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handoutMasterIdLst>
    <p:handoutMasterId r:id="rId8"/>
  </p:handoutMasterIdLst>
  <p:sldIdLst>
    <p:sldId id="257" r:id="rId2"/>
    <p:sldId id="314" r:id="rId3"/>
    <p:sldId id="315" r:id="rId4"/>
    <p:sldId id="316" r:id="rId5"/>
    <p:sldId id="317" r:id="rId6"/>
  </p:sldIdLst>
  <p:sldSz cx="9144000" cy="6858000" type="screen4x3"/>
  <p:notesSz cx="6794500" cy="99060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689" autoAdjust="0"/>
    <p:restoredTop sz="92362" autoAdjust="0"/>
  </p:normalViewPr>
  <p:slideViewPr>
    <p:cSldViewPr>
      <p:cViewPr>
        <p:scale>
          <a:sx n="76" d="100"/>
          <a:sy n="76" d="100"/>
        </p:scale>
        <p:origin x="-2718" y="-780"/>
      </p:cViewPr>
      <p:guideLst>
        <p:guide orient="horz" pos="2160"/>
        <p:guide pos="2880"/>
      </p:guideLst>
    </p:cSldViewPr>
  </p:slideViewPr>
  <p:notesTextViewPr>
    <p:cViewPr>
      <p:scale>
        <a:sx n="1" d="1"/>
        <a:sy n="1" d="1"/>
      </p:scale>
      <p:origin x="0" y="0"/>
    </p:cViewPr>
  </p:notesTextViewPr>
  <p:sorterViewPr>
    <p:cViewPr>
      <p:scale>
        <a:sx n="120" d="100"/>
        <a:sy n="120" d="100"/>
      </p:scale>
      <p:origin x="0" y="253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2944283" cy="495300"/>
          </a:xfrm>
          <a:prstGeom prst="rect">
            <a:avLst/>
          </a:prstGeom>
        </p:spPr>
        <p:txBody>
          <a:bodyPr vert="horz" lIns="91440" tIns="45720" rIns="91440" bIns="45720" rtlCol="0"/>
          <a:lstStyle>
            <a:lvl1pPr algn="l">
              <a:defRPr sz="1200"/>
            </a:lvl1pPr>
          </a:lstStyle>
          <a:p>
            <a:endParaRPr lang="nb-NO"/>
          </a:p>
        </p:txBody>
      </p:sp>
      <p:sp>
        <p:nvSpPr>
          <p:cNvPr id="3" name="Date Placeholder 2"/>
          <p:cNvSpPr>
            <a:spLocks noGrp="1"/>
          </p:cNvSpPr>
          <p:nvPr>
            <p:ph type="dt" sz="quarter" idx="1"/>
          </p:nvPr>
        </p:nvSpPr>
        <p:spPr>
          <a:xfrm>
            <a:off x="3848647" y="0"/>
            <a:ext cx="2944283" cy="495300"/>
          </a:xfrm>
          <a:prstGeom prst="rect">
            <a:avLst/>
          </a:prstGeom>
        </p:spPr>
        <p:txBody>
          <a:bodyPr vert="horz" lIns="91440" tIns="45720" rIns="91440" bIns="45720" rtlCol="0"/>
          <a:lstStyle>
            <a:lvl1pPr algn="r">
              <a:defRPr sz="1200"/>
            </a:lvl1pPr>
          </a:lstStyle>
          <a:p>
            <a:fld id="{FFA6D419-E5F5-4266-AEF0-04BC58470FB5}" type="datetimeFigureOut">
              <a:rPr lang="nb-NO" smtClean="0"/>
              <a:t>19.05.2017</a:t>
            </a:fld>
            <a:endParaRPr lang="nb-NO"/>
          </a:p>
        </p:txBody>
      </p:sp>
      <p:sp>
        <p:nvSpPr>
          <p:cNvPr id="4" name="Footer Placeholder 3"/>
          <p:cNvSpPr>
            <a:spLocks noGrp="1"/>
          </p:cNvSpPr>
          <p:nvPr>
            <p:ph type="ftr" sz="quarter" idx="2"/>
          </p:nvPr>
        </p:nvSpPr>
        <p:spPr>
          <a:xfrm>
            <a:off x="2" y="9408981"/>
            <a:ext cx="2944283" cy="495300"/>
          </a:xfrm>
          <a:prstGeom prst="rect">
            <a:avLst/>
          </a:prstGeom>
        </p:spPr>
        <p:txBody>
          <a:bodyPr vert="horz" lIns="91440" tIns="45720" rIns="91440" bIns="45720" rtlCol="0" anchor="b"/>
          <a:lstStyle>
            <a:lvl1pPr algn="l">
              <a:defRPr sz="1200"/>
            </a:lvl1pPr>
          </a:lstStyle>
          <a:p>
            <a:endParaRPr lang="nb-NO"/>
          </a:p>
        </p:txBody>
      </p:sp>
      <p:sp>
        <p:nvSpPr>
          <p:cNvPr id="5" name="Slide Number Placeholder 4"/>
          <p:cNvSpPr>
            <a:spLocks noGrp="1"/>
          </p:cNvSpPr>
          <p:nvPr>
            <p:ph type="sldNum" sz="quarter" idx="3"/>
          </p:nvPr>
        </p:nvSpPr>
        <p:spPr>
          <a:xfrm>
            <a:off x="3848647" y="9408981"/>
            <a:ext cx="2944283" cy="495300"/>
          </a:xfrm>
          <a:prstGeom prst="rect">
            <a:avLst/>
          </a:prstGeom>
        </p:spPr>
        <p:txBody>
          <a:bodyPr vert="horz" lIns="91440" tIns="45720" rIns="91440" bIns="45720" rtlCol="0" anchor="b"/>
          <a:lstStyle>
            <a:lvl1pPr algn="r">
              <a:defRPr sz="1200"/>
            </a:lvl1pPr>
          </a:lstStyle>
          <a:p>
            <a:fld id="{6CC9E355-B08A-45BD-9C7D-0FD6EFDD63CE}" type="slidenum">
              <a:rPr lang="nb-NO" smtClean="0"/>
              <a:t>‹#›</a:t>
            </a:fld>
            <a:endParaRPr lang="nb-NO"/>
          </a:p>
        </p:txBody>
      </p:sp>
    </p:spTree>
    <p:extLst>
      <p:ext uri="{BB962C8B-B14F-4D97-AF65-F5344CB8AC3E}">
        <p14:creationId xmlns:p14="http://schemas.microsoft.com/office/powerpoint/2010/main" val="35711232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2944283" cy="495300"/>
          </a:xfrm>
          <a:prstGeom prst="rect">
            <a:avLst/>
          </a:prstGeom>
        </p:spPr>
        <p:txBody>
          <a:bodyPr vert="horz" lIns="91440" tIns="45720" rIns="91440" bIns="45720" rtlCol="0"/>
          <a:lstStyle>
            <a:lvl1pPr algn="l">
              <a:defRPr sz="1200"/>
            </a:lvl1pPr>
          </a:lstStyle>
          <a:p>
            <a:endParaRPr lang="nb-NO"/>
          </a:p>
        </p:txBody>
      </p:sp>
      <p:sp>
        <p:nvSpPr>
          <p:cNvPr id="3" name="Date Placeholder 2"/>
          <p:cNvSpPr>
            <a:spLocks noGrp="1"/>
          </p:cNvSpPr>
          <p:nvPr>
            <p:ph type="dt" idx="1"/>
          </p:nvPr>
        </p:nvSpPr>
        <p:spPr>
          <a:xfrm>
            <a:off x="3848647" y="0"/>
            <a:ext cx="2944283" cy="495300"/>
          </a:xfrm>
          <a:prstGeom prst="rect">
            <a:avLst/>
          </a:prstGeom>
        </p:spPr>
        <p:txBody>
          <a:bodyPr vert="horz" lIns="91440" tIns="45720" rIns="91440" bIns="45720" rtlCol="0"/>
          <a:lstStyle>
            <a:lvl1pPr algn="r">
              <a:defRPr sz="1200"/>
            </a:lvl1pPr>
          </a:lstStyle>
          <a:p>
            <a:fld id="{65A6543E-CB4F-44E3-AC3E-FF2B662BB946}" type="datetimeFigureOut">
              <a:rPr lang="nb-NO" smtClean="0"/>
              <a:t>19.05.2017</a:t>
            </a:fld>
            <a:endParaRPr lang="nb-NO"/>
          </a:p>
        </p:txBody>
      </p:sp>
      <p:sp>
        <p:nvSpPr>
          <p:cNvPr id="4" name="Slide Image Placeholder 3"/>
          <p:cNvSpPr>
            <a:spLocks noGrp="1" noRot="1" noChangeAspect="1"/>
          </p:cNvSpPr>
          <p:nvPr>
            <p:ph type="sldImg" idx="2"/>
          </p:nvPr>
        </p:nvSpPr>
        <p:spPr>
          <a:xfrm>
            <a:off x="920750" y="742950"/>
            <a:ext cx="4953000" cy="3714750"/>
          </a:xfrm>
          <a:prstGeom prst="rect">
            <a:avLst/>
          </a:prstGeom>
          <a:noFill/>
          <a:ln w="12700">
            <a:solidFill>
              <a:prstClr val="black"/>
            </a:solidFill>
          </a:ln>
        </p:spPr>
        <p:txBody>
          <a:bodyPr vert="horz" lIns="91440" tIns="45720" rIns="91440" bIns="45720" rtlCol="0" anchor="ctr"/>
          <a:lstStyle/>
          <a:p>
            <a:endParaRPr lang="nb-NO"/>
          </a:p>
        </p:txBody>
      </p:sp>
      <p:sp>
        <p:nvSpPr>
          <p:cNvPr id="5" name="Notes Placeholder 4"/>
          <p:cNvSpPr>
            <a:spLocks noGrp="1"/>
          </p:cNvSpPr>
          <p:nvPr>
            <p:ph type="body" sz="quarter" idx="3"/>
          </p:nvPr>
        </p:nvSpPr>
        <p:spPr>
          <a:xfrm>
            <a:off x="679450" y="4705350"/>
            <a:ext cx="5435600" cy="44577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6" name="Footer Placeholder 5"/>
          <p:cNvSpPr>
            <a:spLocks noGrp="1"/>
          </p:cNvSpPr>
          <p:nvPr>
            <p:ph type="ftr" sz="quarter" idx="4"/>
          </p:nvPr>
        </p:nvSpPr>
        <p:spPr>
          <a:xfrm>
            <a:off x="2" y="9408981"/>
            <a:ext cx="2944283" cy="495300"/>
          </a:xfrm>
          <a:prstGeom prst="rect">
            <a:avLst/>
          </a:prstGeom>
        </p:spPr>
        <p:txBody>
          <a:bodyPr vert="horz" lIns="91440" tIns="45720" rIns="91440" bIns="45720" rtlCol="0" anchor="b"/>
          <a:lstStyle>
            <a:lvl1pPr algn="l">
              <a:defRPr sz="1200"/>
            </a:lvl1pPr>
          </a:lstStyle>
          <a:p>
            <a:endParaRPr lang="nb-NO"/>
          </a:p>
        </p:txBody>
      </p:sp>
      <p:sp>
        <p:nvSpPr>
          <p:cNvPr id="7" name="Slide Number Placeholder 6"/>
          <p:cNvSpPr>
            <a:spLocks noGrp="1"/>
          </p:cNvSpPr>
          <p:nvPr>
            <p:ph type="sldNum" sz="quarter" idx="5"/>
          </p:nvPr>
        </p:nvSpPr>
        <p:spPr>
          <a:xfrm>
            <a:off x="3848647" y="9408981"/>
            <a:ext cx="2944283" cy="495300"/>
          </a:xfrm>
          <a:prstGeom prst="rect">
            <a:avLst/>
          </a:prstGeom>
        </p:spPr>
        <p:txBody>
          <a:bodyPr vert="horz" lIns="91440" tIns="45720" rIns="91440" bIns="45720" rtlCol="0" anchor="b"/>
          <a:lstStyle>
            <a:lvl1pPr algn="r">
              <a:defRPr sz="1200"/>
            </a:lvl1pPr>
          </a:lstStyle>
          <a:p>
            <a:fld id="{91975DF0-147E-4D54-8254-4E51F5A90E8E}" type="slidenum">
              <a:rPr lang="nb-NO" smtClean="0"/>
              <a:t>‹#›</a:t>
            </a:fld>
            <a:endParaRPr lang="nb-NO"/>
          </a:p>
        </p:txBody>
      </p:sp>
    </p:spTree>
    <p:extLst>
      <p:ext uri="{BB962C8B-B14F-4D97-AF65-F5344CB8AC3E}">
        <p14:creationId xmlns:p14="http://schemas.microsoft.com/office/powerpoint/2010/main" val="12438750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err="1" smtClean="0"/>
              <a:t>Senteret</a:t>
            </a:r>
            <a:r>
              <a:rPr lang="en-GB" baseline="0" dirty="0" smtClean="0"/>
              <a:t> </a:t>
            </a:r>
            <a:r>
              <a:rPr lang="en-GB" baseline="0" dirty="0" err="1" smtClean="0"/>
              <a:t>skal</a:t>
            </a:r>
            <a:r>
              <a:rPr lang="en-GB" baseline="0" dirty="0" smtClean="0"/>
              <a:t> </a:t>
            </a:r>
            <a:r>
              <a:rPr lang="en-GB" baseline="0" dirty="0" err="1" smtClean="0"/>
              <a:t>støtte</a:t>
            </a:r>
            <a:r>
              <a:rPr lang="en-GB" baseline="0" dirty="0" smtClean="0"/>
              <a:t> </a:t>
            </a:r>
            <a:r>
              <a:rPr lang="en-GB" baseline="0" dirty="0" err="1" smtClean="0"/>
              <a:t>opp</a:t>
            </a:r>
            <a:r>
              <a:rPr lang="en-GB" baseline="0" dirty="0" smtClean="0"/>
              <a:t> under </a:t>
            </a:r>
            <a:r>
              <a:rPr lang="en-GB" baseline="0" dirty="0" err="1" smtClean="0"/>
              <a:t>UiO</a:t>
            </a:r>
            <a:r>
              <a:rPr lang="en-GB" baseline="0" dirty="0" smtClean="0"/>
              <a:t> </a:t>
            </a:r>
            <a:r>
              <a:rPr lang="en-GB" baseline="0" dirty="0" err="1" smtClean="0"/>
              <a:t>ambisjoner</a:t>
            </a:r>
            <a:r>
              <a:rPr lang="en-GB" baseline="0" dirty="0" smtClean="0"/>
              <a:t> </a:t>
            </a:r>
            <a:r>
              <a:rPr lang="en-GB" baseline="0" dirty="0" err="1" smtClean="0"/>
              <a:t>og</a:t>
            </a:r>
            <a:r>
              <a:rPr lang="en-GB" baseline="0" dirty="0" smtClean="0"/>
              <a:t> </a:t>
            </a:r>
            <a:r>
              <a:rPr lang="en-GB" baseline="0" dirty="0" err="1" smtClean="0"/>
              <a:t>verdigrunnlag</a:t>
            </a:r>
            <a:r>
              <a:rPr lang="en-GB" baseline="0" dirty="0" smtClean="0"/>
              <a:t>.  </a:t>
            </a:r>
            <a:endParaRPr lang="en-GB" dirty="0"/>
          </a:p>
        </p:txBody>
      </p:sp>
      <p:sp>
        <p:nvSpPr>
          <p:cNvPr id="4" name="Slide Number Placeholder 3"/>
          <p:cNvSpPr>
            <a:spLocks noGrp="1"/>
          </p:cNvSpPr>
          <p:nvPr>
            <p:ph type="sldNum" sz="quarter" idx="10"/>
          </p:nvPr>
        </p:nvSpPr>
        <p:spPr/>
        <p:txBody>
          <a:bodyPr/>
          <a:lstStyle/>
          <a:p>
            <a:fld id="{91975DF0-147E-4D54-8254-4E51F5A90E8E}" type="slidenum">
              <a:rPr lang="nb-NO" smtClean="0"/>
              <a:t>1</a:t>
            </a:fld>
            <a:endParaRPr lang="nb-NO"/>
          </a:p>
        </p:txBody>
      </p:sp>
    </p:spTree>
    <p:extLst>
      <p:ext uri="{BB962C8B-B14F-4D97-AF65-F5344CB8AC3E}">
        <p14:creationId xmlns:p14="http://schemas.microsoft.com/office/powerpoint/2010/main" val="397986866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sz="quarter"/>
          </p:nvPr>
        </p:nvSpPr>
        <p:spPr>
          <a:xfrm>
            <a:off x="1143000" y="2286000"/>
            <a:ext cx="7543800" cy="1143000"/>
          </a:xfrm>
        </p:spPr>
        <p:txBody>
          <a:bodyPr anchor="b"/>
          <a:lstStyle>
            <a:lvl1pPr>
              <a:defRPr sz="2000"/>
            </a:lvl1pPr>
          </a:lstStyle>
          <a:p>
            <a:r>
              <a:rPr lang="en-US" smtClean="0"/>
              <a:t>Click to edit Master title style</a:t>
            </a:r>
            <a:endParaRPr lang="en-US"/>
          </a:p>
        </p:txBody>
      </p:sp>
      <p:sp>
        <p:nvSpPr>
          <p:cNvPr id="3075" name="Rectangle 3"/>
          <p:cNvSpPr>
            <a:spLocks noGrp="1" noChangeArrowheads="1"/>
          </p:cNvSpPr>
          <p:nvPr>
            <p:ph type="subTitle" sz="quarter" idx="1"/>
          </p:nvPr>
        </p:nvSpPr>
        <p:spPr>
          <a:xfrm>
            <a:off x="1143000" y="3429000"/>
            <a:ext cx="7543800" cy="1752600"/>
          </a:xfrm>
        </p:spPr>
        <p:txBody>
          <a:bodyPr/>
          <a:lstStyle>
            <a:lvl1pPr marL="0" indent="0">
              <a:buFontTx/>
              <a:buNone/>
              <a:defRPr/>
            </a:lvl1pPr>
          </a:lstStyle>
          <a:p>
            <a:r>
              <a:rPr lang="en-US" smtClean="0"/>
              <a:t>Click to edit Master subtitle style</a:t>
            </a:r>
            <a:endParaRPr lang="en-US"/>
          </a:p>
        </p:txBody>
      </p:sp>
    </p:spTree>
    <p:extLst>
      <p:ext uri="{BB962C8B-B14F-4D97-AF65-F5344CB8AC3E}">
        <p14:creationId xmlns:p14="http://schemas.microsoft.com/office/powerpoint/2010/main" val="31154823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b-NO"/>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4" name="Rectangle 10"/>
          <p:cNvSpPr>
            <a:spLocks noGrp="1" noChangeArrowheads="1"/>
          </p:cNvSpPr>
          <p:nvPr>
            <p:ph type="dt" sz="half" idx="10"/>
          </p:nvPr>
        </p:nvSpPr>
        <p:spPr/>
        <p:txBody>
          <a:bodyPr/>
          <a:lstStyle>
            <a:lvl1pPr>
              <a:defRPr/>
            </a:lvl1pPr>
          </a:lstStyle>
          <a:p>
            <a:pPr>
              <a:defRPr/>
            </a:pPr>
            <a:endParaRPr lang="nb-NO">
              <a:solidFill>
                <a:srgbClr val="000000"/>
              </a:solidFill>
            </a:endParaRPr>
          </a:p>
        </p:txBody>
      </p:sp>
      <p:sp>
        <p:nvSpPr>
          <p:cNvPr id="5" name="Rectangle 11"/>
          <p:cNvSpPr>
            <a:spLocks noGrp="1" noChangeArrowheads="1"/>
          </p:cNvSpPr>
          <p:nvPr>
            <p:ph type="ftr" sz="quarter" idx="11"/>
          </p:nvPr>
        </p:nvSpPr>
        <p:spPr/>
        <p:txBody>
          <a:bodyPr/>
          <a:lstStyle>
            <a:lvl1pPr>
              <a:defRPr/>
            </a:lvl1pPr>
          </a:lstStyle>
          <a:p>
            <a:pPr>
              <a:defRPr/>
            </a:pPr>
            <a:r>
              <a:rPr lang="en-US" smtClean="0">
                <a:solidFill>
                  <a:srgbClr val="000000"/>
                </a:solidFill>
              </a:rPr>
              <a:t>Berit Karseth og Hedvig Lie Nygaard</a:t>
            </a:r>
            <a:endParaRPr lang="en-US">
              <a:solidFill>
                <a:srgbClr val="000000"/>
              </a:solidFill>
            </a:endParaRPr>
          </a:p>
        </p:txBody>
      </p:sp>
      <p:sp>
        <p:nvSpPr>
          <p:cNvPr id="6" name="Rectangle 12"/>
          <p:cNvSpPr>
            <a:spLocks noGrp="1" noChangeArrowheads="1"/>
          </p:cNvSpPr>
          <p:nvPr>
            <p:ph type="sldNum" sz="quarter" idx="12"/>
          </p:nvPr>
        </p:nvSpPr>
        <p:spPr/>
        <p:txBody>
          <a:bodyPr/>
          <a:lstStyle>
            <a:lvl1pPr>
              <a:defRPr/>
            </a:lvl1pPr>
          </a:lstStyle>
          <a:p>
            <a:pPr>
              <a:defRPr/>
            </a:pPr>
            <a:fld id="{64AE5AF1-F5BA-8A44-9829-03120628722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7593186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2750" y="838200"/>
            <a:ext cx="1924050" cy="5257800"/>
          </a:xfrm>
        </p:spPr>
        <p:txBody>
          <a:bodyPr vert="eaVert"/>
          <a:lstStyle/>
          <a:p>
            <a:r>
              <a:rPr lang="en-US" smtClean="0"/>
              <a:t>Click to edit Master title style</a:t>
            </a:r>
            <a:endParaRPr lang="nb-NO"/>
          </a:p>
        </p:txBody>
      </p:sp>
      <p:sp>
        <p:nvSpPr>
          <p:cNvPr id="3" name="Vertical Text Placeholder 2"/>
          <p:cNvSpPr>
            <a:spLocks noGrp="1"/>
          </p:cNvSpPr>
          <p:nvPr>
            <p:ph type="body" orient="vert" idx="1"/>
          </p:nvPr>
        </p:nvSpPr>
        <p:spPr>
          <a:xfrm>
            <a:off x="990600" y="838200"/>
            <a:ext cx="5619750" cy="5257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4" name="Rectangle 10"/>
          <p:cNvSpPr>
            <a:spLocks noGrp="1" noChangeArrowheads="1"/>
          </p:cNvSpPr>
          <p:nvPr>
            <p:ph type="dt" sz="half" idx="10"/>
          </p:nvPr>
        </p:nvSpPr>
        <p:spPr/>
        <p:txBody>
          <a:bodyPr/>
          <a:lstStyle>
            <a:lvl1pPr>
              <a:defRPr/>
            </a:lvl1pPr>
          </a:lstStyle>
          <a:p>
            <a:pPr>
              <a:defRPr/>
            </a:pPr>
            <a:endParaRPr lang="nb-NO">
              <a:solidFill>
                <a:srgbClr val="000000"/>
              </a:solidFill>
            </a:endParaRPr>
          </a:p>
        </p:txBody>
      </p:sp>
      <p:sp>
        <p:nvSpPr>
          <p:cNvPr id="5" name="Rectangle 11"/>
          <p:cNvSpPr>
            <a:spLocks noGrp="1" noChangeArrowheads="1"/>
          </p:cNvSpPr>
          <p:nvPr>
            <p:ph type="ftr" sz="quarter" idx="11"/>
          </p:nvPr>
        </p:nvSpPr>
        <p:spPr/>
        <p:txBody>
          <a:bodyPr/>
          <a:lstStyle>
            <a:lvl1pPr>
              <a:defRPr/>
            </a:lvl1pPr>
          </a:lstStyle>
          <a:p>
            <a:pPr>
              <a:defRPr/>
            </a:pPr>
            <a:r>
              <a:rPr lang="en-US" smtClean="0">
                <a:solidFill>
                  <a:srgbClr val="000000"/>
                </a:solidFill>
              </a:rPr>
              <a:t>Berit Karseth og Hedvig Lie Nygaard</a:t>
            </a:r>
            <a:endParaRPr lang="en-US">
              <a:solidFill>
                <a:srgbClr val="000000"/>
              </a:solidFill>
            </a:endParaRPr>
          </a:p>
        </p:txBody>
      </p:sp>
      <p:sp>
        <p:nvSpPr>
          <p:cNvPr id="6" name="Rectangle 12"/>
          <p:cNvSpPr>
            <a:spLocks noGrp="1" noChangeArrowheads="1"/>
          </p:cNvSpPr>
          <p:nvPr>
            <p:ph type="sldNum" sz="quarter" idx="12"/>
          </p:nvPr>
        </p:nvSpPr>
        <p:spPr/>
        <p:txBody>
          <a:bodyPr/>
          <a:lstStyle>
            <a:lvl1pPr>
              <a:defRPr/>
            </a:lvl1pPr>
          </a:lstStyle>
          <a:p>
            <a:pPr>
              <a:defRPr/>
            </a:pPr>
            <a:fld id="{4A22FEC2-21DE-7E42-A9CB-3BF128D203C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8922134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b-NO"/>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4" name="Rectangle 10"/>
          <p:cNvSpPr>
            <a:spLocks noGrp="1" noChangeArrowheads="1"/>
          </p:cNvSpPr>
          <p:nvPr>
            <p:ph type="dt" sz="half" idx="10"/>
          </p:nvPr>
        </p:nvSpPr>
        <p:spPr/>
        <p:txBody>
          <a:bodyPr/>
          <a:lstStyle>
            <a:lvl1pPr>
              <a:defRPr/>
            </a:lvl1pPr>
          </a:lstStyle>
          <a:p>
            <a:pPr>
              <a:defRPr/>
            </a:pPr>
            <a:endParaRPr lang="nb-NO">
              <a:solidFill>
                <a:srgbClr val="000000"/>
              </a:solidFill>
            </a:endParaRPr>
          </a:p>
        </p:txBody>
      </p:sp>
      <p:sp>
        <p:nvSpPr>
          <p:cNvPr id="5" name="Rectangle 11"/>
          <p:cNvSpPr>
            <a:spLocks noGrp="1" noChangeArrowheads="1"/>
          </p:cNvSpPr>
          <p:nvPr>
            <p:ph type="ftr" sz="quarter" idx="11"/>
          </p:nvPr>
        </p:nvSpPr>
        <p:spPr/>
        <p:txBody>
          <a:bodyPr/>
          <a:lstStyle>
            <a:lvl1pPr>
              <a:defRPr/>
            </a:lvl1pPr>
          </a:lstStyle>
          <a:p>
            <a:pPr>
              <a:defRPr/>
            </a:pPr>
            <a:r>
              <a:rPr lang="en-US" smtClean="0">
                <a:solidFill>
                  <a:srgbClr val="000000"/>
                </a:solidFill>
              </a:rPr>
              <a:t>Berit Karseth og Hedvig Lie Nygaard</a:t>
            </a:r>
            <a:endParaRPr lang="en-US">
              <a:solidFill>
                <a:srgbClr val="000000"/>
              </a:solidFill>
            </a:endParaRPr>
          </a:p>
        </p:txBody>
      </p:sp>
      <p:sp>
        <p:nvSpPr>
          <p:cNvPr id="6" name="Rectangle 12"/>
          <p:cNvSpPr>
            <a:spLocks noGrp="1" noChangeArrowheads="1"/>
          </p:cNvSpPr>
          <p:nvPr>
            <p:ph type="sldNum" sz="quarter" idx="12"/>
          </p:nvPr>
        </p:nvSpPr>
        <p:spPr/>
        <p:txBody>
          <a:bodyPr/>
          <a:lstStyle>
            <a:lvl1pPr>
              <a:defRPr/>
            </a:lvl1pPr>
          </a:lstStyle>
          <a:p>
            <a:pPr>
              <a:defRPr/>
            </a:pPr>
            <a:fld id="{0303E941-EC9C-FA4A-B4F0-9296525549A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9196690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nb-NO"/>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0"/>
          <p:cNvSpPr>
            <a:spLocks noGrp="1" noChangeArrowheads="1"/>
          </p:cNvSpPr>
          <p:nvPr>
            <p:ph type="dt" sz="half" idx="10"/>
          </p:nvPr>
        </p:nvSpPr>
        <p:spPr/>
        <p:txBody>
          <a:bodyPr/>
          <a:lstStyle>
            <a:lvl1pPr>
              <a:defRPr/>
            </a:lvl1pPr>
          </a:lstStyle>
          <a:p>
            <a:pPr>
              <a:defRPr/>
            </a:pPr>
            <a:endParaRPr lang="nb-NO">
              <a:solidFill>
                <a:srgbClr val="000000"/>
              </a:solidFill>
            </a:endParaRPr>
          </a:p>
        </p:txBody>
      </p:sp>
      <p:sp>
        <p:nvSpPr>
          <p:cNvPr id="5" name="Rectangle 11"/>
          <p:cNvSpPr>
            <a:spLocks noGrp="1" noChangeArrowheads="1"/>
          </p:cNvSpPr>
          <p:nvPr>
            <p:ph type="ftr" sz="quarter" idx="11"/>
          </p:nvPr>
        </p:nvSpPr>
        <p:spPr/>
        <p:txBody>
          <a:bodyPr/>
          <a:lstStyle>
            <a:lvl1pPr>
              <a:defRPr/>
            </a:lvl1pPr>
          </a:lstStyle>
          <a:p>
            <a:pPr>
              <a:defRPr/>
            </a:pPr>
            <a:r>
              <a:rPr lang="en-US" smtClean="0">
                <a:solidFill>
                  <a:srgbClr val="000000"/>
                </a:solidFill>
              </a:rPr>
              <a:t>Berit Karseth og Hedvig Lie Nygaard</a:t>
            </a:r>
            <a:endParaRPr lang="en-US">
              <a:solidFill>
                <a:srgbClr val="000000"/>
              </a:solidFill>
            </a:endParaRPr>
          </a:p>
        </p:txBody>
      </p:sp>
      <p:sp>
        <p:nvSpPr>
          <p:cNvPr id="6" name="Rectangle 12"/>
          <p:cNvSpPr>
            <a:spLocks noGrp="1" noChangeArrowheads="1"/>
          </p:cNvSpPr>
          <p:nvPr>
            <p:ph type="sldNum" sz="quarter" idx="12"/>
          </p:nvPr>
        </p:nvSpPr>
        <p:spPr/>
        <p:txBody>
          <a:bodyPr/>
          <a:lstStyle>
            <a:lvl1pPr>
              <a:defRPr/>
            </a:lvl1pPr>
          </a:lstStyle>
          <a:p>
            <a:pPr>
              <a:defRPr/>
            </a:pPr>
            <a:fld id="{7FE59EF0-BF5C-5A41-BF91-EC18776DFB5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0303751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b-NO"/>
          </a:p>
        </p:txBody>
      </p:sp>
      <p:sp>
        <p:nvSpPr>
          <p:cNvPr id="3" name="Content Placeholder 2"/>
          <p:cNvSpPr>
            <a:spLocks noGrp="1"/>
          </p:cNvSpPr>
          <p:nvPr>
            <p:ph sz="half" idx="1"/>
          </p:nvPr>
        </p:nvSpPr>
        <p:spPr>
          <a:xfrm>
            <a:off x="990600" y="1981200"/>
            <a:ext cx="37719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4" name="Content Placeholder 3"/>
          <p:cNvSpPr>
            <a:spLocks noGrp="1"/>
          </p:cNvSpPr>
          <p:nvPr>
            <p:ph sz="half" idx="2"/>
          </p:nvPr>
        </p:nvSpPr>
        <p:spPr>
          <a:xfrm>
            <a:off x="4914900" y="1981200"/>
            <a:ext cx="37719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5" name="Rectangle 10"/>
          <p:cNvSpPr>
            <a:spLocks noGrp="1" noChangeArrowheads="1"/>
          </p:cNvSpPr>
          <p:nvPr>
            <p:ph type="dt" sz="half" idx="10"/>
          </p:nvPr>
        </p:nvSpPr>
        <p:spPr/>
        <p:txBody>
          <a:bodyPr/>
          <a:lstStyle>
            <a:lvl1pPr>
              <a:defRPr/>
            </a:lvl1pPr>
          </a:lstStyle>
          <a:p>
            <a:pPr>
              <a:defRPr/>
            </a:pPr>
            <a:endParaRPr lang="nb-NO">
              <a:solidFill>
                <a:srgbClr val="000000"/>
              </a:solidFill>
            </a:endParaRPr>
          </a:p>
        </p:txBody>
      </p:sp>
      <p:sp>
        <p:nvSpPr>
          <p:cNvPr id="6" name="Rectangle 11"/>
          <p:cNvSpPr>
            <a:spLocks noGrp="1" noChangeArrowheads="1"/>
          </p:cNvSpPr>
          <p:nvPr>
            <p:ph type="ftr" sz="quarter" idx="11"/>
          </p:nvPr>
        </p:nvSpPr>
        <p:spPr/>
        <p:txBody>
          <a:bodyPr/>
          <a:lstStyle>
            <a:lvl1pPr>
              <a:defRPr/>
            </a:lvl1pPr>
          </a:lstStyle>
          <a:p>
            <a:pPr>
              <a:defRPr/>
            </a:pPr>
            <a:r>
              <a:rPr lang="en-US" smtClean="0">
                <a:solidFill>
                  <a:srgbClr val="000000"/>
                </a:solidFill>
              </a:rPr>
              <a:t>Berit Karseth og Hedvig Lie Nygaard</a:t>
            </a:r>
            <a:endParaRPr lang="en-US">
              <a:solidFill>
                <a:srgbClr val="000000"/>
              </a:solidFill>
            </a:endParaRPr>
          </a:p>
        </p:txBody>
      </p:sp>
      <p:sp>
        <p:nvSpPr>
          <p:cNvPr id="7" name="Rectangle 12"/>
          <p:cNvSpPr>
            <a:spLocks noGrp="1" noChangeArrowheads="1"/>
          </p:cNvSpPr>
          <p:nvPr>
            <p:ph type="sldNum" sz="quarter" idx="12"/>
          </p:nvPr>
        </p:nvSpPr>
        <p:spPr/>
        <p:txBody>
          <a:bodyPr/>
          <a:lstStyle>
            <a:lvl1pPr>
              <a:defRPr/>
            </a:lvl1pPr>
          </a:lstStyle>
          <a:p>
            <a:pPr>
              <a:defRPr/>
            </a:pPr>
            <a:fld id="{FC80A46E-1270-D647-94BA-7AA17620E56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0473103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nb-NO"/>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7" name="Rectangle 10"/>
          <p:cNvSpPr>
            <a:spLocks noGrp="1" noChangeArrowheads="1"/>
          </p:cNvSpPr>
          <p:nvPr>
            <p:ph type="dt" sz="half" idx="10"/>
          </p:nvPr>
        </p:nvSpPr>
        <p:spPr/>
        <p:txBody>
          <a:bodyPr/>
          <a:lstStyle>
            <a:lvl1pPr>
              <a:defRPr/>
            </a:lvl1pPr>
          </a:lstStyle>
          <a:p>
            <a:pPr>
              <a:defRPr/>
            </a:pPr>
            <a:endParaRPr lang="nb-NO">
              <a:solidFill>
                <a:srgbClr val="000000"/>
              </a:solidFill>
            </a:endParaRPr>
          </a:p>
        </p:txBody>
      </p:sp>
      <p:sp>
        <p:nvSpPr>
          <p:cNvPr id="8" name="Rectangle 11"/>
          <p:cNvSpPr>
            <a:spLocks noGrp="1" noChangeArrowheads="1"/>
          </p:cNvSpPr>
          <p:nvPr>
            <p:ph type="ftr" sz="quarter" idx="11"/>
          </p:nvPr>
        </p:nvSpPr>
        <p:spPr/>
        <p:txBody>
          <a:bodyPr/>
          <a:lstStyle>
            <a:lvl1pPr>
              <a:defRPr/>
            </a:lvl1pPr>
          </a:lstStyle>
          <a:p>
            <a:pPr>
              <a:defRPr/>
            </a:pPr>
            <a:r>
              <a:rPr lang="en-US" smtClean="0">
                <a:solidFill>
                  <a:srgbClr val="000000"/>
                </a:solidFill>
              </a:rPr>
              <a:t>Berit Karseth og Hedvig Lie Nygaard</a:t>
            </a:r>
            <a:endParaRPr lang="en-US">
              <a:solidFill>
                <a:srgbClr val="000000"/>
              </a:solidFill>
            </a:endParaRPr>
          </a:p>
        </p:txBody>
      </p:sp>
      <p:sp>
        <p:nvSpPr>
          <p:cNvPr id="9" name="Rectangle 12"/>
          <p:cNvSpPr>
            <a:spLocks noGrp="1" noChangeArrowheads="1"/>
          </p:cNvSpPr>
          <p:nvPr>
            <p:ph type="sldNum" sz="quarter" idx="12"/>
          </p:nvPr>
        </p:nvSpPr>
        <p:spPr/>
        <p:txBody>
          <a:bodyPr/>
          <a:lstStyle>
            <a:lvl1pPr>
              <a:defRPr/>
            </a:lvl1pPr>
          </a:lstStyle>
          <a:p>
            <a:pPr>
              <a:defRPr/>
            </a:pPr>
            <a:fld id="{1FF3CC2B-91FF-F545-AD9D-CC5C65FFCA8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0160097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b-NO"/>
          </a:p>
        </p:txBody>
      </p:sp>
      <p:sp>
        <p:nvSpPr>
          <p:cNvPr id="3" name="Rectangle 10"/>
          <p:cNvSpPr>
            <a:spLocks noGrp="1" noChangeArrowheads="1"/>
          </p:cNvSpPr>
          <p:nvPr>
            <p:ph type="dt" sz="half" idx="10"/>
          </p:nvPr>
        </p:nvSpPr>
        <p:spPr/>
        <p:txBody>
          <a:bodyPr/>
          <a:lstStyle>
            <a:lvl1pPr>
              <a:defRPr/>
            </a:lvl1pPr>
          </a:lstStyle>
          <a:p>
            <a:pPr>
              <a:defRPr/>
            </a:pPr>
            <a:endParaRPr lang="nb-NO">
              <a:solidFill>
                <a:srgbClr val="000000"/>
              </a:solidFill>
            </a:endParaRPr>
          </a:p>
        </p:txBody>
      </p:sp>
      <p:sp>
        <p:nvSpPr>
          <p:cNvPr id="4" name="Rectangle 11"/>
          <p:cNvSpPr>
            <a:spLocks noGrp="1" noChangeArrowheads="1"/>
          </p:cNvSpPr>
          <p:nvPr>
            <p:ph type="ftr" sz="quarter" idx="11"/>
          </p:nvPr>
        </p:nvSpPr>
        <p:spPr/>
        <p:txBody>
          <a:bodyPr/>
          <a:lstStyle>
            <a:lvl1pPr>
              <a:defRPr/>
            </a:lvl1pPr>
          </a:lstStyle>
          <a:p>
            <a:pPr>
              <a:defRPr/>
            </a:pPr>
            <a:r>
              <a:rPr lang="en-US" smtClean="0">
                <a:solidFill>
                  <a:srgbClr val="000000"/>
                </a:solidFill>
              </a:rPr>
              <a:t>Berit Karseth og Hedvig Lie Nygaard</a:t>
            </a:r>
            <a:endParaRPr lang="en-US">
              <a:solidFill>
                <a:srgbClr val="000000"/>
              </a:solidFill>
            </a:endParaRPr>
          </a:p>
        </p:txBody>
      </p:sp>
      <p:sp>
        <p:nvSpPr>
          <p:cNvPr id="5" name="Rectangle 12"/>
          <p:cNvSpPr>
            <a:spLocks noGrp="1" noChangeArrowheads="1"/>
          </p:cNvSpPr>
          <p:nvPr>
            <p:ph type="sldNum" sz="quarter" idx="12"/>
          </p:nvPr>
        </p:nvSpPr>
        <p:spPr/>
        <p:txBody>
          <a:bodyPr/>
          <a:lstStyle>
            <a:lvl1pPr>
              <a:defRPr/>
            </a:lvl1pPr>
          </a:lstStyle>
          <a:p>
            <a:pPr>
              <a:defRPr/>
            </a:pPr>
            <a:fld id="{808070F2-3EE4-9D4D-ABD5-187D04A81DF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3759730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0"/>
          <p:cNvSpPr>
            <a:spLocks noGrp="1" noChangeArrowheads="1"/>
          </p:cNvSpPr>
          <p:nvPr>
            <p:ph type="dt" sz="half" idx="10"/>
          </p:nvPr>
        </p:nvSpPr>
        <p:spPr/>
        <p:txBody>
          <a:bodyPr/>
          <a:lstStyle>
            <a:lvl1pPr>
              <a:defRPr/>
            </a:lvl1pPr>
          </a:lstStyle>
          <a:p>
            <a:pPr>
              <a:defRPr/>
            </a:pPr>
            <a:endParaRPr lang="nb-NO">
              <a:solidFill>
                <a:srgbClr val="000000"/>
              </a:solidFill>
            </a:endParaRPr>
          </a:p>
        </p:txBody>
      </p:sp>
      <p:sp>
        <p:nvSpPr>
          <p:cNvPr id="3" name="Rectangle 11"/>
          <p:cNvSpPr>
            <a:spLocks noGrp="1" noChangeArrowheads="1"/>
          </p:cNvSpPr>
          <p:nvPr>
            <p:ph type="ftr" sz="quarter" idx="11"/>
          </p:nvPr>
        </p:nvSpPr>
        <p:spPr/>
        <p:txBody>
          <a:bodyPr/>
          <a:lstStyle>
            <a:lvl1pPr>
              <a:defRPr/>
            </a:lvl1pPr>
          </a:lstStyle>
          <a:p>
            <a:pPr>
              <a:defRPr/>
            </a:pPr>
            <a:r>
              <a:rPr lang="en-US" smtClean="0">
                <a:solidFill>
                  <a:srgbClr val="000000"/>
                </a:solidFill>
              </a:rPr>
              <a:t>Berit Karseth og Hedvig Lie Nygaard</a:t>
            </a:r>
            <a:endParaRPr lang="en-US">
              <a:solidFill>
                <a:srgbClr val="000000"/>
              </a:solidFill>
            </a:endParaRPr>
          </a:p>
        </p:txBody>
      </p:sp>
      <p:sp>
        <p:nvSpPr>
          <p:cNvPr id="4" name="Rectangle 12"/>
          <p:cNvSpPr>
            <a:spLocks noGrp="1" noChangeArrowheads="1"/>
          </p:cNvSpPr>
          <p:nvPr>
            <p:ph type="sldNum" sz="quarter" idx="12"/>
          </p:nvPr>
        </p:nvSpPr>
        <p:spPr/>
        <p:txBody>
          <a:bodyPr/>
          <a:lstStyle>
            <a:lvl1pPr>
              <a:defRPr/>
            </a:lvl1pPr>
          </a:lstStyle>
          <a:p>
            <a:pPr>
              <a:defRPr/>
            </a:pPr>
            <a:fld id="{2453EEB9-8E97-9D4E-817F-D3C3D5273AD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9768545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nb-NO"/>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dt" sz="half" idx="10"/>
          </p:nvPr>
        </p:nvSpPr>
        <p:spPr/>
        <p:txBody>
          <a:bodyPr/>
          <a:lstStyle>
            <a:lvl1pPr>
              <a:defRPr/>
            </a:lvl1pPr>
          </a:lstStyle>
          <a:p>
            <a:pPr>
              <a:defRPr/>
            </a:pPr>
            <a:endParaRPr lang="nb-NO">
              <a:solidFill>
                <a:srgbClr val="000000"/>
              </a:solidFill>
            </a:endParaRPr>
          </a:p>
        </p:txBody>
      </p:sp>
      <p:sp>
        <p:nvSpPr>
          <p:cNvPr id="6" name="Rectangle 11"/>
          <p:cNvSpPr>
            <a:spLocks noGrp="1" noChangeArrowheads="1"/>
          </p:cNvSpPr>
          <p:nvPr>
            <p:ph type="ftr" sz="quarter" idx="11"/>
          </p:nvPr>
        </p:nvSpPr>
        <p:spPr/>
        <p:txBody>
          <a:bodyPr/>
          <a:lstStyle>
            <a:lvl1pPr>
              <a:defRPr/>
            </a:lvl1pPr>
          </a:lstStyle>
          <a:p>
            <a:pPr>
              <a:defRPr/>
            </a:pPr>
            <a:r>
              <a:rPr lang="en-US" smtClean="0">
                <a:solidFill>
                  <a:srgbClr val="000000"/>
                </a:solidFill>
              </a:rPr>
              <a:t>Berit Karseth og Hedvig Lie Nygaard</a:t>
            </a:r>
            <a:endParaRPr lang="en-US">
              <a:solidFill>
                <a:srgbClr val="000000"/>
              </a:solidFill>
            </a:endParaRPr>
          </a:p>
        </p:txBody>
      </p:sp>
      <p:sp>
        <p:nvSpPr>
          <p:cNvPr id="7" name="Rectangle 12"/>
          <p:cNvSpPr>
            <a:spLocks noGrp="1" noChangeArrowheads="1"/>
          </p:cNvSpPr>
          <p:nvPr>
            <p:ph type="sldNum" sz="quarter" idx="12"/>
          </p:nvPr>
        </p:nvSpPr>
        <p:spPr/>
        <p:txBody>
          <a:bodyPr/>
          <a:lstStyle>
            <a:lvl1pPr>
              <a:defRPr/>
            </a:lvl1pPr>
          </a:lstStyle>
          <a:p>
            <a:pPr>
              <a:defRPr/>
            </a:pPr>
            <a:fld id="{76D68C6A-3898-184A-B5F5-C457528EDFF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9107539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nb-NO"/>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nb-NO"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dt" sz="half" idx="10"/>
          </p:nvPr>
        </p:nvSpPr>
        <p:spPr/>
        <p:txBody>
          <a:bodyPr/>
          <a:lstStyle>
            <a:lvl1pPr>
              <a:defRPr/>
            </a:lvl1pPr>
          </a:lstStyle>
          <a:p>
            <a:pPr>
              <a:defRPr/>
            </a:pPr>
            <a:endParaRPr lang="nb-NO">
              <a:solidFill>
                <a:srgbClr val="000000"/>
              </a:solidFill>
            </a:endParaRPr>
          </a:p>
        </p:txBody>
      </p:sp>
      <p:sp>
        <p:nvSpPr>
          <p:cNvPr id="6" name="Rectangle 11"/>
          <p:cNvSpPr>
            <a:spLocks noGrp="1" noChangeArrowheads="1"/>
          </p:cNvSpPr>
          <p:nvPr>
            <p:ph type="ftr" sz="quarter" idx="11"/>
          </p:nvPr>
        </p:nvSpPr>
        <p:spPr/>
        <p:txBody>
          <a:bodyPr/>
          <a:lstStyle>
            <a:lvl1pPr>
              <a:defRPr/>
            </a:lvl1pPr>
          </a:lstStyle>
          <a:p>
            <a:pPr>
              <a:defRPr/>
            </a:pPr>
            <a:r>
              <a:rPr lang="en-US" smtClean="0">
                <a:solidFill>
                  <a:srgbClr val="000000"/>
                </a:solidFill>
              </a:rPr>
              <a:t>Berit Karseth og Hedvig Lie Nygaard</a:t>
            </a:r>
            <a:endParaRPr lang="en-US">
              <a:solidFill>
                <a:srgbClr val="000000"/>
              </a:solidFill>
            </a:endParaRPr>
          </a:p>
        </p:txBody>
      </p:sp>
      <p:sp>
        <p:nvSpPr>
          <p:cNvPr id="7" name="Rectangle 12"/>
          <p:cNvSpPr>
            <a:spLocks noGrp="1" noChangeArrowheads="1"/>
          </p:cNvSpPr>
          <p:nvPr>
            <p:ph type="sldNum" sz="quarter" idx="12"/>
          </p:nvPr>
        </p:nvSpPr>
        <p:spPr/>
        <p:txBody>
          <a:bodyPr/>
          <a:lstStyle>
            <a:lvl1pPr>
              <a:defRPr/>
            </a:lvl1pPr>
          </a:lstStyle>
          <a:p>
            <a:pPr>
              <a:defRPr/>
            </a:pPr>
            <a:fld id="{8F093ED0-4B6A-7844-A6A6-6D9F5FEE78F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9420419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
        <p:cNvGrpSpPr/>
        <p:nvPr/>
      </p:nvGrpSpPr>
      <p:grpSpPr>
        <a:xfrm>
          <a:off x="0" y="0"/>
          <a:ext cx="0" cy="0"/>
          <a:chOff x="0" y="0"/>
          <a:chExt cx="0" cy="0"/>
        </a:xfrm>
      </p:grpSpPr>
      <p:sp>
        <p:nvSpPr>
          <p:cNvPr id="1026" name="Rectangle 7"/>
          <p:cNvSpPr>
            <a:spLocks noGrp="1" noChangeArrowheads="1"/>
          </p:cNvSpPr>
          <p:nvPr>
            <p:ph type="title"/>
          </p:nvPr>
        </p:nvSpPr>
        <p:spPr bwMode="auto">
          <a:xfrm>
            <a:off x="990600" y="838200"/>
            <a:ext cx="76962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a:p>
        </p:txBody>
      </p:sp>
      <p:sp>
        <p:nvSpPr>
          <p:cNvPr id="1027" name="Rectangle 8"/>
          <p:cNvSpPr>
            <a:spLocks noGrp="1" noChangeArrowheads="1"/>
          </p:cNvSpPr>
          <p:nvPr>
            <p:ph type="body" idx="1"/>
          </p:nvPr>
        </p:nvSpPr>
        <p:spPr bwMode="auto">
          <a:xfrm>
            <a:off x="990600" y="1981200"/>
            <a:ext cx="7696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34" name="Rectangle 10"/>
          <p:cNvSpPr>
            <a:spLocks noGrp="1" noChangeArrowheads="1"/>
          </p:cNvSpPr>
          <p:nvPr>
            <p:ph type="dt" sz="half" idx="2"/>
          </p:nvPr>
        </p:nvSpPr>
        <p:spPr bwMode="auto">
          <a:xfrm>
            <a:off x="9906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900"/>
            </a:lvl1pPr>
          </a:lstStyle>
          <a:p>
            <a:pPr eaLnBrk="0" fontAlgn="base" hangingPunct="0">
              <a:spcBef>
                <a:spcPct val="0"/>
              </a:spcBef>
              <a:spcAft>
                <a:spcPct val="0"/>
              </a:spcAft>
              <a:defRPr/>
            </a:pPr>
            <a:endParaRPr lang="nb-NO">
              <a:solidFill>
                <a:srgbClr val="000000"/>
              </a:solidFill>
            </a:endParaRPr>
          </a:p>
        </p:txBody>
      </p:sp>
      <p:sp>
        <p:nvSpPr>
          <p:cNvPr id="1035" name="Rectangle 11"/>
          <p:cNvSpPr>
            <a:spLocks noGrp="1" noChangeArrowheads="1"/>
          </p:cNvSpPr>
          <p:nvPr>
            <p:ph type="ftr" sz="quarter" idx="3"/>
          </p:nvPr>
        </p:nvSpPr>
        <p:spPr bwMode="auto">
          <a:xfrm>
            <a:off x="3048000" y="6248400"/>
            <a:ext cx="4800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900" dirty="0" err="1" smtClean="0"/>
            </a:lvl1pPr>
          </a:lstStyle>
          <a:p>
            <a:pPr eaLnBrk="0" fontAlgn="base" hangingPunct="0">
              <a:spcBef>
                <a:spcPct val="0"/>
              </a:spcBef>
              <a:spcAft>
                <a:spcPct val="0"/>
              </a:spcAft>
              <a:defRPr/>
            </a:pPr>
            <a:r>
              <a:rPr lang="en-US">
                <a:solidFill>
                  <a:srgbClr val="000000"/>
                </a:solidFill>
              </a:rPr>
              <a:t>Berit Karseth og Hedvig Lie Nygaard</a:t>
            </a:r>
          </a:p>
        </p:txBody>
      </p:sp>
      <p:sp>
        <p:nvSpPr>
          <p:cNvPr id="1036" name="Rectangle 12"/>
          <p:cNvSpPr>
            <a:spLocks noGrp="1" noChangeArrowheads="1"/>
          </p:cNvSpPr>
          <p:nvPr>
            <p:ph type="sldNum" sz="quarter" idx="4"/>
          </p:nvPr>
        </p:nvSpPr>
        <p:spPr bwMode="auto">
          <a:xfrm>
            <a:off x="8001000" y="6248400"/>
            <a:ext cx="685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900"/>
            </a:lvl1pPr>
          </a:lstStyle>
          <a:p>
            <a:pPr eaLnBrk="0" fontAlgn="base" hangingPunct="0">
              <a:spcBef>
                <a:spcPct val="0"/>
              </a:spcBef>
              <a:spcAft>
                <a:spcPct val="0"/>
              </a:spcAft>
              <a:defRPr/>
            </a:pPr>
            <a:fld id="{33E7C5BC-CB8A-C04A-B363-73AB26A02167}" type="slidenum">
              <a:rPr lang="en-US">
                <a:solidFill>
                  <a:srgbClr val="000000"/>
                </a:solidFill>
              </a:rPr>
              <a:pPr eaLnBrk="0" fontAlgn="base" hangingPunct="0">
                <a:spcBef>
                  <a:spcPct val="0"/>
                </a:spcBef>
                <a:spcAft>
                  <a:spcPct val="0"/>
                </a:spcAft>
                <a:defRPr/>
              </a:pPr>
              <a:t>‹#›</a:t>
            </a:fld>
            <a:endParaRPr lang="en-US">
              <a:solidFill>
                <a:srgbClr val="000000"/>
              </a:solidFill>
            </a:endParaRPr>
          </a:p>
        </p:txBody>
      </p:sp>
      <p:pic>
        <p:nvPicPr>
          <p:cNvPr id="1031" name="Picture 6" descr="UiO_A.png"/>
          <p:cNvPicPr>
            <a:picLocks noChangeAspect="1"/>
          </p:cNvPicPr>
          <p:nvPr/>
        </p:nvPicPr>
        <p:blipFill>
          <a:blip r:embed="rId13"/>
          <a:srcRect/>
          <a:stretch>
            <a:fillRect/>
          </a:stretch>
        </p:blipFill>
        <p:spPr bwMode="auto">
          <a:xfrm>
            <a:off x="304800" y="228600"/>
            <a:ext cx="2300288" cy="149225"/>
          </a:xfrm>
          <a:prstGeom prst="rect">
            <a:avLst/>
          </a:prstGeom>
          <a:noFill/>
          <a:ln w="9525">
            <a:noFill/>
            <a:miter lim="800000"/>
            <a:headEnd/>
            <a:tailEnd/>
          </a:ln>
        </p:spPr>
      </p:pic>
    </p:spTree>
    <p:extLst>
      <p:ext uri="{BB962C8B-B14F-4D97-AF65-F5344CB8AC3E}">
        <p14:creationId xmlns:p14="http://schemas.microsoft.com/office/powerpoint/2010/main" val="284833509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rtl="0" eaLnBrk="1" fontAlgn="base" hangingPunct="1">
        <a:spcBef>
          <a:spcPct val="0"/>
        </a:spcBef>
        <a:spcAft>
          <a:spcPct val="0"/>
        </a:spcAft>
        <a:defRPr sz="3200" b="1">
          <a:solidFill>
            <a:schemeClr val="tx2"/>
          </a:solidFill>
          <a:latin typeface="+mj-lt"/>
          <a:ea typeface="+mj-ea"/>
          <a:cs typeface="+mj-cs"/>
        </a:defRPr>
      </a:lvl1pPr>
      <a:lvl2pPr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2pPr>
      <a:lvl3pPr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3pPr>
      <a:lvl4pPr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4pPr>
      <a:lvl5pPr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5pPr>
      <a:lvl6pPr marL="457200"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6pPr>
      <a:lvl7pPr marL="914400"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7pPr>
      <a:lvl8pPr marL="1371600"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8pPr>
      <a:lvl9pPr marL="1828800"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9pPr>
    </p:titleStyle>
    <p:bodyStyle>
      <a:lvl1pPr marL="342900" indent="-342900" algn="l" rtl="0" eaLnBrk="1" fontAlgn="base" hangingPunct="1">
        <a:spcBef>
          <a:spcPct val="20000"/>
        </a:spcBef>
        <a:spcAft>
          <a:spcPct val="0"/>
        </a:spcAft>
        <a:buChar char="•"/>
        <a:defRPr sz="28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4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000">
          <a:solidFill>
            <a:schemeClr val="tx1"/>
          </a:solidFill>
          <a:latin typeface="+mn-lt"/>
          <a:ea typeface="+mn-ea"/>
          <a:cs typeface="+mn-cs"/>
        </a:defRPr>
      </a:lvl3pPr>
      <a:lvl4pPr marL="1600200" indent="-228600" algn="l" rtl="0" eaLnBrk="1" fontAlgn="base" hangingPunct="1">
        <a:spcBef>
          <a:spcPct val="20000"/>
        </a:spcBef>
        <a:spcAft>
          <a:spcPct val="0"/>
        </a:spcAft>
        <a:buChar char="–"/>
        <a:defRPr>
          <a:solidFill>
            <a:schemeClr val="tx1"/>
          </a:solidFill>
          <a:latin typeface="+mn-lt"/>
          <a:ea typeface="+mn-ea"/>
          <a:cs typeface="+mn-cs"/>
        </a:defRPr>
      </a:lvl4pPr>
      <a:lvl5pPr marL="2057400" indent="-228600" algn="l" rtl="0" eaLnBrk="1" fontAlgn="base" hangingPunct="1">
        <a:spcBef>
          <a:spcPct val="20000"/>
        </a:spcBef>
        <a:spcAft>
          <a:spcPct val="0"/>
        </a:spcAft>
        <a:buChar char="»"/>
        <a:defRPr sz="1600">
          <a:solidFill>
            <a:schemeClr val="tx1"/>
          </a:solidFill>
          <a:latin typeface="+mn-lt"/>
          <a:ea typeface="+mn-ea"/>
          <a:cs typeface="+mn-cs"/>
        </a:defRPr>
      </a:lvl5pPr>
      <a:lvl6pPr marL="2514600" indent="-228600" algn="l" rtl="0" eaLnBrk="1" fontAlgn="base" hangingPunct="1">
        <a:spcBef>
          <a:spcPct val="20000"/>
        </a:spcBef>
        <a:spcAft>
          <a:spcPct val="0"/>
        </a:spcAft>
        <a:buChar char="»"/>
        <a:defRPr sz="1600">
          <a:solidFill>
            <a:schemeClr val="tx1"/>
          </a:solidFill>
          <a:latin typeface="+mn-lt"/>
          <a:ea typeface="+mn-ea"/>
          <a:cs typeface="+mn-cs"/>
        </a:defRPr>
      </a:lvl6pPr>
      <a:lvl7pPr marL="2971800" indent="-228600" algn="l" rtl="0" eaLnBrk="1" fontAlgn="base" hangingPunct="1">
        <a:spcBef>
          <a:spcPct val="20000"/>
        </a:spcBef>
        <a:spcAft>
          <a:spcPct val="0"/>
        </a:spcAft>
        <a:buChar char="»"/>
        <a:defRPr sz="1600">
          <a:solidFill>
            <a:schemeClr val="tx1"/>
          </a:solidFill>
          <a:latin typeface="+mn-lt"/>
          <a:ea typeface="+mn-ea"/>
          <a:cs typeface="+mn-cs"/>
        </a:defRPr>
      </a:lvl7pPr>
      <a:lvl8pPr marL="3429000" indent="-228600" algn="l" rtl="0" eaLnBrk="1" fontAlgn="base" hangingPunct="1">
        <a:spcBef>
          <a:spcPct val="20000"/>
        </a:spcBef>
        <a:spcAft>
          <a:spcPct val="0"/>
        </a:spcAft>
        <a:buChar char="»"/>
        <a:defRPr sz="1600">
          <a:solidFill>
            <a:schemeClr val="tx1"/>
          </a:solidFill>
          <a:latin typeface="+mn-lt"/>
          <a:ea typeface="+mn-ea"/>
          <a:cs typeface="+mn-cs"/>
        </a:defRPr>
      </a:lvl8pPr>
      <a:lvl9pPr marL="3886200" indent="-228600" algn="l" rtl="0" eaLnBrk="1" fontAlgn="base" hangingPunct="1">
        <a:spcBef>
          <a:spcPct val="20000"/>
        </a:spcBef>
        <a:spcAft>
          <a:spcPct val="0"/>
        </a:spcAft>
        <a:buChar char="»"/>
        <a:defRPr sz="1600">
          <a:solidFill>
            <a:schemeClr val="tx1"/>
          </a:solidFill>
          <a:latin typeface="+mn-lt"/>
          <a:ea typeface="+mn-ea"/>
          <a:cs typeface="+mn-cs"/>
        </a:defRPr>
      </a:lvl9pPr>
    </p:bodyStyle>
    <p:otherStyle>
      <a:defPPr>
        <a:defRPr lang="nb-NO"/>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ctrTitle" sz="quarter"/>
          </p:nvPr>
        </p:nvSpPr>
        <p:spPr>
          <a:xfrm>
            <a:off x="1143000" y="2996952"/>
            <a:ext cx="7543800" cy="1872208"/>
          </a:xfrm>
        </p:spPr>
        <p:txBody>
          <a:bodyPr/>
          <a:lstStyle/>
          <a:p>
            <a:pPr algn="ctr" eaLnBrk="1" hangingPunct="1"/>
            <a:r>
              <a:rPr lang="nb-NO" sz="3200" dirty="0" smtClean="0"/>
              <a:t/>
            </a:r>
            <a:br>
              <a:rPr lang="nb-NO" sz="3200" dirty="0" smtClean="0"/>
            </a:br>
            <a:r>
              <a:rPr lang="nb-NO" sz="3200" dirty="0"/>
              <a:t/>
            </a:r>
            <a:br>
              <a:rPr lang="nb-NO" sz="3200" dirty="0"/>
            </a:br>
            <a:r>
              <a:rPr lang="nb-NO" sz="3200" dirty="0" smtClean="0"/>
              <a:t>UiO: Senter for læring og utdanning </a:t>
            </a:r>
            <a:br>
              <a:rPr lang="nb-NO" sz="3200" dirty="0" smtClean="0"/>
            </a:br>
            <a:r>
              <a:rPr lang="nb-NO" sz="2800" dirty="0" smtClean="0"/>
              <a:t>Forslag til faglig profil og organisering</a:t>
            </a:r>
            <a:br>
              <a:rPr lang="nb-NO" sz="2800" dirty="0" smtClean="0"/>
            </a:br>
            <a:r>
              <a:rPr lang="nb-NO" sz="4000" dirty="0" smtClean="0"/>
              <a:t/>
            </a:r>
            <a:br>
              <a:rPr lang="nb-NO" sz="4000" dirty="0" smtClean="0"/>
            </a:br>
            <a:endParaRPr lang="nb-NO" dirty="0"/>
          </a:p>
        </p:txBody>
      </p:sp>
      <p:sp>
        <p:nvSpPr>
          <p:cNvPr id="15363" name="Rectangle 3"/>
          <p:cNvSpPr>
            <a:spLocks noGrp="1" noChangeArrowheads="1"/>
          </p:cNvSpPr>
          <p:nvPr>
            <p:ph type="subTitle" sz="quarter" idx="1"/>
          </p:nvPr>
        </p:nvSpPr>
        <p:spPr>
          <a:xfrm>
            <a:off x="1115616" y="3501008"/>
            <a:ext cx="7543800" cy="1104528"/>
          </a:xfrm>
        </p:spPr>
        <p:txBody>
          <a:bodyPr/>
          <a:lstStyle/>
          <a:p>
            <a:pPr algn="ctr" eaLnBrk="1" hangingPunct="1"/>
            <a:endParaRPr lang="nb-NO" dirty="0" smtClean="0"/>
          </a:p>
          <a:p>
            <a:pPr algn="ctr" eaLnBrk="1" hangingPunct="1"/>
            <a:endParaRPr lang="nb-NO" dirty="0" smtClean="0"/>
          </a:p>
          <a:p>
            <a:pPr algn="ctr" eaLnBrk="1" hangingPunct="1"/>
            <a:r>
              <a:rPr lang="nb-NO" dirty="0" smtClean="0"/>
              <a:t>Utdanningskomiteen 19. mai </a:t>
            </a:r>
          </a:p>
          <a:p>
            <a:pPr algn="ctr" eaLnBrk="1" hangingPunct="1"/>
            <a:endParaRPr lang="nb-NO" dirty="0"/>
          </a:p>
        </p:txBody>
      </p:sp>
    </p:spTree>
    <p:extLst>
      <p:ext uri="{BB962C8B-B14F-4D97-AF65-F5344CB8AC3E}">
        <p14:creationId xmlns:p14="http://schemas.microsoft.com/office/powerpoint/2010/main" val="35833517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404664"/>
            <a:ext cx="7696200" cy="576064"/>
          </a:xfrm>
        </p:spPr>
        <p:txBody>
          <a:bodyPr/>
          <a:lstStyle/>
          <a:p>
            <a:r>
              <a:rPr lang="nb-NO" dirty="0" smtClean="0"/>
              <a:t>Status</a:t>
            </a:r>
            <a:endParaRPr lang="nb-NO" dirty="0"/>
          </a:p>
        </p:txBody>
      </p:sp>
      <p:sp>
        <p:nvSpPr>
          <p:cNvPr id="3" name="Content Placeholder 2"/>
          <p:cNvSpPr>
            <a:spLocks noGrp="1"/>
          </p:cNvSpPr>
          <p:nvPr>
            <p:ph idx="1"/>
          </p:nvPr>
        </p:nvSpPr>
        <p:spPr>
          <a:xfrm>
            <a:off x="990600" y="836712"/>
            <a:ext cx="7696200" cy="5259288"/>
          </a:xfrm>
        </p:spPr>
        <p:txBody>
          <a:bodyPr/>
          <a:lstStyle/>
          <a:p>
            <a:r>
              <a:rPr lang="nb-NO" sz="2400" dirty="0" smtClean="0"/>
              <a:t>Rapport levert 20. april – diskutert på universitetsstyremøte 2. mai. Positiv tilbakemelding</a:t>
            </a:r>
          </a:p>
          <a:p>
            <a:r>
              <a:rPr lang="nb-NO" sz="2400" dirty="0" smtClean="0"/>
              <a:t>Orientert tjenestemannsorganisasjonene</a:t>
            </a:r>
          </a:p>
          <a:p>
            <a:r>
              <a:rPr lang="nb-NO" sz="2400" dirty="0" smtClean="0"/>
              <a:t>Berørte miljøer invitert av universitetsdirektøren til informasjonsmøte 15. mai. </a:t>
            </a:r>
          </a:p>
          <a:p>
            <a:pPr marL="0" indent="0">
              <a:buNone/>
            </a:pPr>
            <a:r>
              <a:rPr lang="nb-NO" sz="2400" dirty="0" smtClean="0"/>
              <a:t>Kommer:</a:t>
            </a:r>
          </a:p>
          <a:p>
            <a:r>
              <a:rPr lang="nb-NO" sz="2400" dirty="0" smtClean="0"/>
              <a:t>Møte med nyvalgt rektor og prorektor 22.mai</a:t>
            </a:r>
          </a:p>
          <a:p>
            <a:r>
              <a:rPr lang="nb-NO" sz="2400" dirty="0" smtClean="0"/>
              <a:t>Dekanmøte 31. mai</a:t>
            </a:r>
          </a:p>
          <a:p>
            <a:r>
              <a:rPr lang="nb-NO" sz="2400" dirty="0" smtClean="0"/>
              <a:t>Møter med miljøene</a:t>
            </a:r>
          </a:p>
          <a:p>
            <a:r>
              <a:rPr lang="nb-NO" sz="2400" dirty="0" smtClean="0"/>
              <a:t>Revidert versjon (presiseringer og konkretiseringer)  av rapporten sendes styre. Vedlegg til behandlingen på styremøtet 20. juni.  </a:t>
            </a:r>
            <a:endParaRPr lang="nb-NO" dirty="0"/>
          </a:p>
        </p:txBody>
      </p:sp>
      <p:sp>
        <p:nvSpPr>
          <p:cNvPr id="4" name="Date Placeholder 3"/>
          <p:cNvSpPr>
            <a:spLocks noGrp="1"/>
          </p:cNvSpPr>
          <p:nvPr>
            <p:ph type="dt" sz="half" idx="10"/>
          </p:nvPr>
        </p:nvSpPr>
        <p:spPr/>
        <p:txBody>
          <a:bodyPr/>
          <a:lstStyle/>
          <a:p>
            <a:pPr>
              <a:defRPr/>
            </a:pPr>
            <a:endParaRPr lang="nb-NO">
              <a:solidFill>
                <a:srgbClr val="000000"/>
              </a:solidFill>
            </a:endParaRPr>
          </a:p>
        </p:txBody>
      </p:sp>
      <p:sp>
        <p:nvSpPr>
          <p:cNvPr id="5" name="Footer Placeholder 4"/>
          <p:cNvSpPr>
            <a:spLocks noGrp="1"/>
          </p:cNvSpPr>
          <p:nvPr>
            <p:ph type="ftr" sz="quarter" idx="11"/>
          </p:nvPr>
        </p:nvSpPr>
        <p:spPr/>
        <p:txBody>
          <a:bodyPr/>
          <a:lstStyle/>
          <a:p>
            <a:pPr>
              <a:defRPr/>
            </a:pPr>
            <a:r>
              <a:rPr lang="en-US" dirty="0" smtClean="0">
                <a:solidFill>
                  <a:srgbClr val="000000"/>
                </a:solidFill>
              </a:rPr>
              <a:t>Berit Karseth </a:t>
            </a:r>
            <a:r>
              <a:rPr lang="en-US" dirty="0" err="1" smtClean="0">
                <a:solidFill>
                  <a:srgbClr val="000000"/>
                </a:solidFill>
              </a:rPr>
              <a:t>og</a:t>
            </a:r>
            <a:r>
              <a:rPr lang="en-US" dirty="0" smtClean="0">
                <a:solidFill>
                  <a:srgbClr val="000000"/>
                </a:solidFill>
              </a:rPr>
              <a:t> Hedvig Lie Nygaard</a:t>
            </a:r>
            <a:endParaRPr lang="en-US" dirty="0">
              <a:solidFill>
                <a:srgbClr val="000000"/>
              </a:solidFill>
            </a:endParaRPr>
          </a:p>
        </p:txBody>
      </p:sp>
      <p:sp>
        <p:nvSpPr>
          <p:cNvPr id="6" name="Slide Number Placeholder 5"/>
          <p:cNvSpPr>
            <a:spLocks noGrp="1"/>
          </p:cNvSpPr>
          <p:nvPr>
            <p:ph type="sldNum" sz="quarter" idx="12"/>
          </p:nvPr>
        </p:nvSpPr>
        <p:spPr/>
        <p:txBody>
          <a:bodyPr/>
          <a:lstStyle/>
          <a:p>
            <a:pPr>
              <a:defRPr/>
            </a:pPr>
            <a:fld id="{0303E941-EC9C-FA4A-B4F0-9296525549A8}" type="slidenum">
              <a:rPr lang="en-US" smtClean="0">
                <a:solidFill>
                  <a:srgbClr val="000000"/>
                </a:solidFill>
              </a:rPr>
              <a:pPr>
                <a:defRPr/>
              </a:pPr>
              <a:t>2</a:t>
            </a:fld>
            <a:endParaRPr lang="en-US">
              <a:solidFill>
                <a:srgbClr val="000000"/>
              </a:solidFill>
            </a:endParaRPr>
          </a:p>
        </p:txBody>
      </p:sp>
    </p:spTree>
    <p:extLst>
      <p:ext uri="{BB962C8B-B14F-4D97-AF65-F5344CB8AC3E}">
        <p14:creationId xmlns:p14="http://schemas.microsoft.com/office/powerpoint/2010/main" val="12616691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endParaRPr lang="nb-NO">
              <a:solidFill>
                <a:srgbClr val="000000"/>
              </a:solidFill>
            </a:endParaRPr>
          </a:p>
        </p:txBody>
      </p:sp>
      <p:sp>
        <p:nvSpPr>
          <p:cNvPr id="5" name="Footer Placeholder 4"/>
          <p:cNvSpPr>
            <a:spLocks noGrp="1"/>
          </p:cNvSpPr>
          <p:nvPr>
            <p:ph type="ftr" sz="quarter" idx="11"/>
          </p:nvPr>
        </p:nvSpPr>
        <p:spPr/>
        <p:txBody>
          <a:bodyPr/>
          <a:lstStyle/>
          <a:p>
            <a:pPr>
              <a:defRPr/>
            </a:pPr>
            <a:r>
              <a:rPr lang="en-US" smtClean="0">
                <a:solidFill>
                  <a:srgbClr val="000000"/>
                </a:solidFill>
              </a:rPr>
              <a:t>Berit Karseth og Hedvig Lie Nygaard</a:t>
            </a:r>
            <a:endParaRPr lang="en-US">
              <a:solidFill>
                <a:srgbClr val="000000"/>
              </a:solidFill>
            </a:endParaRPr>
          </a:p>
        </p:txBody>
      </p:sp>
      <p:sp>
        <p:nvSpPr>
          <p:cNvPr id="6" name="Slide Number Placeholder 5"/>
          <p:cNvSpPr>
            <a:spLocks noGrp="1"/>
          </p:cNvSpPr>
          <p:nvPr>
            <p:ph type="sldNum" sz="quarter" idx="12"/>
          </p:nvPr>
        </p:nvSpPr>
        <p:spPr/>
        <p:txBody>
          <a:bodyPr/>
          <a:lstStyle/>
          <a:p>
            <a:pPr>
              <a:defRPr/>
            </a:pPr>
            <a:fld id="{0303E941-EC9C-FA4A-B4F0-9296525549A8}" type="slidenum">
              <a:rPr lang="en-US" smtClean="0">
                <a:solidFill>
                  <a:srgbClr val="000000"/>
                </a:solidFill>
              </a:rPr>
              <a:pPr>
                <a:defRPr/>
              </a:pPr>
              <a:t>3</a:t>
            </a:fld>
            <a:endParaRPr lang="en-US">
              <a:solidFill>
                <a:srgbClr val="000000"/>
              </a:solidFill>
            </a:endParaRPr>
          </a:p>
        </p:txBody>
      </p:sp>
      <p:sp>
        <p:nvSpPr>
          <p:cNvPr id="3" name="Content Placeholder 2"/>
          <p:cNvSpPr>
            <a:spLocks noGrp="1"/>
          </p:cNvSpPr>
          <p:nvPr>
            <p:ph idx="4294967295"/>
          </p:nvPr>
        </p:nvSpPr>
        <p:spPr>
          <a:xfrm>
            <a:off x="251520" y="692150"/>
            <a:ext cx="8892480" cy="5338763"/>
          </a:xfrm>
        </p:spPr>
        <p:txBody>
          <a:bodyPr/>
          <a:lstStyle/>
          <a:p>
            <a:pPr marL="0" indent="0">
              <a:buNone/>
            </a:pPr>
            <a:r>
              <a:rPr lang="nb-NO" sz="1600" dirty="0"/>
              <a:t>Universitetsstyret har vedtatt at det skal etableres en koordinerende enhet for læring og utdanning i løpet av 2017. Dette er nedfelt i UiOs utviklingsavtale med KD.  </a:t>
            </a:r>
            <a:r>
              <a:rPr lang="nb-NO" sz="1600" dirty="0" smtClean="0"/>
              <a:t>Med </a:t>
            </a:r>
            <a:r>
              <a:rPr lang="nb-NO" sz="1600" dirty="0"/>
              <a:t>dette som utgangspunkt anbefaler vi følgende</a:t>
            </a:r>
            <a:r>
              <a:rPr lang="nb-NO" sz="1600" dirty="0" smtClean="0"/>
              <a:t>:</a:t>
            </a:r>
          </a:p>
          <a:p>
            <a:pPr marL="0" indent="0">
              <a:buNone/>
            </a:pPr>
            <a:endParaRPr lang="nb-NO" sz="1600" dirty="0"/>
          </a:p>
          <a:p>
            <a:pPr lvl="0"/>
            <a:r>
              <a:rPr lang="nb-NO" sz="1600" dirty="0"/>
              <a:t>Et senter for læring og utdanning som har som oppgave å:</a:t>
            </a:r>
          </a:p>
          <a:p>
            <a:pPr lvl="1"/>
            <a:r>
              <a:rPr lang="nb-NO" sz="1600" dirty="0"/>
              <a:t>Tilby universitetspedagogisk utdanning </a:t>
            </a:r>
          </a:p>
          <a:p>
            <a:pPr lvl="1"/>
            <a:r>
              <a:rPr lang="nb-NO" sz="1600" dirty="0"/>
              <a:t>Tilby tjenester, kurs og rådgivning i anvendelse av teknologi og digitale medier i undervisning, læring og vurdering</a:t>
            </a:r>
          </a:p>
          <a:p>
            <a:pPr lvl="1"/>
            <a:r>
              <a:rPr lang="nb-NO" sz="1600" dirty="0"/>
              <a:t>Tilby konsultasjon til UiOs ulike fakulteter og enheter </a:t>
            </a:r>
          </a:p>
          <a:p>
            <a:pPr lvl="1"/>
            <a:r>
              <a:rPr lang="nb-NO" sz="1600" dirty="0"/>
              <a:t>Utføre, evaluere og bistå i koordinering av utviklingsprosjekter rettet mot studentenes læringsmiljø, grunnleggende akademiske ferdigheter og læringsutbytte</a:t>
            </a:r>
          </a:p>
          <a:p>
            <a:pPr lvl="1"/>
            <a:r>
              <a:rPr lang="nb-NO" sz="1600" dirty="0"/>
              <a:t>Utvikle og koordinere støtte for studentens informasjons- og mediekompetanse</a:t>
            </a:r>
          </a:p>
          <a:p>
            <a:pPr lvl="1"/>
            <a:r>
              <a:rPr lang="nb-NO" sz="1600" dirty="0"/>
              <a:t>Gjennomføre, koordinere og formidle forskning på høyere utdanning, undervisning og læring </a:t>
            </a:r>
          </a:p>
          <a:p>
            <a:pPr lvl="1"/>
            <a:r>
              <a:rPr lang="nb-NO" sz="1600" dirty="0"/>
              <a:t>Synliggjøre og koordinere informasjon om pågående aktiviteter relevant for universitetspedagogisk kompetanseutvikling, utdanningskvalitetsarbeid, undervisning og læring</a:t>
            </a:r>
          </a:p>
          <a:p>
            <a:pPr lvl="1"/>
            <a:r>
              <a:rPr lang="nb-NO" sz="1600" dirty="0"/>
              <a:t>Være en pådriver og bidragsyter i UiOs strategiske kvalitetsarbeid og i realisering av felles satsninger rettet mot utdanning.</a:t>
            </a:r>
          </a:p>
          <a:p>
            <a:pPr marL="0" indent="0">
              <a:buNone/>
            </a:pPr>
            <a:r>
              <a:rPr lang="nb-NO" sz="1600" dirty="0"/>
              <a:t> </a:t>
            </a:r>
          </a:p>
        </p:txBody>
      </p:sp>
    </p:spTree>
    <p:extLst>
      <p:ext uri="{BB962C8B-B14F-4D97-AF65-F5344CB8AC3E}">
        <p14:creationId xmlns:p14="http://schemas.microsoft.com/office/powerpoint/2010/main" val="25920976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endParaRPr lang="nb-NO">
              <a:solidFill>
                <a:srgbClr val="000000"/>
              </a:solidFill>
            </a:endParaRPr>
          </a:p>
        </p:txBody>
      </p:sp>
      <p:sp>
        <p:nvSpPr>
          <p:cNvPr id="5" name="Footer Placeholder 4"/>
          <p:cNvSpPr>
            <a:spLocks noGrp="1"/>
          </p:cNvSpPr>
          <p:nvPr>
            <p:ph type="ftr" sz="quarter" idx="11"/>
          </p:nvPr>
        </p:nvSpPr>
        <p:spPr/>
        <p:txBody>
          <a:bodyPr/>
          <a:lstStyle/>
          <a:p>
            <a:pPr>
              <a:defRPr/>
            </a:pPr>
            <a:r>
              <a:rPr lang="en-US" smtClean="0">
                <a:solidFill>
                  <a:srgbClr val="000000"/>
                </a:solidFill>
              </a:rPr>
              <a:t>Berit Karseth og Hedvig Lie Nygaard</a:t>
            </a:r>
            <a:endParaRPr lang="en-US">
              <a:solidFill>
                <a:srgbClr val="000000"/>
              </a:solidFill>
            </a:endParaRPr>
          </a:p>
        </p:txBody>
      </p:sp>
      <p:sp>
        <p:nvSpPr>
          <p:cNvPr id="6" name="Slide Number Placeholder 5"/>
          <p:cNvSpPr>
            <a:spLocks noGrp="1"/>
          </p:cNvSpPr>
          <p:nvPr>
            <p:ph type="sldNum" sz="quarter" idx="12"/>
          </p:nvPr>
        </p:nvSpPr>
        <p:spPr/>
        <p:txBody>
          <a:bodyPr/>
          <a:lstStyle/>
          <a:p>
            <a:pPr>
              <a:defRPr/>
            </a:pPr>
            <a:fld id="{0303E941-EC9C-FA4A-B4F0-9296525549A8}" type="slidenum">
              <a:rPr lang="en-US" smtClean="0">
                <a:solidFill>
                  <a:srgbClr val="000000"/>
                </a:solidFill>
              </a:rPr>
              <a:pPr>
                <a:defRPr/>
              </a:pPr>
              <a:t>4</a:t>
            </a:fld>
            <a:endParaRPr lang="en-US">
              <a:solidFill>
                <a:srgbClr val="000000"/>
              </a:solidFill>
            </a:endParaRPr>
          </a:p>
        </p:txBody>
      </p:sp>
      <p:sp>
        <p:nvSpPr>
          <p:cNvPr id="3" name="Content Placeholder 2"/>
          <p:cNvSpPr>
            <a:spLocks noGrp="1"/>
          </p:cNvSpPr>
          <p:nvPr>
            <p:ph idx="4294967295"/>
          </p:nvPr>
        </p:nvSpPr>
        <p:spPr>
          <a:xfrm>
            <a:off x="0" y="476250"/>
            <a:ext cx="8435975" cy="5619750"/>
          </a:xfrm>
        </p:spPr>
        <p:txBody>
          <a:bodyPr/>
          <a:lstStyle/>
          <a:p>
            <a:pPr lvl="0">
              <a:spcBef>
                <a:spcPts val="600"/>
              </a:spcBef>
            </a:pPr>
            <a:endParaRPr lang="nb-NO" sz="2000" dirty="0" smtClean="0"/>
          </a:p>
          <a:p>
            <a:pPr lvl="0">
              <a:spcBef>
                <a:spcPts val="600"/>
              </a:spcBef>
            </a:pPr>
            <a:r>
              <a:rPr lang="nb-NO" sz="2000" dirty="0" smtClean="0"/>
              <a:t>Senteret </a:t>
            </a:r>
            <a:r>
              <a:rPr lang="nb-NO" sz="2000" dirty="0"/>
              <a:t>ledes av en faglig leder som har professorkompetanse. </a:t>
            </a:r>
            <a:endParaRPr lang="nb-NO" sz="2000" dirty="0" smtClean="0"/>
          </a:p>
          <a:p>
            <a:pPr marL="0" lvl="0" indent="0">
              <a:spcBef>
                <a:spcPts val="600"/>
              </a:spcBef>
              <a:buNone/>
            </a:pPr>
            <a:endParaRPr lang="nb-NO" sz="2000" dirty="0"/>
          </a:p>
          <a:p>
            <a:pPr lvl="0">
              <a:spcBef>
                <a:spcPts val="600"/>
              </a:spcBef>
            </a:pPr>
            <a:r>
              <a:rPr lang="nb-NO" sz="2000" dirty="0"/>
              <a:t>Det utdanningsvitenskapelige fakultet er vertsfakultet for senteret. </a:t>
            </a:r>
            <a:br>
              <a:rPr lang="nb-NO" sz="2000" dirty="0"/>
            </a:br>
            <a:r>
              <a:rPr lang="nb-NO" sz="2000" dirty="0" smtClean="0"/>
              <a:t>Senteret </a:t>
            </a:r>
            <a:r>
              <a:rPr lang="nb-NO" sz="2000" dirty="0"/>
              <a:t>har et eget styre som ledes av prorektor/viserektor for utdanning</a:t>
            </a:r>
            <a:r>
              <a:rPr lang="nb-NO" sz="2000" dirty="0" smtClean="0"/>
              <a:t>.</a:t>
            </a:r>
          </a:p>
          <a:p>
            <a:pPr lvl="0">
              <a:spcBef>
                <a:spcPts val="600"/>
              </a:spcBef>
            </a:pPr>
            <a:endParaRPr lang="nb-NO" sz="2000" dirty="0"/>
          </a:p>
          <a:p>
            <a:pPr lvl="0">
              <a:spcBef>
                <a:spcPts val="600"/>
              </a:spcBef>
            </a:pPr>
            <a:r>
              <a:rPr lang="nb-NO" sz="2000" dirty="0"/>
              <a:t>Ved siden av faglig leder, en administrativ koordinator og en webredaktør, overføres stillingene fra DML til senteret. Vitenskapelig ansatte ved FUP vil fortsatt være ansatt ved Institutt for pedagogikk, men den delen av stillingen som er knyttet til universitetspedagogisk utdanning og konsultasjon ledes og koordineres gjennom senteret. Oppgaver som utføres ved UB knyttet til læringsmiljø og oppbygging av informasjons- og mediekompetanse knyttes til senteret og inngår i senterets portefølje. Oppgaver som utføres ved FFS kan flyttes til senteret, men hvorvidt dette innebærer flytting av stillinger til senteret må nærmere avklares</a:t>
            </a:r>
            <a:r>
              <a:rPr lang="nb-NO" sz="2000" dirty="0" smtClean="0"/>
              <a:t>.</a:t>
            </a:r>
            <a:endParaRPr lang="nb-NO" sz="2000" dirty="0"/>
          </a:p>
          <a:p>
            <a:pPr>
              <a:spcBef>
                <a:spcPts val="600"/>
              </a:spcBef>
            </a:pPr>
            <a:endParaRPr lang="nb-NO" sz="2000" dirty="0"/>
          </a:p>
        </p:txBody>
      </p:sp>
    </p:spTree>
    <p:extLst>
      <p:ext uri="{BB962C8B-B14F-4D97-AF65-F5344CB8AC3E}">
        <p14:creationId xmlns:p14="http://schemas.microsoft.com/office/powerpoint/2010/main" val="39964002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nb-NO">
              <a:solidFill>
                <a:srgbClr val="000000"/>
              </a:solidFill>
            </a:endParaRPr>
          </a:p>
        </p:txBody>
      </p:sp>
      <p:sp>
        <p:nvSpPr>
          <p:cNvPr id="3" name="Footer Placeholder 2"/>
          <p:cNvSpPr>
            <a:spLocks noGrp="1"/>
          </p:cNvSpPr>
          <p:nvPr>
            <p:ph type="ftr" sz="quarter" idx="11"/>
          </p:nvPr>
        </p:nvSpPr>
        <p:spPr/>
        <p:txBody>
          <a:bodyPr/>
          <a:lstStyle/>
          <a:p>
            <a:pPr>
              <a:defRPr/>
            </a:pPr>
            <a:r>
              <a:rPr lang="en-US" smtClean="0">
                <a:solidFill>
                  <a:srgbClr val="000000"/>
                </a:solidFill>
              </a:rPr>
              <a:t>Berit Karseth og Hedvig Lie Nygaard</a:t>
            </a:r>
            <a:endParaRPr lang="en-US">
              <a:solidFill>
                <a:srgbClr val="000000"/>
              </a:solidFill>
            </a:endParaRPr>
          </a:p>
        </p:txBody>
      </p:sp>
      <p:sp>
        <p:nvSpPr>
          <p:cNvPr id="4" name="Slide Number Placeholder 3"/>
          <p:cNvSpPr>
            <a:spLocks noGrp="1"/>
          </p:cNvSpPr>
          <p:nvPr>
            <p:ph type="sldNum" sz="quarter" idx="12"/>
          </p:nvPr>
        </p:nvSpPr>
        <p:spPr/>
        <p:txBody>
          <a:bodyPr/>
          <a:lstStyle/>
          <a:p>
            <a:pPr>
              <a:defRPr/>
            </a:pPr>
            <a:fld id="{2453EEB9-8E97-9D4E-817F-D3C3D5273AD6}" type="slidenum">
              <a:rPr lang="en-US" smtClean="0">
                <a:solidFill>
                  <a:srgbClr val="000000"/>
                </a:solidFill>
              </a:rPr>
              <a:pPr>
                <a:defRPr/>
              </a:pPr>
              <a:t>5</a:t>
            </a:fld>
            <a:endParaRPr lang="en-US">
              <a:solidFill>
                <a:srgbClr val="000000"/>
              </a:solidFill>
            </a:endParaRPr>
          </a:p>
        </p:txBody>
      </p:sp>
      <p:sp>
        <p:nvSpPr>
          <p:cNvPr id="7" name="Content Placeholder 6"/>
          <p:cNvSpPr>
            <a:spLocks noGrp="1"/>
          </p:cNvSpPr>
          <p:nvPr>
            <p:ph idx="4294967295"/>
          </p:nvPr>
        </p:nvSpPr>
        <p:spPr>
          <a:xfrm>
            <a:off x="395536" y="836613"/>
            <a:ext cx="8748464" cy="5259387"/>
          </a:xfrm>
        </p:spPr>
        <p:txBody>
          <a:bodyPr/>
          <a:lstStyle/>
          <a:p>
            <a:pPr lvl="0">
              <a:spcBef>
                <a:spcPts val="600"/>
              </a:spcBef>
            </a:pPr>
            <a:r>
              <a:rPr lang="nb-NO" dirty="0"/>
              <a:t>Senterets ordinære oppgaver og tjenester er finansiert gjennom basisbevilgning og skal ikke faktureres. Etablert praksis med inntil 300 timer konsultasjon til fakultetene videreføres</a:t>
            </a:r>
            <a:r>
              <a:rPr lang="nb-NO" dirty="0" smtClean="0"/>
              <a:t>.</a:t>
            </a:r>
          </a:p>
          <a:p>
            <a:pPr marL="0" lvl="0" indent="0">
              <a:spcBef>
                <a:spcPts val="600"/>
              </a:spcBef>
              <a:buNone/>
            </a:pPr>
            <a:r>
              <a:rPr lang="nb-NO" dirty="0" smtClean="0"/>
              <a:t> </a:t>
            </a:r>
            <a:endParaRPr lang="nb-NO" dirty="0"/>
          </a:p>
          <a:p>
            <a:pPr lvl="0">
              <a:spcBef>
                <a:spcPts val="600"/>
              </a:spcBef>
            </a:pPr>
            <a:r>
              <a:rPr lang="nb-NO" dirty="0"/>
              <a:t>Senteret bør samlokaliseres, og direktøren gis i oppgave å finne denne plasseringen. Helst så sentralt som mulig</a:t>
            </a:r>
            <a:r>
              <a:rPr lang="nb-NO" dirty="0" smtClean="0"/>
              <a:t>.</a:t>
            </a:r>
          </a:p>
          <a:p>
            <a:pPr lvl="0">
              <a:spcBef>
                <a:spcPts val="600"/>
              </a:spcBef>
            </a:pPr>
            <a:endParaRPr lang="nb-NO" dirty="0"/>
          </a:p>
          <a:p>
            <a:pPr lvl="0">
              <a:spcBef>
                <a:spcPts val="600"/>
              </a:spcBef>
            </a:pPr>
            <a:r>
              <a:rPr lang="nb-NO" dirty="0"/>
              <a:t>Det gjennomføres en evaluering av senteret i løpet av de fire første årene.</a:t>
            </a:r>
            <a:br>
              <a:rPr lang="nb-NO" dirty="0"/>
            </a:br>
            <a:r>
              <a:rPr lang="nb-NO" dirty="0"/>
              <a:t> </a:t>
            </a:r>
          </a:p>
          <a:p>
            <a:endParaRPr lang="nb-NO" dirty="0"/>
          </a:p>
        </p:txBody>
      </p:sp>
    </p:spTree>
    <p:extLst>
      <p:ext uri="{BB962C8B-B14F-4D97-AF65-F5344CB8AC3E}">
        <p14:creationId xmlns:p14="http://schemas.microsoft.com/office/powerpoint/2010/main" val="704101743"/>
      </p:ext>
    </p:extLst>
  </p:cSld>
  <p:clrMapOvr>
    <a:masterClrMapping/>
  </p:clrMapOvr>
</p:sld>
</file>

<file path=ppt/theme/theme1.xml><?xml version="1.0" encoding="utf-8"?>
<a:theme xmlns:a="http://schemas.openxmlformats.org/drawingml/2006/main" name="Det nordiske bildet">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ヒラギノ角ゴ Pro W3"/>
        <a:cs typeface="ヒラギノ角ゴ Pro W3"/>
      </a:majorFont>
      <a:minorFont>
        <a:latin typeface="Arial"/>
        <a:ea typeface="ヒラギノ角ゴ Pro W3"/>
        <a:cs typeface="ヒラギノ角ゴ Pro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a:ln>
              <a:noFill/>
            </a:ln>
            <a:solidFill>
              <a:schemeClr val="tx1"/>
            </a:solidFill>
            <a:effectLst/>
            <a:latin typeface="Arial" charset="0"/>
            <a:ea typeface="ヒラギノ角ゴ Pro W3" charset="-128"/>
            <a:cs typeface="ヒラギノ角ゴ Pro W3"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a:ln>
              <a:noFill/>
            </a:ln>
            <a:solidFill>
              <a:schemeClr val="tx1"/>
            </a:solidFill>
            <a:effectLst/>
            <a:latin typeface="Arial" charset="0"/>
            <a:ea typeface="ヒラギノ角ゴ Pro W3" charset="-128"/>
            <a:cs typeface="ヒラギノ角ゴ Pro W3"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6587</TotalTime>
  <Words>342</Words>
  <Application>Microsoft Office PowerPoint</Application>
  <PresentationFormat>Skjermfremvisning (4:3)</PresentationFormat>
  <Paragraphs>46</Paragraphs>
  <Slides>5</Slides>
  <Notes>1</Notes>
  <HiddenSlides>0</HiddenSlides>
  <MMClips>0</MMClips>
  <ScaleCrop>false</ScaleCrop>
  <HeadingPairs>
    <vt:vector size="4" baseType="variant">
      <vt:variant>
        <vt:lpstr>Tema</vt:lpstr>
      </vt:variant>
      <vt:variant>
        <vt:i4>1</vt:i4>
      </vt:variant>
      <vt:variant>
        <vt:lpstr>Lysbildetitler</vt:lpstr>
      </vt:variant>
      <vt:variant>
        <vt:i4>5</vt:i4>
      </vt:variant>
    </vt:vector>
  </HeadingPairs>
  <TitlesOfParts>
    <vt:vector size="6" baseType="lpstr">
      <vt:lpstr>Det nordiske bildet</vt:lpstr>
      <vt:lpstr>  UiO: Senter for læring og utdanning  Forslag til faglig profil og organisering  </vt:lpstr>
      <vt:lpstr>Status</vt:lpstr>
      <vt:lpstr>PowerPoint-presentasjon</vt:lpstr>
      <vt:lpstr>PowerPoint-presentasjon</vt:lpstr>
      <vt:lpstr>PowerPoint-presentasjon</vt:lpstr>
    </vt:vector>
  </TitlesOfParts>
  <Company>Universitetet i Oslo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Senter for undervisning og læring Velkommen til workshop</dc:title>
  <dc:creator>Hedvig Lie Nygaard</dc:creator>
  <cp:lastModifiedBy>Kirsti Margrethe Mortensen</cp:lastModifiedBy>
  <cp:revision>160</cp:revision>
  <cp:lastPrinted>2017-05-02T08:52:22Z</cp:lastPrinted>
  <dcterms:created xsi:type="dcterms:W3CDTF">2017-02-14T11:29:03Z</dcterms:created>
  <dcterms:modified xsi:type="dcterms:W3CDTF">2017-05-19T08:33:51Z</dcterms:modified>
</cp:coreProperties>
</file>