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39AFB-992B-46A5-BEF9-DBFB3027149E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D8F4F-F316-426C-AEA3-C1A1155ED1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0288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BAA07-1AEF-42EA-82EC-8EBEA466B086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0280C-A2CF-4743-A86F-4E4D16CCB4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907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OECD</a:t>
            </a:r>
            <a:r>
              <a:rPr lang="nb-NO" baseline="0" dirty="0" smtClean="0"/>
              <a:t> 2009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0280C-A2CF-4743-A86F-4E4D16CCB43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554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260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259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846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861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560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665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515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964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500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49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02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5A599-F2B0-4777-B88E-9BA43807794F}" type="datetimeFigureOut">
              <a:rPr lang="nb-NO" smtClean="0"/>
              <a:t>29.01.2013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CCD8D-6F8D-4351-98AF-736DD591ED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024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Fattigdom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Sosialrett 29. Januar 2013</a:t>
            </a:r>
          </a:p>
          <a:p>
            <a:r>
              <a:rPr lang="nb-NO" dirty="0"/>
              <a:t> </a:t>
            </a:r>
            <a:endParaRPr lang="nb-NO" dirty="0" smtClean="0"/>
          </a:p>
          <a:p>
            <a:r>
              <a:rPr lang="nb-NO" dirty="0" smtClean="0"/>
              <a:t>Professor dr. jur. Kirsten </a:t>
            </a:r>
            <a:r>
              <a:rPr lang="nb-NO" dirty="0" err="1" smtClean="0"/>
              <a:t>Ketscher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0661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Retskilder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EMK – </a:t>
            </a:r>
            <a:r>
              <a:rPr lang="nb-NO" dirty="0" err="1" smtClean="0"/>
              <a:t>Tp</a:t>
            </a:r>
            <a:r>
              <a:rPr lang="nb-NO" dirty="0" smtClean="0"/>
              <a:t> 1 art. 1 (</a:t>
            </a:r>
            <a:r>
              <a:rPr lang="nb-NO" dirty="0" err="1" smtClean="0"/>
              <a:t>ejendomsret</a:t>
            </a:r>
            <a:r>
              <a:rPr lang="nb-NO" dirty="0" smtClean="0"/>
              <a:t>)</a:t>
            </a:r>
            <a:endParaRPr lang="nb-NO" dirty="0" smtClean="0"/>
          </a:p>
          <a:p>
            <a:r>
              <a:rPr lang="nb-NO" dirty="0" smtClean="0"/>
              <a:t>EUs Charter om </a:t>
            </a:r>
            <a:r>
              <a:rPr lang="nb-NO" dirty="0" err="1" smtClean="0"/>
              <a:t>grundlæggende</a:t>
            </a:r>
            <a:r>
              <a:rPr lang="nb-NO" dirty="0" smtClean="0"/>
              <a:t> </a:t>
            </a:r>
            <a:r>
              <a:rPr lang="nb-NO" dirty="0" err="1" smtClean="0"/>
              <a:t>rettigheder</a:t>
            </a:r>
            <a:endParaRPr lang="nb-NO" dirty="0" smtClean="0"/>
          </a:p>
          <a:p>
            <a:r>
              <a:rPr lang="nb-NO" dirty="0" smtClean="0"/>
              <a:t>EØS – </a:t>
            </a:r>
            <a:r>
              <a:rPr lang="nb-NO" dirty="0" err="1" smtClean="0"/>
              <a:t>aftalen</a:t>
            </a:r>
            <a:endParaRPr lang="nb-NO" dirty="0" smtClean="0"/>
          </a:p>
          <a:p>
            <a:r>
              <a:rPr lang="nb-NO" dirty="0" err="1"/>
              <a:t>Racediskriminationskonventionen</a:t>
            </a:r>
            <a:endParaRPr lang="nb-NO" dirty="0"/>
          </a:p>
          <a:p>
            <a:r>
              <a:rPr lang="nb-NO" dirty="0" err="1" smtClean="0"/>
              <a:t>Kvindekonventionen</a:t>
            </a:r>
            <a:endParaRPr lang="nb-NO" dirty="0" smtClean="0"/>
          </a:p>
          <a:p>
            <a:r>
              <a:rPr lang="nb-NO" dirty="0" err="1" smtClean="0"/>
              <a:t>Børnekonventionen</a:t>
            </a:r>
            <a:endParaRPr lang="nb-NO" dirty="0"/>
          </a:p>
          <a:p>
            <a:r>
              <a:rPr lang="nb-NO" dirty="0" err="1" smtClean="0"/>
              <a:t>Handicapkonventionen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 smtClean="0"/>
              <a:t>Diskriminationsforbud</a:t>
            </a:r>
            <a:r>
              <a:rPr lang="nb-NO" dirty="0" smtClean="0"/>
              <a:t> og </a:t>
            </a:r>
            <a:r>
              <a:rPr lang="nb-NO" dirty="0" err="1" smtClean="0"/>
              <a:t>ret</a:t>
            </a:r>
            <a:r>
              <a:rPr lang="nb-NO" dirty="0" smtClean="0"/>
              <a:t> til </a:t>
            </a:r>
            <a:r>
              <a:rPr lang="nb-NO" dirty="0" err="1" smtClean="0"/>
              <a:t>Ligestilling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11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Fattigdomsdefinition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EU: &lt; 50% </a:t>
            </a:r>
            <a:r>
              <a:rPr lang="nb-NO" dirty="0" err="1" smtClean="0"/>
              <a:t>af</a:t>
            </a:r>
            <a:r>
              <a:rPr lang="nb-NO" dirty="0" smtClean="0"/>
              <a:t> </a:t>
            </a:r>
            <a:r>
              <a:rPr lang="nb-NO" dirty="0" err="1" smtClean="0"/>
              <a:t>medianindtægten</a:t>
            </a:r>
            <a:endParaRPr lang="nb-NO" dirty="0" smtClean="0"/>
          </a:p>
          <a:p>
            <a:r>
              <a:rPr lang="nb-NO" dirty="0" smtClean="0"/>
              <a:t>OECD: &lt; 60% </a:t>
            </a:r>
            <a:r>
              <a:rPr lang="nb-NO" dirty="0" err="1" smtClean="0"/>
              <a:t>af</a:t>
            </a:r>
            <a:r>
              <a:rPr lang="nb-NO" dirty="0" smtClean="0"/>
              <a:t> </a:t>
            </a:r>
            <a:r>
              <a:rPr lang="nb-NO" dirty="0" err="1" smtClean="0"/>
              <a:t>medianindtægten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Dvs</a:t>
            </a:r>
            <a:r>
              <a:rPr lang="nb-NO" dirty="0" smtClean="0"/>
              <a:t>: Fattigdom er en </a:t>
            </a:r>
            <a:r>
              <a:rPr lang="nb-NO" dirty="0" err="1" smtClean="0"/>
              <a:t>relation</a:t>
            </a: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Ctr</a:t>
            </a:r>
            <a:r>
              <a:rPr lang="nb-NO" dirty="0" smtClean="0"/>
              <a:t>: Eksistensminimum</a:t>
            </a:r>
          </a:p>
          <a:p>
            <a:pPr marL="0" indent="0">
              <a:buNone/>
            </a:pPr>
            <a:r>
              <a:rPr lang="nb-NO" dirty="0" err="1" smtClean="0"/>
              <a:t>Indtægtssikring</a:t>
            </a: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Udgiftssikring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71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Fattigdomsrisiko: </a:t>
            </a:r>
            <a:r>
              <a:rPr lang="nb-NO" dirty="0" err="1" smtClean="0"/>
              <a:t>Top</a:t>
            </a:r>
            <a:r>
              <a:rPr lang="nb-NO" dirty="0" smtClean="0"/>
              <a:t> 8 lande med </a:t>
            </a:r>
            <a:r>
              <a:rPr lang="nb-NO" dirty="0" err="1" smtClean="0"/>
              <a:t>mindst</a:t>
            </a:r>
            <a:r>
              <a:rPr lang="nb-NO" dirty="0" smtClean="0"/>
              <a:t> risiko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nb-NO" dirty="0" err="1" smtClean="0"/>
              <a:t>Tjekkia</a:t>
            </a:r>
            <a:endParaRPr lang="nb-NO" dirty="0" smtClean="0"/>
          </a:p>
          <a:p>
            <a:pPr marL="514350" indent="-514350">
              <a:buAutoNum type="arabicPeriod"/>
            </a:pPr>
            <a:r>
              <a:rPr lang="nb-NO" dirty="0" smtClean="0"/>
              <a:t>Island</a:t>
            </a:r>
          </a:p>
          <a:p>
            <a:pPr marL="514350" indent="-514350">
              <a:buAutoNum type="arabicPeriod"/>
            </a:pPr>
            <a:r>
              <a:rPr lang="nb-NO" dirty="0" smtClean="0"/>
              <a:t>Slovakia</a:t>
            </a:r>
          </a:p>
          <a:p>
            <a:pPr marL="514350" indent="-514350">
              <a:buAutoNum type="arabicPeriod"/>
            </a:pPr>
            <a:r>
              <a:rPr lang="nb-NO" dirty="0" smtClean="0"/>
              <a:t>Nederland</a:t>
            </a:r>
          </a:p>
          <a:p>
            <a:pPr marL="514350" indent="-514350">
              <a:buAutoNum type="arabicPeriod"/>
            </a:pPr>
            <a:r>
              <a:rPr lang="nb-NO" dirty="0" smtClean="0"/>
              <a:t>Slovenia</a:t>
            </a:r>
          </a:p>
          <a:p>
            <a:pPr marL="514350" indent="-514350">
              <a:buAutoNum type="arabicPeriod"/>
            </a:pPr>
            <a:r>
              <a:rPr lang="nb-NO" dirty="0" smtClean="0"/>
              <a:t>Norge</a:t>
            </a:r>
          </a:p>
          <a:p>
            <a:pPr marL="514350" indent="-514350">
              <a:buAutoNum type="arabicPeriod"/>
            </a:pPr>
            <a:r>
              <a:rPr lang="nb-NO" dirty="0" err="1" smtClean="0"/>
              <a:t>Østrig</a:t>
            </a:r>
            <a:endParaRPr lang="nb-NO" dirty="0" smtClean="0"/>
          </a:p>
          <a:p>
            <a:pPr marL="514350" indent="-514350">
              <a:buAutoNum type="arabicPeriod"/>
            </a:pPr>
            <a:r>
              <a:rPr lang="nb-NO" dirty="0" smtClean="0"/>
              <a:t>Ungarn</a:t>
            </a:r>
          </a:p>
          <a:p>
            <a:pPr marL="514350" indent="-514350">
              <a:buAutoNum type="arabicPeriod"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706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er de fattige?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Unge</a:t>
            </a:r>
          </a:p>
          <a:p>
            <a:r>
              <a:rPr lang="nb-NO" dirty="0" err="1" smtClean="0"/>
              <a:t>Enlige</a:t>
            </a:r>
            <a:endParaRPr lang="nb-NO" dirty="0" smtClean="0"/>
          </a:p>
          <a:p>
            <a:r>
              <a:rPr lang="nb-NO" dirty="0" smtClean="0"/>
              <a:t>Forsørgere med mange </a:t>
            </a:r>
            <a:r>
              <a:rPr lang="nb-NO" dirty="0" err="1" smtClean="0"/>
              <a:t>børn</a:t>
            </a:r>
            <a:endParaRPr lang="nb-NO" dirty="0" smtClean="0"/>
          </a:p>
          <a:p>
            <a:r>
              <a:rPr lang="nb-NO" dirty="0" err="1" smtClean="0"/>
              <a:t>Selvstændige</a:t>
            </a:r>
            <a:endParaRPr lang="nb-NO" dirty="0" smtClean="0"/>
          </a:p>
          <a:p>
            <a:r>
              <a:rPr lang="nb-NO" dirty="0" smtClean="0"/>
              <a:t>Personer </a:t>
            </a:r>
            <a:r>
              <a:rPr lang="nb-NO" dirty="0" err="1" smtClean="0"/>
              <a:t>uden</a:t>
            </a:r>
            <a:r>
              <a:rPr lang="nb-NO" dirty="0" smtClean="0"/>
              <a:t> for </a:t>
            </a:r>
            <a:r>
              <a:rPr lang="nb-NO" dirty="0" err="1" smtClean="0"/>
              <a:t>arbejdsmarkedet</a:t>
            </a:r>
            <a:endParaRPr lang="nb-NO" dirty="0" smtClean="0"/>
          </a:p>
          <a:p>
            <a:r>
              <a:rPr lang="nb-NO" dirty="0" smtClean="0"/>
              <a:t>Ufaglærte</a:t>
            </a:r>
          </a:p>
          <a:p>
            <a:r>
              <a:rPr lang="nb-NO" dirty="0" err="1" smtClean="0"/>
              <a:t>Indvandrere</a:t>
            </a:r>
            <a:r>
              <a:rPr lang="nb-NO" dirty="0" smtClean="0"/>
              <a:t> - papirløse</a:t>
            </a:r>
            <a:endParaRPr lang="nb-NO" dirty="0" smtClean="0"/>
          </a:p>
          <a:p>
            <a:r>
              <a:rPr lang="nb-NO" dirty="0" smtClean="0"/>
              <a:t>Psykisk </a:t>
            </a:r>
            <a:r>
              <a:rPr lang="nb-NO" dirty="0" err="1" smtClean="0"/>
              <a:t>syge</a:t>
            </a:r>
            <a:r>
              <a:rPr lang="nb-NO" dirty="0" smtClean="0"/>
              <a:t>                    </a:t>
            </a:r>
          </a:p>
          <a:p>
            <a:pPr marL="0" indent="0">
              <a:buNone/>
            </a:pPr>
            <a:r>
              <a:rPr lang="nb-NO" dirty="0" err="1" smtClean="0"/>
              <a:t>Kønsperspektiv</a:t>
            </a:r>
            <a:r>
              <a:rPr lang="nb-NO" dirty="0" smtClean="0"/>
              <a:t>? Aldersperspektiv? Etnisk perspektiv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63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Vigtige</a:t>
            </a:r>
            <a:r>
              <a:rPr lang="nb-NO" dirty="0" smtClean="0"/>
              <a:t> faktorer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Kortvarig – langvarig fattigdom</a:t>
            </a:r>
          </a:p>
          <a:p>
            <a:r>
              <a:rPr lang="nb-NO" dirty="0" smtClean="0"/>
              <a:t>Personlige og faglige </a:t>
            </a:r>
            <a:r>
              <a:rPr lang="nb-NO" dirty="0" err="1" smtClean="0"/>
              <a:t>kvalifikationer</a:t>
            </a:r>
            <a:endParaRPr lang="nb-NO" dirty="0" smtClean="0"/>
          </a:p>
          <a:p>
            <a:r>
              <a:rPr lang="nb-NO" dirty="0" err="1" smtClean="0"/>
              <a:t>Uddannelsessystemet</a:t>
            </a:r>
            <a:r>
              <a:rPr lang="nb-NO" dirty="0" smtClean="0"/>
              <a:t>: </a:t>
            </a:r>
            <a:r>
              <a:rPr lang="nb-NO" dirty="0" err="1" smtClean="0"/>
              <a:t>daginstitutioner</a:t>
            </a:r>
            <a:r>
              <a:rPr lang="nb-NO" dirty="0" smtClean="0"/>
              <a:t>, </a:t>
            </a:r>
            <a:r>
              <a:rPr lang="nb-NO" dirty="0" err="1" smtClean="0"/>
              <a:t>grundskole</a:t>
            </a:r>
            <a:r>
              <a:rPr lang="nb-NO" dirty="0" smtClean="0"/>
              <a:t>, videregående skole, videregående </a:t>
            </a:r>
            <a:r>
              <a:rPr lang="nb-NO" dirty="0" err="1" smtClean="0"/>
              <a:t>uddannelser</a:t>
            </a:r>
            <a:endParaRPr lang="nb-NO" dirty="0" smtClean="0"/>
          </a:p>
          <a:p>
            <a:r>
              <a:rPr lang="nb-NO" dirty="0" err="1" smtClean="0"/>
              <a:t>Beskæftigelse</a:t>
            </a:r>
            <a:r>
              <a:rPr lang="nb-NO" dirty="0" smtClean="0"/>
              <a:t>: </a:t>
            </a:r>
            <a:r>
              <a:rPr lang="nb-NO" dirty="0" err="1" smtClean="0"/>
              <a:t>Fuld</a:t>
            </a:r>
            <a:r>
              <a:rPr lang="nb-NO" dirty="0" smtClean="0"/>
              <a:t> tid – deltid</a:t>
            </a:r>
          </a:p>
          <a:p>
            <a:r>
              <a:rPr lang="nb-NO" dirty="0" smtClean="0"/>
              <a:t>Helse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74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Finansiel</a:t>
            </a:r>
            <a:r>
              <a:rPr lang="nb-NO" dirty="0" smtClean="0"/>
              <a:t> </a:t>
            </a:r>
            <a:r>
              <a:rPr lang="nb-NO" dirty="0" err="1" smtClean="0"/>
              <a:t>eksklusion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Ret</a:t>
            </a:r>
            <a:r>
              <a:rPr lang="nb-NO" dirty="0" smtClean="0"/>
              <a:t> til en bankkonto</a:t>
            </a:r>
          </a:p>
          <a:p>
            <a:r>
              <a:rPr lang="nb-NO" dirty="0" err="1" smtClean="0"/>
              <a:t>Ret</a:t>
            </a:r>
            <a:r>
              <a:rPr lang="nb-NO" dirty="0" smtClean="0"/>
              <a:t> til boliglån</a:t>
            </a:r>
          </a:p>
          <a:p>
            <a:r>
              <a:rPr lang="nb-NO" dirty="0" err="1" smtClean="0"/>
              <a:t>Ret</a:t>
            </a:r>
            <a:r>
              <a:rPr lang="nb-NO" dirty="0" smtClean="0"/>
              <a:t> til </a:t>
            </a:r>
            <a:r>
              <a:rPr lang="nb-NO" dirty="0" err="1" smtClean="0"/>
              <a:t>forbrugslån</a:t>
            </a:r>
            <a:endParaRPr lang="nb-NO" dirty="0" smtClean="0"/>
          </a:p>
          <a:p>
            <a:r>
              <a:rPr lang="nb-NO" dirty="0" err="1" smtClean="0"/>
              <a:t>Ret</a:t>
            </a:r>
            <a:r>
              <a:rPr lang="nb-NO" dirty="0" smtClean="0"/>
              <a:t> til </a:t>
            </a:r>
            <a:r>
              <a:rPr lang="nb-NO" dirty="0" err="1" smtClean="0"/>
              <a:t>kreditkort</a:t>
            </a:r>
            <a:endParaRPr lang="nb-NO" dirty="0" smtClean="0"/>
          </a:p>
          <a:p>
            <a:r>
              <a:rPr lang="nb-NO" dirty="0" err="1" smtClean="0"/>
              <a:t>Ret</a:t>
            </a:r>
            <a:r>
              <a:rPr lang="nb-NO" dirty="0" smtClean="0"/>
              <a:t> til forsikring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85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eksklusion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Deltagelse i foreningsliv</a:t>
            </a:r>
          </a:p>
          <a:p>
            <a:r>
              <a:rPr lang="nb-NO" dirty="0" smtClean="0"/>
              <a:t>Deltagelse i kulturelle aktiviteter</a:t>
            </a:r>
          </a:p>
          <a:p>
            <a:r>
              <a:rPr lang="nb-NO" dirty="0" err="1" smtClean="0"/>
              <a:t>Vedligeholdelse</a:t>
            </a:r>
            <a:r>
              <a:rPr lang="nb-NO" dirty="0" smtClean="0"/>
              <a:t> </a:t>
            </a:r>
            <a:r>
              <a:rPr lang="nb-NO" dirty="0" err="1" smtClean="0"/>
              <a:t>af</a:t>
            </a:r>
            <a:r>
              <a:rPr lang="nb-NO" dirty="0" smtClean="0"/>
              <a:t> </a:t>
            </a:r>
            <a:r>
              <a:rPr lang="nb-NO" dirty="0" smtClean="0"/>
              <a:t>venne- og familiekreds</a:t>
            </a:r>
            <a:endParaRPr lang="nb-NO" dirty="0" smtClean="0"/>
          </a:p>
          <a:p>
            <a:r>
              <a:rPr lang="nb-NO" dirty="0" err="1" smtClean="0"/>
              <a:t>Mulighed</a:t>
            </a:r>
            <a:r>
              <a:rPr lang="nb-NO" dirty="0" smtClean="0"/>
              <a:t> for at holde ferie/</a:t>
            </a:r>
            <a:r>
              <a:rPr lang="nb-NO" dirty="0" err="1" smtClean="0"/>
              <a:t>rejse</a:t>
            </a:r>
            <a:r>
              <a:rPr lang="nb-NO" dirty="0" smtClean="0"/>
              <a:t>/</a:t>
            </a:r>
            <a:r>
              <a:rPr lang="nb-NO" dirty="0" err="1" smtClean="0"/>
              <a:t>udflugter</a:t>
            </a:r>
            <a:endParaRPr lang="nb-NO" dirty="0" smtClean="0"/>
          </a:p>
          <a:p>
            <a:r>
              <a:rPr lang="nb-NO" dirty="0" smtClean="0"/>
              <a:t>Deltagelse i </a:t>
            </a:r>
            <a:r>
              <a:rPr lang="nb-NO" dirty="0" err="1" smtClean="0"/>
              <a:t>almindeligt</a:t>
            </a:r>
            <a:r>
              <a:rPr lang="nb-NO" dirty="0" smtClean="0"/>
              <a:t> </a:t>
            </a:r>
            <a:r>
              <a:rPr lang="nb-NO" dirty="0" err="1" smtClean="0"/>
              <a:t>socialt</a:t>
            </a:r>
            <a:r>
              <a:rPr lang="nb-NO" dirty="0" smtClean="0"/>
              <a:t> liv</a:t>
            </a:r>
          </a:p>
          <a:p>
            <a:r>
              <a:rPr lang="nb-NO" dirty="0" smtClean="0"/>
              <a:t>Internetadgang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95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Retspraksis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Hartz IV </a:t>
            </a:r>
            <a:r>
              <a:rPr lang="nb-NO" dirty="0" err="1" smtClean="0"/>
              <a:t>BvG</a:t>
            </a:r>
            <a:r>
              <a:rPr lang="nb-NO" dirty="0" smtClean="0"/>
              <a:t> 9/2/2010</a:t>
            </a:r>
          </a:p>
          <a:p>
            <a:r>
              <a:rPr lang="nb-NO" dirty="0" err="1" smtClean="0"/>
              <a:t>Wallova</a:t>
            </a:r>
            <a:r>
              <a:rPr lang="nb-NO" dirty="0" smtClean="0"/>
              <a:t> and </a:t>
            </a:r>
            <a:r>
              <a:rPr lang="nb-NO" dirty="0" err="1" smtClean="0"/>
              <a:t>Walla</a:t>
            </a:r>
            <a:r>
              <a:rPr lang="nb-NO" dirty="0" smtClean="0"/>
              <a:t> v. </a:t>
            </a:r>
            <a:r>
              <a:rPr lang="nb-NO" dirty="0" err="1" smtClean="0"/>
              <a:t>Czech</a:t>
            </a:r>
            <a:r>
              <a:rPr lang="nb-NO" dirty="0" smtClean="0"/>
              <a:t> Rep. EMD 23848/04</a:t>
            </a:r>
          </a:p>
          <a:p>
            <a:r>
              <a:rPr lang="nb-NO" dirty="0" err="1" smtClean="0"/>
              <a:t>Moskal</a:t>
            </a:r>
            <a:r>
              <a:rPr lang="nb-NO" dirty="0" smtClean="0"/>
              <a:t> v. </a:t>
            </a:r>
            <a:r>
              <a:rPr lang="nb-NO" dirty="0" err="1" smtClean="0"/>
              <a:t>Poland</a:t>
            </a:r>
            <a:r>
              <a:rPr lang="nb-NO" dirty="0" smtClean="0"/>
              <a:t> </a:t>
            </a:r>
            <a:r>
              <a:rPr lang="nb-NO" dirty="0" smtClean="0"/>
              <a:t>10373/05 (2009)</a:t>
            </a:r>
            <a:endParaRPr lang="nb-NO" dirty="0" smtClean="0"/>
          </a:p>
          <a:p>
            <a:r>
              <a:rPr lang="nb-NO" dirty="0" smtClean="0"/>
              <a:t>Enkepensjonsdommen </a:t>
            </a:r>
            <a:r>
              <a:rPr lang="nb-NO" dirty="0" err="1" smtClean="0"/>
              <a:t>Rt</a:t>
            </a:r>
            <a:r>
              <a:rPr lang="nb-NO" dirty="0" smtClean="0"/>
              <a:t>. 2006 s. 262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6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Relevante </a:t>
            </a:r>
            <a:r>
              <a:rPr lang="nb-NO" dirty="0" err="1" smtClean="0"/>
              <a:t>retsområder</a:t>
            </a:r>
            <a:r>
              <a:rPr lang="nb-NO" dirty="0"/>
              <a:t/>
            </a:r>
            <a:br>
              <a:rPr lang="nb-NO" dirty="0"/>
            </a:br>
            <a:r>
              <a:rPr lang="nb-NO" dirty="0" err="1" smtClean="0"/>
              <a:t>Offentligret</a:t>
            </a:r>
            <a:r>
              <a:rPr lang="nb-NO" dirty="0" smtClean="0"/>
              <a:t> - </a:t>
            </a:r>
            <a:r>
              <a:rPr lang="nb-NO" dirty="0" err="1" smtClean="0"/>
              <a:t>privatret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Sosial- og </a:t>
            </a:r>
            <a:r>
              <a:rPr lang="nb-NO" dirty="0" err="1" smtClean="0"/>
              <a:t>arbejdsret</a:t>
            </a:r>
            <a:endParaRPr lang="nb-NO" dirty="0" smtClean="0"/>
          </a:p>
          <a:p>
            <a:r>
              <a:rPr lang="nb-NO" dirty="0" smtClean="0"/>
              <a:t>Bank- og </a:t>
            </a:r>
            <a:r>
              <a:rPr lang="nb-NO" dirty="0" err="1" smtClean="0"/>
              <a:t>forsikringsret</a:t>
            </a:r>
            <a:endParaRPr lang="nb-NO" dirty="0" smtClean="0"/>
          </a:p>
          <a:p>
            <a:r>
              <a:rPr lang="nb-NO" dirty="0" err="1" smtClean="0"/>
              <a:t>Uddannelsesret</a:t>
            </a:r>
            <a:endParaRPr lang="nb-NO" dirty="0" smtClean="0"/>
          </a:p>
          <a:p>
            <a:r>
              <a:rPr lang="nb-NO" dirty="0" err="1" smtClean="0"/>
              <a:t>Foreningsret</a:t>
            </a:r>
            <a:endParaRPr lang="nb-NO" dirty="0" smtClean="0"/>
          </a:p>
          <a:p>
            <a:r>
              <a:rPr lang="nb-NO" dirty="0" err="1" smtClean="0"/>
              <a:t>Forsyningsret</a:t>
            </a:r>
            <a:r>
              <a:rPr lang="nb-NO" dirty="0" smtClean="0"/>
              <a:t> (transport, el, vand, varme)</a:t>
            </a:r>
          </a:p>
          <a:p>
            <a:r>
              <a:rPr lang="nb-NO" dirty="0" err="1" smtClean="0"/>
              <a:t>Kulturret</a:t>
            </a:r>
            <a:r>
              <a:rPr lang="nb-NO" dirty="0" smtClean="0"/>
              <a:t>: Museer, parker, teater, </a:t>
            </a:r>
            <a:r>
              <a:rPr lang="nb-NO" dirty="0" err="1" smtClean="0"/>
              <a:t>musik</a:t>
            </a:r>
            <a:r>
              <a:rPr lang="nb-NO" dirty="0" smtClean="0"/>
              <a:t>, 			   biblioteker</a:t>
            </a:r>
          </a:p>
          <a:p>
            <a:r>
              <a:rPr lang="nb-NO" dirty="0" err="1" smtClean="0"/>
              <a:t>U</a:t>
            </a:r>
            <a:r>
              <a:rPr lang="nb-NO" dirty="0" err="1" smtClean="0"/>
              <a:t>dlændingeret</a:t>
            </a:r>
            <a:endParaRPr lang="nb-NO" dirty="0" smtClean="0"/>
          </a:p>
          <a:p>
            <a:r>
              <a:rPr lang="nb-NO" smtClean="0"/>
              <a:t>Gældssanering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39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244</Words>
  <Application>Microsoft Office PowerPoint</Application>
  <PresentationFormat>On-screen Show (4:3)</PresentationFormat>
  <Paragraphs>76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Fattigdom</vt:lpstr>
      <vt:lpstr>Fattigdomsdefinition</vt:lpstr>
      <vt:lpstr>Fattigdomsrisiko: Top 8 lande med mindst risiko</vt:lpstr>
      <vt:lpstr>Hvem er de fattige?</vt:lpstr>
      <vt:lpstr>Vigtige faktorer</vt:lpstr>
      <vt:lpstr>Finansiel eksklusion</vt:lpstr>
      <vt:lpstr>Social eksklusion</vt:lpstr>
      <vt:lpstr>Retspraksis</vt:lpstr>
      <vt:lpstr> Relevante retsområder Offentligret - privatret </vt:lpstr>
      <vt:lpstr>Retskilder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Fattigdom</dc:title>
  <dc:creator>kiketsch_loc</dc:creator>
  <cp:lastModifiedBy>kiketsch</cp:lastModifiedBy>
  <cp:revision>13</cp:revision>
  <cp:lastPrinted>2013-01-29T10:09:05Z</cp:lastPrinted>
  <dcterms:created xsi:type="dcterms:W3CDTF">2013-01-28T22:14:44Z</dcterms:created>
  <dcterms:modified xsi:type="dcterms:W3CDTF">2013-01-29T11:06:15Z</dcterms:modified>
</cp:coreProperties>
</file>