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61" r:id="rId4"/>
    <p:sldId id="268" r:id="rId5"/>
    <p:sldId id="269" r:id="rId6"/>
    <p:sldId id="260" r:id="rId7"/>
    <p:sldId id="262" r:id="rId8"/>
    <p:sldId id="270" r:id="rId9"/>
    <p:sldId id="263" r:id="rId10"/>
    <p:sldId id="267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in Pettersen" initials="RP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87" autoAdjust="0"/>
    <p:restoredTop sz="73305" autoAdjust="0"/>
  </p:normalViewPr>
  <p:slideViewPr>
    <p:cSldViewPr snapToGrid="0">
      <p:cViewPr varScale="1">
        <p:scale>
          <a:sx n="241" d="100"/>
          <a:sy n="241" d="100"/>
        </p:scale>
        <p:origin x="216" y="7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1DD5D-8401-4CC9-A647-B90206BB405E}" type="datetimeFigureOut">
              <a:rPr lang="en-GB" smtClean="0"/>
              <a:t>13/10/2014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39315-FBF0-44FA-B452-1642AD3D55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498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Introduction of group members.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We are </a:t>
            </a:r>
            <a:r>
              <a:rPr lang="en-GB" dirty="0" err="1" smtClean="0"/>
              <a:t>Sunnaas</a:t>
            </a:r>
            <a:r>
              <a:rPr lang="en-GB" dirty="0" smtClean="0"/>
              <a:t> group 1.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39315-FBF0-44FA-B452-1642AD3D55E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1388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We are working with user-</a:t>
            </a:r>
            <a:r>
              <a:rPr lang="en-GB" dirty="0" err="1" smtClean="0"/>
              <a:t>centered</a:t>
            </a:r>
            <a:r>
              <a:rPr lang="en-GB" dirty="0" smtClean="0"/>
              <a:t> design.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Limited access to patients</a:t>
            </a:r>
            <a:r>
              <a:rPr lang="en-GB" baseline="0" dirty="0" smtClean="0"/>
              <a:t> due to privacy protection.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We have worked with nutritionist and psychologists to get an idea of what we need to build.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39315-FBF0-44FA-B452-1642AD3D55E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111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Present prototype tomorrow.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Start </a:t>
            </a:r>
            <a:r>
              <a:rPr lang="en-GB" dirty="0" smtClean="0"/>
              <a:t>user testing with patients.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 smtClean="0"/>
              <a:t>Aim to have 4-5</a:t>
            </a:r>
            <a:r>
              <a:rPr lang="en-GB" baseline="0" dirty="0" smtClean="0"/>
              <a:t> representative patients.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Try to remove bias as patients are chosen for us.</a:t>
            </a:r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Revise</a:t>
            </a:r>
            <a:r>
              <a:rPr lang="en-GB" baseline="0" dirty="0" smtClean="0"/>
              <a:t> application based on results.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Complete prototype.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39315-FBF0-44FA-B452-1642AD3D55E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0007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39315-FBF0-44FA-B452-1642AD3D55E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601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Develop</a:t>
            </a:r>
            <a:r>
              <a:rPr lang="en-GB" baseline="0" dirty="0" smtClean="0"/>
              <a:t> with other group</a:t>
            </a:r>
            <a:r>
              <a:rPr lang="en-GB" baseline="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Content and feedback.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39315-FBF0-44FA-B452-1642AD3D55E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749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err="1" smtClean="0"/>
              <a:t>Sunnaaas</a:t>
            </a:r>
            <a:r>
              <a:rPr lang="en-GB" dirty="0" smtClean="0"/>
              <a:t> hospital focuses on rehabilitation.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Talk about our visit: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 smtClean="0"/>
              <a:t>Guided</a:t>
            </a:r>
            <a:r>
              <a:rPr lang="en-GB" baseline="0" dirty="0" smtClean="0"/>
              <a:t> tour.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Exciting innovation projects.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err="1" smtClean="0"/>
              <a:t>Sunnaas</a:t>
            </a:r>
            <a:r>
              <a:rPr lang="en-GB" baseline="0" dirty="0" smtClean="0"/>
              <a:t> has an inspiring vision.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Meeting: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 smtClean="0"/>
              <a:t>Agreed</a:t>
            </a:r>
            <a:r>
              <a:rPr lang="en-GB" baseline="0" dirty="0" smtClean="0"/>
              <a:t> on specification for project.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Divided group responsibility.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Target group is cognitively impaired patients as these get little attention.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39315-FBF0-44FA-B452-1642AD3D55E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126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John</a:t>
            </a:r>
            <a:r>
              <a:rPr lang="en-GB" baseline="0" dirty="0" smtClean="0"/>
              <a:t> has been in a car accident, and suffers from cognitive impairment.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Staying</a:t>
            </a:r>
            <a:r>
              <a:rPr lang="en-GB" baseline="0" dirty="0" smtClean="0"/>
              <a:t> at the hospital.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Has nutritional recommendations from doctor to ensure he gets well as soon as possible.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39315-FBF0-44FA-B452-1642AD3D55E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014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NAM</a:t>
            </a:r>
            <a:r>
              <a:rPr lang="en-GB" baseline="0" dirty="0" smtClean="0"/>
              <a:t> provides motivation for John through gamification, and data for staff: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Trends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39315-FBF0-44FA-B452-1642AD3D55E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336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The other group</a:t>
            </a:r>
            <a:r>
              <a:rPr lang="en-GB" baseline="0" dirty="0" smtClean="0"/>
              <a:t> is the </a:t>
            </a:r>
            <a:r>
              <a:rPr lang="en-GB" baseline="0" dirty="0" smtClean="0"/>
              <a:t>black-box: They focus on content. We focus on feedback.</a:t>
            </a:r>
            <a:endParaRPr lang="en-GB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Doctor</a:t>
            </a:r>
            <a:r>
              <a:rPr lang="en-GB" baseline="0" dirty="0" smtClean="0"/>
              <a:t> recommendations.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Provide gamification.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39315-FBF0-44FA-B452-1642AD3D55E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281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Meet</a:t>
            </a:r>
            <a:r>
              <a:rPr lang="en-GB" baseline="0" dirty="0" smtClean="0"/>
              <a:t> Felix the cat.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Gamification, motivation, fun.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39315-FBF0-44FA-B452-1642AD3D55E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962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Felix earns fish based on how well the patient eats.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Example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 smtClean="0"/>
              <a:t>Monday: cake.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 smtClean="0"/>
              <a:t>Tuesday: recommended meal.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 smtClean="0"/>
              <a:t>Wednesday: Very healthy option.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dirty="0" smtClean="0"/>
              <a:t>Felix</a:t>
            </a:r>
            <a:r>
              <a:rPr lang="en-GB" baseline="0" dirty="0" smtClean="0"/>
              <a:t> gets </a:t>
            </a:r>
            <a:r>
              <a:rPr lang="en-GB" i="1" baseline="0" dirty="0" smtClean="0"/>
              <a:t>paid</a:t>
            </a:r>
            <a:r>
              <a:rPr lang="en-GB" i="0" baseline="0" dirty="0" smtClean="0"/>
              <a:t> with fish – relating to how well the patient has eaten.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i="0" baseline="0" dirty="0" smtClean="0"/>
              <a:t>Fun way of keeping track of how well the patient has eaten.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39315-FBF0-44FA-B452-1642AD3D55E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760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Web application</a:t>
            </a:r>
            <a:r>
              <a:rPr lang="en-GB" baseline="0" dirty="0" smtClean="0"/>
              <a:t> runs on any device.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Built in HTML5, CSS, and </a:t>
            </a:r>
            <a:r>
              <a:rPr lang="en-GB" baseline="0" dirty="0" err="1" smtClean="0"/>
              <a:t>Javascript</a:t>
            </a:r>
            <a:endParaRPr lang="en-GB" baseline="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err="1" smtClean="0"/>
              <a:t>DurandalJS</a:t>
            </a:r>
            <a:endParaRPr lang="en-GB" baseline="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Bootstrap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Sustainable in the terms of further development by </a:t>
            </a:r>
            <a:r>
              <a:rPr lang="en-GB" baseline="0" dirty="0" err="1" smtClean="0"/>
              <a:t>Sunnaas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39315-FBF0-44FA-B452-1642AD3D55E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608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0BA7-4A55-41B7-A4A8-C83E65A87775}" type="datetimeFigureOut">
              <a:rPr lang="en-GB" smtClean="0"/>
              <a:t>13/10/2014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C561-1FC1-43EF-96C5-C709BB6FAE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11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0BA7-4A55-41B7-A4A8-C83E65A87775}" type="datetimeFigureOut">
              <a:rPr lang="en-GB" smtClean="0"/>
              <a:t>13/10/2014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C561-1FC1-43EF-96C5-C709BB6FAE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01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0BA7-4A55-41B7-A4A8-C83E65A87775}" type="datetimeFigureOut">
              <a:rPr lang="en-GB" smtClean="0"/>
              <a:t>13/10/2014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C561-1FC1-43EF-96C5-C709BB6FAE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16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0BA7-4A55-41B7-A4A8-C83E65A87775}" type="datetimeFigureOut">
              <a:rPr lang="en-GB" smtClean="0"/>
              <a:t>13/10/2014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C561-1FC1-43EF-96C5-C709BB6FAE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8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0BA7-4A55-41B7-A4A8-C83E65A87775}" type="datetimeFigureOut">
              <a:rPr lang="en-GB" smtClean="0"/>
              <a:t>13/10/2014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C561-1FC1-43EF-96C5-C709BB6FAE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43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0BA7-4A55-41B7-A4A8-C83E65A87775}" type="datetimeFigureOut">
              <a:rPr lang="en-GB" smtClean="0"/>
              <a:t>13/10/2014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C561-1FC1-43EF-96C5-C709BB6FAE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69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0BA7-4A55-41B7-A4A8-C83E65A87775}" type="datetimeFigureOut">
              <a:rPr lang="en-GB" smtClean="0"/>
              <a:t>13/10/2014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C561-1FC1-43EF-96C5-C709BB6FAE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10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0BA7-4A55-41B7-A4A8-C83E65A87775}" type="datetimeFigureOut">
              <a:rPr lang="en-GB" smtClean="0"/>
              <a:t>13/10/2014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C561-1FC1-43EF-96C5-C709BB6FAE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10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0BA7-4A55-41B7-A4A8-C83E65A87775}" type="datetimeFigureOut">
              <a:rPr lang="en-GB" smtClean="0"/>
              <a:t>13/10/2014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C561-1FC1-43EF-96C5-C709BB6FAE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20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0BA7-4A55-41B7-A4A8-C83E65A87775}" type="datetimeFigureOut">
              <a:rPr lang="en-GB" smtClean="0"/>
              <a:t>13/10/2014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C561-1FC1-43EF-96C5-C709BB6FAE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89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0BA7-4A55-41B7-A4A8-C83E65A87775}" type="datetimeFigureOut">
              <a:rPr lang="en-GB" smtClean="0"/>
              <a:t>13/10/2014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C561-1FC1-43EF-96C5-C709BB6FAE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08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F0BA7-4A55-41B7-A4A8-C83E65A87775}" type="datetimeFigureOut">
              <a:rPr lang="en-GB" smtClean="0"/>
              <a:t>13/10/2014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5C561-1FC1-43EF-96C5-C709BB6FAE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952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Nutrition-Aware Meals (NAM)</a:t>
            </a:r>
            <a:endParaRPr lang="en-GB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59" y="2157182"/>
            <a:ext cx="3585882" cy="313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68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Design Process</a:t>
            </a:r>
            <a:endParaRPr lang="en-GB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0765" y="1982660"/>
            <a:ext cx="8510470" cy="4351338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Use-oriented design followed by user-</a:t>
            </a:r>
            <a:r>
              <a:rPr lang="en-GB" dirty="0" err="1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centered</a:t>
            </a:r>
            <a:r>
              <a:rPr lang="en-GB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design</a:t>
            </a:r>
          </a:p>
          <a:p>
            <a:r>
              <a:rPr lang="en-GB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Limited access to users due to privacy</a:t>
            </a:r>
          </a:p>
          <a:p>
            <a:r>
              <a:rPr lang="en-GB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Work with nutritionists and psychologists</a:t>
            </a:r>
          </a:p>
        </p:txBody>
      </p:sp>
    </p:spTree>
    <p:extLst>
      <p:ext uri="{BB962C8B-B14F-4D97-AF65-F5344CB8AC3E}">
        <p14:creationId xmlns:p14="http://schemas.microsoft.com/office/powerpoint/2010/main" val="87957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Plan Ahead</a:t>
            </a:r>
            <a:endParaRPr lang="en-GB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66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Questions?</a:t>
            </a:r>
            <a:endParaRPr lang="en-GB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51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Our Goal</a:t>
            </a:r>
            <a:endParaRPr lang="en-GB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Develop a web </a:t>
            </a:r>
            <a:r>
              <a:rPr lang="en-GB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application </a:t>
            </a:r>
            <a:r>
              <a:rPr lang="en-GB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that provide nutritional feedback to patients at </a:t>
            </a:r>
            <a:r>
              <a:rPr lang="en-GB" dirty="0" err="1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Sunnaas</a:t>
            </a:r>
            <a:endParaRPr lang="en-GB" dirty="0" smtClean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71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Sunnaas</a:t>
            </a:r>
            <a:endParaRPr lang="en-GB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7701" y="1982660"/>
            <a:ext cx="6736597" cy="4351338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Rehabilitation</a:t>
            </a:r>
            <a:r>
              <a:rPr lang="en-GB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GB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for a variety of patients</a:t>
            </a:r>
          </a:p>
          <a:p>
            <a:r>
              <a:rPr lang="en-GB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Vision: </a:t>
            </a:r>
            <a:r>
              <a:rPr lang="en-GB" i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One way ahead</a:t>
            </a:r>
          </a:p>
          <a:p>
            <a:pPr marL="0" indent="0">
              <a:buNone/>
            </a:pPr>
            <a:endParaRPr lang="en-GB" dirty="0" smtClean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92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 Scenario</a:t>
            </a:r>
            <a:endParaRPr lang="en-GB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8250" y="1942319"/>
            <a:ext cx="7635500" cy="4351338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John is cognitively impaired</a:t>
            </a:r>
          </a:p>
          <a:p>
            <a:r>
              <a:rPr lang="en-GB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Nutritional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35208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 Scenario</a:t>
            </a:r>
            <a:endParaRPr lang="en-GB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8250" y="1942319"/>
            <a:ext cx="7635500" cy="4351338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John is cognitively impaired</a:t>
            </a:r>
          </a:p>
          <a:p>
            <a:r>
              <a:rPr lang="en-GB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Nutritional recommendations</a:t>
            </a:r>
          </a:p>
          <a:p>
            <a:endParaRPr lang="en-GB" dirty="0" smtClean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John: Motivation through gamification</a:t>
            </a:r>
          </a:p>
          <a:p>
            <a:r>
              <a:rPr lang="en-GB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Staff: Data collection on eating habits</a:t>
            </a:r>
          </a:p>
        </p:txBody>
      </p:sp>
    </p:spTree>
    <p:extLst>
      <p:ext uri="{BB962C8B-B14F-4D97-AF65-F5344CB8AC3E}">
        <p14:creationId xmlns:p14="http://schemas.microsoft.com/office/powerpoint/2010/main" val="387280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Conceptualisation</a:t>
            </a:r>
            <a:endParaRPr lang="en-GB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76" b="18717"/>
          <a:stretch/>
        </p:blipFill>
        <p:spPr>
          <a:xfrm>
            <a:off x="640260" y="1658789"/>
            <a:ext cx="10911479" cy="5098943"/>
          </a:xfrm>
        </p:spPr>
      </p:pic>
    </p:spTree>
    <p:extLst>
      <p:ext uri="{BB962C8B-B14F-4D97-AF65-F5344CB8AC3E}">
        <p14:creationId xmlns:p14="http://schemas.microsoft.com/office/powerpoint/2010/main" val="197581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First Prototype</a:t>
            </a:r>
            <a:endParaRPr lang="en-GB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477" y="2157255"/>
            <a:ext cx="8636960" cy="3736132"/>
          </a:xfrm>
        </p:spPr>
      </p:pic>
    </p:spTree>
    <p:extLst>
      <p:ext uri="{BB962C8B-B14F-4D97-AF65-F5344CB8AC3E}">
        <p14:creationId xmlns:p14="http://schemas.microsoft.com/office/powerpoint/2010/main" val="337132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First Prototype</a:t>
            </a:r>
            <a:endParaRPr lang="en-GB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601" y="1645958"/>
            <a:ext cx="6126566" cy="4945426"/>
          </a:xfrm>
        </p:spPr>
      </p:pic>
    </p:spTree>
    <p:extLst>
      <p:ext uri="{BB962C8B-B14F-4D97-AF65-F5344CB8AC3E}">
        <p14:creationId xmlns:p14="http://schemas.microsoft.com/office/powerpoint/2010/main" val="27510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Final Prototype</a:t>
            </a:r>
            <a:endParaRPr lang="en-GB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9471" y="1928872"/>
            <a:ext cx="7093058" cy="4351338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Web application</a:t>
            </a:r>
            <a:endParaRPr lang="en-GB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Sustainable to allow further development</a:t>
            </a:r>
          </a:p>
        </p:txBody>
      </p:sp>
    </p:spTree>
    <p:extLst>
      <p:ext uri="{BB962C8B-B14F-4D97-AF65-F5344CB8AC3E}">
        <p14:creationId xmlns:p14="http://schemas.microsoft.com/office/powerpoint/2010/main" val="300444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414</Words>
  <Application>Microsoft Office PowerPoint</Application>
  <PresentationFormat>Widescreen</PresentationFormat>
  <Paragraphs>84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Segoe UI Light</vt:lpstr>
      <vt:lpstr>Office Theme</vt:lpstr>
      <vt:lpstr>Nutrition-Aware Meals (NAM)</vt:lpstr>
      <vt:lpstr>Our Goal</vt:lpstr>
      <vt:lpstr>Sunnaas</vt:lpstr>
      <vt:lpstr>A Scenario</vt:lpstr>
      <vt:lpstr>A Scenario</vt:lpstr>
      <vt:lpstr>Conceptualisation</vt:lpstr>
      <vt:lpstr>First Prototype</vt:lpstr>
      <vt:lpstr>First Prototype</vt:lpstr>
      <vt:lpstr>Final Prototype</vt:lpstr>
      <vt:lpstr>Design Process</vt:lpstr>
      <vt:lpstr>Plan Ahead</vt:lpstr>
      <vt:lpstr>Questions?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Nutrition-Aware Meals</dc:title>
  <dc:creator>Robin Pettersen</dc:creator>
  <cp:lastModifiedBy>Robin Pettersen</cp:lastModifiedBy>
  <cp:revision>70</cp:revision>
  <dcterms:created xsi:type="dcterms:W3CDTF">2014-10-08T10:02:30Z</dcterms:created>
  <dcterms:modified xsi:type="dcterms:W3CDTF">2014-10-13T19:32:51Z</dcterms:modified>
</cp:coreProperties>
</file>