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notesSlides/notesSlide2.xml" ContentType="application/vnd.openxmlformats-officedocument.presentationml.notesSlide+xml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Utgangspunkt i research, brainstorming</a:t>
            </a:r>
          </a:p>
          <a:p>
            <a:pPr/>
            <a:r>
              <a:t>Pil</a:t>
            </a:r>
          </a:p>
          <a:p>
            <a:pPr/>
            <a:r>
              <a:t>Kort</a:t>
            </a:r>
          </a:p>
          <a:p>
            <a:pPr/>
            <a:r>
              <a:t>På en skala fra Hot til Not</a:t>
            </a:r>
          </a:p>
          <a:p>
            <a:pPr/>
            <a:r>
              <a:t>Hva som appellerer?</a:t>
            </a:r>
          </a:p>
          <a:p>
            <a:pPr/>
            <a:r>
              <a:t>Intervjuer i etterkant</a:t>
            </a:r>
          </a:p>
          <a:p>
            <a:pPr/>
            <a:r>
              <a:t>12 deltagere</a:t>
            </a:r>
          </a:p>
          <a:p>
            <a:pPr/>
            <a:r>
              <a:t>4 dybdeintervjuer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Workshop 19. September</a:t>
            </a:r>
          </a:p>
          <a:p>
            <a:pPr/>
            <a:r>
              <a:t>Datainnsamling</a:t>
            </a:r>
          </a:p>
          <a:p>
            <a:pPr/>
            <a:r>
              <a:t>Pil</a:t>
            </a:r>
          </a:p>
          <a:p>
            <a:pPr/>
            <a:r>
              <a:t>Eksperters syn på ungdom</a:t>
            </a:r>
          </a:p>
          <a:p>
            <a:pPr/>
            <a:r>
              <a:t>Ekspertevaulering og brukertesting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Titteltekst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«Skriv et sitat her.»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Titteltekst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Titteltekst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Games for Civic Engagement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Håvard, Vegard &amp; Max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Idé 3#: Infographia</a:t>
            </a:r>
          </a:p>
        </p:txBody>
      </p:sp>
      <p:sp>
        <p:nvSpPr>
          <p:cNvPr id="158" name="Shape 158"/>
          <p:cNvSpPr/>
          <p:nvPr>
            <p:ph type="body" sz="half" idx="1"/>
          </p:nvPr>
        </p:nvSpPr>
        <p:spPr>
          <a:xfrm>
            <a:off x="952500" y="2590800"/>
            <a:ext cx="6820347" cy="6286500"/>
          </a:xfrm>
          <a:prstGeom prst="rect">
            <a:avLst/>
          </a:prstGeom>
        </p:spPr>
        <p:txBody>
          <a:bodyPr/>
          <a:lstStyle/>
          <a:p>
            <a:pPr/>
            <a:r>
              <a:t>Interaktiv spørreundersøkelse</a:t>
            </a:r>
          </a:p>
          <a:p>
            <a:pPr/>
            <a:r>
              <a:t>Sammenligne med andre</a:t>
            </a:r>
          </a:p>
          <a:p>
            <a:pPr/>
            <a:r>
              <a:t>Målet er selvrealisering</a:t>
            </a:r>
          </a:p>
          <a:p>
            <a:pPr/>
            <a:r>
              <a:t>Samtidig se at andre bryr seg</a:t>
            </a:r>
          </a:p>
        </p:txBody>
      </p:sp>
      <p:pic>
        <p:nvPicPr>
          <p:cNvPr id="159" name="tumblr_inline_nvhg4jrkVw1sluy2z_5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9390" y="2748358"/>
            <a:ext cx="4339903" cy="5971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Idé #4: Sing for Engagement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Brukerene blir presentert for tema</a:t>
            </a:r>
          </a:p>
          <a:p>
            <a:pPr/>
            <a:r>
              <a:t>Synge i forskjellige toner etter hva de mener</a:t>
            </a:r>
          </a:p>
          <a:p>
            <a:pPr/>
            <a:r>
              <a:t>Komplikasjoner</a:t>
            </a:r>
          </a:p>
          <a:p>
            <a:pPr/>
            <a:r>
              <a:t>Eksempel: flyktninger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tumblr_nvftdzgZso1uftc9jo4_54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178" y="545157"/>
            <a:ext cx="6185250" cy="463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tumblr_nvftdzgZso1uftc9jo6_54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9816" y="545157"/>
            <a:ext cx="6185251" cy="463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tumblr_nvhfqy0Q851uftc9jo2_54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32186" y="5183538"/>
            <a:ext cx="6051083" cy="4538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tumblr_nvftdzgZso1uftc9jo7_54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42377" y="5176901"/>
            <a:ext cx="6451648" cy="4838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Resultat av workshop og brukertesting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Gikk bort fra idéene</a:t>
            </a:r>
          </a:p>
          <a:p>
            <a:pPr/>
            <a:r>
              <a:t>Tok med sentrale konsepter fra de og videreutviklet nye ideer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Prototype #1:</a:t>
            </a:r>
          </a:p>
          <a:p>
            <a:pPr defTabSz="484886">
              <a:defRPr sz="6640"/>
            </a:pPr>
            <a:r>
              <a:t> Challenge Accepted!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8055" indent="-448055" defTabSz="572516">
              <a:spcBef>
                <a:spcPts val="4100"/>
              </a:spcBef>
              <a:defRPr sz="3724"/>
            </a:pPr>
            <a:r>
              <a:t>En app hvor man sender utfordringer til hverandre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Blir enige om sum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Den som taper må betale summen til et valgt veldedig formål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Lettere å donere små summer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Spiller på konkurranseinstinkt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Skisser</a:t>
            </a:r>
          </a:p>
        </p:txBody>
      </p:sp>
      <p:pic>
        <p:nvPicPr>
          <p:cNvPr id="178" name="tumblr_nvhsynBvcP1uftc9jo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8376" y="2219882"/>
            <a:ext cx="9388048" cy="7041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Interaktiv Wireframe</a:t>
            </a:r>
          </a:p>
        </p:txBody>
      </p:sp>
      <p:pic>
        <p:nvPicPr>
          <p:cNvPr id="181" name="tumblr_nvssp0jj6d1uftc9jo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439" y="2188999"/>
            <a:ext cx="5327101" cy="7102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tumblr_nvsswbf3v01uftc9jo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0098" y="2189000"/>
            <a:ext cx="5327101" cy="710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Prototype #2: </a:t>
            </a:r>
          </a:p>
          <a:p>
            <a:pPr defTabSz="484886">
              <a:defRPr sz="6640"/>
            </a:pPr>
            <a:r>
              <a:t>Tamagotchi Politician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8036" indent="-288036" defTabSz="368045">
              <a:spcBef>
                <a:spcPts val="2600"/>
              </a:spcBef>
              <a:defRPr sz="2394"/>
            </a:pPr>
            <a:r>
              <a:t>Et spill hvor brukeren interagerer med en politiker og temaer de er interessert i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Velger en politiker og temaer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Feedback fra appen i form av</a:t>
            </a:r>
          </a:p>
          <a:p>
            <a:pPr lvl="1" marL="576072" indent="-288036" defTabSz="368045">
              <a:spcBef>
                <a:spcPts val="2600"/>
              </a:spcBef>
              <a:defRPr sz="2394"/>
            </a:pPr>
            <a:r>
              <a:t>Aktuelle saker</a:t>
            </a:r>
          </a:p>
          <a:p>
            <a:pPr lvl="1" marL="576072" indent="-288036" defTabSz="368045">
              <a:spcBef>
                <a:spcPts val="2600"/>
              </a:spcBef>
              <a:defRPr sz="2394"/>
            </a:pPr>
            <a:r>
              <a:t>Direkte spørsmål fra politikeren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Den valgte politikeren får tilgang til dataen som er samlet inn fra brukerne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Blir belønnet med poeng som kan brukes til å kjøpe tilbehør, f. eks hatter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Minispill med politikeren?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Vise ungdommen at deres meninger betyr noe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Skisser</a:t>
            </a:r>
          </a:p>
        </p:txBody>
      </p:sp>
      <p:pic>
        <p:nvPicPr>
          <p:cNvPr id="188" name="tumblr_nvx656Kbvq1uftc9jo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907" y="2168530"/>
            <a:ext cx="9524986" cy="7143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Interaktiv Wireframe</a:t>
            </a:r>
          </a:p>
        </p:txBody>
      </p:sp>
      <p:pic>
        <p:nvPicPr>
          <p:cNvPr id="191" name="wirefram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" y="2141527"/>
            <a:ext cx="4290050" cy="761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wireframe-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7375" y="2141527"/>
            <a:ext cx="4290050" cy="761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wireframe-0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14106" y="2140498"/>
            <a:ext cx="4459597" cy="7911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Games for Civic Engagement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8055" indent="-448055" defTabSz="572516">
              <a:spcBef>
                <a:spcPts val="4100"/>
              </a:spcBef>
              <a:defRPr sz="3724"/>
            </a:pPr>
            <a:r>
              <a:t>Forskningsspørsmål:</a:t>
            </a:r>
          </a:p>
          <a:p>
            <a:pPr lvl="1" marL="896111" indent="-448055" defTabSz="572516">
              <a:spcBef>
                <a:spcPts val="4100"/>
              </a:spcBef>
              <a:defRPr sz="3724"/>
            </a:pPr>
            <a:r>
              <a:t>Can Games Motivate Urban Youth for Civic Engagement?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I samarbeid med Creative Europe Project: The People's Smart Sculpture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Målgruppe: ca. 13-18 år, bosatt i Oslo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Veiledere: Alma og Andrea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Interaktiv Wireframe</a:t>
            </a:r>
          </a:p>
        </p:txBody>
      </p:sp>
      <p:pic>
        <p:nvPicPr>
          <p:cNvPr id="196" name="wirefram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46" y="2157180"/>
            <a:ext cx="4271521" cy="7577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wireframe-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6617" y="2157222"/>
            <a:ext cx="4271566" cy="7577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wireframe-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13787" y="2157222"/>
            <a:ext cx="4271567" cy="7577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Planen videre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Gjøre ferdig prototyper</a:t>
            </a:r>
          </a:p>
          <a:p>
            <a:pPr/>
            <a:r>
              <a:t>Evaluering med brukere</a:t>
            </a:r>
          </a:p>
          <a:p>
            <a:pPr/>
            <a:r>
              <a:t>Forskningsdata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tumblr_nw0lv8vAuk1uftc9jo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121" y="-9721"/>
            <a:ext cx="13075043" cy="980628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>
            <p:ph type="title"/>
          </p:nvPr>
        </p:nvSpPr>
        <p:spPr>
          <a:xfrm>
            <a:off x="952500" y="-249532"/>
            <a:ext cx="11099800" cy="2120901"/>
          </a:xfrm>
          <a:prstGeom prst="rect">
            <a:avLst/>
          </a:prstGeom>
        </p:spPr>
        <p:txBody>
          <a:bodyPr/>
          <a:lstStyle/>
          <a:p>
            <a:pPr/>
            <a:r>
              <a:t>Takk for oss!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Research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Satte oss inn i prosjektet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Pågående prosjekt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Artikler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Ung.no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Kontaktet forskjellige organisasjoner som driver med samfunnsengasjement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Blant annet Press, Grønn Ungdom, Natur og Ungdom, Ungdom Mot Narkotika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Brainstorming</a:t>
            </a:r>
          </a:p>
        </p:txBody>
      </p:sp>
      <p:pic>
        <p:nvPicPr>
          <p:cNvPr id="129" name="tumblr_nu5tbrCvkk1uftc9jo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42" y="2273300"/>
            <a:ext cx="5756631" cy="429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044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4910" y="2385894"/>
            <a:ext cx="5543850" cy="4157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tumblr_nuo19znT7d1uftc9jo1_128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21727" y="6544961"/>
            <a:ext cx="4510552" cy="3368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humb_IMG_2807_102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-24669"/>
            <a:ext cx="6426157" cy="4819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G_281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2469" y="-95337"/>
            <a:ext cx="6614606" cy="4960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2819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8" y="4800600"/>
            <a:ext cx="6614606" cy="4960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282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92220" y="4813300"/>
            <a:ext cx="6580739" cy="4935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Datainnsamling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xfrm>
            <a:off x="952500" y="2438400"/>
            <a:ext cx="11099800" cy="2285752"/>
          </a:xfrm>
          <a:prstGeom prst="rect">
            <a:avLst/>
          </a:prstGeom>
        </p:spPr>
        <p:txBody>
          <a:bodyPr/>
          <a:lstStyle/>
          <a:p>
            <a:pPr/>
            <a:r>
              <a:t>Online spørreskjema</a:t>
            </a:r>
          </a:p>
          <a:p>
            <a:pPr lvl="1"/>
            <a:r>
              <a:t>30 svar</a:t>
            </a:r>
          </a:p>
        </p:txBody>
      </p:sp>
      <p:pic>
        <p:nvPicPr>
          <p:cNvPr id="142" name="12165879_1014280191948440_1988216973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507" y="4593484"/>
            <a:ext cx="4671127" cy="5078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12167710_1014280695281723_1193893429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7014" y="4593484"/>
            <a:ext cx="5703118" cy="5078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Analyse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182880" indent="-182880" defTabSz="233679">
              <a:spcBef>
                <a:spcPts val="1600"/>
              </a:spcBef>
              <a:defRPr sz="1520"/>
            </a:pP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Hvordan analyserte vi?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Kvantitativ av pilen og spørreskjemaet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Kvalitativ av intervjuene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A priori</a:t>
            </a: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Elsk/hat</a:t>
            </a: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Resultater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Mangel på selvrealisering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Lettere å uttrykke seg i en digital sammenheng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Sosialt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Konkurranse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Ikke unødvendig komplisert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Intuitivt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Belønninger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Liker å bli inspirert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Fremme kreativitet / gjøre det til sitt eget</a:t>
            </a:r>
          </a:p>
        </p:txBody>
      </p:sp>
      <p:sp>
        <p:nvSpPr>
          <p:cNvPr id="147" name="Shape 147"/>
          <p:cNvSpPr/>
          <p:nvPr/>
        </p:nvSpPr>
        <p:spPr>
          <a:xfrm>
            <a:off x="6115138" y="2940049"/>
            <a:ext cx="4914724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/>
            </a:pPr>
            <a:r>
              <a:t>«Sosiale medier er jo </a:t>
            </a:r>
          </a:p>
          <a:p>
            <a:pPr>
              <a:defRPr i="1"/>
            </a:pPr>
            <a:r>
              <a:t>nesten livet vårt!»</a:t>
            </a:r>
          </a:p>
          <a:p>
            <a:pPr>
              <a:defRPr i="1"/>
            </a:pPr>
            <a:r>
              <a:t>- Jente (16)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Idé #1: Your Story</a:t>
            </a:r>
          </a:p>
        </p:txBody>
      </p:sp>
      <p:sp>
        <p:nvSpPr>
          <p:cNvPr id="150" name="Shape 150"/>
          <p:cNvSpPr/>
          <p:nvPr>
            <p:ph type="body" sz="half" idx="1"/>
          </p:nvPr>
        </p:nvSpPr>
        <p:spPr>
          <a:xfrm>
            <a:off x="952500" y="2590800"/>
            <a:ext cx="6211987" cy="7281417"/>
          </a:xfrm>
          <a:prstGeom prst="rect">
            <a:avLst/>
          </a:prstGeom>
        </p:spPr>
        <p:txBody>
          <a:bodyPr/>
          <a:lstStyle/>
          <a:p>
            <a:pPr/>
            <a:r>
              <a:t>Videoserie</a:t>
            </a:r>
          </a:p>
          <a:p>
            <a:pPr/>
            <a:r>
              <a:t>Diskutere med andre brukere</a:t>
            </a:r>
          </a:p>
          <a:p>
            <a:pPr/>
            <a:r>
              <a:t>Lager nye videoer</a:t>
            </a:r>
          </a:p>
          <a:p>
            <a:pPr/>
            <a:r>
              <a:t>Eksempel: verden ødelagt av forurensning</a:t>
            </a:r>
          </a:p>
        </p:txBody>
      </p:sp>
      <p:pic>
        <p:nvPicPr>
          <p:cNvPr id="151" name="tumblr_inline_nvhfw3eYFa1sluy2z_5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7473" y="3330674"/>
            <a:ext cx="6565901" cy="408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Idé #2: Pling!</a:t>
            </a:r>
          </a:p>
        </p:txBody>
      </p:sp>
      <p:sp>
        <p:nvSpPr>
          <p:cNvPr id="154" name="Shape 154"/>
          <p:cNvSpPr/>
          <p:nvPr>
            <p:ph type="body" sz="half" idx="1"/>
          </p:nvPr>
        </p:nvSpPr>
        <p:spPr>
          <a:xfrm>
            <a:off x="952500" y="2590800"/>
            <a:ext cx="6238131" cy="6286500"/>
          </a:xfrm>
          <a:prstGeom prst="rect">
            <a:avLst/>
          </a:prstGeom>
        </p:spPr>
        <p:txBody>
          <a:bodyPr/>
          <a:lstStyle/>
          <a:p>
            <a:pPr/>
            <a:r>
              <a:t>Oppfordrer brukeren til å gjøre spontane aktiviteter i samfunnet</a:t>
            </a:r>
          </a:p>
          <a:p>
            <a:pPr/>
            <a:r>
              <a:t>Eksempel på oppgaver: plukke søppel, smile til en fremmed</a:t>
            </a:r>
          </a:p>
          <a:p>
            <a:pPr/>
            <a:r>
              <a:t>Møte med andre brukere</a:t>
            </a:r>
          </a:p>
        </p:txBody>
      </p:sp>
      <p:pic>
        <p:nvPicPr>
          <p:cNvPr id="155" name="tumblr_inline_nvhh9cBnXq1sluy2z_5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2528" y="3884711"/>
            <a:ext cx="4625613" cy="4473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