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23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Garamond" panose="02020404030301010803" pitchFamily="18" charset="0"/>
      <p:regular r:id="rId9"/>
      <p:bold r:id="rId10"/>
      <p:italic r:id="rId11"/>
    </p:embeddedFont>
    <p:embeddedFont>
      <p:font typeface="Lato" panose="020B0604020202020204" charset="0"/>
      <p:regular r:id="rId12"/>
      <p:bold r:id="rId13"/>
      <p:italic r:id="rId14"/>
      <p:boldItalic r:id="rId15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340750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9065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270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7679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vi kan jo ha to bilder av hver da</a:t>
            </a:r>
          </a:p>
        </p:txBody>
      </p:sp>
    </p:spTree>
    <p:extLst>
      <p:ext uri="{BB962C8B-B14F-4D97-AF65-F5344CB8AC3E}">
        <p14:creationId xmlns:p14="http://schemas.microsoft.com/office/powerpoint/2010/main" val="369141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‹nr.›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0037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‹nr.›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8764297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‹nr.›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70596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‹nr.›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9728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‹nr.›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2109553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‹nr.›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23379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‹nr.›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43702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‹nr.›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41770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‹nr.›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33635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‹nr.›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690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‹nr.›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90404199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‹nr.›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62263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‹nr.›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38629132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‹nr.›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446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‹nr.›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89580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‹nr.›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02067164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‹nr.›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8983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‹nr.›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48496985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‹nr.›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16660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  <p:sldLayoutId id="2147483841" r:id="rId18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4775" y="627762"/>
            <a:ext cx="6667500" cy="37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0099" y="616692"/>
            <a:ext cx="1143800" cy="4453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2327400" y="4352050"/>
            <a:ext cx="4489199" cy="40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Aria </a:t>
            </a:r>
            <a:r>
              <a:rPr lang="en" dirty="0" smtClean="0"/>
              <a:t>Nejad</a:t>
            </a:r>
            <a:r>
              <a:rPr lang="en" dirty="0"/>
              <a:t>, Aryan Esfandiari og Tonje Henriksen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545457" y="411976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dirty="0"/>
              <a:t>HVEM ER LUDVIG? 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00" y="1099953"/>
            <a:ext cx="4798952" cy="336837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94884" y="474388"/>
            <a:ext cx="8930869" cy="8083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dirty="0"/>
              <a:t>INTERAKSJON MELLOM LUDVIG OG BRUKER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5238639" y="1759837"/>
            <a:ext cx="847799" cy="926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6000" dirty="0"/>
              <a:t>+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3968" y="997470"/>
            <a:ext cx="3121785" cy="2977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71" y="1267018"/>
            <a:ext cx="2985871" cy="1827577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607" y="3422857"/>
            <a:ext cx="1815644" cy="1106429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262" y="3419722"/>
            <a:ext cx="1785831" cy="1109564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39" y="3419722"/>
            <a:ext cx="1718797" cy="105333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DESIGNPROSESS</a:t>
            </a:r>
            <a:endParaRPr lang="en" dirty="0"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8105" y="1292536"/>
            <a:ext cx="2000399" cy="277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" r="11723"/>
          <a:stretch/>
        </p:blipFill>
        <p:spPr>
          <a:xfrm>
            <a:off x="2822613" y="2239439"/>
            <a:ext cx="2445492" cy="1981933"/>
          </a:xfrm>
          <a:prstGeom prst="rect">
            <a:avLst/>
          </a:prstGeom>
        </p:spPr>
      </p:pic>
      <p:pic>
        <p:nvPicPr>
          <p:cNvPr id="7" name="Shape 77"/>
          <p:cNvPicPr preferRelativeResize="0"/>
          <p:nvPr/>
        </p:nvPicPr>
        <p:blipFill rotWithShape="1">
          <a:blip r:embed="rId5">
            <a:alphaModFix/>
          </a:blip>
          <a:srcRect l="2245" r="9931"/>
          <a:stretch/>
        </p:blipFill>
        <p:spPr>
          <a:xfrm>
            <a:off x="577516" y="1292536"/>
            <a:ext cx="2347514" cy="222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lede 7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069" b="72688" l="9899" r="94292">
                        <a14:foregroundMark x1="23699" y1="61272" x2="27529" y2="57081"/>
                        <a14:foregroundMark x1="25361" y1="50578" x2="29552" y2="44725"/>
                        <a14:foregroundMark x1="38367" y1="55419" x2="41474" y2="50723"/>
                        <a14:foregroundMark x1="50000" y1="55636" x2="60477" y2="54913"/>
                        <a14:foregroundMark x1="77890" y1="43858" x2="86922" y2="44581"/>
                        <a14:foregroundMark x1="78613" y1="56864" x2="86777" y2="58887"/>
                        <a14:foregroundMark x1="35910" y1="51951" x2="40462" y2="46460"/>
                        <a14:foregroundMark x1="76445" y1="44292" x2="76228" y2="42775"/>
                        <a14:foregroundMark x1="88223" y1="60621" x2="88223" y2="57659"/>
                        <a14:foregroundMark x1="90029" y1="45592" x2="90029" y2="43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65" r="4132" b="23780"/>
          <a:stretch/>
        </p:blipFill>
        <p:spPr bwMode="auto">
          <a:xfrm rot="5400000">
            <a:off x="6801212" y="1817898"/>
            <a:ext cx="2544678" cy="13524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Billede 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611" y="2299821"/>
            <a:ext cx="563880" cy="38862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46167" y="2000143"/>
            <a:ext cx="1606477" cy="6261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723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35705" y="2068896"/>
            <a:ext cx="3375717" cy="6261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Takk for oss!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952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">
  <a:themeElements>
    <a:clrScheme name="Organis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s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423</TotalTime>
  <Words>33</Words>
  <Application>Microsoft Office PowerPoint</Application>
  <PresentationFormat>Skærmshow (16:9)</PresentationFormat>
  <Paragraphs>8</Paragraphs>
  <Slides>6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Garamond</vt:lpstr>
      <vt:lpstr>Arial</vt:lpstr>
      <vt:lpstr>Lato</vt:lpstr>
      <vt:lpstr>Organisk</vt:lpstr>
      <vt:lpstr>PowerPoint-præsentation</vt:lpstr>
      <vt:lpstr>HVEM ER LUDVIG? </vt:lpstr>
      <vt:lpstr>INTERAKSJON MELLOM LUDVIG OG BRUKER</vt:lpstr>
      <vt:lpstr>DESIGNPROSESS</vt:lpstr>
      <vt:lpstr>FILM</vt:lpstr>
      <vt:lpstr>Takk for oss!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cp:lastModifiedBy>Tonje Henriksen</cp:lastModifiedBy>
  <cp:revision>14</cp:revision>
  <dcterms:modified xsi:type="dcterms:W3CDTF">2015-11-24T11:53:26Z</dcterms:modified>
</cp:coreProperties>
</file>