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8" r:id="rId5"/>
    <p:sldId id="259" r:id="rId6"/>
    <p:sldId id="261" r:id="rId7"/>
    <p:sldId id="257" r:id="rId8"/>
    <p:sldId id="262" r:id="rId9"/>
  </p:sldIdLst>
  <p:sldSz cx="12801600" cy="9601200" type="A3"/>
  <p:notesSz cx="17452975" cy="25096788"/>
  <p:defaultTextStyle>
    <a:defPPr>
      <a:defRPr lang="nb-NO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86" y="-90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597"/>
            <a:ext cx="10881360" cy="2058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2425-D636-4BB6-B144-A1AE71BCEA9C}" type="datetimeFigureOut">
              <a:rPr lang="nb-NO" smtClean="0"/>
              <a:t>19.05.2014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839B-3C04-41B0-9AB7-CAC2DBDB7D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8701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2425-D636-4BB6-B144-A1AE71BCEA9C}" type="datetimeFigureOut">
              <a:rPr lang="nb-NO" smtClean="0"/>
              <a:t>19.05.2014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839B-3C04-41B0-9AB7-CAC2DBDB7D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6978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84495"/>
            <a:ext cx="2880360" cy="81921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84495"/>
            <a:ext cx="8427720" cy="81921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2425-D636-4BB6-B144-A1AE71BCEA9C}" type="datetimeFigureOut">
              <a:rPr lang="nb-NO" smtClean="0"/>
              <a:t>19.05.2014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839B-3C04-41B0-9AB7-CAC2DBDB7D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8883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2425-D636-4BB6-B144-A1AE71BCEA9C}" type="datetimeFigureOut">
              <a:rPr lang="nb-NO" smtClean="0"/>
              <a:t>19.05.2014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839B-3C04-41B0-9AB7-CAC2DBDB7D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829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2425-D636-4BB6-B144-A1AE71BCEA9C}" type="datetimeFigureOut">
              <a:rPr lang="nb-NO" smtClean="0"/>
              <a:t>19.05.2014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839B-3C04-41B0-9AB7-CAC2DBDB7D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847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2425-D636-4BB6-B144-A1AE71BCEA9C}" type="datetimeFigureOut">
              <a:rPr lang="nb-NO" smtClean="0"/>
              <a:t>19.05.2014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839B-3C04-41B0-9AB7-CAC2DBDB7D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8987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2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2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7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7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2425-D636-4BB6-B144-A1AE71BCEA9C}" type="datetimeFigureOut">
              <a:rPr lang="nb-NO" smtClean="0"/>
              <a:t>19.05.2014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839B-3C04-41B0-9AB7-CAC2DBDB7D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9892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2425-D636-4BB6-B144-A1AE71BCEA9C}" type="datetimeFigureOut">
              <a:rPr lang="nb-NO" smtClean="0"/>
              <a:t>19.05.2014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839B-3C04-41B0-9AB7-CAC2DBDB7D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9463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36104" y="120080"/>
            <a:ext cx="12529392" cy="9361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272" y="9121080"/>
            <a:ext cx="1931261" cy="31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26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382272"/>
            <a:ext cx="7156451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2425-D636-4BB6-B144-A1AE71BCEA9C}" type="datetimeFigureOut">
              <a:rPr lang="nb-NO" smtClean="0"/>
              <a:t>19.05.2014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839B-3C04-41B0-9AB7-CAC2DBDB7D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9769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2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5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2425-D636-4BB6-B144-A1AE71BCEA9C}" type="datetimeFigureOut">
              <a:rPr lang="nb-NO" smtClean="0"/>
              <a:t>19.05.2014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839B-3C04-41B0-9AB7-CAC2DBDB7D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634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2425-D636-4BB6-B144-A1AE71BCEA9C}" type="datetimeFigureOut">
              <a:rPr lang="nb-NO" smtClean="0"/>
              <a:t>19.05.2014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8839B-3C04-41B0-9AB7-CAC2DBDB7D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667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4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22.png"/><Relationship Id="rId5" Type="http://schemas.openxmlformats.org/officeDocument/2006/relationships/image" Target="../media/image18.jpeg"/><Relationship Id="rId10" Type="http://schemas.openxmlformats.org/officeDocument/2006/relationships/image" Target="../media/image21.jpeg"/><Relationship Id="rId4" Type="http://schemas.openxmlformats.org/officeDocument/2006/relationships/image" Target="../media/image17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12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0.png"/><Relationship Id="rId5" Type="http://schemas.openxmlformats.org/officeDocument/2006/relationships/image" Target="../media/image13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553751" y="264096"/>
            <a:ext cx="11846538" cy="181460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28016" tIns="64008" rIns="128016" bIns="6400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b-NO" altLang="nb-NO" sz="5600" dirty="0"/>
              <a:t>ADVARSEL – CAUTION</a:t>
            </a:r>
          </a:p>
          <a:p>
            <a:pPr algn="ctr" eaLnBrk="1" hangingPunct="1"/>
            <a:r>
              <a:rPr lang="nb-NO" altLang="nb-NO" sz="3900" dirty="0"/>
              <a:t>Laboratorium</a:t>
            </a:r>
            <a:endParaRPr lang="nb-NO" altLang="nb-NO" sz="39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652698" y="2298888"/>
            <a:ext cx="3326770" cy="4549238"/>
            <a:chOff x="4296886" y="4842004"/>
            <a:chExt cx="3326770" cy="4549238"/>
          </a:xfrm>
        </p:grpSpPr>
        <p:sp>
          <p:nvSpPr>
            <p:cNvPr id="28" name="Rounded Rectangle 27"/>
            <p:cNvSpPr/>
            <p:nvPr/>
          </p:nvSpPr>
          <p:spPr>
            <a:xfrm>
              <a:off x="4296886" y="4842004"/>
              <a:ext cx="3326770" cy="454923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nb-NO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16624" y="7982233"/>
              <a:ext cx="2313268" cy="898708"/>
            </a:xfrm>
            <a:prstGeom prst="rect">
              <a:avLst/>
            </a:prstGeom>
            <a:noFill/>
          </p:spPr>
          <p:txBody>
            <a:bodyPr wrap="square" lIns="128016" tIns="64008" rIns="128016" bIns="64008" rtlCol="0">
              <a:spAutoFit/>
            </a:bodyPr>
            <a:lstStyle/>
            <a:p>
              <a:r>
                <a:rPr lang="nb-NO" dirty="0" smtClean="0"/>
                <a:t>Adgang forbudt</a:t>
              </a:r>
            </a:p>
            <a:p>
              <a:r>
                <a:rPr lang="nb-NO" dirty="0" smtClean="0"/>
                <a:t>No </a:t>
              </a:r>
              <a:r>
                <a:rPr lang="nb-NO" dirty="0" err="1" smtClean="0"/>
                <a:t>access</a:t>
              </a:r>
              <a:endParaRPr lang="nb-NO" dirty="0"/>
            </a:p>
          </p:txBody>
        </p:sp>
        <p:pic>
          <p:nvPicPr>
            <p:cNvPr id="31" name="Picture 2" descr="http://www.escapesystem.no/file/thumb/file/3/370264&amp;width=1024&amp;height=768&amp;resize_mode=fill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51" t="4148" r="15545" b="5817"/>
            <a:stretch/>
          </p:blipFill>
          <p:spPr bwMode="auto">
            <a:xfrm>
              <a:off x="4702992" y="5155345"/>
              <a:ext cx="2514557" cy="2453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8777064" y="2298190"/>
            <a:ext cx="3326770" cy="4518634"/>
            <a:chOff x="4871371" y="2298190"/>
            <a:chExt cx="3326770" cy="4518634"/>
          </a:xfrm>
        </p:grpSpPr>
        <p:sp>
          <p:nvSpPr>
            <p:cNvPr id="33" name="Rounded Rectangle 32"/>
            <p:cNvSpPr/>
            <p:nvPr/>
          </p:nvSpPr>
          <p:spPr>
            <a:xfrm>
              <a:off x="4871371" y="2298190"/>
              <a:ext cx="3326770" cy="4518634"/>
            </a:xfrm>
            <a:prstGeom prst="roundRect">
              <a:avLst/>
            </a:prstGeom>
            <a:solidFill>
              <a:srgbClr val="FFF7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nb-NO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99679" y="5407814"/>
              <a:ext cx="2784417" cy="898708"/>
            </a:xfrm>
            <a:prstGeom prst="rect">
              <a:avLst/>
            </a:prstGeom>
            <a:noFill/>
          </p:spPr>
          <p:txBody>
            <a:bodyPr wrap="none" lIns="128016" tIns="64008" rIns="128016" bIns="64008" rtlCol="0">
              <a:spAutoFit/>
            </a:bodyPr>
            <a:lstStyle/>
            <a:p>
              <a:r>
                <a:rPr lang="nb-NO" dirty="0" smtClean="0"/>
                <a:t>Gass under trykk</a:t>
              </a:r>
              <a:endParaRPr lang="nb-NO" dirty="0" smtClean="0"/>
            </a:p>
            <a:p>
              <a:r>
                <a:rPr lang="nb-NO" dirty="0" smtClean="0"/>
                <a:t>Gas under </a:t>
              </a:r>
              <a:r>
                <a:rPr lang="nb-NO" dirty="0" err="1" smtClean="0"/>
                <a:t>pressure</a:t>
              </a:r>
              <a:endParaRPr lang="nb-NO" dirty="0"/>
            </a:p>
          </p:txBody>
        </p:sp>
        <p:pic>
          <p:nvPicPr>
            <p:cNvPr id="35" name="Picture 34" descr="http://www.escapesystem.no/file/thumb/file/3/368881&amp;width=1024&amp;height=768&amp;resize_mode=fill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41" t="6259" r="14441" b="5008"/>
            <a:stretch/>
          </p:blipFill>
          <p:spPr bwMode="auto">
            <a:xfrm>
              <a:off x="5216545" y="2784376"/>
              <a:ext cx="2636421" cy="2439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/>
          <p:cNvGrpSpPr/>
          <p:nvPr/>
        </p:nvGrpSpPr>
        <p:grpSpPr>
          <a:xfrm>
            <a:off x="4714881" y="2298190"/>
            <a:ext cx="3326770" cy="4518634"/>
            <a:chOff x="4525931" y="4990015"/>
            <a:chExt cx="3326770" cy="4518634"/>
          </a:xfrm>
        </p:grpSpPr>
        <p:sp>
          <p:nvSpPr>
            <p:cNvPr id="37" name="Rounded Rectangle 36"/>
            <p:cNvSpPr/>
            <p:nvPr/>
          </p:nvSpPr>
          <p:spPr>
            <a:xfrm>
              <a:off x="4525931" y="4990015"/>
              <a:ext cx="3326770" cy="4518634"/>
            </a:xfrm>
            <a:prstGeom prst="roundRect">
              <a:avLst/>
            </a:prstGeom>
            <a:solidFill>
              <a:srgbClr val="FFF7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nb-NO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365591" y="8099639"/>
              <a:ext cx="1683281" cy="898708"/>
            </a:xfrm>
            <a:prstGeom prst="rect">
              <a:avLst/>
            </a:prstGeom>
            <a:noFill/>
          </p:spPr>
          <p:txBody>
            <a:bodyPr wrap="none" lIns="128016" tIns="64008" rIns="128016" bIns="64008" rtlCol="0">
              <a:spAutoFit/>
            </a:bodyPr>
            <a:lstStyle/>
            <a:p>
              <a:r>
                <a:rPr lang="nb-NO" dirty="0" smtClean="0"/>
                <a:t>Brannfarlig</a:t>
              </a:r>
              <a:endParaRPr lang="nb-NO" dirty="0" smtClean="0"/>
            </a:p>
            <a:p>
              <a:r>
                <a:rPr lang="nb-NO" dirty="0" smtClean="0"/>
                <a:t>Fire </a:t>
              </a:r>
              <a:r>
                <a:rPr lang="nb-NO" dirty="0" err="1" smtClean="0"/>
                <a:t>hazard</a:t>
              </a:r>
              <a:endParaRPr lang="nb-NO" dirty="0"/>
            </a:p>
          </p:txBody>
        </p:sp>
        <p:pic>
          <p:nvPicPr>
            <p:cNvPr id="39" name="Picture 16" descr="http://www.escapesystem.no/file/thumb/file/3/368870&amp;width=1024&amp;height=768&amp;resize_mode=fill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52" t="4912" r="14206" b="4912"/>
            <a:stretch/>
          </p:blipFill>
          <p:spPr bwMode="auto">
            <a:xfrm>
              <a:off x="4888999" y="5254662"/>
              <a:ext cx="2600633" cy="2479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652698" y="6960840"/>
            <a:ext cx="2434705" cy="2221297"/>
            <a:chOff x="3284504" y="192088"/>
            <a:chExt cx="3849222" cy="3511827"/>
          </a:xfrm>
        </p:grpSpPr>
        <p:pic>
          <p:nvPicPr>
            <p:cNvPr id="41" name="Picture 2" descr="http://www.escapesystem.no/file/thumb/file/3/370263&amp;width=1024&amp;height=768&amp;resize_mode=fill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99" t="4803" r="14658" b="6735"/>
            <a:stretch/>
          </p:blipFill>
          <p:spPr bwMode="auto">
            <a:xfrm>
              <a:off x="3520480" y="192088"/>
              <a:ext cx="2522458" cy="2355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3284504" y="2584761"/>
              <a:ext cx="3849222" cy="11191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000" dirty="0" smtClean="0"/>
                <a:t>Åpen flamme forbudt</a:t>
              </a:r>
            </a:p>
            <a:p>
              <a:r>
                <a:rPr lang="nb-NO" sz="2000" dirty="0" smtClean="0"/>
                <a:t>No </a:t>
              </a:r>
              <a:r>
                <a:rPr lang="nb-NO" sz="2000" dirty="0" err="1" smtClean="0"/>
                <a:t>open</a:t>
              </a:r>
              <a:r>
                <a:rPr lang="nb-NO" sz="2000" dirty="0" smtClean="0"/>
                <a:t> </a:t>
              </a:r>
              <a:r>
                <a:rPr lang="nb-NO" sz="2000" dirty="0" err="1" smtClean="0"/>
                <a:t>flame</a:t>
              </a:r>
              <a:endParaRPr lang="nb-NO" sz="20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635207" y="6960840"/>
            <a:ext cx="2225353" cy="2479422"/>
            <a:chOff x="236055" y="3928719"/>
            <a:chExt cx="3518241" cy="3919919"/>
          </a:xfrm>
        </p:grpSpPr>
        <p:pic>
          <p:nvPicPr>
            <p:cNvPr id="44" name="Picture 8" descr="http://www.escapesystem.no/file/thumb/file/3/370286&amp;width=1024&amp;height=768&amp;resize_mode=fill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35" t="6465" r="16917" b="4490"/>
            <a:stretch/>
          </p:blipFill>
          <p:spPr bwMode="auto">
            <a:xfrm>
              <a:off x="424136" y="3928719"/>
              <a:ext cx="2355744" cy="2371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236055" y="6242894"/>
              <a:ext cx="3518241" cy="1605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000" dirty="0" smtClean="0"/>
                <a:t>Vernebriller påbudt</a:t>
              </a:r>
            </a:p>
            <a:p>
              <a:r>
                <a:rPr lang="nb-NO" sz="2000" dirty="0" err="1" smtClean="0"/>
                <a:t>Protective</a:t>
              </a:r>
              <a:r>
                <a:rPr lang="nb-NO" sz="2000" dirty="0" smtClean="0"/>
                <a:t> </a:t>
              </a:r>
              <a:r>
                <a:rPr lang="nb-NO" sz="2000" dirty="0" err="1" smtClean="0"/>
                <a:t>glasses</a:t>
              </a:r>
              <a:r>
                <a:rPr lang="nb-NO" sz="2000" dirty="0" smtClean="0"/>
                <a:t> </a:t>
              </a:r>
            </a:p>
            <a:p>
              <a:r>
                <a:rPr lang="nb-NO" sz="2000" dirty="0" err="1" smtClean="0"/>
                <a:t>required</a:t>
              </a:r>
              <a:endParaRPr lang="nb-NO" sz="2000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408364" y="6960840"/>
            <a:ext cx="2063825" cy="2587566"/>
            <a:chOff x="3592488" y="3971635"/>
            <a:chExt cx="3262868" cy="4090892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7" t="5967" r="2985" b="5067"/>
            <a:stretch/>
          </p:blipFill>
          <p:spPr>
            <a:xfrm>
              <a:off x="3592488" y="3971635"/>
              <a:ext cx="2619213" cy="2541722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3666981" y="6456783"/>
              <a:ext cx="3188375" cy="1605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000" dirty="0" smtClean="0"/>
                <a:t>Hansker påbudt</a:t>
              </a:r>
            </a:p>
            <a:p>
              <a:r>
                <a:rPr lang="nb-NO" sz="2000" dirty="0" err="1" smtClean="0"/>
                <a:t>Protective</a:t>
              </a:r>
              <a:r>
                <a:rPr lang="nb-NO" sz="2000" dirty="0" smtClean="0"/>
                <a:t> gloves </a:t>
              </a:r>
            </a:p>
            <a:p>
              <a:r>
                <a:rPr lang="nb-NO" sz="2000" dirty="0" err="1" smtClean="0"/>
                <a:t>required</a:t>
              </a:r>
              <a:endParaRPr lang="nb-NO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46651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96144" y="4944616"/>
            <a:ext cx="3326770" cy="4518634"/>
            <a:chOff x="784176" y="234431"/>
            <a:chExt cx="3326770" cy="4518634"/>
          </a:xfrm>
        </p:grpSpPr>
        <p:sp>
          <p:nvSpPr>
            <p:cNvPr id="12" name="Rounded Rectangle 11"/>
            <p:cNvSpPr/>
            <p:nvPr/>
          </p:nvSpPr>
          <p:spPr>
            <a:xfrm>
              <a:off x="784176" y="234431"/>
              <a:ext cx="3326770" cy="4518634"/>
            </a:xfrm>
            <a:prstGeom prst="roundRect">
              <a:avLst/>
            </a:prstGeom>
            <a:solidFill>
              <a:srgbClr val="FFF7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nb-NO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14494" y="3344055"/>
              <a:ext cx="1345946" cy="898708"/>
            </a:xfrm>
            <a:prstGeom prst="rect">
              <a:avLst/>
            </a:prstGeom>
            <a:noFill/>
          </p:spPr>
          <p:txBody>
            <a:bodyPr wrap="none" lIns="128016" tIns="64008" rIns="128016" bIns="64008" rtlCol="0">
              <a:spAutoFit/>
            </a:bodyPr>
            <a:lstStyle/>
            <a:p>
              <a:r>
                <a:rPr lang="nb-NO" dirty="0" smtClean="0"/>
                <a:t>Røntgen</a:t>
              </a:r>
              <a:endParaRPr lang="nb-NO" dirty="0" smtClean="0"/>
            </a:p>
            <a:p>
              <a:r>
                <a:rPr lang="nb-NO" dirty="0" err="1" smtClean="0"/>
                <a:t>X-rays</a:t>
              </a:r>
              <a:endParaRPr lang="nb-NO" dirty="0"/>
            </a:p>
          </p:txBody>
        </p:sp>
        <p:pic>
          <p:nvPicPr>
            <p:cNvPr id="14" name="Picture 2" descr="S:\sertifisering\Prosedyrer\Verktøy\Skilt-straaling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90" t="4279" r="13065" b="2433"/>
            <a:stretch/>
          </p:blipFill>
          <p:spPr bwMode="auto">
            <a:xfrm>
              <a:off x="1175089" y="720617"/>
              <a:ext cx="2621812" cy="2494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" name="Group 47"/>
          <p:cNvGrpSpPr/>
          <p:nvPr/>
        </p:nvGrpSpPr>
        <p:grpSpPr>
          <a:xfrm>
            <a:off x="536050" y="246951"/>
            <a:ext cx="3326770" cy="4518634"/>
            <a:chOff x="4442182" y="192088"/>
            <a:chExt cx="3326770" cy="4518634"/>
          </a:xfrm>
        </p:grpSpPr>
        <p:grpSp>
          <p:nvGrpSpPr>
            <p:cNvPr id="6" name="Group 5"/>
            <p:cNvGrpSpPr/>
            <p:nvPr/>
          </p:nvGrpSpPr>
          <p:grpSpPr>
            <a:xfrm>
              <a:off x="4442182" y="192088"/>
              <a:ext cx="3326770" cy="4518634"/>
              <a:chOff x="4672608" y="161608"/>
              <a:chExt cx="3326770" cy="4518634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4672608" y="161608"/>
                <a:ext cx="3326770" cy="4518634"/>
              </a:xfrm>
              <a:prstGeom prst="roundRect">
                <a:avLst/>
              </a:prstGeom>
              <a:solidFill>
                <a:srgbClr val="FFF7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8016" tIns="64008" rIns="128016" bIns="64008"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489313" y="3041928"/>
                <a:ext cx="1770228" cy="898708"/>
              </a:xfrm>
              <a:prstGeom prst="rect">
                <a:avLst/>
              </a:prstGeom>
              <a:noFill/>
            </p:spPr>
            <p:txBody>
              <a:bodyPr wrap="none" lIns="128016" tIns="64008" rIns="128016" bIns="64008" rtlCol="0">
                <a:spAutoFit/>
              </a:bodyPr>
              <a:lstStyle/>
              <a:p>
                <a:r>
                  <a:rPr lang="nb-NO" dirty="0" smtClean="0"/>
                  <a:t>Radioaktiv</a:t>
                </a:r>
                <a:endParaRPr lang="nb-NO" dirty="0" smtClean="0"/>
              </a:p>
              <a:p>
                <a:r>
                  <a:rPr lang="nb-NO" dirty="0" err="1" smtClean="0"/>
                  <a:t>Radioactive</a:t>
                </a:r>
                <a:endParaRPr lang="nb-NO" dirty="0"/>
              </a:p>
            </p:txBody>
          </p:sp>
          <p:pic>
            <p:nvPicPr>
              <p:cNvPr id="9" name="Picture 2" descr="S:\sertifisering\Prosedyrer\Verktøy\Skilt-straaling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390" t="4279" r="13065" b="2433"/>
              <a:stretch/>
            </p:blipFill>
            <p:spPr bwMode="auto">
              <a:xfrm>
                <a:off x="5063521" y="647794"/>
                <a:ext cx="2621812" cy="24942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5874103" y="234431"/>
                <a:ext cx="935000" cy="513987"/>
              </a:xfrm>
              <a:prstGeom prst="rect">
                <a:avLst/>
              </a:prstGeom>
              <a:noFill/>
            </p:spPr>
            <p:txBody>
              <a:bodyPr wrap="none" lIns="128016" tIns="64008" rIns="128016" bIns="64008" rtlCol="0">
                <a:spAutoFit/>
              </a:bodyPr>
              <a:lstStyle/>
              <a:p>
                <a:r>
                  <a:rPr lang="nb-NO" b="1" dirty="0" smtClean="0"/>
                  <a:t>C-lab</a:t>
                </a:r>
                <a:endParaRPr lang="nb-NO" b="1" dirty="0" smtClean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5184892" y="3972244"/>
              <a:ext cx="19182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 smtClean="0"/>
                <a:t>Overvåket område</a:t>
              </a:r>
            </a:p>
            <a:p>
              <a:r>
                <a:rPr lang="nb-NO" sz="1800" dirty="0" err="1" smtClean="0"/>
                <a:t>Supervised</a:t>
              </a:r>
              <a:r>
                <a:rPr lang="nb-NO" sz="1800" dirty="0" smtClean="0"/>
                <a:t> area</a:t>
              </a:r>
              <a:endParaRPr lang="nb-NO" sz="18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128137" y="4944616"/>
            <a:ext cx="3326770" cy="4518634"/>
            <a:chOff x="8417024" y="281966"/>
            <a:chExt cx="3326770" cy="4518634"/>
          </a:xfrm>
        </p:grpSpPr>
        <p:grpSp>
          <p:nvGrpSpPr>
            <p:cNvPr id="2" name="Group 1"/>
            <p:cNvGrpSpPr/>
            <p:nvPr/>
          </p:nvGrpSpPr>
          <p:grpSpPr>
            <a:xfrm>
              <a:off x="8417024" y="281966"/>
              <a:ext cx="3326770" cy="4518634"/>
              <a:chOff x="8561040" y="162423"/>
              <a:chExt cx="3326770" cy="4518634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8561040" y="162423"/>
                <a:ext cx="3326770" cy="4518634"/>
              </a:xfrm>
              <a:prstGeom prst="roundRect">
                <a:avLst/>
              </a:prstGeom>
              <a:solidFill>
                <a:srgbClr val="FFF7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8016" tIns="64008" rIns="128016" bIns="64008"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9225009" y="3052933"/>
                <a:ext cx="2034660" cy="898708"/>
              </a:xfrm>
              <a:prstGeom prst="rect">
                <a:avLst/>
              </a:prstGeom>
              <a:noFill/>
            </p:spPr>
            <p:txBody>
              <a:bodyPr wrap="none" lIns="128016" tIns="64008" rIns="128016" bIns="64008" rtlCol="0">
                <a:spAutoFit/>
              </a:bodyPr>
              <a:lstStyle/>
              <a:p>
                <a:r>
                  <a:rPr lang="nb-NO" dirty="0" smtClean="0"/>
                  <a:t>Laser klasse 4</a:t>
                </a:r>
              </a:p>
              <a:p>
                <a:r>
                  <a:rPr lang="nb-NO" dirty="0" smtClean="0"/>
                  <a:t>Laser </a:t>
                </a:r>
                <a:r>
                  <a:rPr lang="nb-NO" dirty="0" err="1" smtClean="0"/>
                  <a:t>class</a:t>
                </a:r>
                <a:r>
                  <a:rPr lang="nb-NO" dirty="0" smtClean="0"/>
                  <a:t> 4</a:t>
                </a:r>
                <a:endParaRPr lang="nb-NO" dirty="0"/>
              </a:p>
            </p:txBody>
          </p:sp>
          <p:pic>
            <p:nvPicPr>
              <p:cNvPr id="5" name="Picture 6" descr="http://www.escapesystem.no/file/thumb/file/3/370231&amp;width=1024&amp;height=768&amp;resize_mode=fill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370" t="5111" r="13735" b="3120"/>
              <a:stretch/>
            </p:blipFill>
            <p:spPr bwMode="auto">
              <a:xfrm>
                <a:off x="8939812" y="464123"/>
                <a:ext cx="2605055" cy="24596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9015299" y="4064391"/>
              <a:ext cx="13412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 smtClean="0"/>
                <a:t>Bølgelengde</a:t>
              </a:r>
            </a:p>
            <a:p>
              <a:r>
                <a:rPr lang="nb-NO" sz="1800" dirty="0" err="1" smtClean="0"/>
                <a:t>Wavelength</a:t>
              </a:r>
              <a:endParaRPr lang="nb-NO" sz="18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501983" y="4202890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 smtClean="0"/>
                <a:t>372 </a:t>
              </a:r>
              <a:r>
                <a:rPr lang="nb-NO" sz="1800" dirty="0" err="1" smtClean="0"/>
                <a:t>nm</a:t>
              </a:r>
              <a:endParaRPr lang="nb-NO" sz="18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147239" y="319774"/>
            <a:ext cx="3326770" cy="4518634"/>
            <a:chOff x="4442182" y="192088"/>
            <a:chExt cx="3326770" cy="4518634"/>
          </a:xfrm>
        </p:grpSpPr>
        <p:grpSp>
          <p:nvGrpSpPr>
            <p:cNvPr id="50" name="Group 49"/>
            <p:cNvGrpSpPr/>
            <p:nvPr/>
          </p:nvGrpSpPr>
          <p:grpSpPr>
            <a:xfrm>
              <a:off x="4442182" y="192088"/>
              <a:ext cx="3326770" cy="4518634"/>
              <a:chOff x="4672608" y="161608"/>
              <a:chExt cx="3326770" cy="4518634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4672608" y="161608"/>
                <a:ext cx="3326770" cy="4518634"/>
              </a:xfrm>
              <a:prstGeom prst="roundRect">
                <a:avLst/>
              </a:prstGeom>
              <a:solidFill>
                <a:srgbClr val="FFF7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8016" tIns="64008" rIns="128016" bIns="64008"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489313" y="3041928"/>
                <a:ext cx="1770228" cy="898708"/>
              </a:xfrm>
              <a:prstGeom prst="rect">
                <a:avLst/>
              </a:prstGeom>
              <a:noFill/>
            </p:spPr>
            <p:txBody>
              <a:bodyPr wrap="none" lIns="128016" tIns="64008" rIns="128016" bIns="64008" rtlCol="0">
                <a:spAutoFit/>
              </a:bodyPr>
              <a:lstStyle/>
              <a:p>
                <a:r>
                  <a:rPr lang="nb-NO" dirty="0" smtClean="0"/>
                  <a:t>Radioaktiv</a:t>
                </a:r>
                <a:endParaRPr lang="nb-NO" dirty="0" smtClean="0"/>
              </a:p>
              <a:p>
                <a:r>
                  <a:rPr lang="nb-NO" dirty="0" err="1" smtClean="0"/>
                  <a:t>Radioactive</a:t>
                </a:r>
                <a:endParaRPr lang="nb-NO" dirty="0"/>
              </a:p>
            </p:txBody>
          </p:sp>
          <p:pic>
            <p:nvPicPr>
              <p:cNvPr id="54" name="Picture 2" descr="S:\sertifisering\Prosedyrer\Verktøy\Skilt-straaling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390" t="4279" r="13065" b="2433"/>
              <a:stretch/>
            </p:blipFill>
            <p:spPr bwMode="auto">
              <a:xfrm>
                <a:off x="5063521" y="647794"/>
                <a:ext cx="2621812" cy="24942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5" name="TextBox 54"/>
              <p:cNvSpPr txBox="1"/>
              <p:nvPr/>
            </p:nvSpPr>
            <p:spPr>
              <a:xfrm>
                <a:off x="5874103" y="234431"/>
                <a:ext cx="944618" cy="513987"/>
              </a:xfrm>
              <a:prstGeom prst="rect">
                <a:avLst/>
              </a:prstGeom>
              <a:noFill/>
            </p:spPr>
            <p:txBody>
              <a:bodyPr wrap="none" lIns="128016" tIns="64008" rIns="128016" bIns="64008" rtlCol="0">
                <a:spAutoFit/>
              </a:bodyPr>
              <a:lstStyle/>
              <a:p>
                <a:r>
                  <a:rPr lang="nb-NO" b="1" dirty="0"/>
                  <a:t>B</a:t>
                </a:r>
                <a:r>
                  <a:rPr lang="nb-NO" b="1" dirty="0" smtClean="0"/>
                  <a:t>-lab</a:t>
                </a:r>
                <a:endParaRPr lang="nb-NO" b="1" dirty="0" smtClean="0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5154948" y="3963995"/>
              <a:ext cx="19781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 smtClean="0"/>
                <a:t>Kontrollert område</a:t>
              </a:r>
            </a:p>
            <a:p>
              <a:r>
                <a:rPr lang="nb-NO" sz="1800" dirty="0" err="1" smtClean="0"/>
                <a:t>Controlled</a:t>
              </a:r>
              <a:r>
                <a:rPr lang="nb-NO" sz="1800" dirty="0" smtClean="0"/>
                <a:t> area</a:t>
              </a:r>
              <a:endParaRPr lang="nb-NO" sz="1800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056984" y="250925"/>
            <a:ext cx="3326770" cy="4518634"/>
            <a:chOff x="8056984" y="392597"/>
            <a:chExt cx="3326770" cy="4518634"/>
          </a:xfrm>
        </p:grpSpPr>
        <p:grpSp>
          <p:nvGrpSpPr>
            <p:cNvPr id="63" name="Group 62"/>
            <p:cNvGrpSpPr/>
            <p:nvPr/>
          </p:nvGrpSpPr>
          <p:grpSpPr>
            <a:xfrm>
              <a:off x="8056984" y="392597"/>
              <a:ext cx="3326770" cy="4518634"/>
              <a:chOff x="784176" y="234431"/>
              <a:chExt cx="3326770" cy="4518634"/>
            </a:xfrm>
          </p:grpSpPr>
          <p:sp>
            <p:nvSpPr>
              <p:cNvPr id="64" name="Rounded Rectangle 63"/>
              <p:cNvSpPr/>
              <p:nvPr/>
            </p:nvSpPr>
            <p:spPr>
              <a:xfrm>
                <a:off x="784176" y="234431"/>
                <a:ext cx="3326770" cy="4518634"/>
              </a:xfrm>
              <a:prstGeom prst="roundRect">
                <a:avLst/>
              </a:prstGeom>
              <a:solidFill>
                <a:srgbClr val="FFF7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8016" tIns="64008" rIns="128016" bIns="64008"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1593126" y="3141996"/>
                <a:ext cx="1748107" cy="898708"/>
              </a:xfrm>
              <a:prstGeom prst="rect">
                <a:avLst/>
              </a:prstGeom>
              <a:noFill/>
            </p:spPr>
            <p:txBody>
              <a:bodyPr wrap="none" lIns="128016" tIns="64008" rIns="128016" bIns="64008" rtlCol="0">
                <a:spAutoFit/>
              </a:bodyPr>
              <a:lstStyle/>
              <a:p>
                <a:r>
                  <a:rPr lang="nb-NO" dirty="0" smtClean="0"/>
                  <a:t>Akselerator</a:t>
                </a:r>
                <a:endParaRPr lang="nb-NO" dirty="0" smtClean="0"/>
              </a:p>
              <a:p>
                <a:r>
                  <a:rPr lang="nb-NO" dirty="0" smtClean="0"/>
                  <a:t>Accelerator</a:t>
                </a:r>
                <a:endParaRPr lang="nb-NO" dirty="0"/>
              </a:p>
            </p:txBody>
          </p:sp>
          <p:pic>
            <p:nvPicPr>
              <p:cNvPr id="66" name="Picture 2" descr="S:\sertifisering\Prosedyrer\Verktøy\Skilt-straaling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390" t="4279" r="13065" b="2433"/>
              <a:stretch/>
            </p:blipFill>
            <p:spPr bwMode="auto">
              <a:xfrm>
                <a:off x="1175089" y="720617"/>
                <a:ext cx="2621812" cy="24942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7" name="TextBox 66"/>
            <p:cNvSpPr txBox="1"/>
            <p:nvPr/>
          </p:nvSpPr>
          <p:spPr>
            <a:xfrm>
              <a:off x="8769750" y="4197699"/>
              <a:ext cx="19781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 smtClean="0"/>
                <a:t>Kontrollert område</a:t>
              </a:r>
            </a:p>
            <a:p>
              <a:r>
                <a:rPr lang="nb-NO" sz="1800" dirty="0" err="1" smtClean="0"/>
                <a:t>Controlled</a:t>
              </a:r>
              <a:r>
                <a:rPr lang="nb-NO" sz="1800" dirty="0" smtClean="0"/>
                <a:t> area</a:t>
              </a:r>
              <a:endParaRPr lang="nb-NO" sz="1800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8095418" y="4896482"/>
            <a:ext cx="3326770" cy="4518634"/>
            <a:chOff x="8417024" y="281966"/>
            <a:chExt cx="3326770" cy="4518634"/>
          </a:xfrm>
        </p:grpSpPr>
        <p:grpSp>
          <p:nvGrpSpPr>
            <p:cNvPr id="70" name="Group 69"/>
            <p:cNvGrpSpPr/>
            <p:nvPr/>
          </p:nvGrpSpPr>
          <p:grpSpPr>
            <a:xfrm>
              <a:off x="8417024" y="281966"/>
              <a:ext cx="3326770" cy="4518634"/>
              <a:chOff x="8561040" y="162423"/>
              <a:chExt cx="3326770" cy="4518634"/>
            </a:xfrm>
          </p:grpSpPr>
          <p:sp>
            <p:nvSpPr>
              <p:cNvPr id="73" name="Rounded Rectangle 72"/>
              <p:cNvSpPr/>
              <p:nvPr/>
            </p:nvSpPr>
            <p:spPr>
              <a:xfrm>
                <a:off x="8561040" y="162423"/>
                <a:ext cx="3326770" cy="4518634"/>
              </a:xfrm>
              <a:prstGeom prst="roundRect">
                <a:avLst/>
              </a:prstGeom>
              <a:solidFill>
                <a:srgbClr val="FFF7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8016" tIns="64008" rIns="128016" bIns="64008"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9140851" y="3068481"/>
                <a:ext cx="2202975" cy="898708"/>
              </a:xfrm>
              <a:prstGeom prst="rect">
                <a:avLst/>
              </a:prstGeom>
              <a:noFill/>
            </p:spPr>
            <p:txBody>
              <a:bodyPr wrap="none" lIns="128016" tIns="64008" rIns="128016" bIns="64008" rtlCol="0">
                <a:spAutoFit/>
              </a:bodyPr>
              <a:lstStyle/>
              <a:p>
                <a:r>
                  <a:rPr lang="nb-NO" dirty="0" smtClean="0"/>
                  <a:t>Laser klasse 3b</a:t>
                </a:r>
              </a:p>
              <a:p>
                <a:r>
                  <a:rPr lang="nb-NO" dirty="0" smtClean="0"/>
                  <a:t>Laser </a:t>
                </a:r>
                <a:r>
                  <a:rPr lang="nb-NO" dirty="0" err="1" smtClean="0"/>
                  <a:t>class</a:t>
                </a:r>
                <a:r>
                  <a:rPr lang="nb-NO" dirty="0" smtClean="0"/>
                  <a:t> 3b</a:t>
                </a:r>
                <a:endParaRPr lang="nb-NO" dirty="0"/>
              </a:p>
            </p:txBody>
          </p:sp>
          <p:pic>
            <p:nvPicPr>
              <p:cNvPr id="75" name="Picture 6" descr="http://www.escapesystem.no/file/thumb/file/3/370231&amp;width=1024&amp;height=768&amp;resize_mode=fill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370" t="5111" r="13735" b="3120"/>
              <a:stretch/>
            </p:blipFill>
            <p:spPr bwMode="auto">
              <a:xfrm>
                <a:off x="8939812" y="464123"/>
                <a:ext cx="2605055" cy="24596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1" name="TextBox 70"/>
            <p:cNvSpPr txBox="1"/>
            <p:nvPr/>
          </p:nvSpPr>
          <p:spPr>
            <a:xfrm>
              <a:off x="9015299" y="4064391"/>
              <a:ext cx="13412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 smtClean="0"/>
                <a:t>Bølgelengde</a:t>
              </a:r>
            </a:p>
            <a:p>
              <a:r>
                <a:rPr lang="nb-NO" sz="1800" dirty="0" err="1" smtClean="0"/>
                <a:t>Wavelength</a:t>
              </a:r>
              <a:endParaRPr lang="nb-NO" sz="18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0501983" y="4202890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 smtClean="0"/>
                <a:t>372 </a:t>
              </a:r>
              <a:r>
                <a:rPr lang="nb-NO" sz="1800" dirty="0" err="1" smtClean="0"/>
                <a:t>nm</a:t>
              </a:r>
              <a:endParaRPr lang="nb-NO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73963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03596" y="167044"/>
            <a:ext cx="3326770" cy="4518634"/>
            <a:chOff x="703598" y="4845573"/>
            <a:chExt cx="3326770" cy="4518634"/>
          </a:xfrm>
        </p:grpSpPr>
        <p:sp>
          <p:nvSpPr>
            <p:cNvPr id="3" name="Rounded Rectangle 2"/>
            <p:cNvSpPr/>
            <p:nvPr/>
          </p:nvSpPr>
          <p:spPr>
            <a:xfrm>
              <a:off x="703598" y="4845573"/>
              <a:ext cx="3326770" cy="4518634"/>
            </a:xfrm>
            <a:prstGeom prst="roundRect">
              <a:avLst/>
            </a:prstGeom>
            <a:solidFill>
              <a:srgbClr val="FFF7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nb-NO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28187" y="7625110"/>
              <a:ext cx="2677592" cy="898708"/>
            </a:xfrm>
            <a:prstGeom prst="rect">
              <a:avLst/>
            </a:prstGeom>
            <a:noFill/>
          </p:spPr>
          <p:txBody>
            <a:bodyPr wrap="none" lIns="128016" tIns="64008" rIns="128016" bIns="64008" rtlCol="0">
              <a:spAutoFit/>
            </a:bodyPr>
            <a:lstStyle/>
            <a:p>
              <a:r>
                <a:rPr lang="nb-NO" dirty="0" smtClean="0"/>
                <a:t>Biologiske faktorer</a:t>
              </a:r>
            </a:p>
            <a:p>
              <a:r>
                <a:rPr lang="nb-NO" dirty="0" err="1" smtClean="0"/>
                <a:t>Biological</a:t>
              </a:r>
              <a:r>
                <a:rPr lang="nb-NO" dirty="0" smtClean="0"/>
                <a:t> </a:t>
              </a:r>
              <a:r>
                <a:rPr lang="nb-NO" dirty="0" err="1" smtClean="0"/>
                <a:t>factors</a:t>
              </a:r>
              <a:endParaRPr lang="nb-NO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00348" y="8563977"/>
              <a:ext cx="9332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 smtClean="0"/>
                <a:t>Klasse 1</a:t>
              </a:r>
            </a:p>
            <a:p>
              <a:r>
                <a:rPr lang="nb-NO" sz="1800" dirty="0" smtClean="0"/>
                <a:t>Class 1</a:t>
              </a:r>
              <a:endParaRPr lang="nb-NO" sz="18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204240" y="5536878"/>
              <a:ext cx="2194894" cy="1892151"/>
              <a:chOff x="2080320" y="5268549"/>
              <a:chExt cx="2194894" cy="1892151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2080320" y="5268549"/>
                <a:ext cx="2194894" cy="1892151"/>
              </a:xfrm>
              <a:prstGeom prst="triangle">
                <a:avLst/>
              </a:prstGeom>
              <a:solidFill>
                <a:srgbClr val="FFF700"/>
              </a:solidFill>
              <a:ln w="2444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0113" y="5988802"/>
                <a:ext cx="1035307" cy="972038"/>
              </a:xfrm>
              <a:prstGeom prst="rect">
                <a:avLst/>
              </a:prstGeom>
            </p:spPr>
          </p:pic>
        </p:grpSp>
      </p:grpSp>
      <p:grpSp>
        <p:nvGrpSpPr>
          <p:cNvPr id="9" name="Group 8"/>
          <p:cNvGrpSpPr/>
          <p:nvPr/>
        </p:nvGrpSpPr>
        <p:grpSpPr>
          <a:xfrm>
            <a:off x="4442180" y="165545"/>
            <a:ext cx="3326770" cy="4518634"/>
            <a:chOff x="4442182" y="4844074"/>
            <a:chExt cx="3326770" cy="4518634"/>
          </a:xfrm>
        </p:grpSpPr>
        <p:sp>
          <p:nvSpPr>
            <p:cNvPr id="10" name="Rounded Rectangle 9"/>
            <p:cNvSpPr/>
            <p:nvPr/>
          </p:nvSpPr>
          <p:spPr>
            <a:xfrm>
              <a:off x="4442182" y="4844074"/>
              <a:ext cx="3326770" cy="4518634"/>
            </a:xfrm>
            <a:prstGeom prst="roundRect">
              <a:avLst/>
            </a:prstGeom>
            <a:solidFill>
              <a:srgbClr val="FFF7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nb-NO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66771" y="7623611"/>
              <a:ext cx="2677592" cy="898708"/>
            </a:xfrm>
            <a:prstGeom prst="rect">
              <a:avLst/>
            </a:prstGeom>
            <a:noFill/>
          </p:spPr>
          <p:txBody>
            <a:bodyPr wrap="none" lIns="128016" tIns="64008" rIns="128016" bIns="64008" rtlCol="0">
              <a:spAutoFit/>
            </a:bodyPr>
            <a:lstStyle/>
            <a:p>
              <a:r>
                <a:rPr lang="nb-NO" dirty="0" smtClean="0"/>
                <a:t>Biologiske faktorer</a:t>
              </a:r>
            </a:p>
            <a:p>
              <a:r>
                <a:rPr lang="nb-NO" dirty="0" err="1" smtClean="0"/>
                <a:t>Biological</a:t>
              </a:r>
              <a:r>
                <a:rPr lang="nb-NO" dirty="0" smtClean="0"/>
                <a:t> </a:t>
              </a:r>
              <a:r>
                <a:rPr lang="nb-NO" dirty="0" err="1" smtClean="0"/>
                <a:t>factors</a:t>
              </a:r>
              <a:endParaRPr lang="nb-NO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38932" y="8562478"/>
              <a:ext cx="9332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 smtClean="0"/>
                <a:t>Klasse 2</a:t>
              </a:r>
            </a:p>
            <a:p>
              <a:r>
                <a:rPr lang="nb-NO" sz="1800" dirty="0" smtClean="0"/>
                <a:t>Class 2</a:t>
              </a:r>
              <a:endParaRPr lang="nb-NO" sz="1800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942824" y="5535379"/>
              <a:ext cx="2194894" cy="1892151"/>
              <a:chOff x="2080320" y="5268549"/>
              <a:chExt cx="2194894" cy="1892151"/>
            </a:xfrm>
          </p:grpSpPr>
          <p:sp>
            <p:nvSpPr>
              <p:cNvPr id="14" name="Isosceles Triangle 13"/>
              <p:cNvSpPr/>
              <p:nvPr/>
            </p:nvSpPr>
            <p:spPr>
              <a:xfrm>
                <a:off x="2080320" y="5268549"/>
                <a:ext cx="2194894" cy="1892151"/>
              </a:xfrm>
              <a:prstGeom prst="triangle">
                <a:avLst/>
              </a:prstGeom>
              <a:solidFill>
                <a:srgbClr val="FFF700"/>
              </a:solidFill>
              <a:ln w="2444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0113" y="5988802"/>
                <a:ext cx="1035307" cy="972038"/>
              </a:xfrm>
              <a:prstGeom prst="rect">
                <a:avLst/>
              </a:prstGeom>
            </p:spPr>
          </p:pic>
        </p:grpSp>
      </p:grpSp>
      <p:grpSp>
        <p:nvGrpSpPr>
          <p:cNvPr id="16" name="Group 15"/>
          <p:cNvGrpSpPr/>
          <p:nvPr/>
        </p:nvGrpSpPr>
        <p:grpSpPr>
          <a:xfrm>
            <a:off x="8200998" y="164046"/>
            <a:ext cx="3326770" cy="4518634"/>
            <a:chOff x="4442182" y="4844074"/>
            <a:chExt cx="3326770" cy="4518634"/>
          </a:xfrm>
        </p:grpSpPr>
        <p:sp>
          <p:nvSpPr>
            <p:cNvPr id="17" name="Rounded Rectangle 16"/>
            <p:cNvSpPr/>
            <p:nvPr/>
          </p:nvSpPr>
          <p:spPr>
            <a:xfrm>
              <a:off x="4442182" y="4844074"/>
              <a:ext cx="3326770" cy="4518634"/>
            </a:xfrm>
            <a:prstGeom prst="roundRect">
              <a:avLst/>
            </a:prstGeom>
            <a:solidFill>
              <a:srgbClr val="FFF7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nb-NO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66771" y="7623611"/>
              <a:ext cx="2677592" cy="898708"/>
            </a:xfrm>
            <a:prstGeom prst="rect">
              <a:avLst/>
            </a:prstGeom>
            <a:noFill/>
          </p:spPr>
          <p:txBody>
            <a:bodyPr wrap="none" lIns="128016" tIns="64008" rIns="128016" bIns="64008" rtlCol="0">
              <a:spAutoFit/>
            </a:bodyPr>
            <a:lstStyle/>
            <a:p>
              <a:r>
                <a:rPr lang="nb-NO" dirty="0" smtClean="0"/>
                <a:t>Biologiske faktorer</a:t>
              </a:r>
            </a:p>
            <a:p>
              <a:r>
                <a:rPr lang="nb-NO" dirty="0" err="1" smtClean="0"/>
                <a:t>Biological</a:t>
              </a:r>
              <a:r>
                <a:rPr lang="nb-NO" dirty="0" smtClean="0"/>
                <a:t> </a:t>
              </a:r>
              <a:r>
                <a:rPr lang="nb-NO" dirty="0" err="1" smtClean="0"/>
                <a:t>factors</a:t>
              </a:r>
              <a:endParaRPr lang="nb-NO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38932" y="8562478"/>
              <a:ext cx="9332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 smtClean="0"/>
                <a:t>Klasse 3</a:t>
              </a:r>
            </a:p>
            <a:p>
              <a:r>
                <a:rPr lang="nb-NO" sz="1800" dirty="0" smtClean="0"/>
                <a:t>Class 3</a:t>
              </a:r>
              <a:endParaRPr lang="nb-NO" sz="1800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4942824" y="5535379"/>
              <a:ext cx="2194894" cy="1892151"/>
              <a:chOff x="2080320" y="5268549"/>
              <a:chExt cx="2194894" cy="1892151"/>
            </a:xfrm>
          </p:grpSpPr>
          <p:sp>
            <p:nvSpPr>
              <p:cNvPr id="21" name="Isosceles Triangle 20"/>
              <p:cNvSpPr/>
              <p:nvPr/>
            </p:nvSpPr>
            <p:spPr>
              <a:xfrm>
                <a:off x="2080320" y="5268549"/>
                <a:ext cx="2194894" cy="1892151"/>
              </a:xfrm>
              <a:prstGeom prst="triangle">
                <a:avLst/>
              </a:prstGeom>
              <a:solidFill>
                <a:srgbClr val="FFF700"/>
              </a:solidFill>
              <a:ln w="2444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0113" y="5988802"/>
                <a:ext cx="1035307" cy="972038"/>
              </a:xfrm>
              <a:prstGeom prst="rect">
                <a:avLst/>
              </a:prstGeom>
            </p:spPr>
          </p:pic>
        </p:grpSp>
      </p:grpSp>
      <p:grpSp>
        <p:nvGrpSpPr>
          <p:cNvPr id="24" name="Group 23"/>
          <p:cNvGrpSpPr/>
          <p:nvPr/>
        </p:nvGrpSpPr>
        <p:grpSpPr>
          <a:xfrm>
            <a:off x="801589" y="4918845"/>
            <a:ext cx="3326770" cy="4518634"/>
            <a:chOff x="703598" y="4845573"/>
            <a:chExt cx="3326770" cy="4518634"/>
          </a:xfrm>
        </p:grpSpPr>
        <p:sp>
          <p:nvSpPr>
            <p:cNvPr id="25" name="Rounded Rectangle 24"/>
            <p:cNvSpPr/>
            <p:nvPr/>
          </p:nvSpPr>
          <p:spPr>
            <a:xfrm>
              <a:off x="703598" y="4845573"/>
              <a:ext cx="3326770" cy="4518634"/>
            </a:xfrm>
            <a:prstGeom prst="roundRect">
              <a:avLst/>
            </a:prstGeom>
            <a:solidFill>
              <a:srgbClr val="FFF7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nb-NO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10290" y="7882103"/>
              <a:ext cx="946221" cy="513987"/>
            </a:xfrm>
            <a:prstGeom prst="rect">
              <a:avLst/>
            </a:prstGeom>
            <a:noFill/>
          </p:spPr>
          <p:txBody>
            <a:bodyPr wrap="none" lIns="128016" tIns="64008" rIns="128016" bIns="64008" rtlCol="0">
              <a:spAutoFit/>
            </a:bodyPr>
            <a:lstStyle/>
            <a:p>
              <a:r>
                <a:rPr lang="nb-NO" dirty="0" smtClean="0"/>
                <a:t>GMO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204240" y="5536878"/>
              <a:ext cx="2194894" cy="1892151"/>
              <a:chOff x="2080320" y="5268549"/>
              <a:chExt cx="2194894" cy="1892151"/>
            </a:xfrm>
          </p:grpSpPr>
          <p:sp>
            <p:nvSpPr>
              <p:cNvPr id="29" name="Isosceles Triangle 28"/>
              <p:cNvSpPr/>
              <p:nvPr/>
            </p:nvSpPr>
            <p:spPr>
              <a:xfrm>
                <a:off x="2080320" y="5268549"/>
                <a:ext cx="2194894" cy="1892151"/>
              </a:xfrm>
              <a:prstGeom prst="triangle">
                <a:avLst/>
              </a:prstGeom>
              <a:solidFill>
                <a:srgbClr val="FFF700"/>
              </a:solidFill>
              <a:ln w="2444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0113" y="5988802"/>
                <a:ext cx="1035307" cy="97203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04611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53275" y="191273"/>
            <a:ext cx="3326770" cy="4518634"/>
            <a:chOff x="4871371" y="2298190"/>
            <a:chExt cx="3326770" cy="4518634"/>
          </a:xfrm>
        </p:grpSpPr>
        <p:sp>
          <p:nvSpPr>
            <p:cNvPr id="2" name="Rounded Rectangle 1"/>
            <p:cNvSpPr/>
            <p:nvPr/>
          </p:nvSpPr>
          <p:spPr>
            <a:xfrm>
              <a:off x="4871371" y="2298190"/>
              <a:ext cx="3326770" cy="4518634"/>
            </a:xfrm>
            <a:prstGeom prst="roundRect">
              <a:avLst/>
            </a:prstGeom>
            <a:solidFill>
              <a:srgbClr val="FFF7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nb-NO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099679" y="5407814"/>
              <a:ext cx="2784417" cy="898708"/>
            </a:xfrm>
            <a:prstGeom prst="rect">
              <a:avLst/>
            </a:prstGeom>
            <a:noFill/>
          </p:spPr>
          <p:txBody>
            <a:bodyPr wrap="none" lIns="128016" tIns="64008" rIns="128016" bIns="64008" rtlCol="0">
              <a:spAutoFit/>
            </a:bodyPr>
            <a:lstStyle/>
            <a:p>
              <a:r>
                <a:rPr lang="nb-NO" dirty="0" smtClean="0"/>
                <a:t>Gass under trykk</a:t>
              </a:r>
              <a:endParaRPr lang="nb-NO" dirty="0" smtClean="0"/>
            </a:p>
            <a:p>
              <a:r>
                <a:rPr lang="nb-NO" dirty="0" smtClean="0"/>
                <a:t>Gas under </a:t>
              </a:r>
              <a:r>
                <a:rPr lang="nb-NO" dirty="0" err="1" smtClean="0"/>
                <a:t>pressure</a:t>
              </a:r>
              <a:endParaRPr lang="nb-NO" dirty="0"/>
            </a:p>
          </p:txBody>
        </p:sp>
        <p:pic>
          <p:nvPicPr>
            <p:cNvPr id="5" name="Picture 4" descr="http://www.escapesystem.no/file/thumb/file/3/368881&amp;width=1024&amp;height=768&amp;resize_mode=fill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41" t="6259" r="14441" b="5008"/>
            <a:stretch/>
          </p:blipFill>
          <p:spPr bwMode="auto">
            <a:xfrm>
              <a:off x="5216545" y="2784376"/>
              <a:ext cx="2636421" cy="2439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8917175" y="191273"/>
            <a:ext cx="3326770" cy="4518634"/>
            <a:chOff x="8917175" y="191273"/>
            <a:chExt cx="3326770" cy="4518634"/>
          </a:xfrm>
        </p:grpSpPr>
        <p:sp>
          <p:nvSpPr>
            <p:cNvPr id="6" name="Rounded Rectangle 5"/>
            <p:cNvSpPr/>
            <p:nvPr/>
          </p:nvSpPr>
          <p:spPr>
            <a:xfrm>
              <a:off x="8917175" y="191273"/>
              <a:ext cx="3326770" cy="4518634"/>
            </a:xfrm>
            <a:prstGeom prst="roundRect">
              <a:avLst/>
            </a:prstGeom>
            <a:solidFill>
              <a:srgbClr val="FFF7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nb-NO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353128" y="3300897"/>
              <a:ext cx="2446567" cy="898708"/>
            </a:xfrm>
            <a:prstGeom prst="rect">
              <a:avLst/>
            </a:prstGeom>
            <a:noFill/>
          </p:spPr>
          <p:txBody>
            <a:bodyPr wrap="none" lIns="128016" tIns="64008" rIns="128016" bIns="64008" rtlCol="0">
              <a:spAutoFit/>
            </a:bodyPr>
            <a:lstStyle/>
            <a:p>
              <a:r>
                <a:rPr lang="nb-NO" dirty="0" smtClean="0"/>
                <a:t>Eksplosjonsfarlig</a:t>
              </a:r>
              <a:endParaRPr lang="nb-NO" dirty="0" smtClean="0"/>
            </a:p>
            <a:p>
              <a:r>
                <a:rPr lang="nb-NO" dirty="0" err="1" smtClean="0"/>
                <a:t>Explosion</a:t>
              </a:r>
              <a:r>
                <a:rPr lang="nb-NO" dirty="0" smtClean="0"/>
                <a:t> </a:t>
              </a:r>
              <a:r>
                <a:rPr lang="nb-NO" dirty="0" err="1" smtClean="0"/>
                <a:t>hazard</a:t>
              </a:r>
              <a:endParaRPr lang="nb-NO" dirty="0"/>
            </a:p>
          </p:txBody>
        </p:sp>
        <p:pic>
          <p:nvPicPr>
            <p:cNvPr id="24" name="Picture 14" descr="http://www.escapesystem.no/file/thumb/file/3/370225&amp;width=1024&amp;height=768&amp;resize_mode=fill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11" t="6146" r="13295" b="4039"/>
            <a:stretch/>
          </p:blipFill>
          <p:spPr bwMode="auto">
            <a:xfrm>
              <a:off x="9281266" y="649492"/>
              <a:ext cx="2672211" cy="2469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/>
          <p:cNvGrpSpPr/>
          <p:nvPr/>
        </p:nvGrpSpPr>
        <p:grpSpPr>
          <a:xfrm>
            <a:off x="459449" y="4990015"/>
            <a:ext cx="3326770" cy="4518634"/>
            <a:chOff x="459449" y="4990015"/>
            <a:chExt cx="3326770" cy="4518634"/>
          </a:xfrm>
        </p:grpSpPr>
        <p:sp>
          <p:nvSpPr>
            <p:cNvPr id="13" name="Rounded Rectangle 12"/>
            <p:cNvSpPr/>
            <p:nvPr/>
          </p:nvSpPr>
          <p:spPr>
            <a:xfrm>
              <a:off x="459449" y="4990015"/>
              <a:ext cx="3326770" cy="4518634"/>
            </a:xfrm>
            <a:prstGeom prst="roundRect">
              <a:avLst/>
            </a:prstGeom>
            <a:solidFill>
              <a:srgbClr val="FFF7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nb-NO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7757" y="8099639"/>
              <a:ext cx="2444965" cy="898708"/>
            </a:xfrm>
            <a:prstGeom prst="rect">
              <a:avLst/>
            </a:prstGeom>
            <a:noFill/>
          </p:spPr>
          <p:txBody>
            <a:bodyPr wrap="none" lIns="128016" tIns="64008" rIns="128016" bIns="64008" rtlCol="0">
              <a:spAutoFit/>
            </a:bodyPr>
            <a:lstStyle/>
            <a:p>
              <a:r>
                <a:rPr lang="nb-NO" dirty="0" smtClean="0"/>
                <a:t>Høyspent</a:t>
              </a:r>
              <a:endParaRPr lang="nb-NO" dirty="0" smtClean="0"/>
            </a:p>
            <a:p>
              <a:r>
                <a:rPr lang="nb-NO" dirty="0" err="1" smtClean="0"/>
                <a:t>Electrical</a:t>
              </a:r>
              <a:r>
                <a:rPr lang="nb-NO" dirty="0" smtClean="0"/>
                <a:t> </a:t>
              </a:r>
              <a:r>
                <a:rPr lang="nb-NO" dirty="0" err="1" smtClean="0"/>
                <a:t>hazard</a:t>
              </a:r>
              <a:endParaRPr lang="nb-NO" dirty="0"/>
            </a:p>
          </p:txBody>
        </p:sp>
        <p:pic>
          <p:nvPicPr>
            <p:cNvPr id="25" name="Picture 12" descr="http://www.escapesystem.no/file/thumb/file/3/368871&amp;width=1024&amp;height=768&amp;resize_mode=fill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0" t="5609" r="13617" b="5413"/>
            <a:stretch/>
          </p:blipFill>
          <p:spPr bwMode="auto">
            <a:xfrm>
              <a:off x="758896" y="5294382"/>
              <a:ext cx="2648351" cy="2446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/>
          <p:cNvGrpSpPr/>
          <p:nvPr/>
        </p:nvGrpSpPr>
        <p:grpSpPr>
          <a:xfrm>
            <a:off x="4525931" y="4990015"/>
            <a:ext cx="3326770" cy="4518634"/>
            <a:chOff x="4525931" y="4990015"/>
            <a:chExt cx="3326770" cy="4518634"/>
          </a:xfrm>
        </p:grpSpPr>
        <p:sp>
          <p:nvSpPr>
            <p:cNvPr id="16" name="Rounded Rectangle 15"/>
            <p:cNvSpPr/>
            <p:nvPr/>
          </p:nvSpPr>
          <p:spPr>
            <a:xfrm>
              <a:off x="4525931" y="4990015"/>
              <a:ext cx="3326770" cy="4518634"/>
            </a:xfrm>
            <a:prstGeom prst="roundRect">
              <a:avLst/>
            </a:prstGeom>
            <a:solidFill>
              <a:srgbClr val="FFF7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nb-NO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65591" y="8099639"/>
              <a:ext cx="1683281" cy="898708"/>
            </a:xfrm>
            <a:prstGeom prst="rect">
              <a:avLst/>
            </a:prstGeom>
            <a:noFill/>
          </p:spPr>
          <p:txBody>
            <a:bodyPr wrap="none" lIns="128016" tIns="64008" rIns="128016" bIns="64008" rtlCol="0">
              <a:spAutoFit/>
            </a:bodyPr>
            <a:lstStyle/>
            <a:p>
              <a:r>
                <a:rPr lang="nb-NO" dirty="0" smtClean="0"/>
                <a:t>Brannfarlig</a:t>
              </a:r>
              <a:endParaRPr lang="nb-NO" dirty="0" smtClean="0"/>
            </a:p>
            <a:p>
              <a:r>
                <a:rPr lang="nb-NO" dirty="0" smtClean="0"/>
                <a:t>Fire </a:t>
              </a:r>
              <a:r>
                <a:rPr lang="nb-NO" dirty="0" err="1" smtClean="0"/>
                <a:t>hazard</a:t>
              </a:r>
              <a:endParaRPr lang="nb-NO" dirty="0"/>
            </a:p>
          </p:txBody>
        </p:sp>
        <p:pic>
          <p:nvPicPr>
            <p:cNvPr id="26" name="Picture 16" descr="http://www.escapesystem.no/file/thumb/file/3/368870&amp;width=1024&amp;height=768&amp;resize_mode=fill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52" t="4912" r="14206" b="4912"/>
            <a:stretch/>
          </p:blipFill>
          <p:spPr bwMode="auto">
            <a:xfrm>
              <a:off x="4888999" y="5254662"/>
              <a:ext cx="2600633" cy="2479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 32"/>
          <p:cNvGrpSpPr/>
          <p:nvPr/>
        </p:nvGrpSpPr>
        <p:grpSpPr>
          <a:xfrm>
            <a:off x="8611931" y="4808196"/>
            <a:ext cx="3326770" cy="4518634"/>
            <a:chOff x="8611931" y="4808196"/>
            <a:chExt cx="3326770" cy="4518634"/>
          </a:xfrm>
        </p:grpSpPr>
        <p:sp>
          <p:nvSpPr>
            <p:cNvPr id="19" name="Rounded Rectangle 18"/>
            <p:cNvSpPr/>
            <p:nvPr/>
          </p:nvSpPr>
          <p:spPr>
            <a:xfrm>
              <a:off x="8611931" y="4808196"/>
              <a:ext cx="3326770" cy="4518634"/>
            </a:xfrm>
            <a:prstGeom prst="roundRect">
              <a:avLst/>
            </a:prstGeom>
            <a:solidFill>
              <a:srgbClr val="FFF7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nb-NO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532260" y="7917820"/>
              <a:ext cx="1486112" cy="898708"/>
            </a:xfrm>
            <a:prstGeom prst="rect">
              <a:avLst/>
            </a:prstGeom>
            <a:noFill/>
          </p:spPr>
          <p:txBody>
            <a:bodyPr wrap="none" lIns="128016" tIns="64008" rIns="128016" bIns="64008" rtlCol="0">
              <a:spAutoFit/>
            </a:bodyPr>
            <a:lstStyle/>
            <a:p>
              <a:r>
                <a:rPr lang="nb-NO" dirty="0" smtClean="0"/>
                <a:t>Etsende</a:t>
              </a:r>
              <a:endParaRPr lang="nb-NO" dirty="0" smtClean="0"/>
            </a:p>
            <a:p>
              <a:r>
                <a:rPr lang="nb-NO" dirty="0" err="1" smtClean="0"/>
                <a:t>Corrosive</a:t>
              </a:r>
              <a:endParaRPr lang="nb-NO" dirty="0"/>
            </a:p>
          </p:txBody>
        </p:sp>
        <p:pic>
          <p:nvPicPr>
            <p:cNvPr id="27" name="Picture 8" descr="http://www.escapesystem.no/file/thumb/file/3/370227&amp;width=1024&amp;height=768&amp;resize_mode=fill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30" t="4574" r="14145" b="3005"/>
            <a:stretch/>
          </p:blipFill>
          <p:spPr bwMode="auto">
            <a:xfrm>
              <a:off x="8935403" y="5070528"/>
              <a:ext cx="2594087" cy="2479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4456584" y="192088"/>
            <a:ext cx="3326770" cy="4518634"/>
            <a:chOff x="4456584" y="192088"/>
            <a:chExt cx="3326770" cy="4518634"/>
          </a:xfrm>
        </p:grpSpPr>
        <p:sp>
          <p:nvSpPr>
            <p:cNvPr id="28" name="Rounded Rectangle 27"/>
            <p:cNvSpPr/>
            <p:nvPr/>
          </p:nvSpPr>
          <p:spPr>
            <a:xfrm>
              <a:off x="4456584" y="192088"/>
              <a:ext cx="3326770" cy="4518634"/>
            </a:xfrm>
            <a:prstGeom prst="roundRect">
              <a:avLst/>
            </a:prstGeom>
            <a:solidFill>
              <a:srgbClr val="FFF7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nb-NO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638041" y="3301712"/>
              <a:ext cx="963854" cy="898708"/>
            </a:xfrm>
            <a:prstGeom prst="rect">
              <a:avLst/>
            </a:prstGeom>
            <a:noFill/>
          </p:spPr>
          <p:txBody>
            <a:bodyPr wrap="none" lIns="128016" tIns="64008" rIns="128016" bIns="64008" rtlCol="0">
              <a:spAutoFit/>
            </a:bodyPr>
            <a:lstStyle/>
            <a:p>
              <a:r>
                <a:rPr lang="nb-NO" dirty="0" smtClean="0"/>
                <a:t>Giftig</a:t>
              </a:r>
              <a:endParaRPr lang="nb-NO" dirty="0" smtClean="0"/>
            </a:p>
            <a:p>
              <a:r>
                <a:rPr lang="nb-NO" dirty="0" err="1" smtClean="0"/>
                <a:t>Toxic</a:t>
              </a:r>
              <a:endParaRPr lang="nb-NO" dirty="0"/>
            </a:p>
          </p:txBody>
        </p:sp>
        <p:pic>
          <p:nvPicPr>
            <p:cNvPr id="30" name="Picture 10" descr="http://www.escapesystem.no/file/thumb/file/3/370226&amp;width=1024&amp;height=768&amp;resize_mode=fill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86" t="5436" r="13406" b="4530"/>
            <a:stretch/>
          </p:blipFill>
          <p:spPr bwMode="auto">
            <a:xfrm>
              <a:off x="4768952" y="522459"/>
              <a:ext cx="2702033" cy="2475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6300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568152" y="4872608"/>
            <a:ext cx="3326770" cy="4518634"/>
            <a:chOff x="568152" y="192088"/>
            <a:chExt cx="3326770" cy="4518634"/>
          </a:xfrm>
        </p:grpSpPr>
        <p:sp>
          <p:nvSpPr>
            <p:cNvPr id="2" name="Rounded Rectangle 1"/>
            <p:cNvSpPr/>
            <p:nvPr/>
          </p:nvSpPr>
          <p:spPr>
            <a:xfrm>
              <a:off x="568152" y="192088"/>
              <a:ext cx="3326770" cy="4518634"/>
            </a:xfrm>
            <a:prstGeom prst="roundRect">
              <a:avLst/>
            </a:prstGeom>
            <a:solidFill>
              <a:srgbClr val="FFF7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nb-NO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632334" y="3301712"/>
              <a:ext cx="1198405" cy="898708"/>
            </a:xfrm>
            <a:prstGeom prst="rect">
              <a:avLst/>
            </a:prstGeom>
            <a:noFill/>
          </p:spPr>
          <p:txBody>
            <a:bodyPr wrap="none" lIns="128016" tIns="64008" rIns="128016" bIns="64008" rtlCol="0">
              <a:spAutoFit/>
            </a:bodyPr>
            <a:lstStyle/>
            <a:p>
              <a:r>
                <a:rPr lang="nb-NO" dirty="0" smtClean="0"/>
                <a:t>Fare</a:t>
              </a:r>
              <a:endParaRPr lang="nb-NO" dirty="0" smtClean="0"/>
            </a:p>
            <a:p>
              <a:r>
                <a:rPr lang="nb-NO" dirty="0" err="1" smtClean="0"/>
                <a:t>Danger</a:t>
              </a:r>
              <a:endParaRPr lang="nb-NO" dirty="0"/>
            </a:p>
          </p:txBody>
        </p:sp>
        <p:pic>
          <p:nvPicPr>
            <p:cNvPr id="11" name="Picture 18" descr="http://www.escapesystem.no/file/thumb/file/3/368869&amp;width=1024&amp;height=768&amp;resize_mode=fill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25" t="4577" r="13488" b="5172"/>
            <a:stretch/>
          </p:blipFill>
          <p:spPr bwMode="auto">
            <a:xfrm>
              <a:off x="896982" y="491507"/>
              <a:ext cx="2704940" cy="2481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4480616" y="4857306"/>
            <a:ext cx="3326770" cy="4549238"/>
            <a:chOff x="4296886" y="4842004"/>
            <a:chExt cx="3326770" cy="4549238"/>
          </a:xfrm>
        </p:grpSpPr>
        <p:sp>
          <p:nvSpPr>
            <p:cNvPr id="28" name="Rounded Rectangle 27"/>
            <p:cNvSpPr/>
            <p:nvPr/>
          </p:nvSpPr>
          <p:spPr>
            <a:xfrm>
              <a:off x="4296886" y="4842004"/>
              <a:ext cx="3326770" cy="454923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nb-NO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16624" y="7982233"/>
              <a:ext cx="2313268" cy="898708"/>
            </a:xfrm>
            <a:prstGeom prst="rect">
              <a:avLst/>
            </a:prstGeom>
            <a:noFill/>
          </p:spPr>
          <p:txBody>
            <a:bodyPr wrap="square" lIns="128016" tIns="64008" rIns="128016" bIns="64008" rtlCol="0">
              <a:spAutoFit/>
            </a:bodyPr>
            <a:lstStyle/>
            <a:p>
              <a:r>
                <a:rPr lang="nb-NO" dirty="0" smtClean="0"/>
                <a:t>Adgang forbudt</a:t>
              </a:r>
            </a:p>
            <a:p>
              <a:r>
                <a:rPr lang="nb-NO" dirty="0" smtClean="0"/>
                <a:t>No </a:t>
              </a:r>
              <a:r>
                <a:rPr lang="nb-NO" dirty="0" err="1" smtClean="0"/>
                <a:t>access</a:t>
              </a:r>
              <a:endParaRPr lang="nb-NO" dirty="0"/>
            </a:p>
          </p:txBody>
        </p:sp>
        <p:pic>
          <p:nvPicPr>
            <p:cNvPr id="31" name="Picture 2" descr="http://www.escapesystem.no/file/thumb/file/3/370264&amp;width=1024&amp;height=768&amp;resize_mode=fill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51" t="4148" r="15545" b="5817"/>
            <a:stretch/>
          </p:blipFill>
          <p:spPr bwMode="auto">
            <a:xfrm>
              <a:off x="4702992" y="5155345"/>
              <a:ext cx="2514557" cy="2453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99974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05303" y="276450"/>
            <a:ext cx="1944631" cy="2227346"/>
            <a:chOff x="424136" y="336104"/>
            <a:chExt cx="3074424" cy="3521391"/>
          </a:xfrm>
        </p:grpSpPr>
        <p:pic>
          <p:nvPicPr>
            <p:cNvPr id="6148" name="Picture 4" descr="http://www.escapesystem.no/file/thumb/file/3/370262&amp;width=1024&amp;height=768&amp;resize_mode=fill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80" t="4880" r="13861" b="4911"/>
            <a:stretch/>
          </p:blipFill>
          <p:spPr bwMode="auto">
            <a:xfrm>
              <a:off x="424136" y="336104"/>
              <a:ext cx="2572719" cy="2402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79736" y="2738341"/>
              <a:ext cx="2918824" cy="11191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000" dirty="0" smtClean="0"/>
                <a:t>Røyking forbudt</a:t>
              </a:r>
            </a:p>
            <a:p>
              <a:r>
                <a:rPr lang="nb-NO" sz="2000" dirty="0" smtClean="0"/>
                <a:t>No smoking</a:t>
              </a:r>
              <a:endParaRPr lang="nb-NO" sz="2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56739" y="276450"/>
            <a:ext cx="2434705" cy="2221297"/>
            <a:chOff x="3284504" y="192088"/>
            <a:chExt cx="3849222" cy="3511827"/>
          </a:xfrm>
        </p:grpSpPr>
        <p:pic>
          <p:nvPicPr>
            <p:cNvPr id="6146" name="Picture 2" descr="http://www.escapesystem.no/file/thumb/file/3/370263&amp;width=1024&amp;height=768&amp;resize_mode=fill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99" t="4803" r="14658" b="6735"/>
            <a:stretch/>
          </p:blipFill>
          <p:spPr bwMode="auto">
            <a:xfrm>
              <a:off x="3520480" y="192088"/>
              <a:ext cx="2522458" cy="2355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284504" y="2584761"/>
              <a:ext cx="3849222" cy="11191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000" dirty="0" smtClean="0"/>
                <a:t>Åpen flamme forbudt</a:t>
              </a:r>
            </a:p>
            <a:p>
              <a:r>
                <a:rPr lang="nb-NO" sz="2000" dirty="0" smtClean="0"/>
                <a:t>No </a:t>
              </a:r>
              <a:r>
                <a:rPr lang="nb-NO" sz="2000" dirty="0" err="1" smtClean="0"/>
                <a:t>open</a:t>
              </a:r>
              <a:r>
                <a:rPr lang="nb-NO" sz="2000" dirty="0" smtClean="0"/>
                <a:t> </a:t>
              </a:r>
              <a:r>
                <a:rPr lang="nb-NO" sz="2000" dirty="0" err="1" smtClean="0"/>
                <a:t>flame</a:t>
              </a:r>
              <a:endParaRPr lang="nb-NO" sz="20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891384" y="276450"/>
            <a:ext cx="1903492" cy="2273356"/>
            <a:chOff x="6649965" y="365102"/>
            <a:chExt cx="3009384" cy="3594132"/>
          </a:xfrm>
        </p:grpSpPr>
        <p:pic>
          <p:nvPicPr>
            <p:cNvPr id="9" name="Picture 2" descr="http://www.escapesystem.no/file/thumb/file/3/370264&amp;width=1024&amp;height=768&amp;resize_mode=fill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51" t="4148" r="15545" b="5817"/>
            <a:stretch/>
          </p:blipFill>
          <p:spPr bwMode="auto">
            <a:xfrm>
              <a:off x="6649965" y="365102"/>
              <a:ext cx="2514557" cy="2453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800945" y="2840080"/>
              <a:ext cx="2858404" cy="11191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000" dirty="0" smtClean="0"/>
                <a:t>Adgang forbudt</a:t>
              </a:r>
            </a:p>
            <a:p>
              <a:r>
                <a:rPr lang="nb-NO" sz="2000" dirty="0" smtClean="0"/>
                <a:t>No </a:t>
              </a:r>
              <a:r>
                <a:rPr lang="nb-NO" sz="2000" dirty="0" err="1" smtClean="0"/>
                <a:t>entrance</a:t>
              </a:r>
              <a:endParaRPr lang="nb-NO" sz="20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31120" y="7028506"/>
            <a:ext cx="2433680" cy="2229344"/>
            <a:chOff x="9278886" y="393209"/>
            <a:chExt cx="3847601" cy="3524549"/>
          </a:xfrm>
        </p:grpSpPr>
        <p:pic>
          <p:nvPicPr>
            <p:cNvPr id="6156" name="Picture 12" descr="http://www.escapesystem.no/file/thumb/file/3/370289&amp;width=1024&amp;height=768&amp;resize_mode=fill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84" t="5044" r="14167" b="4747"/>
            <a:stretch/>
          </p:blipFill>
          <p:spPr bwMode="auto">
            <a:xfrm>
              <a:off x="9511921" y="393209"/>
              <a:ext cx="2526224" cy="2402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9278886" y="2798604"/>
              <a:ext cx="3847601" cy="11191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000" dirty="0" smtClean="0"/>
                <a:t>Vernesko påbudt</a:t>
              </a:r>
            </a:p>
            <a:p>
              <a:r>
                <a:rPr lang="nb-NO" sz="2000" dirty="0" err="1" smtClean="0"/>
                <a:t>Safety</a:t>
              </a:r>
              <a:r>
                <a:rPr lang="nb-NO" sz="2000" dirty="0" smtClean="0"/>
                <a:t> </a:t>
              </a:r>
              <a:r>
                <a:rPr lang="nb-NO" sz="2000" dirty="0" err="1" smtClean="0"/>
                <a:t>shoes</a:t>
              </a:r>
              <a:r>
                <a:rPr lang="nb-NO" sz="2000" dirty="0" smtClean="0"/>
                <a:t> </a:t>
              </a:r>
              <a:r>
                <a:rPr lang="nb-NO" sz="2000" dirty="0" err="1" smtClean="0"/>
                <a:t>required</a:t>
              </a:r>
              <a:endParaRPr lang="nb-NO" sz="20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64942" y="3429166"/>
            <a:ext cx="2225353" cy="2479422"/>
            <a:chOff x="236055" y="3928719"/>
            <a:chExt cx="3518241" cy="3919919"/>
          </a:xfrm>
        </p:grpSpPr>
        <p:pic>
          <p:nvPicPr>
            <p:cNvPr id="6152" name="Picture 8" descr="http://www.escapesystem.no/file/thumb/file/3/370286&amp;width=1024&amp;height=768&amp;resize_mode=fill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35" t="6465" r="16917" b="4490"/>
            <a:stretch/>
          </p:blipFill>
          <p:spPr bwMode="auto">
            <a:xfrm>
              <a:off x="424136" y="3928719"/>
              <a:ext cx="2355744" cy="2371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36055" y="6242894"/>
              <a:ext cx="3518241" cy="1605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000" dirty="0" smtClean="0"/>
                <a:t>Vernebriller påbudt</a:t>
              </a:r>
            </a:p>
            <a:p>
              <a:r>
                <a:rPr lang="nb-NO" sz="2000" dirty="0" err="1" smtClean="0"/>
                <a:t>Protective</a:t>
              </a:r>
              <a:r>
                <a:rPr lang="nb-NO" sz="2000" dirty="0" smtClean="0"/>
                <a:t> </a:t>
              </a:r>
              <a:r>
                <a:rPr lang="nb-NO" sz="2000" dirty="0" err="1" smtClean="0"/>
                <a:t>glasses</a:t>
              </a:r>
              <a:r>
                <a:rPr lang="nb-NO" sz="2000" dirty="0" smtClean="0"/>
                <a:t> </a:t>
              </a:r>
            </a:p>
            <a:p>
              <a:r>
                <a:rPr lang="nb-NO" sz="2000" dirty="0" err="1" smtClean="0"/>
                <a:t>required</a:t>
              </a:r>
              <a:endParaRPr lang="nb-NO" sz="20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92489" y="3429166"/>
            <a:ext cx="2063825" cy="2587566"/>
            <a:chOff x="3592488" y="3971635"/>
            <a:chExt cx="3262868" cy="409089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7" t="5967" r="2985" b="5067"/>
            <a:stretch/>
          </p:blipFill>
          <p:spPr>
            <a:xfrm>
              <a:off x="3592488" y="3971635"/>
              <a:ext cx="2619213" cy="254172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666981" y="6456783"/>
              <a:ext cx="3188375" cy="1605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000" dirty="0" smtClean="0"/>
                <a:t>Hansker påbudt</a:t>
              </a:r>
            </a:p>
            <a:p>
              <a:r>
                <a:rPr lang="nb-NO" sz="2000" dirty="0" err="1" smtClean="0"/>
                <a:t>Protective</a:t>
              </a:r>
              <a:r>
                <a:rPr lang="nb-NO" sz="2000" dirty="0" smtClean="0"/>
                <a:t> gloves </a:t>
              </a:r>
            </a:p>
            <a:p>
              <a:r>
                <a:rPr lang="nb-NO" sz="2000" dirty="0" err="1" smtClean="0"/>
                <a:t>required</a:t>
              </a:r>
              <a:endParaRPr lang="nb-NO" sz="20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85681" y="3429166"/>
            <a:ext cx="2440412" cy="2252351"/>
            <a:chOff x="6285681" y="3928719"/>
            <a:chExt cx="3858245" cy="3560924"/>
          </a:xfrm>
        </p:grpSpPr>
        <p:pic>
          <p:nvPicPr>
            <p:cNvPr id="6158" name="Picture 14" descr="http://www.escapesystem.no/file/thumb/file/3/370290&amp;width=1024&amp;height=768&amp;resize_mode=fill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81" t="4085" r="15280" b="5123"/>
            <a:stretch/>
          </p:blipFill>
          <p:spPr bwMode="auto">
            <a:xfrm>
              <a:off x="6544816" y="3928719"/>
              <a:ext cx="2479730" cy="2417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6285681" y="6370489"/>
              <a:ext cx="3858245" cy="11191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000" dirty="0" smtClean="0"/>
                <a:t>Ansiktsskjerm påbudt</a:t>
              </a:r>
            </a:p>
            <a:p>
              <a:r>
                <a:rPr lang="nb-NO" sz="2000" dirty="0" smtClean="0"/>
                <a:t>Face </a:t>
              </a:r>
              <a:r>
                <a:rPr lang="nb-NO" sz="2000" dirty="0" err="1" smtClean="0"/>
                <a:t>shield</a:t>
              </a:r>
              <a:r>
                <a:rPr lang="nb-NO" sz="2000" dirty="0" smtClean="0"/>
                <a:t> </a:t>
              </a:r>
              <a:r>
                <a:rPr lang="nb-NO" sz="2000" dirty="0" err="1" smtClean="0"/>
                <a:t>reqiuired</a:t>
              </a:r>
              <a:endParaRPr lang="nb-NO" sz="20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762529" y="3429166"/>
            <a:ext cx="2224135" cy="2853449"/>
            <a:chOff x="9620695" y="3951572"/>
            <a:chExt cx="3516314" cy="4511248"/>
          </a:xfrm>
        </p:grpSpPr>
        <p:pic>
          <p:nvPicPr>
            <p:cNvPr id="6150" name="Picture 6" descr="http://www.escapesystem.no/file/thumb/file/3/370285&amp;width=1024&amp;height=768&amp;resize_mode=fill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28" t="5408" r="14996" b="4433"/>
            <a:stretch/>
          </p:blipFill>
          <p:spPr bwMode="auto">
            <a:xfrm>
              <a:off x="9737878" y="3951572"/>
              <a:ext cx="2495228" cy="2400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9620695" y="6370488"/>
              <a:ext cx="3516314" cy="2092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000" dirty="0" smtClean="0"/>
                <a:t>Hørselsvern påbudt</a:t>
              </a:r>
            </a:p>
            <a:p>
              <a:r>
                <a:rPr lang="nb-NO" sz="2000" dirty="0" err="1" smtClean="0"/>
                <a:t>Hearing</a:t>
              </a:r>
              <a:r>
                <a:rPr lang="nb-NO" sz="2000" dirty="0" smtClean="0"/>
                <a:t> </a:t>
              </a:r>
              <a:r>
                <a:rPr lang="nb-NO" sz="2000" dirty="0" err="1" smtClean="0"/>
                <a:t>protection</a:t>
              </a:r>
              <a:r>
                <a:rPr lang="nb-NO" sz="2000" dirty="0" smtClean="0"/>
                <a:t> </a:t>
              </a:r>
            </a:p>
            <a:p>
              <a:r>
                <a:rPr lang="nb-NO" sz="2000" dirty="0" err="1" smtClean="0"/>
                <a:t>required</a:t>
              </a:r>
              <a:endParaRPr lang="nb-NO" sz="2000" dirty="0" smtClean="0"/>
            </a:p>
            <a:p>
              <a:endParaRPr lang="nb-NO" sz="20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68798" y="6833958"/>
            <a:ext cx="2617640" cy="2547053"/>
            <a:chOff x="11952111" y="2451510"/>
            <a:chExt cx="4138439" cy="4026843"/>
          </a:xfrm>
        </p:grpSpPr>
        <p:pic>
          <p:nvPicPr>
            <p:cNvPr id="31" name="Picture 10" descr="http://www.escapesystem.no/file/thumb/file/3/370287&amp;width=1024&amp;height=768&amp;resize_mode=fill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81" t="4085" r="14271" b="5123"/>
            <a:stretch/>
          </p:blipFill>
          <p:spPr bwMode="auto">
            <a:xfrm>
              <a:off x="12299729" y="2451510"/>
              <a:ext cx="2526224" cy="2417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11952111" y="4872609"/>
              <a:ext cx="4138439" cy="1605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000" dirty="0" smtClean="0"/>
                <a:t>Åndedrettsvern påbudt</a:t>
              </a:r>
            </a:p>
            <a:p>
              <a:r>
                <a:rPr lang="nb-NO" sz="2000" dirty="0" err="1" smtClean="0"/>
                <a:t>Respiratory</a:t>
              </a:r>
              <a:r>
                <a:rPr lang="nb-NO" sz="2000" dirty="0" smtClean="0"/>
                <a:t> </a:t>
              </a:r>
              <a:r>
                <a:rPr lang="nb-NO" sz="2000" dirty="0" err="1" smtClean="0"/>
                <a:t>protection</a:t>
              </a:r>
              <a:r>
                <a:rPr lang="nb-NO" sz="2000" dirty="0" smtClean="0"/>
                <a:t> </a:t>
              </a:r>
            </a:p>
            <a:p>
              <a:r>
                <a:rPr lang="nb-NO" sz="2000" dirty="0" err="1" smtClean="0"/>
                <a:t>required</a:t>
              </a:r>
              <a:endParaRPr lang="nb-NO" sz="20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241036" y="321877"/>
            <a:ext cx="2514856" cy="2259855"/>
            <a:chOff x="9241036" y="321877"/>
            <a:chExt cx="2514856" cy="225985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5603" y="321877"/>
              <a:ext cx="1525723" cy="1525723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9241036" y="1873846"/>
              <a:ext cx="25148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000" dirty="0" smtClean="0"/>
                <a:t>Forbudt å spise/drikke</a:t>
              </a:r>
            </a:p>
            <a:p>
              <a:r>
                <a:rPr lang="nb-NO" sz="2000" dirty="0" smtClean="0"/>
                <a:t>No </a:t>
              </a:r>
              <a:r>
                <a:rPr lang="nb-NO" sz="2000" dirty="0" err="1" smtClean="0"/>
                <a:t>eating</a:t>
              </a:r>
              <a:r>
                <a:rPr lang="nb-NO" sz="2000" dirty="0" smtClean="0"/>
                <a:t> or </a:t>
              </a:r>
              <a:r>
                <a:rPr lang="nb-NO" sz="2000" dirty="0" err="1" smtClean="0"/>
                <a:t>drinking</a:t>
              </a:r>
              <a:endParaRPr lang="nb-NO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5738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sertifisering\Prosedyrer\Verktøy\Skilt-straali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0" t="4279" r="13065" b="2433"/>
          <a:stretch/>
        </p:blipFill>
        <p:spPr bwMode="auto">
          <a:xfrm>
            <a:off x="663934" y="618061"/>
            <a:ext cx="2621812" cy="249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scapesystem.no/file/thumb/file/3/368881&amp;width=1024&amp;height=768&amp;resize_mode=fil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1" t="6259" r="14441" b="5008"/>
          <a:stretch/>
        </p:blipFill>
        <p:spPr bwMode="auto">
          <a:xfrm>
            <a:off x="6652280" y="645370"/>
            <a:ext cx="2636421" cy="243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scapesystem.no/file/thumb/file/3/370231&amp;width=1024&amp;height=768&amp;resize_mode=fil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0" t="5111" r="13735" b="3120"/>
          <a:stretch/>
        </p:blipFill>
        <p:spPr bwMode="auto">
          <a:xfrm>
            <a:off x="6667963" y="3545664"/>
            <a:ext cx="2605055" cy="245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scapesystem.no/file/thumb/file/3/370227&amp;width=1024&amp;height=768&amp;resize_mode=fill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0" t="4574" r="14145" b="3005"/>
          <a:stretch/>
        </p:blipFill>
        <p:spPr bwMode="auto">
          <a:xfrm>
            <a:off x="671162" y="6403188"/>
            <a:ext cx="2594087" cy="247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escapesystem.no/file/thumb/file/3/370226&amp;width=1024&amp;height=768&amp;resize_mode=fill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6" t="5436" r="13406" b="4530"/>
          <a:stretch/>
        </p:blipFill>
        <p:spPr bwMode="auto">
          <a:xfrm>
            <a:off x="3625662" y="6405153"/>
            <a:ext cx="2702033" cy="247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escapesystem.no/file/thumb/file/3/368871&amp;width=1024&amp;height=768&amp;resize_mode=fill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0" t="5609" r="13617" b="5413"/>
          <a:stretch/>
        </p:blipFill>
        <p:spPr bwMode="auto">
          <a:xfrm>
            <a:off x="650665" y="3552333"/>
            <a:ext cx="2648351" cy="244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escapesystem.no/file/thumb/file/3/370225&amp;width=1024&amp;height=768&amp;resize_mode=fill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1" t="6146" r="13295" b="4039"/>
          <a:stretch/>
        </p:blipFill>
        <p:spPr bwMode="auto">
          <a:xfrm>
            <a:off x="3632907" y="630458"/>
            <a:ext cx="2672211" cy="246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escapesystem.no/file/thumb/file/3/368870&amp;width=1024&amp;height=768&amp;resize_mode=fill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2" t="4912" r="14206" b="4912"/>
          <a:stretch/>
        </p:blipFill>
        <p:spPr bwMode="auto">
          <a:xfrm>
            <a:off x="3683173" y="3535854"/>
            <a:ext cx="2600633" cy="247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escapesystem.no/file/thumb/file/3/368869&amp;width=1024&amp;height=768&amp;resize_mode=fill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5" t="4577" r="13488" b="5172"/>
          <a:stretch/>
        </p:blipFill>
        <p:spPr bwMode="auto">
          <a:xfrm>
            <a:off x="6618020" y="6402170"/>
            <a:ext cx="2704940" cy="248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9925463" y="856850"/>
            <a:ext cx="2194894" cy="1892151"/>
            <a:chOff x="9925463" y="856850"/>
            <a:chExt cx="2194894" cy="1892151"/>
          </a:xfrm>
        </p:grpSpPr>
        <p:sp>
          <p:nvSpPr>
            <p:cNvPr id="11" name="Isosceles Triangle 10"/>
            <p:cNvSpPr/>
            <p:nvPr/>
          </p:nvSpPr>
          <p:spPr>
            <a:xfrm>
              <a:off x="9925463" y="856850"/>
              <a:ext cx="2194894" cy="1892151"/>
            </a:xfrm>
            <a:prstGeom prst="triangle">
              <a:avLst/>
            </a:prstGeom>
            <a:solidFill>
              <a:srgbClr val="FFF700"/>
            </a:solidFill>
            <a:ln w="2444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5256" y="1577103"/>
              <a:ext cx="1035307" cy="972038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144" y="3084954"/>
            <a:ext cx="2860938" cy="286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36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472" y="741894"/>
            <a:ext cx="2448272" cy="214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28" y="408802"/>
            <a:ext cx="2860938" cy="286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68" y="435115"/>
            <a:ext cx="280831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00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5956</TotalTime>
  <Words>176</Words>
  <Application>Microsoft Office PowerPoint</Application>
  <PresentationFormat>A3 Paper (297x420 mm)</PresentationFormat>
  <Paragraphs>95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Elin Agathe Hult</dc:creator>
  <cp:lastModifiedBy>Elin Agathe Hult</cp:lastModifiedBy>
  <cp:revision>27</cp:revision>
  <cp:lastPrinted>2014-05-19T13:14:37Z</cp:lastPrinted>
  <dcterms:created xsi:type="dcterms:W3CDTF">2014-02-04T09:48:33Z</dcterms:created>
  <dcterms:modified xsi:type="dcterms:W3CDTF">2014-05-23T08:48:43Z</dcterms:modified>
</cp:coreProperties>
</file>