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75" r:id="rId11"/>
    <p:sldId id="263" r:id="rId12"/>
    <p:sldId id="269" r:id="rId13"/>
    <p:sldId id="264" r:id="rId14"/>
    <p:sldId id="273" r:id="rId15"/>
    <p:sldId id="282" r:id="rId16"/>
    <p:sldId id="266" r:id="rId17"/>
    <p:sldId id="272" r:id="rId18"/>
    <p:sldId id="274" r:id="rId19"/>
    <p:sldId id="268" r:id="rId20"/>
    <p:sldId id="281" r:id="rId21"/>
    <p:sldId id="276" r:id="rId22"/>
    <p:sldId id="271" r:id="rId23"/>
    <p:sldId id="270" r:id="rId24"/>
    <p:sldId id="277" r:id="rId25"/>
    <p:sldId id="278" r:id="rId26"/>
    <p:sldId id="279" r:id="rId27"/>
    <p:sldId id="28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ita Siljuberg" userId="aa128ef7-f15d-417c-a761-639362756f3e" providerId="ADAL" clId="{21F06C9C-4556-433F-8E60-FF17F32E5452}"/>
    <pc:docChg chg="undo custSel addSld modSld">
      <pc:chgData name="Anita Siljuberg" userId="aa128ef7-f15d-417c-a761-639362756f3e" providerId="ADAL" clId="{21F06C9C-4556-433F-8E60-FF17F32E5452}" dt="2025-03-17T07:49:48.239" v="307" actId="20577"/>
      <pc:docMkLst>
        <pc:docMk/>
      </pc:docMkLst>
      <pc:sldChg chg="modSp mod">
        <pc:chgData name="Anita Siljuberg" userId="aa128ef7-f15d-417c-a761-639362756f3e" providerId="ADAL" clId="{21F06C9C-4556-433F-8E60-FF17F32E5452}" dt="2025-03-17T07:42:31.070" v="179" actId="27636"/>
        <pc:sldMkLst>
          <pc:docMk/>
          <pc:sldMk cId="3706624500" sldId="266"/>
        </pc:sldMkLst>
        <pc:spChg chg="mod">
          <ac:chgData name="Anita Siljuberg" userId="aa128ef7-f15d-417c-a761-639362756f3e" providerId="ADAL" clId="{21F06C9C-4556-433F-8E60-FF17F32E5452}" dt="2025-03-17T07:42:31.070" v="179" actId="27636"/>
          <ac:spMkLst>
            <pc:docMk/>
            <pc:sldMk cId="3706624500" sldId="266"/>
            <ac:spMk id="3" creationId="{938E9144-437C-C678-C120-FB7595DEBC74}"/>
          </ac:spMkLst>
        </pc:spChg>
      </pc:sldChg>
      <pc:sldChg chg="addSp modSp new mod">
        <pc:chgData name="Anita Siljuberg" userId="aa128ef7-f15d-417c-a761-639362756f3e" providerId="ADAL" clId="{21F06C9C-4556-433F-8E60-FF17F32E5452}" dt="2025-03-17T07:49:48.239" v="307" actId="20577"/>
        <pc:sldMkLst>
          <pc:docMk/>
          <pc:sldMk cId="3622038051" sldId="282"/>
        </pc:sldMkLst>
        <pc:spChg chg="mod">
          <ac:chgData name="Anita Siljuberg" userId="aa128ef7-f15d-417c-a761-639362756f3e" providerId="ADAL" clId="{21F06C9C-4556-433F-8E60-FF17F32E5452}" dt="2025-03-17T07:49:48.239" v="307" actId="20577"/>
          <ac:spMkLst>
            <pc:docMk/>
            <pc:sldMk cId="3622038051" sldId="282"/>
            <ac:spMk id="2" creationId="{74491CD0-112F-8497-A9DC-92DBBFD1B04C}"/>
          </ac:spMkLst>
        </pc:spChg>
        <pc:spChg chg="mod">
          <ac:chgData name="Anita Siljuberg" userId="aa128ef7-f15d-417c-a761-639362756f3e" providerId="ADAL" clId="{21F06C9C-4556-433F-8E60-FF17F32E5452}" dt="2025-03-17T07:47:14.261" v="229" actId="14100"/>
          <ac:spMkLst>
            <pc:docMk/>
            <pc:sldMk cId="3622038051" sldId="282"/>
            <ac:spMk id="3" creationId="{69824D11-3C9E-7BF5-3972-E94422F20918}"/>
          </ac:spMkLst>
        </pc:spChg>
        <pc:picChg chg="add mod">
          <ac:chgData name="Anita Siljuberg" userId="aa128ef7-f15d-417c-a761-639362756f3e" providerId="ADAL" clId="{21F06C9C-4556-433F-8E60-FF17F32E5452}" dt="2025-03-17T07:47:40.841" v="234" actId="14100"/>
          <ac:picMkLst>
            <pc:docMk/>
            <pc:sldMk cId="3622038051" sldId="282"/>
            <ac:picMk id="5" creationId="{5A4AFB7E-DAA0-DE06-6779-A79AEA086A18}"/>
          </ac:picMkLst>
        </pc:picChg>
      </pc:sldChg>
    </pc:docChg>
  </pc:docChgLst>
  <pc:docChgLst>
    <pc:chgData name="Anita Siljuberg" userId="S::anitas@uio.no::aa128ef7-f15d-417c-a761-639362756f3e" providerId="AD" clId="Web-{748EDAAB-F905-B098-6168-7E69818F323B}"/>
    <pc:docChg chg="addSld delSld modSld sldOrd">
      <pc:chgData name="Anita Siljuberg" userId="S::anitas@uio.no::aa128ef7-f15d-417c-a761-639362756f3e" providerId="AD" clId="Web-{748EDAAB-F905-B098-6168-7E69818F323B}" dt="2025-02-12T09:11:14.635" v="605" actId="20577"/>
      <pc:docMkLst>
        <pc:docMk/>
      </pc:docMkLst>
      <pc:sldChg chg="del ord">
        <pc:chgData name="Anita Siljuberg" userId="S::anitas@uio.no::aa128ef7-f15d-417c-a761-639362756f3e" providerId="AD" clId="Web-{748EDAAB-F905-B098-6168-7E69818F323B}" dt="2025-02-12T07:12:10.369" v="21"/>
        <pc:sldMkLst>
          <pc:docMk/>
          <pc:sldMk cId="109857222" sldId="256"/>
        </pc:sldMkLst>
      </pc:sldChg>
      <pc:sldChg chg="delSp modSp add">
        <pc:chgData name="Anita Siljuberg" userId="S::anitas@uio.no::aa128ef7-f15d-417c-a761-639362756f3e" providerId="AD" clId="Web-{748EDAAB-F905-B098-6168-7E69818F323B}" dt="2025-02-12T09:11:14.635" v="605" actId="20577"/>
        <pc:sldMkLst>
          <pc:docMk/>
          <pc:sldMk cId="4283137137" sldId="257"/>
        </pc:sldMkLst>
        <pc:spChg chg="mod">
          <ac:chgData name="Anita Siljuberg" userId="S::anitas@uio.no::aa128ef7-f15d-417c-a761-639362756f3e" providerId="AD" clId="Web-{748EDAAB-F905-B098-6168-7E69818F323B}" dt="2025-02-12T09:11:14.635" v="605" actId="20577"/>
          <ac:spMkLst>
            <pc:docMk/>
            <pc:sldMk cId="4283137137" sldId="257"/>
            <ac:spMk id="2" creationId="{2D3E29A6-6FB2-AB8E-E15B-E6847A649047}"/>
          </ac:spMkLst>
        </pc:spChg>
      </pc:sldChg>
      <pc:sldChg chg="addSp delSp modSp new">
        <pc:chgData name="Anita Siljuberg" userId="S::anitas@uio.no::aa128ef7-f15d-417c-a761-639362756f3e" providerId="AD" clId="Web-{748EDAAB-F905-B098-6168-7E69818F323B}" dt="2025-02-12T09:10:30.697" v="595"/>
        <pc:sldMkLst>
          <pc:docMk/>
          <pc:sldMk cId="466302400" sldId="258"/>
        </pc:sldMkLst>
        <pc:spChg chg="mod">
          <ac:chgData name="Anita Siljuberg" userId="S::anitas@uio.no::aa128ef7-f15d-417c-a761-639362756f3e" providerId="AD" clId="Web-{748EDAAB-F905-B098-6168-7E69818F323B}" dt="2025-02-12T09:10:30.697" v="595"/>
          <ac:spMkLst>
            <pc:docMk/>
            <pc:sldMk cId="466302400" sldId="258"/>
            <ac:spMk id="2" creationId="{3E1F8255-1377-692D-56C7-2EB66E98F611}"/>
          </ac:spMkLst>
        </pc:spChg>
        <pc:spChg chg="add del mod">
          <ac:chgData name="Anita Siljuberg" userId="S::anitas@uio.no::aa128ef7-f15d-417c-a761-639362756f3e" providerId="AD" clId="Web-{748EDAAB-F905-B098-6168-7E69818F323B}" dt="2025-02-12T08:23:09.093" v="116" actId="20577"/>
          <ac:spMkLst>
            <pc:docMk/>
            <pc:sldMk cId="466302400" sldId="258"/>
            <ac:spMk id="3" creationId="{32FAA2AA-0107-821B-5EFC-9955EC34C028}"/>
          </ac:spMkLst>
        </pc:spChg>
      </pc:sldChg>
      <pc:sldChg chg="addSp modSp add replId">
        <pc:chgData name="Anita Siljuberg" userId="S::anitas@uio.no::aa128ef7-f15d-417c-a761-639362756f3e" providerId="AD" clId="Web-{748EDAAB-F905-B098-6168-7E69818F323B}" dt="2025-02-12T09:10:26.384" v="594"/>
        <pc:sldMkLst>
          <pc:docMk/>
          <pc:sldMk cId="4281035256" sldId="259"/>
        </pc:sldMkLst>
        <pc:spChg chg="mod">
          <ac:chgData name="Anita Siljuberg" userId="S::anitas@uio.no::aa128ef7-f15d-417c-a761-639362756f3e" providerId="AD" clId="Web-{748EDAAB-F905-B098-6168-7E69818F323B}" dt="2025-02-12T09:10:26.384" v="594"/>
          <ac:spMkLst>
            <pc:docMk/>
            <pc:sldMk cId="4281035256" sldId="259"/>
            <ac:spMk id="2" creationId="{4549FD63-3E0A-45A0-ABD6-29DF363315A7}"/>
          </ac:spMkLst>
        </pc:spChg>
        <pc:spChg chg="mod">
          <ac:chgData name="Anita Siljuberg" userId="S::anitas@uio.no::aa128ef7-f15d-417c-a761-639362756f3e" providerId="AD" clId="Web-{748EDAAB-F905-B098-6168-7E69818F323B}" dt="2025-02-12T08:26:48.924" v="164" actId="20577"/>
          <ac:spMkLst>
            <pc:docMk/>
            <pc:sldMk cId="4281035256" sldId="259"/>
            <ac:spMk id="3" creationId="{E04FBD98-6EE4-4B42-0363-4C5FBD60FF40}"/>
          </ac:spMkLst>
        </pc:spChg>
        <pc:picChg chg="add mod">
          <ac:chgData name="Anita Siljuberg" userId="S::anitas@uio.no::aa128ef7-f15d-417c-a761-639362756f3e" providerId="AD" clId="Web-{748EDAAB-F905-B098-6168-7E69818F323B}" dt="2025-02-12T08:27:07.971" v="170" actId="14100"/>
          <ac:picMkLst>
            <pc:docMk/>
            <pc:sldMk cId="4281035256" sldId="259"/>
            <ac:picMk id="4" creationId="{ADBD7503-2ED7-1D47-2D7C-C34CCD047B05}"/>
          </ac:picMkLst>
        </pc:picChg>
      </pc:sldChg>
      <pc:sldChg chg="addSp modSp add replId">
        <pc:chgData name="Anita Siljuberg" userId="S::anitas@uio.no::aa128ef7-f15d-417c-a761-639362756f3e" providerId="AD" clId="Web-{748EDAAB-F905-B098-6168-7E69818F323B}" dt="2025-02-12T09:10:22.384" v="593"/>
        <pc:sldMkLst>
          <pc:docMk/>
          <pc:sldMk cId="235624605" sldId="260"/>
        </pc:sldMkLst>
        <pc:spChg chg="mod">
          <ac:chgData name="Anita Siljuberg" userId="S::anitas@uio.no::aa128ef7-f15d-417c-a761-639362756f3e" providerId="AD" clId="Web-{748EDAAB-F905-B098-6168-7E69818F323B}" dt="2025-02-12T09:10:22.384" v="593"/>
          <ac:spMkLst>
            <pc:docMk/>
            <pc:sldMk cId="235624605" sldId="260"/>
            <ac:spMk id="2" creationId="{94368860-AE4F-3005-0199-97E99F72C70B}"/>
          </ac:spMkLst>
        </pc:spChg>
        <pc:spChg chg="mod">
          <ac:chgData name="Anita Siljuberg" userId="S::anitas@uio.no::aa128ef7-f15d-417c-a761-639362756f3e" providerId="AD" clId="Web-{748EDAAB-F905-B098-6168-7E69818F323B}" dt="2025-02-12T08:33:21.383" v="256" actId="20577"/>
          <ac:spMkLst>
            <pc:docMk/>
            <pc:sldMk cId="235624605" sldId="260"/>
            <ac:spMk id="3" creationId="{EA065FDA-8E87-AD3F-0B32-A7A66514744F}"/>
          </ac:spMkLst>
        </pc:spChg>
        <pc:picChg chg="add mod">
          <ac:chgData name="Anita Siljuberg" userId="S::anitas@uio.no::aa128ef7-f15d-417c-a761-639362756f3e" providerId="AD" clId="Web-{748EDAAB-F905-B098-6168-7E69818F323B}" dt="2025-02-12T08:33:31.024" v="259" actId="1076"/>
          <ac:picMkLst>
            <pc:docMk/>
            <pc:sldMk cId="235624605" sldId="260"/>
            <ac:picMk id="4" creationId="{DEE053F5-6ED6-7097-BB12-CF8378AB17E0}"/>
          </ac:picMkLst>
        </pc:picChg>
      </pc:sldChg>
      <pc:sldChg chg="addSp modSp add replId">
        <pc:chgData name="Anita Siljuberg" userId="S::anitas@uio.no::aa128ef7-f15d-417c-a761-639362756f3e" providerId="AD" clId="Web-{748EDAAB-F905-B098-6168-7E69818F323B}" dt="2025-02-12T09:10:18.634" v="592"/>
        <pc:sldMkLst>
          <pc:docMk/>
          <pc:sldMk cId="746031518" sldId="261"/>
        </pc:sldMkLst>
        <pc:spChg chg="mod">
          <ac:chgData name="Anita Siljuberg" userId="S::anitas@uio.no::aa128ef7-f15d-417c-a761-639362756f3e" providerId="AD" clId="Web-{748EDAAB-F905-B098-6168-7E69818F323B}" dt="2025-02-12T09:10:18.634" v="592"/>
          <ac:spMkLst>
            <pc:docMk/>
            <pc:sldMk cId="746031518" sldId="261"/>
            <ac:spMk id="2" creationId="{E8A9ACC8-48DF-772D-5209-DB270B6090BE}"/>
          </ac:spMkLst>
        </pc:spChg>
        <pc:spChg chg="mod">
          <ac:chgData name="Anita Siljuberg" userId="S::anitas@uio.no::aa128ef7-f15d-417c-a761-639362756f3e" providerId="AD" clId="Web-{748EDAAB-F905-B098-6168-7E69818F323B}" dt="2025-02-12T08:39:39.013" v="297" actId="20577"/>
          <ac:spMkLst>
            <pc:docMk/>
            <pc:sldMk cId="746031518" sldId="261"/>
            <ac:spMk id="3" creationId="{74F16A8E-A64B-BB7D-9546-DEE030D6430E}"/>
          </ac:spMkLst>
        </pc:spChg>
        <pc:picChg chg="add mod">
          <ac:chgData name="Anita Siljuberg" userId="S::anitas@uio.no::aa128ef7-f15d-417c-a761-639362756f3e" providerId="AD" clId="Web-{748EDAAB-F905-B098-6168-7E69818F323B}" dt="2025-02-12T08:39:46.264" v="300" actId="1076"/>
          <ac:picMkLst>
            <pc:docMk/>
            <pc:sldMk cId="746031518" sldId="261"/>
            <ac:picMk id="4" creationId="{8BD759D8-0E48-6DEF-73DE-683CF67D6A5D}"/>
          </ac:picMkLst>
        </pc:picChg>
      </pc:sldChg>
      <pc:sldChg chg="addSp modSp add replId">
        <pc:chgData name="Anita Siljuberg" userId="S::anitas@uio.no::aa128ef7-f15d-417c-a761-639362756f3e" providerId="AD" clId="Web-{748EDAAB-F905-B098-6168-7E69818F323B}" dt="2025-02-12T09:10:15.087" v="591"/>
        <pc:sldMkLst>
          <pc:docMk/>
          <pc:sldMk cId="1201939116" sldId="262"/>
        </pc:sldMkLst>
        <pc:spChg chg="mod">
          <ac:chgData name="Anita Siljuberg" userId="S::anitas@uio.no::aa128ef7-f15d-417c-a761-639362756f3e" providerId="AD" clId="Web-{748EDAAB-F905-B098-6168-7E69818F323B}" dt="2025-02-12T09:10:15.087" v="591"/>
          <ac:spMkLst>
            <pc:docMk/>
            <pc:sldMk cId="1201939116" sldId="262"/>
            <ac:spMk id="2" creationId="{5758AA44-EEB7-2B97-CE3D-F02E6653E5E7}"/>
          </ac:spMkLst>
        </pc:spChg>
        <pc:spChg chg="mod">
          <ac:chgData name="Anita Siljuberg" userId="S::anitas@uio.no::aa128ef7-f15d-417c-a761-639362756f3e" providerId="AD" clId="Web-{748EDAAB-F905-B098-6168-7E69818F323B}" dt="2025-02-12T08:49:40.710" v="368" actId="20577"/>
          <ac:spMkLst>
            <pc:docMk/>
            <pc:sldMk cId="1201939116" sldId="262"/>
            <ac:spMk id="3" creationId="{81AFA197-5E1D-7E06-F408-0CC7FB65C5C7}"/>
          </ac:spMkLst>
        </pc:spChg>
        <pc:picChg chg="add mod">
          <ac:chgData name="Anita Siljuberg" userId="S::anitas@uio.no::aa128ef7-f15d-417c-a761-639362756f3e" providerId="AD" clId="Web-{748EDAAB-F905-B098-6168-7E69818F323B}" dt="2025-02-12T08:50:02.272" v="375" actId="14100"/>
          <ac:picMkLst>
            <pc:docMk/>
            <pc:sldMk cId="1201939116" sldId="262"/>
            <ac:picMk id="4" creationId="{A87B90CC-7130-7585-E946-FAF64B730D85}"/>
          </ac:picMkLst>
        </pc:picChg>
      </pc:sldChg>
      <pc:sldChg chg="addSp modSp add replId">
        <pc:chgData name="Anita Siljuberg" userId="S::anitas@uio.no::aa128ef7-f15d-417c-a761-639362756f3e" providerId="AD" clId="Web-{748EDAAB-F905-B098-6168-7E69818F323B}" dt="2025-02-12T09:09:38.118" v="590"/>
        <pc:sldMkLst>
          <pc:docMk/>
          <pc:sldMk cId="836909800" sldId="263"/>
        </pc:sldMkLst>
        <pc:spChg chg="mod">
          <ac:chgData name="Anita Siljuberg" userId="S::anitas@uio.no::aa128ef7-f15d-417c-a761-639362756f3e" providerId="AD" clId="Web-{748EDAAB-F905-B098-6168-7E69818F323B}" dt="2025-02-12T09:09:38.118" v="590"/>
          <ac:spMkLst>
            <pc:docMk/>
            <pc:sldMk cId="836909800" sldId="263"/>
            <ac:spMk id="2" creationId="{CD31F3FC-60F4-047A-BF0C-74D186B9840A}"/>
          </ac:spMkLst>
        </pc:spChg>
        <pc:spChg chg="mod">
          <ac:chgData name="Anita Siljuberg" userId="S::anitas@uio.no::aa128ef7-f15d-417c-a761-639362756f3e" providerId="AD" clId="Web-{748EDAAB-F905-B098-6168-7E69818F323B}" dt="2025-02-12T09:00:58.157" v="564" actId="20577"/>
          <ac:spMkLst>
            <pc:docMk/>
            <pc:sldMk cId="836909800" sldId="263"/>
            <ac:spMk id="3" creationId="{9D11D5CA-DED6-1CC3-6ED3-8D20D5E31689}"/>
          </ac:spMkLst>
        </pc:spChg>
      </pc:sldChg>
      <pc:sldChg chg="modSp add replId">
        <pc:chgData name="Anita Siljuberg" userId="S::anitas@uio.no::aa128ef7-f15d-417c-a761-639362756f3e" providerId="AD" clId="Web-{748EDAAB-F905-B098-6168-7E69818F323B}" dt="2025-02-12T09:10:35.759" v="596"/>
        <pc:sldMkLst>
          <pc:docMk/>
          <pc:sldMk cId="3394043327" sldId="264"/>
        </pc:sldMkLst>
        <pc:spChg chg="mod">
          <ac:chgData name="Anita Siljuberg" userId="S::anitas@uio.no::aa128ef7-f15d-417c-a761-639362756f3e" providerId="AD" clId="Web-{748EDAAB-F905-B098-6168-7E69818F323B}" dt="2025-02-12T09:10:35.759" v="596"/>
          <ac:spMkLst>
            <pc:docMk/>
            <pc:sldMk cId="3394043327" sldId="264"/>
            <ac:spMk id="2" creationId="{BCAF20CE-4785-5825-BA5C-D70789CA47C7}"/>
          </ac:spMkLst>
        </pc:spChg>
      </pc:sldChg>
      <pc:sldChg chg="modSp add replId">
        <pc:chgData name="Anita Siljuberg" userId="S::anitas@uio.no::aa128ef7-f15d-417c-a761-639362756f3e" providerId="AD" clId="Web-{748EDAAB-F905-B098-6168-7E69818F323B}" dt="2025-02-12T09:10:39.431" v="597"/>
        <pc:sldMkLst>
          <pc:docMk/>
          <pc:sldMk cId="4120273206" sldId="265"/>
        </pc:sldMkLst>
      </pc:sldChg>
      <pc:sldChg chg="modSp add replId">
        <pc:chgData name="Anita Siljuberg" userId="S::anitas@uio.no::aa128ef7-f15d-417c-a761-639362756f3e" providerId="AD" clId="Web-{748EDAAB-F905-B098-6168-7E69818F323B}" dt="2025-02-12T09:10:43.181" v="598"/>
        <pc:sldMkLst>
          <pc:docMk/>
          <pc:sldMk cId="3706624500" sldId="266"/>
        </pc:sldMkLst>
        <pc:spChg chg="mod">
          <ac:chgData name="Anita Siljuberg" userId="S::anitas@uio.no::aa128ef7-f15d-417c-a761-639362756f3e" providerId="AD" clId="Web-{748EDAAB-F905-B098-6168-7E69818F323B}" dt="2025-02-12T09:10:43.181" v="598"/>
          <ac:spMkLst>
            <pc:docMk/>
            <pc:sldMk cId="3706624500" sldId="266"/>
            <ac:spMk id="2" creationId="{C917425D-2A1E-F0F6-5694-6A1B1D63BC4F}"/>
          </ac:spMkLst>
        </pc:spChg>
      </pc:sldChg>
      <pc:sldChg chg="modSp add replId">
        <pc:chgData name="Anita Siljuberg" userId="S::anitas@uio.no::aa128ef7-f15d-417c-a761-639362756f3e" providerId="AD" clId="Web-{748EDAAB-F905-B098-6168-7E69818F323B}" dt="2025-02-12T09:10:47.759" v="599"/>
        <pc:sldMkLst>
          <pc:docMk/>
          <pc:sldMk cId="1140558243" sldId="267"/>
        </pc:sldMkLst>
      </pc:sldChg>
      <pc:sldChg chg="modSp add replId">
        <pc:chgData name="Anita Siljuberg" userId="S::anitas@uio.no::aa128ef7-f15d-417c-a761-639362756f3e" providerId="AD" clId="Web-{748EDAAB-F905-B098-6168-7E69818F323B}" dt="2025-02-12T09:10:50.791" v="600"/>
        <pc:sldMkLst>
          <pc:docMk/>
          <pc:sldMk cId="3571664784" sldId="268"/>
        </pc:sldMkLst>
        <pc:spChg chg="mod">
          <ac:chgData name="Anita Siljuberg" userId="S::anitas@uio.no::aa128ef7-f15d-417c-a761-639362756f3e" providerId="AD" clId="Web-{748EDAAB-F905-B098-6168-7E69818F323B}" dt="2025-02-12T09:10:50.791" v="600"/>
          <ac:spMkLst>
            <pc:docMk/>
            <pc:sldMk cId="3571664784" sldId="268"/>
            <ac:spMk id="2" creationId="{ADF0C132-9FD0-F5E5-EB81-BA5D2A01652E}"/>
          </ac:spMkLst>
        </pc:spChg>
      </pc:sldChg>
      <pc:sldMasterChg chg="addSldLayout">
        <pc:chgData name="Anita Siljuberg" userId="S::anitas@uio.no::aa128ef7-f15d-417c-a761-639362756f3e" providerId="AD" clId="Web-{748EDAAB-F905-B098-6168-7E69818F323B}" dt="2025-02-12T07:09:01.944" v="0"/>
        <pc:sldMasterMkLst>
          <pc:docMk/>
          <pc:sldMasterMk cId="2460954070" sldId="2147483660"/>
        </pc:sldMasterMkLst>
        <pc:sldLayoutChg chg="add">
          <pc:chgData name="Anita Siljuberg" userId="S::anitas@uio.no::aa128ef7-f15d-417c-a761-639362756f3e" providerId="AD" clId="Web-{748EDAAB-F905-B098-6168-7E69818F323B}" dt="2025-02-12T07:09:01.944" v="0"/>
          <pc:sldLayoutMkLst>
            <pc:docMk/>
            <pc:sldMasterMk cId="2460954070" sldId="2147483660"/>
            <pc:sldLayoutMk cId="3156938360" sldId="2147483672"/>
          </pc:sldLayoutMkLst>
        </pc:sldLayoutChg>
      </pc:sldMasterChg>
    </pc:docChg>
  </pc:docChgLst>
  <pc:docChgLst>
    <pc:chgData name="Anita Siljuberg" userId="S::anitas@uio.no::aa128ef7-f15d-417c-a761-639362756f3e" providerId="AD" clId="Web-{671B77DD-32EF-FD8B-1CC8-3BE539EC54AA}"/>
    <pc:docChg chg="addSld modSld">
      <pc:chgData name="Anita Siljuberg" userId="S::anitas@uio.no::aa128ef7-f15d-417c-a761-639362756f3e" providerId="AD" clId="Web-{671B77DD-32EF-FD8B-1CC8-3BE539EC54AA}" dt="2025-03-11T11:59:48.062" v="310" actId="14100"/>
      <pc:docMkLst>
        <pc:docMk/>
      </pc:docMkLst>
      <pc:sldChg chg="modSp">
        <pc:chgData name="Anita Siljuberg" userId="S::anitas@uio.no::aa128ef7-f15d-417c-a761-639362756f3e" providerId="AD" clId="Web-{671B77DD-32EF-FD8B-1CC8-3BE539EC54AA}" dt="2025-03-11T10:57:01.343" v="8" actId="14100"/>
        <pc:sldMkLst>
          <pc:docMk/>
          <pc:sldMk cId="235624605" sldId="260"/>
        </pc:sldMkLst>
        <pc:spChg chg="mod">
          <ac:chgData name="Anita Siljuberg" userId="S::anitas@uio.no::aa128ef7-f15d-417c-a761-639362756f3e" providerId="AD" clId="Web-{671B77DD-32EF-FD8B-1CC8-3BE539EC54AA}" dt="2025-03-11T10:57:01.343" v="8" actId="14100"/>
          <ac:spMkLst>
            <pc:docMk/>
            <pc:sldMk cId="235624605" sldId="260"/>
            <ac:spMk id="3" creationId="{EA065FDA-8E87-AD3F-0B32-A7A66514744F}"/>
          </ac:spMkLst>
        </pc:spChg>
      </pc:sldChg>
      <pc:sldChg chg="modSp">
        <pc:chgData name="Anita Siljuberg" userId="S::anitas@uio.no::aa128ef7-f15d-417c-a761-639362756f3e" providerId="AD" clId="Web-{671B77DD-32EF-FD8B-1CC8-3BE539EC54AA}" dt="2025-03-11T11:59:48.062" v="310" actId="14100"/>
        <pc:sldMkLst>
          <pc:docMk/>
          <pc:sldMk cId="746031518" sldId="261"/>
        </pc:sldMkLst>
        <pc:spChg chg="mod">
          <ac:chgData name="Anita Siljuberg" userId="S::anitas@uio.no::aa128ef7-f15d-417c-a761-639362756f3e" providerId="AD" clId="Web-{671B77DD-32EF-FD8B-1CC8-3BE539EC54AA}" dt="2025-03-11T11:59:42.562" v="309" actId="20577"/>
          <ac:spMkLst>
            <pc:docMk/>
            <pc:sldMk cId="746031518" sldId="261"/>
            <ac:spMk id="3" creationId="{74F16A8E-A64B-BB7D-9546-DEE030D6430E}"/>
          </ac:spMkLst>
        </pc:spChg>
        <pc:picChg chg="mod">
          <ac:chgData name="Anita Siljuberg" userId="S::anitas@uio.no::aa128ef7-f15d-417c-a761-639362756f3e" providerId="AD" clId="Web-{671B77DD-32EF-FD8B-1CC8-3BE539EC54AA}" dt="2025-03-11T11:59:48.062" v="310" actId="14100"/>
          <ac:picMkLst>
            <pc:docMk/>
            <pc:sldMk cId="746031518" sldId="261"/>
            <ac:picMk id="5" creationId="{BD747D40-9C65-4523-6316-1A6719CF162A}"/>
          </ac:picMkLst>
        </pc:picChg>
      </pc:sldChg>
      <pc:sldChg chg="modSp">
        <pc:chgData name="Anita Siljuberg" userId="S::anitas@uio.no::aa128ef7-f15d-417c-a761-639362756f3e" providerId="AD" clId="Web-{671B77DD-32EF-FD8B-1CC8-3BE539EC54AA}" dt="2025-03-11T11:09:28.182" v="300"/>
        <pc:sldMkLst>
          <pc:docMk/>
          <pc:sldMk cId="3323716442" sldId="270"/>
        </pc:sldMkLst>
        <pc:spChg chg="mod">
          <ac:chgData name="Anita Siljuberg" userId="S::anitas@uio.no::aa128ef7-f15d-417c-a761-639362756f3e" providerId="AD" clId="Web-{671B77DD-32EF-FD8B-1CC8-3BE539EC54AA}" dt="2025-03-11T11:09:28.182" v="300"/>
          <ac:spMkLst>
            <pc:docMk/>
            <pc:sldMk cId="3323716442" sldId="270"/>
            <ac:spMk id="2" creationId="{F308C9C1-7387-F3F0-714C-381B03F02866}"/>
          </ac:spMkLst>
        </pc:spChg>
      </pc:sldChg>
      <pc:sldChg chg="modSp">
        <pc:chgData name="Anita Siljuberg" userId="S::anitas@uio.no::aa128ef7-f15d-417c-a761-639362756f3e" providerId="AD" clId="Web-{671B77DD-32EF-FD8B-1CC8-3BE539EC54AA}" dt="2025-03-11T11:09:25.510" v="299"/>
        <pc:sldMkLst>
          <pc:docMk/>
          <pc:sldMk cId="1845897652" sldId="271"/>
        </pc:sldMkLst>
        <pc:spChg chg="mod">
          <ac:chgData name="Anita Siljuberg" userId="S::anitas@uio.no::aa128ef7-f15d-417c-a761-639362756f3e" providerId="AD" clId="Web-{671B77DD-32EF-FD8B-1CC8-3BE539EC54AA}" dt="2025-03-11T11:09:25.510" v="299"/>
          <ac:spMkLst>
            <pc:docMk/>
            <pc:sldMk cId="1845897652" sldId="271"/>
            <ac:spMk id="2" creationId="{B85C02CE-E619-E6C1-2188-1CA026F90A5F}"/>
          </ac:spMkLst>
        </pc:spChg>
      </pc:sldChg>
      <pc:sldChg chg="modSp">
        <pc:chgData name="Anita Siljuberg" userId="S::anitas@uio.no::aa128ef7-f15d-417c-a761-639362756f3e" providerId="AD" clId="Web-{671B77DD-32EF-FD8B-1CC8-3BE539EC54AA}" dt="2025-03-11T11:02:41.324" v="102" actId="20577"/>
        <pc:sldMkLst>
          <pc:docMk/>
          <pc:sldMk cId="404862840" sldId="275"/>
        </pc:sldMkLst>
        <pc:spChg chg="mod">
          <ac:chgData name="Anita Siljuberg" userId="S::anitas@uio.no::aa128ef7-f15d-417c-a761-639362756f3e" providerId="AD" clId="Web-{671B77DD-32EF-FD8B-1CC8-3BE539EC54AA}" dt="2025-03-11T11:02:41.324" v="102" actId="20577"/>
          <ac:spMkLst>
            <pc:docMk/>
            <pc:sldMk cId="404862840" sldId="275"/>
            <ac:spMk id="2" creationId="{72EE802F-EDCB-7471-8810-28853481DDA8}"/>
          </ac:spMkLst>
        </pc:spChg>
        <pc:picChg chg="mod">
          <ac:chgData name="Anita Siljuberg" userId="S::anitas@uio.no::aa128ef7-f15d-417c-a761-639362756f3e" providerId="AD" clId="Web-{671B77DD-32EF-FD8B-1CC8-3BE539EC54AA}" dt="2025-03-11T11:00:14.538" v="24" actId="14100"/>
          <ac:picMkLst>
            <pc:docMk/>
            <pc:sldMk cId="404862840" sldId="275"/>
            <ac:picMk id="4" creationId="{A2D65034-EC10-0F60-4CAF-47BB93FD8926}"/>
          </ac:picMkLst>
        </pc:picChg>
      </pc:sldChg>
      <pc:sldChg chg="modSp">
        <pc:chgData name="Anita Siljuberg" userId="S::anitas@uio.no::aa128ef7-f15d-417c-a761-639362756f3e" providerId="AD" clId="Web-{671B77DD-32EF-FD8B-1CC8-3BE539EC54AA}" dt="2025-03-11T11:09:20.916" v="298"/>
        <pc:sldMkLst>
          <pc:docMk/>
          <pc:sldMk cId="1217800500" sldId="276"/>
        </pc:sldMkLst>
        <pc:spChg chg="mod">
          <ac:chgData name="Anita Siljuberg" userId="S::anitas@uio.no::aa128ef7-f15d-417c-a761-639362756f3e" providerId="AD" clId="Web-{671B77DD-32EF-FD8B-1CC8-3BE539EC54AA}" dt="2025-03-11T11:09:20.916" v="298"/>
          <ac:spMkLst>
            <pc:docMk/>
            <pc:sldMk cId="1217800500" sldId="276"/>
            <ac:spMk id="2" creationId="{100A25FB-8BBC-CED9-30D2-F84B316CF808}"/>
          </ac:spMkLst>
        </pc:spChg>
      </pc:sldChg>
      <pc:sldChg chg="modSp">
        <pc:chgData name="Anita Siljuberg" userId="S::anitas@uio.no::aa128ef7-f15d-417c-a761-639362756f3e" providerId="AD" clId="Web-{671B77DD-32EF-FD8B-1CC8-3BE539EC54AA}" dt="2025-03-11T11:09:33.323" v="301"/>
        <pc:sldMkLst>
          <pc:docMk/>
          <pc:sldMk cId="3129262757" sldId="277"/>
        </pc:sldMkLst>
        <pc:spChg chg="mod">
          <ac:chgData name="Anita Siljuberg" userId="S::anitas@uio.no::aa128ef7-f15d-417c-a761-639362756f3e" providerId="AD" clId="Web-{671B77DD-32EF-FD8B-1CC8-3BE539EC54AA}" dt="2025-03-11T11:09:33.323" v="301"/>
          <ac:spMkLst>
            <pc:docMk/>
            <pc:sldMk cId="3129262757" sldId="277"/>
            <ac:spMk id="2" creationId="{098B1E94-F84F-6489-4C9B-9CBCE904432A}"/>
          </ac:spMkLst>
        </pc:spChg>
      </pc:sldChg>
      <pc:sldChg chg="modSp">
        <pc:chgData name="Anita Siljuberg" userId="S::anitas@uio.no::aa128ef7-f15d-417c-a761-639362756f3e" providerId="AD" clId="Web-{671B77DD-32EF-FD8B-1CC8-3BE539EC54AA}" dt="2025-03-11T11:09:37.338" v="302"/>
        <pc:sldMkLst>
          <pc:docMk/>
          <pc:sldMk cId="1956571600" sldId="278"/>
        </pc:sldMkLst>
        <pc:spChg chg="mod">
          <ac:chgData name="Anita Siljuberg" userId="S::anitas@uio.no::aa128ef7-f15d-417c-a761-639362756f3e" providerId="AD" clId="Web-{671B77DD-32EF-FD8B-1CC8-3BE539EC54AA}" dt="2025-03-11T11:09:37.338" v="302"/>
          <ac:spMkLst>
            <pc:docMk/>
            <pc:sldMk cId="1956571600" sldId="278"/>
            <ac:spMk id="2" creationId="{308AF295-A418-8925-E10F-2A44314D71AB}"/>
          </ac:spMkLst>
        </pc:spChg>
      </pc:sldChg>
      <pc:sldChg chg="modSp">
        <pc:chgData name="Anita Siljuberg" userId="S::anitas@uio.no::aa128ef7-f15d-417c-a761-639362756f3e" providerId="AD" clId="Web-{671B77DD-32EF-FD8B-1CC8-3BE539EC54AA}" dt="2025-03-11T11:09:42.526" v="303"/>
        <pc:sldMkLst>
          <pc:docMk/>
          <pc:sldMk cId="2476183018" sldId="279"/>
        </pc:sldMkLst>
        <pc:spChg chg="mod">
          <ac:chgData name="Anita Siljuberg" userId="S::anitas@uio.no::aa128ef7-f15d-417c-a761-639362756f3e" providerId="AD" clId="Web-{671B77DD-32EF-FD8B-1CC8-3BE539EC54AA}" dt="2025-03-11T11:09:42.526" v="303"/>
          <ac:spMkLst>
            <pc:docMk/>
            <pc:sldMk cId="2476183018" sldId="279"/>
            <ac:spMk id="2" creationId="{590B7A3C-FA5E-CA37-1C6F-98AF9BB6F60A}"/>
          </ac:spMkLst>
        </pc:spChg>
      </pc:sldChg>
      <pc:sldChg chg="modSp">
        <pc:chgData name="Anita Siljuberg" userId="S::anitas@uio.no::aa128ef7-f15d-417c-a761-639362756f3e" providerId="AD" clId="Web-{671B77DD-32EF-FD8B-1CC8-3BE539EC54AA}" dt="2025-03-11T11:09:46.979" v="304"/>
        <pc:sldMkLst>
          <pc:docMk/>
          <pc:sldMk cId="1162449541" sldId="280"/>
        </pc:sldMkLst>
        <pc:spChg chg="mod">
          <ac:chgData name="Anita Siljuberg" userId="S::anitas@uio.no::aa128ef7-f15d-417c-a761-639362756f3e" providerId="AD" clId="Web-{671B77DD-32EF-FD8B-1CC8-3BE539EC54AA}" dt="2025-03-11T11:09:46.979" v="304"/>
          <ac:spMkLst>
            <pc:docMk/>
            <pc:sldMk cId="1162449541" sldId="280"/>
            <ac:spMk id="2" creationId="{F06A0324-23BD-C53E-BC71-B26C692E8F03}"/>
          </ac:spMkLst>
        </pc:spChg>
      </pc:sldChg>
      <pc:sldChg chg="modSp new">
        <pc:chgData name="Anita Siljuberg" userId="S::anitas@uio.no::aa128ef7-f15d-417c-a761-639362756f3e" providerId="AD" clId="Web-{671B77DD-32EF-FD8B-1CC8-3BE539EC54AA}" dt="2025-03-11T11:09:09.416" v="297"/>
        <pc:sldMkLst>
          <pc:docMk/>
          <pc:sldMk cId="3228744889" sldId="281"/>
        </pc:sldMkLst>
        <pc:spChg chg="mod">
          <ac:chgData name="Anita Siljuberg" userId="S::anitas@uio.no::aa128ef7-f15d-417c-a761-639362756f3e" providerId="AD" clId="Web-{671B77DD-32EF-FD8B-1CC8-3BE539EC54AA}" dt="2025-03-11T11:09:09.416" v="297"/>
          <ac:spMkLst>
            <pc:docMk/>
            <pc:sldMk cId="3228744889" sldId="281"/>
            <ac:spMk id="2" creationId="{49808351-544F-8885-289E-A23FA2242E69}"/>
          </ac:spMkLst>
        </pc:spChg>
        <pc:spChg chg="mod">
          <ac:chgData name="Anita Siljuberg" userId="S::anitas@uio.no::aa128ef7-f15d-417c-a761-639362756f3e" providerId="AD" clId="Web-{671B77DD-32EF-FD8B-1CC8-3BE539EC54AA}" dt="2025-03-11T11:08:32.977" v="294" actId="20577"/>
          <ac:spMkLst>
            <pc:docMk/>
            <pc:sldMk cId="3228744889" sldId="281"/>
            <ac:spMk id="3" creationId="{8F2ACD73-5BF3-9432-D121-7738B6E611C3}"/>
          </ac:spMkLst>
        </pc:spChg>
      </pc:sldChg>
    </pc:docChg>
  </pc:docChgLst>
  <pc:docChgLst>
    <pc:chgData name="Anita Siljuberg" userId="S::anitas@uio.no::aa128ef7-f15d-417c-a761-639362756f3e" providerId="AD" clId="Web-{47020A2C-75C1-40EA-88EF-29F1D092D9C9}"/>
    <pc:docChg chg="modSld sldOrd">
      <pc:chgData name="Anita Siljuberg" userId="S::anitas@uio.no::aa128ef7-f15d-417c-a761-639362756f3e" providerId="AD" clId="Web-{47020A2C-75C1-40EA-88EF-29F1D092D9C9}" dt="2025-02-28T11:28:20.703" v="139" actId="14100"/>
      <pc:docMkLst>
        <pc:docMk/>
      </pc:docMkLst>
      <pc:sldChg chg="addSp delSp modSp">
        <pc:chgData name="Anita Siljuberg" userId="S::anitas@uio.no::aa128ef7-f15d-417c-a761-639362756f3e" providerId="AD" clId="Web-{47020A2C-75C1-40EA-88EF-29F1D092D9C9}" dt="2025-02-28T11:19:04.488" v="16" actId="14100"/>
        <pc:sldMkLst>
          <pc:docMk/>
          <pc:sldMk cId="466302400" sldId="258"/>
        </pc:sldMkLst>
        <pc:spChg chg="mod">
          <ac:chgData name="Anita Siljuberg" userId="S::anitas@uio.no::aa128ef7-f15d-417c-a761-639362756f3e" providerId="AD" clId="Web-{47020A2C-75C1-40EA-88EF-29F1D092D9C9}" dt="2025-02-28T11:18:57.879" v="15" actId="20577"/>
          <ac:spMkLst>
            <pc:docMk/>
            <pc:sldMk cId="466302400" sldId="258"/>
            <ac:spMk id="3" creationId="{32FAA2AA-0107-821B-5EFC-9955EC34C028}"/>
          </ac:spMkLst>
        </pc:spChg>
        <pc:picChg chg="del">
          <ac:chgData name="Anita Siljuberg" userId="S::anitas@uio.no::aa128ef7-f15d-417c-a761-639362756f3e" providerId="AD" clId="Web-{47020A2C-75C1-40EA-88EF-29F1D092D9C9}" dt="2025-02-28T11:18:07.909" v="0"/>
          <ac:picMkLst>
            <pc:docMk/>
            <pc:sldMk cId="466302400" sldId="258"/>
            <ac:picMk id="4" creationId="{6A9063A0-989F-4A18-BE36-A3DC5A4CBE9D}"/>
          </ac:picMkLst>
        </pc:picChg>
        <pc:picChg chg="add mod">
          <ac:chgData name="Anita Siljuberg" userId="S::anitas@uio.no::aa128ef7-f15d-417c-a761-639362756f3e" providerId="AD" clId="Web-{47020A2C-75C1-40EA-88EF-29F1D092D9C9}" dt="2025-02-28T11:19:04.488" v="16" actId="14100"/>
          <ac:picMkLst>
            <pc:docMk/>
            <pc:sldMk cId="466302400" sldId="258"/>
            <ac:picMk id="5" creationId="{CA3A2D91-B336-E120-6C6A-9616F0446BE0}"/>
          </ac:picMkLst>
        </pc:picChg>
      </pc:sldChg>
      <pc:sldChg chg="addSp delSp modSp">
        <pc:chgData name="Anita Siljuberg" userId="S::anitas@uio.no::aa128ef7-f15d-417c-a761-639362756f3e" providerId="AD" clId="Web-{47020A2C-75C1-40EA-88EF-29F1D092D9C9}" dt="2025-02-28T11:19:47.755" v="30" actId="20577"/>
        <pc:sldMkLst>
          <pc:docMk/>
          <pc:sldMk cId="4281035256" sldId="259"/>
        </pc:sldMkLst>
        <pc:spChg chg="mod">
          <ac:chgData name="Anita Siljuberg" userId="S::anitas@uio.no::aa128ef7-f15d-417c-a761-639362756f3e" providerId="AD" clId="Web-{47020A2C-75C1-40EA-88EF-29F1D092D9C9}" dt="2025-02-28T11:19:47.755" v="30" actId="20577"/>
          <ac:spMkLst>
            <pc:docMk/>
            <pc:sldMk cId="4281035256" sldId="259"/>
            <ac:spMk id="3" creationId="{E04FBD98-6EE4-4B42-0363-4C5FBD60FF40}"/>
          </ac:spMkLst>
        </pc:spChg>
        <pc:picChg chg="del">
          <ac:chgData name="Anita Siljuberg" userId="S::anitas@uio.no::aa128ef7-f15d-417c-a761-639362756f3e" providerId="AD" clId="Web-{47020A2C-75C1-40EA-88EF-29F1D092D9C9}" dt="2025-02-28T11:19:16.020" v="17"/>
          <ac:picMkLst>
            <pc:docMk/>
            <pc:sldMk cId="4281035256" sldId="259"/>
            <ac:picMk id="4" creationId="{ADBD7503-2ED7-1D47-2D7C-C34CCD047B05}"/>
          </ac:picMkLst>
        </pc:picChg>
        <pc:picChg chg="add mod">
          <ac:chgData name="Anita Siljuberg" userId="S::anitas@uio.no::aa128ef7-f15d-417c-a761-639362756f3e" providerId="AD" clId="Web-{47020A2C-75C1-40EA-88EF-29F1D092D9C9}" dt="2025-02-28T11:19:34.505" v="27" actId="14100"/>
          <ac:picMkLst>
            <pc:docMk/>
            <pc:sldMk cId="4281035256" sldId="259"/>
            <ac:picMk id="5" creationId="{97A775E6-C607-ED30-DDCE-CB151D43C658}"/>
          </ac:picMkLst>
        </pc:picChg>
      </pc:sldChg>
      <pc:sldChg chg="addSp delSp modSp">
        <pc:chgData name="Anita Siljuberg" userId="S::anitas@uio.no::aa128ef7-f15d-417c-a761-639362756f3e" providerId="AD" clId="Web-{47020A2C-75C1-40EA-88EF-29F1D092D9C9}" dt="2025-02-28T11:20:20.599" v="44" actId="1076"/>
        <pc:sldMkLst>
          <pc:docMk/>
          <pc:sldMk cId="235624605" sldId="260"/>
        </pc:sldMkLst>
        <pc:spChg chg="mod">
          <ac:chgData name="Anita Siljuberg" userId="S::anitas@uio.no::aa128ef7-f15d-417c-a761-639362756f3e" providerId="AD" clId="Web-{47020A2C-75C1-40EA-88EF-29F1D092D9C9}" dt="2025-02-28T11:20:18.318" v="43" actId="20577"/>
          <ac:spMkLst>
            <pc:docMk/>
            <pc:sldMk cId="235624605" sldId="260"/>
            <ac:spMk id="3" creationId="{EA065FDA-8E87-AD3F-0B32-A7A66514744F}"/>
          </ac:spMkLst>
        </pc:spChg>
        <pc:picChg chg="del">
          <ac:chgData name="Anita Siljuberg" userId="S::anitas@uio.no::aa128ef7-f15d-417c-a761-639362756f3e" providerId="AD" clId="Web-{47020A2C-75C1-40EA-88EF-29F1D092D9C9}" dt="2025-02-28T11:19:52.802" v="31"/>
          <ac:picMkLst>
            <pc:docMk/>
            <pc:sldMk cId="235624605" sldId="260"/>
            <ac:picMk id="4" creationId="{DEE053F5-6ED6-7097-BB12-CF8378AB17E0}"/>
          </ac:picMkLst>
        </pc:picChg>
        <pc:picChg chg="add mod">
          <ac:chgData name="Anita Siljuberg" userId="S::anitas@uio.no::aa128ef7-f15d-417c-a761-639362756f3e" providerId="AD" clId="Web-{47020A2C-75C1-40EA-88EF-29F1D092D9C9}" dt="2025-02-28T11:20:20.599" v="44" actId="1076"/>
          <ac:picMkLst>
            <pc:docMk/>
            <pc:sldMk cId="235624605" sldId="260"/>
            <ac:picMk id="5" creationId="{C8E2B3D8-A040-068E-5A6A-520F63208088}"/>
          </ac:picMkLst>
        </pc:picChg>
      </pc:sldChg>
      <pc:sldChg chg="addSp delSp modSp">
        <pc:chgData name="Anita Siljuberg" userId="S::anitas@uio.no::aa128ef7-f15d-417c-a761-639362756f3e" providerId="AD" clId="Web-{47020A2C-75C1-40EA-88EF-29F1D092D9C9}" dt="2025-02-28T11:20:51.600" v="54" actId="1076"/>
        <pc:sldMkLst>
          <pc:docMk/>
          <pc:sldMk cId="746031518" sldId="261"/>
        </pc:sldMkLst>
        <pc:spChg chg="mod">
          <ac:chgData name="Anita Siljuberg" userId="S::anitas@uio.no::aa128ef7-f15d-417c-a761-639362756f3e" providerId="AD" clId="Web-{47020A2C-75C1-40EA-88EF-29F1D092D9C9}" dt="2025-02-28T11:20:38.209" v="50" actId="20577"/>
          <ac:spMkLst>
            <pc:docMk/>
            <pc:sldMk cId="746031518" sldId="261"/>
            <ac:spMk id="3" creationId="{74F16A8E-A64B-BB7D-9546-DEE030D6430E}"/>
          </ac:spMkLst>
        </pc:spChg>
        <pc:picChg chg="del">
          <ac:chgData name="Anita Siljuberg" userId="S::anitas@uio.no::aa128ef7-f15d-417c-a761-639362756f3e" providerId="AD" clId="Web-{47020A2C-75C1-40EA-88EF-29F1D092D9C9}" dt="2025-02-28T11:20:29.568" v="45"/>
          <ac:picMkLst>
            <pc:docMk/>
            <pc:sldMk cId="746031518" sldId="261"/>
            <ac:picMk id="4" creationId="{8BD759D8-0E48-6DEF-73DE-683CF67D6A5D}"/>
          </ac:picMkLst>
        </pc:picChg>
        <pc:picChg chg="add mod">
          <ac:chgData name="Anita Siljuberg" userId="S::anitas@uio.no::aa128ef7-f15d-417c-a761-639362756f3e" providerId="AD" clId="Web-{47020A2C-75C1-40EA-88EF-29F1D092D9C9}" dt="2025-02-28T11:20:51.600" v="54" actId="1076"/>
          <ac:picMkLst>
            <pc:docMk/>
            <pc:sldMk cId="746031518" sldId="261"/>
            <ac:picMk id="5" creationId="{BD747D40-9C65-4523-6316-1A6719CF162A}"/>
          </ac:picMkLst>
        </pc:picChg>
      </pc:sldChg>
      <pc:sldChg chg="addSp delSp modSp">
        <pc:chgData name="Anita Siljuberg" userId="S::anitas@uio.no::aa128ef7-f15d-417c-a761-639362756f3e" providerId="AD" clId="Web-{47020A2C-75C1-40EA-88EF-29F1D092D9C9}" dt="2025-02-28T11:21:26.491" v="68" actId="14100"/>
        <pc:sldMkLst>
          <pc:docMk/>
          <pc:sldMk cId="1201939116" sldId="262"/>
        </pc:sldMkLst>
        <pc:spChg chg="mod">
          <ac:chgData name="Anita Siljuberg" userId="S::anitas@uio.no::aa128ef7-f15d-417c-a761-639362756f3e" providerId="AD" clId="Web-{47020A2C-75C1-40EA-88EF-29F1D092D9C9}" dt="2025-02-28T11:21:22.179" v="67" actId="20577"/>
          <ac:spMkLst>
            <pc:docMk/>
            <pc:sldMk cId="1201939116" sldId="262"/>
            <ac:spMk id="3" creationId="{81AFA197-5E1D-7E06-F408-0CC7FB65C5C7}"/>
          </ac:spMkLst>
        </pc:spChg>
        <pc:picChg chg="del">
          <ac:chgData name="Anita Siljuberg" userId="S::anitas@uio.no::aa128ef7-f15d-417c-a761-639362756f3e" providerId="AD" clId="Web-{47020A2C-75C1-40EA-88EF-29F1D092D9C9}" dt="2025-02-28T11:21:00.116" v="55"/>
          <ac:picMkLst>
            <pc:docMk/>
            <pc:sldMk cId="1201939116" sldId="262"/>
            <ac:picMk id="4" creationId="{A87B90CC-7130-7585-E946-FAF64B730D85}"/>
          </ac:picMkLst>
        </pc:picChg>
        <pc:picChg chg="add mod">
          <ac:chgData name="Anita Siljuberg" userId="S::anitas@uio.no::aa128ef7-f15d-417c-a761-639362756f3e" providerId="AD" clId="Web-{47020A2C-75C1-40EA-88EF-29F1D092D9C9}" dt="2025-02-28T11:21:26.491" v="68" actId="14100"/>
          <ac:picMkLst>
            <pc:docMk/>
            <pc:sldMk cId="1201939116" sldId="262"/>
            <ac:picMk id="5" creationId="{BDE08D89-7894-BA35-3292-2C54FD282FEA}"/>
          </ac:picMkLst>
        </pc:picChg>
      </pc:sldChg>
      <pc:sldChg chg="modSp">
        <pc:chgData name="Anita Siljuberg" userId="S::anitas@uio.no::aa128ef7-f15d-417c-a761-639362756f3e" providerId="AD" clId="Web-{47020A2C-75C1-40EA-88EF-29F1D092D9C9}" dt="2025-02-28T11:22:08.164" v="72" actId="20577"/>
        <pc:sldMkLst>
          <pc:docMk/>
          <pc:sldMk cId="836909800" sldId="263"/>
        </pc:sldMkLst>
        <pc:spChg chg="mod">
          <ac:chgData name="Anita Siljuberg" userId="S::anitas@uio.no::aa128ef7-f15d-417c-a761-639362756f3e" providerId="AD" clId="Web-{47020A2C-75C1-40EA-88EF-29F1D092D9C9}" dt="2025-02-28T11:22:08.164" v="72" actId="20577"/>
          <ac:spMkLst>
            <pc:docMk/>
            <pc:sldMk cId="836909800" sldId="263"/>
            <ac:spMk id="2" creationId="{CD31F3FC-60F4-047A-BF0C-74D186B9840A}"/>
          </ac:spMkLst>
        </pc:spChg>
      </pc:sldChg>
      <pc:sldChg chg="modSp">
        <pc:chgData name="Anita Siljuberg" userId="S::anitas@uio.no::aa128ef7-f15d-417c-a761-639362756f3e" providerId="AD" clId="Web-{47020A2C-75C1-40EA-88EF-29F1D092D9C9}" dt="2025-02-28T11:22:54.212" v="87" actId="20577"/>
        <pc:sldMkLst>
          <pc:docMk/>
          <pc:sldMk cId="3394043327" sldId="264"/>
        </pc:sldMkLst>
        <pc:spChg chg="mod">
          <ac:chgData name="Anita Siljuberg" userId="S::anitas@uio.no::aa128ef7-f15d-417c-a761-639362756f3e" providerId="AD" clId="Web-{47020A2C-75C1-40EA-88EF-29F1D092D9C9}" dt="2025-02-28T11:22:54.212" v="87" actId="20577"/>
          <ac:spMkLst>
            <pc:docMk/>
            <pc:sldMk cId="3394043327" sldId="264"/>
            <ac:spMk id="2" creationId="{BCAF20CE-4785-5825-BA5C-D70789CA47C7}"/>
          </ac:spMkLst>
        </pc:spChg>
      </pc:sldChg>
      <pc:sldChg chg="modSp">
        <pc:chgData name="Anita Siljuberg" userId="S::anitas@uio.no::aa128ef7-f15d-417c-a761-639362756f3e" providerId="AD" clId="Web-{47020A2C-75C1-40EA-88EF-29F1D092D9C9}" dt="2025-02-28T11:23:20.900" v="90" actId="20577"/>
        <pc:sldMkLst>
          <pc:docMk/>
          <pc:sldMk cId="3706624500" sldId="266"/>
        </pc:sldMkLst>
        <pc:spChg chg="mod">
          <ac:chgData name="Anita Siljuberg" userId="S::anitas@uio.no::aa128ef7-f15d-417c-a761-639362756f3e" providerId="AD" clId="Web-{47020A2C-75C1-40EA-88EF-29F1D092D9C9}" dt="2025-02-28T11:23:20.900" v="90" actId="20577"/>
          <ac:spMkLst>
            <pc:docMk/>
            <pc:sldMk cId="3706624500" sldId="266"/>
            <ac:spMk id="2" creationId="{C917425D-2A1E-F0F6-5694-6A1B1D63BC4F}"/>
          </ac:spMkLst>
        </pc:spChg>
      </pc:sldChg>
      <pc:sldChg chg="modSp">
        <pc:chgData name="Anita Siljuberg" userId="S::anitas@uio.no::aa128ef7-f15d-417c-a761-639362756f3e" providerId="AD" clId="Web-{47020A2C-75C1-40EA-88EF-29F1D092D9C9}" dt="2025-02-28T11:23:46.088" v="95" actId="20577"/>
        <pc:sldMkLst>
          <pc:docMk/>
          <pc:sldMk cId="3571664784" sldId="268"/>
        </pc:sldMkLst>
        <pc:spChg chg="mod">
          <ac:chgData name="Anita Siljuberg" userId="S::anitas@uio.no::aa128ef7-f15d-417c-a761-639362756f3e" providerId="AD" clId="Web-{47020A2C-75C1-40EA-88EF-29F1D092D9C9}" dt="2025-02-28T11:23:46.088" v="95" actId="20577"/>
          <ac:spMkLst>
            <pc:docMk/>
            <pc:sldMk cId="3571664784" sldId="268"/>
            <ac:spMk id="2" creationId="{ADF0C132-9FD0-F5E5-EB81-BA5D2A01652E}"/>
          </ac:spMkLst>
        </pc:spChg>
      </pc:sldChg>
      <pc:sldChg chg="modSp ord">
        <pc:chgData name="Anita Siljuberg" userId="S::anitas@uio.no::aa128ef7-f15d-417c-a761-639362756f3e" providerId="AD" clId="Web-{47020A2C-75C1-40EA-88EF-29F1D092D9C9}" dt="2025-02-28T11:22:49.087" v="85" actId="20577"/>
        <pc:sldMkLst>
          <pc:docMk/>
          <pc:sldMk cId="3824982340" sldId="269"/>
        </pc:sldMkLst>
        <pc:spChg chg="mod">
          <ac:chgData name="Anita Siljuberg" userId="S::anitas@uio.no::aa128ef7-f15d-417c-a761-639362756f3e" providerId="AD" clId="Web-{47020A2C-75C1-40EA-88EF-29F1D092D9C9}" dt="2025-02-28T11:22:49.087" v="85" actId="20577"/>
          <ac:spMkLst>
            <pc:docMk/>
            <pc:sldMk cId="3824982340" sldId="269"/>
            <ac:spMk id="2" creationId="{4A16FBB3-9A39-AF99-39D8-E87C4517931D}"/>
          </ac:spMkLst>
        </pc:spChg>
      </pc:sldChg>
      <pc:sldChg chg="ord">
        <pc:chgData name="Anita Siljuberg" userId="S::anitas@uio.no::aa128ef7-f15d-417c-a761-639362756f3e" providerId="AD" clId="Web-{47020A2C-75C1-40EA-88EF-29F1D092D9C9}" dt="2025-02-28T11:24:12.776" v="97"/>
        <pc:sldMkLst>
          <pc:docMk/>
          <pc:sldMk cId="1845897652" sldId="271"/>
        </pc:sldMkLst>
      </pc:sldChg>
      <pc:sldChg chg="modSp">
        <pc:chgData name="Anita Siljuberg" userId="S::anitas@uio.no::aa128ef7-f15d-417c-a761-639362756f3e" providerId="AD" clId="Web-{47020A2C-75C1-40EA-88EF-29F1D092D9C9}" dt="2025-02-28T11:23:25.962" v="91" actId="20577"/>
        <pc:sldMkLst>
          <pc:docMk/>
          <pc:sldMk cId="554802918" sldId="272"/>
        </pc:sldMkLst>
        <pc:spChg chg="mod">
          <ac:chgData name="Anita Siljuberg" userId="S::anitas@uio.no::aa128ef7-f15d-417c-a761-639362756f3e" providerId="AD" clId="Web-{47020A2C-75C1-40EA-88EF-29F1D092D9C9}" dt="2025-02-28T11:23:25.962" v="91" actId="20577"/>
          <ac:spMkLst>
            <pc:docMk/>
            <pc:sldMk cId="554802918" sldId="272"/>
            <ac:spMk id="2" creationId="{2EC5190F-F4A4-C74D-DD75-9B86D96CB527}"/>
          </ac:spMkLst>
        </pc:spChg>
      </pc:sldChg>
      <pc:sldChg chg="modSp ord">
        <pc:chgData name="Anita Siljuberg" userId="S::anitas@uio.no::aa128ef7-f15d-417c-a761-639362756f3e" providerId="AD" clId="Web-{47020A2C-75C1-40EA-88EF-29F1D092D9C9}" dt="2025-02-28T11:23:14.821" v="89" actId="20577"/>
        <pc:sldMkLst>
          <pc:docMk/>
          <pc:sldMk cId="3377049588" sldId="273"/>
        </pc:sldMkLst>
        <pc:spChg chg="mod">
          <ac:chgData name="Anita Siljuberg" userId="S::anitas@uio.no::aa128ef7-f15d-417c-a761-639362756f3e" providerId="AD" clId="Web-{47020A2C-75C1-40EA-88EF-29F1D092D9C9}" dt="2025-02-28T11:23:14.821" v="89" actId="20577"/>
          <ac:spMkLst>
            <pc:docMk/>
            <pc:sldMk cId="3377049588" sldId="273"/>
            <ac:spMk id="2" creationId="{60F09565-B654-607D-DAD5-99E301A6FE03}"/>
          </ac:spMkLst>
        </pc:spChg>
      </pc:sldChg>
      <pc:sldChg chg="modSp ord">
        <pc:chgData name="Anita Siljuberg" userId="S::anitas@uio.no::aa128ef7-f15d-417c-a761-639362756f3e" providerId="AD" clId="Web-{47020A2C-75C1-40EA-88EF-29F1D092D9C9}" dt="2025-02-28T11:23:40.619" v="94" actId="20577"/>
        <pc:sldMkLst>
          <pc:docMk/>
          <pc:sldMk cId="2744398591" sldId="274"/>
        </pc:sldMkLst>
        <pc:spChg chg="mod">
          <ac:chgData name="Anita Siljuberg" userId="S::anitas@uio.no::aa128ef7-f15d-417c-a761-639362756f3e" providerId="AD" clId="Web-{47020A2C-75C1-40EA-88EF-29F1D092D9C9}" dt="2025-02-28T11:23:40.619" v="94" actId="20577"/>
          <ac:spMkLst>
            <pc:docMk/>
            <pc:sldMk cId="2744398591" sldId="274"/>
            <ac:spMk id="2" creationId="{AA41C569-D98D-9FEF-AFDB-3E72487213DA}"/>
          </ac:spMkLst>
        </pc:spChg>
      </pc:sldChg>
      <pc:sldChg chg="modSp ord">
        <pc:chgData name="Anita Siljuberg" userId="S::anitas@uio.no::aa128ef7-f15d-417c-a761-639362756f3e" providerId="AD" clId="Web-{47020A2C-75C1-40EA-88EF-29F1D092D9C9}" dt="2025-02-28T11:22:29.071" v="81" actId="20577"/>
        <pc:sldMkLst>
          <pc:docMk/>
          <pc:sldMk cId="404862840" sldId="275"/>
        </pc:sldMkLst>
        <pc:spChg chg="mod">
          <ac:chgData name="Anita Siljuberg" userId="S::anitas@uio.no::aa128ef7-f15d-417c-a761-639362756f3e" providerId="AD" clId="Web-{47020A2C-75C1-40EA-88EF-29F1D092D9C9}" dt="2025-02-28T11:22:29.071" v="81" actId="20577"/>
          <ac:spMkLst>
            <pc:docMk/>
            <pc:sldMk cId="404862840" sldId="275"/>
            <ac:spMk id="2" creationId="{72EE802F-EDCB-7471-8810-28853481DDA8}"/>
          </ac:spMkLst>
        </pc:spChg>
      </pc:sldChg>
      <pc:sldChg chg="addSp delSp modSp">
        <pc:chgData name="Anita Siljuberg" userId="S::anitas@uio.no::aa128ef7-f15d-417c-a761-639362756f3e" providerId="AD" clId="Web-{47020A2C-75C1-40EA-88EF-29F1D092D9C9}" dt="2025-02-28T11:28:20.703" v="139" actId="14100"/>
        <pc:sldMkLst>
          <pc:docMk/>
          <pc:sldMk cId="1217800500" sldId="276"/>
        </pc:sldMkLst>
        <pc:spChg chg="add del">
          <ac:chgData name="Anita Siljuberg" userId="S::anitas@uio.no::aa128ef7-f15d-417c-a761-639362756f3e" providerId="AD" clId="Web-{47020A2C-75C1-40EA-88EF-29F1D092D9C9}" dt="2025-02-28T11:27:51.436" v="135"/>
          <ac:spMkLst>
            <pc:docMk/>
            <pc:sldMk cId="1217800500" sldId="276"/>
            <ac:spMk id="3" creationId="{757DEDF5-9A41-D190-868F-29213E2A22A2}"/>
          </ac:spMkLst>
        </pc:spChg>
        <pc:spChg chg="mod">
          <ac:chgData name="Anita Siljuberg" userId="S::anitas@uio.no::aa128ef7-f15d-417c-a761-639362756f3e" providerId="AD" clId="Web-{47020A2C-75C1-40EA-88EF-29F1D092D9C9}" dt="2025-02-28T11:28:13.624" v="138" actId="1076"/>
          <ac:spMkLst>
            <pc:docMk/>
            <pc:sldMk cId="1217800500" sldId="276"/>
            <ac:spMk id="4" creationId="{9D9729AB-F72A-0929-EF22-F130A80CD6CF}"/>
          </ac:spMkLst>
        </pc:spChg>
        <pc:spChg chg="mod">
          <ac:chgData name="Anita Siljuberg" userId="S::anitas@uio.no::aa128ef7-f15d-417c-a761-639362756f3e" providerId="AD" clId="Web-{47020A2C-75C1-40EA-88EF-29F1D092D9C9}" dt="2025-02-28T11:28:20.703" v="139" actId="14100"/>
          <ac:spMkLst>
            <pc:docMk/>
            <pc:sldMk cId="1217800500" sldId="276"/>
            <ac:spMk id="5" creationId="{FF5DB298-6DD2-5A6B-71AE-0E8F9C4585D4}"/>
          </ac:spMkLst>
        </pc:spChg>
        <pc:graphicFrameChg chg="add del">
          <ac:chgData name="Anita Siljuberg" userId="S::anitas@uio.no::aa128ef7-f15d-417c-a761-639362756f3e" providerId="AD" clId="Web-{47020A2C-75C1-40EA-88EF-29F1D092D9C9}" dt="2025-02-28T11:27:29.170" v="132"/>
          <ac:graphicFrameMkLst>
            <pc:docMk/>
            <pc:sldMk cId="1217800500" sldId="276"/>
            <ac:graphicFrameMk id="7" creationId="{2E5F173C-C341-7DB0-6DAD-81B1DCE0219D}"/>
          </ac:graphicFrameMkLst>
        </pc:graphicFrameChg>
        <pc:graphicFrameChg chg="add del">
          <ac:chgData name="Anita Siljuberg" userId="S::anitas@uio.no::aa128ef7-f15d-417c-a761-639362756f3e" providerId="AD" clId="Web-{47020A2C-75C1-40EA-88EF-29F1D092D9C9}" dt="2025-02-28T11:27:51.405" v="134"/>
          <ac:graphicFrameMkLst>
            <pc:docMk/>
            <pc:sldMk cId="1217800500" sldId="276"/>
            <ac:graphicFrameMk id="9" creationId="{C81900B2-1654-F01B-D5B7-20F00A783A6B}"/>
          </ac:graphicFrameMkLst>
        </pc:graphicFrameChg>
        <pc:graphicFrameChg chg="add mod">
          <ac:chgData name="Anita Siljuberg" userId="S::anitas@uio.no::aa128ef7-f15d-417c-a761-639362756f3e" providerId="AD" clId="Web-{47020A2C-75C1-40EA-88EF-29F1D092D9C9}" dt="2025-02-28T11:28:10.062" v="137" actId="1076"/>
          <ac:graphicFrameMkLst>
            <pc:docMk/>
            <pc:sldMk cId="1217800500" sldId="276"/>
            <ac:graphicFrameMk id="11" creationId="{32FD2D67-9329-A07B-487B-CC4F70BB7EA7}"/>
          </ac:graphicFrameMkLst>
        </pc:graphicFrameChg>
      </pc:sldChg>
      <pc:sldChg chg="addSp delSp modSp">
        <pc:chgData name="Anita Siljuberg" userId="S::anitas@uio.no::aa128ef7-f15d-417c-a761-639362756f3e" providerId="AD" clId="Web-{47020A2C-75C1-40EA-88EF-29F1D092D9C9}" dt="2025-02-28T11:26:29.279" v="130" actId="14100"/>
        <pc:sldMkLst>
          <pc:docMk/>
          <pc:sldMk cId="3129262757" sldId="277"/>
        </pc:sldMkLst>
        <pc:spChg chg="mod">
          <ac:chgData name="Anita Siljuberg" userId="S::anitas@uio.no::aa128ef7-f15d-417c-a761-639362756f3e" providerId="AD" clId="Web-{47020A2C-75C1-40EA-88EF-29F1D092D9C9}" dt="2025-02-28T11:24:35.604" v="103" actId="20577"/>
          <ac:spMkLst>
            <pc:docMk/>
            <pc:sldMk cId="3129262757" sldId="277"/>
            <ac:spMk id="3" creationId="{F1F0DED2-02E9-70FE-E602-CD5ABFD6D4A0}"/>
          </ac:spMkLst>
        </pc:spChg>
        <pc:picChg chg="del">
          <ac:chgData name="Anita Siljuberg" userId="S::anitas@uio.no::aa128ef7-f15d-417c-a761-639362756f3e" providerId="AD" clId="Web-{47020A2C-75C1-40EA-88EF-29F1D092D9C9}" dt="2025-02-28T11:24:29.745" v="98"/>
          <ac:picMkLst>
            <pc:docMk/>
            <pc:sldMk cId="3129262757" sldId="277"/>
            <ac:picMk id="4" creationId="{BA08A980-C7A5-22C3-7236-BBE5368A6FCE}"/>
          </ac:picMkLst>
        </pc:picChg>
        <pc:picChg chg="add mod">
          <ac:chgData name="Anita Siljuberg" userId="S::anitas@uio.no::aa128ef7-f15d-417c-a761-639362756f3e" providerId="AD" clId="Web-{47020A2C-75C1-40EA-88EF-29F1D092D9C9}" dt="2025-02-28T11:26:29.279" v="130" actId="14100"/>
          <ac:picMkLst>
            <pc:docMk/>
            <pc:sldMk cId="3129262757" sldId="277"/>
            <ac:picMk id="5" creationId="{9F76795F-5319-9DE0-FEBB-2871426E0099}"/>
          </ac:picMkLst>
        </pc:picChg>
      </pc:sldChg>
      <pc:sldChg chg="modSp">
        <pc:chgData name="Anita Siljuberg" userId="S::anitas@uio.no::aa128ef7-f15d-417c-a761-639362756f3e" providerId="AD" clId="Web-{47020A2C-75C1-40EA-88EF-29F1D092D9C9}" dt="2025-02-28T11:26:14.997" v="129" actId="1076"/>
        <pc:sldMkLst>
          <pc:docMk/>
          <pc:sldMk cId="1956571600" sldId="278"/>
        </pc:sldMkLst>
        <pc:picChg chg="mod">
          <ac:chgData name="Anita Siljuberg" userId="S::anitas@uio.no::aa128ef7-f15d-417c-a761-639362756f3e" providerId="AD" clId="Web-{47020A2C-75C1-40EA-88EF-29F1D092D9C9}" dt="2025-02-28T11:26:14.997" v="129" actId="1076"/>
          <ac:picMkLst>
            <pc:docMk/>
            <pc:sldMk cId="1956571600" sldId="278"/>
            <ac:picMk id="4" creationId="{D36F4D08-86C1-AC30-B9C3-747C61FF47C9}"/>
          </ac:picMkLst>
        </pc:picChg>
      </pc:sldChg>
      <pc:sldChg chg="addSp delSp modSp">
        <pc:chgData name="Anita Siljuberg" userId="S::anitas@uio.no::aa128ef7-f15d-417c-a761-639362756f3e" providerId="AD" clId="Web-{47020A2C-75C1-40EA-88EF-29F1D092D9C9}" dt="2025-02-28T11:25:38.778" v="125" actId="1076"/>
        <pc:sldMkLst>
          <pc:docMk/>
          <pc:sldMk cId="2476183018" sldId="279"/>
        </pc:sldMkLst>
        <pc:spChg chg="mod">
          <ac:chgData name="Anita Siljuberg" userId="S::anitas@uio.no::aa128ef7-f15d-417c-a761-639362756f3e" providerId="AD" clId="Web-{47020A2C-75C1-40EA-88EF-29F1D092D9C9}" dt="2025-02-28T11:25:05.589" v="113" actId="20577"/>
          <ac:spMkLst>
            <pc:docMk/>
            <pc:sldMk cId="2476183018" sldId="279"/>
            <ac:spMk id="3" creationId="{32A8D56D-8372-DE4C-3E48-2F3C52B664A2}"/>
          </ac:spMkLst>
        </pc:spChg>
        <pc:picChg chg="del">
          <ac:chgData name="Anita Siljuberg" userId="S::anitas@uio.no::aa128ef7-f15d-417c-a761-639362756f3e" providerId="AD" clId="Web-{47020A2C-75C1-40EA-88EF-29F1D092D9C9}" dt="2025-02-28T11:24:57.386" v="105"/>
          <ac:picMkLst>
            <pc:docMk/>
            <pc:sldMk cId="2476183018" sldId="279"/>
            <ac:picMk id="4" creationId="{24862F81-F62B-9738-9FFC-D1E1A667DA29}"/>
          </ac:picMkLst>
        </pc:picChg>
        <pc:picChg chg="add mod">
          <ac:chgData name="Anita Siljuberg" userId="S::anitas@uio.no::aa128ef7-f15d-417c-a761-639362756f3e" providerId="AD" clId="Web-{47020A2C-75C1-40EA-88EF-29F1D092D9C9}" dt="2025-02-28T11:25:38.778" v="125" actId="1076"/>
          <ac:picMkLst>
            <pc:docMk/>
            <pc:sldMk cId="2476183018" sldId="279"/>
            <ac:picMk id="5" creationId="{AC950190-A22E-BB63-5E61-2AEABA734840}"/>
          </ac:picMkLst>
        </pc:picChg>
      </pc:sldChg>
      <pc:sldChg chg="addSp delSp modSp">
        <pc:chgData name="Anita Siljuberg" userId="S::anitas@uio.no::aa128ef7-f15d-417c-a761-639362756f3e" providerId="AD" clId="Web-{47020A2C-75C1-40EA-88EF-29F1D092D9C9}" dt="2025-02-28T11:25:31.809" v="124" actId="1076"/>
        <pc:sldMkLst>
          <pc:docMk/>
          <pc:sldMk cId="1162449541" sldId="280"/>
        </pc:sldMkLst>
        <pc:spChg chg="mod">
          <ac:chgData name="Anita Siljuberg" userId="S::anitas@uio.no::aa128ef7-f15d-417c-a761-639362756f3e" providerId="AD" clId="Web-{47020A2C-75C1-40EA-88EF-29F1D092D9C9}" dt="2025-02-28T11:25:27.996" v="122" actId="20577"/>
          <ac:spMkLst>
            <pc:docMk/>
            <pc:sldMk cId="1162449541" sldId="280"/>
            <ac:spMk id="3" creationId="{494B28F7-2948-C0AB-EA05-129119757925}"/>
          </ac:spMkLst>
        </pc:spChg>
        <pc:picChg chg="del">
          <ac:chgData name="Anita Siljuberg" userId="S::anitas@uio.no::aa128ef7-f15d-417c-a761-639362756f3e" providerId="AD" clId="Web-{47020A2C-75C1-40EA-88EF-29F1D092D9C9}" dt="2025-02-28T11:25:20.840" v="116"/>
          <ac:picMkLst>
            <pc:docMk/>
            <pc:sldMk cId="1162449541" sldId="280"/>
            <ac:picMk id="4" creationId="{7DA702F0-DCDC-CD09-9CA4-C4DD29CBA022}"/>
          </ac:picMkLst>
        </pc:picChg>
        <pc:picChg chg="add mod">
          <ac:chgData name="Anita Siljuberg" userId="S::anitas@uio.no::aa128ef7-f15d-417c-a761-639362756f3e" providerId="AD" clId="Web-{47020A2C-75C1-40EA-88EF-29F1D092D9C9}" dt="2025-02-28T11:25:31.809" v="124" actId="1076"/>
          <ac:picMkLst>
            <pc:docMk/>
            <pc:sldMk cId="1162449541" sldId="280"/>
            <ac:picMk id="5" creationId="{52158DB8-F222-6F5A-AE46-8008CF87AD2A}"/>
          </ac:picMkLst>
        </pc:picChg>
      </pc:sldChg>
    </pc:docChg>
  </pc:docChgLst>
  <pc:docChgLst>
    <pc:chgData name="Anita Siljuberg" userId="S::anitas@uio.no::aa128ef7-f15d-417c-a761-639362756f3e" providerId="AD" clId="Web-{9D2419AD-6686-4FCC-8B7C-78D09071EB2A}"/>
    <pc:docChg chg="addSld delSld modSld sldOrd">
      <pc:chgData name="Anita Siljuberg" userId="S::anitas@uio.no::aa128ef7-f15d-417c-a761-639362756f3e" providerId="AD" clId="Web-{9D2419AD-6686-4FCC-8B7C-78D09071EB2A}" dt="2025-02-26T09:14:29.734" v="1190" actId="20577"/>
      <pc:docMkLst>
        <pc:docMk/>
      </pc:docMkLst>
      <pc:sldChg chg="modSp">
        <pc:chgData name="Anita Siljuberg" userId="S::anitas@uio.no::aa128ef7-f15d-417c-a761-639362756f3e" providerId="AD" clId="Web-{9D2419AD-6686-4FCC-8B7C-78D09071EB2A}" dt="2025-02-26T08:53:50.703" v="955" actId="14100"/>
        <pc:sldMkLst>
          <pc:docMk/>
          <pc:sldMk cId="4281035256" sldId="259"/>
        </pc:sldMkLst>
        <pc:spChg chg="mod">
          <ac:chgData name="Anita Siljuberg" userId="S::anitas@uio.no::aa128ef7-f15d-417c-a761-639362756f3e" providerId="AD" clId="Web-{9D2419AD-6686-4FCC-8B7C-78D09071EB2A}" dt="2025-02-26T08:53:45.859" v="954" actId="20577"/>
          <ac:spMkLst>
            <pc:docMk/>
            <pc:sldMk cId="4281035256" sldId="259"/>
            <ac:spMk id="3" creationId="{E04FBD98-6EE4-4B42-0363-4C5FBD60FF40}"/>
          </ac:spMkLst>
        </pc:spChg>
        <pc:picChg chg="mod">
          <ac:chgData name="Anita Siljuberg" userId="S::anitas@uio.no::aa128ef7-f15d-417c-a761-639362756f3e" providerId="AD" clId="Web-{9D2419AD-6686-4FCC-8B7C-78D09071EB2A}" dt="2025-02-26T08:53:50.703" v="955" actId="14100"/>
          <ac:picMkLst>
            <pc:docMk/>
            <pc:sldMk cId="4281035256" sldId="259"/>
            <ac:picMk id="4" creationId="{ADBD7503-2ED7-1D47-2D7C-C34CCD047B05}"/>
          </ac:picMkLst>
        </pc:picChg>
      </pc:sldChg>
      <pc:sldChg chg="modSp">
        <pc:chgData name="Anita Siljuberg" userId="S::anitas@uio.no::aa128ef7-f15d-417c-a761-639362756f3e" providerId="AD" clId="Web-{9D2419AD-6686-4FCC-8B7C-78D09071EB2A}" dt="2025-02-26T08:55:54.517" v="963" actId="20577"/>
        <pc:sldMkLst>
          <pc:docMk/>
          <pc:sldMk cId="1201939116" sldId="262"/>
        </pc:sldMkLst>
        <pc:spChg chg="mod">
          <ac:chgData name="Anita Siljuberg" userId="S::anitas@uio.no::aa128ef7-f15d-417c-a761-639362756f3e" providerId="AD" clId="Web-{9D2419AD-6686-4FCC-8B7C-78D09071EB2A}" dt="2025-02-26T08:55:54.517" v="963" actId="20577"/>
          <ac:spMkLst>
            <pc:docMk/>
            <pc:sldMk cId="1201939116" sldId="262"/>
            <ac:spMk id="3" creationId="{81AFA197-5E1D-7E06-F408-0CC7FB65C5C7}"/>
          </ac:spMkLst>
        </pc:spChg>
      </pc:sldChg>
      <pc:sldChg chg="modSp">
        <pc:chgData name="Anita Siljuberg" userId="S::anitas@uio.no::aa128ef7-f15d-417c-a761-639362756f3e" providerId="AD" clId="Web-{9D2419AD-6686-4FCC-8B7C-78D09071EB2A}" dt="2025-02-26T08:57:18.018" v="969" actId="20577"/>
        <pc:sldMkLst>
          <pc:docMk/>
          <pc:sldMk cId="836909800" sldId="263"/>
        </pc:sldMkLst>
        <pc:spChg chg="mod">
          <ac:chgData name="Anita Siljuberg" userId="S::anitas@uio.no::aa128ef7-f15d-417c-a761-639362756f3e" providerId="AD" clId="Web-{9D2419AD-6686-4FCC-8B7C-78D09071EB2A}" dt="2025-02-26T08:57:18.018" v="969" actId="20577"/>
          <ac:spMkLst>
            <pc:docMk/>
            <pc:sldMk cId="836909800" sldId="263"/>
            <ac:spMk id="3" creationId="{9D11D5CA-DED6-1CC3-6ED3-8D20D5E31689}"/>
          </ac:spMkLst>
        </pc:spChg>
      </pc:sldChg>
      <pc:sldChg chg="modSp">
        <pc:chgData name="Anita Siljuberg" userId="S::anitas@uio.no::aa128ef7-f15d-417c-a761-639362756f3e" providerId="AD" clId="Web-{9D2419AD-6686-4FCC-8B7C-78D09071EB2A}" dt="2025-02-26T09:07:07.307" v="1180" actId="20577"/>
        <pc:sldMkLst>
          <pc:docMk/>
          <pc:sldMk cId="3394043327" sldId="264"/>
        </pc:sldMkLst>
        <pc:spChg chg="mod">
          <ac:chgData name="Anita Siljuberg" userId="S::anitas@uio.no::aa128ef7-f15d-417c-a761-639362756f3e" providerId="AD" clId="Web-{9D2419AD-6686-4FCC-8B7C-78D09071EB2A}" dt="2025-02-26T09:07:07.307" v="1180" actId="20577"/>
          <ac:spMkLst>
            <pc:docMk/>
            <pc:sldMk cId="3394043327" sldId="264"/>
            <ac:spMk id="3" creationId="{FEA44EAE-49C4-C4C9-0FFA-9A295CDB88AC}"/>
          </ac:spMkLst>
        </pc:spChg>
      </pc:sldChg>
      <pc:sldChg chg="modSp">
        <pc:chgData name="Anita Siljuberg" userId="S::anitas@uio.no::aa128ef7-f15d-417c-a761-639362756f3e" providerId="AD" clId="Web-{9D2419AD-6686-4FCC-8B7C-78D09071EB2A}" dt="2025-02-26T09:08:33.870" v="1184" actId="20577"/>
        <pc:sldMkLst>
          <pc:docMk/>
          <pc:sldMk cId="3706624500" sldId="266"/>
        </pc:sldMkLst>
        <pc:spChg chg="mod">
          <ac:chgData name="Anita Siljuberg" userId="S::anitas@uio.no::aa128ef7-f15d-417c-a761-639362756f3e" providerId="AD" clId="Web-{9D2419AD-6686-4FCC-8B7C-78D09071EB2A}" dt="2025-02-26T09:08:33.870" v="1184" actId="20577"/>
          <ac:spMkLst>
            <pc:docMk/>
            <pc:sldMk cId="3706624500" sldId="266"/>
            <ac:spMk id="3" creationId="{938E9144-437C-C678-C120-FB7595DEBC74}"/>
          </ac:spMkLst>
        </pc:spChg>
      </pc:sldChg>
      <pc:sldChg chg="addSp delSp modSp">
        <pc:chgData name="Anita Siljuberg" userId="S::anitas@uio.no::aa128ef7-f15d-417c-a761-639362756f3e" providerId="AD" clId="Web-{9D2419AD-6686-4FCC-8B7C-78D09071EB2A}" dt="2025-02-26T07:54:12.469" v="394" actId="20577"/>
        <pc:sldMkLst>
          <pc:docMk/>
          <pc:sldMk cId="3323716442" sldId="270"/>
        </pc:sldMkLst>
        <pc:spChg chg="mod">
          <ac:chgData name="Anita Siljuberg" userId="S::anitas@uio.no::aa128ef7-f15d-417c-a761-639362756f3e" providerId="AD" clId="Web-{9D2419AD-6686-4FCC-8B7C-78D09071EB2A}" dt="2025-02-26T07:53:41.469" v="389" actId="20577"/>
          <ac:spMkLst>
            <pc:docMk/>
            <pc:sldMk cId="3323716442" sldId="270"/>
            <ac:spMk id="2" creationId="{F308C9C1-7387-F3F0-714C-381B03F02866}"/>
          </ac:spMkLst>
        </pc:spChg>
        <pc:spChg chg="mod">
          <ac:chgData name="Anita Siljuberg" userId="S::anitas@uio.no::aa128ef7-f15d-417c-a761-639362756f3e" providerId="AD" clId="Web-{9D2419AD-6686-4FCC-8B7C-78D09071EB2A}" dt="2025-02-26T07:54:12.469" v="394" actId="20577"/>
          <ac:spMkLst>
            <pc:docMk/>
            <pc:sldMk cId="3323716442" sldId="270"/>
            <ac:spMk id="3" creationId="{60BCF7FB-1E76-9478-75C2-5A3A8954C122}"/>
          </ac:spMkLst>
        </pc:spChg>
        <pc:spChg chg="add del mod">
          <ac:chgData name="Anita Siljuberg" userId="S::anitas@uio.no::aa128ef7-f15d-417c-a761-639362756f3e" providerId="AD" clId="Web-{9D2419AD-6686-4FCC-8B7C-78D09071EB2A}" dt="2025-02-26T07:45:11.743" v="199"/>
          <ac:spMkLst>
            <pc:docMk/>
            <pc:sldMk cId="3323716442" sldId="270"/>
            <ac:spMk id="5" creationId="{DF2F809D-BA30-990D-DA8F-E21702EE60B0}"/>
          </ac:spMkLst>
        </pc:spChg>
        <pc:spChg chg="add del mod">
          <ac:chgData name="Anita Siljuberg" userId="S::anitas@uio.no::aa128ef7-f15d-417c-a761-639362756f3e" providerId="AD" clId="Web-{9D2419AD-6686-4FCC-8B7C-78D09071EB2A}" dt="2025-02-26T07:46:20.947" v="209"/>
          <ac:spMkLst>
            <pc:docMk/>
            <pc:sldMk cId="3323716442" sldId="270"/>
            <ac:spMk id="6" creationId="{DF2F809D-BA30-990D-DA8F-E21702EE60B0}"/>
          </ac:spMkLst>
        </pc:spChg>
        <pc:picChg chg="add del mod">
          <ac:chgData name="Anita Siljuberg" userId="S::anitas@uio.no::aa128ef7-f15d-417c-a761-639362756f3e" providerId="AD" clId="Web-{9D2419AD-6686-4FCC-8B7C-78D09071EB2A}" dt="2025-02-26T07:35:40.424" v="87"/>
          <ac:picMkLst>
            <pc:docMk/>
            <pc:sldMk cId="3323716442" sldId="270"/>
            <ac:picMk id="4" creationId="{AD248B14-763A-D712-3A02-182FF8751443}"/>
          </ac:picMkLst>
        </pc:picChg>
      </pc:sldChg>
      <pc:sldChg chg="addSp delSp modSp ord">
        <pc:chgData name="Anita Siljuberg" userId="S::anitas@uio.no::aa128ef7-f15d-417c-a761-639362756f3e" providerId="AD" clId="Web-{9D2419AD-6686-4FCC-8B7C-78D09071EB2A}" dt="2025-02-26T07:53:48.469" v="392" actId="20577"/>
        <pc:sldMkLst>
          <pc:docMk/>
          <pc:sldMk cId="1845897652" sldId="271"/>
        </pc:sldMkLst>
        <pc:spChg chg="mod">
          <ac:chgData name="Anita Siljuberg" userId="S::anitas@uio.no::aa128ef7-f15d-417c-a761-639362756f3e" providerId="AD" clId="Web-{9D2419AD-6686-4FCC-8B7C-78D09071EB2A}" dt="2025-02-26T07:53:48.469" v="392" actId="20577"/>
          <ac:spMkLst>
            <pc:docMk/>
            <pc:sldMk cId="1845897652" sldId="271"/>
            <ac:spMk id="2" creationId="{B85C02CE-E619-E6C1-2188-1CA026F90A5F}"/>
          </ac:spMkLst>
        </pc:spChg>
        <pc:spChg chg="del">
          <ac:chgData name="Anita Siljuberg" userId="S::anitas@uio.no::aa128ef7-f15d-417c-a761-639362756f3e" providerId="AD" clId="Web-{9D2419AD-6686-4FCC-8B7C-78D09071EB2A}" dt="2025-02-26T07:35:45.221" v="88"/>
          <ac:spMkLst>
            <pc:docMk/>
            <pc:sldMk cId="1845897652" sldId="271"/>
            <ac:spMk id="3" creationId="{860CEB65-387F-B2CC-89BB-3CD6D5634B6B}"/>
          </ac:spMkLst>
        </pc:spChg>
        <pc:spChg chg="add mod">
          <ac:chgData name="Anita Siljuberg" userId="S::anitas@uio.no::aa128ef7-f15d-417c-a761-639362756f3e" providerId="AD" clId="Web-{9D2419AD-6686-4FCC-8B7C-78D09071EB2A}" dt="2025-02-26T07:40:05.036" v="114"/>
          <ac:spMkLst>
            <pc:docMk/>
            <pc:sldMk cId="1845897652" sldId="271"/>
            <ac:spMk id="5" creationId="{27B3187E-BCCD-AC43-AA11-7BC2A79DC944}"/>
          </ac:spMkLst>
        </pc:spChg>
        <pc:spChg chg="add mod">
          <ac:chgData name="Anita Siljuberg" userId="S::anitas@uio.no::aa128ef7-f15d-417c-a761-639362756f3e" providerId="AD" clId="Web-{9D2419AD-6686-4FCC-8B7C-78D09071EB2A}" dt="2025-02-26T07:38:37.035" v="113" actId="14100"/>
          <ac:spMkLst>
            <pc:docMk/>
            <pc:sldMk cId="1845897652" sldId="271"/>
            <ac:spMk id="6" creationId="{EBBDE160-1536-3142-5365-511260B4A06B}"/>
          </ac:spMkLst>
        </pc:spChg>
        <pc:picChg chg="add mod ord">
          <ac:chgData name="Anita Siljuberg" userId="S::anitas@uio.no::aa128ef7-f15d-417c-a761-639362756f3e" providerId="AD" clId="Web-{9D2419AD-6686-4FCC-8B7C-78D09071EB2A}" dt="2025-02-26T07:35:45.221" v="88"/>
          <ac:picMkLst>
            <pc:docMk/>
            <pc:sldMk cId="1845897652" sldId="271"/>
            <ac:picMk id="4" creationId="{9B4318A7-5C29-CD7F-023E-C11FF17E76C4}"/>
          </ac:picMkLst>
        </pc:picChg>
      </pc:sldChg>
      <pc:sldChg chg="addSp modSp new">
        <pc:chgData name="Anita Siljuberg" userId="S::anitas@uio.no::aa128ef7-f15d-417c-a761-639362756f3e" providerId="AD" clId="Web-{9D2419AD-6686-4FCC-8B7C-78D09071EB2A}" dt="2025-02-26T08:35:19.532" v="783" actId="14100"/>
        <pc:sldMkLst>
          <pc:docMk/>
          <pc:sldMk cId="1217800500" sldId="276"/>
        </pc:sldMkLst>
        <pc:spChg chg="mod">
          <ac:chgData name="Anita Siljuberg" userId="S::anitas@uio.no::aa128ef7-f15d-417c-a761-639362756f3e" providerId="AD" clId="Web-{9D2419AD-6686-4FCC-8B7C-78D09071EB2A}" dt="2025-02-26T07:53:01.062" v="384"/>
          <ac:spMkLst>
            <pc:docMk/>
            <pc:sldMk cId="1217800500" sldId="276"/>
            <ac:spMk id="2" creationId="{100A25FB-8BBC-CED9-30D2-F84B316CF808}"/>
          </ac:spMkLst>
        </pc:spChg>
        <pc:spChg chg="mod">
          <ac:chgData name="Anita Siljuberg" userId="S::anitas@uio.no::aa128ef7-f15d-417c-a761-639362756f3e" providerId="AD" clId="Web-{9D2419AD-6686-4FCC-8B7C-78D09071EB2A}" dt="2025-02-26T08:33:38.921" v="769" actId="20577"/>
          <ac:spMkLst>
            <pc:docMk/>
            <pc:sldMk cId="1217800500" sldId="276"/>
            <ac:spMk id="3" creationId="{757DEDF5-9A41-D190-868F-29213E2A22A2}"/>
          </ac:spMkLst>
        </pc:spChg>
        <pc:spChg chg="add mod">
          <ac:chgData name="Anita Siljuberg" userId="S::anitas@uio.no::aa128ef7-f15d-417c-a761-639362756f3e" providerId="AD" clId="Web-{9D2419AD-6686-4FCC-8B7C-78D09071EB2A}" dt="2025-02-26T08:35:19.532" v="783" actId="14100"/>
          <ac:spMkLst>
            <pc:docMk/>
            <pc:sldMk cId="1217800500" sldId="276"/>
            <ac:spMk id="4" creationId="{9D9729AB-F72A-0929-EF22-F130A80CD6CF}"/>
          </ac:spMkLst>
        </pc:spChg>
        <pc:spChg chg="add mod">
          <ac:chgData name="Anita Siljuberg" userId="S::anitas@uio.no::aa128ef7-f15d-417c-a761-639362756f3e" providerId="AD" clId="Web-{9D2419AD-6686-4FCC-8B7C-78D09071EB2A}" dt="2025-02-26T08:35:07.626" v="780" actId="1076"/>
          <ac:spMkLst>
            <pc:docMk/>
            <pc:sldMk cId="1217800500" sldId="276"/>
            <ac:spMk id="5" creationId="{FF5DB298-6DD2-5A6B-71AE-0E8F9C4585D4}"/>
          </ac:spMkLst>
        </pc:spChg>
      </pc:sldChg>
      <pc:sldChg chg="addSp delSp modSp new mod setBg">
        <pc:chgData name="Anita Siljuberg" userId="S::anitas@uio.no::aa128ef7-f15d-417c-a761-639362756f3e" providerId="AD" clId="Web-{9D2419AD-6686-4FCC-8B7C-78D09071EB2A}" dt="2025-02-26T09:12:41.358" v="1187" actId="20577"/>
        <pc:sldMkLst>
          <pc:docMk/>
          <pc:sldMk cId="3129262757" sldId="277"/>
        </pc:sldMkLst>
        <pc:spChg chg="mod">
          <ac:chgData name="Anita Siljuberg" userId="S::anitas@uio.no::aa128ef7-f15d-417c-a761-639362756f3e" providerId="AD" clId="Web-{9D2419AD-6686-4FCC-8B7C-78D09071EB2A}" dt="2025-02-26T08:45:37.915" v="918"/>
          <ac:spMkLst>
            <pc:docMk/>
            <pc:sldMk cId="3129262757" sldId="277"/>
            <ac:spMk id="2" creationId="{098B1E94-F84F-6489-4C9B-9CBCE904432A}"/>
          </ac:spMkLst>
        </pc:spChg>
        <pc:spChg chg="mod ord">
          <ac:chgData name="Anita Siljuberg" userId="S::anitas@uio.no::aa128ef7-f15d-417c-a761-639362756f3e" providerId="AD" clId="Web-{9D2419AD-6686-4FCC-8B7C-78D09071EB2A}" dt="2025-02-26T09:12:41.358" v="1187" actId="20577"/>
          <ac:spMkLst>
            <pc:docMk/>
            <pc:sldMk cId="3129262757" sldId="277"/>
            <ac:spMk id="3" creationId="{F1F0DED2-02E9-70FE-E602-CD5ABFD6D4A0}"/>
          </ac:spMkLst>
        </pc:spChg>
        <pc:spChg chg="add del">
          <ac:chgData name="Anita Siljuberg" userId="S::anitas@uio.no::aa128ef7-f15d-417c-a761-639362756f3e" providerId="AD" clId="Web-{9D2419AD-6686-4FCC-8B7C-78D09071EB2A}" dt="2025-02-26T08:45:02.758" v="904"/>
          <ac:spMkLst>
            <pc:docMk/>
            <pc:sldMk cId="3129262757" sldId="277"/>
            <ac:spMk id="9" creationId="{2550BE34-C2B8-49B8-8519-67A8CAD51AE9}"/>
          </ac:spMkLst>
        </pc:spChg>
        <pc:spChg chg="add del">
          <ac:chgData name="Anita Siljuberg" userId="S::anitas@uio.no::aa128ef7-f15d-417c-a761-639362756f3e" providerId="AD" clId="Web-{9D2419AD-6686-4FCC-8B7C-78D09071EB2A}" dt="2025-02-26T08:45:02.758" v="904"/>
          <ac:spMkLst>
            <pc:docMk/>
            <pc:sldMk cId="3129262757" sldId="277"/>
            <ac:spMk id="11" creationId="{A7457DD9-5A45-400A-AB4B-4B4EDECA25F1}"/>
          </ac:spMkLst>
        </pc:spChg>
        <pc:spChg chg="add del">
          <ac:chgData name="Anita Siljuberg" userId="S::anitas@uio.no::aa128ef7-f15d-417c-a761-639362756f3e" providerId="AD" clId="Web-{9D2419AD-6686-4FCC-8B7C-78D09071EB2A}" dt="2025-02-26T08:45:02.758" v="904"/>
          <ac:spMkLst>
            <pc:docMk/>
            <pc:sldMk cId="3129262757" sldId="277"/>
            <ac:spMk id="13" creationId="{441CF7D6-A660-431A-B0BB-140A0D5556B6}"/>
          </ac:spMkLst>
        </pc:spChg>
        <pc:spChg chg="add del">
          <ac:chgData name="Anita Siljuberg" userId="S::anitas@uio.no::aa128ef7-f15d-417c-a761-639362756f3e" providerId="AD" clId="Web-{9D2419AD-6686-4FCC-8B7C-78D09071EB2A}" dt="2025-02-26T08:45:02.758" v="904"/>
          <ac:spMkLst>
            <pc:docMk/>
            <pc:sldMk cId="3129262757" sldId="277"/>
            <ac:spMk id="15" creationId="{0570A85B-3810-4F95-97B0-CBF4CCDB381C}"/>
          </ac:spMkLst>
        </pc:spChg>
        <pc:spChg chg="add del">
          <ac:chgData name="Anita Siljuberg" userId="S::anitas@uio.no::aa128ef7-f15d-417c-a761-639362756f3e" providerId="AD" clId="Web-{9D2419AD-6686-4FCC-8B7C-78D09071EB2A}" dt="2025-02-26T08:45:15.227" v="906"/>
          <ac:spMkLst>
            <pc:docMk/>
            <pc:sldMk cId="3129262757" sldId="277"/>
            <ac:spMk id="17" creationId="{7FF47CB7-972F-479F-A36D-9E72D26EC8DA}"/>
          </ac:spMkLst>
        </pc:spChg>
        <pc:spChg chg="add del">
          <ac:chgData name="Anita Siljuberg" userId="S::anitas@uio.no::aa128ef7-f15d-417c-a761-639362756f3e" providerId="AD" clId="Web-{9D2419AD-6686-4FCC-8B7C-78D09071EB2A}" dt="2025-02-26T08:45:15.227" v="906"/>
          <ac:spMkLst>
            <pc:docMk/>
            <pc:sldMk cId="3129262757" sldId="277"/>
            <ac:spMk id="18" creationId="{0D153B68-5844-490D-8E67-F616D6D721CA}"/>
          </ac:spMkLst>
        </pc:spChg>
        <pc:spChg chg="add del">
          <ac:chgData name="Anita Siljuberg" userId="S::anitas@uio.no::aa128ef7-f15d-417c-a761-639362756f3e" providerId="AD" clId="Web-{9D2419AD-6686-4FCC-8B7C-78D09071EB2A}" dt="2025-02-26T08:45:15.227" v="906"/>
          <ac:spMkLst>
            <pc:docMk/>
            <pc:sldMk cId="3129262757" sldId="277"/>
            <ac:spMk id="19" creationId="{9A0D773F-7A7D-4DBB-9DEA-86BB8B8F4BC8}"/>
          </ac:spMkLst>
        </pc:spChg>
        <pc:spChg chg="add del">
          <ac:chgData name="Anita Siljuberg" userId="S::anitas@uio.no::aa128ef7-f15d-417c-a761-639362756f3e" providerId="AD" clId="Web-{9D2419AD-6686-4FCC-8B7C-78D09071EB2A}" dt="2025-02-26T08:45:18.884" v="908"/>
          <ac:spMkLst>
            <pc:docMk/>
            <pc:sldMk cId="3129262757" sldId="277"/>
            <ac:spMk id="21" creationId="{32AEEBC8-9D30-42EF-95F2-386C2653FBF0}"/>
          </ac:spMkLst>
        </pc:spChg>
        <pc:spChg chg="add del">
          <ac:chgData name="Anita Siljuberg" userId="S::anitas@uio.no::aa128ef7-f15d-417c-a761-639362756f3e" providerId="AD" clId="Web-{9D2419AD-6686-4FCC-8B7C-78D09071EB2A}" dt="2025-02-26T08:45:18.884" v="908"/>
          <ac:spMkLst>
            <pc:docMk/>
            <pc:sldMk cId="3129262757" sldId="277"/>
            <ac:spMk id="22" creationId="{2E92FA66-67D7-4CB4-94D3-E643A9AD4757}"/>
          </ac:spMkLst>
        </pc:spChg>
        <pc:spChg chg="add del">
          <ac:chgData name="Anita Siljuberg" userId="S::anitas@uio.no::aa128ef7-f15d-417c-a761-639362756f3e" providerId="AD" clId="Web-{9D2419AD-6686-4FCC-8B7C-78D09071EB2A}" dt="2025-02-26T08:45:22.431" v="910"/>
          <ac:spMkLst>
            <pc:docMk/>
            <pc:sldMk cId="3129262757" sldId="277"/>
            <ac:spMk id="24" creationId="{2596F992-698C-48C0-9D89-70DA4CE927EF}"/>
          </ac:spMkLst>
        </pc:spChg>
        <pc:spChg chg="add del">
          <ac:chgData name="Anita Siljuberg" userId="S::anitas@uio.no::aa128ef7-f15d-417c-a761-639362756f3e" providerId="AD" clId="Web-{9D2419AD-6686-4FCC-8B7C-78D09071EB2A}" dt="2025-02-26T08:45:22.431" v="910"/>
          <ac:spMkLst>
            <pc:docMk/>
            <pc:sldMk cId="3129262757" sldId="277"/>
            <ac:spMk id="25" creationId="{E7BFF8DC-0AE7-4AD2-9B28-2E5F26D62C30}"/>
          </ac:spMkLst>
        </pc:spChg>
        <pc:spChg chg="add del">
          <ac:chgData name="Anita Siljuberg" userId="S::anitas@uio.no::aa128ef7-f15d-417c-a761-639362756f3e" providerId="AD" clId="Web-{9D2419AD-6686-4FCC-8B7C-78D09071EB2A}" dt="2025-02-26T08:45:22.431" v="910"/>
          <ac:spMkLst>
            <pc:docMk/>
            <pc:sldMk cId="3129262757" sldId="277"/>
            <ac:spMk id="26" creationId="{7E0162AD-C6E5-4BF8-A453-76ADB36877D3}"/>
          </ac:spMkLst>
        </pc:spChg>
        <pc:spChg chg="add del">
          <ac:chgData name="Anita Siljuberg" userId="S::anitas@uio.no::aa128ef7-f15d-417c-a761-639362756f3e" providerId="AD" clId="Web-{9D2419AD-6686-4FCC-8B7C-78D09071EB2A}" dt="2025-02-26T08:45:25.649" v="912"/>
          <ac:spMkLst>
            <pc:docMk/>
            <pc:sldMk cId="3129262757" sldId="277"/>
            <ac:spMk id="28" creationId="{700E0F77-E936-4985-B7B1-B9823486AC33}"/>
          </ac:spMkLst>
        </pc:spChg>
        <pc:spChg chg="add del">
          <ac:chgData name="Anita Siljuberg" userId="S::anitas@uio.no::aa128ef7-f15d-417c-a761-639362756f3e" providerId="AD" clId="Web-{9D2419AD-6686-4FCC-8B7C-78D09071EB2A}" dt="2025-02-26T08:45:25.649" v="912"/>
          <ac:spMkLst>
            <pc:docMk/>
            <pc:sldMk cId="3129262757" sldId="277"/>
            <ac:spMk id="29" creationId="{95C8260E-968F-44E8-A823-ABB431311926}"/>
          </ac:spMkLst>
        </pc:spChg>
        <pc:spChg chg="add del">
          <ac:chgData name="Anita Siljuberg" userId="S::anitas@uio.no::aa128ef7-f15d-417c-a761-639362756f3e" providerId="AD" clId="Web-{9D2419AD-6686-4FCC-8B7C-78D09071EB2A}" dt="2025-02-26T08:45:25.649" v="912"/>
          <ac:spMkLst>
            <pc:docMk/>
            <pc:sldMk cId="3129262757" sldId="277"/>
            <ac:spMk id="30" creationId="{2C1BBA94-3F40-40AA-8BB9-E69E25E537C1}"/>
          </ac:spMkLst>
        </pc:spChg>
        <pc:spChg chg="add del">
          <ac:chgData name="Anita Siljuberg" userId="S::anitas@uio.no::aa128ef7-f15d-417c-a761-639362756f3e" providerId="AD" clId="Web-{9D2419AD-6686-4FCC-8B7C-78D09071EB2A}" dt="2025-02-26T08:45:25.649" v="912"/>
          <ac:spMkLst>
            <pc:docMk/>
            <pc:sldMk cId="3129262757" sldId="277"/>
            <ac:spMk id="31" creationId="{FE43805F-24A6-46A4-B19B-54F28347355C}"/>
          </ac:spMkLst>
        </pc:spChg>
        <pc:spChg chg="add del">
          <ac:chgData name="Anita Siljuberg" userId="S::anitas@uio.no::aa128ef7-f15d-417c-a761-639362756f3e" providerId="AD" clId="Web-{9D2419AD-6686-4FCC-8B7C-78D09071EB2A}" dt="2025-02-26T08:45:28.227" v="914"/>
          <ac:spMkLst>
            <pc:docMk/>
            <pc:sldMk cId="3129262757" sldId="277"/>
            <ac:spMk id="33" creationId="{117AB3D3-3C9C-4DED-809A-78734805B895}"/>
          </ac:spMkLst>
        </pc:spChg>
        <pc:spChg chg="add del">
          <ac:chgData name="Anita Siljuberg" userId="S::anitas@uio.no::aa128ef7-f15d-417c-a761-639362756f3e" providerId="AD" clId="Web-{9D2419AD-6686-4FCC-8B7C-78D09071EB2A}" dt="2025-02-26T08:45:28.227" v="914"/>
          <ac:spMkLst>
            <pc:docMk/>
            <pc:sldMk cId="3129262757" sldId="277"/>
            <ac:spMk id="34" creationId="{3A9A4357-BD1D-4622-A4FE-766E6AB8DE84}"/>
          </ac:spMkLst>
        </pc:spChg>
        <pc:spChg chg="add del">
          <ac:chgData name="Anita Siljuberg" userId="S::anitas@uio.no::aa128ef7-f15d-417c-a761-639362756f3e" providerId="AD" clId="Web-{9D2419AD-6686-4FCC-8B7C-78D09071EB2A}" dt="2025-02-26T08:45:28.227" v="914"/>
          <ac:spMkLst>
            <pc:docMk/>
            <pc:sldMk cId="3129262757" sldId="277"/>
            <ac:spMk id="35" creationId="{E659831F-0D9A-4C63-9EBB-8435B85A440F}"/>
          </ac:spMkLst>
        </pc:spChg>
        <pc:spChg chg="add del">
          <ac:chgData name="Anita Siljuberg" userId="S::anitas@uio.no::aa128ef7-f15d-417c-a761-639362756f3e" providerId="AD" clId="Web-{9D2419AD-6686-4FCC-8B7C-78D09071EB2A}" dt="2025-02-26T08:45:28.227" v="914"/>
          <ac:spMkLst>
            <pc:docMk/>
            <pc:sldMk cId="3129262757" sldId="277"/>
            <ac:spMk id="36" creationId="{E6995CE5-F890-4ABA-82A2-26507CE8D2A3}"/>
          </ac:spMkLst>
        </pc:spChg>
        <pc:spChg chg="add del">
          <ac:chgData name="Anita Siljuberg" userId="S::anitas@uio.no::aa128ef7-f15d-417c-a761-639362756f3e" providerId="AD" clId="Web-{9D2419AD-6686-4FCC-8B7C-78D09071EB2A}" dt="2025-02-26T08:45:32.212" v="916"/>
          <ac:spMkLst>
            <pc:docMk/>
            <pc:sldMk cId="3129262757" sldId="277"/>
            <ac:spMk id="38" creationId="{058A14AF-9FB5-4CC7-BA35-E8E85D3EDF0E}"/>
          </ac:spMkLst>
        </pc:spChg>
        <pc:spChg chg="add del">
          <ac:chgData name="Anita Siljuberg" userId="S::anitas@uio.no::aa128ef7-f15d-417c-a761-639362756f3e" providerId="AD" clId="Web-{9D2419AD-6686-4FCC-8B7C-78D09071EB2A}" dt="2025-02-26T08:45:32.212" v="916"/>
          <ac:spMkLst>
            <pc:docMk/>
            <pc:sldMk cId="3129262757" sldId="277"/>
            <ac:spMk id="39" creationId="{3A9A4357-BD1D-4622-A4FE-766E6AB8DE84}"/>
          </ac:spMkLst>
        </pc:spChg>
        <pc:spChg chg="add del">
          <ac:chgData name="Anita Siljuberg" userId="S::anitas@uio.no::aa128ef7-f15d-417c-a761-639362756f3e" providerId="AD" clId="Web-{9D2419AD-6686-4FCC-8B7C-78D09071EB2A}" dt="2025-02-26T08:45:32.212" v="916"/>
          <ac:spMkLst>
            <pc:docMk/>
            <pc:sldMk cId="3129262757" sldId="277"/>
            <ac:spMk id="40" creationId="{E659831F-0D9A-4C63-9EBB-8435B85A440F}"/>
          </ac:spMkLst>
        </pc:spChg>
        <pc:spChg chg="add del">
          <ac:chgData name="Anita Siljuberg" userId="S::anitas@uio.no::aa128ef7-f15d-417c-a761-639362756f3e" providerId="AD" clId="Web-{9D2419AD-6686-4FCC-8B7C-78D09071EB2A}" dt="2025-02-26T08:45:32.212" v="916"/>
          <ac:spMkLst>
            <pc:docMk/>
            <pc:sldMk cId="3129262757" sldId="277"/>
            <ac:spMk id="41" creationId="{E6995CE5-F890-4ABA-82A2-26507CE8D2A3}"/>
          </ac:spMkLst>
        </pc:spChg>
        <pc:spChg chg="add del">
          <ac:chgData name="Anita Siljuberg" userId="S::anitas@uio.no::aa128ef7-f15d-417c-a761-639362756f3e" providerId="AD" clId="Web-{9D2419AD-6686-4FCC-8B7C-78D09071EB2A}" dt="2025-02-26T08:45:37.915" v="918"/>
          <ac:spMkLst>
            <pc:docMk/>
            <pc:sldMk cId="3129262757" sldId="277"/>
            <ac:spMk id="43" creationId="{2550BE34-C2B8-49B8-8519-67A8CAD51AE9}"/>
          </ac:spMkLst>
        </pc:spChg>
        <pc:spChg chg="add del">
          <ac:chgData name="Anita Siljuberg" userId="S::anitas@uio.no::aa128ef7-f15d-417c-a761-639362756f3e" providerId="AD" clId="Web-{9D2419AD-6686-4FCC-8B7C-78D09071EB2A}" dt="2025-02-26T08:45:37.915" v="918"/>
          <ac:spMkLst>
            <pc:docMk/>
            <pc:sldMk cId="3129262757" sldId="277"/>
            <ac:spMk id="44" creationId="{A7457DD9-5A45-400A-AB4B-4B4EDECA25F1}"/>
          </ac:spMkLst>
        </pc:spChg>
        <pc:spChg chg="add del">
          <ac:chgData name="Anita Siljuberg" userId="S::anitas@uio.no::aa128ef7-f15d-417c-a761-639362756f3e" providerId="AD" clId="Web-{9D2419AD-6686-4FCC-8B7C-78D09071EB2A}" dt="2025-02-26T08:45:37.915" v="918"/>
          <ac:spMkLst>
            <pc:docMk/>
            <pc:sldMk cId="3129262757" sldId="277"/>
            <ac:spMk id="45" creationId="{441CF7D6-A660-431A-B0BB-140A0D5556B6}"/>
          </ac:spMkLst>
        </pc:spChg>
        <pc:spChg chg="add del">
          <ac:chgData name="Anita Siljuberg" userId="S::anitas@uio.no::aa128ef7-f15d-417c-a761-639362756f3e" providerId="AD" clId="Web-{9D2419AD-6686-4FCC-8B7C-78D09071EB2A}" dt="2025-02-26T08:45:37.915" v="918"/>
          <ac:spMkLst>
            <pc:docMk/>
            <pc:sldMk cId="3129262757" sldId="277"/>
            <ac:spMk id="46" creationId="{0570A85B-3810-4F95-97B0-CBF4CCDB381C}"/>
          </ac:spMkLst>
        </pc:spChg>
        <pc:picChg chg="add mod">
          <ac:chgData name="Anita Siljuberg" userId="S::anitas@uio.no::aa128ef7-f15d-417c-a761-639362756f3e" providerId="AD" clId="Web-{9D2419AD-6686-4FCC-8B7C-78D09071EB2A}" dt="2025-02-26T08:45:37.915" v="918"/>
          <ac:picMkLst>
            <pc:docMk/>
            <pc:sldMk cId="3129262757" sldId="277"/>
            <ac:picMk id="4" creationId="{BA08A980-C7A5-22C3-7236-BBE5368A6FCE}"/>
          </ac:picMkLst>
        </pc:picChg>
      </pc:sldChg>
      <pc:sldChg chg="addSp delSp modSp new">
        <pc:chgData name="Anita Siljuberg" userId="S::anitas@uio.no::aa128ef7-f15d-417c-a761-639362756f3e" providerId="AD" clId="Web-{9D2419AD-6686-4FCC-8B7C-78D09071EB2A}" dt="2025-02-26T08:10:27.826" v="559" actId="14100"/>
        <pc:sldMkLst>
          <pc:docMk/>
          <pc:sldMk cId="1956571600" sldId="278"/>
        </pc:sldMkLst>
        <pc:spChg chg="mod">
          <ac:chgData name="Anita Siljuberg" userId="S::anitas@uio.no::aa128ef7-f15d-417c-a761-639362756f3e" providerId="AD" clId="Web-{9D2419AD-6686-4FCC-8B7C-78D09071EB2A}" dt="2025-02-26T08:07:09.667" v="492"/>
          <ac:spMkLst>
            <pc:docMk/>
            <pc:sldMk cId="1956571600" sldId="278"/>
            <ac:spMk id="2" creationId="{308AF295-A418-8925-E10F-2A44314D71AB}"/>
          </ac:spMkLst>
        </pc:spChg>
        <pc:spChg chg="del mod">
          <ac:chgData name="Anita Siljuberg" userId="S::anitas@uio.no::aa128ef7-f15d-417c-a761-639362756f3e" providerId="AD" clId="Web-{9D2419AD-6686-4FCC-8B7C-78D09071EB2A}" dt="2025-02-26T08:07:03.135" v="491"/>
          <ac:spMkLst>
            <pc:docMk/>
            <pc:sldMk cId="1956571600" sldId="278"/>
            <ac:spMk id="3" creationId="{A42894F6-B0BF-B608-8726-05E9EFD3AB01}"/>
          </ac:spMkLst>
        </pc:spChg>
        <pc:spChg chg="add mod">
          <ac:chgData name="Anita Siljuberg" userId="S::anitas@uio.no::aa128ef7-f15d-417c-a761-639362756f3e" providerId="AD" clId="Web-{9D2419AD-6686-4FCC-8B7C-78D09071EB2A}" dt="2025-02-26T08:09:12.965" v="551"/>
          <ac:spMkLst>
            <pc:docMk/>
            <pc:sldMk cId="1956571600" sldId="278"/>
            <ac:spMk id="5" creationId="{240FB0AB-95DC-360E-20EE-50551CB3BD2B}"/>
          </ac:spMkLst>
        </pc:spChg>
        <pc:spChg chg="add mod">
          <ac:chgData name="Anita Siljuberg" userId="S::anitas@uio.no::aa128ef7-f15d-417c-a761-639362756f3e" providerId="AD" clId="Web-{9D2419AD-6686-4FCC-8B7C-78D09071EB2A}" dt="2025-02-26T08:10:20.232" v="556" actId="14100"/>
          <ac:spMkLst>
            <pc:docMk/>
            <pc:sldMk cId="1956571600" sldId="278"/>
            <ac:spMk id="6" creationId="{D156744C-BA5E-186B-9AD6-C999F3EDFD92}"/>
          </ac:spMkLst>
        </pc:spChg>
        <pc:spChg chg="add mod">
          <ac:chgData name="Anita Siljuberg" userId="S::anitas@uio.no::aa128ef7-f15d-417c-a761-639362756f3e" providerId="AD" clId="Web-{9D2419AD-6686-4FCC-8B7C-78D09071EB2A}" dt="2025-02-26T08:10:27.826" v="559" actId="14100"/>
          <ac:spMkLst>
            <pc:docMk/>
            <pc:sldMk cId="1956571600" sldId="278"/>
            <ac:spMk id="7" creationId="{C5C96030-F71A-FAB4-E730-D27076F2F5F0}"/>
          </ac:spMkLst>
        </pc:spChg>
        <pc:picChg chg="add mod ord">
          <ac:chgData name="Anita Siljuberg" userId="S::anitas@uio.no::aa128ef7-f15d-417c-a761-639362756f3e" providerId="AD" clId="Web-{9D2419AD-6686-4FCC-8B7C-78D09071EB2A}" dt="2025-02-26T08:07:03.135" v="491"/>
          <ac:picMkLst>
            <pc:docMk/>
            <pc:sldMk cId="1956571600" sldId="278"/>
            <ac:picMk id="4" creationId="{D36F4D08-86C1-AC30-B9C3-747C61FF47C9}"/>
          </ac:picMkLst>
        </pc:picChg>
      </pc:sldChg>
      <pc:sldChg chg="addSp delSp modSp new mod setBg">
        <pc:chgData name="Anita Siljuberg" userId="S::anitas@uio.no::aa128ef7-f15d-417c-a761-639362756f3e" providerId="AD" clId="Web-{9D2419AD-6686-4FCC-8B7C-78D09071EB2A}" dt="2025-02-26T08:45:42.837" v="922" actId="20577"/>
        <pc:sldMkLst>
          <pc:docMk/>
          <pc:sldMk cId="2476183018" sldId="279"/>
        </pc:sldMkLst>
        <pc:spChg chg="mod">
          <ac:chgData name="Anita Siljuberg" userId="S::anitas@uio.no::aa128ef7-f15d-417c-a761-639362756f3e" providerId="AD" clId="Web-{9D2419AD-6686-4FCC-8B7C-78D09071EB2A}" dt="2025-02-26T08:45:42.837" v="922" actId="20577"/>
          <ac:spMkLst>
            <pc:docMk/>
            <pc:sldMk cId="2476183018" sldId="279"/>
            <ac:spMk id="2" creationId="{590B7A3C-FA5E-CA37-1C6F-98AF9BB6F60A}"/>
          </ac:spMkLst>
        </pc:spChg>
        <pc:spChg chg="mod ord">
          <ac:chgData name="Anita Siljuberg" userId="S::anitas@uio.no::aa128ef7-f15d-417c-a761-639362756f3e" providerId="AD" clId="Web-{9D2419AD-6686-4FCC-8B7C-78D09071EB2A}" dt="2025-02-26T08:45:39.884" v="919"/>
          <ac:spMkLst>
            <pc:docMk/>
            <pc:sldMk cId="2476183018" sldId="279"/>
            <ac:spMk id="3" creationId="{32A8D56D-8372-DE4C-3E48-2F3C52B664A2}"/>
          </ac:spMkLst>
        </pc:spChg>
        <pc:spChg chg="add del">
          <ac:chgData name="Anita Siljuberg" userId="S::anitas@uio.no::aa128ef7-f15d-417c-a761-639362756f3e" providerId="AD" clId="Web-{9D2419AD-6686-4FCC-8B7C-78D09071EB2A}" dt="2025-02-26T08:43:48.414" v="893"/>
          <ac:spMkLst>
            <pc:docMk/>
            <pc:sldMk cId="2476183018" sldId="279"/>
            <ac:spMk id="9" creationId="{117AB3D3-3C9C-4DED-809A-78734805B895}"/>
          </ac:spMkLst>
        </pc:spChg>
        <pc:spChg chg="add del">
          <ac:chgData name="Anita Siljuberg" userId="S::anitas@uio.no::aa128ef7-f15d-417c-a761-639362756f3e" providerId="AD" clId="Web-{9D2419AD-6686-4FCC-8B7C-78D09071EB2A}" dt="2025-02-26T08:43:48.414" v="893"/>
          <ac:spMkLst>
            <pc:docMk/>
            <pc:sldMk cId="2476183018" sldId="279"/>
            <ac:spMk id="11" creationId="{3A9A4357-BD1D-4622-A4FE-766E6AB8DE84}"/>
          </ac:spMkLst>
        </pc:spChg>
        <pc:spChg chg="add del">
          <ac:chgData name="Anita Siljuberg" userId="S::anitas@uio.no::aa128ef7-f15d-417c-a761-639362756f3e" providerId="AD" clId="Web-{9D2419AD-6686-4FCC-8B7C-78D09071EB2A}" dt="2025-02-26T08:43:48.414" v="893"/>
          <ac:spMkLst>
            <pc:docMk/>
            <pc:sldMk cId="2476183018" sldId="279"/>
            <ac:spMk id="13" creationId="{E659831F-0D9A-4C63-9EBB-8435B85A440F}"/>
          </ac:spMkLst>
        </pc:spChg>
        <pc:spChg chg="add del">
          <ac:chgData name="Anita Siljuberg" userId="S::anitas@uio.no::aa128ef7-f15d-417c-a761-639362756f3e" providerId="AD" clId="Web-{9D2419AD-6686-4FCC-8B7C-78D09071EB2A}" dt="2025-02-26T08:43:48.414" v="893"/>
          <ac:spMkLst>
            <pc:docMk/>
            <pc:sldMk cId="2476183018" sldId="279"/>
            <ac:spMk id="15" creationId="{E6995CE5-F890-4ABA-82A2-26507CE8D2A3}"/>
          </ac:spMkLst>
        </pc:spChg>
        <pc:spChg chg="add del">
          <ac:chgData name="Anita Siljuberg" userId="S::anitas@uio.no::aa128ef7-f15d-417c-a761-639362756f3e" providerId="AD" clId="Web-{9D2419AD-6686-4FCC-8B7C-78D09071EB2A}" dt="2025-02-26T08:43:52.304" v="895"/>
          <ac:spMkLst>
            <pc:docMk/>
            <pc:sldMk cId="2476183018" sldId="279"/>
            <ac:spMk id="17" creationId="{C13237C8-E62C-4F0D-A318-BD6FB6C2D138}"/>
          </ac:spMkLst>
        </pc:spChg>
        <pc:spChg chg="add del">
          <ac:chgData name="Anita Siljuberg" userId="S::anitas@uio.no::aa128ef7-f15d-417c-a761-639362756f3e" providerId="AD" clId="Web-{9D2419AD-6686-4FCC-8B7C-78D09071EB2A}" dt="2025-02-26T08:43:52.304" v="895"/>
          <ac:spMkLst>
            <pc:docMk/>
            <pc:sldMk cId="2476183018" sldId="279"/>
            <ac:spMk id="18" creationId="{201CC55D-ED54-4C5C-95E6-10947BD1103B}"/>
          </ac:spMkLst>
        </pc:spChg>
        <pc:spChg chg="add del">
          <ac:chgData name="Anita Siljuberg" userId="S::anitas@uio.no::aa128ef7-f15d-417c-a761-639362756f3e" providerId="AD" clId="Web-{9D2419AD-6686-4FCC-8B7C-78D09071EB2A}" dt="2025-02-26T08:43:52.304" v="895"/>
          <ac:spMkLst>
            <pc:docMk/>
            <pc:sldMk cId="2476183018" sldId="279"/>
            <ac:spMk id="19" creationId="{19C9EAEA-39D0-4B0E-A0EB-51E7B26740B1}"/>
          </ac:spMkLst>
        </pc:spChg>
        <pc:spChg chg="add del">
          <ac:chgData name="Anita Siljuberg" userId="S::anitas@uio.no::aa128ef7-f15d-417c-a761-639362756f3e" providerId="AD" clId="Web-{9D2419AD-6686-4FCC-8B7C-78D09071EB2A}" dt="2025-02-26T08:43:52.304" v="895"/>
          <ac:spMkLst>
            <pc:docMk/>
            <pc:sldMk cId="2476183018" sldId="279"/>
            <ac:spMk id="22" creationId="{3873B707-463F-40B0-8227-E8CC6C67EB25}"/>
          </ac:spMkLst>
        </pc:spChg>
        <pc:spChg chg="add del">
          <ac:chgData name="Anita Siljuberg" userId="S::anitas@uio.no::aa128ef7-f15d-417c-a761-639362756f3e" providerId="AD" clId="Web-{9D2419AD-6686-4FCC-8B7C-78D09071EB2A}" dt="2025-02-26T08:44:00.633" v="897"/>
          <ac:spMkLst>
            <pc:docMk/>
            <pc:sldMk cId="2476183018" sldId="279"/>
            <ac:spMk id="24" creationId="{FFB60E8C-7224-44A4-87A0-46A1711DD2ED}"/>
          </ac:spMkLst>
        </pc:spChg>
        <pc:spChg chg="add del">
          <ac:chgData name="Anita Siljuberg" userId="S::anitas@uio.no::aa128ef7-f15d-417c-a761-639362756f3e" providerId="AD" clId="Web-{9D2419AD-6686-4FCC-8B7C-78D09071EB2A}" dt="2025-02-26T08:44:00.633" v="897"/>
          <ac:spMkLst>
            <pc:docMk/>
            <pc:sldMk cId="2476183018" sldId="279"/>
            <ac:spMk id="25" creationId="{5DA32751-37A2-45C0-BE94-63D375E27003}"/>
          </ac:spMkLst>
        </pc:spChg>
        <pc:spChg chg="add del">
          <ac:chgData name="Anita Siljuberg" userId="S::anitas@uio.no::aa128ef7-f15d-417c-a761-639362756f3e" providerId="AD" clId="Web-{9D2419AD-6686-4FCC-8B7C-78D09071EB2A}" dt="2025-02-26T08:44:00.633" v="897"/>
          <ac:spMkLst>
            <pc:docMk/>
            <pc:sldMk cId="2476183018" sldId="279"/>
            <ac:spMk id="26" creationId="{E659831F-0D9A-4C63-9EBB-8435B85A440F}"/>
          </ac:spMkLst>
        </pc:spChg>
        <pc:spChg chg="add del">
          <ac:chgData name="Anita Siljuberg" userId="S::anitas@uio.no::aa128ef7-f15d-417c-a761-639362756f3e" providerId="AD" clId="Web-{9D2419AD-6686-4FCC-8B7C-78D09071EB2A}" dt="2025-02-26T08:44:00.633" v="897"/>
          <ac:spMkLst>
            <pc:docMk/>
            <pc:sldMk cId="2476183018" sldId="279"/>
            <ac:spMk id="27" creationId="{5A55FBCD-CD42-40F5-8A1B-3203F9CAEEAA}"/>
          </ac:spMkLst>
        </pc:spChg>
        <pc:spChg chg="add del">
          <ac:chgData name="Anita Siljuberg" userId="S::anitas@uio.no::aa128ef7-f15d-417c-a761-639362756f3e" providerId="AD" clId="Web-{9D2419AD-6686-4FCC-8B7C-78D09071EB2A}" dt="2025-02-26T08:44:03.367" v="899"/>
          <ac:spMkLst>
            <pc:docMk/>
            <pc:sldMk cId="2476183018" sldId="279"/>
            <ac:spMk id="29" creationId="{743AA782-23D1-4521-8CAD-47662984AA08}"/>
          </ac:spMkLst>
        </pc:spChg>
        <pc:spChg chg="add del">
          <ac:chgData name="Anita Siljuberg" userId="S::anitas@uio.no::aa128ef7-f15d-417c-a761-639362756f3e" providerId="AD" clId="Web-{9D2419AD-6686-4FCC-8B7C-78D09071EB2A}" dt="2025-02-26T08:44:03.367" v="899"/>
          <ac:spMkLst>
            <pc:docMk/>
            <pc:sldMk cId="2476183018" sldId="279"/>
            <ac:spMk id="30" creationId="{650D18FE-0824-4A46-B22C-A86B52E5780A}"/>
          </ac:spMkLst>
        </pc:spChg>
        <pc:spChg chg="add del">
          <ac:chgData name="Anita Siljuberg" userId="S::anitas@uio.no::aa128ef7-f15d-417c-a761-639362756f3e" providerId="AD" clId="Web-{9D2419AD-6686-4FCC-8B7C-78D09071EB2A}" dt="2025-02-26T08:44:23.305" v="901"/>
          <ac:spMkLst>
            <pc:docMk/>
            <pc:sldMk cId="2476183018" sldId="279"/>
            <ac:spMk id="32" creationId="{7FF47CB7-972F-479F-A36D-9E72D26EC8DA}"/>
          </ac:spMkLst>
        </pc:spChg>
        <pc:spChg chg="add del">
          <ac:chgData name="Anita Siljuberg" userId="S::anitas@uio.no::aa128ef7-f15d-417c-a761-639362756f3e" providerId="AD" clId="Web-{9D2419AD-6686-4FCC-8B7C-78D09071EB2A}" dt="2025-02-26T08:44:23.305" v="901"/>
          <ac:spMkLst>
            <pc:docMk/>
            <pc:sldMk cId="2476183018" sldId="279"/>
            <ac:spMk id="33" creationId="{0D153B68-5844-490D-8E67-F616D6D721CA}"/>
          </ac:spMkLst>
        </pc:spChg>
        <pc:spChg chg="add del">
          <ac:chgData name="Anita Siljuberg" userId="S::anitas@uio.no::aa128ef7-f15d-417c-a761-639362756f3e" providerId="AD" clId="Web-{9D2419AD-6686-4FCC-8B7C-78D09071EB2A}" dt="2025-02-26T08:44:23.305" v="901"/>
          <ac:spMkLst>
            <pc:docMk/>
            <pc:sldMk cId="2476183018" sldId="279"/>
            <ac:spMk id="34" creationId="{9A0D773F-7A7D-4DBB-9DEA-86BB8B8F4BC8}"/>
          </ac:spMkLst>
        </pc:spChg>
        <pc:spChg chg="add del">
          <ac:chgData name="Anita Siljuberg" userId="S::anitas@uio.no::aa128ef7-f15d-417c-a761-639362756f3e" providerId="AD" clId="Web-{9D2419AD-6686-4FCC-8B7C-78D09071EB2A}" dt="2025-02-26T08:45:39.884" v="919"/>
          <ac:spMkLst>
            <pc:docMk/>
            <pc:sldMk cId="2476183018" sldId="279"/>
            <ac:spMk id="36" creationId="{117AB3D3-3C9C-4DED-809A-78734805B895}"/>
          </ac:spMkLst>
        </pc:spChg>
        <pc:spChg chg="add del">
          <ac:chgData name="Anita Siljuberg" userId="S::anitas@uio.no::aa128ef7-f15d-417c-a761-639362756f3e" providerId="AD" clId="Web-{9D2419AD-6686-4FCC-8B7C-78D09071EB2A}" dt="2025-02-26T08:45:39.884" v="919"/>
          <ac:spMkLst>
            <pc:docMk/>
            <pc:sldMk cId="2476183018" sldId="279"/>
            <ac:spMk id="37" creationId="{3A9A4357-BD1D-4622-A4FE-766E6AB8DE84}"/>
          </ac:spMkLst>
        </pc:spChg>
        <pc:spChg chg="add del">
          <ac:chgData name="Anita Siljuberg" userId="S::anitas@uio.no::aa128ef7-f15d-417c-a761-639362756f3e" providerId="AD" clId="Web-{9D2419AD-6686-4FCC-8B7C-78D09071EB2A}" dt="2025-02-26T08:45:39.884" v="919"/>
          <ac:spMkLst>
            <pc:docMk/>
            <pc:sldMk cId="2476183018" sldId="279"/>
            <ac:spMk id="38" creationId="{E659831F-0D9A-4C63-9EBB-8435B85A440F}"/>
          </ac:spMkLst>
        </pc:spChg>
        <pc:spChg chg="add del">
          <ac:chgData name="Anita Siljuberg" userId="S::anitas@uio.no::aa128ef7-f15d-417c-a761-639362756f3e" providerId="AD" clId="Web-{9D2419AD-6686-4FCC-8B7C-78D09071EB2A}" dt="2025-02-26T08:45:39.884" v="919"/>
          <ac:spMkLst>
            <pc:docMk/>
            <pc:sldMk cId="2476183018" sldId="279"/>
            <ac:spMk id="39" creationId="{E6995CE5-F890-4ABA-82A2-26507CE8D2A3}"/>
          </ac:spMkLst>
        </pc:spChg>
        <pc:grpChg chg="add del">
          <ac:chgData name="Anita Siljuberg" userId="S::anitas@uio.no::aa128ef7-f15d-417c-a761-639362756f3e" providerId="AD" clId="Web-{9D2419AD-6686-4FCC-8B7C-78D09071EB2A}" dt="2025-02-26T08:43:52.304" v="895"/>
          <ac:grpSpMkLst>
            <pc:docMk/>
            <pc:sldMk cId="2476183018" sldId="279"/>
            <ac:grpSpMk id="20" creationId="{1DE889C7-FAD6-4397-98E2-05D503484459}"/>
          </ac:grpSpMkLst>
        </pc:grpChg>
        <pc:picChg chg="add mod">
          <ac:chgData name="Anita Siljuberg" userId="S::anitas@uio.no::aa128ef7-f15d-417c-a761-639362756f3e" providerId="AD" clId="Web-{9D2419AD-6686-4FCC-8B7C-78D09071EB2A}" dt="2025-02-26T08:45:39.884" v="919"/>
          <ac:picMkLst>
            <pc:docMk/>
            <pc:sldMk cId="2476183018" sldId="279"/>
            <ac:picMk id="4" creationId="{24862F81-F62B-9738-9FFC-D1E1A667DA29}"/>
          </ac:picMkLst>
        </pc:picChg>
      </pc:sldChg>
      <pc:sldChg chg="addSp delSp modSp new mod setBg">
        <pc:chgData name="Anita Siljuberg" userId="S::anitas@uio.no::aa128ef7-f15d-417c-a761-639362756f3e" providerId="AD" clId="Web-{9D2419AD-6686-4FCC-8B7C-78D09071EB2A}" dt="2025-02-26T09:14:29.734" v="1190" actId="20577"/>
        <pc:sldMkLst>
          <pc:docMk/>
          <pc:sldMk cId="1162449541" sldId="280"/>
        </pc:sldMkLst>
        <pc:spChg chg="mod">
          <ac:chgData name="Anita Siljuberg" userId="S::anitas@uio.no::aa128ef7-f15d-417c-a761-639362756f3e" providerId="AD" clId="Web-{9D2419AD-6686-4FCC-8B7C-78D09071EB2A}" dt="2025-02-26T08:45:48.478" v="923"/>
          <ac:spMkLst>
            <pc:docMk/>
            <pc:sldMk cId="1162449541" sldId="280"/>
            <ac:spMk id="2" creationId="{F06A0324-23BD-C53E-BC71-B26C692E8F03}"/>
          </ac:spMkLst>
        </pc:spChg>
        <pc:spChg chg="mod ord">
          <ac:chgData name="Anita Siljuberg" userId="S::anitas@uio.no::aa128ef7-f15d-417c-a761-639362756f3e" providerId="AD" clId="Web-{9D2419AD-6686-4FCC-8B7C-78D09071EB2A}" dt="2025-02-26T09:14:29.734" v="1190" actId="20577"/>
          <ac:spMkLst>
            <pc:docMk/>
            <pc:sldMk cId="1162449541" sldId="280"/>
            <ac:spMk id="3" creationId="{494B28F7-2948-C0AB-EA05-129119757925}"/>
          </ac:spMkLst>
        </pc:spChg>
        <pc:spChg chg="add del">
          <ac:chgData name="Anita Siljuberg" userId="S::anitas@uio.no::aa128ef7-f15d-417c-a761-639362756f3e" providerId="AD" clId="Web-{9D2419AD-6686-4FCC-8B7C-78D09071EB2A}" dt="2025-02-26T08:42:14.022" v="881"/>
          <ac:spMkLst>
            <pc:docMk/>
            <pc:sldMk cId="1162449541" sldId="280"/>
            <ac:spMk id="9" creationId="{DBC6133C-0615-4CE4-9132-37E609A9BDFA}"/>
          </ac:spMkLst>
        </pc:spChg>
        <pc:spChg chg="add del">
          <ac:chgData name="Anita Siljuberg" userId="S::anitas@uio.no::aa128ef7-f15d-417c-a761-639362756f3e" providerId="AD" clId="Web-{9D2419AD-6686-4FCC-8B7C-78D09071EB2A}" dt="2025-02-26T08:42:14.022" v="881"/>
          <ac:spMkLst>
            <pc:docMk/>
            <pc:sldMk cId="1162449541" sldId="280"/>
            <ac:spMk id="11" creationId="{169CC832-2974-4E8D-90ED-3E2941BA7336}"/>
          </ac:spMkLst>
        </pc:spChg>
        <pc:spChg chg="add del">
          <ac:chgData name="Anita Siljuberg" userId="S::anitas@uio.no::aa128ef7-f15d-417c-a761-639362756f3e" providerId="AD" clId="Web-{9D2419AD-6686-4FCC-8B7C-78D09071EB2A}" dt="2025-02-26T08:42:14.022" v="881"/>
          <ac:spMkLst>
            <pc:docMk/>
            <pc:sldMk cId="1162449541" sldId="280"/>
            <ac:spMk id="13" creationId="{55222F96-971A-4F90-B841-6BAB416C7AC1}"/>
          </ac:spMkLst>
        </pc:spChg>
        <pc:spChg chg="add del">
          <ac:chgData name="Anita Siljuberg" userId="S::anitas@uio.no::aa128ef7-f15d-417c-a761-639362756f3e" providerId="AD" clId="Web-{9D2419AD-6686-4FCC-8B7C-78D09071EB2A}" dt="2025-02-26T08:42:14.022" v="881"/>
          <ac:spMkLst>
            <pc:docMk/>
            <pc:sldMk cId="1162449541" sldId="280"/>
            <ac:spMk id="15" creationId="{08980754-6F4B-43C9-B9BE-127B6BED6586}"/>
          </ac:spMkLst>
        </pc:spChg>
        <pc:spChg chg="add del">
          <ac:chgData name="Anita Siljuberg" userId="S::anitas@uio.no::aa128ef7-f15d-417c-a761-639362756f3e" providerId="AD" clId="Web-{9D2419AD-6686-4FCC-8B7C-78D09071EB2A}" dt="2025-02-26T08:42:14.022" v="881"/>
          <ac:spMkLst>
            <pc:docMk/>
            <pc:sldMk cId="1162449541" sldId="280"/>
            <ac:spMk id="17" creationId="{2C1BBA94-3F40-40AA-8BB9-E69E25E537C1}"/>
          </ac:spMkLst>
        </pc:spChg>
        <pc:spChg chg="add del">
          <ac:chgData name="Anita Siljuberg" userId="S::anitas@uio.no::aa128ef7-f15d-417c-a761-639362756f3e" providerId="AD" clId="Web-{9D2419AD-6686-4FCC-8B7C-78D09071EB2A}" dt="2025-02-26T08:42:22.975" v="883"/>
          <ac:spMkLst>
            <pc:docMk/>
            <pc:sldMk cId="1162449541" sldId="280"/>
            <ac:spMk id="19" creationId="{743AA782-23D1-4521-8CAD-47662984AA08}"/>
          </ac:spMkLst>
        </pc:spChg>
        <pc:spChg chg="add del">
          <ac:chgData name="Anita Siljuberg" userId="S::anitas@uio.no::aa128ef7-f15d-417c-a761-639362756f3e" providerId="AD" clId="Web-{9D2419AD-6686-4FCC-8B7C-78D09071EB2A}" dt="2025-02-26T08:42:22.975" v="883"/>
          <ac:spMkLst>
            <pc:docMk/>
            <pc:sldMk cId="1162449541" sldId="280"/>
            <ac:spMk id="20" creationId="{71877DBC-BB60-40F0-AC93-2ACDBAAE60CE}"/>
          </ac:spMkLst>
        </pc:spChg>
        <pc:spChg chg="add del">
          <ac:chgData name="Anita Siljuberg" userId="S::anitas@uio.no::aa128ef7-f15d-417c-a761-639362756f3e" providerId="AD" clId="Web-{9D2419AD-6686-4FCC-8B7C-78D09071EB2A}" dt="2025-02-26T08:42:30.678" v="885"/>
          <ac:spMkLst>
            <pc:docMk/>
            <pc:sldMk cId="1162449541" sldId="280"/>
            <ac:spMk id="22" creationId="{2EB492CD-616E-47F8-933B-5E2D952A0593}"/>
          </ac:spMkLst>
        </pc:spChg>
        <pc:spChg chg="add del">
          <ac:chgData name="Anita Siljuberg" userId="S::anitas@uio.no::aa128ef7-f15d-417c-a761-639362756f3e" providerId="AD" clId="Web-{9D2419AD-6686-4FCC-8B7C-78D09071EB2A}" dt="2025-02-26T08:42:30.678" v="885"/>
          <ac:spMkLst>
            <pc:docMk/>
            <pc:sldMk cId="1162449541" sldId="280"/>
            <ac:spMk id="23" creationId="{59383CF9-23B5-4335-9B21-1791C4CF1C75}"/>
          </ac:spMkLst>
        </pc:spChg>
        <pc:spChg chg="add del">
          <ac:chgData name="Anita Siljuberg" userId="S::anitas@uio.no::aa128ef7-f15d-417c-a761-639362756f3e" providerId="AD" clId="Web-{9D2419AD-6686-4FCC-8B7C-78D09071EB2A}" dt="2025-02-26T08:42:30.678" v="885"/>
          <ac:spMkLst>
            <pc:docMk/>
            <pc:sldMk cId="1162449541" sldId="280"/>
            <ac:spMk id="24" creationId="{0007FE00-9498-4706-B255-6437B0252C02}"/>
          </ac:spMkLst>
        </pc:spChg>
        <pc:spChg chg="add del">
          <ac:chgData name="Anita Siljuberg" userId="S::anitas@uio.no::aa128ef7-f15d-417c-a761-639362756f3e" providerId="AD" clId="Web-{9D2419AD-6686-4FCC-8B7C-78D09071EB2A}" dt="2025-02-26T08:42:34.413" v="887"/>
          <ac:spMkLst>
            <pc:docMk/>
            <pc:sldMk cId="1162449541" sldId="280"/>
            <ac:spMk id="26" creationId="{743AA782-23D1-4521-8CAD-47662984AA08}"/>
          </ac:spMkLst>
        </pc:spChg>
        <pc:spChg chg="add del">
          <ac:chgData name="Anita Siljuberg" userId="S::anitas@uio.no::aa128ef7-f15d-417c-a761-639362756f3e" providerId="AD" clId="Web-{9D2419AD-6686-4FCC-8B7C-78D09071EB2A}" dt="2025-02-26T08:42:34.413" v="887"/>
          <ac:spMkLst>
            <pc:docMk/>
            <pc:sldMk cId="1162449541" sldId="280"/>
            <ac:spMk id="27" creationId="{650D18FE-0824-4A46-B22C-A86B52E5780A}"/>
          </ac:spMkLst>
        </pc:spChg>
        <pc:spChg chg="add del">
          <ac:chgData name="Anita Siljuberg" userId="S::anitas@uio.no::aa128ef7-f15d-417c-a761-639362756f3e" providerId="AD" clId="Web-{9D2419AD-6686-4FCC-8B7C-78D09071EB2A}" dt="2025-02-26T08:45:48.478" v="923"/>
          <ac:spMkLst>
            <pc:docMk/>
            <pc:sldMk cId="1162449541" sldId="280"/>
            <ac:spMk id="29" creationId="{058A14AF-9FB5-4CC7-BA35-E8E85D3EDF0E}"/>
          </ac:spMkLst>
        </pc:spChg>
        <pc:spChg chg="add del">
          <ac:chgData name="Anita Siljuberg" userId="S::anitas@uio.no::aa128ef7-f15d-417c-a761-639362756f3e" providerId="AD" clId="Web-{9D2419AD-6686-4FCC-8B7C-78D09071EB2A}" dt="2025-02-26T08:45:48.478" v="923"/>
          <ac:spMkLst>
            <pc:docMk/>
            <pc:sldMk cId="1162449541" sldId="280"/>
            <ac:spMk id="30" creationId="{3A9A4357-BD1D-4622-A4FE-766E6AB8DE84}"/>
          </ac:spMkLst>
        </pc:spChg>
        <pc:spChg chg="add del">
          <ac:chgData name="Anita Siljuberg" userId="S::anitas@uio.no::aa128ef7-f15d-417c-a761-639362756f3e" providerId="AD" clId="Web-{9D2419AD-6686-4FCC-8B7C-78D09071EB2A}" dt="2025-02-26T08:45:48.478" v="923"/>
          <ac:spMkLst>
            <pc:docMk/>
            <pc:sldMk cId="1162449541" sldId="280"/>
            <ac:spMk id="31" creationId="{E659831F-0D9A-4C63-9EBB-8435B85A440F}"/>
          </ac:spMkLst>
        </pc:spChg>
        <pc:spChg chg="add del">
          <ac:chgData name="Anita Siljuberg" userId="S::anitas@uio.no::aa128ef7-f15d-417c-a761-639362756f3e" providerId="AD" clId="Web-{9D2419AD-6686-4FCC-8B7C-78D09071EB2A}" dt="2025-02-26T08:45:48.478" v="923"/>
          <ac:spMkLst>
            <pc:docMk/>
            <pc:sldMk cId="1162449541" sldId="280"/>
            <ac:spMk id="32" creationId="{E6995CE5-F890-4ABA-82A2-26507CE8D2A3}"/>
          </ac:spMkLst>
        </pc:spChg>
        <pc:picChg chg="add mod">
          <ac:chgData name="Anita Siljuberg" userId="S::anitas@uio.no::aa128ef7-f15d-417c-a761-639362756f3e" providerId="AD" clId="Web-{9D2419AD-6686-4FCC-8B7C-78D09071EB2A}" dt="2025-02-26T08:45:48.478" v="923"/>
          <ac:picMkLst>
            <pc:docMk/>
            <pc:sldMk cId="1162449541" sldId="280"/>
            <ac:picMk id="4" creationId="{7DA702F0-DCDC-CD09-9CA4-C4DD29CBA022}"/>
          </ac:picMkLst>
        </pc:picChg>
      </pc:sldChg>
      <pc:sldChg chg="new del">
        <pc:chgData name="Anita Siljuberg" userId="S::anitas@uio.no::aa128ef7-f15d-417c-a761-639362756f3e" providerId="AD" clId="Web-{9D2419AD-6686-4FCC-8B7C-78D09071EB2A}" dt="2025-02-26T08:30:42.732" v="652"/>
        <pc:sldMkLst>
          <pc:docMk/>
          <pc:sldMk cId="1417257628" sldId="280"/>
        </pc:sldMkLst>
      </pc:sldChg>
      <pc:sldChg chg="new del">
        <pc:chgData name="Anita Siljuberg" userId="S::anitas@uio.no::aa128ef7-f15d-417c-a761-639362756f3e" providerId="AD" clId="Web-{9D2419AD-6686-4FCC-8B7C-78D09071EB2A}" dt="2025-02-26T08:30:40.013" v="651"/>
        <pc:sldMkLst>
          <pc:docMk/>
          <pc:sldMk cId="3366913049" sldId="281"/>
        </pc:sldMkLst>
      </pc:sldChg>
    </pc:docChg>
  </pc:docChgLst>
  <pc:docChgLst>
    <pc:chgData name="Hilde Næss" userId="S::hildenae@uio.no::f0b393ff-18ff-4b7f-b470-a461af792bbf" providerId="AD" clId="Web-{D5E5A3BF-E6BB-D8C3-3436-1CA9ADD47DD6}"/>
    <pc:docChg chg="modSld">
      <pc:chgData name="Hilde Næss" userId="S::hildenae@uio.no::f0b393ff-18ff-4b7f-b470-a461af792bbf" providerId="AD" clId="Web-{D5E5A3BF-E6BB-D8C3-3436-1CA9ADD47DD6}" dt="2025-03-11T12:54:31.022" v="38" actId="20577"/>
      <pc:docMkLst>
        <pc:docMk/>
      </pc:docMkLst>
      <pc:sldChg chg="modSp">
        <pc:chgData name="Hilde Næss" userId="S::hildenae@uio.no::f0b393ff-18ff-4b7f-b470-a461af792bbf" providerId="AD" clId="Web-{D5E5A3BF-E6BB-D8C3-3436-1CA9ADD47DD6}" dt="2025-03-11T12:46:09.214" v="6" actId="20577"/>
        <pc:sldMkLst>
          <pc:docMk/>
          <pc:sldMk cId="466302400" sldId="258"/>
        </pc:sldMkLst>
        <pc:spChg chg="mod">
          <ac:chgData name="Hilde Næss" userId="S::hildenae@uio.no::f0b393ff-18ff-4b7f-b470-a461af792bbf" providerId="AD" clId="Web-{D5E5A3BF-E6BB-D8C3-3436-1CA9ADD47DD6}" dt="2025-03-11T12:46:09.214" v="6" actId="20577"/>
          <ac:spMkLst>
            <pc:docMk/>
            <pc:sldMk cId="466302400" sldId="258"/>
            <ac:spMk id="3" creationId="{32FAA2AA-0107-821B-5EFC-9955EC34C028}"/>
          </ac:spMkLst>
        </pc:spChg>
      </pc:sldChg>
      <pc:sldChg chg="modSp">
        <pc:chgData name="Hilde Næss" userId="S::hildenae@uio.no::f0b393ff-18ff-4b7f-b470-a461af792bbf" providerId="AD" clId="Web-{D5E5A3BF-E6BB-D8C3-3436-1CA9ADD47DD6}" dt="2025-03-11T12:47:16.810" v="8" actId="20577"/>
        <pc:sldMkLst>
          <pc:docMk/>
          <pc:sldMk cId="1201939116" sldId="262"/>
        </pc:sldMkLst>
        <pc:spChg chg="mod">
          <ac:chgData name="Hilde Næss" userId="S::hildenae@uio.no::f0b393ff-18ff-4b7f-b470-a461af792bbf" providerId="AD" clId="Web-{D5E5A3BF-E6BB-D8C3-3436-1CA9ADD47DD6}" dt="2025-03-11T12:47:16.810" v="8" actId="20577"/>
          <ac:spMkLst>
            <pc:docMk/>
            <pc:sldMk cId="1201939116" sldId="262"/>
            <ac:spMk id="3" creationId="{81AFA197-5E1D-7E06-F408-0CC7FB65C5C7}"/>
          </ac:spMkLst>
        </pc:spChg>
      </pc:sldChg>
      <pc:sldChg chg="modSp">
        <pc:chgData name="Hilde Næss" userId="S::hildenae@uio.no::f0b393ff-18ff-4b7f-b470-a461af792bbf" providerId="AD" clId="Web-{D5E5A3BF-E6BB-D8C3-3436-1CA9ADD47DD6}" dt="2025-03-11T12:48:19.608" v="24" actId="20577"/>
        <pc:sldMkLst>
          <pc:docMk/>
          <pc:sldMk cId="836909800" sldId="263"/>
        </pc:sldMkLst>
        <pc:spChg chg="mod">
          <ac:chgData name="Hilde Næss" userId="S::hildenae@uio.no::f0b393ff-18ff-4b7f-b470-a461af792bbf" providerId="AD" clId="Web-{D5E5A3BF-E6BB-D8C3-3436-1CA9ADD47DD6}" dt="2025-03-11T12:48:19.608" v="24" actId="20577"/>
          <ac:spMkLst>
            <pc:docMk/>
            <pc:sldMk cId="836909800" sldId="263"/>
            <ac:spMk id="3" creationId="{9D11D5CA-DED6-1CC3-6ED3-8D20D5E31689}"/>
          </ac:spMkLst>
        </pc:spChg>
      </pc:sldChg>
      <pc:sldChg chg="modSp">
        <pc:chgData name="Hilde Næss" userId="S::hildenae@uio.no::f0b393ff-18ff-4b7f-b470-a461af792bbf" providerId="AD" clId="Web-{D5E5A3BF-E6BB-D8C3-3436-1CA9ADD47DD6}" dt="2025-03-11T12:49:11.875" v="29" actId="20577"/>
        <pc:sldMkLst>
          <pc:docMk/>
          <pc:sldMk cId="3394043327" sldId="264"/>
        </pc:sldMkLst>
        <pc:spChg chg="mod">
          <ac:chgData name="Hilde Næss" userId="S::hildenae@uio.no::f0b393ff-18ff-4b7f-b470-a461af792bbf" providerId="AD" clId="Web-{D5E5A3BF-E6BB-D8C3-3436-1CA9ADD47DD6}" dt="2025-03-11T12:49:11.875" v="29" actId="20577"/>
          <ac:spMkLst>
            <pc:docMk/>
            <pc:sldMk cId="3394043327" sldId="264"/>
            <ac:spMk id="3" creationId="{FEA44EAE-49C4-C4C9-0FFA-9A295CDB88AC}"/>
          </ac:spMkLst>
        </pc:spChg>
      </pc:sldChg>
      <pc:sldChg chg="modSp">
        <pc:chgData name="Hilde Næss" userId="S::hildenae@uio.no::f0b393ff-18ff-4b7f-b470-a461af792bbf" providerId="AD" clId="Web-{D5E5A3BF-E6BB-D8C3-3436-1CA9ADD47DD6}" dt="2025-03-11T12:49:54.719" v="35" actId="20577"/>
        <pc:sldMkLst>
          <pc:docMk/>
          <pc:sldMk cId="3706624500" sldId="266"/>
        </pc:sldMkLst>
        <pc:spChg chg="mod">
          <ac:chgData name="Hilde Næss" userId="S::hildenae@uio.no::f0b393ff-18ff-4b7f-b470-a461af792bbf" providerId="AD" clId="Web-{D5E5A3BF-E6BB-D8C3-3436-1CA9ADD47DD6}" dt="2025-03-11T12:49:54.719" v="35" actId="20577"/>
          <ac:spMkLst>
            <pc:docMk/>
            <pc:sldMk cId="3706624500" sldId="266"/>
            <ac:spMk id="3" creationId="{938E9144-437C-C678-C120-FB7595DEBC74}"/>
          </ac:spMkLst>
        </pc:spChg>
      </pc:sldChg>
      <pc:sldChg chg="modSp">
        <pc:chgData name="Hilde Næss" userId="S::hildenae@uio.no::f0b393ff-18ff-4b7f-b470-a461af792bbf" providerId="AD" clId="Web-{D5E5A3BF-E6BB-D8C3-3436-1CA9ADD47DD6}" dt="2025-03-11T12:54:31.022" v="38" actId="20577"/>
        <pc:sldMkLst>
          <pc:docMk/>
          <pc:sldMk cId="3323716442" sldId="270"/>
        </pc:sldMkLst>
        <pc:spChg chg="mod">
          <ac:chgData name="Hilde Næss" userId="S::hildenae@uio.no::f0b393ff-18ff-4b7f-b470-a461af792bbf" providerId="AD" clId="Web-{D5E5A3BF-E6BB-D8C3-3436-1CA9ADD47DD6}" dt="2025-03-11T12:54:31.022" v="38" actId="20577"/>
          <ac:spMkLst>
            <pc:docMk/>
            <pc:sldMk cId="3323716442" sldId="270"/>
            <ac:spMk id="3" creationId="{60BCF7FB-1E76-9478-75C2-5A3A8954C122}"/>
          </ac:spMkLst>
        </pc:spChg>
      </pc:sldChg>
    </pc:docChg>
  </pc:docChgLst>
  <pc:docChgLst>
    <pc:chgData name="Anita Siljuberg" userId="S::anitas@uio.no::aa128ef7-f15d-417c-a761-639362756f3e" providerId="AD" clId="Web-{1DC554CE-FCA0-42DB-5481-1BF2E664D0D3}"/>
    <pc:docChg chg="addSld delSld modSld">
      <pc:chgData name="Anita Siljuberg" userId="S::anitas@uio.no::aa128ef7-f15d-417c-a761-639362756f3e" providerId="AD" clId="Web-{1DC554CE-FCA0-42DB-5481-1BF2E664D0D3}" dt="2025-02-25T12:06:20.667" v="1253" actId="14100"/>
      <pc:docMkLst>
        <pc:docMk/>
      </pc:docMkLst>
      <pc:sldChg chg="addSp modSp">
        <pc:chgData name="Anita Siljuberg" userId="S::anitas@uio.no::aa128ef7-f15d-417c-a761-639362756f3e" providerId="AD" clId="Web-{1DC554CE-FCA0-42DB-5481-1BF2E664D0D3}" dt="2025-02-25T12:06:20.667" v="1253" actId="14100"/>
        <pc:sldMkLst>
          <pc:docMk/>
          <pc:sldMk cId="466302400" sldId="258"/>
        </pc:sldMkLst>
        <pc:spChg chg="mod">
          <ac:chgData name="Anita Siljuberg" userId="S::anitas@uio.no::aa128ef7-f15d-417c-a761-639362756f3e" providerId="AD" clId="Web-{1DC554CE-FCA0-42DB-5481-1BF2E664D0D3}" dt="2025-02-25T11:06:07.779" v="441" actId="20577"/>
          <ac:spMkLst>
            <pc:docMk/>
            <pc:sldMk cId="466302400" sldId="258"/>
            <ac:spMk id="2" creationId="{3E1F8255-1377-692D-56C7-2EB66E98F611}"/>
          </ac:spMkLst>
        </pc:spChg>
        <pc:spChg chg="mod">
          <ac:chgData name="Anita Siljuberg" userId="S::anitas@uio.no::aa128ef7-f15d-417c-a761-639362756f3e" providerId="AD" clId="Web-{1DC554CE-FCA0-42DB-5481-1BF2E664D0D3}" dt="2025-02-25T12:06:02.776" v="1247" actId="20577"/>
          <ac:spMkLst>
            <pc:docMk/>
            <pc:sldMk cId="466302400" sldId="258"/>
            <ac:spMk id="3" creationId="{32FAA2AA-0107-821B-5EFC-9955EC34C028}"/>
          </ac:spMkLst>
        </pc:spChg>
        <pc:picChg chg="add mod">
          <ac:chgData name="Anita Siljuberg" userId="S::anitas@uio.no::aa128ef7-f15d-417c-a761-639362756f3e" providerId="AD" clId="Web-{1DC554CE-FCA0-42DB-5481-1BF2E664D0D3}" dt="2025-02-25T12:06:20.667" v="1253" actId="14100"/>
          <ac:picMkLst>
            <pc:docMk/>
            <pc:sldMk cId="466302400" sldId="258"/>
            <ac:picMk id="4" creationId="{6A9063A0-989F-4A18-BE36-A3DC5A4CBE9D}"/>
          </ac:picMkLst>
        </pc:picChg>
      </pc:sldChg>
      <pc:sldChg chg="modSp">
        <pc:chgData name="Anita Siljuberg" userId="S::anitas@uio.no::aa128ef7-f15d-417c-a761-639362756f3e" providerId="AD" clId="Web-{1DC554CE-FCA0-42DB-5481-1BF2E664D0D3}" dt="2025-02-25T11:05:59.732" v="438" actId="20577"/>
        <pc:sldMkLst>
          <pc:docMk/>
          <pc:sldMk cId="4281035256" sldId="259"/>
        </pc:sldMkLst>
        <pc:spChg chg="mod">
          <ac:chgData name="Anita Siljuberg" userId="S::anitas@uio.no::aa128ef7-f15d-417c-a761-639362756f3e" providerId="AD" clId="Web-{1DC554CE-FCA0-42DB-5481-1BF2E664D0D3}" dt="2025-02-25T11:05:59.732" v="438" actId="20577"/>
          <ac:spMkLst>
            <pc:docMk/>
            <pc:sldMk cId="4281035256" sldId="259"/>
            <ac:spMk id="2" creationId="{4549FD63-3E0A-45A0-ABD6-29DF363315A7}"/>
          </ac:spMkLst>
        </pc:spChg>
      </pc:sldChg>
      <pc:sldChg chg="modSp">
        <pc:chgData name="Anita Siljuberg" userId="S::anitas@uio.no::aa128ef7-f15d-417c-a761-639362756f3e" providerId="AD" clId="Web-{1DC554CE-FCA0-42DB-5481-1BF2E664D0D3}" dt="2025-02-25T11:05:55.326" v="437" actId="20577"/>
        <pc:sldMkLst>
          <pc:docMk/>
          <pc:sldMk cId="235624605" sldId="260"/>
        </pc:sldMkLst>
        <pc:spChg chg="mod">
          <ac:chgData name="Anita Siljuberg" userId="S::anitas@uio.no::aa128ef7-f15d-417c-a761-639362756f3e" providerId="AD" clId="Web-{1DC554CE-FCA0-42DB-5481-1BF2E664D0D3}" dt="2025-02-25T11:05:55.326" v="437" actId="20577"/>
          <ac:spMkLst>
            <pc:docMk/>
            <pc:sldMk cId="235624605" sldId="260"/>
            <ac:spMk id="2" creationId="{94368860-AE4F-3005-0199-97E99F72C70B}"/>
          </ac:spMkLst>
        </pc:spChg>
      </pc:sldChg>
      <pc:sldChg chg="modSp">
        <pc:chgData name="Anita Siljuberg" userId="S::anitas@uio.no::aa128ef7-f15d-417c-a761-639362756f3e" providerId="AD" clId="Web-{1DC554CE-FCA0-42DB-5481-1BF2E664D0D3}" dt="2025-02-25T11:05:50.373" v="434" actId="20577"/>
        <pc:sldMkLst>
          <pc:docMk/>
          <pc:sldMk cId="746031518" sldId="261"/>
        </pc:sldMkLst>
        <pc:spChg chg="mod">
          <ac:chgData name="Anita Siljuberg" userId="S::anitas@uio.no::aa128ef7-f15d-417c-a761-639362756f3e" providerId="AD" clId="Web-{1DC554CE-FCA0-42DB-5481-1BF2E664D0D3}" dt="2025-02-25T11:05:50.373" v="434" actId="20577"/>
          <ac:spMkLst>
            <pc:docMk/>
            <pc:sldMk cId="746031518" sldId="261"/>
            <ac:spMk id="2" creationId="{E8A9ACC8-48DF-772D-5209-DB270B6090BE}"/>
          </ac:spMkLst>
        </pc:spChg>
      </pc:sldChg>
      <pc:sldChg chg="modSp">
        <pc:chgData name="Anita Siljuberg" userId="S::anitas@uio.no::aa128ef7-f15d-417c-a761-639362756f3e" providerId="AD" clId="Web-{1DC554CE-FCA0-42DB-5481-1BF2E664D0D3}" dt="2025-02-25T11:05:41.982" v="431" actId="14100"/>
        <pc:sldMkLst>
          <pc:docMk/>
          <pc:sldMk cId="1201939116" sldId="262"/>
        </pc:sldMkLst>
        <pc:spChg chg="mod">
          <ac:chgData name="Anita Siljuberg" userId="S::anitas@uio.no::aa128ef7-f15d-417c-a761-639362756f3e" providerId="AD" clId="Web-{1DC554CE-FCA0-42DB-5481-1BF2E664D0D3}" dt="2025-02-25T11:05:41.982" v="431" actId="14100"/>
          <ac:spMkLst>
            <pc:docMk/>
            <pc:sldMk cId="1201939116" sldId="262"/>
            <ac:spMk id="2" creationId="{5758AA44-EEB7-2B97-CE3D-F02E6653E5E7}"/>
          </ac:spMkLst>
        </pc:spChg>
      </pc:sldChg>
      <pc:sldChg chg="delSp modSp">
        <pc:chgData name="Anita Siljuberg" userId="S::anitas@uio.no::aa128ef7-f15d-417c-a761-639362756f3e" providerId="AD" clId="Web-{1DC554CE-FCA0-42DB-5481-1BF2E664D0D3}" dt="2025-02-25T12:01:30.739" v="1211"/>
        <pc:sldMkLst>
          <pc:docMk/>
          <pc:sldMk cId="836909800" sldId="263"/>
        </pc:sldMkLst>
        <pc:spChg chg="mod">
          <ac:chgData name="Anita Siljuberg" userId="S::anitas@uio.no::aa128ef7-f15d-417c-a761-639362756f3e" providerId="AD" clId="Web-{1DC554CE-FCA0-42DB-5481-1BF2E664D0D3}" dt="2025-02-25T12:01:11.723" v="1207" actId="14100"/>
          <ac:spMkLst>
            <pc:docMk/>
            <pc:sldMk cId="836909800" sldId="263"/>
            <ac:spMk id="2" creationId="{CD31F3FC-60F4-047A-BF0C-74D186B9840A}"/>
          </ac:spMkLst>
        </pc:spChg>
        <pc:picChg chg="del">
          <ac:chgData name="Anita Siljuberg" userId="S::anitas@uio.no::aa128ef7-f15d-417c-a761-639362756f3e" providerId="AD" clId="Web-{1DC554CE-FCA0-42DB-5481-1BF2E664D0D3}" dt="2025-02-25T12:01:30.739" v="1211"/>
          <ac:picMkLst>
            <pc:docMk/>
            <pc:sldMk cId="836909800" sldId="263"/>
            <ac:picMk id="4" creationId="{F7A06CB0-2C5A-3E55-1FAF-3D747F1B5B4D}"/>
          </ac:picMkLst>
        </pc:picChg>
      </pc:sldChg>
      <pc:sldChg chg="modSp">
        <pc:chgData name="Anita Siljuberg" userId="S::anitas@uio.no::aa128ef7-f15d-417c-a761-639362756f3e" providerId="AD" clId="Web-{1DC554CE-FCA0-42DB-5481-1BF2E664D0D3}" dt="2025-02-25T11:57:16.828" v="1172" actId="20577"/>
        <pc:sldMkLst>
          <pc:docMk/>
          <pc:sldMk cId="3394043327" sldId="264"/>
        </pc:sldMkLst>
        <pc:spChg chg="mod">
          <ac:chgData name="Anita Siljuberg" userId="S::anitas@uio.no::aa128ef7-f15d-417c-a761-639362756f3e" providerId="AD" clId="Web-{1DC554CE-FCA0-42DB-5481-1BF2E664D0D3}" dt="2025-02-25T11:57:16.828" v="1172" actId="20577"/>
          <ac:spMkLst>
            <pc:docMk/>
            <pc:sldMk cId="3394043327" sldId="264"/>
            <ac:spMk id="2" creationId="{BCAF20CE-4785-5825-BA5C-D70789CA47C7}"/>
          </ac:spMkLst>
        </pc:spChg>
        <pc:spChg chg="mod">
          <ac:chgData name="Anita Siljuberg" userId="S::anitas@uio.no::aa128ef7-f15d-417c-a761-639362756f3e" providerId="AD" clId="Web-{1DC554CE-FCA0-42DB-5481-1BF2E664D0D3}" dt="2025-02-25T10:01:11.576" v="337" actId="20577"/>
          <ac:spMkLst>
            <pc:docMk/>
            <pc:sldMk cId="3394043327" sldId="264"/>
            <ac:spMk id="3" creationId="{FEA44EAE-49C4-C4C9-0FFA-9A295CDB88AC}"/>
          </ac:spMkLst>
        </pc:spChg>
      </pc:sldChg>
      <pc:sldChg chg="modSp del">
        <pc:chgData name="Anita Siljuberg" userId="S::anitas@uio.no::aa128ef7-f15d-417c-a761-639362756f3e" providerId="AD" clId="Web-{1DC554CE-FCA0-42DB-5481-1BF2E664D0D3}" dt="2025-02-25T11:00:07.319" v="367"/>
        <pc:sldMkLst>
          <pc:docMk/>
          <pc:sldMk cId="4120273206" sldId="265"/>
        </pc:sldMkLst>
        <pc:spChg chg="mod">
          <ac:chgData name="Anita Siljuberg" userId="S::anitas@uio.no::aa128ef7-f15d-417c-a761-639362756f3e" providerId="AD" clId="Web-{1DC554CE-FCA0-42DB-5481-1BF2E664D0D3}" dt="2025-02-25T11:00:04.475" v="366" actId="20577"/>
          <ac:spMkLst>
            <pc:docMk/>
            <pc:sldMk cId="4120273206" sldId="265"/>
            <ac:spMk id="2" creationId="{9DBB6447-95D4-C4B9-734F-C2A993C28081}"/>
          </ac:spMkLst>
        </pc:spChg>
      </pc:sldChg>
      <pc:sldChg chg="modSp">
        <pc:chgData name="Anita Siljuberg" userId="S::anitas@uio.no::aa128ef7-f15d-417c-a761-639362756f3e" providerId="AD" clId="Web-{1DC554CE-FCA0-42DB-5481-1BF2E664D0D3}" dt="2025-02-25T11:44:32.265" v="930" actId="20577"/>
        <pc:sldMkLst>
          <pc:docMk/>
          <pc:sldMk cId="3706624500" sldId="266"/>
        </pc:sldMkLst>
        <pc:spChg chg="mod">
          <ac:chgData name="Anita Siljuberg" userId="S::anitas@uio.no::aa128ef7-f15d-417c-a761-639362756f3e" providerId="AD" clId="Web-{1DC554CE-FCA0-42DB-5481-1BF2E664D0D3}" dt="2025-02-25T11:44:32.265" v="930" actId="20577"/>
          <ac:spMkLst>
            <pc:docMk/>
            <pc:sldMk cId="3706624500" sldId="266"/>
            <ac:spMk id="2" creationId="{C917425D-2A1E-F0F6-5694-6A1B1D63BC4F}"/>
          </ac:spMkLst>
        </pc:spChg>
        <pc:spChg chg="mod">
          <ac:chgData name="Anita Siljuberg" userId="S::anitas@uio.no::aa128ef7-f15d-417c-a761-639362756f3e" providerId="AD" clId="Web-{1DC554CE-FCA0-42DB-5481-1BF2E664D0D3}" dt="2025-02-25T11:24:38.068" v="791" actId="20577"/>
          <ac:spMkLst>
            <pc:docMk/>
            <pc:sldMk cId="3706624500" sldId="266"/>
            <ac:spMk id="3" creationId="{938E9144-437C-C678-C120-FB7595DEBC74}"/>
          </ac:spMkLst>
        </pc:spChg>
      </pc:sldChg>
      <pc:sldChg chg="del">
        <pc:chgData name="Anita Siljuberg" userId="S::anitas@uio.no::aa128ef7-f15d-417c-a761-639362756f3e" providerId="AD" clId="Web-{1DC554CE-FCA0-42DB-5481-1BF2E664D0D3}" dt="2025-02-25T11:02:22.806" v="368"/>
        <pc:sldMkLst>
          <pc:docMk/>
          <pc:sldMk cId="1140558243" sldId="267"/>
        </pc:sldMkLst>
      </pc:sldChg>
      <pc:sldChg chg="modSp">
        <pc:chgData name="Anita Siljuberg" userId="S::anitas@uio.no::aa128ef7-f15d-417c-a761-639362756f3e" providerId="AD" clId="Web-{1DC554CE-FCA0-42DB-5481-1BF2E664D0D3}" dt="2025-02-25T11:59:13.611" v="1190" actId="20577"/>
        <pc:sldMkLst>
          <pc:docMk/>
          <pc:sldMk cId="3571664784" sldId="268"/>
        </pc:sldMkLst>
        <pc:spChg chg="mod">
          <ac:chgData name="Anita Siljuberg" userId="S::anitas@uio.no::aa128ef7-f15d-417c-a761-639362756f3e" providerId="AD" clId="Web-{1DC554CE-FCA0-42DB-5481-1BF2E664D0D3}" dt="2025-02-25T11:57:02.843" v="1168" actId="20577"/>
          <ac:spMkLst>
            <pc:docMk/>
            <pc:sldMk cId="3571664784" sldId="268"/>
            <ac:spMk id="2" creationId="{ADF0C132-9FD0-F5E5-EB81-BA5D2A01652E}"/>
          </ac:spMkLst>
        </pc:spChg>
        <pc:spChg chg="mod">
          <ac:chgData name="Anita Siljuberg" userId="S::anitas@uio.no::aa128ef7-f15d-417c-a761-639362756f3e" providerId="AD" clId="Web-{1DC554CE-FCA0-42DB-5481-1BF2E664D0D3}" dt="2025-02-25T11:59:13.611" v="1190" actId="20577"/>
          <ac:spMkLst>
            <pc:docMk/>
            <pc:sldMk cId="3571664784" sldId="268"/>
            <ac:spMk id="3" creationId="{FECF5B05-B32C-1C14-6C6B-A72672722D13}"/>
          </ac:spMkLst>
        </pc:spChg>
      </pc:sldChg>
      <pc:sldChg chg="addSp delSp modSp new">
        <pc:chgData name="Anita Siljuberg" userId="S::anitas@uio.no::aa128ef7-f15d-417c-a761-639362756f3e" providerId="AD" clId="Web-{1DC554CE-FCA0-42DB-5481-1BF2E664D0D3}" dt="2025-02-25T11:57:29.859" v="1176" actId="20577"/>
        <pc:sldMkLst>
          <pc:docMk/>
          <pc:sldMk cId="3824982340" sldId="269"/>
        </pc:sldMkLst>
        <pc:spChg chg="mod">
          <ac:chgData name="Anita Siljuberg" userId="S::anitas@uio.no::aa128ef7-f15d-417c-a761-639362756f3e" providerId="AD" clId="Web-{1DC554CE-FCA0-42DB-5481-1BF2E664D0D3}" dt="2025-02-25T11:57:29.859" v="1176" actId="20577"/>
          <ac:spMkLst>
            <pc:docMk/>
            <pc:sldMk cId="3824982340" sldId="269"/>
            <ac:spMk id="2" creationId="{4A16FBB3-9A39-AF99-39D8-E87C4517931D}"/>
          </ac:spMkLst>
        </pc:spChg>
        <pc:spChg chg="del">
          <ac:chgData name="Anita Siljuberg" userId="S::anitas@uio.no::aa128ef7-f15d-417c-a761-639362756f3e" providerId="AD" clId="Web-{1DC554CE-FCA0-42DB-5481-1BF2E664D0D3}" dt="2025-02-25T10:01:47.280" v="344"/>
          <ac:spMkLst>
            <pc:docMk/>
            <pc:sldMk cId="3824982340" sldId="269"/>
            <ac:spMk id="3" creationId="{2168BEFC-C382-18A0-29F2-C7EFFDE098E6}"/>
          </ac:spMkLst>
        </pc:spChg>
        <pc:picChg chg="add mod ord">
          <ac:chgData name="Anita Siljuberg" userId="S::anitas@uio.no::aa128ef7-f15d-417c-a761-639362756f3e" providerId="AD" clId="Web-{1DC554CE-FCA0-42DB-5481-1BF2E664D0D3}" dt="2025-02-25T10:01:47.280" v="344"/>
          <ac:picMkLst>
            <pc:docMk/>
            <pc:sldMk cId="3824982340" sldId="269"/>
            <ac:picMk id="4" creationId="{30D63C2E-7E80-F8E5-172F-4558EC5511F9}"/>
          </ac:picMkLst>
        </pc:picChg>
      </pc:sldChg>
      <pc:sldChg chg="modSp new">
        <pc:chgData name="Anita Siljuberg" userId="S::anitas@uio.no::aa128ef7-f15d-417c-a761-639362756f3e" providerId="AD" clId="Web-{1DC554CE-FCA0-42DB-5481-1BF2E664D0D3}" dt="2025-02-25T11:05:14.622" v="421" actId="20577"/>
        <pc:sldMkLst>
          <pc:docMk/>
          <pc:sldMk cId="3323716442" sldId="270"/>
        </pc:sldMkLst>
        <pc:spChg chg="mod">
          <ac:chgData name="Anita Siljuberg" userId="S::anitas@uio.no::aa128ef7-f15d-417c-a761-639362756f3e" providerId="AD" clId="Web-{1DC554CE-FCA0-42DB-5481-1BF2E664D0D3}" dt="2025-02-25T11:05:14.622" v="421" actId="20577"/>
          <ac:spMkLst>
            <pc:docMk/>
            <pc:sldMk cId="3323716442" sldId="270"/>
            <ac:spMk id="2" creationId="{F308C9C1-7387-F3F0-714C-381B03F02866}"/>
          </ac:spMkLst>
        </pc:spChg>
      </pc:sldChg>
      <pc:sldChg chg="modSp new">
        <pc:chgData name="Anita Siljuberg" userId="S::anitas@uio.no::aa128ef7-f15d-417c-a761-639362756f3e" providerId="AD" clId="Web-{1DC554CE-FCA0-42DB-5481-1BF2E664D0D3}" dt="2025-02-25T11:05:21.356" v="424" actId="20577"/>
        <pc:sldMkLst>
          <pc:docMk/>
          <pc:sldMk cId="1845897652" sldId="271"/>
        </pc:sldMkLst>
        <pc:spChg chg="mod">
          <ac:chgData name="Anita Siljuberg" userId="S::anitas@uio.no::aa128ef7-f15d-417c-a761-639362756f3e" providerId="AD" clId="Web-{1DC554CE-FCA0-42DB-5481-1BF2E664D0D3}" dt="2025-02-25T11:05:21.356" v="424" actId="20577"/>
          <ac:spMkLst>
            <pc:docMk/>
            <pc:sldMk cId="1845897652" sldId="271"/>
            <ac:spMk id="2" creationId="{B85C02CE-E619-E6C1-2188-1CA026F90A5F}"/>
          </ac:spMkLst>
        </pc:spChg>
      </pc:sldChg>
      <pc:sldChg chg="modSp new">
        <pc:chgData name="Anita Siljuberg" userId="S::anitas@uio.no::aa128ef7-f15d-417c-a761-639362756f3e" providerId="AD" clId="Web-{1DC554CE-FCA0-42DB-5481-1BF2E664D0D3}" dt="2025-02-25T11:48:38.286" v="1021" actId="20577"/>
        <pc:sldMkLst>
          <pc:docMk/>
          <pc:sldMk cId="554802918" sldId="272"/>
        </pc:sldMkLst>
        <pc:spChg chg="mod">
          <ac:chgData name="Anita Siljuberg" userId="S::anitas@uio.no::aa128ef7-f15d-417c-a761-639362756f3e" providerId="AD" clId="Web-{1DC554CE-FCA0-42DB-5481-1BF2E664D0D3}" dt="2025-02-25T11:44:37.077" v="934" actId="20577"/>
          <ac:spMkLst>
            <pc:docMk/>
            <pc:sldMk cId="554802918" sldId="272"/>
            <ac:spMk id="2" creationId="{2EC5190F-F4A4-C74D-DD75-9B86D96CB527}"/>
          </ac:spMkLst>
        </pc:spChg>
        <pc:spChg chg="mod">
          <ac:chgData name="Anita Siljuberg" userId="S::anitas@uio.no::aa128ef7-f15d-417c-a761-639362756f3e" providerId="AD" clId="Web-{1DC554CE-FCA0-42DB-5481-1BF2E664D0D3}" dt="2025-02-25T11:48:38.286" v="1021" actId="20577"/>
          <ac:spMkLst>
            <pc:docMk/>
            <pc:sldMk cId="554802918" sldId="272"/>
            <ac:spMk id="3" creationId="{A7C3C90E-3AAF-F115-30B2-5B606C7307A4}"/>
          </ac:spMkLst>
        </pc:spChg>
      </pc:sldChg>
      <pc:sldChg chg="addSp delSp modSp new">
        <pc:chgData name="Anita Siljuberg" userId="S::anitas@uio.no::aa128ef7-f15d-417c-a761-639362756f3e" providerId="AD" clId="Web-{1DC554CE-FCA0-42DB-5481-1BF2E664D0D3}" dt="2025-02-25T11:44:44.874" v="938" actId="20577"/>
        <pc:sldMkLst>
          <pc:docMk/>
          <pc:sldMk cId="3377049588" sldId="273"/>
        </pc:sldMkLst>
        <pc:spChg chg="mod">
          <ac:chgData name="Anita Siljuberg" userId="S::anitas@uio.no::aa128ef7-f15d-417c-a761-639362756f3e" providerId="AD" clId="Web-{1DC554CE-FCA0-42DB-5481-1BF2E664D0D3}" dt="2025-02-25T11:44:44.874" v="938" actId="20577"/>
          <ac:spMkLst>
            <pc:docMk/>
            <pc:sldMk cId="3377049588" sldId="273"/>
            <ac:spMk id="2" creationId="{60F09565-B654-607D-DAD5-99E301A6FE03}"/>
          </ac:spMkLst>
        </pc:spChg>
        <pc:spChg chg="del">
          <ac:chgData name="Anita Siljuberg" userId="S::anitas@uio.no::aa128ef7-f15d-417c-a761-639362756f3e" providerId="AD" clId="Web-{1DC554CE-FCA0-42DB-5481-1BF2E664D0D3}" dt="2025-02-25T11:43:44.545" v="924"/>
          <ac:spMkLst>
            <pc:docMk/>
            <pc:sldMk cId="3377049588" sldId="273"/>
            <ac:spMk id="3" creationId="{9E20B64F-BEB2-62DF-A4AA-8E2BB738BAAF}"/>
          </ac:spMkLst>
        </pc:spChg>
        <pc:picChg chg="add mod ord">
          <ac:chgData name="Anita Siljuberg" userId="S::anitas@uio.no::aa128ef7-f15d-417c-a761-639362756f3e" providerId="AD" clId="Web-{1DC554CE-FCA0-42DB-5481-1BF2E664D0D3}" dt="2025-02-25T11:43:44.545" v="924"/>
          <ac:picMkLst>
            <pc:docMk/>
            <pc:sldMk cId="3377049588" sldId="273"/>
            <ac:picMk id="4" creationId="{93D762E6-85B1-F1D5-10C1-24494852A83D}"/>
          </ac:picMkLst>
        </pc:picChg>
      </pc:sldChg>
      <pc:sldChg chg="addSp delSp modSp new">
        <pc:chgData name="Anita Siljuberg" userId="S::anitas@uio.no::aa128ef7-f15d-417c-a761-639362756f3e" providerId="AD" clId="Web-{1DC554CE-FCA0-42DB-5481-1BF2E664D0D3}" dt="2025-02-25T11:56:54.374" v="1164"/>
        <pc:sldMkLst>
          <pc:docMk/>
          <pc:sldMk cId="2744398591" sldId="274"/>
        </pc:sldMkLst>
        <pc:spChg chg="mod">
          <ac:chgData name="Anita Siljuberg" userId="S::anitas@uio.no::aa128ef7-f15d-417c-a761-639362756f3e" providerId="AD" clId="Web-{1DC554CE-FCA0-42DB-5481-1BF2E664D0D3}" dt="2025-02-25T11:56:54.374" v="1164"/>
          <ac:spMkLst>
            <pc:docMk/>
            <pc:sldMk cId="2744398591" sldId="274"/>
            <ac:spMk id="2" creationId="{AA41C569-D98D-9FEF-AFDB-3E72487213DA}"/>
          </ac:spMkLst>
        </pc:spChg>
        <pc:spChg chg="del">
          <ac:chgData name="Anita Siljuberg" userId="S::anitas@uio.no::aa128ef7-f15d-417c-a761-639362756f3e" providerId="AD" clId="Web-{1DC554CE-FCA0-42DB-5481-1BF2E664D0D3}" dt="2025-02-25T11:56:41.546" v="1163"/>
          <ac:spMkLst>
            <pc:docMk/>
            <pc:sldMk cId="2744398591" sldId="274"/>
            <ac:spMk id="3" creationId="{246FBC26-DF67-6B92-1B8F-9012CE5A4D57}"/>
          </ac:spMkLst>
        </pc:spChg>
        <pc:picChg chg="add mod ord">
          <ac:chgData name="Anita Siljuberg" userId="S::anitas@uio.no::aa128ef7-f15d-417c-a761-639362756f3e" providerId="AD" clId="Web-{1DC554CE-FCA0-42DB-5481-1BF2E664D0D3}" dt="2025-02-25T11:56:41.546" v="1163"/>
          <ac:picMkLst>
            <pc:docMk/>
            <pc:sldMk cId="2744398591" sldId="274"/>
            <ac:picMk id="4" creationId="{823BECBD-3A47-B769-3769-CB5CCB2156F4}"/>
          </ac:picMkLst>
        </pc:picChg>
      </pc:sldChg>
      <pc:sldChg chg="addSp delSp modSp new">
        <pc:chgData name="Anita Siljuberg" userId="S::anitas@uio.no::aa128ef7-f15d-417c-a761-639362756f3e" providerId="AD" clId="Web-{1DC554CE-FCA0-42DB-5481-1BF2E664D0D3}" dt="2025-02-25T12:01:51.224" v="1217" actId="14100"/>
        <pc:sldMkLst>
          <pc:docMk/>
          <pc:sldMk cId="404862840" sldId="275"/>
        </pc:sldMkLst>
        <pc:spChg chg="mod">
          <ac:chgData name="Anita Siljuberg" userId="S::anitas@uio.no::aa128ef7-f15d-417c-a761-639362756f3e" providerId="AD" clId="Web-{1DC554CE-FCA0-42DB-5481-1BF2E664D0D3}" dt="2025-02-25T12:01:25.052" v="1210"/>
          <ac:spMkLst>
            <pc:docMk/>
            <pc:sldMk cId="404862840" sldId="275"/>
            <ac:spMk id="2" creationId="{72EE802F-EDCB-7471-8810-28853481DDA8}"/>
          </ac:spMkLst>
        </pc:spChg>
        <pc:spChg chg="del">
          <ac:chgData name="Anita Siljuberg" userId="S::anitas@uio.no::aa128ef7-f15d-417c-a761-639362756f3e" providerId="AD" clId="Web-{1DC554CE-FCA0-42DB-5481-1BF2E664D0D3}" dt="2025-02-25T12:01:35.036" v="1212"/>
          <ac:spMkLst>
            <pc:docMk/>
            <pc:sldMk cId="404862840" sldId="275"/>
            <ac:spMk id="3" creationId="{3215F00A-B521-0117-DA36-F142443C0B47}"/>
          </ac:spMkLst>
        </pc:spChg>
        <pc:picChg chg="add mod ord">
          <ac:chgData name="Anita Siljuberg" userId="S::anitas@uio.no::aa128ef7-f15d-417c-a761-639362756f3e" providerId="AD" clId="Web-{1DC554CE-FCA0-42DB-5481-1BF2E664D0D3}" dt="2025-02-25T12:01:51.224" v="1217" actId="14100"/>
          <ac:picMkLst>
            <pc:docMk/>
            <pc:sldMk cId="404862840" sldId="275"/>
            <ac:picMk id="4" creationId="{A2D65034-EC10-0F60-4CAF-47BB93FD8926}"/>
          </ac:picMkLst>
        </pc:picChg>
      </pc:sldChg>
    </pc:docChg>
  </pc:docChgLst>
  <pc:docChgLst>
    <pc:chgData name="Anita Siljuberg" userId="S::anitas@uio.no::aa128ef7-f15d-417c-a761-639362756f3e" providerId="AD" clId="Web-{229846BB-5EB4-3B4B-09BC-B02F88C9E306}"/>
    <pc:docChg chg="modSld">
      <pc:chgData name="Anita Siljuberg" userId="S::anitas@uio.no::aa128ef7-f15d-417c-a761-639362756f3e" providerId="AD" clId="Web-{229846BB-5EB4-3B4B-09BC-B02F88C9E306}" dt="2025-03-12T09:49:25.089" v="64" actId="20577"/>
      <pc:docMkLst>
        <pc:docMk/>
      </pc:docMkLst>
      <pc:sldChg chg="modSp">
        <pc:chgData name="Anita Siljuberg" userId="S::anitas@uio.no::aa128ef7-f15d-417c-a761-639362756f3e" providerId="AD" clId="Web-{229846BB-5EB4-3B4B-09BC-B02F88C9E306}" dt="2025-03-12T09:49:25.089" v="64" actId="20577"/>
        <pc:sldMkLst>
          <pc:docMk/>
          <pc:sldMk cId="746031518" sldId="261"/>
        </pc:sldMkLst>
        <pc:spChg chg="mod">
          <ac:chgData name="Anita Siljuberg" userId="S::anitas@uio.no::aa128ef7-f15d-417c-a761-639362756f3e" providerId="AD" clId="Web-{229846BB-5EB4-3B4B-09BC-B02F88C9E306}" dt="2025-03-12T09:49:25.089" v="64" actId="20577"/>
          <ac:spMkLst>
            <pc:docMk/>
            <pc:sldMk cId="746031518" sldId="261"/>
            <ac:spMk id="3" creationId="{74F16A8E-A64B-BB7D-9546-DEE030D6430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6C05EB-037B-4E5D-8094-07CF66DD2BD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5F11BA5-7728-489D-B0E9-31C6176057C6}">
      <dgm:prSet/>
      <dgm:spPr/>
      <dgm:t>
        <a:bodyPr/>
        <a:lstStyle/>
        <a:p>
          <a:r>
            <a:rPr lang="en-US"/>
            <a:t>Rapportene finner du under "UIO Utgående faktura".</a:t>
          </a:r>
        </a:p>
      </dgm:t>
    </dgm:pt>
    <dgm:pt modelId="{6C89C0BD-BFEE-4A29-8272-85F97A226F24}" type="parTrans" cxnId="{E92C5C89-B112-49F7-8756-8E83FFCB42C2}">
      <dgm:prSet/>
      <dgm:spPr/>
      <dgm:t>
        <a:bodyPr/>
        <a:lstStyle/>
        <a:p>
          <a:endParaRPr lang="en-US"/>
        </a:p>
      </dgm:t>
    </dgm:pt>
    <dgm:pt modelId="{9A81754D-41D2-44F1-942E-29A39FF66BE3}" type="sibTrans" cxnId="{E92C5C89-B112-49F7-8756-8E83FFCB42C2}">
      <dgm:prSet/>
      <dgm:spPr/>
      <dgm:t>
        <a:bodyPr/>
        <a:lstStyle/>
        <a:p>
          <a:endParaRPr lang="en-US"/>
        </a:p>
      </dgm:t>
    </dgm:pt>
    <dgm:pt modelId="{BD54F88C-0433-44A3-BA44-AD30E0E578F6}">
      <dgm:prSet/>
      <dgm:spPr/>
      <dgm:t>
        <a:bodyPr/>
        <a:lstStyle/>
        <a:p>
          <a:r>
            <a:rPr lang="en-US"/>
            <a:t>Det er laget 3 rapporter for oppfølging av utgående faktura:</a:t>
          </a:r>
        </a:p>
      </dgm:t>
    </dgm:pt>
    <dgm:pt modelId="{5CF1F25E-F830-4785-BE78-CAC709F3D897}" type="parTrans" cxnId="{9EC4F1DC-F0DC-4FC1-B969-62304191BA8B}">
      <dgm:prSet/>
      <dgm:spPr/>
      <dgm:t>
        <a:bodyPr/>
        <a:lstStyle/>
        <a:p>
          <a:endParaRPr lang="en-US"/>
        </a:p>
      </dgm:t>
    </dgm:pt>
    <dgm:pt modelId="{A4C0D86B-FBA6-4F7C-8070-1A4DECC1CD4C}" type="sibTrans" cxnId="{9EC4F1DC-F0DC-4FC1-B969-62304191BA8B}">
      <dgm:prSet/>
      <dgm:spPr/>
      <dgm:t>
        <a:bodyPr/>
        <a:lstStyle/>
        <a:p>
          <a:endParaRPr lang="en-US"/>
        </a:p>
      </dgm:t>
    </dgm:pt>
    <dgm:pt modelId="{920EB1D9-E8E6-4AC4-AE4A-6AA6574DE051}">
      <dgm:prSet/>
      <dgm:spPr/>
      <dgm:t>
        <a:bodyPr/>
        <a:lstStyle/>
        <a:p>
          <a:r>
            <a:rPr lang="en-US"/>
            <a:t>Enkeltfakturasøk - utgående faktura</a:t>
          </a:r>
        </a:p>
      </dgm:t>
    </dgm:pt>
    <dgm:pt modelId="{2B4FFBD5-E645-431F-8563-89E704301BC2}" type="parTrans" cxnId="{9BF5FC09-C719-4F4C-80FC-CFE05B998E73}">
      <dgm:prSet/>
      <dgm:spPr/>
      <dgm:t>
        <a:bodyPr/>
        <a:lstStyle/>
        <a:p>
          <a:endParaRPr lang="en-US"/>
        </a:p>
      </dgm:t>
    </dgm:pt>
    <dgm:pt modelId="{0C40600F-7A55-46F2-9F0D-15A5BD1E1D35}" type="sibTrans" cxnId="{9BF5FC09-C719-4F4C-80FC-CFE05B998E73}">
      <dgm:prSet/>
      <dgm:spPr/>
      <dgm:t>
        <a:bodyPr/>
        <a:lstStyle/>
        <a:p>
          <a:endParaRPr lang="en-US"/>
        </a:p>
      </dgm:t>
    </dgm:pt>
    <dgm:pt modelId="{CC627B2B-73BB-4034-9AC1-5CB6BC305CF7}">
      <dgm:prSet/>
      <dgm:spPr/>
      <dgm:t>
        <a:bodyPr/>
        <a:lstStyle/>
        <a:p>
          <a:r>
            <a:rPr lang="en-US"/>
            <a:t>Innbetalt vs Kreditert</a:t>
          </a:r>
        </a:p>
      </dgm:t>
    </dgm:pt>
    <dgm:pt modelId="{9E525EEB-6097-4F31-AB54-D2197DEF31C6}" type="parTrans" cxnId="{C3070F3E-5192-4C56-90A5-D5C33DD4D7E8}">
      <dgm:prSet/>
      <dgm:spPr/>
      <dgm:t>
        <a:bodyPr/>
        <a:lstStyle/>
        <a:p>
          <a:endParaRPr lang="en-US"/>
        </a:p>
      </dgm:t>
    </dgm:pt>
    <dgm:pt modelId="{9DFCFE50-B9BC-47AB-AA18-838A1B300112}" type="sibTrans" cxnId="{C3070F3E-5192-4C56-90A5-D5C33DD4D7E8}">
      <dgm:prSet/>
      <dgm:spPr/>
      <dgm:t>
        <a:bodyPr/>
        <a:lstStyle/>
        <a:p>
          <a:endParaRPr lang="en-US"/>
        </a:p>
      </dgm:t>
    </dgm:pt>
    <dgm:pt modelId="{9C55E1DA-3863-4E82-BC38-531CF838A7D4}">
      <dgm:prSet/>
      <dgm:spPr/>
      <dgm:t>
        <a:bodyPr/>
        <a:lstStyle/>
        <a:p>
          <a:r>
            <a:rPr lang="en-US"/>
            <a:t>Oppfølging av forfalte krav</a:t>
          </a:r>
        </a:p>
      </dgm:t>
    </dgm:pt>
    <dgm:pt modelId="{798F8D0D-C250-4A75-B0BF-4249BF3CAA41}" type="parTrans" cxnId="{04C8E350-A2CD-4791-9D58-2C77A1588441}">
      <dgm:prSet/>
      <dgm:spPr/>
      <dgm:t>
        <a:bodyPr/>
        <a:lstStyle/>
        <a:p>
          <a:endParaRPr lang="en-US"/>
        </a:p>
      </dgm:t>
    </dgm:pt>
    <dgm:pt modelId="{3370017C-13F5-4B31-A738-1886D558160A}" type="sibTrans" cxnId="{04C8E350-A2CD-4791-9D58-2C77A1588441}">
      <dgm:prSet/>
      <dgm:spPr/>
      <dgm:t>
        <a:bodyPr/>
        <a:lstStyle/>
        <a:p>
          <a:endParaRPr lang="en-US"/>
        </a:p>
      </dgm:t>
    </dgm:pt>
    <dgm:pt modelId="{AE045F0A-ABB1-4BE8-8C29-F5CA5F74B18A}">
      <dgm:prSet/>
      <dgm:spPr/>
      <dgm:t>
        <a:bodyPr/>
        <a:lstStyle/>
        <a:p>
          <a:r>
            <a:rPr lang="en-US"/>
            <a:t>For rapporter fra gammelt økonomisystem (oracle) se rapporter "Utgående faktura per 30.04.2021"</a:t>
          </a:r>
        </a:p>
      </dgm:t>
    </dgm:pt>
    <dgm:pt modelId="{8DB7C054-F5F1-4431-93C9-5D451DAC383A}" type="parTrans" cxnId="{B43E46A4-7F0C-4790-865C-B28B47EE4EBF}">
      <dgm:prSet/>
      <dgm:spPr/>
      <dgm:t>
        <a:bodyPr/>
        <a:lstStyle/>
        <a:p>
          <a:endParaRPr lang="en-US"/>
        </a:p>
      </dgm:t>
    </dgm:pt>
    <dgm:pt modelId="{3BF421A6-B85A-43AC-B8EB-A911848ACE78}" type="sibTrans" cxnId="{B43E46A4-7F0C-4790-865C-B28B47EE4EBF}">
      <dgm:prSet/>
      <dgm:spPr/>
      <dgm:t>
        <a:bodyPr/>
        <a:lstStyle/>
        <a:p>
          <a:endParaRPr lang="en-US"/>
        </a:p>
      </dgm:t>
    </dgm:pt>
    <dgm:pt modelId="{EBCF5015-7750-4482-93DB-F96509E3EA52}">
      <dgm:prSet/>
      <dgm:spPr/>
      <dgm:t>
        <a:bodyPr/>
        <a:lstStyle/>
        <a:p>
          <a:r>
            <a:rPr lang="en-US"/>
            <a:t>Du får opp informasjon om bruken på rapportene via </a:t>
          </a:r>
        </a:p>
      </dgm:t>
    </dgm:pt>
    <dgm:pt modelId="{EC5B714F-E331-4E90-8FD2-3C92A48EFA3A}" type="parTrans" cxnId="{09B760CC-FB7B-467A-B936-3A3880776A29}">
      <dgm:prSet/>
      <dgm:spPr/>
      <dgm:t>
        <a:bodyPr/>
        <a:lstStyle/>
        <a:p>
          <a:endParaRPr lang="en-US"/>
        </a:p>
      </dgm:t>
    </dgm:pt>
    <dgm:pt modelId="{7D6E4CB0-9B17-40D8-B2D0-0D4B218D8474}" type="sibTrans" cxnId="{09B760CC-FB7B-467A-B936-3A3880776A29}">
      <dgm:prSet/>
      <dgm:spPr/>
      <dgm:t>
        <a:bodyPr/>
        <a:lstStyle/>
        <a:p>
          <a:endParaRPr lang="en-US"/>
        </a:p>
      </dgm:t>
    </dgm:pt>
    <dgm:pt modelId="{06F7A82D-587B-4AB7-A9BB-C92702C2AFFC}" type="pres">
      <dgm:prSet presAssocID="{426C05EB-037B-4E5D-8094-07CF66DD2BD9}" presName="linear" presStyleCnt="0">
        <dgm:presLayoutVars>
          <dgm:animLvl val="lvl"/>
          <dgm:resizeHandles val="exact"/>
        </dgm:presLayoutVars>
      </dgm:prSet>
      <dgm:spPr/>
    </dgm:pt>
    <dgm:pt modelId="{45C07E8B-DB85-4B2A-8D31-861ECF4048E8}" type="pres">
      <dgm:prSet presAssocID="{B5F11BA5-7728-489D-B0E9-31C6176057C6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BE1B25BC-2BBB-4B02-ABC1-D33F860E2831}" type="pres">
      <dgm:prSet presAssocID="{9A81754D-41D2-44F1-942E-29A39FF66BE3}" presName="spacer" presStyleCnt="0"/>
      <dgm:spPr/>
    </dgm:pt>
    <dgm:pt modelId="{DAC8F2BA-1274-43F0-83A4-7BFF29A021EF}" type="pres">
      <dgm:prSet presAssocID="{BD54F88C-0433-44A3-BA44-AD30E0E578F6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14F12025-71BA-428E-A5C2-795323F4C25B}" type="pres">
      <dgm:prSet presAssocID="{A4C0D86B-FBA6-4F7C-8070-1A4DECC1CD4C}" presName="spacer" presStyleCnt="0"/>
      <dgm:spPr/>
    </dgm:pt>
    <dgm:pt modelId="{6A4017F4-76B0-4DC5-A013-84C55810A52E}" type="pres">
      <dgm:prSet presAssocID="{920EB1D9-E8E6-4AC4-AE4A-6AA6574DE051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35639A69-61A8-4CFA-B3B4-AE6605B8EBBB}" type="pres">
      <dgm:prSet presAssocID="{0C40600F-7A55-46F2-9F0D-15A5BD1E1D35}" presName="spacer" presStyleCnt="0"/>
      <dgm:spPr/>
    </dgm:pt>
    <dgm:pt modelId="{A4BE47A9-0536-4AF9-B754-286AD3B66653}" type="pres">
      <dgm:prSet presAssocID="{CC627B2B-73BB-4034-9AC1-5CB6BC305CF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8C61F529-1EA4-438A-8A8A-6B1EADF88F88}" type="pres">
      <dgm:prSet presAssocID="{9DFCFE50-B9BC-47AB-AA18-838A1B300112}" presName="spacer" presStyleCnt="0"/>
      <dgm:spPr/>
    </dgm:pt>
    <dgm:pt modelId="{6B9092E0-B835-4748-A3E3-7DE3D22B20DA}" type="pres">
      <dgm:prSet presAssocID="{9C55E1DA-3863-4E82-BC38-531CF838A7D4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39100C21-372F-4C24-9187-943585D0883D}" type="pres">
      <dgm:prSet presAssocID="{3370017C-13F5-4B31-A738-1886D558160A}" presName="spacer" presStyleCnt="0"/>
      <dgm:spPr/>
    </dgm:pt>
    <dgm:pt modelId="{85A3BCF0-9A5B-47D7-A968-1E3B2443E82E}" type="pres">
      <dgm:prSet presAssocID="{AE045F0A-ABB1-4BE8-8C29-F5CA5F74B18A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BF745220-E43F-4975-92B7-CD0D02DCEBBE}" type="pres">
      <dgm:prSet presAssocID="{3BF421A6-B85A-43AC-B8EB-A911848ACE78}" presName="spacer" presStyleCnt="0"/>
      <dgm:spPr/>
    </dgm:pt>
    <dgm:pt modelId="{341AA3D6-888F-49CF-AC52-A5F7E0376D63}" type="pres">
      <dgm:prSet presAssocID="{EBCF5015-7750-4482-93DB-F96509E3EA52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9BF5FC09-C719-4F4C-80FC-CFE05B998E73}" srcId="{426C05EB-037B-4E5D-8094-07CF66DD2BD9}" destId="{920EB1D9-E8E6-4AC4-AE4A-6AA6574DE051}" srcOrd="2" destOrd="0" parTransId="{2B4FFBD5-E645-431F-8563-89E704301BC2}" sibTransId="{0C40600F-7A55-46F2-9F0D-15A5BD1E1D35}"/>
    <dgm:cxn modelId="{6CC0DA0D-8A32-4E62-A288-C0FB2DCFACA7}" type="presOf" srcId="{BD54F88C-0433-44A3-BA44-AD30E0E578F6}" destId="{DAC8F2BA-1274-43F0-83A4-7BFF29A021EF}" srcOrd="0" destOrd="0" presId="urn:microsoft.com/office/officeart/2005/8/layout/vList2"/>
    <dgm:cxn modelId="{C3070F3E-5192-4C56-90A5-D5C33DD4D7E8}" srcId="{426C05EB-037B-4E5D-8094-07CF66DD2BD9}" destId="{CC627B2B-73BB-4034-9AC1-5CB6BC305CF7}" srcOrd="3" destOrd="0" parTransId="{9E525EEB-6097-4F31-AB54-D2197DEF31C6}" sibTransId="{9DFCFE50-B9BC-47AB-AA18-838A1B300112}"/>
    <dgm:cxn modelId="{04C8E350-A2CD-4791-9D58-2C77A1588441}" srcId="{426C05EB-037B-4E5D-8094-07CF66DD2BD9}" destId="{9C55E1DA-3863-4E82-BC38-531CF838A7D4}" srcOrd="4" destOrd="0" parTransId="{798F8D0D-C250-4A75-B0BF-4249BF3CAA41}" sibTransId="{3370017C-13F5-4B31-A738-1886D558160A}"/>
    <dgm:cxn modelId="{2ED2D479-D1D0-4D80-B3EA-E8A8B4E99425}" type="presOf" srcId="{B5F11BA5-7728-489D-B0E9-31C6176057C6}" destId="{45C07E8B-DB85-4B2A-8D31-861ECF4048E8}" srcOrd="0" destOrd="0" presId="urn:microsoft.com/office/officeart/2005/8/layout/vList2"/>
    <dgm:cxn modelId="{9ADC3B7E-337A-41CB-9ECE-BD3DBD7AFFC7}" type="presOf" srcId="{426C05EB-037B-4E5D-8094-07CF66DD2BD9}" destId="{06F7A82D-587B-4AB7-A9BB-C92702C2AFFC}" srcOrd="0" destOrd="0" presId="urn:microsoft.com/office/officeart/2005/8/layout/vList2"/>
    <dgm:cxn modelId="{E92C5C89-B112-49F7-8756-8E83FFCB42C2}" srcId="{426C05EB-037B-4E5D-8094-07CF66DD2BD9}" destId="{B5F11BA5-7728-489D-B0E9-31C6176057C6}" srcOrd="0" destOrd="0" parTransId="{6C89C0BD-BFEE-4A29-8272-85F97A226F24}" sibTransId="{9A81754D-41D2-44F1-942E-29A39FF66BE3}"/>
    <dgm:cxn modelId="{811D7591-CEB1-4143-B391-E53BE41CFAC5}" type="presOf" srcId="{9C55E1DA-3863-4E82-BC38-531CF838A7D4}" destId="{6B9092E0-B835-4748-A3E3-7DE3D22B20DA}" srcOrd="0" destOrd="0" presId="urn:microsoft.com/office/officeart/2005/8/layout/vList2"/>
    <dgm:cxn modelId="{B43E46A4-7F0C-4790-865C-B28B47EE4EBF}" srcId="{426C05EB-037B-4E5D-8094-07CF66DD2BD9}" destId="{AE045F0A-ABB1-4BE8-8C29-F5CA5F74B18A}" srcOrd="5" destOrd="0" parTransId="{8DB7C054-F5F1-4431-93C9-5D451DAC383A}" sibTransId="{3BF421A6-B85A-43AC-B8EB-A911848ACE78}"/>
    <dgm:cxn modelId="{8FA9F9AF-F2B3-4242-9F71-D3B8F27A2577}" type="presOf" srcId="{CC627B2B-73BB-4034-9AC1-5CB6BC305CF7}" destId="{A4BE47A9-0536-4AF9-B754-286AD3B66653}" srcOrd="0" destOrd="0" presId="urn:microsoft.com/office/officeart/2005/8/layout/vList2"/>
    <dgm:cxn modelId="{09B760CC-FB7B-467A-B936-3A3880776A29}" srcId="{426C05EB-037B-4E5D-8094-07CF66DD2BD9}" destId="{EBCF5015-7750-4482-93DB-F96509E3EA52}" srcOrd="6" destOrd="0" parTransId="{EC5B714F-E331-4E90-8FD2-3C92A48EFA3A}" sibTransId="{7D6E4CB0-9B17-40D8-B2D0-0D4B218D8474}"/>
    <dgm:cxn modelId="{156973D4-9191-4D08-B51A-07753F117044}" type="presOf" srcId="{EBCF5015-7750-4482-93DB-F96509E3EA52}" destId="{341AA3D6-888F-49CF-AC52-A5F7E0376D63}" srcOrd="0" destOrd="0" presId="urn:microsoft.com/office/officeart/2005/8/layout/vList2"/>
    <dgm:cxn modelId="{9EC4F1DC-F0DC-4FC1-B969-62304191BA8B}" srcId="{426C05EB-037B-4E5D-8094-07CF66DD2BD9}" destId="{BD54F88C-0433-44A3-BA44-AD30E0E578F6}" srcOrd="1" destOrd="0" parTransId="{5CF1F25E-F830-4785-BE78-CAC709F3D897}" sibTransId="{A4C0D86B-FBA6-4F7C-8070-1A4DECC1CD4C}"/>
    <dgm:cxn modelId="{63D789E4-E312-4726-99FF-6372279C434E}" type="presOf" srcId="{AE045F0A-ABB1-4BE8-8C29-F5CA5F74B18A}" destId="{85A3BCF0-9A5B-47D7-A968-1E3B2443E82E}" srcOrd="0" destOrd="0" presId="urn:microsoft.com/office/officeart/2005/8/layout/vList2"/>
    <dgm:cxn modelId="{F4C63BF4-6AD5-4880-8BCB-626F1CB6D337}" type="presOf" srcId="{920EB1D9-E8E6-4AC4-AE4A-6AA6574DE051}" destId="{6A4017F4-76B0-4DC5-A013-84C55810A52E}" srcOrd="0" destOrd="0" presId="urn:microsoft.com/office/officeart/2005/8/layout/vList2"/>
    <dgm:cxn modelId="{586320DA-5B02-4156-9A1E-1B25A6DBE34C}" type="presParOf" srcId="{06F7A82D-587B-4AB7-A9BB-C92702C2AFFC}" destId="{45C07E8B-DB85-4B2A-8D31-861ECF4048E8}" srcOrd="0" destOrd="0" presId="urn:microsoft.com/office/officeart/2005/8/layout/vList2"/>
    <dgm:cxn modelId="{8998611A-02F6-4C7F-936E-A817AEE764E5}" type="presParOf" srcId="{06F7A82D-587B-4AB7-A9BB-C92702C2AFFC}" destId="{BE1B25BC-2BBB-4B02-ABC1-D33F860E2831}" srcOrd="1" destOrd="0" presId="urn:microsoft.com/office/officeart/2005/8/layout/vList2"/>
    <dgm:cxn modelId="{6C138F01-ADC3-4AE0-B1F4-EAE57C751728}" type="presParOf" srcId="{06F7A82D-587B-4AB7-A9BB-C92702C2AFFC}" destId="{DAC8F2BA-1274-43F0-83A4-7BFF29A021EF}" srcOrd="2" destOrd="0" presId="urn:microsoft.com/office/officeart/2005/8/layout/vList2"/>
    <dgm:cxn modelId="{9E416CF9-AECF-4221-A008-DB41075BDEC8}" type="presParOf" srcId="{06F7A82D-587B-4AB7-A9BB-C92702C2AFFC}" destId="{14F12025-71BA-428E-A5C2-795323F4C25B}" srcOrd="3" destOrd="0" presId="urn:microsoft.com/office/officeart/2005/8/layout/vList2"/>
    <dgm:cxn modelId="{C2EF328A-8468-4283-A852-8EC269464291}" type="presParOf" srcId="{06F7A82D-587B-4AB7-A9BB-C92702C2AFFC}" destId="{6A4017F4-76B0-4DC5-A013-84C55810A52E}" srcOrd="4" destOrd="0" presId="urn:microsoft.com/office/officeart/2005/8/layout/vList2"/>
    <dgm:cxn modelId="{5A24D896-58B1-475A-8C1C-81DBA0A0E586}" type="presParOf" srcId="{06F7A82D-587B-4AB7-A9BB-C92702C2AFFC}" destId="{35639A69-61A8-4CFA-B3B4-AE6605B8EBBB}" srcOrd="5" destOrd="0" presId="urn:microsoft.com/office/officeart/2005/8/layout/vList2"/>
    <dgm:cxn modelId="{261B17B5-CAF7-4F4B-8B9C-92EF40BAAC1E}" type="presParOf" srcId="{06F7A82D-587B-4AB7-A9BB-C92702C2AFFC}" destId="{A4BE47A9-0536-4AF9-B754-286AD3B66653}" srcOrd="6" destOrd="0" presId="urn:microsoft.com/office/officeart/2005/8/layout/vList2"/>
    <dgm:cxn modelId="{BB00A66A-3825-4F72-828B-B2D35E755134}" type="presParOf" srcId="{06F7A82D-587B-4AB7-A9BB-C92702C2AFFC}" destId="{8C61F529-1EA4-438A-8A8A-6B1EADF88F88}" srcOrd="7" destOrd="0" presId="urn:microsoft.com/office/officeart/2005/8/layout/vList2"/>
    <dgm:cxn modelId="{E75D3D41-3208-44DB-BF07-596C4661B5C3}" type="presParOf" srcId="{06F7A82D-587B-4AB7-A9BB-C92702C2AFFC}" destId="{6B9092E0-B835-4748-A3E3-7DE3D22B20DA}" srcOrd="8" destOrd="0" presId="urn:microsoft.com/office/officeart/2005/8/layout/vList2"/>
    <dgm:cxn modelId="{C7CA668F-F26B-4B7E-BCFE-DFCF97218886}" type="presParOf" srcId="{06F7A82D-587B-4AB7-A9BB-C92702C2AFFC}" destId="{39100C21-372F-4C24-9187-943585D0883D}" srcOrd="9" destOrd="0" presId="urn:microsoft.com/office/officeart/2005/8/layout/vList2"/>
    <dgm:cxn modelId="{C5C57F4D-582D-46DA-AEC4-9526E4999393}" type="presParOf" srcId="{06F7A82D-587B-4AB7-A9BB-C92702C2AFFC}" destId="{85A3BCF0-9A5B-47D7-A968-1E3B2443E82E}" srcOrd="10" destOrd="0" presId="urn:microsoft.com/office/officeart/2005/8/layout/vList2"/>
    <dgm:cxn modelId="{E20C5B72-BCA1-4CC1-A7A1-EA362D43A075}" type="presParOf" srcId="{06F7A82D-587B-4AB7-A9BB-C92702C2AFFC}" destId="{BF745220-E43F-4975-92B7-CD0D02DCEBBE}" srcOrd="11" destOrd="0" presId="urn:microsoft.com/office/officeart/2005/8/layout/vList2"/>
    <dgm:cxn modelId="{2102DF8D-5083-4804-AD6C-AFF558686D80}" type="presParOf" srcId="{06F7A82D-587B-4AB7-A9BB-C92702C2AFFC}" destId="{341AA3D6-888F-49CF-AC52-A5F7E0376D63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C07E8B-DB85-4B2A-8D31-861ECF4048E8}">
      <dsp:nvSpPr>
        <dsp:cNvPr id="0" name=""/>
        <dsp:cNvSpPr/>
      </dsp:nvSpPr>
      <dsp:spPr>
        <a:xfrm>
          <a:off x="0" y="377604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Rapportene finner du under "UIO Utgående faktura".</a:t>
          </a:r>
        </a:p>
      </dsp:txBody>
      <dsp:txXfrm>
        <a:off x="22789" y="400393"/>
        <a:ext cx="10470022" cy="421252"/>
      </dsp:txXfrm>
    </dsp:sp>
    <dsp:sp modelId="{DAC8F2BA-1274-43F0-83A4-7BFF29A021EF}">
      <dsp:nvSpPr>
        <dsp:cNvPr id="0" name=""/>
        <dsp:cNvSpPr/>
      </dsp:nvSpPr>
      <dsp:spPr>
        <a:xfrm>
          <a:off x="0" y="899154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Det er laget 3 rapporter for oppfølging av utgående faktura:</a:t>
          </a:r>
        </a:p>
      </dsp:txBody>
      <dsp:txXfrm>
        <a:off x="22789" y="921943"/>
        <a:ext cx="10470022" cy="421252"/>
      </dsp:txXfrm>
    </dsp:sp>
    <dsp:sp modelId="{6A4017F4-76B0-4DC5-A013-84C55810A52E}">
      <dsp:nvSpPr>
        <dsp:cNvPr id="0" name=""/>
        <dsp:cNvSpPr/>
      </dsp:nvSpPr>
      <dsp:spPr>
        <a:xfrm>
          <a:off x="0" y="1420704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Enkeltfakturasøk - utgående faktura</a:t>
          </a:r>
        </a:p>
      </dsp:txBody>
      <dsp:txXfrm>
        <a:off x="22789" y="1443493"/>
        <a:ext cx="10470022" cy="421252"/>
      </dsp:txXfrm>
    </dsp:sp>
    <dsp:sp modelId="{A4BE47A9-0536-4AF9-B754-286AD3B66653}">
      <dsp:nvSpPr>
        <dsp:cNvPr id="0" name=""/>
        <dsp:cNvSpPr/>
      </dsp:nvSpPr>
      <dsp:spPr>
        <a:xfrm>
          <a:off x="0" y="1942254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Innbetalt vs Kreditert</a:t>
          </a:r>
        </a:p>
      </dsp:txBody>
      <dsp:txXfrm>
        <a:off x="22789" y="1965043"/>
        <a:ext cx="10470022" cy="421252"/>
      </dsp:txXfrm>
    </dsp:sp>
    <dsp:sp modelId="{6B9092E0-B835-4748-A3E3-7DE3D22B20DA}">
      <dsp:nvSpPr>
        <dsp:cNvPr id="0" name=""/>
        <dsp:cNvSpPr/>
      </dsp:nvSpPr>
      <dsp:spPr>
        <a:xfrm>
          <a:off x="0" y="2463804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Oppfølging av forfalte krav</a:t>
          </a:r>
        </a:p>
      </dsp:txBody>
      <dsp:txXfrm>
        <a:off x="22789" y="2486593"/>
        <a:ext cx="10470022" cy="421252"/>
      </dsp:txXfrm>
    </dsp:sp>
    <dsp:sp modelId="{85A3BCF0-9A5B-47D7-A968-1E3B2443E82E}">
      <dsp:nvSpPr>
        <dsp:cNvPr id="0" name=""/>
        <dsp:cNvSpPr/>
      </dsp:nvSpPr>
      <dsp:spPr>
        <a:xfrm>
          <a:off x="0" y="2985354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For rapporter fra gammelt økonomisystem (oracle) se rapporter "Utgående faktura per 30.04.2021"</a:t>
          </a:r>
        </a:p>
      </dsp:txBody>
      <dsp:txXfrm>
        <a:off x="22789" y="3008143"/>
        <a:ext cx="10470022" cy="421252"/>
      </dsp:txXfrm>
    </dsp:sp>
    <dsp:sp modelId="{341AA3D6-888F-49CF-AC52-A5F7E0376D63}">
      <dsp:nvSpPr>
        <dsp:cNvPr id="0" name=""/>
        <dsp:cNvSpPr/>
      </dsp:nvSpPr>
      <dsp:spPr>
        <a:xfrm>
          <a:off x="0" y="3506904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Du får opp informasjon om bruken på rapportene via </a:t>
          </a:r>
        </a:p>
      </dsp:txBody>
      <dsp:txXfrm>
        <a:off x="22789" y="3529693"/>
        <a:ext cx="10470022" cy="421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ed bil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">
            <a:extLst>
              <a:ext uri="{FF2B5EF4-FFF2-40B4-BE49-F238E27FC236}">
                <a16:creationId xmlns:a16="http://schemas.microsoft.com/office/drawing/2014/main" id="{2DFF686E-7C56-445A-7F95-FF84037578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7" t="1951" r="20887"/>
          <a:stretch/>
        </p:blipFill>
        <p:spPr>
          <a:xfrm flipH="1">
            <a:off x="6091240" y="0"/>
            <a:ext cx="6100760" cy="6858000"/>
          </a:xfrm>
          <a:prstGeom prst="rect">
            <a:avLst/>
          </a:prstGeom>
          <a:solidFill>
            <a:schemeClr val="accent3"/>
          </a:solidFill>
        </p:spPr>
      </p:pic>
      <p:sp>
        <p:nvSpPr>
          <p:cNvPr id="18" name="Overskrift">
            <a:extLst>
              <a:ext uri="{FF2B5EF4-FFF2-40B4-BE49-F238E27FC236}">
                <a16:creationId xmlns:a16="http://schemas.microsoft.com/office/drawing/2014/main" id="{8E639E7B-B2F7-BDC7-3711-C5771A7961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4661" y="2128988"/>
            <a:ext cx="5122865" cy="2132664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r>
              <a:rPr lang="nb-NO"/>
              <a:t>Klikk for å legge til en overskrift</a:t>
            </a:r>
          </a:p>
        </p:txBody>
      </p:sp>
      <p:sp>
        <p:nvSpPr>
          <p:cNvPr id="19" name="Underoverskrift">
            <a:extLst>
              <a:ext uri="{FF2B5EF4-FFF2-40B4-BE49-F238E27FC236}">
                <a16:creationId xmlns:a16="http://schemas.microsoft.com/office/drawing/2014/main" id="{C8077419-35B4-DE69-0491-EC5CA1697F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4661" y="4477323"/>
            <a:ext cx="5122865" cy="3496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  <a:lvl5pPr marL="1828800" indent="0">
              <a:buNone/>
              <a:defRPr/>
            </a:lvl5pPr>
          </a:lstStyle>
          <a:p>
            <a:pPr lvl="0"/>
            <a:r>
              <a:rPr lang="nb-NO"/>
              <a:t>Underoverskrift</a:t>
            </a:r>
          </a:p>
        </p:txBody>
      </p:sp>
      <p:sp>
        <p:nvSpPr>
          <p:cNvPr id="20" name="Navn">
            <a:extLst>
              <a:ext uri="{FF2B5EF4-FFF2-40B4-BE49-F238E27FC236}">
                <a16:creationId xmlns:a16="http://schemas.microsoft.com/office/drawing/2014/main" id="{A7C99090-31D5-13E1-87A0-867B72417C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14661" y="4873165"/>
            <a:ext cx="5122865" cy="3496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5pPr marL="1828800" indent="0">
              <a:buNone/>
              <a:defRPr/>
            </a:lvl5pPr>
          </a:lstStyle>
          <a:p>
            <a:pPr lvl="0"/>
            <a:r>
              <a:rPr lang="nb-NO"/>
              <a:t>Navn Etternavn</a:t>
            </a:r>
          </a:p>
        </p:txBody>
      </p:sp>
      <p:sp>
        <p:nvSpPr>
          <p:cNvPr id="21" name="Avdeling, seksjon">
            <a:extLst>
              <a:ext uri="{FF2B5EF4-FFF2-40B4-BE49-F238E27FC236}">
                <a16:creationId xmlns:a16="http://schemas.microsoft.com/office/drawing/2014/main" id="{54BA0A0A-200D-7461-B40C-C6832915C45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14661" y="5271933"/>
            <a:ext cx="5122865" cy="3496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5pPr marL="1828800" indent="0">
              <a:buNone/>
              <a:defRPr/>
            </a:lvl5pPr>
          </a:lstStyle>
          <a:p>
            <a:pPr lvl="0"/>
            <a:r>
              <a:rPr lang="nb-NO"/>
              <a:t>Avdeling, seksjon</a:t>
            </a:r>
          </a:p>
        </p:txBody>
      </p:sp>
      <p:sp>
        <p:nvSpPr>
          <p:cNvPr id="22" name="Dato">
            <a:extLst>
              <a:ext uri="{FF2B5EF4-FFF2-40B4-BE49-F238E27FC236}">
                <a16:creationId xmlns:a16="http://schemas.microsoft.com/office/drawing/2014/main" id="{F8E34CF1-6642-BB5D-D5DF-4449B8E2077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4661" y="5951035"/>
            <a:ext cx="5122865" cy="3496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5pPr marL="1828800" indent="0">
              <a:buNone/>
              <a:defRPr/>
            </a:lvl5pPr>
          </a:lstStyle>
          <a:p>
            <a:pPr lvl="0"/>
            <a:r>
              <a:rPr lang="nb-NO"/>
              <a:t>Dato</a:t>
            </a:r>
          </a:p>
        </p:txBody>
      </p:sp>
      <p:sp>
        <p:nvSpPr>
          <p:cNvPr id="23" name="Foto av">
            <a:extLst>
              <a:ext uri="{FF2B5EF4-FFF2-40B4-BE49-F238E27FC236}">
                <a16:creationId xmlns:a16="http://schemas.microsoft.com/office/drawing/2014/main" id="{07E35717-D06E-E34E-7969-2E2198A268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739443" y="6600825"/>
            <a:ext cx="1598083" cy="257175"/>
          </a:xfrm>
        </p:spPr>
        <p:txBody>
          <a:bodyPr/>
          <a:lstStyle>
            <a:lvl1pPr marL="0" indent="0">
              <a:buNone/>
              <a:defRPr sz="1050"/>
            </a:lvl1pPr>
            <a:lvl5pPr marL="1828800" indent="0">
              <a:buNone/>
              <a:defRPr/>
            </a:lvl5pPr>
          </a:lstStyle>
          <a:p>
            <a:pPr lvl="0"/>
            <a:r>
              <a:rPr lang="nb-NO"/>
              <a:t>Foto: UiO/Anders Lien</a:t>
            </a:r>
          </a:p>
          <a:p>
            <a:pPr lvl="0"/>
            <a:endParaRPr lang="nb-NO"/>
          </a:p>
        </p:txBody>
      </p:sp>
      <p:sp>
        <p:nvSpPr>
          <p:cNvPr id="24" name="Plassholder for bilde">
            <a:extLst>
              <a:ext uri="{FF2B5EF4-FFF2-40B4-BE49-F238E27FC236}">
                <a16:creationId xmlns:a16="http://schemas.microsoft.com/office/drawing/2014/main" id="{AC9FE1AC-B1F7-AB7E-7B19-3E79C055DCA7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091240" y="9525"/>
            <a:ext cx="6096000" cy="6848475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highlight>
                  <a:srgbClr val="000000"/>
                </a:highlight>
              </a:defRPr>
            </a:lvl1pPr>
          </a:lstStyle>
          <a:p>
            <a:r>
              <a:rPr lang="nb-NO"/>
              <a:t>Klikk på ikonet i midten av bildet for å endre.</a:t>
            </a:r>
          </a:p>
        </p:txBody>
      </p:sp>
      <p:sp>
        <p:nvSpPr>
          <p:cNvPr id="25" name="Text Placeholder 4" descr="UiO segl">
            <a:extLst>
              <a:ext uri="{FF2B5EF4-FFF2-40B4-BE49-F238E27FC236}">
                <a16:creationId xmlns:a16="http://schemas.microsoft.com/office/drawing/2014/main" id="{CDE831CA-A3BD-40FA-3A4B-60DD330ECF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2386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ext Placeholder 6" descr="Logo Universitetet i oslo">
            <a:extLst>
              <a:ext uri="{FF2B5EF4-FFF2-40B4-BE49-F238E27FC236}">
                <a16:creationId xmlns:a16="http://schemas.microsoft.com/office/drawing/2014/main" id="{19D89DA9-6561-304C-7554-ED2AE62EB70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4661" y="252902"/>
            <a:ext cx="5122865" cy="101551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38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3E29A6-6FB2-AB8E-E15B-E6847A6490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Rapporter (</a:t>
            </a:r>
            <a:r>
              <a:rPr lang="nb-NO" err="1"/>
              <a:t>Fti</a:t>
            </a:r>
            <a:r>
              <a:rPr lang="nb-NO"/>
              <a:t>) Utgående faktura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3AD4266-73AC-BBFD-D9F5-23FF3CA9893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4875A800-DD2F-6B53-67FE-33FFBC0CA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171BD898-F0B6-5A4C-306C-C5A3340CA89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137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F8255-1377-692D-56C7-2EB66E98F61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Unit4 - </a:t>
            </a:r>
            <a:r>
              <a:rPr lang="en-US" err="1"/>
              <a:t>Fakturanummer</a:t>
            </a:r>
            <a:r>
              <a:rPr lang="en-US"/>
              <a:t>/</a:t>
            </a:r>
            <a:r>
              <a:rPr lang="en-US" err="1"/>
              <a:t>Ordrenummer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AA2AA-0107-821B-5EFC-9955EC34C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err="1"/>
              <a:t>Søk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åpne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lukkede</a:t>
            </a:r>
            <a:r>
              <a:rPr lang="en-US"/>
              <a:t> poster.</a:t>
            </a:r>
          </a:p>
          <a:p>
            <a:r>
              <a:rPr lang="en-US" err="1"/>
              <a:t>Søk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fakturanummer</a:t>
            </a:r>
            <a:r>
              <a:rPr lang="en-US"/>
              <a:t>, ordrenummer, </a:t>
            </a:r>
            <a:r>
              <a:rPr lang="en-US" err="1"/>
              <a:t>kunde</a:t>
            </a:r>
            <a:r>
              <a:rPr lang="en-US"/>
              <a:t> </a:t>
            </a:r>
            <a:r>
              <a:rPr lang="en-US" err="1"/>
              <a:t>osv</a:t>
            </a:r>
            <a:r>
              <a:rPr lang="en-US"/>
              <a:t>.</a:t>
            </a:r>
          </a:p>
          <a:p>
            <a:r>
              <a:rPr lang="en-US" err="1"/>
              <a:t>Sjekk</a:t>
            </a:r>
            <a:r>
              <a:rPr lang="en-US"/>
              <a:t> status </a:t>
            </a:r>
            <a:r>
              <a:rPr lang="en-US" err="1"/>
              <a:t>på</a:t>
            </a:r>
            <a:r>
              <a:rPr lang="en-US"/>
              <a:t> faktura, om </a:t>
            </a:r>
            <a:r>
              <a:rPr lang="en-US" err="1"/>
              <a:t>en</a:t>
            </a:r>
            <a:r>
              <a:rPr lang="en-US"/>
              <a:t> faktura er </a:t>
            </a:r>
            <a:r>
              <a:rPr lang="en-US" err="1"/>
              <a:t>betalt</a:t>
            </a:r>
            <a:r>
              <a:rPr lang="en-US"/>
              <a:t>/</a:t>
            </a:r>
            <a:r>
              <a:rPr lang="en-US" err="1"/>
              <a:t>kreditert</a:t>
            </a:r>
            <a:r>
              <a:rPr lang="en-US"/>
              <a:t>/</a:t>
            </a:r>
            <a:r>
              <a:rPr lang="en-US" err="1"/>
              <a:t>åpen</a:t>
            </a:r>
            <a:r>
              <a:rPr lang="en-US"/>
              <a:t>.</a:t>
            </a:r>
          </a:p>
          <a:p>
            <a:r>
              <a:rPr lang="en-US"/>
              <a:t>Du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få</a:t>
            </a:r>
            <a:r>
              <a:rPr lang="en-US"/>
              <a:t> </a:t>
            </a:r>
            <a:r>
              <a:rPr lang="en-US" err="1"/>
              <a:t>opp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totaloversikt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kunde</a:t>
            </a:r>
            <a:r>
              <a:rPr lang="en-US"/>
              <a:t>.</a:t>
            </a:r>
          </a:p>
          <a:p>
            <a:endParaRPr lang="en-US"/>
          </a:p>
        </p:txBody>
      </p:sp>
      <p:pic>
        <p:nvPicPr>
          <p:cNvPr id="5" name="Bild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CA3A2D91-B336-E120-6C6A-9616F0446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525" y="1828800"/>
            <a:ext cx="10083800" cy="225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02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86216-90F7-582E-7B32-59B1C972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9FD63-3E0A-45A0-ABD6-29DF363315A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Unit4 - </a:t>
            </a:r>
            <a:r>
              <a:rPr lang="en-US" err="1"/>
              <a:t>Kundeposter</a:t>
            </a:r>
            <a:r>
              <a:rPr lang="en-US"/>
              <a:t> m/KID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FBD98-6EE4-4B42-0363-4C5FBD60F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Denne </a:t>
            </a:r>
            <a:r>
              <a:rPr lang="en-US" err="1"/>
              <a:t>rapporten</a:t>
            </a:r>
            <a:r>
              <a:rPr lang="en-US"/>
              <a:t> </a:t>
            </a:r>
            <a:r>
              <a:rPr lang="en-US" err="1"/>
              <a:t>viser</a:t>
            </a:r>
            <a:r>
              <a:rPr lang="en-US"/>
              <a:t> KID </a:t>
            </a:r>
            <a:r>
              <a:rPr lang="en-US" err="1"/>
              <a:t>som</a:t>
            </a:r>
            <a:r>
              <a:rPr lang="en-US"/>
              <a:t> er </a:t>
            </a:r>
            <a:r>
              <a:rPr lang="en-US" err="1"/>
              <a:t>generert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fakturablanketten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kunde</a:t>
            </a:r>
            <a:r>
              <a:rPr lang="en-US"/>
              <a:t>.</a:t>
            </a:r>
          </a:p>
          <a:p>
            <a:r>
              <a:rPr lang="en-US"/>
              <a:t>NB! </a:t>
            </a:r>
            <a:r>
              <a:rPr lang="en-US" err="1"/>
              <a:t>Bindestrek</a:t>
            </a:r>
            <a:r>
              <a:rPr lang="en-US"/>
              <a:t>( –) </a:t>
            </a:r>
            <a:r>
              <a:rPr lang="en-US" err="1"/>
              <a:t>bak</a:t>
            </a:r>
            <a:r>
              <a:rPr lang="en-US"/>
              <a:t> </a:t>
            </a:r>
            <a:r>
              <a:rPr lang="en-US" err="1"/>
              <a:t>nummrene</a:t>
            </a:r>
            <a:r>
              <a:rPr lang="en-US"/>
              <a:t> er </a:t>
            </a:r>
            <a:r>
              <a:rPr lang="en-US" err="1"/>
              <a:t>en</a:t>
            </a:r>
            <a:r>
              <a:rPr lang="en-US"/>
              <a:t> del av </a:t>
            </a:r>
            <a:r>
              <a:rPr lang="en-US" err="1"/>
              <a:t>kidnummer</a:t>
            </a:r>
            <a:endParaRPr lang="en-US"/>
          </a:p>
          <a:p>
            <a:r>
              <a:rPr lang="en-US"/>
              <a:t>Kan </a:t>
            </a:r>
            <a:r>
              <a:rPr lang="en-US" err="1"/>
              <a:t>søke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salgsfaktura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prosjektfaktura</a:t>
            </a:r>
            <a:endParaRPr lang="en-US"/>
          </a:p>
          <a:p>
            <a:endParaRPr lang="en-US"/>
          </a:p>
        </p:txBody>
      </p:sp>
      <p:pic>
        <p:nvPicPr>
          <p:cNvPr id="5" name="Bild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7A775E6-C607-ED30-DDCE-CB151D43C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513" y="1682750"/>
            <a:ext cx="7978775" cy="23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03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A0EA5-6DD2-DB6A-EEB1-F571AFBF5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68860-AE4F-3005-0199-97E99F72C70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Unit4 - </a:t>
            </a:r>
            <a:r>
              <a:rPr lang="en-US" err="1"/>
              <a:t>Åpne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historiske</a:t>
            </a:r>
            <a:r>
              <a:rPr lang="en-US"/>
              <a:t> poster alle </a:t>
            </a:r>
            <a:r>
              <a:rPr lang="en-US" err="1"/>
              <a:t>kunder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65FDA-8E87-AD3F-0B32-A7A665147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9113"/>
            <a:ext cx="10619805" cy="4846311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r>
              <a:rPr lang="en-US" sz="2600"/>
              <a:t>Viser </a:t>
            </a:r>
            <a:r>
              <a:rPr lang="en-US" sz="2600" err="1"/>
              <a:t>en</a:t>
            </a:r>
            <a:r>
              <a:rPr lang="en-US" sz="2600"/>
              <a:t> </a:t>
            </a:r>
            <a:r>
              <a:rPr lang="en-US" sz="2600" err="1"/>
              <a:t>totaloversikt</a:t>
            </a:r>
            <a:r>
              <a:rPr lang="en-US" sz="2600"/>
              <a:t> over alle </a:t>
            </a:r>
            <a:r>
              <a:rPr lang="en-US" sz="2600" err="1"/>
              <a:t>fakturaer</a:t>
            </a:r>
            <a:r>
              <a:rPr lang="en-US" sz="2600"/>
              <a:t> </a:t>
            </a:r>
            <a:r>
              <a:rPr lang="en-US" sz="2600" err="1"/>
              <a:t>fra</a:t>
            </a:r>
            <a:r>
              <a:rPr lang="en-US" sz="2600"/>
              <a:t> </a:t>
            </a:r>
            <a:r>
              <a:rPr lang="en-US" sz="2600" err="1"/>
              <a:t>salgs</a:t>
            </a:r>
            <a:r>
              <a:rPr lang="en-US" sz="2600"/>
              <a:t>- </a:t>
            </a:r>
            <a:r>
              <a:rPr lang="en-US" sz="2600" err="1"/>
              <a:t>og</a:t>
            </a:r>
            <a:r>
              <a:rPr lang="en-US" sz="2600"/>
              <a:t> </a:t>
            </a:r>
            <a:r>
              <a:rPr lang="en-US" sz="2600" err="1"/>
              <a:t>prosjektmodul</a:t>
            </a:r>
            <a:r>
              <a:rPr lang="en-US" sz="2600"/>
              <a:t>.</a:t>
            </a:r>
          </a:p>
          <a:p>
            <a:r>
              <a:rPr lang="en-US" sz="2600"/>
              <a:t>Kan </a:t>
            </a:r>
            <a:r>
              <a:rPr lang="en-US" sz="2600" err="1"/>
              <a:t>filtreres</a:t>
            </a:r>
            <a:r>
              <a:rPr lang="en-US" sz="2600"/>
              <a:t> for </a:t>
            </a:r>
            <a:r>
              <a:rPr lang="en-US" sz="2600" err="1"/>
              <a:t>ønsket</a:t>
            </a:r>
            <a:r>
              <a:rPr lang="en-US" sz="2600"/>
              <a:t> </a:t>
            </a:r>
            <a:r>
              <a:rPr lang="en-US" sz="2600" err="1"/>
              <a:t>periode</a:t>
            </a:r>
            <a:r>
              <a:rPr lang="en-US" sz="2600"/>
              <a:t>, </a:t>
            </a:r>
            <a:r>
              <a:rPr lang="en-US" sz="2600" err="1"/>
              <a:t>åpne</a:t>
            </a:r>
            <a:r>
              <a:rPr lang="en-US" sz="2600"/>
              <a:t>/</a:t>
            </a:r>
            <a:r>
              <a:rPr lang="en-US" sz="2600" err="1"/>
              <a:t>lukkede</a:t>
            </a:r>
            <a:r>
              <a:rPr lang="en-US" sz="2600"/>
              <a:t> poster, pr </a:t>
            </a:r>
            <a:r>
              <a:rPr lang="en-US" sz="2600" err="1"/>
              <a:t>kunde</a:t>
            </a:r>
            <a:r>
              <a:rPr lang="en-US" sz="2600"/>
              <a:t> </a:t>
            </a:r>
            <a:r>
              <a:rPr lang="en-US" sz="2600" err="1"/>
              <a:t>osv</a:t>
            </a:r>
            <a:r>
              <a:rPr lang="en-US" sz="2600"/>
              <a:t>.</a:t>
            </a:r>
          </a:p>
          <a:p>
            <a:r>
              <a:rPr lang="en-US" sz="2600" err="1">
                <a:latin typeface="Aptos"/>
                <a:ea typeface="Calibri"/>
                <a:cs typeface="Calibri"/>
              </a:rPr>
              <a:t>legg</a:t>
            </a:r>
            <a:r>
              <a:rPr lang="en-US" sz="2600">
                <a:latin typeface="Aptos"/>
                <a:ea typeface="Calibri"/>
                <a:cs typeface="Calibri"/>
              </a:rPr>
              <a:t> inn </a:t>
            </a:r>
            <a:r>
              <a:rPr lang="en-US" sz="2600" err="1">
                <a:latin typeface="Aptos"/>
                <a:ea typeface="Calibri"/>
                <a:cs typeface="Calibri"/>
              </a:rPr>
              <a:t>til</a:t>
            </a:r>
            <a:r>
              <a:rPr lang="en-US" sz="2600">
                <a:latin typeface="Aptos"/>
                <a:ea typeface="Calibri"/>
                <a:cs typeface="Calibri"/>
              </a:rPr>
              <a:t> </a:t>
            </a:r>
            <a:r>
              <a:rPr lang="en-US" sz="2600" err="1">
                <a:latin typeface="Aptos"/>
                <a:ea typeface="Calibri"/>
                <a:cs typeface="Calibri"/>
              </a:rPr>
              <a:t>fra</a:t>
            </a:r>
            <a:r>
              <a:rPr lang="en-US" sz="2600">
                <a:latin typeface="Aptos"/>
                <a:ea typeface="Calibri"/>
                <a:cs typeface="Calibri"/>
              </a:rPr>
              <a:t> </a:t>
            </a:r>
            <a:r>
              <a:rPr lang="en-US" sz="2600" err="1">
                <a:latin typeface="Aptos"/>
                <a:ea typeface="Calibri"/>
                <a:cs typeface="Calibri"/>
              </a:rPr>
              <a:t>beløp</a:t>
            </a:r>
            <a:r>
              <a:rPr lang="en-US" sz="2600">
                <a:latin typeface="Aptos"/>
                <a:ea typeface="Calibri"/>
                <a:cs typeface="Calibri"/>
              </a:rPr>
              <a:t> (-) </a:t>
            </a:r>
            <a:r>
              <a:rPr lang="en-US" sz="2600" err="1">
                <a:latin typeface="Aptos"/>
                <a:ea typeface="Calibri"/>
                <a:cs typeface="Calibri"/>
              </a:rPr>
              <a:t>i</a:t>
            </a:r>
            <a:r>
              <a:rPr lang="en-US" sz="2600">
                <a:latin typeface="Aptos"/>
                <a:ea typeface="Calibri"/>
                <a:cs typeface="Calibri"/>
              </a:rPr>
              <a:t> </a:t>
            </a:r>
            <a:r>
              <a:rPr lang="en-US" sz="2600" err="1">
                <a:latin typeface="Aptos"/>
                <a:ea typeface="Calibri"/>
                <a:cs typeface="Calibri"/>
              </a:rPr>
              <a:t>ønsket</a:t>
            </a:r>
            <a:r>
              <a:rPr lang="en-US" sz="2600">
                <a:latin typeface="Aptos"/>
                <a:ea typeface="Calibri"/>
                <a:cs typeface="Calibri"/>
              </a:rPr>
              <a:t> </a:t>
            </a:r>
            <a:r>
              <a:rPr lang="en-US" sz="2600" err="1">
                <a:latin typeface="Aptos"/>
                <a:ea typeface="Calibri"/>
                <a:cs typeface="Calibri"/>
              </a:rPr>
              <a:t>periode</a:t>
            </a:r>
            <a:r>
              <a:rPr lang="en-US" sz="2600">
                <a:latin typeface="Aptos"/>
                <a:ea typeface="Calibri"/>
                <a:cs typeface="Calibri"/>
              </a:rPr>
              <a:t>. </a:t>
            </a:r>
            <a:r>
              <a:rPr lang="en-US" sz="2600" err="1">
                <a:latin typeface="Aptos"/>
                <a:ea typeface="Calibri"/>
                <a:cs typeface="Calibri"/>
              </a:rPr>
              <a:t>Så</a:t>
            </a:r>
            <a:r>
              <a:rPr lang="en-US" sz="2600">
                <a:latin typeface="Aptos"/>
                <a:ea typeface="Calibri"/>
                <a:cs typeface="Calibri"/>
              </a:rPr>
              <a:t> </a:t>
            </a:r>
            <a:r>
              <a:rPr lang="en-US" sz="2600" err="1">
                <a:latin typeface="Aptos"/>
                <a:ea typeface="Calibri"/>
                <a:cs typeface="Calibri"/>
              </a:rPr>
              <a:t>får</a:t>
            </a:r>
            <a:r>
              <a:rPr lang="en-US" sz="2600">
                <a:latin typeface="Aptos"/>
                <a:ea typeface="Calibri"/>
                <a:cs typeface="Calibri"/>
              </a:rPr>
              <a:t> </a:t>
            </a:r>
            <a:r>
              <a:rPr lang="en-US" sz="2600" err="1">
                <a:latin typeface="Aptos"/>
                <a:ea typeface="Calibri"/>
                <a:cs typeface="Calibri"/>
              </a:rPr>
              <a:t>en</a:t>
            </a:r>
            <a:r>
              <a:rPr lang="en-US" sz="2600">
                <a:latin typeface="Aptos"/>
                <a:ea typeface="Calibri"/>
                <a:cs typeface="Calibri"/>
              </a:rPr>
              <a:t> </a:t>
            </a:r>
            <a:r>
              <a:rPr lang="en-US" sz="2600" err="1">
                <a:latin typeface="Aptos"/>
                <a:ea typeface="Calibri"/>
                <a:cs typeface="Calibri"/>
              </a:rPr>
              <a:t>opp</a:t>
            </a:r>
            <a:r>
              <a:rPr lang="en-US" sz="2600">
                <a:latin typeface="Aptos"/>
                <a:ea typeface="Calibri"/>
                <a:cs typeface="Calibri"/>
              </a:rPr>
              <a:t> alle </a:t>
            </a:r>
            <a:r>
              <a:rPr lang="en-US" sz="2600" err="1">
                <a:latin typeface="Aptos"/>
                <a:ea typeface="Calibri"/>
                <a:cs typeface="Calibri"/>
              </a:rPr>
              <a:t>åpne</a:t>
            </a:r>
            <a:r>
              <a:rPr lang="en-US" sz="2600">
                <a:latin typeface="Aptos"/>
                <a:ea typeface="Calibri"/>
                <a:cs typeface="Calibri"/>
              </a:rPr>
              <a:t> </a:t>
            </a:r>
            <a:r>
              <a:rPr lang="en-US" sz="2600" err="1">
                <a:latin typeface="Aptos"/>
                <a:ea typeface="Calibri"/>
                <a:cs typeface="Calibri"/>
              </a:rPr>
              <a:t>kreditnotaer</a:t>
            </a:r>
            <a:r>
              <a:rPr lang="en-US" sz="2600">
                <a:latin typeface="Aptos"/>
                <a:ea typeface="Calibri"/>
                <a:cs typeface="Calibri"/>
              </a:rPr>
              <a:t>/</a:t>
            </a:r>
            <a:r>
              <a:rPr lang="en-US" sz="2600" err="1">
                <a:latin typeface="Aptos"/>
                <a:ea typeface="Calibri"/>
                <a:cs typeface="Calibri"/>
              </a:rPr>
              <a:t>tilbakebetalinger</a:t>
            </a:r>
            <a:r>
              <a:rPr lang="en-US" sz="2600">
                <a:latin typeface="Aptos"/>
                <a:ea typeface="Calibri"/>
                <a:cs typeface="Calibri"/>
              </a:rPr>
              <a:t>. </a:t>
            </a:r>
            <a:endParaRPr lang="en-US" sz="2600">
              <a:latin typeface="Aptos"/>
            </a:endParaRPr>
          </a:p>
        </p:txBody>
      </p:sp>
      <p:pic>
        <p:nvPicPr>
          <p:cNvPr id="5" name="Bild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8E2B3D8-A040-068E-5A6A-520F63208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363" y="1819275"/>
            <a:ext cx="799147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24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10F44-24DE-EBA3-143D-FF2F372FD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9ACC8-48DF-772D-5209-DB270B6090B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Unit4 - </a:t>
            </a:r>
            <a:r>
              <a:rPr lang="en-US" err="1"/>
              <a:t>Åpne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historiske</a:t>
            </a:r>
            <a:r>
              <a:rPr lang="en-US"/>
              <a:t> poster per </a:t>
            </a:r>
            <a:r>
              <a:rPr lang="en-US" err="1"/>
              <a:t>kunde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16A8E-A64B-BB7D-9546-DEE030D64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6549"/>
            <a:ext cx="10515600" cy="480723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r>
              <a:rPr lang="en-US" dirty="0" err="1"/>
              <a:t>Søk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åpne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historiske</a:t>
            </a:r>
            <a:r>
              <a:rPr lang="en-US" dirty="0"/>
              <a:t> </a:t>
            </a:r>
            <a:r>
              <a:rPr lang="en-US" dirty="0" err="1"/>
              <a:t>fakturaer</a:t>
            </a:r>
            <a:r>
              <a:rPr lang="en-US" dirty="0"/>
              <a:t>.</a:t>
            </a:r>
          </a:p>
          <a:p>
            <a:r>
              <a:rPr lang="en-US" dirty="0" err="1"/>
              <a:t>Feltet</a:t>
            </a:r>
            <a:r>
              <a:rPr lang="en-US" dirty="0"/>
              <a:t> </a:t>
            </a:r>
            <a:r>
              <a:rPr lang="en-US" dirty="0" err="1"/>
              <a:t>Kundenummer</a:t>
            </a:r>
            <a:r>
              <a:rPr lang="en-US" dirty="0"/>
              <a:t> </a:t>
            </a:r>
            <a:r>
              <a:rPr lang="en-US" dirty="0" err="1"/>
              <a:t>lik</a:t>
            </a:r>
            <a:r>
              <a:rPr lang="en-US" dirty="0"/>
              <a:t>* er </a:t>
            </a:r>
            <a:r>
              <a:rPr lang="en-US" dirty="0" err="1"/>
              <a:t>obligatorisk</a:t>
            </a:r>
            <a:r>
              <a:rPr lang="en-US" dirty="0"/>
              <a:t> for å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valgte</a:t>
            </a:r>
            <a:r>
              <a:rPr lang="en-US" dirty="0"/>
              <a:t> </a:t>
            </a:r>
            <a:r>
              <a:rPr lang="en-US" dirty="0" err="1"/>
              <a:t>fakturanummer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sz="2600"/>
          </a:p>
          <a:p>
            <a:endParaRPr lang="en-US"/>
          </a:p>
        </p:txBody>
      </p:sp>
      <p:pic>
        <p:nvPicPr>
          <p:cNvPr id="5" name="Bild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D747D40-9C65-4523-6316-1A6719CF1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26" y="1700009"/>
            <a:ext cx="8340725" cy="317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31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EBFB6-7444-AF9B-BCB3-4EAC75E6C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8AA44-EEB7-2B97-CE3D-F02E6653E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191" y="493311"/>
            <a:ext cx="10750609" cy="1218741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>
                <a:solidFill>
                  <a:srgbClr val="3E3E3E"/>
                </a:solidFill>
              </a:rPr>
              <a:t>Unit4 - </a:t>
            </a:r>
            <a:r>
              <a:rPr lang="en-US" b="1" err="1">
                <a:solidFill>
                  <a:srgbClr val="3E3E3E"/>
                </a:solidFill>
              </a:rPr>
              <a:t>Distribusjonskanal</a:t>
            </a:r>
            <a:r>
              <a:rPr lang="en-US" b="1">
                <a:solidFill>
                  <a:srgbClr val="3E3E3E"/>
                </a:solidFill>
              </a:rPr>
              <a:t> </a:t>
            </a:r>
            <a:r>
              <a:rPr lang="en-US" b="1" err="1">
                <a:solidFill>
                  <a:srgbClr val="3E3E3E"/>
                </a:solidFill>
              </a:rPr>
              <a:t>utsendelsesmåte</a:t>
            </a:r>
            <a:endParaRPr lang="en-US" err="1"/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FA197-5E1D-7E06-F408-0CC7FB65C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Viser </a:t>
            </a:r>
            <a:r>
              <a:rPr lang="en-US" err="1"/>
              <a:t>hvilken</a:t>
            </a:r>
            <a:r>
              <a:rPr lang="en-US"/>
              <a:t> </a:t>
            </a:r>
            <a:r>
              <a:rPr lang="en-US" err="1"/>
              <a:t>kanal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faktura er </a:t>
            </a:r>
            <a:r>
              <a:rPr lang="en-US" err="1"/>
              <a:t>sendt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kunde</a:t>
            </a:r>
            <a:r>
              <a:rPr lang="en-US"/>
              <a:t>.</a:t>
            </a:r>
          </a:p>
          <a:p>
            <a:r>
              <a:rPr lang="en-US"/>
              <a:t>En faktura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sendes</a:t>
            </a:r>
            <a:r>
              <a:rPr lang="en-US"/>
              <a:t> via </a:t>
            </a:r>
            <a:r>
              <a:rPr lang="en-US" err="1"/>
              <a:t>følgende</a:t>
            </a:r>
            <a:r>
              <a:rPr lang="en-US"/>
              <a:t> </a:t>
            </a:r>
            <a:r>
              <a:rPr lang="en-US" err="1"/>
              <a:t>kanaler</a:t>
            </a:r>
            <a:r>
              <a:rPr lang="en-US"/>
              <a:t>: EHF, </a:t>
            </a:r>
            <a:r>
              <a:rPr lang="en-US" err="1"/>
              <a:t>eFaktura</a:t>
            </a:r>
            <a:r>
              <a:rPr lang="en-US"/>
              <a:t>, e-post m/</a:t>
            </a:r>
            <a:r>
              <a:rPr lang="en-US" err="1"/>
              <a:t>sikret</a:t>
            </a:r>
            <a:r>
              <a:rPr lang="en-US"/>
              <a:t> </a:t>
            </a:r>
            <a:r>
              <a:rPr lang="en-US" err="1"/>
              <a:t>lenke</a:t>
            </a:r>
            <a:r>
              <a:rPr lang="en-US"/>
              <a:t>, </a:t>
            </a:r>
            <a:r>
              <a:rPr lang="en-US" err="1"/>
              <a:t>Digipost</a:t>
            </a:r>
            <a:r>
              <a:rPr lang="en-US"/>
              <a:t>, Post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vipps</a:t>
            </a:r>
            <a:r>
              <a:rPr lang="en-US"/>
              <a:t>.</a:t>
            </a:r>
          </a:p>
          <a:p>
            <a:endParaRPr lang="en-US"/>
          </a:p>
        </p:txBody>
      </p:sp>
      <p:pic>
        <p:nvPicPr>
          <p:cNvPr id="5" name="Bild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DE08D89-7894-BA35-3292-2C54FD282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38" y="1779588"/>
            <a:ext cx="7280275" cy="305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39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802F-EDCB-7471-8810-28853481D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10" y="365125"/>
            <a:ext cx="11313206" cy="1346927"/>
          </a:xfrm>
          <a:solidFill>
            <a:schemeClr val="bg2"/>
          </a:solidFill>
        </p:spPr>
        <p:txBody>
          <a:bodyPr/>
          <a:lstStyle/>
          <a:p>
            <a:r>
              <a:rPr lang="en-US" b="1">
                <a:solidFill>
                  <a:srgbClr val="3E3E3E"/>
                </a:solidFill>
              </a:rPr>
              <a:t>Unit4 - Faktura - </a:t>
            </a:r>
            <a:r>
              <a:rPr lang="en-US" b="1" err="1">
                <a:solidFill>
                  <a:srgbClr val="3E3E3E"/>
                </a:solidFill>
              </a:rPr>
              <a:t>informasjon</a:t>
            </a:r>
            <a:r>
              <a:rPr lang="en-US" b="1">
                <a:solidFill>
                  <a:srgbClr val="3E3E3E"/>
                </a:solidFill>
              </a:rPr>
              <a:t> pr. Faktura, side 1</a:t>
            </a:r>
            <a:br>
              <a:rPr lang="en-US" b="1">
                <a:solidFill>
                  <a:srgbClr val="3E3E3E"/>
                </a:solidFill>
              </a:rPr>
            </a:br>
            <a:r>
              <a:rPr lang="en-US" sz="1400" b="1">
                <a:solidFill>
                  <a:srgbClr val="FF0000"/>
                </a:solidFill>
              </a:rPr>
              <a:t>NB! </a:t>
            </a:r>
            <a:r>
              <a:rPr lang="en-US" sz="1400" b="1" err="1">
                <a:solidFill>
                  <a:srgbClr val="FF0000"/>
                </a:solidFill>
              </a:rPr>
              <a:t>Rapporten</a:t>
            </a:r>
            <a:r>
              <a:rPr lang="en-US" sz="1400" b="1">
                <a:solidFill>
                  <a:srgbClr val="FF0000"/>
                </a:solidFill>
              </a:rPr>
              <a:t> </a:t>
            </a:r>
            <a:r>
              <a:rPr lang="en-US" sz="1400" b="1" err="1">
                <a:solidFill>
                  <a:srgbClr val="FF0000"/>
                </a:solidFill>
              </a:rPr>
              <a:t>kan</a:t>
            </a:r>
            <a:r>
              <a:rPr lang="en-US" sz="1400" b="1">
                <a:solidFill>
                  <a:srgbClr val="FF0000"/>
                </a:solidFill>
              </a:rPr>
              <a:t> </a:t>
            </a:r>
            <a:r>
              <a:rPr lang="en-US" sz="1400" b="1" err="1">
                <a:solidFill>
                  <a:srgbClr val="FF0000"/>
                </a:solidFill>
              </a:rPr>
              <a:t>inneholde</a:t>
            </a:r>
            <a:r>
              <a:rPr lang="en-US" sz="1400" b="1">
                <a:solidFill>
                  <a:srgbClr val="FF0000"/>
                </a:solidFill>
              </a:rPr>
              <a:t> </a:t>
            </a:r>
            <a:r>
              <a:rPr lang="en-US" sz="1400" b="1" err="1">
                <a:solidFill>
                  <a:srgbClr val="FF0000"/>
                </a:solidFill>
              </a:rPr>
              <a:t>feil</a:t>
            </a:r>
            <a:r>
              <a:rPr lang="en-US" sz="1400" b="1">
                <a:solidFill>
                  <a:srgbClr val="FF0000"/>
                </a:solidFill>
              </a:rPr>
              <a:t> e-</a:t>
            </a:r>
            <a:r>
              <a:rPr lang="en-US" sz="1400" b="1" err="1">
                <a:solidFill>
                  <a:srgbClr val="FF0000"/>
                </a:solidFill>
              </a:rPr>
              <a:t>postadresse</a:t>
            </a:r>
            <a:r>
              <a:rPr lang="en-US" sz="1400" b="1">
                <a:solidFill>
                  <a:srgbClr val="FF0000"/>
                </a:solidFill>
              </a:rPr>
              <a:t> for </a:t>
            </a:r>
            <a:r>
              <a:rPr lang="en-US" sz="1400" b="1" err="1">
                <a:solidFill>
                  <a:srgbClr val="FF0000"/>
                </a:solidFill>
              </a:rPr>
              <a:t>aktuell</a:t>
            </a:r>
            <a:r>
              <a:rPr lang="en-US" sz="1400" b="1">
                <a:solidFill>
                  <a:srgbClr val="FF0000"/>
                </a:solidFill>
              </a:rPr>
              <a:t> faktura, </a:t>
            </a:r>
            <a:r>
              <a:rPr lang="en-US" sz="1400" b="1" err="1">
                <a:solidFill>
                  <a:srgbClr val="FF0000"/>
                </a:solidFill>
              </a:rPr>
              <a:t>hvis</a:t>
            </a:r>
            <a:r>
              <a:rPr lang="en-US" sz="1400" b="1">
                <a:solidFill>
                  <a:srgbClr val="FF0000"/>
                </a:solidFill>
              </a:rPr>
              <a:t> e-post er </a:t>
            </a:r>
            <a:r>
              <a:rPr lang="en-US" sz="1400" b="1" err="1">
                <a:solidFill>
                  <a:srgbClr val="FF0000"/>
                </a:solidFill>
              </a:rPr>
              <a:t>endret</a:t>
            </a:r>
            <a:r>
              <a:rPr lang="en-US" sz="1400" b="1">
                <a:solidFill>
                  <a:srgbClr val="FF0000"/>
                </a:solidFill>
              </a:rPr>
              <a:t> </a:t>
            </a:r>
            <a:r>
              <a:rPr lang="en-US" sz="1400" b="1" err="1">
                <a:solidFill>
                  <a:srgbClr val="FF0000"/>
                </a:solidFill>
              </a:rPr>
              <a:t>i</a:t>
            </a:r>
            <a:r>
              <a:rPr lang="en-US" sz="1400" b="1">
                <a:solidFill>
                  <a:srgbClr val="FF0000"/>
                </a:solidFill>
              </a:rPr>
              <a:t> </a:t>
            </a:r>
            <a:r>
              <a:rPr lang="en-US" sz="1400" b="1" err="1">
                <a:solidFill>
                  <a:srgbClr val="FF0000"/>
                </a:solidFill>
              </a:rPr>
              <a:t>etterkant</a:t>
            </a:r>
            <a:r>
              <a:rPr lang="en-US" sz="1400" b="1">
                <a:solidFill>
                  <a:srgbClr val="FF0000"/>
                </a:solidFill>
              </a:rPr>
              <a:t> </a:t>
            </a:r>
            <a:r>
              <a:rPr lang="en-US" sz="1400" b="1" err="1">
                <a:solidFill>
                  <a:srgbClr val="FF0000"/>
                </a:solidFill>
              </a:rPr>
              <a:t>på</a:t>
            </a:r>
            <a:r>
              <a:rPr lang="en-US" sz="1400" b="1">
                <a:solidFill>
                  <a:srgbClr val="FF0000"/>
                </a:solidFill>
              </a:rPr>
              <a:t> </a:t>
            </a:r>
            <a:r>
              <a:rPr lang="en-US" sz="1400" b="1" err="1">
                <a:solidFill>
                  <a:srgbClr val="FF0000"/>
                </a:solidFill>
              </a:rPr>
              <a:t>kundekontoen</a:t>
            </a:r>
            <a:r>
              <a:rPr lang="en-US" sz="1400" b="1">
                <a:solidFill>
                  <a:srgbClr val="FF0000"/>
                </a:solidFill>
              </a:rPr>
              <a:t>. Sak er </a:t>
            </a:r>
            <a:r>
              <a:rPr lang="en-US" sz="1400" b="1" err="1">
                <a:solidFill>
                  <a:srgbClr val="FF0000"/>
                </a:solidFill>
              </a:rPr>
              <a:t>meldt</a:t>
            </a:r>
            <a:r>
              <a:rPr lang="en-US" sz="1400" b="1">
                <a:solidFill>
                  <a:srgbClr val="FF0000"/>
                </a:solidFill>
              </a:rPr>
              <a:t> DFØ</a:t>
            </a:r>
          </a:p>
        </p:txBody>
      </p:sp>
      <p:pic>
        <p:nvPicPr>
          <p:cNvPr id="4" name="Content Placeholder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2D65034-EC10-0F60-4CAF-47BB93FD89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666" y="2076068"/>
            <a:ext cx="10559397" cy="2731951"/>
          </a:xfrm>
        </p:spPr>
      </p:pic>
    </p:spTree>
    <p:extLst>
      <p:ext uri="{BB962C8B-B14F-4D97-AF65-F5344CB8AC3E}">
        <p14:creationId xmlns:p14="http://schemas.microsoft.com/office/powerpoint/2010/main" val="404862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48A1E-BAF4-8B8C-F5C4-428762CE8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1F3FC-60F4-047A-BF0C-74D186B98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827" y="365125"/>
            <a:ext cx="11412907" cy="1346927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>
                <a:solidFill>
                  <a:srgbClr val="3E3E3E"/>
                </a:solidFill>
              </a:rPr>
              <a:t>Unit4 - Faktura - </a:t>
            </a:r>
            <a:r>
              <a:rPr lang="en-US" b="1" err="1">
                <a:solidFill>
                  <a:srgbClr val="3E3E3E"/>
                </a:solidFill>
              </a:rPr>
              <a:t>informasjon</a:t>
            </a:r>
            <a:r>
              <a:rPr lang="en-US" b="1">
                <a:solidFill>
                  <a:srgbClr val="3E3E3E"/>
                </a:solidFill>
              </a:rPr>
              <a:t> pr. Faktura, side 2</a:t>
            </a:r>
            <a:endParaRPr lang="en-US"/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1D5CA-DED6-1CC3-6ED3-8D20D5E31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Søk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faktura for å </a:t>
            </a:r>
            <a:r>
              <a:rPr lang="en-US" err="1"/>
              <a:t>sjekke</a:t>
            </a:r>
            <a:r>
              <a:rPr lang="en-US"/>
              <a:t> </a:t>
            </a:r>
            <a:r>
              <a:rPr lang="en-US" err="1"/>
              <a:t>hvordan</a:t>
            </a:r>
            <a:r>
              <a:rPr lang="en-US"/>
              <a:t> den er </a:t>
            </a:r>
            <a:r>
              <a:rPr lang="en-US" err="1"/>
              <a:t>sendt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kunde</a:t>
            </a:r>
            <a:r>
              <a:rPr lang="en-US"/>
              <a:t>.</a:t>
            </a:r>
          </a:p>
          <a:p>
            <a:r>
              <a:rPr lang="en-US" err="1"/>
              <a:t>Feltet</a:t>
            </a:r>
            <a:r>
              <a:rPr lang="en-US"/>
              <a:t> </a:t>
            </a:r>
            <a:r>
              <a:rPr lang="en-US" err="1"/>
              <a:t>Fakturaprosess</a:t>
            </a:r>
            <a:r>
              <a:rPr lang="en-US"/>
              <a:t> </a:t>
            </a:r>
            <a:r>
              <a:rPr lang="en-US" err="1"/>
              <a:t>viser</a:t>
            </a:r>
            <a:r>
              <a:rPr lang="en-US"/>
              <a:t> om </a:t>
            </a:r>
            <a:r>
              <a:rPr lang="en-US" err="1"/>
              <a:t>fakturaen</a:t>
            </a:r>
            <a:r>
              <a:rPr lang="en-US"/>
              <a:t> er </a:t>
            </a:r>
            <a:r>
              <a:rPr lang="en-US" err="1"/>
              <a:t>sendt</a:t>
            </a:r>
            <a:r>
              <a:rPr lang="en-US"/>
              <a:t> via </a:t>
            </a:r>
            <a:r>
              <a:rPr lang="en-US" err="1"/>
              <a:t>salgsordremodulen</a:t>
            </a:r>
            <a:r>
              <a:rPr lang="en-US"/>
              <a:t> (= SO13)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prosjektmodulen</a:t>
            </a:r>
            <a:r>
              <a:rPr lang="en-US"/>
              <a:t> (=TS02)</a:t>
            </a:r>
          </a:p>
          <a:p>
            <a:r>
              <a:rPr lang="en-US" err="1"/>
              <a:t>Utkanal</a:t>
            </a:r>
            <a:r>
              <a:rPr lang="en-US"/>
              <a:t> =BIS30 er standard </a:t>
            </a:r>
            <a:r>
              <a:rPr lang="en-US" err="1"/>
              <a:t>oppsett</a:t>
            </a:r>
            <a:r>
              <a:rPr lang="en-US"/>
              <a:t>.</a:t>
            </a:r>
          </a:p>
          <a:p>
            <a:r>
              <a:rPr lang="en-US"/>
              <a:t>E-</a:t>
            </a:r>
            <a:r>
              <a:rPr lang="en-US" err="1"/>
              <a:t>postadresse</a:t>
            </a:r>
            <a:r>
              <a:rPr lang="en-US"/>
              <a:t> </a:t>
            </a:r>
            <a:r>
              <a:rPr lang="en-US" err="1"/>
              <a:t>viser</a:t>
            </a:r>
            <a:r>
              <a:rPr lang="en-US"/>
              <a:t> </a:t>
            </a:r>
            <a:r>
              <a:rPr lang="en-US" err="1"/>
              <a:t>hvilken</a:t>
            </a:r>
            <a:r>
              <a:rPr lang="en-US"/>
              <a:t> e-</a:t>
            </a:r>
            <a:r>
              <a:rPr lang="en-US" err="1"/>
              <a:t>postadresse</a:t>
            </a:r>
            <a:r>
              <a:rPr lang="en-US"/>
              <a:t> </a:t>
            </a:r>
            <a:r>
              <a:rPr lang="en-US" err="1"/>
              <a:t>valgt</a:t>
            </a:r>
            <a:r>
              <a:rPr lang="en-US"/>
              <a:t> faktura er </a:t>
            </a:r>
            <a:r>
              <a:rPr lang="en-US" err="1"/>
              <a:t>sendt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.</a:t>
            </a:r>
          </a:p>
          <a:p>
            <a:r>
              <a:rPr lang="en-US"/>
              <a:t>Voucher Date = </a:t>
            </a:r>
            <a:r>
              <a:rPr lang="en-US" err="1"/>
              <a:t>dato</a:t>
            </a:r>
            <a:r>
              <a:rPr lang="en-US"/>
              <a:t> faktura er </a:t>
            </a:r>
            <a:r>
              <a:rPr lang="en-US" err="1"/>
              <a:t>sendt</a:t>
            </a:r>
            <a:r>
              <a:rPr lang="en-US"/>
              <a:t>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0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6FBB3-9A39-AF99-39D8-E87C4517931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Unit4:Kontroll </a:t>
            </a:r>
            <a:r>
              <a:rPr lang="en-US" err="1"/>
              <a:t>fakturering</a:t>
            </a:r>
            <a:r>
              <a:rPr lang="en-US"/>
              <a:t> – "Bilde av </a:t>
            </a:r>
            <a:r>
              <a:rPr lang="en-US" err="1"/>
              <a:t>rapporten</a:t>
            </a:r>
            <a:r>
              <a:rPr lang="en-US"/>
              <a:t>", side 1</a:t>
            </a:r>
          </a:p>
        </p:txBody>
      </p:sp>
      <p:pic>
        <p:nvPicPr>
          <p:cNvPr id="4" name="Content Placeholder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0D63C2E-7E80-F8E5-172F-4558EC551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8434" y="1825625"/>
            <a:ext cx="9615132" cy="4351338"/>
          </a:xfrm>
        </p:spPr>
      </p:pic>
    </p:spTree>
    <p:extLst>
      <p:ext uri="{BB962C8B-B14F-4D97-AF65-F5344CB8AC3E}">
        <p14:creationId xmlns:p14="http://schemas.microsoft.com/office/powerpoint/2010/main" val="3824982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914A7-05F0-21DF-8886-A319C7F08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F20CE-4785-5825-BA5C-D70789CA47C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>
                <a:solidFill>
                  <a:srgbClr val="3E3E3E"/>
                </a:solidFill>
              </a:rPr>
              <a:t>Unit4 - </a:t>
            </a:r>
            <a:r>
              <a:rPr lang="en-US" b="1" err="1">
                <a:solidFill>
                  <a:srgbClr val="3E3E3E"/>
                </a:solidFill>
              </a:rPr>
              <a:t>Kontroll</a:t>
            </a:r>
            <a:r>
              <a:rPr lang="en-US" b="1">
                <a:solidFill>
                  <a:srgbClr val="3E3E3E"/>
                </a:solidFill>
              </a:rPr>
              <a:t> </a:t>
            </a:r>
            <a:r>
              <a:rPr lang="en-US" b="1" err="1">
                <a:solidFill>
                  <a:srgbClr val="3E3E3E"/>
                </a:solidFill>
              </a:rPr>
              <a:t>fakturering</a:t>
            </a:r>
            <a:r>
              <a:rPr lang="en-US" b="1">
                <a:solidFill>
                  <a:srgbClr val="3E3E3E"/>
                </a:solidFill>
              </a:rPr>
              <a:t>, side 2</a:t>
            </a:r>
            <a:endParaRPr lang="en-US" err="1"/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44EAE-49C4-C4C9-0FFA-9A295CDB8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err="1"/>
              <a:t>Rapporten</a:t>
            </a:r>
            <a:r>
              <a:rPr lang="en-US"/>
              <a:t> "</a:t>
            </a:r>
            <a:r>
              <a:rPr lang="en-US" err="1"/>
              <a:t>Kontroll</a:t>
            </a:r>
            <a:r>
              <a:rPr lang="en-US"/>
              <a:t> </a:t>
            </a:r>
            <a:r>
              <a:rPr lang="en-US" err="1"/>
              <a:t>fakturering</a:t>
            </a:r>
            <a:r>
              <a:rPr lang="en-US"/>
              <a:t>" </a:t>
            </a:r>
            <a:r>
              <a:rPr lang="en-US" err="1"/>
              <a:t>inneholder</a:t>
            </a:r>
            <a:r>
              <a:rPr lang="en-US"/>
              <a:t> </a:t>
            </a:r>
            <a:r>
              <a:rPr lang="en-US" err="1"/>
              <a:t>salgsordre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ikke</a:t>
            </a:r>
            <a:r>
              <a:rPr lang="en-US"/>
              <a:t> er </a:t>
            </a:r>
            <a:r>
              <a:rPr lang="en-US" err="1"/>
              <a:t>fakturert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,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vi </a:t>
            </a:r>
            <a:r>
              <a:rPr lang="en-US" err="1"/>
              <a:t>sentralt</a:t>
            </a:r>
            <a:r>
              <a:rPr lang="en-US"/>
              <a:t> </a:t>
            </a:r>
            <a:r>
              <a:rPr lang="en-US" err="1"/>
              <a:t>også</a:t>
            </a:r>
            <a:r>
              <a:rPr lang="en-US"/>
              <a:t> </a:t>
            </a:r>
            <a:r>
              <a:rPr lang="en-US" err="1"/>
              <a:t>benytter</a:t>
            </a:r>
            <a:r>
              <a:rPr lang="en-US"/>
              <a:t> </a:t>
            </a:r>
            <a:r>
              <a:rPr lang="en-US" err="1"/>
              <a:t>ved</a:t>
            </a:r>
            <a:r>
              <a:rPr lang="en-US"/>
              <a:t> </a:t>
            </a:r>
            <a:r>
              <a:rPr lang="en-US" err="1"/>
              <a:t>kontroll</a:t>
            </a:r>
            <a:r>
              <a:rPr lang="en-US"/>
              <a:t> </a:t>
            </a:r>
            <a:r>
              <a:rPr lang="en-US" err="1"/>
              <a:t>før</a:t>
            </a:r>
            <a:r>
              <a:rPr lang="en-US"/>
              <a:t> </a:t>
            </a:r>
            <a:r>
              <a:rPr lang="en-US" err="1"/>
              <a:t>fakturering</a:t>
            </a:r>
            <a:r>
              <a:rPr lang="en-US"/>
              <a:t>.</a:t>
            </a:r>
          </a:p>
          <a:p>
            <a:r>
              <a:rPr lang="en-US"/>
              <a:t>Det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søkes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koststed</a:t>
            </a:r>
            <a:r>
              <a:rPr lang="en-US"/>
              <a:t>, Prosjekt, Bruker </a:t>
            </a:r>
            <a:r>
              <a:rPr lang="en-US" err="1"/>
              <a:t>osv</a:t>
            </a:r>
            <a:r>
              <a:rPr lang="en-US"/>
              <a:t>.</a:t>
            </a:r>
          </a:p>
          <a:p>
            <a:r>
              <a:rPr lang="en-US"/>
              <a:t>"Status SO"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ordre</a:t>
            </a:r>
            <a:r>
              <a:rPr lang="en-US"/>
              <a:t> </a:t>
            </a:r>
            <a:r>
              <a:rPr lang="en-US" err="1"/>
              <a:t>vil</a:t>
            </a:r>
            <a:r>
              <a:rPr lang="en-US"/>
              <a:t> </a:t>
            </a:r>
            <a:r>
              <a:rPr lang="en-US" err="1"/>
              <a:t>være</a:t>
            </a:r>
            <a:r>
              <a:rPr lang="en-US"/>
              <a:t> N= Klar for </a:t>
            </a:r>
            <a:r>
              <a:rPr lang="en-US" err="1"/>
              <a:t>fakturering</a:t>
            </a:r>
            <a:r>
              <a:rPr lang="en-US"/>
              <a:t>, </a:t>
            </a:r>
            <a:r>
              <a:rPr lang="en-US" err="1"/>
              <a:t>eller</a:t>
            </a:r>
            <a:r>
              <a:rPr lang="en-US"/>
              <a:t> P=</a:t>
            </a:r>
            <a:r>
              <a:rPr lang="en-US" err="1"/>
              <a:t>Parkert</a:t>
            </a:r>
            <a:r>
              <a:rPr lang="en-US"/>
              <a:t>.</a:t>
            </a:r>
          </a:p>
          <a:p>
            <a:r>
              <a:rPr lang="en-US"/>
              <a:t>Status </a:t>
            </a:r>
            <a:r>
              <a:rPr lang="en-US" err="1"/>
              <a:t>Sperret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Delvis </a:t>
            </a:r>
            <a:r>
              <a:rPr lang="en-US" err="1"/>
              <a:t>fakturert</a:t>
            </a:r>
            <a:r>
              <a:rPr lang="en-US"/>
              <a:t>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aldri</a:t>
            </a:r>
            <a:r>
              <a:rPr lang="en-US"/>
              <a:t> </a:t>
            </a:r>
            <a:r>
              <a:rPr lang="en-US" err="1"/>
              <a:t>benyttes</a:t>
            </a:r>
            <a:r>
              <a:rPr lang="en-US"/>
              <a:t>.</a:t>
            </a:r>
          </a:p>
          <a:p>
            <a:r>
              <a:rPr lang="en-US" err="1"/>
              <a:t>Hvis</a:t>
            </a:r>
            <a:r>
              <a:rPr lang="en-US"/>
              <a:t> vi </a:t>
            </a:r>
            <a:r>
              <a:rPr lang="en-US" err="1"/>
              <a:t>sentralt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parkert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ordre</a:t>
            </a:r>
            <a:r>
              <a:rPr lang="en-US"/>
              <a:t> </a:t>
            </a:r>
            <a:r>
              <a:rPr lang="en-US" err="1"/>
              <a:t>vil</a:t>
            </a:r>
            <a:r>
              <a:rPr lang="en-US"/>
              <a:t> Bruker (T) </a:t>
            </a:r>
            <a:r>
              <a:rPr lang="en-US" err="1"/>
              <a:t>ofte</a:t>
            </a:r>
            <a:r>
              <a:rPr lang="en-US"/>
              <a:t> </a:t>
            </a:r>
            <a:r>
              <a:rPr lang="en-US" err="1"/>
              <a:t>endres</a:t>
            </a:r>
            <a:r>
              <a:rPr lang="en-US"/>
              <a:t> </a:t>
            </a:r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opprinnelig</a:t>
            </a:r>
            <a:r>
              <a:rPr lang="en-US"/>
              <a:t> </a:t>
            </a:r>
            <a:r>
              <a:rPr lang="en-US" err="1"/>
              <a:t>salgsordreoppretter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person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foretatt</a:t>
            </a:r>
            <a:r>
              <a:rPr lang="en-US"/>
              <a:t> </a:t>
            </a:r>
            <a:r>
              <a:rPr lang="en-US" err="1"/>
              <a:t>endringen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ordren</a:t>
            </a:r>
            <a:r>
              <a:rPr lang="en-US"/>
              <a:t>.</a:t>
            </a:r>
          </a:p>
          <a:p>
            <a:r>
              <a:rPr lang="en-US" err="1"/>
              <a:t>Hvis</a:t>
            </a:r>
            <a:r>
              <a:rPr lang="en-US"/>
              <a:t> du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endre</a:t>
            </a:r>
            <a:r>
              <a:rPr lang="en-US"/>
              <a:t> </a:t>
            </a:r>
            <a:r>
              <a:rPr lang="en-US" err="1"/>
              <a:t>noe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ordre</a:t>
            </a:r>
            <a:r>
              <a:rPr lang="en-US"/>
              <a:t> </a:t>
            </a:r>
            <a:r>
              <a:rPr lang="en-US" err="1"/>
              <a:t>før</a:t>
            </a:r>
            <a:r>
              <a:rPr lang="en-US"/>
              <a:t> den </a:t>
            </a:r>
            <a:r>
              <a:rPr lang="en-US" err="1"/>
              <a:t>faktureres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, </a:t>
            </a:r>
            <a:r>
              <a:rPr lang="en-US" err="1"/>
              <a:t>kan</a:t>
            </a:r>
            <a:r>
              <a:rPr lang="en-US"/>
              <a:t> du </a:t>
            </a:r>
            <a:r>
              <a:rPr lang="en-US" err="1"/>
              <a:t>gjøre</a:t>
            </a:r>
            <a:r>
              <a:rPr lang="en-US"/>
              <a:t> det via </a:t>
            </a:r>
            <a:r>
              <a:rPr lang="en-US" err="1"/>
              <a:t>denne</a:t>
            </a:r>
            <a:r>
              <a:rPr lang="en-US"/>
              <a:t> </a:t>
            </a:r>
            <a:r>
              <a:rPr lang="en-US" err="1"/>
              <a:t>rapporten</a:t>
            </a:r>
            <a:r>
              <a:rPr lang="en-US"/>
              <a:t>. Husk at vi </a:t>
            </a:r>
            <a:r>
              <a:rPr lang="en-US" err="1"/>
              <a:t>foretar</a:t>
            </a:r>
            <a:r>
              <a:rPr lang="en-US"/>
              <a:t> </a:t>
            </a:r>
            <a:r>
              <a:rPr lang="en-US" err="1"/>
              <a:t>fakturering</a:t>
            </a:r>
            <a:r>
              <a:rPr lang="en-US"/>
              <a:t> </a:t>
            </a:r>
            <a:r>
              <a:rPr lang="en-US" err="1"/>
              <a:t>tirsdag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torsdag</a:t>
            </a:r>
            <a:r>
              <a:rPr lang="en-US"/>
              <a:t> morgen,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endringer</a:t>
            </a:r>
            <a:r>
              <a:rPr lang="en-US"/>
              <a:t> </a:t>
            </a:r>
            <a:r>
              <a:rPr lang="en-US" err="1"/>
              <a:t>må</a:t>
            </a:r>
            <a:r>
              <a:rPr lang="en-US"/>
              <a:t> </a:t>
            </a:r>
            <a:r>
              <a:rPr lang="en-US" err="1"/>
              <a:t>foretas</a:t>
            </a:r>
            <a:r>
              <a:rPr lang="en-US"/>
              <a:t> </a:t>
            </a:r>
            <a:r>
              <a:rPr lang="en-US" err="1"/>
              <a:t>evt</a:t>
            </a:r>
            <a:r>
              <a:rPr lang="en-US"/>
              <a:t>. </a:t>
            </a:r>
            <a:r>
              <a:rPr lang="en-US" err="1"/>
              <a:t>dagen</a:t>
            </a:r>
            <a:r>
              <a:rPr lang="en-US"/>
              <a:t> 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forveien</a:t>
            </a:r>
            <a:r>
              <a:rPr lang="en-US"/>
              <a:t>.</a:t>
            </a:r>
          </a:p>
          <a:p>
            <a:r>
              <a:rPr lang="en-US" err="1"/>
              <a:t>Hvis</a:t>
            </a:r>
            <a:r>
              <a:rPr lang="en-US"/>
              <a:t> du </a:t>
            </a:r>
            <a:r>
              <a:rPr lang="en-US" err="1"/>
              <a:t>oppretter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ordre</a:t>
            </a:r>
            <a:r>
              <a:rPr lang="en-US"/>
              <a:t>, men </a:t>
            </a:r>
            <a:r>
              <a:rPr lang="en-US" err="1"/>
              <a:t>må</a:t>
            </a:r>
            <a:r>
              <a:rPr lang="en-US"/>
              <a:t> vente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f.eks</a:t>
            </a:r>
            <a:r>
              <a:rPr lang="en-US"/>
              <a:t> et </a:t>
            </a:r>
            <a:r>
              <a:rPr lang="en-US" err="1"/>
              <a:t>grunnlag</a:t>
            </a:r>
            <a:r>
              <a:rPr lang="en-US"/>
              <a:t>, </a:t>
            </a:r>
            <a:r>
              <a:rPr lang="en-US" err="1"/>
              <a:t>kan</a:t>
            </a:r>
            <a:r>
              <a:rPr lang="en-US"/>
              <a:t> du </a:t>
            </a:r>
            <a:r>
              <a:rPr lang="en-US" err="1"/>
              <a:t>sette</a:t>
            </a:r>
            <a:r>
              <a:rPr lang="en-US"/>
              <a:t> status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ordren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P (</a:t>
            </a:r>
            <a:r>
              <a:rPr lang="en-US" err="1"/>
              <a:t>Parkert</a:t>
            </a:r>
            <a:r>
              <a:rPr lang="en-US"/>
              <a:t>).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43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09565-B654-607D-DAD5-99E301A6FE0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Unit4 - </a:t>
            </a:r>
            <a:r>
              <a:rPr lang="en-US" err="1"/>
              <a:t>Oppfølging</a:t>
            </a:r>
            <a:r>
              <a:rPr lang="en-US"/>
              <a:t> </a:t>
            </a:r>
            <a:r>
              <a:rPr lang="en-US" err="1"/>
              <a:t>egne</a:t>
            </a:r>
            <a:r>
              <a:rPr lang="en-US"/>
              <a:t> </a:t>
            </a:r>
            <a:r>
              <a:rPr lang="en-US" err="1"/>
              <a:t>fordringer</a:t>
            </a:r>
            <a:r>
              <a:rPr lang="en-US"/>
              <a:t>, side 1</a:t>
            </a:r>
          </a:p>
        </p:txBody>
      </p:sp>
      <p:pic>
        <p:nvPicPr>
          <p:cNvPr id="4" name="Content Placeholder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3D762E6-85B1-F1D5-10C1-24494852A8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7284" y="1825625"/>
            <a:ext cx="8117431" cy="4351338"/>
          </a:xfrm>
        </p:spPr>
      </p:pic>
    </p:spTree>
    <p:extLst>
      <p:ext uri="{BB962C8B-B14F-4D97-AF65-F5344CB8AC3E}">
        <p14:creationId xmlns:p14="http://schemas.microsoft.com/office/powerpoint/2010/main" val="3377049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491CD0-112F-8497-A9DC-92DBBFD1B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600" y="374650"/>
            <a:ext cx="10509250" cy="10414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nb-NO" sz="3600" dirty="0"/>
              <a:t>Unit4 – </a:t>
            </a:r>
            <a:r>
              <a:rPr lang="nb-NO" sz="3600"/>
              <a:t>Oppfølging egne fordringer, side 2.  </a:t>
            </a:r>
            <a:br>
              <a:rPr lang="nb-NO" sz="3600"/>
            </a:br>
            <a:r>
              <a:rPr lang="nb-NO" sz="3600" dirty="0"/>
              <a:t>Eksempel på søk på tilbakebetalinger til kunder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9824D11-3C9E-7BF5-3972-E94422F20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50" y="2171700"/>
            <a:ext cx="11372850" cy="4394200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A4AFB7E-DAA0-DE06-6779-A79AEA086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686" y="2124828"/>
            <a:ext cx="11248691" cy="444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38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DD31C-0AA0-4CA6-E7B3-DD952EECE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7425D-2A1E-F0F6-5694-6A1B1D63BC4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>
                <a:ea typeface="+mj-lt"/>
                <a:cs typeface="+mj-lt"/>
              </a:rPr>
              <a:t>Unit4:Oppfølging </a:t>
            </a:r>
            <a:r>
              <a:rPr lang="en-US" err="1">
                <a:ea typeface="+mj-lt"/>
                <a:cs typeface="+mj-lt"/>
              </a:rPr>
              <a:t>egne</a:t>
            </a:r>
            <a:r>
              <a:rPr lang="en-US">
                <a:ea typeface="+mj-lt"/>
                <a:cs typeface="+mj-lt"/>
              </a:rPr>
              <a:t> </a:t>
            </a:r>
            <a:r>
              <a:rPr lang="en-US" err="1">
                <a:ea typeface="+mj-lt"/>
                <a:cs typeface="+mj-lt"/>
              </a:rPr>
              <a:t>fordringer</a:t>
            </a:r>
            <a:r>
              <a:rPr lang="en-US">
                <a:ea typeface="+mj-lt"/>
                <a:cs typeface="+mj-lt"/>
              </a:rPr>
              <a:t>, side 2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9144-437C-C678-C120-FB7595DEB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 err="1"/>
              <a:t>Oversikt</a:t>
            </a:r>
            <a:r>
              <a:rPr lang="en-US" dirty="0"/>
              <a:t> over </a:t>
            </a:r>
            <a:r>
              <a:rPr lang="en-US" dirty="0" err="1"/>
              <a:t>fakturaer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Salgsordremodul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Prosjektmodulen</a:t>
            </a:r>
            <a:r>
              <a:rPr lang="en-US" dirty="0"/>
              <a:t>.</a:t>
            </a:r>
          </a:p>
          <a:p>
            <a:r>
              <a:rPr lang="en-US" dirty="0" err="1"/>
              <a:t>Søk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åpne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lukkede</a:t>
            </a:r>
            <a:r>
              <a:rPr lang="en-US" dirty="0"/>
              <a:t> poster.</a:t>
            </a:r>
          </a:p>
          <a:p>
            <a:r>
              <a:rPr lang="en-US" dirty="0" err="1"/>
              <a:t>Søk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prosjekt</a:t>
            </a:r>
            <a:r>
              <a:rPr lang="en-US" dirty="0"/>
              <a:t>, </a:t>
            </a:r>
            <a:r>
              <a:rPr lang="en-US" dirty="0" err="1"/>
              <a:t>delprosjekt</a:t>
            </a:r>
            <a:r>
              <a:rPr lang="en-US" dirty="0"/>
              <a:t>, </a:t>
            </a:r>
            <a:r>
              <a:rPr lang="en-US" dirty="0" err="1"/>
              <a:t>fakturanummer</a:t>
            </a:r>
            <a:r>
              <a:rPr lang="en-US" dirty="0"/>
              <a:t> </a:t>
            </a:r>
            <a:r>
              <a:rPr lang="en-US" dirty="0" err="1"/>
              <a:t>osv</a:t>
            </a:r>
            <a:r>
              <a:rPr lang="en-US" dirty="0"/>
              <a:t>.</a:t>
            </a:r>
          </a:p>
          <a:p>
            <a:r>
              <a:rPr lang="en-US" dirty="0" err="1"/>
              <a:t>Søk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"Selger", </a:t>
            </a:r>
            <a:r>
              <a:rPr lang="en-US" dirty="0" err="1"/>
              <a:t>fungerer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for </a:t>
            </a:r>
            <a:r>
              <a:rPr lang="en-US" dirty="0" err="1"/>
              <a:t>prosjektfaktura</a:t>
            </a:r>
            <a:r>
              <a:rPr lang="en-US" dirty="0"/>
              <a:t>,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anbefaler</a:t>
            </a:r>
            <a:r>
              <a:rPr lang="en-US" dirty="0"/>
              <a:t> å </a:t>
            </a:r>
            <a:r>
              <a:rPr lang="en-US" dirty="0" err="1"/>
              <a:t>søke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evt</a:t>
            </a:r>
            <a:r>
              <a:rPr lang="en-US" dirty="0"/>
              <a:t>. </a:t>
            </a:r>
            <a:r>
              <a:rPr lang="en-US" dirty="0" err="1"/>
              <a:t>kunde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delprosjekt</a:t>
            </a:r>
            <a:r>
              <a:rPr lang="en-US" dirty="0"/>
              <a:t>.</a:t>
            </a:r>
          </a:p>
          <a:p>
            <a:r>
              <a:rPr lang="en-US" dirty="0" err="1"/>
              <a:t>Manuelt</a:t>
            </a:r>
            <a:r>
              <a:rPr lang="en-US" dirty="0"/>
              <a:t> </a:t>
            </a:r>
            <a:r>
              <a:rPr lang="en-US" dirty="0" err="1"/>
              <a:t>opprettet</a:t>
            </a:r>
            <a:r>
              <a:rPr lang="en-US" dirty="0"/>
              <a:t> </a:t>
            </a:r>
            <a:r>
              <a:rPr lang="en-US" dirty="0" err="1"/>
              <a:t>kundefaktura</a:t>
            </a:r>
            <a:r>
              <a:rPr lang="en-US" dirty="0"/>
              <a:t> </a:t>
            </a:r>
            <a:r>
              <a:rPr lang="en-US" dirty="0" err="1"/>
              <a:t>ihht</a:t>
            </a:r>
            <a:r>
              <a:rPr lang="en-US" dirty="0"/>
              <a:t>. </a:t>
            </a:r>
            <a:r>
              <a:rPr lang="en-US" dirty="0" err="1"/>
              <a:t>innbetalinger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foreløpig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er matchet (</a:t>
            </a:r>
            <a:r>
              <a:rPr lang="en-US" dirty="0" err="1"/>
              <a:t>følges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sentralt</a:t>
            </a:r>
            <a:r>
              <a:rPr lang="en-US" dirty="0"/>
              <a:t>)</a:t>
            </a:r>
          </a:p>
          <a:p>
            <a:r>
              <a:rPr lang="en-US" dirty="0"/>
              <a:t>Felt "BA" </a:t>
            </a:r>
            <a:r>
              <a:rPr lang="en-US" dirty="0" err="1"/>
              <a:t>viser</a:t>
            </a:r>
            <a:r>
              <a:rPr lang="en-US" dirty="0"/>
              <a:t> </a:t>
            </a:r>
            <a:r>
              <a:rPr lang="en-US" dirty="0" err="1"/>
              <a:t>bilagskategori</a:t>
            </a:r>
            <a:r>
              <a:rPr lang="en-US" dirty="0"/>
              <a:t>. TF = </a:t>
            </a:r>
            <a:r>
              <a:rPr lang="en-US" dirty="0" err="1"/>
              <a:t>Prosjektfaktura</a:t>
            </a:r>
            <a:r>
              <a:rPr lang="en-US" dirty="0"/>
              <a:t>, FA= Faktura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salgsordremodul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KU= </a:t>
            </a:r>
            <a:r>
              <a:rPr lang="en-US" dirty="0" err="1"/>
              <a:t>Manuelt</a:t>
            </a:r>
            <a:r>
              <a:rPr lang="en-US" dirty="0"/>
              <a:t> </a:t>
            </a:r>
            <a:r>
              <a:rPr lang="en-US" dirty="0" err="1"/>
              <a:t>opprettet</a:t>
            </a:r>
            <a:r>
              <a:rPr lang="en-US" dirty="0"/>
              <a:t> faktura (</a:t>
            </a:r>
            <a:r>
              <a:rPr lang="en-US" dirty="0" err="1"/>
              <a:t>sentralt</a:t>
            </a:r>
            <a:r>
              <a:rPr lang="en-US" dirty="0"/>
              <a:t>), IP= </a:t>
            </a:r>
            <a:r>
              <a:rPr lang="en-US" dirty="0" err="1"/>
              <a:t>Tilbakebetalinger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kunder</a:t>
            </a:r>
            <a:r>
              <a:rPr lang="en-US" dirty="0"/>
              <a:t>. </a:t>
            </a:r>
            <a:r>
              <a:rPr lang="en-US" dirty="0" err="1"/>
              <a:t>Utl.dato</a:t>
            </a:r>
            <a:r>
              <a:rPr lang="en-US" dirty="0"/>
              <a:t> </a:t>
            </a:r>
            <a:r>
              <a:rPr lang="en-US" dirty="0" err="1"/>
              <a:t>viser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betaling</a:t>
            </a:r>
            <a:r>
              <a:rPr lang="en-US" dirty="0"/>
              <a:t> er </a:t>
            </a:r>
            <a:r>
              <a:rPr lang="en-US" dirty="0" err="1"/>
              <a:t>utført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banken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624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5190F-F4A4-C74D-DD75-9B86D96CB52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Unit4 - </a:t>
            </a:r>
            <a:r>
              <a:rPr lang="en-US" err="1"/>
              <a:t>Oppfølging</a:t>
            </a:r>
            <a:r>
              <a:rPr lang="en-US"/>
              <a:t> </a:t>
            </a:r>
            <a:r>
              <a:rPr lang="en-US" err="1"/>
              <a:t>egne</a:t>
            </a:r>
            <a:r>
              <a:rPr lang="en-US"/>
              <a:t> </a:t>
            </a:r>
            <a:r>
              <a:rPr lang="en-US" err="1"/>
              <a:t>fordringer</a:t>
            </a:r>
            <a:r>
              <a:rPr lang="en-US"/>
              <a:t>, side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3C90E-3AAF-F115-30B2-5B606C730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 </a:t>
            </a:r>
            <a:r>
              <a:rPr lang="en-US" u="sng" err="1"/>
              <a:t>Purrenivå</a:t>
            </a:r>
            <a:r>
              <a:rPr lang="en-US" u="sng"/>
              <a:t>: </a:t>
            </a:r>
          </a:p>
          <a:p>
            <a:pPr marL="514350" indent="-514350">
              <a:buAutoNum type="arabicPeriod"/>
            </a:pPr>
            <a:r>
              <a:rPr lang="en-US" err="1"/>
              <a:t>Purrenivå</a:t>
            </a:r>
            <a:r>
              <a:rPr lang="en-US"/>
              <a:t> 1 = 1 </a:t>
            </a:r>
            <a:r>
              <a:rPr lang="en-US" err="1"/>
              <a:t>gangspurring</a:t>
            </a:r>
            <a:r>
              <a:rPr lang="en-US"/>
              <a:t> –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14 </a:t>
            </a:r>
            <a:r>
              <a:rPr lang="en-US" err="1"/>
              <a:t>dagers</a:t>
            </a:r>
            <a:r>
              <a:rPr lang="en-US"/>
              <a:t> </a:t>
            </a:r>
            <a:r>
              <a:rPr lang="en-US" err="1"/>
              <a:t>forfall</a:t>
            </a:r>
            <a:endParaRPr lang="en-US"/>
          </a:p>
          <a:p>
            <a:pPr marL="514350" indent="-514350">
              <a:buAutoNum type="arabicPeriod"/>
            </a:pPr>
            <a:r>
              <a:rPr lang="en-US" err="1"/>
              <a:t>Purrenivå</a:t>
            </a:r>
            <a:r>
              <a:rPr lang="en-US"/>
              <a:t> 2 = 2 </a:t>
            </a:r>
            <a:r>
              <a:rPr lang="en-US" err="1"/>
              <a:t>gangspurring</a:t>
            </a:r>
            <a:r>
              <a:rPr lang="en-US"/>
              <a:t> – </a:t>
            </a:r>
            <a:r>
              <a:rPr lang="en-US" err="1"/>
              <a:t>Inkassovarsel</a:t>
            </a:r>
            <a:r>
              <a:rPr lang="en-US"/>
              <a:t> med 14 </a:t>
            </a:r>
            <a:r>
              <a:rPr lang="en-US" err="1"/>
              <a:t>dagers</a:t>
            </a:r>
            <a:r>
              <a:rPr lang="en-US"/>
              <a:t> </a:t>
            </a:r>
            <a:r>
              <a:rPr lang="en-US" err="1"/>
              <a:t>forfall</a:t>
            </a:r>
            <a:endParaRPr lang="en-US"/>
          </a:p>
          <a:p>
            <a:pPr marL="514350" indent="-514350">
              <a:buAutoNum type="arabicPeriod"/>
            </a:pPr>
            <a:r>
              <a:rPr lang="en-US" err="1"/>
              <a:t>Purrenivå</a:t>
            </a:r>
            <a:r>
              <a:rPr lang="en-US"/>
              <a:t> 3 = 3 Krav </a:t>
            </a:r>
            <a:r>
              <a:rPr lang="en-US" err="1"/>
              <a:t>oversendt</a:t>
            </a:r>
            <a:r>
              <a:rPr lang="en-US"/>
              <a:t> </a:t>
            </a:r>
            <a:r>
              <a:rPr lang="en-US" err="1"/>
              <a:t>Inkassoselskap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      </a:t>
            </a:r>
            <a:r>
              <a:rPr lang="en-US" u="sng" err="1"/>
              <a:t>Henstandsdato</a:t>
            </a:r>
            <a:r>
              <a:rPr lang="en-US"/>
              <a:t> = </a:t>
            </a:r>
            <a:r>
              <a:rPr lang="en-US" err="1"/>
              <a:t>Utsatt</a:t>
            </a:r>
            <a:r>
              <a:rPr lang="en-US"/>
              <a:t> </a:t>
            </a:r>
            <a:r>
              <a:rPr lang="en-US" err="1"/>
              <a:t>forfall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allerede</a:t>
            </a:r>
            <a:r>
              <a:rPr lang="en-US"/>
              <a:t> </a:t>
            </a:r>
            <a:r>
              <a:rPr lang="en-US" err="1"/>
              <a:t>forfalt</a:t>
            </a:r>
            <a:r>
              <a:rPr lang="en-US"/>
              <a:t> faktura.</a:t>
            </a:r>
          </a:p>
        </p:txBody>
      </p:sp>
    </p:spTree>
    <p:extLst>
      <p:ext uri="{BB962C8B-B14F-4D97-AF65-F5344CB8AC3E}">
        <p14:creationId xmlns:p14="http://schemas.microsoft.com/office/powerpoint/2010/main" val="554802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C569-D98D-9FEF-AFDB-3E72487213D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Unit4 – </a:t>
            </a:r>
            <a:r>
              <a:rPr lang="en-US" err="1"/>
              <a:t>Vedlegg</a:t>
            </a:r>
            <a:r>
              <a:rPr lang="en-US"/>
              <a:t> </a:t>
            </a:r>
            <a:r>
              <a:rPr lang="en-US" err="1"/>
              <a:t>prosjektfaktura</a:t>
            </a:r>
            <a:r>
              <a:rPr lang="en-US"/>
              <a:t>, side 1</a:t>
            </a:r>
          </a:p>
        </p:txBody>
      </p:sp>
      <p:pic>
        <p:nvPicPr>
          <p:cNvPr id="4" name="Content Placeholder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23BECBD-3A47-B769-3769-CB5CCB215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7869" y="1825625"/>
            <a:ext cx="9136261" cy="4351338"/>
          </a:xfrm>
        </p:spPr>
      </p:pic>
    </p:spTree>
    <p:extLst>
      <p:ext uri="{BB962C8B-B14F-4D97-AF65-F5344CB8AC3E}">
        <p14:creationId xmlns:p14="http://schemas.microsoft.com/office/powerpoint/2010/main" val="2744398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274BF-DB94-B8FC-3517-A89265C20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0C132-9FD0-F5E5-EB81-BA5D2A01652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Unit4:Vedlegg </a:t>
            </a:r>
            <a:r>
              <a:rPr lang="en-US" err="1"/>
              <a:t>prosjektfaktura</a:t>
            </a:r>
            <a:r>
              <a:rPr lang="en-US"/>
              <a:t>, side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F5B05-B32C-1C14-6C6B-A72672722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err="1"/>
              <a:t>Eksterne</a:t>
            </a:r>
            <a:r>
              <a:rPr lang="en-US"/>
              <a:t> </a:t>
            </a:r>
            <a:r>
              <a:rPr lang="en-US" err="1"/>
              <a:t>vedlegg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delprosjekt</a:t>
            </a:r>
            <a:r>
              <a:rPr lang="en-US"/>
              <a:t>. </a:t>
            </a:r>
            <a:r>
              <a:rPr lang="en-US" err="1"/>
              <a:t>Rapporten</a:t>
            </a:r>
            <a:r>
              <a:rPr lang="en-US"/>
              <a:t> </a:t>
            </a:r>
            <a:r>
              <a:rPr lang="en-US" err="1"/>
              <a:t>viser</a:t>
            </a:r>
            <a:r>
              <a:rPr lang="en-US"/>
              <a:t> </a:t>
            </a:r>
            <a:r>
              <a:rPr lang="en-US" err="1"/>
              <a:t>kun</a:t>
            </a:r>
            <a:r>
              <a:rPr lang="en-US"/>
              <a:t> </a:t>
            </a:r>
            <a:r>
              <a:rPr lang="en-US" err="1"/>
              <a:t>vedlegg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ikke</a:t>
            </a:r>
            <a:r>
              <a:rPr lang="en-US"/>
              <a:t> er </a:t>
            </a:r>
            <a:r>
              <a:rPr lang="en-US" err="1"/>
              <a:t>utsendte</a:t>
            </a:r>
            <a:r>
              <a:rPr lang="en-US"/>
              <a:t> </a:t>
            </a:r>
            <a:r>
              <a:rPr lang="en-US" err="1"/>
              <a:t>ennå</a:t>
            </a:r>
            <a:r>
              <a:rPr lang="en-US"/>
              <a:t>. (</a:t>
            </a:r>
            <a:r>
              <a:rPr lang="en-US" err="1"/>
              <a:t>Utfakturert</a:t>
            </a:r>
            <a:r>
              <a:rPr lang="en-US"/>
              <a:t>)</a:t>
            </a:r>
          </a:p>
          <a:p>
            <a:pPr>
              <a:lnSpc>
                <a:spcPct val="100000"/>
              </a:lnSpc>
            </a:pPr>
            <a:r>
              <a:rPr lang="en-US" err="1"/>
              <a:t>Hensikten</a:t>
            </a:r>
            <a:r>
              <a:rPr lang="en-US"/>
              <a:t> med </a:t>
            </a:r>
            <a:r>
              <a:rPr lang="en-US" err="1"/>
              <a:t>rapporten</a:t>
            </a:r>
            <a:r>
              <a:rPr lang="en-US"/>
              <a:t> er å </a:t>
            </a:r>
            <a:r>
              <a:rPr lang="en-US" err="1"/>
              <a:t>unngå</a:t>
            </a:r>
            <a:r>
              <a:rPr lang="en-US"/>
              <a:t> at faktura </a:t>
            </a:r>
            <a:r>
              <a:rPr lang="en-US" err="1"/>
              <a:t>feiler</a:t>
            </a:r>
            <a:r>
              <a:rPr lang="en-US"/>
              <a:t> </a:t>
            </a:r>
            <a:r>
              <a:rPr lang="en-US" err="1"/>
              <a:t>ved</a:t>
            </a:r>
            <a:r>
              <a:rPr lang="en-US"/>
              <a:t> </a:t>
            </a:r>
            <a:r>
              <a:rPr lang="en-US" err="1"/>
              <a:t>utsendelse</a:t>
            </a:r>
            <a:r>
              <a:rPr lang="en-US"/>
              <a:t> </a:t>
            </a:r>
            <a:r>
              <a:rPr lang="en-US" err="1"/>
              <a:t>pga</a:t>
            </a:r>
            <a:r>
              <a:rPr lang="en-US"/>
              <a:t> </a:t>
            </a:r>
            <a:r>
              <a:rPr lang="en-US" err="1"/>
              <a:t>vedlegg</a:t>
            </a:r>
            <a:r>
              <a:rPr lang="en-US"/>
              <a:t> 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feil</a:t>
            </a:r>
            <a:r>
              <a:rPr lang="en-US"/>
              <a:t> format.</a:t>
            </a:r>
          </a:p>
          <a:p>
            <a:pPr>
              <a:lnSpc>
                <a:spcPct val="100000"/>
              </a:lnSpc>
            </a:pPr>
            <a:r>
              <a:rPr lang="en-US"/>
              <a:t>Hvis </a:t>
            </a:r>
            <a:r>
              <a:rPr lang="en-US" err="1"/>
              <a:t>rapporten</a:t>
            </a:r>
            <a:r>
              <a:rPr lang="en-US"/>
              <a:t> </a:t>
            </a:r>
            <a:r>
              <a:rPr lang="en-US" err="1"/>
              <a:t>viser</a:t>
            </a:r>
            <a:r>
              <a:rPr lang="en-US"/>
              <a:t> </a:t>
            </a:r>
            <a:r>
              <a:rPr lang="en-US" err="1"/>
              <a:t>f.eks</a:t>
            </a:r>
            <a:r>
              <a:rPr lang="en-US"/>
              <a:t> </a:t>
            </a:r>
            <a:r>
              <a:rPr lang="en-US" err="1"/>
              <a:t>png</a:t>
            </a:r>
            <a:r>
              <a:rPr lang="en-US"/>
              <a:t>, </a:t>
            </a:r>
            <a:r>
              <a:rPr lang="en-US" err="1"/>
              <a:t>vil</a:t>
            </a:r>
            <a:r>
              <a:rPr lang="en-US"/>
              <a:t> faktura </a:t>
            </a:r>
            <a:r>
              <a:rPr lang="en-US" err="1"/>
              <a:t>feile</a:t>
            </a:r>
            <a:r>
              <a:rPr lang="en-US"/>
              <a:t> </a:t>
            </a:r>
            <a:r>
              <a:rPr lang="en-US" err="1"/>
              <a:t>ved</a:t>
            </a:r>
            <a:r>
              <a:rPr lang="en-US"/>
              <a:t> </a:t>
            </a:r>
            <a:r>
              <a:rPr lang="en-US" err="1"/>
              <a:t>utsendelse</a:t>
            </a:r>
            <a:r>
              <a:rPr lang="en-US"/>
              <a:t>, da det </a:t>
            </a:r>
            <a:r>
              <a:rPr lang="en-US" err="1"/>
              <a:t>kun</a:t>
            </a:r>
            <a:r>
              <a:rPr lang="en-US"/>
              <a:t> er pdf </a:t>
            </a:r>
            <a:r>
              <a:rPr lang="en-US" err="1"/>
              <a:t>som</a:t>
            </a:r>
            <a:r>
              <a:rPr lang="en-US"/>
              <a:t> er et </a:t>
            </a:r>
            <a:r>
              <a:rPr lang="en-US" err="1"/>
              <a:t>gyldig</a:t>
            </a:r>
            <a:r>
              <a:rPr lang="en-US"/>
              <a:t> format.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64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08351-544F-8885-289E-A23FA2242E6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/>
          <a:lstStyle/>
          <a:p>
            <a:r>
              <a:rPr lang="en-US" err="1"/>
              <a:t>Aktuelle</a:t>
            </a:r>
            <a:r>
              <a:rPr lang="en-US"/>
              <a:t> </a:t>
            </a:r>
            <a:r>
              <a:rPr lang="en-US" err="1"/>
              <a:t>spørringer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 Unit4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ACD73-5BF3-9432-D121-7738B6E61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/>
              <a:t>Spørring </a:t>
            </a:r>
            <a:r>
              <a:rPr lang="en-US" b="1" err="1"/>
              <a:t>arbeidsflyt</a:t>
            </a:r>
            <a:r>
              <a:rPr lang="en-US" b="1"/>
              <a:t> – </a:t>
            </a:r>
            <a:r>
              <a:rPr lang="en-US" b="1" err="1"/>
              <a:t>kunde</a:t>
            </a:r>
            <a:r>
              <a:rPr lang="en-US"/>
              <a:t>. Er du </a:t>
            </a:r>
            <a:r>
              <a:rPr lang="en-US" err="1"/>
              <a:t>usikker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om </a:t>
            </a:r>
            <a:r>
              <a:rPr lang="en-US" err="1"/>
              <a:t>kunden</a:t>
            </a:r>
            <a:r>
              <a:rPr lang="en-US"/>
              <a:t> er </a:t>
            </a:r>
            <a:r>
              <a:rPr lang="en-US" err="1"/>
              <a:t>opprettet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du via </a:t>
            </a:r>
            <a:r>
              <a:rPr lang="en-US" err="1"/>
              <a:t>denne</a:t>
            </a:r>
            <a:r>
              <a:rPr lang="en-US"/>
              <a:t> </a:t>
            </a:r>
            <a:r>
              <a:rPr lang="en-US" err="1"/>
              <a:t>rapporten</a:t>
            </a:r>
            <a:r>
              <a:rPr lang="en-US"/>
              <a:t> </a:t>
            </a:r>
            <a:r>
              <a:rPr lang="en-US" err="1"/>
              <a:t>søk</a:t>
            </a:r>
            <a:r>
              <a:rPr lang="en-US"/>
              <a:t> </a:t>
            </a:r>
            <a:r>
              <a:rPr lang="en-US" err="1"/>
              <a:t>opp</a:t>
            </a:r>
            <a:r>
              <a:rPr lang="en-US"/>
              <a:t> </a:t>
            </a:r>
            <a:r>
              <a:rPr lang="en-US" err="1"/>
              <a:t>kunden</a:t>
            </a:r>
            <a:r>
              <a:rPr lang="en-US"/>
              <a:t> for status.</a:t>
            </a:r>
          </a:p>
          <a:p>
            <a:pPr marL="0" indent="0">
              <a:buNone/>
            </a:pPr>
            <a:endParaRPr lang="en-US"/>
          </a:p>
          <a:p>
            <a:r>
              <a:rPr lang="en-US" b="1"/>
              <a:t>Spørring </a:t>
            </a:r>
            <a:r>
              <a:rPr lang="en-US" b="1" err="1"/>
              <a:t>arbeidsflyt</a:t>
            </a:r>
            <a:r>
              <a:rPr lang="en-US" b="1"/>
              <a:t> – </a:t>
            </a:r>
            <a:r>
              <a:rPr lang="en-US" b="1" err="1"/>
              <a:t>salgsordre</a:t>
            </a:r>
            <a:r>
              <a:rPr lang="en-US"/>
              <a:t>. Har du </a:t>
            </a:r>
            <a:r>
              <a:rPr lang="en-US" err="1"/>
              <a:t>opprettet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kredit</a:t>
            </a:r>
            <a:r>
              <a:rPr lang="en-US"/>
              <a:t> </a:t>
            </a:r>
            <a:r>
              <a:rPr lang="en-US" err="1"/>
              <a:t>salgsordre</a:t>
            </a:r>
            <a:r>
              <a:rPr lang="en-US"/>
              <a:t> </a:t>
            </a:r>
            <a:r>
              <a:rPr lang="en-US" err="1"/>
              <a:t>går</a:t>
            </a:r>
            <a:r>
              <a:rPr lang="en-US"/>
              <a:t> </a:t>
            </a:r>
            <a:r>
              <a:rPr lang="en-US" err="1"/>
              <a:t>denne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flyt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din </a:t>
            </a:r>
            <a:r>
              <a:rPr lang="en-US" err="1"/>
              <a:t>kostnadsgodkjenner</a:t>
            </a:r>
            <a:r>
              <a:rPr lang="en-US"/>
              <a:t>. </a:t>
            </a:r>
            <a:r>
              <a:rPr lang="en-US" err="1"/>
              <a:t>Søk</a:t>
            </a:r>
            <a:r>
              <a:rPr lang="en-US"/>
              <a:t> </a:t>
            </a:r>
            <a:r>
              <a:rPr lang="en-US" err="1"/>
              <a:t>opp</a:t>
            </a:r>
            <a:r>
              <a:rPr lang="en-US"/>
              <a:t> </a:t>
            </a:r>
            <a:r>
              <a:rPr lang="en-US" err="1"/>
              <a:t>ordrenummer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se </a:t>
            </a:r>
            <a:r>
              <a:rPr lang="en-US" err="1"/>
              <a:t>hvilken</a:t>
            </a:r>
            <a:r>
              <a:rPr lang="en-US"/>
              <a:t> person den ligger hos for </a:t>
            </a:r>
            <a:r>
              <a:rPr lang="en-US" err="1"/>
              <a:t>godkjenning</a:t>
            </a:r>
            <a:r>
              <a:rPr lang="en-US"/>
              <a:t>. </a:t>
            </a:r>
            <a:r>
              <a:rPr lang="en-US" err="1"/>
              <a:t>Ordren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ikke</a:t>
            </a:r>
            <a:r>
              <a:rPr lang="en-US"/>
              <a:t> </a:t>
            </a:r>
            <a:r>
              <a:rPr lang="en-US" err="1"/>
              <a:t>bli</a:t>
            </a:r>
            <a:r>
              <a:rPr lang="en-US"/>
              <a:t> </a:t>
            </a:r>
            <a:r>
              <a:rPr lang="en-US" err="1"/>
              <a:t>fakturert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før</a:t>
            </a:r>
            <a:r>
              <a:rPr lang="en-US"/>
              <a:t> den er </a:t>
            </a:r>
            <a:r>
              <a:rPr lang="en-US" err="1"/>
              <a:t>godkjent</a:t>
            </a:r>
            <a:r>
              <a:rPr lang="en-US"/>
              <a:t> av </a:t>
            </a:r>
            <a:r>
              <a:rPr lang="en-US" err="1"/>
              <a:t>kostnadsgodkjenner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8744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0A25FB-8BBC-CED9-30D2-F84B316CF80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 err="1"/>
              <a:t>Tableau</a:t>
            </a:r>
            <a:r>
              <a:rPr lang="nb-NO"/>
              <a:t> rapporter - Utgående faktura</a:t>
            </a:r>
          </a:p>
        </p:txBody>
      </p:sp>
      <p:graphicFrame>
        <p:nvGraphicFramePr>
          <p:cNvPr id="11" name="Plassholder for innhold 2">
            <a:extLst>
              <a:ext uri="{FF2B5EF4-FFF2-40B4-BE49-F238E27FC236}">
                <a16:creationId xmlns:a16="http://schemas.microsoft.com/office/drawing/2014/main" id="{32FD2D67-9329-A07B-487B-CC4F70BB7E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3096434"/>
              </p:ext>
            </p:extLst>
          </p:nvPr>
        </p:nvGraphicFramePr>
        <p:xfrm>
          <a:off x="838200" y="17113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Bindepunkt 3">
            <a:extLst>
              <a:ext uri="{FF2B5EF4-FFF2-40B4-BE49-F238E27FC236}">
                <a16:creationId xmlns:a16="http://schemas.microsoft.com/office/drawing/2014/main" id="{9D9729AB-F72A-0929-EF22-F130A80CD6CF}"/>
              </a:ext>
            </a:extLst>
          </p:cNvPr>
          <p:cNvSpPr/>
          <p:nvPr/>
        </p:nvSpPr>
        <p:spPr>
          <a:xfrm>
            <a:off x="6429446" y="5259677"/>
            <a:ext cx="428108" cy="403281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F5DB298-6DD2-5A6B-71AE-0E8F9C4585D4}"/>
              </a:ext>
            </a:extLst>
          </p:cNvPr>
          <p:cNvSpPr txBox="1"/>
          <p:nvPr/>
        </p:nvSpPr>
        <p:spPr>
          <a:xfrm>
            <a:off x="6542680" y="5259693"/>
            <a:ext cx="31048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b-NO" sz="2000" b="1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217800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C02CE-E619-E6C1-2188-1CA026F90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40647" cy="134370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err="1"/>
              <a:t>Enkeltfakturasøk</a:t>
            </a:r>
            <a:r>
              <a:rPr lang="en-US"/>
              <a:t> - </a:t>
            </a:r>
            <a:r>
              <a:rPr lang="en-US" err="1"/>
              <a:t>utgående</a:t>
            </a:r>
            <a:r>
              <a:rPr lang="en-US"/>
              <a:t> faktura, side 1</a:t>
            </a:r>
            <a:br>
              <a:rPr lang="en-US"/>
            </a:br>
            <a:endParaRPr lang="en-US" sz="2800">
              <a:latin typeface="Aptos"/>
            </a:endParaRPr>
          </a:p>
        </p:txBody>
      </p:sp>
      <p:pic>
        <p:nvPicPr>
          <p:cNvPr id="4" name="Plassholder for innhold 3" descr="Et bilde som inneholder tekst, skjermbilde, programvare, nummer&#10;&#10;Innhold generert av kunstig intelligens kan være feil.">
            <a:extLst>
              <a:ext uri="{FF2B5EF4-FFF2-40B4-BE49-F238E27FC236}">
                <a16:creationId xmlns:a16="http://schemas.microsoft.com/office/drawing/2014/main" id="{9B4318A7-5C29-CD7F-023E-C11FF17E7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8130" y="1825625"/>
            <a:ext cx="5795740" cy="4351338"/>
          </a:xfr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7B3187E-BCCD-AC43-AA11-7BC2A79DC944}"/>
              </a:ext>
            </a:extLst>
          </p:cNvPr>
          <p:cNvSpPr txBox="1"/>
          <p:nvPr/>
        </p:nvSpPr>
        <p:spPr>
          <a:xfrm>
            <a:off x="8990900" y="3997476"/>
            <a:ext cx="225798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/>
              <a:t>Visning av faktura og vedlegg</a:t>
            </a:r>
          </a:p>
        </p:txBody>
      </p:sp>
      <p:sp>
        <p:nvSpPr>
          <p:cNvPr id="6" name="Pil: venstre 5">
            <a:extLst>
              <a:ext uri="{FF2B5EF4-FFF2-40B4-BE49-F238E27FC236}">
                <a16:creationId xmlns:a16="http://schemas.microsoft.com/office/drawing/2014/main" id="{EBBDE160-1536-3142-5365-511260B4A06B}"/>
              </a:ext>
            </a:extLst>
          </p:cNvPr>
          <p:cNvSpPr/>
          <p:nvPr/>
        </p:nvSpPr>
        <p:spPr>
          <a:xfrm flipV="1">
            <a:off x="8742946" y="4252112"/>
            <a:ext cx="251453" cy="5251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5897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8C9C1-7387-F3F0-714C-381B03F02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76076" cy="134370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err="1"/>
              <a:t>Enkeltfakturasøk</a:t>
            </a:r>
            <a:r>
              <a:rPr lang="en-US"/>
              <a:t> - </a:t>
            </a:r>
            <a:r>
              <a:rPr lang="en-US" err="1"/>
              <a:t>utgående</a:t>
            </a:r>
            <a:r>
              <a:rPr lang="en-US"/>
              <a:t> faktura, side 2 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CF7FB-1E76-9478-75C2-5A3A8954C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Informasjon</a:t>
            </a:r>
            <a:r>
              <a:rPr lang="en-US"/>
              <a:t> om </a:t>
            </a:r>
            <a:r>
              <a:rPr lang="en-US" err="1"/>
              <a:t>rapporten</a:t>
            </a:r>
            <a:r>
              <a:rPr lang="en-US"/>
              <a:t> </a:t>
            </a:r>
            <a:r>
              <a:rPr lang="en-US" err="1"/>
              <a:t>finner</a:t>
            </a:r>
            <a:r>
              <a:rPr lang="en-US"/>
              <a:t> du via "</a:t>
            </a:r>
            <a:r>
              <a:rPr lang="en-US" err="1"/>
              <a:t>i</a:t>
            </a:r>
            <a:r>
              <a:rPr lang="en-US"/>
              <a:t>" </a:t>
            </a:r>
            <a:r>
              <a:rPr lang="en-US" err="1"/>
              <a:t>øverst</a:t>
            </a:r>
            <a:r>
              <a:rPr lang="en-US"/>
              <a:t> 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høyre</a:t>
            </a:r>
            <a:r>
              <a:rPr lang="en-US"/>
              <a:t> </a:t>
            </a:r>
            <a:r>
              <a:rPr lang="en-US" err="1"/>
              <a:t>hjørne</a:t>
            </a:r>
            <a:r>
              <a:rPr lang="en-US"/>
              <a:t>.</a:t>
            </a:r>
          </a:p>
          <a:p>
            <a:r>
              <a:rPr lang="en-US"/>
              <a:t>I </a:t>
            </a:r>
            <a:r>
              <a:rPr lang="en-US" err="1"/>
              <a:t>denne</a:t>
            </a:r>
            <a:r>
              <a:rPr lang="en-US"/>
              <a:t> </a:t>
            </a:r>
            <a:r>
              <a:rPr lang="en-US" err="1"/>
              <a:t>rapporten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du </a:t>
            </a:r>
            <a:r>
              <a:rPr lang="en-US" err="1"/>
              <a:t>søke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ordrenummer</a:t>
            </a:r>
            <a:r>
              <a:rPr lang="en-US"/>
              <a:t>, </a:t>
            </a:r>
            <a:r>
              <a:rPr lang="en-US" err="1"/>
              <a:t>fakturanummer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bilagsnummer</a:t>
            </a:r>
            <a:r>
              <a:rPr lang="en-US"/>
              <a:t>. Du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søke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deler</a:t>
            </a:r>
            <a:r>
              <a:rPr lang="en-US"/>
              <a:t> av et </a:t>
            </a:r>
            <a:r>
              <a:rPr lang="en-US" err="1"/>
              <a:t>nummer</a:t>
            </a:r>
            <a:r>
              <a:rPr lang="en-US"/>
              <a:t>, men da </a:t>
            </a:r>
            <a:r>
              <a:rPr lang="en-US" err="1"/>
              <a:t>vil</a:t>
            </a:r>
            <a:r>
              <a:rPr lang="en-US"/>
              <a:t> alle </a:t>
            </a:r>
            <a:r>
              <a:rPr lang="en-US" err="1"/>
              <a:t>muligheter</a:t>
            </a:r>
            <a:r>
              <a:rPr lang="en-US"/>
              <a:t> </a:t>
            </a:r>
            <a:r>
              <a:rPr lang="en-US" err="1"/>
              <a:t>komme</a:t>
            </a:r>
            <a:r>
              <a:rPr lang="en-US"/>
              <a:t> opp.</a:t>
            </a:r>
          </a:p>
          <a:p>
            <a:r>
              <a:rPr lang="en-US"/>
              <a:t>Du </a:t>
            </a:r>
            <a:r>
              <a:rPr lang="en-US" err="1"/>
              <a:t>kan</a:t>
            </a:r>
            <a:r>
              <a:rPr lang="en-US"/>
              <a:t> se </a:t>
            </a:r>
            <a:r>
              <a:rPr lang="en-US" err="1"/>
              <a:t>på</a:t>
            </a:r>
            <a:r>
              <a:rPr lang="en-US"/>
              <a:t> faktura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vedlegg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er </a:t>
            </a:r>
            <a:r>
              <a:rPr lang="en-US" err="1"/>
              <a:t>sendt</a:t>
            </a:r>
            <a:r>
              <a:rPr lang="en-US"/>
              <a:t> </a:t>
            </a:r>
            <a:r>
              <a:rPr lang="en-US" err="1"/>
              <a:t>kunden</a:t>
            </a:r>
            <a:r>
              <a:rPr lang="en-US"/>
              <a:t>. </a:t>
            </a:r>
          </a:p>
          <a:p>
            <a:r>
              <a:rPr lang="en-US"/>
              <a:t>Ved å </a:t>
            </a:r>
            <a:r>
              <a:rPr lang="en-US" err="1"/>
              <a:t>holde</a:t>
            </a:r>
            <a:r>
              <a:rPr lang="en-US"/>
              <a:t> </a:t>
            </a:r>
            <a:r>
              <a:rPr lang="en-US" err="1"/>
              <a:t>musepeker</a:t>
            </a:r>
            <a:r>
              <a:rPr lang="en-US"/>
              <a:t> over </a:t>
            </a:r>
            <a:r>
              <a:rPr lang="en-US" err="1"/>
              <a:t>f.eks</a:t>
            </a:r>
            <a:r>
              <a:rPr lang="en-US"/>
              <a:t> </a:t>
            </a:r>
            <a:r>
              <a:rPr lang="en-US" err="1"/>
              <a:t>beløp</a:t>
            </a:r>
            <a:r>
              <a:rPr lang="en-US"/>
              <a:t> </a:t>
            </a:r>
            <a:r>
              <a:rPr lang="en-US" err="1"/>
              <a:t>vil</a:t>
            </a:r>
            <a:r>
              <a:rPr lang="en-US"/>
              <a:t> du få </a:t>
            </a:r>
            <a:r>
              <a:rPr lang="en-US" err="1"/>
              <a:t>opp</a:t>
            </a:r>
            <a:r>
              <a:rPr lang="en-US"/>
              <a:t> </a:t>
            </a:r>
            <a:r>
              <a:rPr lang="en-US" err="1"/>
              <a:t>informasjon</a:t>
            </a:r>
            <a:r>
              <a:rPr lang="en-US"/>
              <a:t> om </a:t>
            </a:r>
            <a:r>
              <a:rPr lang="en-US" err="1"/>
              <a:t>inntektsføringen</a:t>
            </a:r>
            <a:r>
              <a:rPr lang="en-US"/>
              <a:t>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16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8B1E94-F84F-6489-4C9B-9CBCE904432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Innbetalt </a:t>
            </a:r>
            <a:r>
              <a:rPr lang="nb-NO" err="1"/>
              <a:t>vs</a:t>
            </a:r>
            <a:r>
              <a:rPr lang="nb-NO"/>
              <a:t> Kreditert, side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F0DED2-02E9-70FE-E602-CD5ABFD6D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r>
              <a:rPr lang="nb-NO"/>
              <a:t>Rapporten har til hensikt å vise om en faktura er betalt eller kreditert. I bildet(søket) under har jeg valgene Fakturanummer, bilagsdato fra og til. Har markert Utligningsbilag.</a:t>
            </a:r>
          </a:p>
          <a:p>
            <a:endParaRPr lang="nb-NO"/>
          </a:p>
        </p:txBody>
      </p:sp>
      <p:pic>
        <p:nvPicPr>
          <p:cNvPr id="5" name="Bilde 4" descr="Et bilde som inneholder tekst, skjermbilde, Font, nummer&#10;&#10;Innhold generert av kunstig intelligens kan være feil.">
            <a:extLst>
              <a:ext uri="{FF2B5EF4-FFF2-40B4-BE49-F238E27FC236}">
                <a16:creationId xmlns:a16="http://schemas.microsoft.com/office/drawing/2014/main" id="{9F76795F-5319-9DE0-FEBB-2871426E0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52713"/>
            <a:ext cx="96202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62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8AF295-A418-8925-E10F-2A44314D71A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Innbetalt </a:t>
            </a:r>
            <a:r>
              <a:rPr lang="nb-NO" err="1"/>
              <a:t>vs</a:t>
            </a:r>
            <a:r>
              <a:rPr lang="nb-NO"/>
              <a:t> Kreditert, side 2</a:t>
            </a:r>
          </a:p>
        </p:txBody>
      </p:sp>
      <p:pic>
        <p:nvPicPr>
          <p:cNvPr id="4" name="Plassholder for innhold 3" descr="Et bilde som inneholder tekst, skjermbilde, display, nummer&#10;&#10;Innhold generert av kunstig intelligens kan være feil.">
            <a:extLst>
              <a:ext uri="{FF2B5EF4-FFF2-40B4-BE49-F238E27FC236}">
                <a16:creationId xmlns:a16="http://schemas.microsoft.com/office/drawing/2014/main" id="{D36F4D08-86C1-AC30-B9C3-747C61FF47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6667" y="1895475"/>
            <a:ext cx="8320865" cy="4351338"/>
          </a:xfr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40FB0AB-95DC-360E-20EE-50551CB3BD2B}"/>
              </a:ext>
            </a:extLst>
          </p:cNvPr>
          <p:cNvSpPr txBox="1"/>
          <p:nvPr/>
        </p:nvSpPr>
        <p:spPr>
          <a:xfrm>
            <a:off x="4451683" y="3776579"/>
            <a:ext cx="4599691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/>
              <a:t>Ved å trykke på Utligningsbilag, får du frem informasjon om bilagsnummer, bilagstype , kid osv. I dette tilfellet er faktura betalt 9/5-22</a:t>
            </a:r>
          </a:p>
        </p:txBody>
      </p:sp>
      <p:sp>
        <p:nvSpPr>
          <p:cNvPr id="6" name="Pil: opp 5">
            <a:extLst>
              <a:ext uri="{FF2B5EF4-FFF2-40B4-BE49-F238E27FC236}">
                <a16:creationId xmlns:a16="http://schemas.microsoft.com/office/drawing/2014/main" id="{D156744C-BA5E-186B-9AD6-C999F3EDFD92}"/>
              </a:ext>
            </a:extLst>
          </p:cNvPr>
          <p:cNvSpPr/>
          <p:nvPr/>
        </p:nvSpPr>
        <p:spPr>
          <a:xfrm>
            <a:off x="6964947" y="3427089"/>
            <a:ext cx="194478" cy="353309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l: ned 6">
            <a:extLst>
              <a:ext uri="{FF2B5EF4-FFF2-40B4-BE49-F238E27FC236}">
                <a16:creationId xmlns:a16="http://schemas.microsoft.com/office/drawing/2014/main" id="{C5C96030-F71A-FAB4-E730-D27076F2F5F0}"/>
              </a:ext>
            </a:extLst>
          </p:cNvPr>
          <p:cNvSpPr/>
          <p:nvPr/>
        </p:nvSpPr>
        <p:spPr>
          <a:xfrm flipH="1">
            <a:off x="6964947" y="4727327"/>
            <a:ext cx="197981" cy="49335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5716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0B7A3C-FA5E-CA37-1C6F-98AF9BB6F60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Oppfølging av forfalte krav, side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A8D56D-8372-DE4C-3E48-2F3C52B66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r>
              <a:rPr lang="nb-NO"/>
              <a:t>Rapporten viser antall fakturaer per aldersfordeling på enheter.</a:t>
            </a:r>
          </a:p>
          <a:p>
            <a:r>
              <a:rPr lang="nb-NO"/>
              <a:t>Informasjon om bruk av rapporten finner du via "i"</a:t>
            </a:r>
          </a:p>
          <a:p>
            <a:r>
              <a:rPr lang="nb-NO" sz="1200"/>
              <a:t>Veiledning:</a:t>
            </a:r>
            <a:r>
              <a:rPr lang="nb-NO"/>
              <a:t> </a:t>
            </a:r>
            <a:r>
              <a:rPr lang="nb-NO" sz="1100">
                <a:ea typeface="+mn-lt"/>
                <a:cs typeface="+mn-lt"/>
              </a:rPr>
              <a:t>https://www-int.uio.no/for-ansatte/arbeidsstotte/okonomi/fordring-innbetaling/oppfolging-forfalte-krav/veiledning-tableau-rapport-oppfolging-forfalte-krav.pdf</a:t>
            </a:r>
          </a:p>
          <a:p>
            <a:pPr marL="0" indent="0">
              <a:buNone/>
            </a:pPr>
            <a:endParaRPr lang="nb-NO"/>
          </a:p>
          <a:p>
            <a:endParaRPr lang="nb-NO"/>
          </a:p>
        </p:txBody>
      </p:sp>
      <p:pic>
        <p:nvPicPr>
          <p:cNvPr id="5" name="Bilde 4" descr="Et bilde som inneholder tekst, skjermbilde, diagram, Plottdiagram&#10;&#10;Innhold generert av kunstig intelligens kan være feil.">
            <a:extLst>
              <a:ext uri="{FF2B5EF4-FFF2-40B4-BE49-F238E27FC236}">
                <a16:creationId xmlns:a16="http://schemas.microsoft.com/office/drawing/2014/main" id="{AC950190-A22E-BB63-5E61-2AEABA734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075" y="1819275"/>
            <a:ext cx="451485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83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6A0324-23BD-C53E-BC71-B26C692E8F0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/>
          <a:p>
            <a:r>
              <a:rPr lang="nb-NO" err="1"/>
              <a:t>Tableu</a:t>
            </a:r>
            <a:r>
              <a:rPr lang="nb-NO"/>
              <a:t> rapporter per 30.04.2021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4B28F7-2948-C0AB-EA05-1291197579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  <a:p>
            <a:r>
              <a:rPr lang="nb-NO"/>
              <a:t>Det finnes 5 rapporter som inneholder data fra gammelt økonomisystem.</a:t>
            </a:r>
          </a:p>
          <a:p>
            <a:r>
              <a:rPr lang="nb-NO"/>
              <a:t>I rapporten Fakturadetaljer kan du hente ut fakturabilaget.</a:t>
            </a:r>
          </a:p>
          <a:p>
            <a:endParaRPr lang="nb-NO"/>
          </a:p>
        </p:txBody>
      </p:sp>
      <p:pic>
        <p:nvPicPr>
          <p:cNvPr id="5" name="Bilde 4" descr="Et bilde som inneholder tekst, skjermbilde, Font, nummer&#10;&#10;Innhold generert av kunstig intelligens kan være feil.">
            <a:extLst>
              <a:ext uri="{FF2B5EF4-FFF2-40B4-BE49-F238E27FC236}">
                <a16:creationId xmlns:a16="http://schemas.microsoft.com/office/drawing/2014/main" id="{52158DB8-F222-6F5A-AE46-8008CF87A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963" y="1965325"/>
            <a:ext cx="3381375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49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FDCF9C326FD2249A2647972915543C7" ma:contentTypeVersion="17" ma:contentTypeDescription="Opprett et nytt dokument." ma:contentTypeScope="" ma:versionID="2ef5699402016dccbe19216d790d261b">
  <xsd:schema xmlns:xsd="http://www.w3.org/2001/XMLSchema" xmlns:xs="http://www.w3.org/2001/XMLSchema" xmlns:p="http://schemas.microsoft.com/office/2006/metadata/properties" xmlns:ns2="1c780a73-c164-4e43-90bc-317348ad4a59" xmlns:ns3="80883d4e-5337-4216-b930-629e07f0d714" targetNamespace="http://schemas.microsoft.com/office/2006/metadata/properties" ma:root="true" ma:fieldsID="75f0bbe67110e48a9007e731a19c8485" ns2:_="" ns3:_="">
    <xsd:import namespace="1c780a73-c164-4e43-90bc-317348ad4a59"/>
    <xsd:import namespace="80883d4e-5337-4216-b930-629e07f0d7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OppdragProsrjekt" minOccurs="0"/>
                <xsd:element ref="ns2:Prosjekt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Typem_x00f8_te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780a73-c164-4e43-90bc-317348ad4a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OppdragProsrjekt" ma:index="15" nillable="true" ma:displayName="Oppdrag Prosrjekt" ma:format="Dropdown" ma:indexed="true" ma:internalName="OppdragProsrjekt">
      <xsd:simpleType>
        <xsd:union memberTypes="dms:Text">
          <xsd:simpleType>
            <xsd:restriction base="dms:Choice">
              <xsd:enumeration value="Brukerundersøkelsen 2024"/>
              <xsd:enumeration value="Choice 2"/>
              <xsd:enumeration value="Choice 3"/>
            </xsd:restriction>
          </xsd:simpleType>
        </xsd:union>
      </xsd:simpleType>
    </xsd:element>
    <xsd:element name="Prosjekt" ma:index="16" nillable="true" ma:displayName="Prosjekt" ma:format="Dropdown" ma:internalName="Prosjek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rukerundersøkelsen"/>
                    <xsd:enumeration value="Plan"/>
                    <xsd:enumeration value="Choice 3"/>
                  </xsd:restriction>
                </xsd:simpleType>
              </xsd:element>
            </xsd:sequence>
          </xsd:extension>
        </xsd:complexContent>
      </xsd:complexType>
    </xsd:element>
    <xsd:element name="lcf76f155ced4ddcb4097134ff3c332f" ma:index="18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Typem_x00f8_te" ma:index="22" nillable="true" ma:displayName="Type møte" ma:format="Dropdown" ma:internalName="Typem_x00f8_t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883d4e-5337-4216-b930-629e07f0d714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8656947-df7f-41d2-90b8-eda121bdc532}" ma:internalName="TaxCatchAll" ma:showField="CatchAllData" ma:web="80883d4e-5337-4216-b930-629e07f0d7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ppdragProsrjekt xmlns="1c780a73-c164-4e43-90bc-317348ad4a59" xsi:nil="true"/>
    <Typem_x00f8_te xmlns="1c780a73-c164-4e43-90bc-317348ad4a59" xsi:nil="true"/>
    <lcf76f155ced4ddcb4097134ff3c332f xmlns="1c780a73-c164-4e43-90bc-317348ad4a59">
      <Terms xmlns="http://schemas.microsoft.com/office/infopath/2007/PartnerControls"/>
    </lcf76f155ced4ddcb4097134ff3c332f>
    <TaxCatchAll xmlns="80883d4e-5337-4216-b930-629e07f0d714" xsi:nil="true"/>
    <Prosjekt xmlns="1c780a73-c164-4e43-90bc-317348ad4a59" xsi:nil="true"/>
  </documentManagement>
</p:properties>
</file>

<file path=customXml/itemProps1.xml><?xml version="1.0" encoding="utf-8"?>
<ds:datastoreItem xmlns:ds="http://schemas.openxmlformats.org/officeDocument/2006/customXml" ds:itemID="{3B68EE82-3B3B-4E47-887B-68DF650CA162}">
  <ds:schemaRefs>
    <ds:schemaRef ds:uri="1c780a73-c164-4e43-90bc-317348ad4a59"/>
    <ds:schemaRef ds:uri="80883d4e-5337-4216-b930-629e07f0d7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F4CE89A-1A05-4A85-AC13-3CD74AE4DF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365DD2-8517-483D-8C3E-F3837945181A}">
  <ds:schemaRefs>
    <ds:schemaRef ds:uri="1c780a73-c164-4e43-90bc-317348ad4a59"/>
    <ds:schemaRef ds:uri="80883d4e-5337-4216-b930-629e07f0d714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1124</Words>
  <Application>Microsoft Office PowerPoint</Application>
  <PresentationFormat>Widescreen</PresentationFormat>
  <Paragraphs>139</Paragraphs>
  <Slides>24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office theme</vt:lpstr>
      <vt:lpstr>Rapporter (Fti) Utgående faktura</vt:lpstr>
      <vt:lpstr>Unit4 - Fakturanummer/Ordrenummer</vt:lpstr>
      <vt:lpstr>Unit4 - Kundeposter m/KID</vt:lpstr>
      <vt:lpstr>Unit4 - Åpne og historiske poster alle kunder</vt:lpstr>
      <vt:lpstr>Unit4 - Åpne og historiske poster per kunde</vt:lpstr>
      <vt:lpstr>Unit4 - Distribusjonskanal utsendelsesmåte </vt:lpstr>
      <vt:lpstr>Unit4 - Faktura - informasjon pr. Faktura, side 1 NB! Rapporten kan inneholde feil e-postadresse for aktuell faktura, hvis e-post er endret i etterkant på kundekontoen. Sak er meldt DFØ</vt:lpstr>
      <vt:lpstr>Unit4 - Faktura - informasjon pr. Faktura, side 2 </vt:lpstr>
      <vt:lpstr>Unit4:Kontroll fakturering – "Bilde av rapporten", side 1</vt:lpstr>
      <vt:lpstr>Unit4 - Kontroll fakturering, side 2 </vt:lpstr>
      <vt:lpstr>Unit4 - Oppfølging egne fordringer, side 1</vt:lpstr>
      <vt:lpstr>Unit4 – Oppfølging egne fordringer, side 2.   Eksempel på søk på tilbakebetalinger til kunder</vt:lpstr>
      <vt:lpstr>Unit4:Oppfølging egne fordringer, side 2</vt:lpstr>
      <vt:lpstr>Unit4 - Oppfølging egne fordringer, side 3</vt:lpstr>
      <vt:lpstr>Unit4 – Vedlegg prosjektfaktura, side 1</vt:lpstr>
      <vt:lpstr>Unit4:Vedlegg prosjektfaktura, side 2</vt:lpstr>
      <vt:lpstr>Aktuelle spørringer i Unit4</vt:lpstr>
      <vt:lpstr>Tableau rapporter - Utgående faktura</vt:lpstr>
      <vt:lpstr>Enkeltfakturasøk - utgående faktura, side 1 </vt:lpstr>
      <vt:lpstr>Enkeltfakturasøk - utgående faktura, side 2 </vt:lpstr>
      <vt:lpstr>Innbetalt vs Kreditert, side 1</vt:lpstr>
      <vt:lpstr>Innbetalt vs Kreditert, side 2</vt:lpstr>
      <vt:lpstr>Oppfølging av forfalte krav, side 1</vt:lpstr>
      <vt:lpstr>Tableu rapporter per 30.04.2021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Anita Siljuberg</cp:lastModifiedBy>
  <cp:revision>18</cp:revision>
  <dcterms:created xsi:type="dcterms:W3CDTF">2013-07-15T20:26:40Z</dcterms:created>
  <dcterms:modified xsi:type="dcterms:W3CDTF">2025-03-17T07:49:56Z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0x0101006FDCF9C326FD2249A2647972915543C7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