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21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7" r:id="rId7"/>
    <p:sldId id="258" r:id="rId8"/>
    <p:sldId id="262" r:id="rId9"/>
    <p:sldId id="259" r:id="rId10"/>
    <p:sldId id="264" r:id="rId11"/>
    <p:sldId id="279" r:id="rId12"/>
    <p:sldId id="278" r:id="rId13"/>
    <p:sldId id="277" r:id="rId14"/>
    <p:sldId id="276" r:id="rId15"/>
    <p:sldId id="275" r:id="rId16"/>
    <p:sldId id="274" r:id="rId17"/>
    <p:sldId id="273" r:id="rId18"/>
    <p:sldId id="272" r:id="rId19"/>
    <p:sldId id="271" r:id="rId20"/>
    <p:sldId id="263" r:id="rId21"/>
    <p:sldId id="265" r:id="rId22"/>
    <p:sldId id="266" r:id="rId23"/>
    <p:sldId id="267" r:id="rId24"/>
    <p:sldId id="269" r:id="rId25"/>
    <p:sldId id="270" r:id="rId26"/>
    <p:sldId id="280" r:id="rId27"/>
    <p:sldId id="268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1E0AA-764E-416F-98CB-8EE818C4657C}" v="13" dt="2022-09-26T12:21:38.101"/>
    <p1510:client id="{2DB82607-0987-48D0-801E-20EED6CAC1AB}" v="700" dt="2022-10-13T11:57:41.269"/>
    <p1510:client id="{5E347AC3-0F06-439A-83CA-F000962458E0}" v="40" dt="2022-10-03T07:15:34.462"/>
    <p1510:client id="{61FD4D37-4079-43E5-BB13-050574E51494}" v="9" dt="2022-10-12T10:27:32.939"/>
    <p1510:client id="{ED8EC2BC-EEE8-49DB-BA98-B73335C5180A}" v="5" dt="2022-09-30T08:50:51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jei Brekke" userId="S::tarjeibr@uio.no::b7adef12-d377-4333-8abe-995b7476d7a5" providerId="AD" clId="Web-{ED8EC2BC-EEE8-49DB-BA98-B73335C5180A}"/>
    <pc:docChg chg="modSld">
      <pc:chgData name="Tarjei Brekke" userId="S::tarjeibr@uio.no::b7adef12-d377-4333-8abe-995b7476d7a5" providerId="AD" clId="Web-{ED8EC2BC-EEE8-49DB-BA98-B73335C5180A}" dt="2022-09-30T08:50:51.919" v="4" actId="20577"/>
      <pc:docMkLst>
        <pc:docMk/>
      </pc:docMkLst>
      <pc:sldChg chg="modSp">
        <pc:chgData name="Tarjei Brekke" userId="S::tarjeibr@uio.no::b7adef12-d377-4333-8abe-995b7476d7a5" providerId="AD" clId="Web-{ED8EC2BC-EEE8-49DB-BA98-B73335C5180A}" dt="2022-09-30T08:50:51.919" v="4" actId="20577"/>
        <pc:sldMkLst>
          <pc:docMk/>
          <pc:sldMk cId="946816380" sldId="270"/>
        </pc:sldMkLst>
        <pc:spChg chg="mod">
          <ac:chgData name="Tarjei Brekke" userId="S::tarjeibr@uio.no::b7adef12-d377-4333-8abe-995b7476d7a5" providerId="AD" clId="Web-{ED8EC2BC-EEE8-49DB-BA98-B73335C5180A}" dt="2022-09-30T08:50:51.919" v="4" actId="20577"/>
          <ac:spMkLst>
            <pc:docMk/>
            <pc:sldMk cId="946816380" sldId="270"/>
            <ac:spMk id="2" creationId="{A053AC7A-F04D-4F2E-A5C5-C759E1E64AD8}"/>
          </ac:spMkLst>
        </pc:spChg>
      </pc:sldChg>
    </pc:docChg>
  </pc:docChgLst>
  <pc:docChgLst>
    <pc:chgData name="Tarjei Brekke" userId="S::tarjeibr@uio.no::b7adef12-d377-4333-8abe-995b7476d7a5" providerId="AD" clId="Web-{8B050157-7620-4832-B16C-EF977353377C}"/>
    <pc:docChg chg="modSld">
      <pc:chgData name="Tarjei Brekke" userId="S::tarjeibr@uio.no::b7adef12-d377-4333-8abe-995b7476d7a5" providerId="AD" clId="Web-{8B050157-7620-4832-B16C-EF977353377C}" dt="2022-09-07T12:32:28.443" v="124" actId="20577"/>
      <pc:docMkLst>
        <pc:docMk/>
      </pc:docMkLst>
      <pc:sldChg chg="modSp">
        <pc:chgData name="Tarjei Brekke" userId="S::tarjeibr@uio.no::b7adef12-d377-4333-8abe-995b7476d7a5" providerId="AD" clId="Web-{8B050157-7620-4832-B16C-EF977353377C}" dt="2022-09-07T12:32:28.443" v="124" actId="20577"/>
        <pc:sldMkLst>
          <pc:docMk/>
          <pc:sldMk cId="151869653" sldId="265"/>
        </pc:sldMkLst>
        <pc:spChg chg="mod">
          <ac:chgData name="Tarjei Brekke" userId="S::tarjeibr@uio.no::b7adef12-d377-4333-8abe-995b7476d7a5" providerId="AD" clId="Web-{8B050157-7620-4832-B16C-EF977353377C}" dt="2022-09-07T12:32:28.443" v="124" actId="20577"/>
          <ac:spMkLst>
            <pc:docMk/>
            <pc:sldMk cId="151869653" sldId="265"/>
            <ac:spMk id="2" creationId="{C53CE54E-2DFF-4B39-BFCE-F61FF6A14B1F}"/>
          </ac:spMkLst>
        </pc:spChg>
      </pc:sldChg>
    </pc:docChg>
  </pc:docChgLst>
  <pc:docChgLst>
    <pc:chgData name="Tarjei Brekke" userId="S::tarjeibr@uio.no::b7adef12-d377-4333-8abe-995b7476d7a5" providerId="AD" clId="Web-{7B70E0B0-8ECE-4759-908C-A75324FFFF81}"/>
    <pc:docChg chg="modSld">
      <pc:chgData name="Tarjei Brekke" userId="S::tarjeibr@uio.no::b7adef12-d377-4333-8abe-995b7476d7a5" providerId="AD" clId="Web-{7B70E0B0-8ECE-4759-908C-A75324FFFF81}" dt="2022-09-05T09:42:19.213" v="416" actId="20577"/>
      <pc:docMkLst>
        <pc:docMk/>
      </pc:docMkLst>
      <pc:sldChg chg="modSp">
        <pc:chgData name="Tarjei Brekke" userId="S::tarjeibr@uio.no::b7adef12-d377-4333-8abe-995b7476d7a5" providerId="AD" clId="Web-{7B70E0B0-8ECE-4759-908C-A75324FFFF81}" dt="2022-09-05T09:39:19.265" v="377" actId="20577"/>
        <pc:sldMkLst>
          <pc:docMk/>
          <pc:sldMk cId="151869653" sldId="265"/>
        </pc:sldMkLst>
        <pc:spChg chg="mod">
          <ac:chgData name="Tarjei Brekke" userId="S::tarjeibr@uio.no::b7adef12-d377-4333-8abe-995b7476d7a5" providerId="AD" clId="Web-{7B70E0B0-8ECE-4759-908C-A75324FFFF81}" dt="2022-09-05T09:39:19.265" v="377" actId="20577"/>
          <ac:spMkLst>
            <pc:docMk/>
            <pc:sldMk cId="151869653" sldId="265"/>
            <ac:spMk id="2" creationId="{C53CE54E-2DFF-4B39-BFCE-F61FF6A14B1F}"/>
          </ac:spMkLst>
        </pc:spChg>
      </pc:sldChg>
      <pc:sldChg chg="modSp">
        <pc:chgData name="Tarjei Brekke" userId="S::tarjeibr@uio.no::b7adef12-d377-4333-8abe-995b7476d7a5" providerId="AD" clId="Web-{7B70E0B0-8ECE-4759-908C-A75324FFFF81}" dt="2022-09-05T09:38:33.653" v="363" actId="20577"/>
        <pc:sldMkLst>
          <pc:docMk/>
          <pc:sldMk cId="3732191344" sldId="266"/>
        </pc:sldMkLst>
        <pc:spChg chg="mod">
          <ac:chgData name="Tarjei Brekke" userId="S::tarjeibr@uio.no::b7adef12-d377-4333-8abe-995b7476d7a5" providerId="AD" clId="Web-{7B70E0B0-8ECE-4759-908C-A75324FFFF81}" dt="2022-09-05T09:38:33.653" v="363" actId="20577"/>
          <ac:spMkLst>
            <pc:docMk/>
            <pc:sldMk cId="3732191344" sldId="266"/>
            <ac:spMk id="2" creationId="{938ED88D-C62E-4DE5-84C6-AAAB8D133DF4}"/>
          </ac:spMkLst>
        </pc:spChg>
      </pc:sldChg>
      <pc:sldChg chg="modSp">
        <pc:chgData name="Tarjei Brekke" userId="S::tarjeibr@uio.no::b7adef12-d377-4333-8abe-995b7476d7a5" providerId="AD" clId="Web-{7B70E0B0-8ECE-4759-908C-A75324FFFF81}" dt="2022-09-05T09:42:19.213" v="416" actId="20577"/>
        <pc:sldMkLst>
          <pc:docMk/>
          <pc:sldMk cId="551951027" sldId="268"/>
        </pc:sldMkLst>
        <pc:spChg chg="mod">
          <ac:chgData name="Tarjei Brekke" userId="S::tarjeibr@uio.no::b7adef12-d377-4333-8abe-995b7476d7a5" providerId="AD" clId="Web-{7B70E0B0-8ECE-4759-908C-A75324FFFF81}" dt="2022-09-05T09:42:19.213" v="416" actId="20577"/>
          <ac:spMkLst>
            <pc:docMk/>
            <pc:sldMk cId="551951027" sldId="268"/>
            <ac:spMk id="4" creationId="{78478C57-20C2-4D3E-9510-772A589C3E66}"/>
          </ac:spMkLst>
        </pc:spChg>
      </pc:sldChg>
    </pc:docChg>
  </pc:docChgLst>
  <pc:docChgLst>
    <pc:chgData name="Tarjei Brekke" userId="S::tarjeibr@uio.no::b7adef12-d377-4333-8abe-995b7476d7a5" providerId="AD" clId="Web-{725359EC-AF9A-4F6D-8350-2761244A0155}"/>
    <pc:docChg chg="modSld">
      <pc:chgData name="Tarjei Brekke" userId="S::tarjeibr@uio.no::b7adef12-d377-4333-8abe-995b7476d7a5" providerId="AD" clId="Web-{725359EC-AF9A-4F6D-8350-2761244A0155}" dt="2022-09-08T14:21:09.358" v="39" actId="20577"/>
      <pc:docMkLst>
        <pc:docMk/>
      </pc:docMkLst>
      <pc:sldChg chg="modSp">
        <pc:chgData name="Tarjei Brekke" userId="S::tarjeibr@uio.no::b7adef12-d377-4333-8abe-995b7476d7a5" providerId="AD" clId="Web-{725359EC-AF9A-4F6D-8350-2761244A0155}" dt="2022-09-08T14:21:09.358" v="39" actId="20577"/>
        <pc:sldMkLst>
          <pc:docMk/>
          <pc:sldMk cId="151869653" sldId="265"/>
        </pc:sldMkLst>
        <pc:spChg chg="mod">
          <ac:chgData name="Tarjei Brekke" userId="S::tarjeibr@uio.no::b7adef12-d377-4333-8abe-995b7476d7a5" providerId="AD" clId="Web-{725359EC-AF9A-4F6D-8350-2761244A0155}" dt="2022-09-08T14:21:09.358" v="39" actId="20577"/>
          <ac:spMkLst>
            <pc:docMk/>
            <pc:sldMk cId="151869653" sldId="265"/>
            <ac:spMk id="2" creationId="{C53CE54E-2DFF-4B39-BFCE-F61FF6A14B1F}"/>
          </ac:spMkLst>
        </pc:spChg>
      </pc:sldChg>
      <pc:sldChg chg="modSp">
        <pc:chgData name="Tarjei Brekke" userId="S::tarjeibr@uio.no::b7adef12-d377-4333-8abe-995b7476d7a5" providerId="AD" clId="Web-{725359EC-AF9A-4F6D-8350-2761244A0155}" dt="2022-09-08T14:19:50.810" v="31" actId="14100"/>
        <pc:sldMkLst>
          <pc:docMk/>
          <pc:sldMk cId="3732191344" sldId="266"/>
        </pc:sldMkLst>
        <pc:spChg chg="mod">
          <ac:chgData name="Tarjei Brekke" userId="S::tarjeibr@uio.no::b7adef12-d377-4333-8abe-995b7476d7a5" providerId="AD" clId="Web-{725359EC-AF9A-4F6D-8350-2761244A0155}" dt="2022-09-08T14:19:50.810" v="31" actId="14100"/>
          <ac:spMkLst>
            <pc:docMk/>
            <pc:sldMk cId="3732191344" sldId="266"/>
            <ac:spMk id="2" creationId="{938ED88D-C62E-4DE5-84C6-AAAB8D133DF4}"/>
          </ac:spMkLst>
        </pc:spChg>
      </pc:sldChg>
    </pc:docChg>
  </pc:docChgLst>
  <pc:docChgLst>
    <pc:chgData name="Tarjei Brekke" userId="b7adef12-d377-4333-8abe-995b7476d7a5" providerId="ADAL" clId="{2D11E0AA-764E-416F-98CB-8EE818C4657C}"/>
    <pc:docChg chg="custSel addSld modSld">
      <pc:chgData name="Tarjei Brekke" userId="b7adef12-d377-4333-8abe-995b7476d7a5" providerId="ADAL" clId="{2D11E0AA-764E-416F-98CB-8EE818C4657C}" dt="2022-09-26T12:21:38.101" v="1145" actId="20577"/>
      <pc:docMkLst>
        <pc:docMk/>
      </pc:docMkLst>
      <pc:sldChg chg="addSp modSp mod">
        <pc:chgData name="Tarjei Brekke" userId="b7adef12-d377-4333-8abe-995b7476d7a5" providerId="ADAL" clId="{2D11E0AA-764E-416F-98CB-8EE818C4657C}" dt="2022-09-26T09:19:00.321" v="73" actId="20577"/>
        <pc:sldMkLst>
          <pc:docMk/>
          <pc:sldMk cId="99325339" sldId="257"/>
        </pc:sldMkLst>
        <pc:spChg chg="mod">
          <ac:chgData name="Tarjei Brekke" userId="b7adef12-d377-4333-8abe-995b7476d7a5" providerId="ADAL" clId="{2D11E0AA-764E-416F-98CB-8EE818C4657C}" dt="2022-09-26T09:18:39.567" v="45" actId="1076"/>
          <ac:spMkLst>
            <pc:docMk/>
            <pc:sldMk cId="99325339" sldId="257"/>
            <ac:spMk id="4" creationId="{EA8EE129-EFF0-44E0-867E-445C843302ED}"/>
          </ac:spMkLst>
        </pc:spChg>
        <pc:spChg chg="mod">
          <ac:chgData name="Tarjei Brekke" userId="b7adef12-d377-4333-8abe-995b7476d7a5" providerId="ADAL" clId="{2D11E0AA-764E-416F-98CB-8EE818C4657C}" dt="2022-09-26T09:18:35.773" v="44" actId="1076"/>
          <ac:spMkLst>
            <pc:docMk/>
            <pc:sldMk cId="99325339" sldId="257"/>
            <ac:spMk id="6" creationId="{5AA5B20F-0C17-4F4C-A3D1-94544CBAC54A}"/>
          </ac:spMkLst>
        </pc:spChg>
        <pc:spChg chg="mod">
          <ac:chgData name="Tarjei Brekke" userId="b7adef12-d377-4333-8abe-995b7476d7a5" providerId="ADAL" clId="{2D11E0AA-764E-416F-98CB-8EE818C4657C}" dt="2022-09-26T09:18:20.030" v="43" actId="1076"/>
          <ac:spMkLst>
            <pc:docMk/>
            <pc:sldMk cId="99325339" sldId="257"/>
            <ac:spMk id="8" creationId="{583C23D3-EDA1-47BA-B589-533A389CFF5E}"/>
          </ac:spMkLst>
        </pc:spChg>
        <pc:spChg chg="add mod">
          <ac:chgData name="Tarjei Brekke" userId="b7adef12-d377-4333-8abe-995b7476d7a5" providerId="ADAL" clId="{2D11E0AA-764E-416F-98CB-8EE818C4657C}" dt="2022-09-26T09:19:00.321" v="73" actId="20577"/>
          <ac:spMkLst>
            <pc:docMk/>
            <pc:sldMk cId="99325339" sldId="257"/>
            <ac:spMk id="10" creationId="{A8F3766F-E293-4896-95E3-2706FA3519EF}"/>
          </ac:spMkLst>
        </pc:spChg>
      </pc:sldChg>
      <pc:sldChg chg="modSp">
        <pc:chgData name="Tarjei Brekke" userId="b7adef12-d377-4333-8abe-995b7476d7a5" providerId="ADAL" clId="{2D11E0AA-764E-416F-98CB-8EE818C4657C}" dt="2022-09-20T09:13:03.313" v="29"/>
        <pc:sldMkLst>
          <pc:docMk/>
          <pc:sldMk cId="874032452" sldId="264"/>
        </pc:sldMkLst>
        <pc:graphicFrameChg chg="mod">
          <ac:chgData name="Tarjei Brekke" userId="b7adef12-d377-4333-8abe-995b7476d7a5" providerId="ADAL" clId="{2D11E0AA-764E-416F-98CB-8EE818C4657C}" dt="2022-09-20T09:13:03.313" v="29"/>
          <ac:graphicFrameMkLst>
            <pc:docMk/>
            <pc:sldMk cId="874032452" sldId="264"/>
            <ac:graphicFrameMk id="7" creationId="{B561EECC-216F-40B4-AB83-DD283FA32644}"/>
          </ac:graphicFrameMkLst>
        </pc:graphicFrameChg>
      </pc:sldChg>
      <pc:sldChg chg="modSp mod">
        <pc:chgData name="Tarjei Brekke" userId="b7adef12-d377-4333-8abe-995b7476d7a5" providerId="ADAL" clId="{2D11E0AA-764E-416F-98CB-8EE818C4657C}" dt="2022-09-16T13:32:13.317" v="26"/>
        <pc:sldMkLst>
          <pc:docMk/>
          <pc:sldMk cId="151869653" sldId="265"/>
        </pc:sldMkLst>
        <pc:spChg chg="mod">
          <ac:chgData name="Tarjei Brekke" userId="b7adef12-d377-4333-8abe-995b7476d7a5" providerId="ADAL" clId="{2D11E0AA-764E-416F-98CB-8EE818C4657C}" dt="2022-09-16T13:32:13.317" v="26"/>
          <ac:spMkLst>
            <pc:docMk/>
            <pc:sldMk cId="151869653" sldId="265"/>
            <ac:spMk id="2" creationId="{C53CE54E-2DFF-4B39-BFCE-F61FF6A14B1F}"/>
          </ac:spMkLst>
        </pc:spChg>
      </pc:sldChg>
      <pc:sldChg chg="modSp new mod">
        <pc:chgData name="Tarjei Brekke" userId="b7adef12-d377-4333-8abe-995b7476d7a5" providerId="ADAL" clId="{2D11E0AA-764E-416F-98CB-8EE818C4657C}" dt="2022-09-26T12:21:38.101" v="1145" actId="20577"/>
        <pc:sldMkLst>
          <pc:docMk/>
          <pc:sldMk cId="946816380" sldId="270"/>
        </pc:sldMkLst>
        <pc:spChg chg="mod">
          <ac:chgData name="Tarjei Brekke" userId="b7adef12-d377-4333-8abe-995b7476d7a5" providerId="ADAL" clId="{2D11E0AA-764E-416F-98CB-8EE818C4657C}" dt="2022-09-26T12:21:38.101" v="1145" actId="20577"/>
          <ac:spMkLst>
            <pc:docMk/>
            <pc:sldMk cId="946816380" sldId="270"/>
            <ac:spMk id="2" creationId="{A053AC7A-F04D-4F2E-A5C5-C759E1E64AD8}"/>
          </ac:spMkLst>
        </pc:spChg>
        <pc:spChg chg="mod">
          <ac:chgData name="Tarjei Brekke" userId="b7adef12-d377-4333-8abe-995b7476d7a5" providerId="ADAL" clId="{2D11E0AA-764E-416F-98CB-8EE818C4657C}" dt="2022-09-26T09:19:26.673" v="75" actId="404"/>
          <ac:spMkLst>
            <pc:docMk/>
            <pc:sldMk cId="946816380" sldId="270"/>
            <ac:spMk id="5" creationId="{CEB69117-6CEA-4BDE-AB14-3111AE516353}"/>
          </ac:spMkLst>
        </pc:spChg>
      </pc:sldChg>
    </pc:docChg>
  </pc:docChgLst>
  <pc:docChgLst>
    <pc:chgData name="Tarjei Brekke" userId="S::tarjeibr@uio.no::b7adef12-d377-4333-8abe-995b7476d7a5" providerId="AD" clId="Web-{5E347AC3-0F06-439A-83CA-F000962458E0}"/>
    <pc:docChg chg="modSld">
      <pc:chgData name="Tarjei Brekke" userId="S::tarjeibr@uio.no::b7adef12-d377-4333-8abe-995b7476d7a5" providerId="AD" clId="Web-{5E347AC3-0F06-439A-83CA-F000962458E0}" dt="2022-10-03T07:15:34.462" v="39" actId="20577"/>
      <pc:docMkLst>
        <pc:docMk/>
      </pc:docMkLst>
      <pc:sldChg chg="modSp">
        <pc:chgData name="Tarjei Brekke" userId="S::tarjeibr@uio.no::b7adef12-d377-4333-8abe-995b7476d7a5" providerId="AD" clId="Web-{5E347AC3-0F06-439A-83CA-F000962458E0}" dt="2022-10-03T07:15:34.462" v="39" actId="20577"/>
        <pc:sldMkLst>
          <pc:docMk/>
          <pc:sldMk cId="946816380" sldId="270"/>
        </pc:sldMkLst>
        <pc:spChg chg="mod">
          <ac:chgData name="Tarjei Brekke" userId="S::tarjeibr@uio.no::b7adef12-d377-4333-8abe-995b7476d7a5" providerId="AD" clId="Web-{5E347AC3-0F06-439A-83CA-F000962458E0}" dt="2022-10-03T07:15:34.462" v="39" actId="20577"/>
          <ac:spMkLst>
            <pc:docMk/>
            <pc:sldMk cId="946816380" sldId="270"/>
            <ac:spMk id="2" creationId="{A053AC7A-F04D-4F2E-A5C5-C759E1E64AD8}"/>
          </ac:spMkLst>
        </pc:spChg>
      </pc:sldChg>
    </pc:docChg>
  </pc:docChgLst>
  <pc:docChgLst>
    <pc:chgData name="Tarjei Brekke" userId="S::tarjeibr@uio.no::b7adef12-d377-4333-8abe-995b7476d7a5" providerId="AD" clId="Web-{61FD4D37-4079-43E5-BB13-050574E51494}"/>
    <pc:docChg chg="addSld addMainMaster modMainMaster">
      <pc:chgData name="Tarjei Brekke" userId="S::tarjeibr@uio.no::b7adef12-d377-4333-8abe-995b7476d7a5" providerId="AD" clId="Web-{61FD4D37-4079-43E5-BB13-050574E51494}" dt="2022-10-12T10:27:32.939" v="8"/>
      <pc:docMkLst>
        <pc:docMk/>
      </pc:docMkLst>
      <pc:sldChg chg="add">
        <pc:chgData name="Tarjei Brekke" userId="S::tarjeibr@uio.no::b7adef12-d377-4333-8abe-995b7476d7a5" providerId="AD" clId="Web-{61FD4D37-4079-43E5-BB13-050574E51494}" dt="2022-10-12T10:27:32.251" v="0"/>
        <pc:sldMkLst>
          <pc:docMk/>
          <pc:sldMk cId="1165175550" sldId="271"/>
        </pc:sldMkLst>
      </pc:sldChg>
      <pc:sldChg chg="add">
        <pc:chgData name="Tarjei Brekke" userId="S::tarjeibr@uio.no::b7adef12-d377-4333-8abe-995b7476d7a5" providerId="AD" clId="Web-{61FD4D37-4079-43E5-BB13-050574E51494}" dt="2022-10-12T10:27:32.345" v="1"/>
        <pc:sldMkLst>
          <pc:docMk/>
          <pc:sldMk cId="3137429623" sldId="272"/>
        </pc:sldMkLst>
      </pc:sldChg>
      <pc:sldChg chg="add">
        <pc:chgData name="Tarjei Brekke" userId="S::tarjeibr@uio.no::b7adef12-d377-4333-8abe-995b7476d7a5" providerId="AD" clId="Web-{61FD4D37-4079-43E5-BB13-050574E51494}" dt="2022-10-12T10:27:32.454" v="2"/>
        <pc:sldMkLst>
          <pc:docMk/>
          <pc:sldMk cId="129995440" sldId="273"/>
        </pc:sldMkLst>
      </pc:sldChg>
      <pc:sldChg chg="add">
        <pc:chgData name="Tarjei Brekke" userId="S::tarjeibr@uio.no::b7adef12-d377-4333-8abe-995b7476d7a5" providerId="AD" clId="Web-{61FD4D37-4079-43E5-BB13-050574E51494}" dt="2022-10-12T10:27:32.532" v="3"/>
        <pc:sldMkLst>
          <pc:docMk/>
          <pc:sldMk cId="1745950837" sldId="274"/>
        </pc:sldMkLst>
      </pc:sldChg>
      <pc:sldChg chg="add">
        <pc:chgData name="Tarjei Brekke" userId="S::tarjeibr@uio.no::b7adef12-d377-4333-8abe-995b7476d7a5" providerId="AD" clId="Web-{61FD4D37-4079-43E5-BB13-050574E51494}" dt="2022-10-12T10:27:32.642" v="4"/>
        <pc:sldMkLst>
          <pc:docMk/>
          <pc:sldMk cId="2932155485" sldId="275"/>
        </pc:sldMkLst>
      </pc:sldChg>
      <pc:sldChg chg="add">
        <pc:chgData name="Tarjei Brekke" userId="S::tarjeibr@uio.no::b7adef12-d377-4333-8abe-995b7476d7a5" providerId="AD" clId="Web-{61FD4D37-4079-43E5-BB13-050574E51494}" dt="2022-10-12T10:27:32.767" v="5"/>
        <pc:sldMkLst>
          <pc:docMk/>
          <pc:sldMk cId="2153755801" sldId="276"/>
        </pc:sldMkLst>
      </pc:sldChg>
      <pc:sldChg chg="add">
        <pc:chgData name="Tarjei Brekke" userId="S::tarjeibr@uio.no::b7adef12-d377-4333-8abe-995b7476d7a5" providerId="AD" clId="Web-{61FD4D37-4079-43E5-BB13-050574E51494}" dt="2022-10-12T10:27:32.814" v="6"/>
        <pc:sldMkLst>
          <pc:docMk/>
          <pc:sldMk cId="248806857" sldId="277"/>
        </pc:sldMkLst>
      </pc:sldChg>
      <pc:sldChg chg="add">
        <pc:chgData name="Tarjei Brekke" userId="S::tarjeibr@uio.no::b7adef12-d377-4333-8abe-995b7476d7a5" providerId="AD" clId="Web-{61FD4D37-4079-43E5-BB13-050574E51494}" dt="2022-10-12T10:27:32.876" v="7"/>
        <pc:sldMkLst>
          <pc:docMk/>
          <pc:sldMk cId="675978093" sldId="278"/>
        </pc:sldMkLst>
      </pc:sldChg>
      <pc:sldChg chg="add">
        <pc:chgData name="Tarjei Brekke" userId="S::tarjeibr@uio.no::b7adef12-d377-4333-8abe-995b7476d7a5" providerId="AD" clId="Web-{61FD4D37-4079-43E5-BB13-050574E51494}" dt="2022-10-12T10:27:32.939" v="8"/>
        <pc:sldMkLst>
          <pc:docMk/>
          <pc:sldMk cId="3066424111" sldId="279"/>
        </pc:sldMkLst>
      </pc:sldChg>
      <pc:sldMasterChg chg="modSldLayout">
        <pc:chgData name="Tarjei Brekke" userId="S::tarjeibr@uio.no::b7adef12-d377-4333-8abe-995b7476d7a5" providerId="AD" clId="Web-{61FD4D37-4079-43E5-BB13-050574E51494}" dt="2022-10-12T10:27:32.251" v="0"/>
        <pc:sldMasterMkLst>
          <pc:docMk/>
          <pc:sldMasterMk cId="3392286848" sldId="2147483693"/>
        </pc:sldMasterMkLst>
        <pc:sldLayoutChg chg="replI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3392286848" sldId="2147483693"/>
            <pc:sldLayoutMk cId="2569172158" sldId="2147483733"/>
          </pc:sldLayoutMkLst>
        </pc:sldLayoutChg>
        <pc:sldLayoutChg chg="replI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3392286848" sldId="2147483693"/>
            <pc:sldLayoutMk cId="2955469279" sldId="2147483734"/>
          </pc:sldLayoutMkLst>
        </pc:sldLayoutChg>
        <pc:sldLayoutChg chg="replI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3392286848" sldId="2147483693"/>
            <pc:sldLayoutMk cId="510009894" sldId="2147483735"/>
          </pc:sldLayoutMkLst>
        </pc:sldLayoutChg>
        <pc:sldLayoutChg chg="replI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3392286848" sldId="2147483693"/>
            <pc:sldLayoutMk cId="2261247614" sldId="2147483736"/>
          </pc:sldLayoutMkLst>
        </pc:sldLayoutChg>
        <pc:sldLayoutChg chg="replI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3392286848" sldId="2147483693"/>
            <pc:sldLayoutMk cId="635028990" sldId="2147483737"/>
          </pc:sldLayoutMkLst>
        </pc:sldLayoutChg>
        <pc:sldLayoutChg chg="replI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3392286848" sldId="2147483693"/>
            <pc:sldLayoutMk cId="1491820132" sldId="2147483738"/>
          </pc:sldLayoutMkLst>
        </pc:sldLayoutChg>
        <pc:sldLayoutChg chg="replI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3392286848" sldId="2147483693"/>
            <pc:sldLayoutMk cId="1936681373" sldId="2147483739"/>
          </pc:sldLayoutMkLst>
        </pc:sldLayoutChg>
        <pc:sldLayoutChg chg="replI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3392286848" sldId="2147483693"/>
            <pc:sldLayoutMk cId="3276058135" sldId="2147483740"/>
          </pc:sldLayoutMkLst>
        </pc:sldLayoutChg>
        <pc:sldLayoutChg chg="replI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3392286848" sldId="2147483693"/>
            <pc:sldLayoutMk cId="3024930277" sldId="2147483741"/>
          </pc:sldLayoutMkLst>
        </pc:sldLayoutChg>
      </pc:sldMasterChg>
      <pc:sldMasterChg chg="add addSldLayout">
        <pc:chgData name="Tarjei Brekke" userId="S::tarjeibr@uio.no::b7adef12-d377-4333-8abe-995b7476d7a5" providerId="AD" clId="Web-{61FD4D37-4079-43E5-BB13-050574E51494}" dt="2022-10-12T10:27:32.251" v="0"/>
        <pc:sldMasterMkLst>
          <pc:docMk/>
          <pc:sldMasterMk cId="133689992" sldId="2147483721"/>
        </pc:sldMasterMkLst>
        <pc:sldLayoutChg chg="ad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133689992" sldId="2147483721"/>
            <pc:sldLayoutMk cId="3161152056" sldId="2147483722"/>
          </pc:sldLayoutMkLst>
        </pc:sldLayoutChg>
        <pc:sldLayoutChg chg="ad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133689992" sldId="2147483721"/>
            <pc:sldLayoutMk cId="2160822946" sldId="2147483723"/>
          </pc:sldLayoutMkLst>
        </pc:sldLayoutChg>
        <pc:sldLayoutChg chg="ad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133689992" sldId="2147483721"/>
            <pc:sldLayoutMk cId="837285432" sldId="2147483724"/>
          </pc:sldLayoutMkLst>
        </pc:sldLayoutChg>
        <pc:sldLayoutChg chg="ad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133689992" sldId="2147483721"/>
            <pc:sldLayoutMk cId="1901373158" sldId="2147483725"/>
          </pc:sldLayoutMkLst>
        </pc:sldLayoutChg>
        <pc:sldLayoutChg chg="ad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133689992" sldId="2147483721"/>
            <pc:sldLayoutMk cId="1297397818" sldId="2147483726"/>
          </pc:sldLayoutMkLst>
        </pc:sldLayoutChg>
        <pc:sldLayoutChg chg="ad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133689992" sldId="2147483721"/>
            <pc:sldLayoutMk cId="537164037" sldId="2147483727"/>
          </pc:sldLayoutMkLst>
        </pc:sldLayoutChg>
        <pc:sldLayoutChg chg="ad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133689992" sldId="2147483721"/>
            <pc:sldLayoutMk cId="210826264" sldId="2147483728"/>
          </pc:sldLayoutMkLst>
        </pc:sldLayoutChg>
        <pc:sldLayoutChg chg="ad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133689992" sldId="2147483721"/>
            <pc:sldLayoutMk cId="1063831605" sldId="2147483729"/>
          </pc:sldLayoutMkLst>
        </pc:sldLayoutChg>
        <pc:sldLayoutChg chg="ad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133689992" sldId="2147483721"/>
            <pc:sldLayoutMk cId="1802949422" sldId="2147483730"/>
          </pc:sldLayoutMkLst>
        </pc:sldLayoutChg>
        <pc:sldLayoutChg chg="ad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133689992" sldId="2147483721"/>
            <pc:sldLayoutMk cId="2023056875" sldId="2147483731"/>
          </pc:sldLayoutMkLst>
        </pc:sldLayoutChg>
        <pc:sldLayoutChg chg="add">
          <pc:chgData name="Tarjei Brekke" userId="S::tarjeibr@uio.no::b7adef12-d377-4333-8abe-995b7476d7a5" providerId="AD" clId="Web-{61FD4D37-4079-43E5-BB13-050574E51494}" dt="2022-10-12T10:27:32.251" v="0"/>
          <pc:sldLayoutMkLst>
            <pc:docMk/>
            <pc:sldMasterMk cId="133689992" sldId="2147483721"/>
            <pc:sldLayoutMk cId="2356933721" sldId="2147483732"/>
          </pc:sldLayoutMkLst>
        </pc:sldLayoutChg>
      </pc:sldMasterChg>
    </pc:docChg>
  </pc:docChgLst>
  <pc:docChgLst>
    <pc:chgData name="Tarjei Brekke" userId="S::tarjeibr@uio.no::b7adef12-d377-4333-8abe-995b7476d7a5" providerId="AD" clId="Web-{8C4CBB63-138B-49D2-8361-AB7F0B1F6AD0}"/>
    <pc:docChg chg="modSld">
      <pc:chgData name="Tarjei Brekke" userId="S::tarjeibr@uio.no::b7adef12-d377-4333-8abe-995b7476d7a5" providerId="AD" clId="Web-{8C4CBB63-138B-49D2-8361-AB7F0B1F6AD0}" dt="2022-09-06T08:01:06.102" v="347" actId="20577"/>
      <pc:docMkLst>
        <pc:docMk/>
      </pc:docMkLst>
      <pc:sldChg chg="modSp">
        <pc:chgData name="Tarjei Brekke" userId="S::tarjeibr@uio.no::b7adef12-d377-4333-8abe-995b7476d7a5" providerId="AD" clId="Web-{8C4CBB63-138B-49D2-8361-AB7F0B1F6AD0}" dt="2022-09-06T07:23:39.845" v="45" actId="20577"/>
        <pc:sldMkLst>
          <pc:docMk/>
          <pc:sldMk cId="2824128163" sldId="258"/>
        </pc:sldMkLst>
        <pc:spChg chg="mod">
          <ac:chgData name="Tarjei Brekke" userId="S::tarjeibr@uio.no::b7adef12-d377-4333-8abe-995b7476d7a5" providerId="AD" clId="Web-{8C4CBB63-138B-49D2-8361-AB7F0B1F6AD0}" dt="2022-09-06T07:23:39.845" v="45" actId="20577"/>
          <ac:spMkLst>
            <pc:docMk/>
            <pc:sldMk cId="2824128163" sldId="258"/>
            <ac:spMk id="2" creationId="{5D64EC73-9AB4-48A3-AA6B-7EE12DCC1C06}"/>
          </ac:spMkLst>
        </pc:spChg>
      </pc:sldChg>
      <pc:sldChg chg="modSp">
        <pc:chgData name="Tarjei Brekke" userId="S::tarjeibr@uio.no::b7adef12-d377-4333-8abe-995b7476d7a5" providerId="AD" clId="Web-{8C4CBB63-138B-49D2-8361-AB7F0B1F6AD0}" dt="2022-09-06T07:26:02.551" v="80" actId="20577"/>
        <pc:sldMkLst>
          <pc:docMk/>
          <pc:sldMk cId="1109073918" sldId="262"/>
        </pc:sldMkLst>
        <pc:spChg chg="mod">
          <ac:chgData name="Tarjei Brekke" userId="S::tarjeibr@uio.no::b7adef12-d377-4333-8abe-995b7476d7a5" providerId="AD" clId="Web-{8C4CBB63-138B-49D2-8361-AB7F0B1F6AD0}" dt="2022-09-06T07:26:02.551" v="80" actId="20577"/>
          <ac:spMkLst>
            <pc:docMk/>
            <pc:sldMk cId="1109073918" sldId="262"/>
            <ac:spMk id="2" creationId="{73C47AB5-B064-4D4E-9162-F0E9659189CE}"/>
          </ac:spMkLst>
        </pc:spChg>
      </pc:sldChg>
      <pc:sldChg chg="modSp">
        <pc:chgData name="Tarjei Brekke" userId="S::tarjeibr@uio.no::b7adef12-d377-4333-8abe-995b7476d7a5" providerId="AD" clId="Web-{8C4CBB63-138B-49D2-8361-AB7F0B1F6AD0}" dt="2022-09-06T07:42:33.114" v="237" actId="20577"/>
        <pc:sldMkLst>
          <pc:docMk/>
          <pc:sldMk cId="877781895" sldId="263"/>
        </pc:sldMkLst>
        <pc:spChg chg="mod">
          <ac:chgData name="Tarjei Brekke" userId="S::tarjeibr@uio.no::b7adef12-d377-4333-8abe-995b7476d7a5" providerId="AD" clId="Web-{8C4CBB63-138B-49D2-8361-AB7F0B1F6AD0}" dt="2022-09-06T07:42:33.114" v="237" actId="20577"/>
          <ac:spMkLst>
            <pc:docMk/>
            <pc:sldMk cId="877781895" sldId="263"/>
            <ac:spMk id="2" creationId="{B4323BF8-9BEF-4CA8-B992-FDEA7158BEA0}"/>
          </ac:spMkLst>
        </pc:spChg>
      </pc:sldChg>
      <pc:sldChg chg="modSp">
        <pc:chgData name="Tarjei Brekke" userId="S::tarjeibr@uio.no::b7adef12-d377-4333-8abe-995b7476d7a5" providerId="AD" clId="Web-{8C4CBB63-138B-49D2-8361-AB7F0B1F6AD0}" dt="2022-09-06T07:29:15.054" v="119" actId="20577"/>
        <pc:sldMkLst>
          <pc:docMk/>
          <pc:sldMk cId="874032452" sldId="264"/>
        </pc:sldMkLst>
        <pc:spChg chg="mod">
          <ac:chgData name="Tarjei Brekke" userId="S::tarjeibr@uio.no::b7adef12-d377-4333-8abe-995b7476d7a5" providerId="AD" clId="Web-{8C4CBB63-138B-49D2-8361-AB7F0B1F6AD0}" dt="2022-09-06T07:29:15.054" v="119" actId="20577"/>
          <ac:spMkLst>
            <pc:docMk/>
            <pc:sldMk cId="874032452" sldId="264"/>
            <ac:spMk id="2" creationId="{7BDFAA39-01C2-4A7B-9B47-D4F6FCE445D2}"/>
          </ac:spMkLst>
        </pc:spChg>
      </pc:sldChg>
      <pc:sldChg chg="modSp">
        <pc:chgData name="Tarjei Brekke" userId="S::tarjeibr@uio.no::b7adef12-d377-4333-8abe-995b7476d7a5" providerId="AD" clId="Web-{8C4CBB63-138B-49D2-8361-AB7F0B1F6AD0}" dt="2022-09-06T08:01:06.102" v="347" actId="20577"/>
        <pc:sldMkLst>
          <pc:docMk/>
          <pc:sldMk cId="151869653" sldId="265"/>
        </pc:sldMkLst>
        <pc:spChg chg="mod">
          <ac:chgData name="Tarjei Brekke" userId="S::tarjeibr@uio.no::b7adef12-d377-4333-8abe-995b7476d7a5" providerId="AD" clId="Web-{8C4CBB63-138B-49D2-8361-AB7F0B1F6AD0}" dt="2022-09-06T08:01:06.102" v="347" actId="20577"/>
          <ac:spMkLst>
            <pc:docMk/>
            <pc:sldMk cId="151869653" sldId="265"/>
            <ac:spMk id="2" creationId="{C53CE54E-2DFF-4B39-BFCE-F61FF6A14B1F}"/>
          </ac:spMkLst>
        </pc:spChg>
      </pc:sldChg>
      <pc:sldChg chg="modSp">
        <pc:chgData name="Tarjei Brekke" userId="S::tarjeibr@uio.no::b7adef12-d377-4333-8abe-995b7476d7a5" providerId="AD" clId="Web-{8C4CBB63-138B-49D2-8361-AB7F0B1F6AD0}" dt="2022-09-06T07:58:20.928" v="252" actId="20577"/>
        <pc:sldMkLst>
          <pc:docMk/>
          <pc:sldMk cId="3732191344" sldId="266"/>
        </pc:sldMkLst>
        <pc:spChg chg="mod">
          <ac:chgData name="Tarjei Brekke" userId="S::tarjeibr@uio.no::b7adef12-d377-4333-8abe-995b7476d7a5" providerId="AD" clId="Web-{8C4CBB63-138B-49D2-8361-AB7F0B1F6AD0}" dt="2022-09-06T07:58:20.928" v="252" actId="20577"/>
          <ac:spMkLst>
            <pc:docMk/>
            <pc:sldMk cId="3732191344" sldId="266"/>
            <ac:spMk id="2" creationId="{938ED88D-C62E-4DE5-84C6-AAAB8D133DF4}"/>
          </ac:spMkLst>
        </pc:spChg>
      </pc:sldChg>
    </pc:docChg>
  </pc:docChgLst>
  <pc:docChgLst>
    <pc:chgData name="Tarjei Brekke" userId="b7adef12-d377-4333-8abe-995b7476d7a5" providerId="ADAL" clId="{3C96DE61-27E4-40BC-82BA-B09BCEC6C6A0}"/>
    <pc:docChg chg="undo custSel addSld delSld modSld">
      <pc:chgData name="Tarjei Brekke" userId="b7adef12-d377-4333-8abe-995b7476d7a5" providerId="ADAL" clId="{3C96DE61-27E4-40BC-82BA-B09BCEC6C6A0}" dt="2022-08-29T11:47:52.274" v="7864" actId="255"/>
      <pc:docMkLst>
        <pc:docMk/>
      </pc:docMkLst>
      <pc:sldChg chg="modSp mod">
        <pc:chgData name="Tarjei Brekke" userId="b7adef12-d377-4333-8abe-995b7476d7a5" providerId="ADAL" clId="{3C96DE61-27E4-40BC-82BA-B09BCEC6C6A0}" dt="2022-08-23T06:59:43.286" v="5422" actId="20577"/>
        <pc:sldMkLst>
          <pc:docMk/>
          <pc:sldMk cId="3160902371" sldId="256"/>
        </pc:sldMkLst>
        <pc:spChg chg="mod">
          <ac:chgData name="Tarjei Brekke" userId="b7adef12-d377-4333-8abe-995b7476d7a5" providerId="ADAL" clId="{3C96DE61-27E4-40BC-82BA-B09BCEC6C6A0}" dt="2022-08-23T06:59:43.286" v="5422" actId="20577"/>
          <ac:spMkLst>
            <pc:docMk/>
            <pc:sldMk cId="3160902371" sldId="256"/>
            <ac:spMk id="5" creationId="{69DBDD1D-5342-4062-B517-B3AF4EE23643}"/>
          </ac:spMkLst>
        </pc:spChg>
      </pc:sldChg>
      <pc:sldChg chg="modSp mod">
        <pc:chgData name="Tarjei Brekke" userId="b7adef12-d377-4333-8abe-995b7476d7a5" providerId="ADAL" clId="{3C96DE61-27E4-40BC-82BA-B09BCEC6C6A0}" dt="2022-08-22T12:51:05.888" v="5372" actId="3626"/>
        <pc:sldMkLst>
          <pc:docMk/>
          <pc:sldMk cId="99325339" sldId="257"/>
        </pc:sldMkLst>
        <pc:spChg chg="mod">
          <ac:chgData name="Tarjei Brekke" userId="b7adef12-d377-4333-8abe-995b7476d7a5" providerId="ADAL" clId="{3C96DE61-27E4-40BC-82BA-B09BCEC6C6A0}" dt="2022-08-22T11:20:45.875" v="3179" actId="20577"/>
          <ac:spMkLst>
            <pc:docMk/>
            <pc:sldMk cId="99325339" sldId="257"/>
            <ac:spMk id="3" creationId="{61CF6F82-04E1-4B46-B708-BF70B5B05CC1}"/>
          </ac:spMkLst>
        </pc:spChg>
        <pc:spChg chg="mod">
          <ac:chgData name="Tarjei Brekke" userId="b7adef12-d377-4333-8abe-995b7476d7a5" providerId="ADAL" clId="{3C96DE61-27E4-40BC-82BA-B09BCEC6C6A0}" dt="2022-08-22T12:51:05.888" v="5372" actId="3626"/>
          <ac:spMkLst>
            <pc:docMk/>
            <pc:sldMk cId="99325339" sldId="257"/>
            <ac:spMk id="5" creationId="{418C4DE4-970F-406B-ADDB-811B357BFF0A}"/>
          </ac:spMkLst>
        </pc:spChg>
        <pc:spChg chg="mod">
          <ac:chgData name="Tarjei Brekke" userId="b7adef12-d377-4333-8abe-995b7476d7a5" providerId="ADAL" clId="{3C96DE61-27E4-40BC-82BA-B09BCEC6C6A0}" dt="2022-08-22T09:50:38.407" v="169" actId="1076"/>
          <ac:spMkLst>
            <pc:docMk/>
            <pc:sldMk cId="99325339" sldId="257"/>
            <ac:spMk id="6" creationId="{5AA5B20F-0C17-4F4C-A3D1-94544CBAC54A}"/>
          </ac:spMkLst>
        </pc:spChg>
      </pc:sldChg>
      <pc:sldChg chg="modSp mod">
        <pc:chgData name="Tarjei Brekke" userId="b7adef12-d377-4333-8abe-995b7476d7a5" providerId="ADAL" clId="{3C96DE61-27E4-40BC-82BA-B09BCEC6C6A0}" dt="2022-08-26T13:24:25.482" v="7607" actId="20577"/>
        <pc:sldMkLst>
          <pc:docMk/>
          <pc:sldMk cId="2824128163" sldId="258"/>
        </pc:sldMkLst>
        <pc:spChg chg="mod">
          <ac:chgData name="Tarjei Brekke" userId="b7adef12-d377-4333-8abe-995b7476d7a5" providerId="ADAL" clId="{3C96DE61-27E4-40BC-82BA-B09BCEC6C6A0}" dt="2022-08-26T13:24:25.482" v="7607" actId="20577"/>
          <ac:spMkLst>
            <pc:docMk/>
            <pc:sldMk cId="2824128163" sldId="258"/>
            <ac:spMk id="2" creationId="{5D64EC73-9AB4-48A3-AA6B-7EE12DCC1C06}"/>
          </ac:spMkLst>
        </pc:spChg>
        <pc:spChg chg="mod">
          <ac:chgData name="Tarjei Brekke" userId="b7adef12-d377-4333-8abe-995b7476d7a5" providerId="ADAL" clId="{3C96DE61-27E4-40BC-82BA-B09BCEC6C6A0}" dt="2022-08-22T11:20:52.733" v="3196" actId="20577"/>
          <ac:spMkLst>
            <pc:docMk/>
            <pc:sldMk cId="2824128163" sldId="258"/>
            <ac:spMk id="5" creationId="{74FAFBB9-0562-4239-ACC6-3F1591F07F9E}"/>
          </ac:spMkLst>
        </pc:spChg>
      </pc:sldChg>
      <pc:sldChg chg="del">
        <pc:chgData name="Tarjei Brekke" userId="b7adef12-d377-4333-8abe-995b7476d7a5" providerId="ADAL" clId="{3C96DE61-27E4-40BC-82BA-B09BCEC6C6A0}" dt="2022-08-22T09:38:39.346" v="0" actId="47"/>
        <pc:sldMkLst>
          <pc:docMk/>
          <pc:sldMk cId="632058028" sldId="260"/>
        </pc:sldMkLst>
      </pc:sldChg>
      <pc:sldChg chg="modSp mod">
        <pc:chgData name="Tarjei Brekke" userId="b7adef12-d377-4333-8abe-995b7476d7a5" providerId="ADAL" clId="{3C96DE61-27E4-40BC-82BA-B09BCEC6C6A0}" dt="2022-08-23T13:31:46.188" v="7503" actId="404"/>
        <pc:sldMkLst>
          <pc:docMk/>
          <pc:sldMk cId="1109073918" sldId="262"/>
        </pc:sldMkLst>
        <pc:spChg chg="mod">
          <ac:chgData name="Tarjei Brekke" userId="b7adef12-d377-4333-8abe-995b7476d7a5" providerId="ADAL" clId="{3C96DE61-27E4-40BC-82BA-B09BCEC6C6A0}" dt="2022-08-23T13:31:46.188" v="7503" actId="404"/>
          <ac:spMkLst>
            <pc:docMk/>
            <pc:sldMk cId="1109073918" sldId="262"/>
            <ac:spMk id="2" creationId="{73C47AB5-B064-4D4E-9162-F0E9659189CE}"/>
          </ac:spMkLst>
        </pc:spChg>
        <pc:spChg chg="mod">
          <ac:chgData name="Tarjei Brekke" userId="b7adef12-d377-4333-8abe-995b7476d7a5" providerId="ADAL" clId="{3C96DE61-27E4-40BC-82BA-B09BCEC6C6A0}" dt="2022-08-22T09:57:40.302" v="280" actId="404"/>
          <ac:spMkLst>
            <pc:docMk/>
            <pc:sldMk cId="1109073918" sldId="262"/>
            <ac:spMk id="5" creationId="{5D606793-278F-4C42-8B80-A2FAD83E6205}"/>
          </ac:spMkLst>
        </pc:spChg>
      </pc:sldChg>
      <pc:sldChg chg="modSp mod">
        <pc:chgData name="Tarjei Brekke" userId="b7adef12-d377-4333-8abe-995b7476d7a5" providerId="ADAL" clId="{3C96DE61-27E4-40BC-82BA-B09BCEC6C6A0}" dt="2022-08-29T11:47:52.274" v="7864" actId="255"/>
        <pc:sldMkLst>
          <pc:docMk/>
          <pc:sldMk cId="877781895" sldId="263"/>
        </pc:sldMkLst>
        <pc:spChg chg="mod">
          <ac:chgData name="Tarjei Brekke" userId="b7adef12-d377-4333-8abe-995b7476d7a5" providerId="ADAL" clId="{3C96DE61-27E4-40BC-82BA-B09BCEC6C6A0}" dt="2022-08-29T11:47:52.274" v="7864" actId="255"/>
          <ac:spMkLst>
            <pc:docMk/>
            <pc:sldMk cId="877781895" sldId="263"/>
            <ac:spMk id="2" creationId="{B4323BF8-9BEF-4CA8-B992-FDEA7158BEA0}"/>
          </ac:spMkLst>
        </pc:spChg>
        <pc:spChg chg="mod">
          <ac:chgData name="Tarjei Brekke" userId="b7adef12-d377-4333-8abe-995b7476d7a5" providerId="ADAL" clId="{3C96DE61-27E4-40BC-82BA-B09BCEC6C6A0}" dt="2022-08-22T09:38:52.799" v="4" actId="20577"/>
          <ac:spMkLst>
            <pc:docMk/>
            <pc:sldMk cId="877781895" sldId="263"/>
            <ac:spMk id="5" creationId="{3B295E55-C19F-41D9-B186-6D64E9F1A20F}"/>
          </ac:spMkLst>
        </pc:spChg>
      </pc:sldChg>
      <pc:sldChg chg="modSp mod">
        <pc:chgData name="Tarjei Brekke" userId="b7adef12-d377-4333-8abe-995b7476d7a5" providerId="ADAL" clId="{3C96DE61-27E4-40BC-82BA-B09BCEC6C6A0}" dt="2022-08-26T13:18:02.235" v="7523" actId="404"/>
        <pc:sldMkLst>
          <pc:docMk/>
          <pc:sldMk cId="874032452" sldId="264"/>
        </pc:sldMkLst>
        <pc:spChg chg="mod">
          <ac:chgData name="Tarjei Brekke" userId="b7adef12-d377-4333-8abe-995b7476d7a5" providerId="ADAL" clId="{3C96DE61-27E4-40BC-82BA-B09BCEC6C6A0}" dt="2022-08-26T13:18:02.235" v="7523" actId="404"/>
          <ac:spMkLst>
            <pc:docMk/>
            <pc:sldMk cId="874032452" sldId="264"/>
            <ac:spMk id="2" creationId="{7BDFAA39-01C2-4A7B-9B47-D4F6FCE445D2}"/>
          </ac:spMkLst>
        </pc:spChg>
        <pc:graphicFrameChg chg="mod">
          <ac:chgData name="Tarjei Brekke" userId="b7adef12-d377-4333-8abe-995b7476d7a5" providerId="ADAL" clId="{3C96DE61-27E4-40BC-82BA-B09BCEC6C6A0}" dt="2022-08-26T13:15:56.839" v="7504"/>
          <ac:graphicFrameMkLst>
            <pc:docMk/>
            <pc:sldMk cId="874032452" sldId="264"/>
            <ac:graphicFrameMk id="8" creationId="{41D1C76F-8F1E-4767-BB18-F73C0FCDB5E9}"/>
          </ac:graphicFrameMkLst>
        </pc:graphicFrameChg>
      </pc:sldChg>
      <pc:sldChg chg="modSp new mod">
        <pc:chgData name="Tarjei Brekke" userId="b7adef12-d377-4333-8abe-995b7476d7a5" providerId="ADAL" clId="{3C96DE61-27E4-40BC-82BA-B09BCEC6C6A0}" dt="2022-08-22T10:27:27.158" v="301" actId="20577"/>
        <pc:sldMkLst>
          <pc:docMk/>
          <pc:sldMk cId="151869653" sldId="265"/>
        </pc:sldMkLst>
        <pc:spChg chg="mod">
          <ac:chgData name="Tarjei Brekke" userId="b7adef12-d377-4333-8abe-995b7476d7a5" providerId="ADAL" clId="{3C96DE61-27E4-40BC-82BA-B09BCEC6C6A0}" dt="2022-08-22T10:27:27.158" v="301" actId="20577"/>
          <ac:spMkLst>
            <pc:docMk/>
            <pc:sldMk cId="151869653" sldId="265"/>
            <ac:spMk id="2" creationId="{C53CE54E-2DFF-4B39-BFCE-F61FF6A14B1F}"/>
          </ac:spMkLst>
        </pc:spChg>
        <pc:spChg chg="mod">
          <ac:chgData name="Tarjei Brekke" userId="b7adef12-d377-4333-8abe-995b7476d7a5" providerId="ADAL" clId="{3C96DE61-27E4-40BC-82BA-B09BCEC6C6A0}" dt="2022-08-22T09:57:07.790" v="277" actId="404"/>
          <ac:spMkLst>
            <pc:docMk/>
            <pc:sldMk cId="151869653" sldId="265"/>
            <ac:spMk id="5" creationId="{A819FD2A-908D-4209-A11A-2783E94F4CFE}"/>
          </ac:spMkLst>
        </pc:spChg>
      </pc:sldChg>
      <pc:sldChg chg="addSp modSp new mod">
        <pc:chgData name="Tarjei Brekke" userId="b7adef12-d377-4333-8abe-995b7476d7a5" providerId="ADAL" clId="{3C96DE61-27E4-40BC-82BA-B09BCEC6C6A0}" dt="2022-08-22T11:13:01.123" v="2762" actId="20577"/>
        <pc:sldMkLst>
          <pc:docMk/>
          <pc:sldMk cId="3732191344" sldId="266"/>
        </pc:sldMkLst>
        <pc:spChg chg="mod">
          <ac:chgData name="Tarjei Brekke" userId="b7adef12-d377-4333-8abe-995b7476d7a5" providerId="ADAL" clId="{3C96DE61-27E4-40BC-82BA-B09BCEC6C6A0}" dt="2022-08-22T11:13:01.123" v="2762" actId="20577"/>
          <ac:spMkLst>
            <pc:docMk/>
            <pc:sldMk cId="3732191344" sldId="266"/>
            <ac:spMk id="2" creationId="{938ED88D-C62E-4DE5-84C6-AAAB8D133DF4}"/>
          </ac:spMkLst>
        </pc:spChg>
        <pc:spChg chg="mod">
          <ac:chgData name="Tarjei Brekke" userId="b7adef12-d377-4333-8abe-995b7476d7a5" providerId="ADAL" clId="{3C96DE61-27E4-40BC-82BA-B09BCEC6C6A0}" dt="2022-08-22T09:57:14.686" v="278" actId="404"/>
          <ac:spMkLst>
            <pc:docMk/>
            <pc:sldMk cId="3732191344" sldId="266"/>
            <ac:spMk id="5" creationId="{7EC1096E-4E9D-44D8-8F36-9B82F330A9FE}"/>
          </ac:spMkLst>
        </pc:spChg>
        <pc:spChg chg="add mod">
          <ac:chgData name="Tarjei Brekke" userId="b7adef12-d377-4333-8abe-995b7476d7a5" providerId="ADAL" clId="{3C96DE61-27E4-40BC-82BA-B09BCEC6C6A0}" dt="2022-08-22T10:48:37.106" v="1405" actId="1076"/>
          <ac:spMkLst>
            <pc:docMk/>
            <pc:sldMk cId="3732191344" sldId="266"/>
            <ac:spMk id="7" creationId="{3CF78689-CC2B-4FB9-B205-58FF2B4B43AC}"/>
          </ac:spMkLst>
        </pc:spChg>
        <pc:graphicFrameChg chg="add mod">
          <ac:chgData name="Tarjei Brekke" userId="b7adef12-d377-4333-8abe-995b7476d7a5" providerId="ADAL" clId="{3C96DE61-27E4-40BC-82BA-B09BCEC6C6A0}" dt="2022-08-22T10:48:32.937" v="1404" actId="1076"/>
          <ac:graphicFrameMkLst>
            <pc:docMk/>
            <pc:sldMk cId="3732191344" sldId="266"/>
            <ac:graphicFrameMk id="6" creationId="{0F20354D-F7D2-4892-81C7-D1DB89FD89D2}"/>
          </ac:graphicFrameMkLst>
        </pc:graphicFrameChg>
      </pc:sldChg>
      <pc:sldChg chg="modSp new mod">
        <pc:chgData name="Tarjei Brekke" userId="b7adef12-d377-4333-8abe-995b7476d7a5" providerId="ADAL" clId="{3C96DE61-27E4-40BC-82BA-B09BCEC6C6A0}" dt="2022-08-22T12:38:45.292" v="5199" actId="20577"/>
        <pc:sldMkLst>
          <pc:docMk/>
          <pc:sldMk cId="534188105" sldId="267"/>
        </pc:sldMkLst>
        <pc:spChg chg="mod">
          <ac:chgData name="Tarjei Brekke" userId="b7adef12-d377-4333-8abe-995b7476d7a5" providerId="ADAL" clId="{3C96DE61-27E4-40BC-82BA-B09BCEC6C6A0}" dt="2022-08-22T12:38:45.292" v="5199" actId="20577"/>
          <ac:spMkLst>
            <pc:docMk/>
            <pc:sldMk cId="534188105" sldId="267"/>
            <ac:spMk id="2" creationId="{EA671F56-647A-48F8-BFB2-821D4E110E9E}"/>
          </ac:spMkLst>
        </pc:spChg>
        <pc:spChg chg="mod">
          <ac:chgData name="Tarjei Brekke" userId="b7adef12-d377-4333-8abe-995b7476d7a5" providerId="ADAL" clId="{3C96DE61-27E4-40BC-82BA-B09BCEC6C6A0}" dt="2022-08-22T10:56:36.983" v="1619" actId="20577"/>
          <ac:spMkLst>
            <pc:docMk/>
            <pc:sldMk cId="534188105" sldId="267"/>
            <ac:spMk id="5" creationId="{434220C3-5C21-48A1-92F8-3B8DA4B18E8F}"/>
          </ac:spMkLst>
        </pc:spChg>
      </pc:sldChg>
      <pc:sldChg chg="delSp modSp new mod">
        <pc:chgData name="Tarjei Brekke" userId="b7adef12-d377-4333-8abe-995b7476d7a5" providerId="ADAL" clId="{3C96DE61-27E4-40BC-82BA-B09BCEC6C6A0}" dt="2022-08-22T10:50:52.884" v="1486" actId="1076"/>
        <pc:sldMkLst>
          <pc:docMk/>
          <pc:sldMk cId="551951027" sldId="268"/>
        </pc:sldMkLst>
        <pc:spChg chg="del">
          <ac:chgData name="Tarjei Brekke" userId="b7adef12-d377-4333-8abe-995b7476d7a5" providerId="ADAL" clId="{3C96DE61-27E4-40BC-82BA-B09BCEC6C6A0}" dt="2022-08-22T10:50:35.234" v="1484" actId="478"/>
          <ac:spMkLst>
            <pc:docMk/>
            <pc:sldMk cId="551951027" sldId="268"/>
            <ac:spMk id="3" creationId="{B7E8641C-C74A-4E39-AB48-B0AC452A0D03}"/>
          </ac:spMkLst>
        </pc:spChg>
        <pc:spChg chg="mod">
          <ac:chgData name="Tarjei Brekke" userId="b7adef12-d377-4333-8abe-995b7476d7a5" providerId="ADAL" clId="{3C96DE61-27E4-40BC-82BA-B09BCEC6C6A0}" dt="2022-08-22T10:50:52.884" v="1486" actId="1076"/>
          <ac:spMkLst>
            <pc:docMk/>
            <pc:sldMk cId="551951027" sldId="268"/>
            <ac:spMk id="4" creationId="{78478C57-20C2-4D3E-9510-772A589C3E66}"/>
          </ac:spMkLst>
        </pc:spChg>
      </pc:sldChg>
      <pc:sldChg chg="modSp new del mod">
        <pc:chgData name="Tarjei Brekke" userId="b7adef12-d377-4333-8abe-995b7476d7a5" providerId="ADAL" clId="{3C96DE61-27E4-40BC-82BA-B09BCEC6C6A0}" dt="2022-08-22T10:49:21.016" v="1416" actId="47"/>
        <pc:sldMkLst>
          <pc:docMk/>
          <pc:sldMk cId="2038385216" sldId="268"/>
        </pc:sldMkLst>
        <pc:spChg chg="mod">
          <ac:chgData name="Tarjei Brekke" userId="b7adef12-d377-4333-8abe-995b7476d7a5" providerId="ADAL" clId="{3C96DE61-27E4-40BC-82BA-B09BCEC6C6A0}" dt="2022-08-22T10:49:18.209" v="1415" actId="20577"/>
          <ac:spMkLst>
            <pc:docMk/>
            <pc:sldMk cId="2038385216" sldId="268"/>
            <ac:spMk id="5" creationId="{164A0A08-6E47-4A94-8AAA-B2EA7A982CB5}"/>
          </ac:spMkLst>
        </pc:spChg>
      </pc:sldChg>
      <pc:sldChg chg="modSp new del mod">
        <pc:chgData name="Tarjei Brekke" userId="b7adef12-d377-4333-8abe-995b7476d7a5" providerId="ADAL" clId="{3C96DE61-27E4-40BC-82BA-B09BCEC6C6A0}" dt="2022-08-22T10:49:45.115" v="1427" actId="47"/>
        <pc:sldMkLst>
          <pc:docMk/>
          <pc:sldMk cId="4016304563" sldId="268"/>
        </pc:sldMkLst>
        <pc:spChg chg="mod">
          <ac:chgData name="Tarjei Brekke" userId="b7adef12-d377-4333-8abe-995b7476d7a5" providerId="ADAL" clId="{3C96DE61-27E4-40BC-82BA-B09BCEC6C6A0}" dt="2022-08-22T10:49:42.357" v="1426" actId="20577"/>
          <ac:spMkLst>
            <pc:docMk/>
            <pc:sldMk cId="4016304563" sldId="268"/>
            <ac:spMk id="3" creationId="{BA199749-54D6-4A78-8994-96EFF0B64E77}"/>
          </ac:spMkLst>
        </pc:spChg>
      </pc:sldChg>
      <pc:sldChg chg="modSp new mod">
        <pc:chgData name="Tarjei Brekke" userId="b7adef12-d377-4333-8abe-995b7476d7a5" providerId="ADAL" clId="{3C96DE61-27E4-40BC-82BA-B09BCEC6C6A0}" dt="2022-08-23T11:16:14.204" v="6532" actId="20577"/>
        <pc:sldMkLst>
          <pc:docMk/>
          <pc:sldMk cId="3458954580" sldId="269"/>
        </pc:sldMkLst>
        <pc:spChg chg="mod">
          <ac:chgData name="Tarjei Brekke" userId="b7adef12-d377-4333-8abe-995b7476d7a5" providerId="ADAL" clId="{3C96DE61-27E4-40BC-82BA-B09BCEC6C6A0}" dt="2022-08-23T11:16:14.204" v="6532" actId="20577"/>
          <ac:spMkLst>
            <pc:docMk/>
            <pc:sldMk cId="3458954580" sldId="269"/>
            <ac:spMk id="2" creationId="{F53C035A-CAFA-4B1D-B2F5-E1CEFCBE9CA5}"/>
          </ac:spMkLst>
        </pc:spChg>
        <pc:spChg chg="mod">
          <ac:chgData name="Tarjei Brekke" userId="b7adef12-d377-4333-8abe-995b7476d7a5" providerId="ADAL" clId="{3C96DE61-27E4-40BC-82BA-B09BCEC6C6A0}" dt="2022-08-22T11:23:33.031" v="3290" actId="20577"/>
          <ac:spMkLst>
            <pc:docMk/>
            <pc:sldMk cId="3458954580" sldId="269"/>
            <ac:spMk id="5" creationId="{7B76F4C6-C339-45B1-9D0D-7F5A97EE6CFA}"/>
          </ac:spMkLst>
        </pc:spChg>
      </pc:sldChg>
    </pc:docChg>
  </pc:docChgLst>
  <pc:docChgLst>
    <pc:chgData name="Tarjei Brekke" userId="S::tarjeibr@uio.no::b7adef12-d377-4333-8abe-995b7476d7a5" providerId="AD" clId="Web-{2DB82607-0987-48D0-801E-20EED6CAC1AB}"/>
    <pc:docChg chg="addSld modSld">
      <pc:chgData name="Tarjei Brekke" userId="S::tarjeibr@uio.no::b7adef12-d377-4333-8abe-995b7476d7a5" providerId="AD" clId="Web-{2DB82607-0987-48D0-801E-20EED6CAC1AB}" dt="2022-10-13T11:57:41.269" v="697" actId="20577"/>
      <pc:docMkLst>
        <pc:docMk/>
      </pc:docMkLst>
      <pc:sldChg chg="addSp delSp modSp">
        <pc:chgData name="Tarjei Brekke" userId="S::tarjeibr@uio.no::b7adef12-d377-4333-8abe-995b7476d7a5" providerId="AD" clId="Web-{2DB82607-0987-48D0-801E-20EED6CAC1AB}" dt="2022-10-13T11:45:13.887" v="486" actId="1076"/>
        <pc:sldMkLst>
          <pc:docMk/>
          <pc:sldMk cId="99325339" sldId="257"/>
        </pc:sldMkLst>
        <pc:spChg chg="mod">
          <ac:chgData name="Tarjei Brekke" userId="S::tarjeibr@uio.no::b7adef12-d377-4333-8abe-995b7476d7a5" providerId="AD" clId="Web-{2DB82607-0987-48D0-801E-20EED6CAC1AB}" dt="2022-10-13T11:43:08.042" v="465" actId="14100"/>
          <ac:spMkLst>
            <pc:docMk/>
            <pc:sldMk cId="99325339" sldId="257"/>
            <ac:spMk id="3" creationId="{61CF6F82-04E1-4B46-B708-BF70B5B05CC1}"/>
          </ac:spMkLst>
        </pc:spChg>
        <pc:spChg chg="mod">
          <ac:chgData name="Tarjei Brekke" userId="S::tarjeibr@uio.no::b7adef12-d377-4333-8abe-995b7476d7a5" providerId="AD" clId="Web-{2DB82607-0987-48D0-801E-20EED6CAC1AB}" dt="2022-10-13T11:43:29.808" v="469" actId="1076"/>
          <ac:spMkLst>
            <pc:docMk/>
            <pc:sldMk cId="99325339" sldId="257"/>
            <ac:spMk id="4" creationId="{EA8EE129-EFF0-44E0-867E-445C843302ED}"/>
          </ac:spMkLst>
        </pc:spChg>
        <pc:spChg chg="mod">
          <ac:chgData name="Tarjei Brekke" userId="S::tarjeibr@uio.no::b7adef12-d377-4333-8abe-995b7476d7a5" providerId="AD" clId="Web-{2DB82607-0987-48D0-801E-20EED6CAC1AB}" dt="2022-10-13T11:43:13.323" v="466" actId="1076"/>
          <ac:spMkLst>
            <pc:docMk/>
            <pc:sldMk cId="99325339" sldId="257"/>
            <ac:spMk id="5" creationId="{418C4DE4-970F-406B-ADDB-811B357BFF0A}"/>
          </ac:spMkLst>
        </pc:spChg>
        <pc:spChg chg="mod">
          <ac:chgData name="Tarjei Brekke" userId="S::tarjeibr@uio.no::b7adef12-d377-4333-8abe-995b7476d7a5" providerId="AD" clId="Web-{2DB82607-0987-48D0-801E-20EED6CAC1AB}" dt="2022-10-13T11:44:04.261" v="473" actId="14100"/>
          <ac:spMkLst>
            <pc:docMk/>
            <pc:sldMk cId="99325339" sldId="257"/>
            <ac:spMk id="6" creationId="{5AA5B20F-0C17-4F4C-A3D1-94544CBAC54A}"/>
          </ac:spMkLst>
        </pc:spChg>
        <pc:spChg chg="mod">
          <ac:chgData name="Tarjei Brekke" userId="S::tarjeibr@uio.no::b7adef12-d377-4333-8abe-995b7476d7a5" providerId="AD" clId="Web-{2DB82607-0987-48D0-801E-20EED6CAC1AB}" dt="2022-10-13T11:43:25.433" v="468" actId="14100"/>
          <ac:spMkLst>
            <pc:docMk/>
            <pc:sldMk cId="99325339" sldId="257"/>
            <ac:spMk id="7" creationId="{2BF2EA92-0F09-48F4-AC4B-A68B7237D7E0}"/>
          </ac:spMkLst>
        </pc:spChg>
        <pc:spChg chg="mod">
          <ac:chgData name="Tarjei Brekke" userId="S::tarjeibr@uio.no::b7adef12-d377-4333-8abe-995b7476d7a5" providerId="AD" clId="Web-{2DB82607-0987-48D0-801E-20EED6CAC1AB}" dt="2022-10-13T11:44:08.058" v="474" actId="14100"/>
          <ac:spMkLst>
            <pc:docMk/>
            <pc:sldMk cId="99325339" sldId="257"/>
            <ac:spMk id="8" creationId="{583C23D3-EDA1-47BA-B589-533A389CFF5E}"/>
          </ac:spMkLst>
        </pc:spChg>
        <pc:spChg chg="mod">
          <ac:chgData name="Tarjei Brekke" userId="S::tarjeibr@uio.no::b7adef12-d377-4333-8abe-995b7476d7a5" providerId="AD" clId="Web-{2DB82607-0987-48D0-801E-20EED6CAC1AB}" dt="2022-10-13T11:45:13.887" v="486" actId="1076"/>
          <ac:spMkLst>
            <pc:docMk/>
            <pc:sldMk cId="99325339" sldId="257"/>
            <ac:spMk id="10" creationId="{A8F3766F-E293-4896-95E3-2706FA3519EF}"/>
          </ac:spMkLst>
        </pc:spChg>
        <pc:spChg chg="add del">
          <ac:chgData name="Tarjei Brekke" userId="S::tarjeibr@uio.no::b7adef12-d377-4333-8abe-995b7476d7a5" providerId="AD" clId="Web-{2DB82607-0987-48D0-801E-20EED6CAC1AB}" dt="2022-10-13T11:44:22.965" v="477"/>
          <ac:spMkLst>
            <pc:docMk/>
            <pc:sldMk cId="99325339" sldId="257"/>
            <ac:spMk id="11" creationId="{A03D0E6F-9770-DC29-0F0C-2FE25651BE50}"/>
          </ac:spMkLst>
        </pc:spChg>
        <pc:spChg chg="add mod">
          <ac:chgData name="Tarjei Brekke" userId="S::tarjeibr@uio.no::b7adef12-d377-4333-8abe-995b7476d7a5" providerId="AD" clId="Web-{2DB82607-0987-48D0-801E-20EED6CAC1AB}" dt="2022-10-13T11:44:55.918" v="485" actId="20577"/>
          <ac:spMkLst>
            <pc:docMk/>
            <pc:sldMk cId="99325339" sldId="257"/>
            <ac:spMk id="12" creationId="{665D4BC9-8010-4D5C-C377-047565C691BC}"/>
          </ac:spMkLst>
        </pc:spChg>
      </pc:sldChg>
      <pc:sldChg chg="modSp">
        <pc:chgData name="Tarjei Brekke" userId="S::tarjeibr@uio.no::b7adef12-d377-4333-8abe-995b7476d7a5" providerId="AD" clId="Web-{2DB82607-0987-48D0-801E-20EED6CAC1AB}" dt="2022-10-13T11:57:41.269" v="697" actId="20577"/>
        <pc:sldMkLst>
          <pc:docMk/>
          <pc:sldMk cId="151869653" sldId="265"/>
        </pc:sldMkLst>
        <pc:spChg chg="mod">
          <ac:chgData name="Tarjei Brekke" userId="S::tarjeibr@uio.no::b7adef12-d377-4333-8abe-995b7476d7a5" providerId="AD" clId="Web-{2DB82607-0987-48D0-801E-20EED6CAC1AB}" dt="2022-10-13T11:57:41.269" v="697" actId="20577"/>
          <ac:spMkLst>
            <pc:docMk/>
            <pc:sldMk cId="151869653" sldId="265"/>
            <ac:spMk id="2" creationId="{C53CE54E-2DFF-4B39-BFCE-F61FF6A14B1F}"/>
          </ac:spMkLst>
        </pc:spChg>
      </pc:sldChg>
      <pc:sldChg chg="modSp">
        <pc:chgData name="Tarjei Brekke" userId="S::tarjeibr@uio.no::b7adef12-d377-4333-8abe-995b7476d7a5" providerId="AD" clId="Web-{2DB82607-0987-48D0-801E-20EED6CAC1AB}" dt="2022-10-13T11:56:30.316" v="649" actId="20577"/>
        <pc:sldMkLst>
          <pc:docMk/>
          <pc:sldMk cId="3732191344" sldId="266"/>
        </pc:sldMkLst>
        <pc:spChg chg="mod">
          <ac:chgData name="Tarjei Brekke" userId="S::tarjeibr@uio.no::b7adef12-d377-4333-8abe-995b7476d7a5" providerId="AD" clId="Web-{2DB82607-0987-48D0-801E-20EED6CAC1AB}" dt="2022-10-13T11:56:30.316" v="649" actId="20577"/>
          <ac:spMkLst>
            <pc:docMk/>
            <pc:sldMk cId="3732191344" sldId="266"/>
            <ac:spMk id="2" creationId="{938ED88D-C62E-4DE5-84C6-AAAB8D133DF4}"/>
          </ac:spMkLst>
        </pc:spChg>
      </pc:sldChg>
      <pc:sldChg chg="modSp">
        <pc:chgData name="Tarjei Brekke" userId="S::tarjeibr@uio.no::b7adef12-d377-4333-8abe-995b7476d7a5" providerId="AD" clId="Web-{2DB82607-0987-48D0-801E-20EED6CAC1AB}" dt="2022-10-13T11:54:48.393" v="587" actId="20577"/>
        <pc:sldMkLst>
          <pc:docMk/>
          <pc:sldMk cId="946816380" sldId="270"/>
        </pc:sldMkLst>
        <pc:spChg chg="mod">
          <ac:chgData name="Tarjei Brekke" userId="S::tarjeibr@uio.no::b7adef12-d377-4333-8abe-995b7476d7a5" providerId="AD" clId="Web-{2DB82607-0987-48D0-801E-20EED6CAC1AB}" dt="2022-10-13T11:54:48.393" v="587" actId="20577"/>
          <ac:spMkLst>
            <pc:docMk/>
            <pc:sldMk cId="946816380" sldId="270"/>
            <ac:spMk id="2" creationId="{A053AC7A-F04D-4F2E-A5C5-C759E1E64AD8}"/>
          </ac:spMkLst>
        </pc:spChg>
      </pc:sldChg>
      <pc:sldChg chg="modSp new">
        <pc:chgData name="Tarjei Brekke" userId="S::tarjeibr@uio.no::b7adef12-d377-4333-8abe-995b7476d7a5" providerId="AD" clId="Web-{2DB82607-0987-48D0-801E-20EED6CAC1AB}" dt="2022-10-13T11:42:55.964" v="464" actId="20577"/>
        <pc:sldMkLst>
          <pc:docMk/>
          <pc:sldMk cId="1912483152" sldId="280"/>
        </pc:sldMkLst>
        <pc:spChg chg="mod">
          <ac:chgData name="Tarjei Brekke" userId="S::tarjeibr@uio.no::b7adef12-d377-4333-8abe-995b7476d7a5" providerId="AD" clId="Web-{2DB82607-0987-48D0-801E-20EED6CAC1AB}" dt="2022-10-13T11:42:55.964" v="464" actId="20577"/>
          <ac:spMkLst>
            <pc:docMk/>
            <pc:sldMk cId="1912483152" sldId="280"/>
            <ac:spMk id="2" creationId="{FC22E965-8329-D394-9C7C-3B366AD536CB}"/>
          </ac:spMkLst>
        </pc:spChg>
        <pc:spChg chg="mod">
          <ac:chgData name="Tarjei Brekke" userId="S::tarjeibr@uio.no::b7adef12-d377-4333-8abe-995b7476d7a5" providerId="AD" clId="Web-{2DB82607-0987-48D0-801E-20EED6CAC1AB}" dt="2022-10-13T11:09:11.538" v="15" actId="20577"/>
          <ac:spMkLst>
            <pc:docMk/>
            <pc:sldMk cId="1912483152" sldId="280"/>
            <ac:spMk id="5" creationId="{51816294-F669-1871-FA64-69BFC17315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161-D85B-4756-B8EA-E4BF0E24C7D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4C86-D27F-4349-B020-AF3AAF84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52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161-D85B-4756-B8EA-E4BF0E24C7D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4C86-D27F-4349-B020-AF3AAF84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161-D85B-4756-B8EA-E4BF0E24C7D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4C86-D27F-4349-B020-AF3AAF84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5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161-D85B-4756-B8EA-E4BF0E24C7D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4C86-D27F-4349-B020-AF3AAF84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3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161-D85B-4756-B8EA-E4BF0E24C7D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4C86-D27F-4349-B020-AF3AAF84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7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161-D85B-4756-B8EA-E4BF0E24C7D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4C86-D27F-4349-B020-AF3AAF84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64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161-D85B-4756-B8EA-E4BF0E24C7D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4C86-D27F-4349-B020-AF3AAF84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161-D85B-4756-B8EA-E4BF0E24C7D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4C86-D27F-4349-B020-AF3AAF84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1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161-D85B-4756-B8EA-E4BF0E24C7D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4C86-D27F-4349-B020-AF3AAF84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49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161-D85B-4756-B8EA-E4BF0E24C7D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4C86-D27F-4349-B020-AF3AAF84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6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2161-D85B-4756-B8EA-E4BF0E24C7D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4C86-D27F-4349-B020-AF3AAF84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3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41" r:id="rId5"/>
    <p:sldLayoutId id="2147483738" r:id="rId6"/>
    <p:sldLayoutId id="2147483739" r:id="rId7"/>
    <p:sldLayoutId id="2147483740" r:id="rId8"/>
    <p:sldLayoutId id="2147483733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2161-D85B-4756-B8EA-E4BF0E24C7D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F4C86-D27F-4349-B020-AF3AAF84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arjeibr@ikos.uio.no" TargetMode="External"/><Relationship Id="rId2" Type="http://schemas.openxmlformats.org/officeDocument/2006/relationships/hyperlink" Target="mailto:v.s.lovbakken@ikos.uio.no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-team@ikos.uio.no" TargetMode="External"/><Relationship Id="rId2" Type="http://schemas.openxmlformats.org/officeDocument/2006/relationships/hyperlink" Target="mailto:tarjeibr@ikos.uio.no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nettskjema.no/a/232649#/page/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hyperlink" Target="mailto:f-team@ikos.uio.no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tjenester/trykk/" TargetMode="External"/><Relationship Id="rId2" Type="http://schemas.openxmlformats.org/officeDocument/2006/relationships/hyperlink" Target="https://www.uio.no/tjenester/trykk/slik-bestiller-du/index.html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io.no/om/regelverk/eiendom/leie-lokaler/professorboligen/index.html" TargetMode="External"/><Relationship Id="rId3" Type="http://schemas.openxmlformats.org/officeDocument/2006/relationships/hyperlink" Target="https://tp.educloud.no/uio/rombestilling/" TargetMode="External"/><Relationship Id="rId7" Type="http://schemas.openxmlformats.org/officeDocument/2006/relationships/hyperlink" Target="https://www.uio.no/om/regelverk/eiendom/leie-lokaler/universitetets-aula/index.html" TargetMode="External"/><Relationship Id="rId12" Type="http://schemas.openxmlformats.org/officeDocument/2006/relationships/hyperlink" Target="mailto:innkjop@ikos.uio.no" TargetMode="External"/><Relationship Id="rId2" Type="http://schemas.openxmlformats.org/officeDocument/2006/relationships/hyperlink" Target="https://www.uio.no/om/regelverk/eiendom/leie-lokaler/bruk-av-uios-lokaler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uio.no/for-ansatte/arbeidsstotte/rom/gsh/index.html" TargetMode="External"/><Relationship Id="rId11" Type="http://schemas.openxmlformats.org/officeDocument/2006/relationships/hyperlink" Target="mailto:arrangementer@admin.uio.no" TargetMode="External"/><Relationship Id="rId5" Type="http://schemas.openxmlformats.org/officeDocument/2006/relationships/hyperlink" Target="https://www.uio.no/om/regelverk/eiendom/leie-lokaler/niels-treschows-hus/index.html" TargetMode="External"/><Relationship Id="rId10" Type="http://schemas.openxmlformats.org/officeDocument/2006/relationships/hyperlink" Target="https://www.uio.no/om/regelverk/eiendom/leie-lokaler/gamle-festsal/index.html" TargetMode="External"/><Relationship Id="rId4" Type="http://schemas.openxmlformats.org/officeDocument/2006/relationships/hyperlink" Target="https://tp.educloud.no/uio/timeplan/?type=room" TargetMode="External"/><Relationship Id="rId9" Type="http://schemas.openxmlformats.org/officeDocument/2006/relationships/hyperlink" Target="https://www.uio.no/om/regelverk/eiendom/leie-lokaler/toyen-hovedgard/index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tarjeibr@ikos.uio.no" TargetMode="External"/><Relationship Id="rId3" Type="http://schemas.openxmlformats.org/officeDocument/2006/relationships/hyperlink" Target="https://laeringsplattformen.dfo.no/kursoversikt/den-gylne-pennen-et-e-laeringskurs-i-klarsprak" TargetMode="External"/><Relationship Id="rId7" Type="http://schemas.openxmlformats.org/officeDocument/2006/relationships/hyperlink" Target="https://www.uio.no/for-ansatte/arbeidsstotte/profil/nettarbeid/veiledninger/bilde-lyd-video/bilder/index.html" TargetMode="External"/><Relationship Id="rId2" Type="http://schemas.openxmlformats.org/officeDocument/2006/relationships/hyperlink" Target="https://www-int.uio.no/for-ansatte/arbeidsstotte/profil/nettarbeid/opplaring/nettkurs/index.html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nettredaktor@hf.uio.no" TargetMode="External"/><Relationship Id="rId5" Type="http://schemas.openxmlformats.org/officeDocument/2006/relationships/hyperlink" Target="https://www.uio.no/for-ansatte/arbeidsstotte/profil/nettarbeid/retningslinjer/retningslinjer-for-oppsett-av-nettsteder.html" TargetMode="External"/><Relationship Id="rId4" Type="http://schemas.openxmlformats.org/officeDocument/2006/relationships/hyperlink" Target="https://laeringsplattformen.dfo.no/kursoversikt/universell-utforming-e-laeringskurs-nettredaktorer-og-skribente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arrangementsstotte/samtykke-opptak-stromming/index.html" TargetMode="External"/><Relationship Id="rId2" Type="http://schemas.openxmlformats.org/officeDocument/2006/relationships/hyperlink" Target="https://www.uio.no/for-ansatte/arbeidsstotte/profil/foto/bilder-gdpr.html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uio.no/for-ansatte/arbeidsstotte/arrangementsstotte/pameldingslister-og-lagring.html" TargetMode="External"/><Relationship Id="rId4" Type="http://schemas.openxmlformats.org/officeDocument/2006/relationships/hyperlink" Target="https://www.uio.no/for-ansatte/arbeidsstotte/profil/nettarbeid/retningslinjer/datasikkerhet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tarjeibr@ikos.uio.no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io.no/tjenester/it/sikkerhet/lsis/tillegg/lagringsguide.html" TargetMode="External"/><Relationship Id="rId3" Type="http://schemas.openxmlformats.org/officeDocument/2006/relationships/hyperlink" Target="mailto:tarjeibr@ikos.uio.no" TargetMode="External"/><Relationship Id="rId7" Type="http://schemas.openxmlformats.org/officeDocument/2006/relationships/hyperlink" Target="https://www.uio.no/tjenester/it/sikkerhet/hjelp/rapportere/rapportering.html" TargetMode="External"/><Relationship Id="rId2" Type="http://schemas.openxmlformats.org/officeDocument/2006/relationships/hyperlink" Target="https://www.uio.no/for-ansatte/arbeidsstotte/selvbetjeningsportal/ta-i-bruk-den-nye-selvbetjeningslosningen.html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assord.uio.no/" TargetMode="External"/><Relationship Id="rId5" Type="http://schemas.openxmlformats.org/officeDocument/2006/relationships/hyperlink" Target="https://www.uio.no/tjenester/it/maskin/programvare/programkiosk/" TargetMode="External"/><Relationship Id="rId4" Type="http://schemas.openxmlformats.org/officeDocument/2006/relationships/hyperlink" Target="mailto:innkjop@ikos.uio.n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om/regelverk/personal/felles/bevertning-representasjon/" TargetMode="External"/><Relationship Id="rId2" Type="http://schemas.openxmlformats.org/officeDocument/2006/relationships/hyperlink" Target="mailto:innkjop@ikos.uio.no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uio.no/for-ansatte/arbeidsstotte/bestille/kontakt/index.html" TargetMode="External"/><Relationship Id="rId5" Type="http://schemas.openxmlformats.org/officeDocument/2006/relationships/hyperlink" Target="https://nettskjema.no/a/273970" TargetMode="External"/><Relationship Id="rId4" Type="http://schemas.openxmlformats.org/officeDocument/2006/relationships/hyperlink" Target="https://nettskjema.no/a/27394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om/regelverk/personal/felles/bevertning-representasjon/#1.3" TargetMode="External"/><Relationship Id="rId2" Type="http://schemas.openxmlformats.org/officeDocument/2006/relationships/hyperlink" Target="https://www.uio.no/om/regelverk/personal/felles/bevertning-representasjon/#1.2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hyperlink" Target="https://www.uio.no/om/regelverk/personal/felles/bevertning-representasjon/index.html" TargetMode="External"/><Relationship Id="rId7" Type="http://schemas.openxmlformats.org/officeDocument/2006/relationships/package" Target="../embeddings/Microsoft_Word_Document1.docx"/><Relationship Id="rId2" Type="http://schemas.openxmlformats.org/officeDocument/2006/relationships/hyperlink" Target="https://www.uio.no/for-ansatte/arbeidsstotte/arrangementsstotte/mat-servering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Document.docx"/><Relationship Id="rId4" Type="http://schemas.openxmlformats.org/officeDocument/2006/relationships/hyperlink" Target="https://www.uio.no/om/samarbeid/sende-faktura-til-uio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om/regelverk/personal/felles/bevertning-representasjon/#1.3" TargetMode="External"/><Relationship Id="rId2" Type="http://schemas.openxmlformats.org/officeDocument/2006/relationships/hyperlink" Target="https://www.uio.no/om/regelverk/personal/felles/bevertning-representasjon/#1.2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ADD16B62-9E15-47DF-AD1A-5325660B22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529DA9-2228-4F1A-9D76-2A985879C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78016AA-B4E0-422A-9733-93DA9CFD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Gjennomgang av rutiner for vitenskapelige assistenter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9DBDD1D-5342-4062-B517-B3AF4EE236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Institutt for kulturstudier og orientalske språk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98FFD0F-54A3-41AD-9456-7E426A36C5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F053FFE-66B6-4F21-B430-755C5342EE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9BE3899C-5B16-4697-8220-38A331FD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00E7B34-2C0D-4024-84E5-070D026D71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9498931B-C66A-49C4-A94A-801D496FAB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/>
              <a:t>Alt du må vite som ny vit.ass. på IKOS</a:t>
            </a:r>
          </a:p>
        </p:txBody>
      </p:sp>
    </p:spTree>
    <p:extLst>
      <p:ext uri="{BB962C8B-B14F-4D97-AF65-F5344CB8AC3E}">
        <p14:creationId xmlns:p14="http://schemas.microsoft.com/office/powerpoint/2010/main" val="316090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2440-D806-395D-2576-83B59ADE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Enkel servering ved </a:t>
            </a:r>
            <a:r>
              <a:rPr lang="nb-NO" dirty="0">
                <a:solidFill>
                  <a:srgbClr val="2F5496"/>
                </a:solidFill>
                <a:latin typeface="Calibri Light" panose="020F0302020204030204" pitchFamily="34" charset="0"/>
              </a:rPr>
              <a:t>åpne arrangementer. </a:t>
            </a:r>
            <a:r>
              <a:rPr lang="nb-NO" sz="44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Under 3 timer i arbeidstiden: 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AC157-4BE4-8695-5745-BB565E76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17850"/>
            <a:ext cx="10772191" cy="4351338"/>
          </a:xfrm>
        </p:spPr>
        <p:txBody>
          <a:bodyPr>
            <a:normAutofit fontScale="92500" lnSpcReduction="20000"/>
          </a:bodyPr>
          <a:lstStyle/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Enkel servering(kaffe og bakevarer) kan gis for kortvarige arrangementer med eksterne deltager. Typisk eksempel er forelesninger/seminarer som er åpne for studenter og andre eksterne: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Eksempel på åpent seminar:  </a:t>
            </a:r>
          </a:p>
          <a:p>
            <a:pPr marL="0" indent="0" algn="l" rtl="0" fontAlgn="base">
              <a:buNone/>
            </a:pP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	Annonsert på IKOS sine arrangementssider: </a:t>
            </a:r>
          </a:p>
          <a:p>
            <a:pPr marL="0" indent="0" algn="l" rtl="0" fontAlgn="base">
              <a:buNone/>
            </a:pPr>
            <a:r>
              <a:rPr lang="nb-NO" sz="1800" dirty="0">
                <a:solidFill>
                  <a:srgbClr val="000000"/>
                </a:solidFill>
                <a:latin typeface="Helvetica" panose="020B0604020202020204" pitchFamily="34" charset="0"/>
              </a:rPr>
              <a:t>	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«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Jews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Palestine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and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Zionism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in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the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Persian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Gulf 1890-1948»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	Time and </a:t>
            </a:r>
            <a:r>
              <a:rPr lang="nb-NO" sz="1800" b="0" i="0" dirty="0" err="1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place</a:t>
            </a:r>
            <a:r>
              <a:rPr lang="nb-NO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 Sep. 8, 2022 12:15 PM–1:30 PM, Eilert Sundts hus, A-blokka </a:t>
            </a:r>
            <a:r>
              <a:rPr lang="nb-NO" sz="1800" b="0" i="0" dirty="0" err="1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aud</a:t>
            </a:r>
            <a:r>
              <a:rPr lang="nb-NO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6 </a:t>
            </a:r>
            <a:endParaRPr lang="nb-NO" b="0" i="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Join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a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Thursday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seminar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Eirik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Kvindesland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connections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between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Palestine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	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Persian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Gulf. 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NB. Ved åpne arrangementer som dette, er ikke deltagerliste påkrevd. I stedet for deltagerliste, kan man legge ved et dokument med en kort beskrivelse av arrangementet og forventet antall deltagere. Eks: «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Åpen forelesning med 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(….) forventet oppmøte er x personer basert på tidligere erfaring.»  Som program, legger man ved plakat/invitasjon til arrangement hvor det fremkommer at arrangement er åpent. (se eks. over) 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5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E897-ECD7-67C3-1C60-A14F0ABD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Mer enn 3 timer i arbeidstiden og går inn i lunsjtiden. Lunsjservering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86F9C-3B8E-5D7F-7598-DDC785154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/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Merk</a:t>
            </a:r>
            <a:r>
              <a:rPr lang="nb-NO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nb-NO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nkel </a:t>
            </a: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lunsj kan i praksis alltid serveres hvis det er eksterne deltagere til stede på arrangementet.(se sats for enkel servering)   </a:t>
            </a:r>
          </a:p>
          <a:p>
            <a:pPr marL="0" indent="0" algn="l" rtl="0" fontAlgn="base">
              <a:buNone/>
            </a:pP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«Lunsjtid» defineres som klokken 11-13. Det er ikke anledning til</a:t>
            </a:r>
            <a:r>
              <a:rPr lang="nb-NO" sz="2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å starte et arrangement med lunsj. </a:t>
            </a: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 det kun er interne deltagere, må den faglige delen vare minst 3 timer.  </a:t>
            </a:r>
          </a:p>
          <a:p>
            <a:pPr algn="l" rtl="0" fontAlgn="base"/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Eksempelprogram: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«Workshop om …»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 A: Diskusjoner: 9-12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Lunsj: 12-13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5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D715-32F2-49EC-1A4C-130A491F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Mer enn 3 timer og utover arbeidstiden. Middagsservering. 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6011F-281F-3B10-3591-06FAB7F5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å kunne beverte med middag må </a:t>
            </a: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</a:rPr>
              <a:t>den faglige delen av 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arrangementet vare minst 3 timer, utover arbeidstiden, og generelt kreves det ekstern deltagelse. Arbeidstiden varer til klokken 16. (kl. 15. mellom 15/5-15/9).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Middagen må også serveres i forbindelse med arrangementet. I praksis betyr dette at middag ikke skal legges til senere enn to timer etter den faglige delen er avsluttet.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Eksempel: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«Workshop om…»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 A Diskusjoner:  14-17: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Middag på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xxxx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19-21.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5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0239-3F04-F89D-176F-A021DFF7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Langvarig og nødvendig med to serveringer. Lunsj og middag. 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4F167-2B67-7E1F-49A1-1B87D1661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å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beverte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arrangement med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både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lunsj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middag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må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arrangementet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hele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dagen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og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over normal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arbeidstid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I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praksis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første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del av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arrangementet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oppfylle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krav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 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lunsjbevertning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timer,inn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lunsjtid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del 2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oppfylle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krav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middagsbevertning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timer, over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arbeidstid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 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Eks: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«Workshop om …»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 A: Diskusjoner: 9-12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Lunsj: 12-13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 B: Mer krangling : 13-17: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Middag på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xxxx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19-21. 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60FE-42A9-4A6B-982E-F60EDD52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Konferansehoteller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60AD3-512D-4AA5-894C-4A1F043F1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utgangspunkt</a:t>
            </a:r>
            <a:r>
              <a:rPr lang="en-US" dirty="0"/>
              <a:t> </a:t>
            </a:r>
            <a:r>
              <a:rPr lang="en-US" dirty="0" err="1"/>
              <a:t>benyttes</a:t>
            </a:r>
            <a:r>
              <a:rPr lang="en-US" dirty="0"/>
              <a:t> UIOs </a:t>
            </a:r>
            <a:r>
              <a:rPr lang="en-US" dirty="0" err="1"/>
              <a:t>lokaler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avholde</a:t>
            </a:r>
            <a:r>
              <a:rPr lang="en-US" dirty="0"/>
              <a:t> </a:t>
            </a:r>
            <a:r>
              <a:rPr lang="en-US" dirty="0" err="1"/>
              <a:t>møter</a:t>
            </a:r>
            <a:r>
              <a:rPr lang="en-US" dirty="0"/>
              <a:t>/</a:t>
            </a:r>
            <a:r>
              <a:rPr lang="en-US" dirty="0" err="1"/>
              <a:t>seminarer</a:t>
            </a:r>
            <a:r>
              <a:rPr lang="en-US" dirty="0"/>
              <a:t> </a:t>
            </a:r>
            <a:r>
              <a:rPr lang="en-US" dirty="0" err="1"/>
              <a:t>o.l.</a:t>
            </a:r>
            <a:r>
              <a:rPr lang="en-US" dirty="0"/>
              <a:t> </a:t>
            </a:r>
          </a:p>
          <a:p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seminarer</a:t>
            </a:r>
            <a:r>
              <a:rPr lang="en-US" dirty="0"/>
              <a:t>/</a:t>
            </a:r>
            <a:r>
              <a:rPr lang="en-US" dirty="0" err="1"/>
              <a:t>konferanser</a:t>
            </a:r>
            <a:r>
              <a:rPr lang="en-US" dirty="0"/>
              <a:t> er det </a:t>
            </a:r>
            <a:r>
              <a:rPr lang="en-US" dirty="0" err="1"/>
              <a:t>aktuelt</a:t>
            </a:r>
            <a:r>
              <a:rPr lang="en-US" dirty="0"/>
              <a:t> å </a:t>
            </a:r>
            <a:r>
              <a:rPr lang="en-US" dirty="0" err="1"/>
              <a:t>booke</a:t>
            </a:r>
            <a:r>
              <a:rPr lang="en-US" dirty="0"/>
              <a:t> </a:t>
            </a:r>
            <a:r>
              <a:rPr lang="en-US" dirty="0" err="1"/>
              <a:t>konferansehotell</a:t>
            </a:r>
            <a:r>
              <a:rPr lang="en-US" dirty="0"/>
              <a:t> med </a:t>
            </a:r>
            <a:r>
              <a:rPr lang="en-US" dirty="0" err="1"/>
              <a:t>overnatting</a:t>
            </a:r>
            <a:r>
              <a:rPr lang="en-US" dirty="0"/>
              <a:t>. </a:t>
            </a:r>
          </a:p>
          <a:p>
            <a:r>
              <a:rPr lang="en-US" dirty="0" err="1"/>
              <a:t>Beløpsgrense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100 000 for </a:t>
            </a:r>
            <a:r>
              <a:rPr lang="en-US" dirty="0" err="1"/>
              <a:t>direkte</a:t>
            </a:r>
            <a:r>
              <a:rPr lang="en-US" dirty="0"/>
              <a:t> </a:t>
            </a:r>
            <a:r>
              <a:rPr lang="en-US" dirty="0" err="1"/>
              <a:t>bestilling</a:t>
            </a:r>
            <a:r>
              <a:rPr lang="en-US" dirty="0"/>
              <a:t>.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behov</a:t>
            </a:r>
            <a:r>
              <a:rPr lang="en-US" dirty="0"/>
              <a:t>,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tilbud</a:t>
            </a:r>
            <a:r>
              <a:rPr lang="en-US" dirty="0"/>
              <a:t> </a:t>
            </a:r>
            <a:r>
              <a:rPr lang="en-US" dirty="0" err="1"/>
              <a:t>innhentes</a:t>
            </a:r>
            <a:r>
              <a:rPr lang="en-US" dirty="0"/>
              <a:t>. </a:t>
            </a:r>
          </a:p>
          <a:p>
            <a:r>
              <a:rPr lang="en-US" dirty="0"/>
              <a:t>Over 200 000 – </a:t>
            </a:r>
            <a:r>
              <a:rPr lang="en-US" dirty="0" err="1"/>
              <a:t>krav</a:t>
            </a:r>
            <a:r>
              <a:rPr lang="en-US" dirty="0"/>
              <a:t> om </a:t>
            </a:r>
            <a:r>
              <a:rPr lang="en-US" dirty="0" err="1"/>
              <a:t>enkel</a:t>
            </a:r>
            <a:r>
              <a:rPr lang="en-US" dirty="0"/>
              <a:t> </a:t>
            </a:r>
            <a:r>
              <a:rPr lang="en-US" dirty="0" err="1"/>
              <a:t>tilbudskonkurranse</a:t>
            </a:r>
            <a:r>
              <a:rPr lang="en-US" dirty="0"/>
              <a:t>.(</a:t>
            </a:r>
            <a:r>
              <a:rPr lang="en-US" dirty="0" err="1"/>
              <a:t>Vær</a:t>
            </a:r>
            <a:r>
              <a:rPr lang="en-US" dirty="0"/>
              <a:t> </a:t>
            </a:r>
            <a:r>
              <a:rPr lang="en-US" dirty="0" err="1"/>
              <a:t>derfor</a:t>
            </a:r>
            <a:r>
              <a:rPr lang="en-US" dirty="0"/>
              <a:t> </a:t>
            </a:r>
            <a:r>
              <a:rPr lang="en-US" dirty="0" err="1"/>
              <a:t>ute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veldig</a:t>
            </a:r>
            <a:r>
              <a:rPr lang="en-US" dirty="0"/>
              <a:t> god </a:t>
            </a:r>
            <a:r>
              <a:rPr lang="en-US" dirty="0" err="1"/>
              <a:t>tid</a:t>
            </a:r>
            <a:r>
              <a:rPr lang="en-US" dirty="0"/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313742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52C19E-7F74-A94D-02B9-82C1CC3E5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08052"/>
              </p:ext>
            </p:extLst>
          </p:nvPr>
        </p:nvGraphicFramePr>
        <p:xfrm>
          <a:off x="1924523" y="2040147"/>
          <a:ext cx="6414362" cy="3505200"/>
        </p:xfrm>
        <a:graphic>
          <a:graphicData uri="http://schemas.openxmlformats.org/drawingml/2006/table">
            <a:tbl>
              <a:tblPr/>
              <a:tblGrid>
                <a:gridCol w="4205989">
                  <a:extLst>
                    <a:ext uri="{9D8B030D-6E8A-4147-A177-3AD203B41FA5}">
                      <a16:colId xmlns:a16="http://schemas.microsoft.com/office/drawing/2014/main" val="4120407273"/>
                    </a:ext>
                  </a:extLst>
                </a:gridCol>
                <a:gridCol w="1053788">
                  <a:extLst>
                    <a:ext uri="{9D8B030D-6E8A-4147-A177-3AD203B41FA5}">
                      <a16:colId xmlns:a16="http://schemas.microsoft.com/office/drawing/2014/main" val="2281618843"/>
                    </a:ext>
                  </a:extLst>
                </a:gridCol>
                <a:gridCol w="1154585">
                  <a:extLst>
                    <a:ext uri="{9D8B030D-6E8A-4147-A177-3AD203B41FA5}">
                      <a16:colId xmlns:a16="http://schemas.microsoft.com/office/drawing/2014/main" val="4025566900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1" i="0">
                          <a:effectLst/>
                          <a:latin typeface="Calibri" panose="020F0502020204030204" pitchFamily="34" charset="0"/>
                        </a:rPr>
                        <a:t>Arrangementer</a:t>
                      </a:r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1" i="0">
                          <a:effectLst/>
                          <a:latin typeface="Calibri" panose="020F0502020204030204" pitchFamily="34" charset="0"/>
                        </a:rPr>
                        <a:t>I UIOs lokaler </a:t>
                      </a:r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1" i="0" dirty="0" err="1">
                          <a:effectLst/>
                          <a:latin typeface="Calibri" panose="020F0502020204030204" pitchFamily="34" charset="0"/>
                        </a:rPr>
                        <a:t>Utenfor</a:t>
                      </a:r>
                      <a:r>
                        <a:rPr lang="en-US" sz="1100" b="1" i="0" dirty="0">
                          <a:effectLst/>
                          <a:latin typeface="Calibri" panose="020F0502020204030204" pitchFamily="34" charset="0"/>
                        </a:rPr>
                        <a:t> UIOs </a:t>
                      </a:r>
                      <a:r>
                        <a:rPr lang="en-US" sz="1100" b="1" i="0" dirty="0" err="1">
                          <a:effectLst/>
                          <a:latin typeface="Calibri" panose="020F0502020204030204" pitchFamily="34" charset="0"/>
                        </a:rPr>
                        <a:t>lokaler</a:t>
                      </a:r>
                      <a:r>
                        <a:rPr lang="en-US" sz="11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082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 err="1">
                          <a:effectLst/>
                        </a:rPr>
                        <a:t>Enkel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servering</a:t>
                      </a:r>
                      <a:r>
                        <a:rPr lang="en-US" dirty="0">
                          <a:effectLst/>
                        </a:rPr>
                        <a:t>:</a:t>
                      </a: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</a:rPr>
                        <a:t>Under 3 timer </a:t>
                      </a:r>
                      <a:r>
                        <a:rPr lang="en-US" sz="1100" b="0" i="0" dirty="0" err="1">
                          <a:effectLst/>
                        </a:rPr>
                        <a:t>i</a:t>
                      </a:r>
                      <a:r>
                        <a:rPr lang="en-US" sz="1100" b="0" i="0" dirty="0"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</a:rPr>
                        <a:t>arbeidstiden</a:t>
                      </a:r>
                      <a:r>
                        <a:rPr lang="en-US" sz="1100" b="0" i="0" dirty="0">
                          <a:effectLst/>
                        </a:rPr>
                        <a:t> (</a:t>
                      </a:r>
                      <a:r>
                        <a:rPr lang="en-US" sz="1100" b="0" i="0" dirty="0" err="1">
                          <a:effectLst/>
                        </a:rPr>
                        <a:t>forutsatt</a:t>
                      </a:r>
                      <a:r>
                        <a:rPr lang="en-US" sz="1100" b="0" i="0" dirty="0"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</a:rPr>
                        <a:t>ekstern</a:t>
                      </a:r>
                      <a:r>
                        <a:rPr lang="en-US" sz="1100" b="0" i="0" dirty="0"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</a:rPr>
                        <a:t>deltagelse</a:t>
                      </a:r>
                      <a:r>
                        <a:rPr lang="en-US" sz="1100" b="0" i="0" dirty="0">
                          <a:effectLst/>
                        </a:rPr>
                        <a:t>) 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197 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296 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297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b-NO" dirty="0">
                          <a:effectLst/>
                        </a:rPr>
                        <a:t>Lunsj:</a:t>
                      </a:r>
                    </a:p>
                    <a:p>
                      <a:pPr algn="l" rtl="0" fontAlgn="base"/>
                      <a:r>
                        <a:rPr lang="nb-NO" sz="1100" b="0" i="0" dirty="0">
                          <a:effectLst/>
                          <a:latin typeface="Calibri" panose="020F0502020204030204" pitchFamily="34" charset="0"/>
                        </a:rPr>
                        <a:t>Mer enn 3 timer i arbeidstiden</a:t>
                      </a:r>
                      <a:r>
                        <a:rPr lang="nb-NO" sz="1100" b="0" i="0" dirty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nb-NO" sz="1100" b="0" i="0" dirty="0">
                          <a:effectLst/>
                          <a:latin typeface="WordVisiCarriageReturn_MSFontService"/>
                        </a:rPr>
                      </a:br>
                      <a:r>
                        <a:rPr lang="nb-NO" sz="1100" b="0" i="0" dirty="0">
                          <a:effectLst/>
                          <a:latin typeface="Calibri" panose="020F0502020204030204" pitchFamily="34" charset="0"/>
                        </a:rPr>
                        <a:t>og går inn i lunsjtiden </a:t>
                      </a:r>
                      <a:endParaRPr lang="nb-NO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197 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kr 296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30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b-NO" dirty="0">
                          <a:effectLst/>
                        </a:rPr>
                        <a:t>Middag: </a:t>
                      </a:r>
                    </a:p>
                    <a:p>
                      <a:pPr algn="l" rtl="0" fontAlgn="base"/>
                      <a:r>
                        <a:rPr lang="nb-NO" sz="1100" b="0" i="0" dirty="0">
                          <a:effectLst/>
                          <a:latin typeface="Calibri" panose="020F0502020204030204" pitchFamily="34" charset="0"/>
                        </a:rPr>
                        <a:t>Mer enn 3 timer og utover arbeidstiden </a:t>
                      </a:r>
                      <a:endParaRPr lang="nb-NO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446 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Calibri" panose="020F0502020204030204" pitchFamily="34" charset="0"/>
                        </a:rPr>
                        <a:t>kr 669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28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 err="1">
                          <a:effectLst/>
                        </a:rPr>
                        <a:t>Heldag</a:t>
                      </a:r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dirty="0" err="1">
                          <a:effectLst/>
                        </a:rPr>
                        <a:t>Lunsj+middag</a:t>
                      </a:r>
                      <a:r>
                        <a:rPr lang="en-US" dirty="0">
                          <a:effectLst/>
                        </a:rPr>
                        <a:t>) </a:t>
                      </a:r>
                    </a:p>
                    <a:p>
                      <a:pPr algn="l" rtl="0" fontAlgn="base"/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Langvarig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og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nødvendig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med to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serveringer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Siden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lunsj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inntas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UIOs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lokaler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, </a:t>
                      </a:r>
                      <a:endParaRPr lang="en-US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men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middag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på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restaurant,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splittes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satsen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ved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heldagsarrangement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på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følgende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vis: 197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til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lunsj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UIOs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lokaler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, 669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til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dirty="0" err="1">
                          <a:effectLst/>
                          <a:latin typeface="Calibri" panose="020F0502020204030204" pitchFamily="34" charset="0"/>
                        </a:rPr>
                        <a:t>restaurantmiddag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) 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strike="sngStrike" dirty="0" err="1"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r>
                        <a:rPr lang="en-US" sz="1100" b="0" i="0" strike="sngStrike" dirty="0">
                          <a:effectLst/>
                          <a:latin typeface="Calibri" panose="020F0502020204030204" pitchFamily="34" charset="0"/>
                        </a:rPr>
                        <a:t> 652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strike="sngStrike" dirty="0" err="1"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r>
                        <a:rPr lang="en-US" sz="1100" b="0" i="0" strike="sngStrike" dirty="0">
                          <a:effectLst/>
                          <a:latin typeface="Calibri" panose="020F0502020204030204" pitchFamily="34" charset="0"/>
                        </a:rPr>
                        <a:t> 979</a:t>
                      </a:r>
                      <a:r>
                        <a:rPr lang="en-US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2387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52F727-0BDF-6751-F694-76EA954E0E9C}"/>
              </a:ext>
            </a:extLst>
          </p:cNvPr>
          <p:cNvSpPr txBox="1"/>
          <p:nvPr/>
        </p:nvSpPr>
        <p:spPr>
          <a:xfrm>
            <a:off x="2083704" y="8037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Følgende</a:t>
            </a:r>
            <a:r>
              <a:rPr lang="en-US" dirty="0"/>
              <a:t> </a:t>
            </a:r>
            <a:r>
              <a:rPr lang="en-US" dirty="0" err="1"/>
              <a:t>satser</a:t>
            </a:r>
            <a:r>
              <a:rPr lang="en-US" dirty="0"/>
              <a:t> for </a:t>
            </a:r>
            <a:r>
              <a:rPr lang="en-US" dirty="0" err="1"/>
              <a:t>arrangementer</a:t>
            </a:r>
            <a:r>
              <a:rPr lang="en-US" dirty="0"/>
              <a:t> av </a:t>
            </a:r>
            <a:r>
              <a:rPr lang="en-US" dirty="0" err="1"/>
              <a:t>ulik</a:t>
            </a:r>
            <a:r>
              <a:rPr lang="en-US" dirty="0"/>
              <a:t> </a:t>
            </a:r>
            <a:r>
              <a:rPr lang="en-US" dirty="0" err="1"/>
              <a:t>lengde</a:t>
            </a:r>
            <a:r>
              <a:rPr lang="en-US" dirty="0"/>
              <a:t> </a:t>
            </a:r>
            <a:r>
              <a:rPr lang="en-US" dirty="0" err="1"/>
              <a:t>gjelder</a:t>
            </a:r>
            <a:r>
              <a:rPr lang="en-US" dirty="0"/>
              <a:t>( per sept. 2022) </a:t>
            </a:r>
          </a:p>
        </p:txBody>
      </p:sp>
    </p:spTree>
    <p:extLst>
      <p:ext uri="{BB962C8B-B14F-4D97-AF65-F5344CB8AC3E}">
        <p14:creationId xmlns:p14="http://schemas.microsoft.com/office/powerpoint/2010/main" val="1165175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4323BF8-9BEF-4CA8-B992-FDEA7158BE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700" b="1" dirty="0"/>
              <a:t>Før du engang tenker på å bestille noe som helst: KONTAKT reisebestiller (Vetle, </a:t>
            </a:r>
            <a:r>
              <a:rPr lang="nb-NO" sz="1700" dirty="0">
                <a:ea typeface="+mn-lt"/>
                <a:cs typeface="+mn-lt"/>
                <a:hlinkClick r:id="rId2"/>
              </a:rPr>
              <a:t>v.s.lovbakken@ikos.uio.no</a:t>
            </a:r>
            <a:r>
              <a:rPr lang="nb-NO" sz="1700" b="1" dirty="0"/>
              <a:t>) for hjelp og veiledning. Som ansatt får man ikke bestille noe uten samtykke fra instituttet.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700" dirty="0"/>
              <a:t>I prinsippet skal alle reiser bestilles gjennom Berg-Hansen reisebyrå. </a:t>
            </a:r>
            <a:endParaRPr lang="nb-NO" sz="17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700" dirty="0"/>
              <a:t>Ved bestilling av reise til gjester er tommelfingerregelen at reisebestiller bestiller til alle med unntak.</a:t>
            </a:r>
            <a:endParaRPr lang="nb-NO" sz="17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700" dirty="0"/>
              <a:t>VI BRUKES FØRST OG FREMST </a:t>
            </a:r>
            <a:r>
              <a:rPr lang="nb-NO" sz="1700" dirty="0" err="1"/>
              <a:t>UIOs</a:t>
            </a:r>
            <a:r>
              <a:rPr lang="nb-NO" sz="1700" dirty="0"/>
              <a:t> LOKALER TIL ARRANGEMENTER! Ta kontakt med administrasjonen (</a:t>
            </a:r>
            <a:r>
              <a:rPr lang="nb-NO" sz="1700" dirty="0">
                <a:hlinkClick r:id="rId3"/>
              </a:rPr>
              <a:t>tarjeibr@ikos.uio.no</a:t>
            </a:r>
            <a:r>
              <a:rPr lang="nb-NO" sz="1700" dirty="0"/>
              <a:t>) dersom dere planlegger et større arrangement (konferanser osv.). </a:t>
            </a:r>
            <a:endParaRPr lang="nb-NO" sz="17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700" dirty="0"/>
              <a:t>Merk at vi må forholde oss til gjeldende avbestillingsregler. Kontakt reisebestiller dersom dere får beskjed om kansellering.</a:t>
            </a:r>
            <a:endParaRPr lang="nb-NO" sz="17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700" dirty="0"/>
              <a:t>Man kan bestille hoteller til avtalepris og ha konferansen på UiO.</a:t>
            </a:r>
            <a:endParaRPr lang="nb-NO" sz="17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/>
          </a:p>
          <a:p>
            <a:pPr marL="125095" indent="-125095"/>
            <a:endParaRPr lang="nb-NO" sz="1800">
              <a:cs typeface="Arial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3487471-2F4C-4705-A4CB-63ABBD53C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F06F3BC-FA4C-4486-B596-9FEED208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3B295E55-C19F-41D9-B186-6D64E9F1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3. Rutiner for bestilling av reiser</a:t>
            </a:r>
          </a:p>
        </p:txBody>
      </p:sp>
    </p:spTree>
    <p:extLst>
      <p:ext uri="{BB962C8B-B14F-4D97-AF65-F5344CB8AC3E}">
        <p14:creationId xmlns:p14="http://schemas.microsoft.com/office/powerpoint/2010/main" val="87778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53CE54E-2DFF-4B39-BFCE-F61FF6A14B1F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/>
              <a:t>Før du engang tenker på å refundere noe som helst: KONTAKT </a:t>
            </a:r>
            <a:r>
              <a:rPr lang="nb-NO" sz="1400" b="1" dirty="0">
                <a:hlinkClick r:id="rId2"/>
              </a:rPr>
              <a:t>tarjeibr@ikos.uio.no</a:t>
            </a:r>
            <a:r>
              <a:rPr lang="nb-NO" sz="1400" b="1" dirty="0"/>
              <a:t> for hjelp og veiledning. Som ansatt får man ikke refundere noe uten samtykke fra instituttet.</a:t>
            </a:r>
            <a:endParaRPr lang="nb-NO" sz="1400" b="1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cs typeface="Arial"/>
              </a:rPr>
              <a:t>Dersom du hører snakk om honorar, så skal ikke du som vit.ass. gjøre noe annet enn å samle inn informasjonen du finner på neste lysark og sende dette til </a:t>
            </a:r>
            <a:r>
              <a:rPr lang="nb-NO" sz="1600" dirty="0">
                <a:ea typeface="+mn-lt"/>
                <a:cs typeface="+mn-lt"/>
                <a:hlinkClick r:id="rId3"/>
              </a:rPr>
              <a:t>f-team@ikos.uio.no</a:t>
            </a:r>
            <a:r>
              <a:rPr lang="nb-NO" sz="1600" dirty="0">
                <a:cs typeface="Arial"/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cs typeface="Arial"/>
              </a:rPr>
              <a:t>Dersom det er snakk om refusjon, se følgende eksempel på hva dere skal samle inn:</a:t>
            </a:r>
          </a:p>
          <a:p>
            <a:pPr marL="846455" lvl="1" indent="-285750">
              <a:buFont typeface="Arial" panose="020B0604020202020204" pitchFamily="34" charset="0"/>
              <a:buChar char="•"/>
            </a:pPr>
            <a:r>
              <a:rPr lang="nb-NO" sz="1400" dirty="0">
                <a:cs typeface="Arial"/>
              </a:rPr>
              <a:t>Merk at det kan være nødvendig å understreke at refusjon utbetales ETTER endt reise/oppdrag.</a:t>
            </a:r>
          </a:p>
          <a:p>
            <a:pPr marL="846455" lvl="1" indent="-285750">
              <a:buFont typeface="Arial" panose="020B0604020202020204" pitchFamily="34" charset="0"/>
              <a:buChar char="•"/>
            </a:pPr>
            <a:r>
              <a:rPr lang="nb-NO" sz="1400" dirty="0">
                <a:cs typeface="Arial"/>
              </a:rPr>
              <a:t>Merk at vi kun refunderer billigste billettype og at vi ikke refunderer taxiutgifter.</a:t>
            </a:r>
          </a:p>
          <a:p>
            <a:pPr marL="0" indent="0">
              <a:spcBef>
                <a:spcPts val="0"/>
              </a:spcBef>
            </a:pPr>
            <a:r>
              <a:rPr lang="nb-NO" sz="1200" dirty="0">
                <a:cs typeface="Arial"/>
              </a:rPr>
              <a:t>Reimbursement: </a:t>
            </a:r>
          </a:p>
          <a:p>
            <a:pPr marL="0" indent="0">
              <a:spcBef>
                <a:spcPts val="0"/>
              </a:spcBef>
            </a:pPr>
            <a:r>
              <a:rPr lang="nb-NO" sz="1200" b="1" dirty="0">
                <a:cs typeface="Arial"/>
              </a:rPr>
              <a:t>UiO </a:t>
            </a:r>
            <a:r>
              <a:rPr lang="nb-NO" sz="1200" b="1" dirty="0" err="1">
                <a:cs typeface="Arial"/>
              </a:rPr>
              <a:t>employees</a:t>
            </a:r>
            <a:r>
              <a:rPr lang="nb-NO" sz="1200" b="1" dirty="0">
                <a:cs typeface="Arial"/>
              </a:rPr>
              <a:t>: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please</a:t>
            </a:r>
            <a:r>
              <a:rPr lang="nb-NO" sz="1200" dirty="0">
                <a:cs typeface="Arial"/>
              </a:rPr>
              <a:t> book </a:t>
            </a:r>
            <a:r>
              <a:rPr lang="nb-NO" sz="1200" dirty="0" err="1">
                <a:cs typeface="Arial"/>
              </a:rPr>
              <a:t>your</a:t>
            </a:r>
            <a:r>
              <a:rPr lang="nb-NO" sz="1200" dirty="0">
                <a:cs typeface="Arial"/>
              </a:rPr>
              <a:t> travels via Berg-Hansen and </a:t>
            </a:r>
            <a:r>
              <a:rPr lang="nb-NO" sz="1200" dirty="0" err="1">
                <a:cs typeface="Arial"/>
              </a:rPr>
              <a:t>submit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your</a:t>
            </a:r>
            <a:r>
              <a:rPr lang="nb-NO" sz="1200" dirty="0">
                <a:cs typeface="Arial"/>
              </a:rPr>
              <a:t> reimbursement </a:t>
            </a:r>
            <a:r>
              <a:rPr lang="nb-NO" sz="1200" dirty="0" err="1">
                <a:cs typeface="Arial"/>
              </a:rPr>
              <a:t>claim</a:t>
            </a:r>
            <a:r>
              <a:rPr lang="nb-NO" sz="1200" dirty="0">
                <a:cs typeface="Arial"/>
              </a:rPr>
              <a:t> in </a:t>
            </a:r>
            <a:r>
              <a:rPr lang="nb-NO" sz="1200" dirty="0" err="1">
                <a:cs typeface="Arial"/>
              </a:rPr>
              <a:t>self</a:t>
            </a:r>
            <a:r>
              <a:rPr lang="nb-NO" sz="1200" dirty="0">
                <a:cs typeface="Arial"/>
              </a:rPr>
              <a:t>-service portal (DFØ) </a:t>
            </a:r>
            <a:r>
              <a:rPr lang="nb-NO" sz="1200" dirty="0" err="1">
                <a:cs typeface="Arial"/>
              </a:rPr>
              <a:t>within</a:t>
            </a:r>
            <a:r>
              <a:rPr lang="nb-NO" sz="1200" dirty="0">
                <a:cs typeface="Arial"/>
              </a:rPr>
              <a:t> 1 </a:t>
            </a:r>
            <a:r>
              <a:rPr lang="nb-NO" sz="1200" dirty="0" err="1">
                <a:cs typeface="Arial"/>
              </a:rPr>
              <a:t>month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of</a:t>
            </a:r>
            <a:r>
              <a:rPr lang="nb-NO" sz="1200" dirty="0">
                <a:cs typeface="Arial"/>
              </a:rPr>
              <a:t> travel end. Koststed: 14200000, delprosjekt: </a:t>
            </a:r>
            <a:r>
              <a:rPr lang="nb-NO" sz="1200" dirty="0">
                <a:ea typeface="+mn-lt"/>
                <a:cs typeface="+mn-lt"/>
              </a:rPr>
              <a:t>**********</a:t>
            </a:r>
            <a:r>
              <a:rPr lang="nb-NO" sz="1200" dirty="0">
                <a:cs typeface="Arial"/>
              </a:rPr>
              <a:t>. If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system </a:t>
            </a:r>
            <a:r>
              <a:rPr lang="nb-NO" sz="1200" dirty="0" err="1">
                <a:cs typeface="Arial"/>
              </a:rPr>
              <a:t>does</a:t>
            </a:r>
            <a:r>
              <a:rPr lang="nb-NO" sz="1200" dirty="0">
                <a:cs typeface="Arial"/>
              </a:rPr>
              <a:t> not </a:t>
            </a:r>
            <a:r>
              <a:rPr lang="nb-NO" sz="1200" dirty="0" err="1">
                <a:cs typeface="Arial"/>
              </a:rPr>
              <a:t>allow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you</a:t>
            </a:r>
            <a:r>
              <a:rPr lang="nb-NO" sz="1200" dirty="0">
                <a:cs typeface="Arial"/>
              </a:rPr>
              <a:t> to </a:t>
            </a:r>
            <a:r>
              <a:rPr lang="nb-NO" sz="1200" dirty="0" err="1">
                <a:cs typeface="Arial"/>
              </a:rPr>
              <a:t>change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codes</a:t>
            </a:r>
            <a:r>
              <a:rPr lang="nb-NO" sz="1200" dirty="0">
                <a:cs typeface="Arial"/>
              </a:rPr>
              <a:t>, </a:t>
            </a:r>
            <a:r>
              <a:rPr lang="nb-NO" sz="1200" dirty="0" err="1">
                <a:cs typeface="Arial"/>
              </a:rPr>
              <a:t>insert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them</a:t>
            </a:r>
            <a:r>
              <a:rPr lang="nb-NO" sz="1200" dirty="0">
                <a:cs typeface="Arial"/>
              </a:rPr>
              <a:t> in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comment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field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together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with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reference</a:t>
            </a:r>
            <a:r>
              <a:rPr lang="nb-NO" sz="1200" dirty="0">
                <a:cs typeface="Arial"/>
              </a:rPr>
              <a:t> to </a:t>
            </a:r>
            <a:r>
              <a:rPr lang="nb-NO" sz="1200" dirty="0" err="1">
                <a:cs typeface="Arial"/>
              </a:rPr>
              <a:t>Sathya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Sritharan</a:t>
            </a:r>
            <a:r>
              <a:rPr lang="nb-NO" sz="1200" dirty="0">
                <a:cs typeface="Arial"/>
              </a:rPr>
              <a:t>. </a:t>
            </a:r>
          </a:p>
          <a:p>
            <a:pPr marL="0" indent="0">
              <a:spcBef>
                <a:spcPts val="0"/>
              </a:spcBef>
            </a:pPr>
            <a:endParaRPr lang="nb-NO" sz="1200" b="1" dirty="0">
              <a:cs typeface="Arial"/>
            </a:endParaRPr>
          </a:p>
          <a:p>
            <a:pPr marL="0" indent="0">
              <a:spcBef>
                <a:spcPts val="0"/>
              </a:spcBef>
            </a:pPr>
            <a:r>
              <a:rPr lang="nb-NO" sz="1200" b="1" dirty="0" err="1">
                <a:cs typeface="Arial"/>
              </a:rPr>
              <a:t>External</a:t>
            </a:r>
            <a:r>
              <a:rPr lang="nb-NO" sz="1200" b="1" dirty="0">
                <a:cs typeface="Arial"/>
              </a:rPr>
              <a:t> </a:t>
            </a:r>
            <a:r>
              <a:rPr lang="nb-NO" sz="1200" b="1" dirty="0" err="1">
                <a:cs typeface="Arial"/>
              </a:rPr>
              <a:t>foreign</a:t>
            </a:r>
            <a:r>
              <a:rPr lang="nb-NO" sz="1200" b="1" dirty="0">
                <a:cs typeface="Arial"/>
              </a:rPr>
              <a:t> </a:t>
            </a:r>
            <a:r>
              <a:rPr lang="nb-NO" sz="1200" b="1" dirty="0" err="1">
                <a:cs typeface="Arial"/>
              </a:rPr>
              <a:t>participants</a:t>
            </a:r>
            <a:r>
              <a:rPr lang="nb-NO" sz="1200" b="1" dirty="0">
                <a:cs typeface="Arial"/>
              </a:rPr>
              <a:t>: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submit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payment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abroad</a:t>
            </a:r>
            <a:r>
              <a:rPr lang="nb-NO" sz="1200" dirty="0">
                <a:cs typeface="Arial"/>
              </a:rPr>
              <a:t> form (</a:t>
            </a:r>
            <a:r>
              <a:rPr lang="nb-NO" sz="1200" dirty="0" err="1">
                <a:cs typeface="Arial"/>
              </a:rPr>
              <a:t>attached</a:t>
            </a:r>
            <a:r>
              <a:rPr lang="nb-NO" sz="1200" dirty="0">
                <a:cs typeface="Arial"/>
              </a:rPr>
              <a:t>) and </a:t>
            </a:r>
            <a:r>
              <a:rPr lang="nb-NO" sz="1200" dirty="0" err="1">
                <a:cs typeface="Arial"/>
              </a:rPr>
              <a:t>your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phone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number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with</a:t>
            </a:r>
            <a:r>
              <a:rPr lang="nb-NO" sz="1200" dirty="0">
                <a:cs typeface="Arial"/>
              </a:rPr>
              <a:t> country </a:t>
            </a:r>
            <a:r>
              <a:rPr lang="nb-NO" sz="1200" dirty="0" err="1">
                <a:cs typeface="Arial"/>
              </a:rPr>
              <a:t>code</a:t>
            </a:r>
            <a:r>
              <a:rPr lang="nb-NO" sz="1200" dirty="0">
                <a:cs typeface="Arial"/>
              </a:rPr>
              <a:t> to (ditt navn) </a:t>
            </a:r>
            <a:r>
              <a:rPr lang="nb-NO" sz="1200" dirty="0" err="1">
                <a:cs typeface="Arial"/>
              </a:rPr>
              <a:t>within</a:t>
            </a:r>
            <a:r>
              <a:rPr lang="nb-NO" sz="1200" dirty="0">
                <a:cs typeface="Arial"/>
              </a:rPr>
              <a:t> 1 </a:t>
            </a:r>
            <a:r>
              <a:rPr lang="nb-NO" sz="1200" dirty="0" err="1">
                <a:cs typeface="Arial"/>
              </a:rPr>
              <a:t>month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of</a:t>
            </a:r>
            <a:r>
              <a:rPr lang="nb-NO" sz="1200" dirty="0">
                <a:cs typeface="Arial"/>
              </a:rPr>
              <a:t> travel end. </a:t>
            </a:r>
            <a:r>
              <a:rPr lang="nb-NO" sz="1200" dirty="0" err="1">
                <a:cs typeface="Arial"/>
              </a:rPr>
              <a:t>We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will</a:t>
            </a:r>
            <a:r>
              <a:rPr lang="nb-NO" sz="1200" dirty="0">
                <a:cs typeface="Arial"/>
              </a:rPr>
              <a:t> register </a:t>
            </a:r>
            <a:r>
              <a:rPr lang="nb-NO" sz="1200" dirty="0" err="1">
                <a:cs typeface="Arial"/>
              </a:rPr>
              <a:t>you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with</a:t>
            </a:r>
            <a:r>
              <a:rPr lang="nb-NO" sz="1200" dirty="0">
                <a:cs typeface="Arial"/>
              </a:rPr>
              <a:t> an </a:t>
            </a:r>
            <a:r>
              <a:rPr lang="nb-NO" sz="1200" dirty="0" err="1">
                <a:cs typeface="Arial"/>
              </a:rPr>
              <a:t>account</a:t>
            </a:r>
            <a:r>
              <a:rPr lang="nb-NO" sz="1200" dirty="0">
                <a:cs typeface="Arial"/>
              </a:rPr>
              <a:t> in </a:t>
            </a:r>
            <a:r>
              <a:rPr lang="nb-NO" sz="1200" dirty="0" err="1">
                <a:cs typeface="Arial"/>
              </a:rPr>
              <a:t>our</a:t>
            </a:r>
            <a:r>
              <a:rPr lang="nb-NO" sz="1200" dirty="0">
                <a:cs typeface="Arial"/>
              </a:rPr>
              <a:t> digital </a:t>
            </a:r>
            <a:r>
              <a:rPr lang="nb-NO" sz="1200" dirty="0" err="1">
                <a:cs typeface="Arial"/>
              </a:rPr>
              <a:t>accountancy</a:t>
            </a:r>
            <a:r>
              <a:rPr lang="nb-NO" sz="1200" dirty="0">
                <a:cs typeface="Arial"/>
              </a:rPr>
              <a:t> system to be </a:t>
            </a:r>
            <a:r>
              <a:rPr lang="nb-NO" sz="1200" dirty="0" err="1">
                <a:cs typeface="Arial"/>
              </a:rPr>
              <a:t>able</a:t>
            </a:r>
            <a:r>
              <a:rPr lang="nb-NO" sz="1200" dirty="0">
                <a:cs typeface="Arial"/>
              </a:rPr>
              <a:t> to make a reimbursement. </a:t>
            </a:r>
            <a:r>
              <a:rPr lang="nb-NO" sz="1200" dirty="0" err="1">
                <a:cs typeface="Arial"/>
              </a:rPr>
              <a:t>Please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submit</a:t>
            </a:r>
            <a:r>
              <a:rPr lang="nb-NO" sz="1200" dirty="0">
                <a:cs typeface="Arial"/>
              </a:rPr>
              <a:t> by 1 </a:t>
            </a:r>
            <a:r>
              <a:rPr lang="nb-NO" sz="1200" dirty="0" err="1">
                <a:cs typeface="Arial"/>
              </a:rPr>
              <a:t>month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of</a:t>
            </a:r>
            <a:r>
              <a:rPr lang="nb-NO" sz="1200" dirty="0">
                <a:cs typeface="Arial"/>
              </a:rPr>
              <a:t> travel end :</a:t>
            </a:r>
            <a:br>
              <a:rPr lang="nb-NO" sz="1200" dirty="0">
                <a:cs typeface="Arial"/>
              </a:rPr>
            </a:br>
            <a:r>
              <a:rPr lang="nb-NO" sz="1200" dirty="0">
                <a:cs typeface="Arial"/>
              </a:rPr>
              <a:t> 1) </a:t>
            </a:r>
            <a:r>
              <a:rPr lang="nb-NO" sz="1200" dirty="0" err="1">
                <a:cs typeface="Arial"/>
              </a:rPr>
              <a:t>Entire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airline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itinerary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showing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names</a:t>
            </a:r>
            <a:r>
              <a:rPr lang="nb-NO" sz="1200" dirty="0">
                <a:cs typeface="Arial"/>
              </a:rPr>
              <a:t>, fare </a:t>
            </a:r>
            <a:r>
              <a:rPr lang="nb-NO" sz="1200" dirty="0" err="1">
                <a:cs typeface="Arial"/>
              </a:rPr>
              <a:t>class</a:t>
            </a:r>
            <a:r>
              <a:rPr lang="nb-NO" sz="1200" dirty="0">
                <a:cs typeface="Arial"/>
              </a:rPr>
              <a:t>, </a:t>
            </a:r>
            <a:r>
              <a:rPr lang="nb-NO" sz="1200" dirty="0" err="1">
                <a:cs typeface="Arial"/>
              </a:rPr>
              <a:t>dates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of</a:t>
            </a:r>
            <a:r>
              <a:rPr lang="nb-NO" sz="1200" dirty="0">
                <a:cs typeface="Arial"/>
              </a:rPr>
              <a:t> travel, and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amount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paid</a:t>
            </a:r>
            <a:r>
              <a:rPr lang="nb-NO" sz="1200" dirty="0">
                <a:cs typeface="Arial"/>
              </a:rPr>
              <a:t> and a </a:t>
            </a:r>
            <a:r>
              <a:rPr lang="nb-NO" sz="1200" dirty="0" err="1">
                <a:cs typeface="Arial"/>
              </a:rPr>
              <a:t>copy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of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boarding</a:t>
            </a:r>
            <a:r>
              <a:rPr lang="nb-NO" sz="1200" dirty="0">
                <a:cs typeface="Arial"/>
              </a:rPr>
              <a:t> pass, </a:t>
            </a:r>
          </a:p>
          <a:p>
            <a:pPr marL="0" indent="0">
              <a:spcBef>
                <a:spcPts val="0"/>
              </a:spcBef>
            </a:pPr>
            <a:r>
              <a:rPr lang="nb-NO" sz="1200" dirty="0">
                <a:cs typeface="Arial"/>
              </a:rPr>
              <a:t>2) </a:t>
            </a:r>
            <a:r>
              <a:rPr lang="nb-NO" sz="1200" dirty="0" err="1">
                <a:cs typeface="Arial"/>
              </a:rPr>
              <a:t>Itemized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receipt</a:t>
            </a:r>
            <a:r>
              <a:rPr lang="nb-NO" sz="1200" dirty="0">
                <a:cs typeface="Arial"/>
              </a:rPr>
              <a:t> from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hotel</a:t>
            </a:r>
            <a:r>
              <a:rPr lang="nb-NO" sz="1200" dirty="0">
                <a:cs typeface="Arial"/>
              </a:rPr>
              <a:t>, </a:t>
            </a:r>
          </a:p>
          <a:p>
            <a:pPr marL="0" indent="0">
              <a:spcBef>
                <a:spcPts val="0"/>
              </a:spcBef>
            </a:pPr>
            <a:r>
              <a:rPr lang="nb-NO" sz="1200" dirty="0">
                <a:cs typeface="Arial"/>
              </a:rPr>
              <a:t>3) The </a:t>
            </a:r>
            <a:r>
              <a:rPr lang="nb-NO" sz="1200" dirty="0" err="1">
                <a:cs typeface="Arial"/>
              </a:rPr>
              <a:t>programme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of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event</a:t>
            </a:r>
            <a:r>
              <a:rPr lang="nb-NO" sz="1200" dirty="0">
                <a:cs typeface="Arial"/>
              </a:rPr>
              <a:t>.</a:t>
            </a:r>
            <a:br>
              <a:rPr lang="nb-NO" sz="1200" dirty="0">
                <a:cs typeface="Arial"/>
              </a:rPr>
            </a:b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Indicate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following</a:t>
            </a:r>
            <a:r>
              <a:rPr lang="nb-NO" sz="1200" dirty="0">
                <a:cs typeface="Arial"/>
              </a:rPr>
              <a:t> in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comment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field</a:t>
            </a:r>
            <a:r>
              <a:rPr lang="nb-NO" sz="1200" dirty="0">
                <a:cs typeface="Arial"/>
              </a:rPr>
              <a:t>: stedkode: 14200000, delprosjekt: **********, ref. (ditt navn), IKOS.</a:t>
            </a:r>
            <a:br>
              <a:rPr lang="nb-NO" sz="1200" dirty="0">
                <a:cs typeface="Arial"/>
              </a:rPr>
            </a:br>
            <a:r>
              <a:rPr lang="nb-NO" sz="1200" dirty="0">
                <a:cs typeface="Arial"/>
              </a:rPr>
              <a:t> </a:t>
            </a:r>
            <a:br>
              <a:rPr lang="nb-NO" sz="1200" dirty="0">
                <a:cs typeface="Arial"/>
              </a:rPr>
            </a:br>
            <a:r>
              <a:rPr lang="nb-NO" sz="1200" b="1" dirty="0" err="1">
                <a:cs typeface="Arial"/>
              </a:rPr>
              <a:t>External</a:t>
            </a:r>
            <a:r>
              <a:rPr lang="nb-NO" sz="1200" b="1" dirty="0">
                <a:cs typeface="Arial"/>
              </a:rPr>
              <a:t> Norwegian </a:t>
            </a:r>
            <a:r>
              <a:rPr lang="nb-NO" sz="1200" b="1" dirty="0" err="1">
                <a:cs typeface="Arial"/>
              </a:rPr>
              <a:t>participants</a:t>
            </a:r>
            <a:r>
              <a:rPr lang="nb-NO" sz="1200" b="1" dirty="0">
                <a:cs typeface="Arial"/>
              </a:rPr>
              <a:t>:</a:t>
            </a:r>
            <a:r>
              <a:rPr lang="nb-NO" sz="1200" dirty="0">
                <a:cs typeface="Arial"/>
              </a:rPr>
              <a:t> send </a:t>
            </a:r>
            <a:r>
              <a:rPr lang="nb-NO" sz="1200" dirty="0" err="1">
                <a:cs typeface="Arial"/>
              </a:rPr>
              <a:t>your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phone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number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with</a:t>
            </a:r>
            <a:r>
              <a:rPr lang="nb-NO" sz="1200" dirty="0">
                <a:cs typeface="Arial"/>
              </a:rPr>
              <a:t> country </a:t>
            </a:r>
            <a:r>
              <a:rPr lang="nb-NO" sz="1200" dirty="0" err="1">
                <a:cs typeface="Arial"/>
              </a:rPr>
              <a:t>code</a:t>
            </a:r>
            <a:r>
              <a:rPr lang="nb-NO" sz="1200" dirty="0">
                <a:cs typeface="Arial"/>
              </a:rPr>
              <a:t> to (ditt navn) and </a:t>
            </a:r>
            <a:r>
              <a:rPr lang="nb-NO" sz="1200" dirty="0" err="1">
                <a:cs typeface="Arial"/>
              </a:rPr>
              <a:t>complete</a:t>
            </a:r>
            <a:r>
              <a:rPr lang="nb-NO" sz="1200" dirty="0">
                <a:cs typeface="Arial"/>
              </a:rPr>
              <a:t> Online form </a:t>
            </a:r>
            <a:r>
              <a:rPr lang="nb-NO" sz="1200" dirty="0">
                <a:cs typeface="Arial"/>
                <a:hlinkClick r:id="rId4"/>
              </a:rPr>
              <a:t>Refusjon av utlegg på BetalMeg - løsning - Nettskjema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within</a:t>
            </a:r>
            <a:r>
              <a:rPr lang="nb-NO" sz="1200" dirty="0">
                <a:cs typeface="Arial"/>
              </a:rPr>
              <a:t> 1 </a:t>
            </a:r>
            <a:r>
              <a:rPr lang="nb-NO" sz="1200" dirty="0" err="1">
                <a:cs typeface="Arial"/>
              </a:rPr>
              <a:t>month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of</a:t>
            </a:r>
            <a:r>
              <a:rPr lang="nb-NO" sz="1200" dirty="0">
                <a:cs typeface="Arial"/>
              </a:rPr>
              <a:t> travel end. </a:t>
            </a:r>
            <a:r>
              <a:rPr lang="nb-NO" sz="1200" dirty="0" err="1">
                <a:cs typeface="Arial"/>
              </a:rPr>
              <a:t>Please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submit</a:t>
            </a:r>
            <a:r>
              <a:rPr lang="nb-NO" sz="1200" dirty="0">
                <a:cs typeface="Arial"/>
              </a:rPr>
              <a:t> by 1 </a:t>
            </a:r>
            <a:r>
              <a:rPr lang="nb-NO" sz="1200" dirty="0" err="1">
                <a:cs typeface="Arial"/>
              </a:rPr>
              <a:t>month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of</a:t>
            </a:r>
            <a:r>
              <a:rPr lang="nb-NO" sz="1200" dirty="0">
                <a:cs typeface="Arial"/>
              </a:rPr>
              <a:t> travel end :</a:t>
            </a:r>
            <a:br>
              <a:rPr lang="nb-NO" sz="1200" dirty="0">
                <a:cs typeface="Arial"/>
              </a:rPr>
            </a:br>
            <a:r>
              <a:rPr lang="nb-NO" sz="1200" dirty="0">
                <a:cs typeface="Arial"/>
              </a:rPr>
              <a:t> 1) </a:t>
            </a:r>
            <a:r>
              <a:rPr lang="nb-NO" sz="1200" dirty="0" err="1">
                <a:cs typeface="Arial"/>
              </a:rPr>
              <a:t>Entire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airline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itinerary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showing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names</a:t>
            </a:r>
            <a:r>
              <a:rPr lang="nb-NO" sz="1200" dirty="0">
                <a:cs typeface="Arial"/>
              </a:rPr>
              <a:t>, fare </a:t>
            </a:r>
            <a:r>
              <a:rPr lang="nb-NO" sz="1200" dirty="0" err="1">
                <a:cs typeface="Arial"/>
              </a:rPr>
              <a:t>class</a:t>
            </a:r>
            <a:r>
              <a:rPr lang="nb-NO" sz="1200" dirty="0">
                <a:cs typeface="Arial"/>
              </a:rPr>
              <a:t>, </a:t>
            </a:r>
            <a:r>
              <a:rPr lang="nb-NO" sz="1200" dirty="0" err="1">
                <a:cs typeface="Arial"/>
              </a:rPr>
              <a:t>dates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of</a:t>
            </a:r>
            <a:r>
              <a:rPr lang="nb-NO" sz="1200" dirty="0">
                <a:cs typeface="Arial"/>
              </a:rPr>
              <a:t> travel, and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amount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paid</a:t>
            </a:r>
            <a:r>
              <a:rPr lang="nb-NO" sz="1200" dirty="0">
                <a:cs typeface="Arial"/>
              </a:rPr>
              <a:t> and a </a:t>
            </a:r>
            <a:r>
              <a:rPr lang="nb-NO" sz="1200" dirty="0" err="1">
                <a:cs typeface="Arial"/>
              </a:rPr>
              <a:t>copy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of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boarding</a:t>
            </a:r>
            <a:r>
              <a:rPr lang="nb-NO" sz="1200" dirty="0">
                <a:cs typeface="Arial"/>
              </a:rPr>
              <a:t> pass, </a:t>
            </a:r>
          </a:p>
          <a:p>
            <a:pPr marL="0" indent="0">
              <a:spcBef>
                <a:spcPts val="0"/>
              </a:spcBef>
            </a:pPr>
            <a:r>
              <a:rPr lang="nb-NO" sz="1200" dirty="0">
                <a:cs typeface="Arial"/>
              </a:rPr>
              <a:t>2) </a:t>
            </a:r>
            <a:r>
              <a:rPr lang="nb-NO" sz="1200" dirty="0" err="1">
                <a:cs typeface="Arial"/>
              </a:rPr>
              <a:t>Itemized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receipt</a:t>
            </a:r>
            <a:r>
              <a:rPr lang="nb-NO" sz="1200" dirty="0">
                <a:cs typeface="Arial"/>
              </a:rPr>
              <a:t> from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hotel</a:t>
            </a:r>
            <a:r>
              <a:rPr lang="nb-NO" sz="1200" dirty="0">
                <a:cs typeface="Arial"/>
              </a:rPr>
              <a:t>, </a:t>
            </a:r>
          </a:p>
          <a:p>
            <a:pPr marL="0" indent="0">
              <a:spcBef>
                <a:spcPts val="0"/>
              </a:spcBef>
            </a:pPr>
            <a:r>
              <a:rPr lang="nb-NO" sz="1200" dirty="0">
                <a:cs typeface="Arial"/>
              </a:rPr>
              <a:t>3) The </a:t>
            </a:r>
            <a:r>
              <a:rPr lang="nb-NO" sz="1200" dirty="0" err="1">
                <a:cs typeface="Arial"/>
              </a:rPr>
              <a:t>programme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of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event</a:t>
            </a:r>
            <a:r>
              <a:rPr lang="nb-NO" sz="1200" dirty="0">
                <a:cs typeface="Arial"/>
              </a:rPr>
              <a:t>. </a:t>
            </a:r>
          </a:p>
          <a:p>
            <a:pPr marL="0" indent="0">
              <a:spcBef>
                <a:spcPts val="0"/>
              </a:spcBef>
            </a:pPr>
            <a:r>
              <a:rPr lang="nb-NO" sz="1200" dirty="0" err="1">
                <a:cs typeface="Arial"/>
              </a:rPr>
              <a:t>Indicate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following</a:t>
            </a:r>
            <a:r>
              <a:rPr lang="nb-NO" sz="1200" dirty="0">
                <a:cs typeface="Arial"/>
              </a:rPr>
              <a:t> in </a:t>
            </a:r>
            <a:r>
              <a:rPr lang="nb-NO" sz="1200" dirty="0" err="1">
                <a:cs typeface="Arial"/>
              </a:rPr>
              <a:t>the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comment</a:t>
            </a:r>
            <a:r>
              <a:rPr lang="nb-NO" sz="1200" dirty="0">
                <a:cs typeface="Arial"/>
              </a:rPr>
              <a:t> </a:t>
            </a:r>
            <a:r>
              <a:rPr lang="nb-NO" sz="1200" dirty="0" err="1">
                <a:cs typeface="Arial"/>
              </a:rPr>
              <a:t>field</a:t>
            </a:r>
            <a:r>
              <a:rPr lang="nb-NO" sz="1200" dirty="0">
                <a:cs typeface="Arial"/>
              </a:rPr>
              <a:t>: stedkode: 14200000, delprosjekt: </a:t>
            </a:r>
            <a:r>
              <a:rPr lang="nb-NO" sz="1200" dirty="0">
                <a:ea typeface="+mn-lt"/>
                <a:cs typeface="+mn-lt"/>
              </a:rPr>
              <a:t>**********</a:t>
            </a:r>
            <a:r>
              <a:rPr lang="nb-NO" sz="1200" dirty="0">
                <a:cs typeface="Arial"/>
              </a:rPr>
              <a:t>, ref. (ditt navn), IKOS.</a:t>
            </a:r>
            <a:br>
              <a:rPr lang="nb-NO" sz="2000" dirty="0">
                <a:cs typeface="Arial"/>
              </a:rPr>
            </a:br>
            <a:r>
              <a:rPr lang="nb-NO" sz="2000" dirty="0">
                <a:cs typeface="Arial"/>
              </a:rPr>
              <a:t> </a:t>
            </a:r>
            <a:br>
              <a:rPr lang="nb-NO" sz="2000" dirty="0">
                <a:cs typeface="Arial"/>
              </a:rPr>
            </a:br>
            <a:endParaRPr lang="nb-NO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32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cs typeface="Arial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1CB7B53-5066-47A4-9BD7-CF31E093A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2896E5B-B300-41A8-A194-FE8BA7CA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819FD2A-908D-4209-A11A-2783E94F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4. Rutiner for refusjon og honorar</a:t>
            </a:r>
            <a:br>
              <a:rPr lang="nb-NO" sz="3200"/>
            </a:br>
            <a:endParaRPr lang="nb-NO" sz="3200"/>
          </a:p>
        </p:txBody>
      </p:sp>
    </p:spTree>
    <p:extLst>
      <p:ext uri="{BB962C8B-B14F-4D97-AF65-F5344CB8AC3E}">
        <p14:creationId xmlns:p14="http://schemas.microsoft.com/office/powerpoint/2010/main" val="15186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38ED88D-C62E-4DE5-84C6-AAAB8D133DF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29846" y="1059459"/>
            <a:ext cx="7677045" cy="4734978"/>
          </a:xfrm>
        </p:spPr>
        <p:txBody>
          <a:bodyPr vert="horz" lIns="0" tIns="0" rIns="0" bIns="0" rtlCol="0" anchor="t">
            <a:noAutofit/>
          </a:bodyPr>
          <a:lstStyle/>
          <a:p>
            <a:pPr marL="125095" indent="-125095"/>
            <a:r>
              <a:rPr lang="nb-NO" sz="1400" dirty="0"/>
              <a:t>Dersom gjester eller andre vedkommende skal honoreres, må kontrakt opprettes på forhånd. Send følgende informasjon til forskningsadministrasjonen (</a:t>
            </a:r>
            <a:r>
              <a:rPr lang="nb-NO" sz="1400" dirty="0">
                <a:hlinkClick r:id="rId2"/>
              </a:rPr>
              <a:t>f-team@ikos.uio.no</a:t>
            </a:r>
            <a:r>
              <a:rPr lang="nb-NO" sz="1400" dirty="0"/>
              <a:t>).</a:t>
            </a:r>
            <a:r>
              <a:rPr lang="nb-NO" sz="1400" dirty="0">
                <a:ea typeface="+mn-lt"/>
                <a:cs typeface="+mn-lt"/>
              </a:rPr>
              <a:t> Merk at det kan være nødvendig å understreke at honorar utbetales ETTER endt oppdrag.</a:t>
            </a:r>
            <a:r>
              <a:rPr lang="nb-NO" sz="1400" dirty="0"/>
              <a:t> </a:t>
            </a:r>
            <a:endParaRPr lang="en-US" sz="14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Navn</a:t>
            </a:r>
            <a:endParaRPr lang="nb-NO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Telefonnummer /m landskode</a:t>
            </a:r>
            <a:endParaRPr lang="nb-NO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Privat e-post</a:t>
            </a:r>
            <a:endParaRPr lang="nb-NO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Nasjonalitet</a:t>
            </a:r>
            <a:endParaRPr lang="nb-NO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Hvilket land arbeidet utføres i dersom det ikke er Norge.</a:t>
            </a:r>
            <a:endParaRPr lang="nb-NO">
              <a:cs typeface="Arial"/>
            </a:endParaRPr>
          </a:p>
          <a:p>
            <a:pPr marL="125095" indent="-125095"/>
            <a:r>
              <a:rPr lang="nb-NO" dirty="0"/>
              <a:t>Oppdragsbeløpet/antall timer fylles inn av administrasjonen.</a:t>
            </a:r>
            <a:endParaRPr lang="nb-NO">
              <a:cs typeface="Arial"/>
            </a:endParaRPr>
          </a:p>
          <a:p>
            <a:pPr marL="125095" indent="-125095"/>
            <a:r>
              <a:rPr lang="nb-NO" dirty="0"/>
              <a:t>Eksempler på situasjoner der det kan tenkes at man bestiller kontrakt:</a:t>
            </a:r>
            <a:endParaRPr lang="nb-NO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Gjesteforskere som kommer for å holde foredrag/</a:t>
            </a:r>
            <a:r>
              <a:rPr lang="nb-NO" dirty="0" err="1"/>
              <a:t>keynote</a:t>
            </a:r>
            <a:r>
              <a:rPr lang="nb-NO" dirty="0"/>
              <a:t>;</a:t>
            </a:r>
            <a:endParaRPr lang="nb-NO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Kunstnere som utarbeider en designprofil til et prosjekt;</a:t>
            </a:r>
            <a:endParaRPr lang="nb-NO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Tjenester som ikke omfatter bevertning eller UiOs egne.</a:t>
            </a:r>
            <a:endParaRPr lang="nb-NO">
              <a:cs typeface="Arial"/>
            </a:endParaRPr>
          </a:p>
          <a:p>
            <a:pPr marL="0" indent="0"/>
            <a:r>
              <a:rPr lang="nb-NO" b="1" dirty="0"/>
              <a:t>HUSK ALLTID Å SPØRRE PROSJEKTLEDER OM NOEN SKAL LØNNES FOR UTFØRT ARBEID! Kontrakter må opprettes </a:t>
            </a:r>
            <a:r>
              <a:rPr lang="nb-NO" b="1" u="sng" dirty="0"/>
              <a:t>FØR</a:t>
            </a:r>
            <a:r>
              <a:rPr lang="nb-NO" b="1" dirty="0"/>
              <a:t> arbeidet finner sted.</a:t>
            </a:r>
            <a:endParaRPr lang="nb-NO" b="1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4E7C5A8-4171-4D05-9A58-9221B568C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755B63-FA37-43C3-8105-5F2634AB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7EC1096E-4E9D-44D8-8F36-9B82F330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5. Rutiner for bestilling av oppdragskontrakter</a:t>
            </a:r>
            <a:br>
              <a:rPr lang="nb-NO" sz="3200"/>
            </a:br>
            <a:endParaRPr lang="nb-NO" sz="3200"/>
          </a:p>
        </p:txBody>
      </p:sp>
      <p:graphicFrame>
        <p:nvGraphicFramePr>
          <p:cNvPr id="6" name="Objekt 5" descr="Informasjon for å opprette time-/oppdragskontrakt">
            <a:extLst>
              <a:ext uri="{FF2B5EF4-FFF2-40B4-BE49-F238E27FC236}">
                <a16:creationId xmlns:a16="http://schemas.microsoft.com/office/drawing/2014/main" id="{0F20354D-F7D2-4892-81C7-D1DB89FD89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993078"/>
              </p:ext>
            </p:extLst>
          </p:nvPr>
        </p:nvGraphicFramePr>
        <p:xfrm>
          <a:off x="6966294" y="1885581"/>
          <a:ext cx="4865660" cy="288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782049" imgH="4609964" progId="Excel.Sheet.12">
                  <p:embed/>
                </p:oleObj>
              </mc:Choice>
              <mc:Fallback>
                <p:oleObj name="Worksheet" r:id="rId3" imgW="7782049" imgH="4609964" progId="Excel.Sheet.12">
                  <p:embed/>
                  <p:pic>
                    <p:nvPicPr>
                      <p:cNvPr id="6" name="Objekt 5" descr="Informasjon for å opprette time-/oppdragskontrakt">
                        <a:extLst>
                          <a:ext uri="{FF2B5EF4-FFF2-40B4-BE49-F238E27FC236}">
                            <a16:creationId xmlns:a16="http://schemas.microsoft.com/office/drawing/2014/main" id="{0F20354D-F7D2-4892-81C7-D1DB89FD89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6294" y="1885581"/>
                        <a:ext cx="4865660" cy="2882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3CF78689-CC2B-4FB9-B205-58FF2B4B43AC}"/>
              </a:ext>
            </a:extLst>
          </p:cNvPr>
          <p:cNvSpPr txBox="1"/>
          <p:nvPr/>
        </p:nvSpPr>
        <p:spPr>
          <a:xfrm>
            <a:off x="7989122" y="1654749"/>
            <a:ext cx="28200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Infoskjema for oppretting av time-/oppdragskontrakt</a:t>
            </a:r>
          </a:p>
        </p:txBody>
      </p:sp>
    </p:spTree>
    <p:extLst>
      <p:ext uri="{BB962C8B-B14F-4D97-AF65-F5344CB8AC3E}">
        <p14:creationId xmlns:p14="http://schemas.microsoft.com/office/powerpoint/2010/main" val="373219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A671F56-647A-48F8-BFB2-821D4E110E9E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Dersom prosjektleder vil at du skal bestille plakater, gjøres dette i stor grad av vit.ass.-en på egenhånd. Merk at det også går helt fint å skrive ut plakater fra skriver dersom A4-format er tilstrekkelig. Hvis det etterspørres større plakater og bannere, følger du </a:t>
            </a:r>
            <a:r>
              <a:rPr lang="nb-NO">
                <a:hlinkClick r:id="rId2"/>
              </a:rPr>
              <a:t>følgende veiledning</a:t>
            </a:r>
            <a:r>
              <a:rPr lang="nb-NO"/>
              <a:t>: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600"/>
              <a:t>Ha klar en PDF av det du skal skrive ut. Sørg for at denne er kvalitetssjekket før bestilling.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600"/>
              <a:t>Gå inn på siden til </a:t>
            </a:r>
            <a:r>
              <a:rPr lang="nb-NO" sz="1600">
                <a:hlinkClick r:id="rId3"/>
              </a:rPr>
              <a:t>Grafisk senter </a:t>
            </a:r>
            <a:r>
              <a:rPr lang="nb-NO" sz="1600"/>
              <a:t>ved UiO. Velg UiO-bestilling.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600"/>
              <a:t>Velg ønsket produkt og dimensjoner (A2, A1, A0, roll-up, banner osv.).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600"/>
              <a:t>For å betale, må du fylle inn koststed og delprosjekt. </a:t>
            </a:r>
          </a:p>
          <a:p>
            <a:pPr marL="1303369" lvl="2" indent="-285750">
              <a:buFont typeface="Arial" panose="020B0604020202020204" pitchFamily="34" charset="0"/>
              <a:buChar char="•"/>
            </a:pPr>
            <a:r>
              <a:rPr lang="nb-NO" sz="1600"/>
              <a:t>Koststed er 14200000 Institutt for kulturstudier og orientalske språk.</a:t>
            </a:r>
          </a:p>
          <a:p>
            <a:pPr marL="1303369" lvl="2" indent="-285750">
              <a:buFont typeface="Arial" panose="020B0604020202020204" pitchFamily="34" charset="0"/>
              <a:buChar char="•"/>
            </a:pPr>
            <a:r>
              <a:rPr lang="nb-NO" sz="1600"/>
              <a:t>Delprosjekt er koden til prosjektet du tilhører. Denne får du enten av prosjektleder eller administrasjonen.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600"/>
              <a:t>Ferdige trykksaker kan enten leveres til en UiO-adresse eller hentes selv på trykkeriet under </a:t>
            </a:r>
            <a:r>
              <a:rPr lang="nb-NO" sz="1600" err="1"/>
              <a:t>SiO</a:t>
            </a:r>
            <a:r>
              <a:rPr lang="nb-NO" sz="1600"/>
              <a:t>-bygget. Leveranse inngår i prisen.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600" b="1"/>
              <a:t>NB! Sjekk, </a:t>
            </a:r>
            <a:r>
              <a:rPr lang="nb-NO" sz="1600" b="1" err="1"/>
              <a:t>dobbelsjekk</a:t>
            </a:r>
            <a:r>
              <a:rPr lang="nb-NO" sz="1600" b="1"/>
              <a:t> og trippelsjekk at delprosjekt og leveringsadresse er riktig!</a:t>
            </a:r>
            <a:endParaRPr lang="nb-NO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Husk å få bekreftet at prosjektet har midler til å dekke utgiftene; plakater blir fort dyre.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Tenk miljø! Bestill kun så mange dere trenger og lag heller færre plakater med mer innhold enn omvendt.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0572299-891D-4DC8-8C38-AF78E4588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586B468-C233-4CC3-83E6-083DD820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34220C3-5C21-48A1-92F8-3B8DA4B1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6. Rutiner for bestilling av plakater, bannere og rom </a:t>
            </a:r>
            <a:br>
              <a:rPr lang="nb-NO" sz="3200"/>
            </a:br>
            <a:endParaRPr lang="nb-NO" sz="3200"/>
          </a:p>
        </p:txBody>
      </p:sp>
    </p:spTree>
    <p:extLst>
      <p:ext uri="{BB962C8B-B14F-4D97-AF65-F5344CB8AC3E}">
        <p14:creationId xmlns:p14="http://schemas.microsoft.com/office/powerpoint/2010/main" val="53418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8572A5-46E2-4431-B21A-1DE33E38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Innhold	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CF6F82-04E1-4B46-B708-BF70B5B05C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36716" y="881598"/>
            <a:ext cx="2970013" cy="801407"/>
          </a:xfrm>
        </p:spPr>
        <p:txBody>
          <a:bodyPr/>
          <a:lstStyle/>
          <a:p>
            <a:r>
              <a:rPr lang="nb-NO" sz="2400"/>
              <a:t>1. Ny som vit.ass.? Dette må du vite…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A8EE129-EFF0-44E0-867E-445C843302E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37629" y="4572611"/>
            <a:ext cx="2970013" cy="959643"/>
          </a:xfrm>
        </p:spPr>
        <p:txBody>
          <a:bodyPr/>
          <a:lstStyle/>
          <a:p>
            <a:r>
              <a:rPr lang="nb-NO" sz="2400" dirty="0"/>
              <a:t>4. Rutiner for refusjon og honorar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18C4DE4-970F-406B-ADDB-811B357BFF0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36715" y="2015521"/>
            <a:ext cx="2970013" cy="1528506"/>
          </a:xfrm>
        </p:spPr>
        <p:txBody>
          <a:bodyPr/>
          <a:lstStyle/>
          <a:p>
            <a:r>
              <a:rPr lang="nb-NO" sz="2400"/>
              <a:t>2. Rutiner for bestilling av bevertning og restaurantbesøk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AA5B20F-0C17-4F4C-A3D1-94544CBAC5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75928" y="879717"/>
            <a:ext cx="3045844" cy="796854"/>
          </a:xfrm>
        </p:spPr>
        <p:txBody>
          <a:bodyPr/>
          <a:lstStyle/>
          <a:p>
            <a:r>
              <a:rPr lang="nb-NO" sz="2400" dirty="0"/>
              <a:t>5. Rutiner for bestilling av oppdragskontrakter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BF2EA92-0F09-48F4-AC4B-A68B7237D7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36714" y="3649690"/>
            <a:ext cx="2970013" cy="900293"/>
          </a:xfrm>
        </p:spPr>
        <p:txBody>
          <a:bodyPr/>
          <a:lstStyle/>
          <a:p>
            <a:r>
              <a:rPr lang="nb-NO" sz="2400"/>
              <a:t>3. Rutiner for bestilling av reiser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83C23D3-EDA1-47BA-B589-533A389CFF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76141" y="2014842"/>
            <a:ext cx="2970013" cy="758724"/>
          </a:xfrm>
        </p:spPr>
        <p:txBody>
          <a:bodyPr/>
          <a:lstStyle/>
          <a:p>
            <a:r>
              <a:rPr lang="nb-NO" sz="2400" dirty="0"/>
              <a:t>6. Rutiner for bestilling av plakater 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540BCA1-3C8A-4AFD-91A0-58F07CFD552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A8F3766F-E293-4896-95E3-2706FA3519EF}"/>
              </a:ext>
            </a:extLst>
          </p:cNvPr>
          <p:cNvSpPr txBox="1">
            <a:spLocks/>
          </p:cNvSpPr>
          <p:nvPr/>
        </p:nvSpPr>
        <p:spPr>
          <a:xfrm>
            <a:off x="8370323" y="3164189"/>
            <a:ext cx="2970013" cy="845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Char char="​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6835" indent="-123850" algn="l" defTabSz="914446" rtl="0" eaLnBrk="1" latinLnBrk="0" hangingPunct="1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7. Rutiner for kommunikasjon og nettsider</a:t>
            </a:r>
          </a:p>
        </p:txBody>
      </p:sp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665D4BC9-8010-4D5C-C377-047565C691BC}"/>
              </a:ext>
            </a:extLst>
          </p:cNvPr>
          <p:cNvSpPr txBox="1">
            <a:spLocks/>
          </p:cNvSpPr>
          <p:nvPr/>
        </p:nvSpPr>
        <p:spPr>
          <a:xfrm>
            <a:off x="8370322" y="4571853"/>
            <a:ext cx="2970013" cy="8459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Char char="​"/>
              <a:defRPr sz="3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6835" indent="-123850" algn="l" defTabSz="914446" rtl="0" eaLnBrk="1" latinLnBrk="0" hangingPunct="1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8. Rutiner for GDPR og media</a:t>
            </a:r>
          </a:p>
        </p:txBody>
      </p:sp>
    </p:spTree>
    <p:extLst>
      <p:ext uri="{BB962C8B-B14F-4D97-AF65-F5344CB8AC3E}">
        <p14:creationId xmlns:p14="http://schemas.microsoft.com/office/powerpoint/2010/main" val="99325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53C035A-CAFA-4B1D-B2F5-E1CEFCBE9CA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Ved bestilling av rom, kan det være gunstig å sette seg inn i </a:t>
            </a:r>
            <a:r>
              <a:rPr lang="nb-NO">
                <a:hlinkClick r:id="rId2"/>
              </a:rPr>
              <a:t>UiOs retningslinjer for bruk av rom og arealer</a:t>
            </a:r>
            <a:r>
              <a:rPr lang="nb-NO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Rom bestilles på to vis: 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800"/>
              <a:t>Møterom kan reserveres gjennom Outlook på samme måte som man reserverer kollokvierom. Disse kan bestilles 270 dager frem i tid.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800"/>
              <a:t>Auditorier og seminarrom kan bestilles gjennom </a:t>
            </a:r>
            <a:r>
              <a:rPr lang="en-US" sz="1800">
                <a:hlinkClick r:id="rId3"/>
              </a:rPr>
              <a:t>TP: Room booking (educloud.no)</a:t>
            </a:r>
            <a:r>
              <a:rPr lang="en-US" sz="1800"/>
              <a:t>.</a:t>
            </a:r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Benytt </a:t>
            </a:r>
            <a:r>
              <a:rPr lang="en-US">
                <a:hlinkClick r:id="rId4"/>
              </a:rPr>
              <a:t>TP: Schedule Room (</a:t>
            </a:r>
            <a:r>
              <a:rPr lang="en-US" err="1">
                <a:hlinkClick r:id="rId4"/>
              </a:rPr>
              <a:t>educloud</a:t>
            </a:r>
            <a:r>
              <a:rPr lang="en-US">
                <a:hlinkClick r:id="rId4"/>
              </a:rPr>
              <a:t>.</a:t>
            </a:r>
            <a:r>
              <a:rPr lang="nb-NO" err="1">
                <a:hlinkClick r:id="rId4"/>
              </a:rPr>
              <a:t>no</a:t>
            </a:r>
            <a:r>
              <a:rPr lang="nb-NO">
                <a:hlinkClick r:id="rId4"/>
              </a:rPr>
              <a:t>)</a:t>
            </a:r>
            <a:r>
              <a:rPr lang="nb-NO"/>
              <a:t> til å få oversikt over ledige 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Merk at det er unntak, ofte med egne regelverk for bruk av rom: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400">
                <a:hlinkClick r:id="rId5"/>
              </a:rPr>
              <a:t>HF-12</a:t>
            </a:r>
            <a:r>
              <a:rPr lang="nb-NO" sz="1400"/>
              <a:t> (12. etasje i Niels), </a:t>
            </a:r>
            <a:r>
              <a:rPr lang="nb-NO" sz="1400">
                <a:hlinkClick r:id="rId6"/>
              </a:rPr>
              <a:t>Klubben og Stort møterom i GSH</a:t>
            </a:r>
            <a:r>
              <a:rPr lang="nb-NO" sz="1400"/>
              <a:t>, </a:t>
            </a:r>
            <a:r>
              <a:rPr lang="nb-NO" sz="1400">
                <a:hlinkClick r:id="rId7"/>
              </a:rPr>
              <a:t>Universitetsaulaen</a:t>
            </a:r>
            <a:r>
              <a:rPr lang="nb-NO" sz="1400"/>
              <a:t>, </a:t>
            </a:r>
            <a:r>
              <a:rPr lang="nb-NO" sz="1400">
                <a:hlinkClick r:id="rId8"/>
              </a:rPr>
              <a:t>Professorboligen</a:t>
            </a:r>
            <a:r>
              <a:rPr lang="nb-NO" sz="1400"/>
              <a:t>, </a:t>
            </a:r>
            <a:r>
              <a:rPr lang="nb-NO" sz="1400">
                <a:hlinkClick r:id="rId9"/>
              </a:rPr>
              <a:t>Tøyen hovedgård</a:t>
            </a:r>
            <a:r>
              <a:rPr lang="nb-NO" sz="1400"/>
              <a:t>, og </a:t>
            </a:r>
            <a:r>
              <a:rPr lang="nb-NO" sz="1400">
                <a:hlinkClick r:id="rId10"/>
              </a:rPr>
              <a:t>Gamle festsal</a:t>
            </a:r>
            <a:r>
              <a:rPr lang="nb-NO" sz="1400"/>
              <a:t> krever alle egen søknad. 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400"/>
              <a:t>På fredager kan auditorier og undervisningsrom på GSH reserveres til arrangementer hele dagen. Send forespørsel til </a:t>
            </a:r>
            <a:r>
              <a:rPr lang="nb-NO" sz="1400">
                <a:hlinkClick r:id="rId11"/>
              </a:rPr>
              <a:t>arrangementer@admin.uio.no</a:t>
            </a:r>
            <a:r>
              <a:rPr lang="nb-NO" sz="1400"/>
              <a:t> for å reservere rom.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400"/>
              <a:t>Ta kontakt med </a:t>
            </a:r>
            <a:r>
              <a:rPr lang="nb-NO" sz="1400">
                <a:hlinkClick r:id="rId12"/>
              </a:rPr>
              <a:t>innkjop@ikos.uio.no</a:t>
            </a:r>
            <a:r>
              <a:rPr lang="nb-NO" sz="1400"/>
              <a:t> om du bes bestille konferansehotell. Dersom arrangementet foregår i Oslo er tommelfingerregelen at man ikke bestiller konferansehotell.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400"/>
              <a:t>Ved bestilling av konferansehotell gjelder regelen at man benytter UiOs lokaler fremfor hotell. Ta kontakt med administrasjonen dersom dere planlegger et større arrangement (konferanser i flere dager osv.). Vi forholder oss </a:t>
            </a:r>
            <a:r>
              <a:rPr lang="nb-NO" sz="1400" b="1"/>
              <a:t>kun </a:t>
            </a:r>
            <a:r>
              <a:rPr lang="nb-NO" sz="1400"/>
              <a:t>til konferansehoteller vi har avtale med dersom det av én eller annen grunn må benyttes hotell.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4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1C986EC-8D6B-4175-85AC-510E2B19A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169CE9-6CE8-48A0-A265-7570B71F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7B76F4C6-C339-45B1-9D0D-7F5A97EE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6. Rutiner for bestilling av plakater, bannere og rom, fort.</a:t>
            </a:r>
          </a:p>
        </p:txBody>
      </p:sp>
    </p:spTree>
    <p:extLst>
      <p:ext uri="{BB962C8B-B14F-4D97-AF65-F5344CB8AC3E}">
        <p14:creationId xmlns:p14="http://schemas.microsoft.com/office/powerpoint/2010/main" val="3458954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053AC7A-F04D-4F2E-A5C5-C759E1E64AD8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Man får ikke lov til å publisere eller redigere sider på nett uten tillatelse.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Alle som publiserer på nett må ha tatt følgende kurs:</a:t>
            </a: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2"/>
              </a:rPr>
              <a:t>Grunnkurs i Vortex</a:t>
            </a:r>
            <a:endParaRPr lang="nb-NO" dirty="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3"/>
              </a:rPr>
              <a:t>Kurs i klarspråk</a:t>
            </a:r>
            <a:endParaRPr lang="nb-NO" dirty="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4"/>
              </a:rPr>
              <a:t>Kurs i universell utforming (uu)</a:t>
            </a:r>
            <a:endParaRPr lang="nb-NO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Dersom man skal ha et nytt nettsted (for eksempel i forbindelse med nytt EU-prosjekt, samarbeidsprosjekt der UiO er likeverdig partner eller senter), </a:t>
            </a:r>
            <a:r>
              <a:rPr lang="nb-NO" b="1" dirty="0">
                <a:hlinkClick r:id="rId5"/>
              </a:rPr>
              <a:t>må dette bestilles på UiOs ansattsider</a:t>
            </a:r>
            <a:r>
              <a:rPr lang="nb-NO" b="1" dirty="0"/>
              <a:t>. </a:t>
            </a: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500" dirty="0"/>
              <a:t>Prosjekter, forskergrupper, konferanser og andre tiltak med UiO som </a:t>
            </a:r>
            <a:r>
              <a:rPr lang="nb-NO" sz="1500" dirty="0" err="1"/>
              <a:t>hovedavsender</a:t>
            </a:r>
            <a:r>
              <a:rPr lang="nb-NO" sz="1500" dirty="0"/>
              <a:t> skal plasseres i eksisterende UiO-mappestruktur, med UiOs design – disse trenger ikke sende søknad, men kontakt </a:t>
            </a:r>
            <a:r>
              <a:rPr lang="nb-NO" sz="1500" dirty="0">
                <a:ea typeface="+mn-lt"/>
                <a:cs typeface="+mn-lt"/>
                <a:hlinkClick r:id="rId6"/>
              </a:rPr>
              <a:t>nettredaktor@hf.uio.no</a:t>
            </a:r>
            <a:r>
              <a:rPr lang="nb-NO" sz="1500" dirty="0">
                <a:ea typeface="+mn-lt"/>
                <a:cs typeface="+mn-lt"/>
              </a:rPr>
              <a:t> uansett for å sikre at det er greit å lage en slik side.</a:t>
            </a:r>
            <a:endParaRPr lang="nb-NO" sz="1500" dirty="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500" dirty="0">
                <a:cs typeface="Arial"/>
              </a:rPr>
              <a:t>Artikler og arrangementer trenger i de fleste tilfeller ikke å meldes inn.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 er </a:t>
            </a:r>
            <a:r>
              <a:rPr lang="nb-NO" dirty="0">
                <a:hlinkClick r:id="rId7"/>
              </a:rPr>
              <a:t>egne føringer for bruk av bilder på UiOs nettsider</a:t>
            </a:r>
            <a:r>
              <a:rPr lang="nb-NO" dirty="0"/>
              <a:t>. Det kan være nyttig å sette seg inn i disse.</a:t>
            </a: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Dersom du er usikker på om nettsida innfrir kravene til </a:t>
            </a:r>
            <a:r>
              <a:rPr lang="nb-NO" b="1" dirty="0" err="1"/>
              <a:t>uu</a:t>
            </a:r>
            <a:r>
              <a:rPr lang="nb-NO" b="1" dirty="0"/>
              <a:t>, send gjerne utkast til Tarjei (</a:t>
            </a:r>
            <a:r>
              <a:rPr lang="nb-NO" b="1" dirty="0">
                <a:hlinkClick r:id="rId8"/>
              </a:rPr>
              <a:t>tarjeibr@ikos.uio.no</a:t>
            </a:r>
            <a:r>
              <a:rPr lang="nb-NO" b="1" dirty="0"/>
              <a:t>) før publisering.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Arial"/>
              </a:rPr>
              <a:t>Tilgang til </a:t>
            </a:r>
            <a:r>
              <a:rPr lang="nb-NO" dirty="0" err="1">
                <a:cs typeface="Arial"/>
              </a:rPr>
              <a:t>Vortex</a:t>
            </a:r>
            <a:r>
              <a:rPr lang="nb-NO" dirty="0">
                <a:cs typeface="Arial"/>
              </a:rPr>
              <a:t> gis kun på etterspørsel fra prosjektleder.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E7387E4-C379-40EE-91A2-523EE87FA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FF3271B-1FF5-49C5-985B-BDB53844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CEB69117-6CEA-4BDE-AB14-3111AE51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7. Rutiner for kommunikasjon og nettsider</a:t>
            </a:r>
          </a:p>
        </p:txBody>
      </p:sp>
    </p:spTree>
    <p:extLst>
      <p:ext uri="{BB962C8B-B14F-4D97-AF65-F5344CB8AC3E}">
        <p14:creationId xmlns:p14="http://schemas.microsoft.com/office/powerpoint/2010/main" val="946816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22E965-8329-D394-9C7C-3B366AD536CB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000" b="1" dirty="0">
                <a:cs typeface="Arial"/>
              </a:rPr>
              <a:t>All publisering av lyd og bilde krever og forutsetter at det innhentes samtykke fra samtlige deltakere.</a:t>
            </a:r>
          </a:p>
          <a:p>
            <a:pPr marL="846455" lvl="1" indent="-285750">
              <a:buFont typeface="Arial,Sans-Serif"/>
              <a:buChar char="•"/>
            </a:pPr>
            <a:r>
              <a:rPr lang="nb-NO" sz="1600" dirty="0">
                <a:ea typeface="+mn-lt"/>
                <a:cs typeface="+mn-lt"/>
              </a:rPr>
              <a:t>Samtykket skal være:</a:t>
            </a:r>
            <a:endParaRPr lang="en-US" sz="1600">
              <a:ea typeface="+mn-lt"/>
              <a:cs typeface="+mn-lt"/>
            </a:endParaRPr>
          </a:p>
          <a:p>
            <a:pPr marL="1303655" lvl="2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frivillig</a:t>
            </a:r>
          </a:p>
          <a:p>
            <a:pPr marL="1303655" lvl="2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tydelig</a:t>
            </a:r>
          </a:p>
          <a:p>
            <a:pPr marL="1303655" lvl="2" indent="-228600">
              <a:buFont typeface="Arial,Sans-Serif"/>
              <a:buChar char="•"/>
            </a:pPr>
            <a:r>
              <a:rPr lang="nb-NO" dirty="0">
                <a:ea typeface="+mn-lt"/>
                <a:cs typeface="+mn-lt"/>
              </a:rPr>
              <a:t>informert (det skal være tydelig forklart hva bildene/videoen/opptaket skal brukes til)</a:t>
            </a:r>
            <a:endParaRPr lang="en-US" dirty="0">
              <a:cs typeface="Arial"/>
            </a:endParaRPr>
          </a:p>
          <a:p>
            <a:pPr marL="846455" lvl="1" indent="-285750">
              <a:buFont typeface="Arial"/>
              <a:buChar char="•"/>
            </a:pPr>
            <a:r>
              <a:rPr lang="nb-NO" sz="1600" dirty="0">
                <a:cs typeface="Arial"/>
              </a:rPr>
              <a:t>Les mer om </a:t>
            </a:r>
            <a:r>
              <a:rPr lang="nb-NO" sz="1600" dirty="0">
                <a:cs typeface="Arial"/>
                <a:hlinkClick r:id="rId2"/>
              </a:rPr>
              <a:t>behandling av bilder</a:t>
            </a:r>
            <a:r>
              <a:rPr lang="nb-NO" sz="1600" dirty="0">
                <a:cs typeface="Arial"/>
              </a:rPr>
              <a:t>; om </a:t>
            </a:r>
            <a:r>
              <a:rPr lang="nb-NO" sz="1600" dirty="0">
                <a:cs typeface="Arial"/>
                <a:hlinkClick r:id="rId3"/>
              </a:rPr>
              <a:t>strømming og opptak</a:t>
            </a:r>
            <a:r>
              <a:rPr lang="nb-NO" sz="1600" dirty="0">
                <a:cs typeface="Arial"/>
              </a:rPr>
              <a:t>; om </a:t>
            </a:r>
            <a:r>
              <a:rPr lang="nb-NO" sz="1600" dirty="0">
                <a:cs typeface="Arial"/>
                <a:hlinkClick r:id="rId4"/>
              </a:rPr>
              <a:t>håndtering/sletting av persondata på uio.no</a:t>
            </a:r>
            <a:r>
              <a:rPr lang="nb-NO" sz="1600" dirty="0">
                <a:cs typeface="Arial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nb-NO" sz="2000" b="1" dirty="0">
                <a:cs typeface="Arial"/>
              </a:rPr>
              <a:t>Alle interne deltakerlister må slettes når de har oppfylt sitt formål.</a:t>
            </a:r>
          </a:p>
          <a:p>
            <a:pPr marL="846455" lvl="1" indent="-285750">
              <a:buFont typeface="Arial"/>
              <a:buChar char="•"/>
            </a:pPr>
            <a:r>
              <a:rPr lang="nb-NO" sz="1600" dirty="0">
                <a:cs typeface="Arial"/>
              </a:rPr>
              <a:t>Man skal egentlig informere i påmeldingsskjema om når listene slettes (innen en uke etter arrangementet, for eks.)</a:t>
            </a:r>
          </a:p>
          <a:p>
            <a:pPr marL="846455" lvl="1" indent="-285750">
              <a:buFont typeface="Arial"/>
              <a:buChar char="•"/>
            </a:pPr>
            <a:r>
              <a:rPr lang="nb-NO" sz="1600" dirty="0">
                <a:cs typeface="Arial"/>
              </a:rPr>
              <a:t>Listene kan ikke brukes til noe annet enn bruksområdet man har informert om.</a:t>
            </a:r>
          </a:p>
          <a:p>
            <a:pPr marL="846455" lvl="1" indent="-285750">
              <a:buFont typeface="Arial"/>
              <a:buChar char="•"/>
            </a:pPr>
            <a:r>
              <a:rPr lang="nb-NO" sz="1600" dirty="0">
                <a:cs typeface="Arial"/>
              </a:rPr>
              <a:t>Hvis man skal slå sammen flere datakilder (for eks. laste dem opp i et register), så må deltakere informeres om dette.</a:t>
            </a:r>
          </a:p>
          <a:p>
            <a:pPr marL="846455" lvl="1" indent="-285750">
              <a:buFont typeface="Arial"/>
              <a:buChar char="•"/>
            </a:pPr>
            <a:r>
              <a:rPr lang="nb-NO" sz="1600" dirty="0">
                <a:cs typeface="Arial"/>
                <a:hlinkClick r:id="rId5"/>
              </a:rPr>
              <a:t>Les mer om lagring og påmelding på For ansatte-sidene om dette.</a:t>
            </a:r>
            <a:endParaRPr lang="nb-NO" sz="1600" dirty="0">
              <a:cs typeface="Arial"/>
            </a:endParaRPr>
          </a:p>
          <a:p>
            <a:pPr marL="846455" lvl="1" indent="-285750">
              <a:buFont typeface="Arial"/>
              <a:buChar char="•"/>
            </a:pPr>
            <a:endParaRPr lang="nb-NO" sz="1600" dirty="0"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485D9-1DA1-7D87-D314-06A7C66BD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1DA03-4388-BAD3-95E6-C9764107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816294-F669-1871-FA64-69BFC173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Arial"/>
              </a:rPr>
              <a:t>8. </a:t>
            </a:r>
            <a:r>
              <a:rPr lang="en-US" sz="3200" dirty="0" err="1">
                <a:cs typeface="Arial"/>
              </a:rPr>
              <a:t>Rutiner</a:t>
            </a:r>
            <a:r>
              <a:rPr lang="en-US" sz="3200" dirty="0">
                <a:cs typeface="Arial"/>
              </a:rPr>
              <a:t> for GDPR </a:t>
            </a:r>
            <a:r>
              <a:rPr lang="en-US" sz="3200" dirty="0" err="1">
                <a:cs typeface="Arial"/>
              </a:rPr>
              <a:t>og</a:t>
            </a:r>
            <a:r>
              <a:rPr lang="en-US" sz="3200" dirty="0">
                <a:cs typeface="Arial"/>
              </a:rPr>
              <a:t> media</a:t>
            </a:r>
            <a:endParaRPr lang="en-US" sz="3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483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61BF4AF1-3FED-4666-8ADB-6F3079936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8478C57-20C2-4D3E-9510-772A589C3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489618"/>
            <a:ext cx="9144000" cy="1878763"/>
          </a:xfrm>
        </p:spPr>
        <p:txBody>
          <a:bodyPr/>
          <a:lstStyle/>
          <a:p>
            <a:r>
              <a:rPr lang="nb-NO" sz="4500"/>
              <a:t>Spørsmål?</a:t>
            </a:r>
            <a:br>
              <a:rPr lang="nb-NO" sz="4500"/>
            </a:br>
            <a:br>
              <a:rPr lang="nb-NO" sz="4500"/>
            </a:br>
            <a:r>
              <a:rPr lang="nb-NO" sz="3600"/>
              <a:t>Send mail til </a:t>
            </a:r>
            <a:r>
              <a:rPr lang="nb-NO" sz="3600">
                <a:hlinkClick r:id="rId2"/>
              </a:rPr>
              <a:t>tarjeibr@ikos.uio.no</a:t>
            </a:r>
            <a:r>
              <a:rPr lang="nb-NO" sz="4500"/>
              <a:t> </a:t>
            </a:r>
            <a:r>
              <a:rPr lang="nb-NO" sz="3600"/>
              <a:t>eller stikk innom rom 478.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AC84F2F-94B0-4B0F-8146-CBD71D941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8EE03C8-262C-4406-A12D-29F69982F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607B984-7F0C-4932-8E58-B04A6A61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5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D64EC73-9AB4-48A3-AA6B-7EE12DCC1C06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Arbeidstimer registreres i </a:t>
            </a:r>
            <a:r>
              <a:rPr lang="nb-NO" sz="2000" dirty="0">
                <a:hlinkClick r:id="rId2"/>
              </a:rPr>
              <a:t>Selvbetjeningsportalen</a:t>
            </a:r>
            <a:r>
              <a:rPr lang="nb-NO" sz="2000" dirty="0"/>
              <a:t> dersom man har timekontrakt.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Prosjektleder er din nærmeste kontaktperson; i administrasjonen er det Tarjei (</a:t>
            </a:r>
            <a:r>
              <a:rPr lang="nb-NO" sz="2000" dirty="0">
                <a:hlinkClick r:id="rId3"/>
              </a:rPr>
              <a:t>tarjeibr@ikos.uio.no</a:t>
            </a:r>
            <a:r>
              <a:rPr lang="nb-NO" sz="2000" dirty="0"/>
              <a:t>).   </a:t>
            </a:r>
            <a:endParaRPr lang="nb-NO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Alle spørsmål vedr. innkjøp kan tas med Sigurd på </a:t>
            </a:r>
            <a:r>
              <a:rPr lang="nb-NO" sz="2000" dirty="0">
                <a:hlinkClick r:id="rId4"/>
              </a:rPr>
              <a:t>innkjop@ikos.uio.no</a:t>
            </a:r>
            <a:r>
              <a:rPr lang="nb-NO" sz="2000" dirty="0"/>
              <a:t>. Stikk også gjerne innom ham på 474.</a:t>
            </a:r>
            <a:endParaRPr lang="nb-NO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Som vit.ass. kan det hende at du må forvalte sensitiv informasjon eller står i fare for å utsettes for dataangrep. Benytt derfor ALLTID universitets-e-posten din i jobb.</a:t>
            </a:r>
            <a:endParaRPr lang="nb-NO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Dersom du jobber utenfor universitetet, kan det være fordelaktig å benytte og/eller installere </a:t>
            </a:r>
            <a:r>
              <a:rPr lang="nb-NO" sz="2000" dirty="0">
                <a:hlinkClick r:id="rId5"/>
              </a:rPr>
              <a:t>UiOs programkiosk</a:t>
            </a:r>
            <a:r>
              <a:rPr lang="nb-NO" sz="2000" dirty="0"/>
              <a:t>. Denne lar deg jobbe hjemmefra som om du skulle bruke en universitets-PC.</a:t>
            </a:r>
            <a:endParaRPr lang="nb-NO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Dersom du skulle bli utsatt for dataangrep eller </a:t>
            </a:r>
            <a:r>
              <a:rPr lang="nb-NO" sz="2000" dirty="0" err="1"/>
              <a:t>phishing</a:t>
            </a:r>
            <a:r>
              <a:rPr lang="nb-NO" sz="2000" dirty="0"/>
              <a:t>, </a:t>
            </a:r>
            <a:r>
              <a:rPr lang="nb-NO" sz="2000" dirty="0">
                <a:hlinkClick r:id="rId6"/>
              </a:rPr>
              <a:t>bytt passord</a:t>
            </a:r>
            <a:r>
              <a:rPr lang="nb-NO" sz="2000" dirty="0"/>
              <a:t> umiddelbart og meld inn til universitetets sikkerhetsteam </a:t>
            </a:r>
            <a:r>
              <a:rPr lang="nb-NO" sz="2000" dirty="0">
                <a:hlinkClick r:id="rId7"/>
              </a:rPr>
              <a:t>UiO-CERT</a:t>
            </a:r>
            <a:r>
              <a:rPr lang="nb-NO" sz="2000" dirty="0"/>
              <a:t>. Ikke skam deg – sånt skjer.</a:t>
            </a:r>
            <a:endParaRPr lang="nb-NO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hlinkClick r:id="rId8"/>
              </a:rPr>
              <a:t>Enkel oversikt over datalagringsregler og –retningslinjer.</a:t>
            </a: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F497FD3-1CF4-4B05-9047-1D0DA3336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BBBAA9A-9969-439E-BF0D-F697610E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74FAFBB9-0562-4239-ACC6-3F1591F0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1. Ny som vit.ass.? Dette må du vite…	</a:t>
            </a:r>
          </a:p>
        </p:txBody>
      </p:sp>
    </p:spTree>
    <p:extLst>
      <p:ext uri="{BB962C8B-B14F-4D97-AF65-F5344CB8AC3E}">
        <p14:creationId xmlns:p14="http://schemas.microsoft.com/office/powerpoint/2010/main" val="282412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3C47AB5-B064-4D4E-9162-F0E9659189CE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dirty="0"/>
              <a:t>Før du engang tenker på å bestille noe som helst: KONTAKT </a:t>
            </a:r>
            <a:r>
              <a:rPr lang="nb-NO" sz="1800" b="1" dirty="0">
                <a:hlinkClick r:id="rId2"/>
              </a:rPr>
              <a:t>innkjop@ikos.uio.no</a:t>
            </a:r>
            <a:r>
              <a:rPr lang="nb-NO" sz="1800" b="1" dirty="0"/>
              <a:t> for hjelp og veiledning. Som ansatt får man ikke bestille noe uten samtykke fra instituttet.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UiO benytter seg av en rekke rammeavtaler for bestilling av varer og reiser. Man kan IKKE gå utenom disse rammeavtalene og forvente dekning/refusjon.</a:t>
            </a:r>
            <a:endParaRPr lang="nb-NO" sz="18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Vær ute i god tid før selve leverings-/arrangementsdatoen, MINST 7 VIRKEDAGER.</a:t>
            </a:r>
            <a:endParaRPr lang="nb-NO" sz="18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dirty="0"/>
              <a:t>Sett dere inn i </a:t>
            </a:r>
            <a:r>
              <a:rPr lang="nb-NO" sz="1800" b="1" dirty="0">
                <a:hlinkClick r:id="rId3"/>
              </a:rPr>
              <a:t>UiOs retningslinjer for bevertning og representasjon</a:t>
            </a:r>
            <a:r>
              <a:rPr lang="nb-NO" sz="1800" dirty="0"/>
              <a:t>. Prissatser følger på neste lysark, men det kan være gunstig å bli kjent med reglene for øvrig.</a:t>
            </a:r>
            <a:endParaRPr lang="nb-NO" sz="1800" dirty="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600" dirty="0">
                <a:cs typeface="Arial"/>
              </a:rPr>
              <a:t>Man benytter aldri representasjonssatsene.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IKOS har to skjemaer for slike bestillinger. Merk at bespisning helst skal foregå i UiOs lokaler:</a:t>
            </a:r>
            <a:endParaRPr lang="nb-NO" sz="1800" dirty="0">
              <a:solidFill>
                <a:schemeClr val="tx1"/>
              </a:solidFill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70C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Bestilling av catering</a:t>
            </a:r>
            <a:endParaRPr lang="nb-NO" sz="1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400" b="0" i="0" u="none" strike="noStrike" dirty="0">
                <a:solidFill>
                  <a:srgbClr val="0070C0"/>
                </a:solidFill>
                <a:effectLst/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Bestilling av restaurantbesøk</a:t>
            </a:r>
            <a:endParaRPr lang="nb-NO" sz="1400" b="0" i="0" u="none" strike="noStrike" dirty="0">
              <a:solidFill>
                <a:srgbClr val="0070C0"/>
              </a:solidFill>
              <a:effectLst/>
              <a:latin typeface="Arial"/>
              <a:cs typeface="Arial"/>
            </a:endParaRPr>
          </a:p>
          <a:p>
            <a:pPr marL="845820" lvl="1" indent="-285750" fontAlgn="base"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latin typeface="Arial"/>
                <a:ea typeface="DengXian"/>
                <a:cs typeface="Arial"/>
              </a:rPr>
              <a:t>Send skjemaet sammen med deltakerliste/ invitasjonsliste og eventuell annen dokumentasjon</a:t>
            </a:r>
            <a:r>
              <a:rPr lang="nb-NO" sz="1400" dirty="0">
                <a:latin typeface="Arial"/>
                <a:ea typeface="DengXian"/>
                <a:cs typeface="Arial"/>
              </a:rPr>
              <a:t> (for eksempel program) </a:t>
            </a:r>
            <a:r>
              <a:rPr lang="nb-NO" sz="1400" dirty="0">
                <a:effectLst/>
                <a:latin typeface="Arial"/>
                <a:ea typeface="DengXian"/>
                <a:cs typeface="Arial"/>
              </a:rPr>
              <a:t>til </a:t>
            </a:r>
            <a:r>
              <a:rPr lang="nb-NO" sz="1400" u="sng" dirty="0">
                <a:effectLst/>
                <a:latin typeface="Arial"/>
                <a:ea typeface="DengXian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din enhets innkjøper/rekvirent</a:t>
            </a:r>
            <a:r>
              <a:rPr lang="nb-NO" sz="1400" dirty="0">
                <a:effectLst/>
                <a:latin typeface="Arial"/>
                <a:ea typeface="DengXian"/>
                <a:cs typeface="Arial"/>
              </a:rPr>
              <a:t>.</a:t>
            </a:r>
          </a:p>
          <a:p>
            <a:pPr marL="845820" lvl="1" indent="-285750" fontAlgn="base">
              <a:spcBef>
                <a:spcPts val="750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latin typeface="Arial"/>
                <a:ea typeface="DengXian"/>
                <a:cs typeface="Arial"/>
              </a:rPr>
              <a:t>Ved enkel bevertning, åpent arrangement eller der hvor det ikke er mulig eller praktisk å skaffe deltakerliste, må en </a:t>
            </a:r>
            <a:r>
              <a:rPr lang="nb-NO" sz="1400" b="1" dirty="0">
                <a:effectLst/>
                <a:latin typeface="Arial"/>
                <a:ea typeface="DengXian"/>
                <a:cs typeface="Arial"/>
              </a:rPr>
              <a:t>estimert deltakermasse </a:t>
            </a:r>
            <a:r>
              <a:rPr lang="nb-NO" sz="1400" dirty="0">
                <a:effectLst/>
                <a:latin typeface="Arial"/>
                <a:ea typeface="DengXian"/>
                <a:cs typeface="Arial"/>
              </a:rPr>
              <a:t>defineres med beskrivelse og antall. Dette kan være arrangement av typen «Åpen dag for studenter» o.l.. Enkel bevertning kan eksempelvis være gløgg og pepperkaker.</a:t>
            </a:r>
          </a:p>
          <a:p>
            <a:pPr marL="845820" lvl="1" indent="-285750">
              <a:buFont typeface="Arial" panose="020B0604020202020204" pitchFamily="34" charset="0"/>
              <a:buChar char="•"/>
            </a:pPr>
            <a:endParaRPr lang="nb-NO" sz="18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nb-NO" sz="2400" b="0" i="0" u="none" strike="noStrike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AE8C48-2FC2-45A8-B265-67A047B18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EFD1EA3-5B3A-4830-A18E-3F243096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D606793-278F-4C42-8B80-A2FAD83E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2. Rutiner for bestilling av bevertning og restaurantbesøk</a:t>
            </a:r>
          </a:p>
        </p:txBody>
      </p:sp>
    </p:spTree>
    <p:extLst>
      <p:ext uri="{BB962C8B-B14F-4D97-AF65-F5344CB8AC3E}">
        <p14:creationId xmlns:p14="http://schemas.microsoft.com/office/powerpoint/2010/main" val="110907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F224AED-B495-4220-A22E-A10AD092915F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600"/>
              <a:t>Bestilling av bevertning og restaurantbesøk følger noen fastsatte prissatser (à 2022). Priser er PER DELTAKER.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560396" lvl="1" indent="0">
              <a:buNone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5ADEA25-B971-4D47-B04B-F6854F8B7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556" y="6369421"/>
            <a:ext cx="4547235" cy="259232"/>
          </a:xfrm>
        </p:spPr>
        <p:txBody>
          <a:bodyPr/>
          <a:lstStyle/>
          <a:p>
            <a:r>
              <a:rPr lang="nb-NO" sz="1000"/>
              <a:t>*</a:t>
            </a:r>
            <a:r>
              <a:rPr lang="nb-NO" sz="1000" b="0" i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Bevertning av annet enn kaffe på arrangementer under 3 timer forutsetter at eksterne deltakere er til stede.</a:t>
            </a:r>
            <a:endParaRPr lang="nb-NO" sz="100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8C933E5-EC17-4B1A-98EC-387E8143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D7C4557-8444-4BF9-8393-E63E2F12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2. Rutiner for bestilling av bevertning og restaurantbesøk, fort.</a:t>
            </a:r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CA0598F3-831B-4A25-84C2-8A9E39854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730397"/>
              </p:ext>
            </p:extLst>
          </p:nvPr>
        </p:nvGraphicFramePr>
        <p:xfrm>
          <a:off x="948047" y="1372086"/>
          <a:ext cx="10295904" cy="4360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968">
                  <a:extLst>
                    <a:ext uri="{9D8B030D-6E8A-4147-A177-3AD203B41FA5}">
                      <a16:colId xmlns:a16="http://schemas.microsoft.com/office/drawing/2014/main" val="2641217299"/>
                    </a:ext>
                  </a:extLst>
                </a:gridCol>
                <a:gridCol w="3431968">
                  <a:extLst>
                    <a:ext uri="{9D8B030D-6E8A-4147-A177-3AD203B41FA5}">
                      <a16:colId xmlns:a16="http://schemas.microsoft.com/office/drawing/2014/main" val="1477659105"/>
                    </a:ext>
                  </a:extLst>
                </a:gridCol>
                <a:gridCol w="3431968">
                  <a:extLst>
                    <a:ext uri="{9D8B030D-6E8A-4147-A177-3AD203B41FA5}">
                      <a16:colId xmlns:a16="http://schemas.microsoft.com/office/drawing/2014/main" val="1223595123"/>
                    </a:ext>
                  </a:extLst>
                </a:gridCol>
              </a:tblGrid>
              <a:tr h="755285">
                <a:tc>
                  <a:txBody>
                    <a:bodyPr/>
                    <a:lstStyle/>
                    <a:p>
                      <a:pPr algn="l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Arrangementer</a:t>
                      </a:r>
                    </a:p>
                  </a:txBody>
                  <a:tcPr marL="190500" marR="190500" marT="152400" marB="15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Bevertning i</a:t>
                      </a:r>
                      <a:br>
                        <a:rPr lang="nb-NO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</a:br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UiOs lokaler</a:t>
                      </a:r>
                      <a:endParaRPr lang="nb-NO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0500" marR="190500" marT="152400" marB="1524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hlinkClick r:id="rId3"/>
                        </a:rPr>
                        <a:t>Bevertning utenfor</a:t>
                      </a:r>
                      <a:br>
                        <a:rPr lang="nb-NO">
                          <a:solidFill>
                            <a:srgbClr val="000000"/>
                          </a:solidFill>
                          <a:effectLst/>
                          <a:hlinkClick r:id="rId3"/>
                        </a:rPr>
                      </a:br>
                      <a:r>
                        <a:rPr lang="nb-NO">
                          <a:solidFill>
                            <a:srgbClr val="000000"/>
                          </a:solidFill>
                          <a:effectLst/>
                          <a:hlinkClick r:id="rId3"/>
                        </a:rPr>
                        <a:t>UiOs lokaler</a:t>
                      </a:r>
                      <a:endParaRPr lang="nb-NO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90500" marR="190500" marT="152400" marB="152400"/>
                </a:tc>
                <a:extLst>
                  <a:ext uri="{0D108BD9-81ED-4DB2-BD59-A6C34878D82A}">
                    <a16:rowId xmlns:a16="http://schemas.microsoft.com/office/drawing/2014/main" val="1864776377"/>
                  </a:ext>
                </a:extLst>
              </a:tr>
              <a:tr h="755285">
                <a:tc>
                  <a:txBody>
                    <a:bodyPr/>
                    <a:lstStyle/>
                    <a:p>
                      <a:pPr algn="l" fontAlgn="t"/>
                      <a:r>
                        <a:rPr lang="nb-NO">
                          <a:effectLst/>
                        </a:rPr>
                        <a:t>≤ 3 timer i arbeidstiden</a:t>
                      </a:r>
                    </a:p>
                  </a:txBody>
                  <a:tcPr marL="190500" marR="190500" marT="152400" marB="1524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Kaffe/kr 197*</a:t>
                      </a:r>
                    </a:p>
                  </a:txBody>
                  <a:tcPr marL="190500" marR="190500" marT="152400" marB="1524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kr 296</a:t>
                      </a:r>
                    </a:p>
                  </a:txBody>
                  <a:tcPr marL="190500" marR="190500" marT="152400" marB="152400"/>
                </a:tc>
                <a:extLst>
                  <a:ext uri="{0D108BD9-81ED-4DB2-BD59-A6C34878D82A}">
                    <a16:rowId xmlns:a16="http://schemas.microsoft.com/office/drawing/2014/main" val="2140066626"/>
                  </a:ext>
                </a:extLst>
              </a:tr>
              <a:tr h="998056">
                <a:tc>
                  <a:txBody>
                    <a:bodyPr/>
                    <a:lstStyle/>
                    <a:p>
                      <a:pPr algn="l" fontAlgn="t"/>
                      <a:r>
                        <a:rPr lang="nb-NO">
                          <a:effectLst/>
                        </a:rPr>
                        <a:t>&gt; 3 timer i arbeidstiden</a:t>
                      </a:r>
                      <a:br>
                        <a:rPr lang="nb-NO">
                          <a:effectLst/>
                        </a:rPr>
                      </a:br>
                      <a:r>
                        <a:rPr lang="nb-NO">
                          <a:effectLst/>
                        </a:rPr>
                        <a:t>og går inn i lunsjtiden</a:t>
                      </a:r>
                    </a:p>
                  </a:txBody>
                  <a:tcPr marL="190500" marR="190500" marT="152400" marB="1524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kr 197</a:t>
                      </a:r>
                    </a:p>
                  </a:txBody>
                  <a:tcPr marL="190500" marR="190500" marT="152400" marB="1524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kr 296</a:t>
                      </a:r>
                    </a:p>
                  </a:txBody>
                  <a:tcPr marL="190500" marR="190500" marT="152400" marB="152400"/>
                </a:tc>
                <a:extLst>
                  <a:ext uri="{0D108BD9-81ED-4DB2-BD59-A6C34878D82A}">
                    <a16:rowId xmlns:a16="http://schemas.microsoft.com/office/drawing/2014/main" val="1955774833"/>
                  </a:ext>
                </a:extLst>
              </a:tr>
              <a:tr h="755285">
                <a:tc>
                  <a:txBody>
                    <a:bodyPr/>
                    <a:lstStyle/>
                    <a:p>
                      <a:pPr algn="l" fontAlgn="t"/>
                      <a:r>
                        <a:rPr lang="nb-NO">
                          <a:effectLst/>
                        </a:rPr>
                        <a:t>&gt; 3 timer utover arbeidstiden</a:t>
                      </a:r>
                    </a:p>
                  </a:txBody>
                  <a:tcPr marL="190500" marR="190500" marT="152400" marB="1524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kr 446</a:t>
                      </a:r>
                    </a:p>
                  </a:txBody>
                  <a:tcPr marL="190500" marR="190500" marT="152400" marB="1524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kr 669</a:t>
                      </a:r>
                    </a:p>
                  </a:txBody>
                  <a:tcPr marL="190500" marR="190500" marT="152400" marB="152400"/>
                </a:tc>
                <a:extLst>
                  <a:ext uri="{0D108BD9-81ED-4DB2-BD59-A6C34878D82A}">
                    <a16:rowId xmlns:a16="http://schemas.microsoft.com/office/drawing/2014/main" val="600998153"/>
                  </a:ext>
                </a:extLst>
              </a:tr>
              <a:tr h="998056">
                <a:tc>
                  <a:txBody>
                    <a:bodyPr/>
                    <a:lstStyle/>
                    <a:p>
                      <a:pPr algn="l" fontAlgn="t"/>
                      <a:r>
                        <a:rPr lang="nb-NO">
                          <a:effectLst/>
                        </a:rPr>
                        <a:t>Langvarig og nødvendig med to serveringer</a:t>
                      </a:r>
                    </a:p>
                  </a:txBody>
                  <a:tcPr marL="190500" marR="190500" marT="152400" marB="1524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kr 652</a:t>
                      </a:r>
                    </a:p>
                  </a:txBody>
                  <a:tcPr marL="190500" marR="190500" marT="152400" marB="1524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kr 979</a:t>
                      </a:r>
                    </a:p>
                  </a:txBody>
                  <a:tcPr marL="190500" marR="190500" marT="152400" marB="152400"/>
                </a:tc>
                <a:extLst>
                  <a:ext uri="{0D108BD9-81ED-4DB2-BD59-A6C34878D82A}">
                    <a16:rowId xmlns:a16="http://schemas.microsoft.com/office/drawing/2014/main" val="1051448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25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BDFAA39-01C2-4A7B-9B47-D4F6FCE445D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6444517" cy="481731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Ved bestilling av bevertning og restaurantbesøk kreves det en deltakerliste og arrangementsbeskrivelse/-program.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Ved restaurantbesøk…</a:t>
            </a:r>
            <a:endParaRPr lang="nb-NO" dirty="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… kan det lønne seg å ringe restauranten på forhånd eller se på menyen for å kunne danne en prisantydning til bestillingsskjemaet.</a:t>
            </a:r>
            <a:endParaRPr lang="nb-NO" sz="1400" dirty="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… skal du ALLTID forsikre deg om at restauranten kan utstede EHF-faktura før bestilling. Ta gjerne dette i samme telefonsamtale som over.</a:t>
            </a:r>
            <a:endParaRPr lang="nb-NO" sz="1400" dirty="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… skal bord bestilles minst én uke i forveien.</a:t>
            </a:r>
            <a:endParaRPr lang="nb-NO" sz="1400" dirty="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… skal du/prosjektleder ta med utskrift av bestillingen til restauranten, og presisere at ordrenummeret/E-nummeret skal påføres fakturaen.</a:t>
            </a:r>
            <a:endParaRPr lang="nb-NO" sz="1400" dirty="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400" b="0" i="0" u="none" strike="noStrike" dirty="0">
                <a:effectLst/>
                <a:latin typeface="Arial"/>
                <a:cs typeface="Arial"/>
              </a:rPr>
              <a:t>… har man kun lov til å kjøpe opptil to alkoholenheter</a:t>
            </a:r>
            <a:r>
              <a:rPr lang="nb-NO" sz="1400" dirty="0">
                <a:latin typeface="Arial"/>
                <a:cs typeface="Arial"/>
              </a:rPr>
              <a:t> eller </a:t>
            </a:r>
            <a:r>
              <a:rPr lang="nb-NO" sz="1400" b="0" i="0" u="none" strike="noStrike" dirty="0">
                <a:effectLst/>
                <a:latin typeface="Arial"/>
                <a:cs typeface="Arial"/>
              </a:rPr>
              <a:t>glass vin, én til forret</a:t>
            </a:r>
            <a:r>
              <a:rPr lang="nb-NO" sz="1400" dirty="0">
                <a:latin typeface="Arial"/>
                <a:cs typeface="Arial"/>
              </a:rPr>
              <a:t>t og én til hovedrett.</a:t>
            </a: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400" b="0" i="0" u="none" strike="noStrike" dirty="0">
                <a:effectLst/>
                <a:latin typeface="Arial"/>
                <a:cs typeface="Arial"/>
              </a:rPr>
              <a:t>… må gjestene gjøre opp for besøket selv ved overskridelse av </a:t>
            </a:r>
            <a:r>
              <a:rPr lang="nb-NO" sz="1400" b="0" i="0" u="none" strike="noStrike" dirty="0" err="1">
                <a:effectLst/>
                <a:latin typeface="Arial"/>
                <a:cs typeface="Arial"/>
              </a:rPr>
              <a:t>prissats</a:t>
            </a:r>
            <a:r>
              <a:rPr lang="nb-NO" sz="1400" b="0" i="0" u="none" strike="noStrike" dirty="0">
                <a:effectLst/>
                <a:latin typeface="Arial"/>
                <a:cs typeface="Arial"/>
              </a:rPr>
              <a:t>.</a:t>
            </a:r>
            <a:r>
              <a:rPr lang="nb-NO" sz="1400" dirty="0">
                <a:latin typeface="Arial"/>
                <a:cs typeface="Arial"/>
              </a:rPr>
              <a:t> Man får heller ikke fakturere tips.</a:t>
            </a:r>
            <a:endParaRPr lang="nb-NO" sz="1400" dirty="0">
              <a:latin typeface="Arial" panose="020B0604020202020204" pitchFamily="34" charset="0"/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400" b="0" i="0" u="none" strike="noStrike" dirty="0">
                <a:effectLst/>
                <a:latin typeface="Arial"/>
                <a:cs typeface="Arial"/>
              </a:rPr>
              <a:t>… kommer ikke UiO til å dekke restaurantbesøket ved forsinket bestilling.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Nyttige lenker</a:t>
            </a:r>
            <a:endParaRPr lang="nb-NO" sz="1400">
              <a:cs typeface="Arial"/>
              <a:hlinkClick r:id="" action="ppaction://noaction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05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 og servering - For ansatte - Universitetet i Oslo (uio.no)</a:t>
            </a:r>
            <a:endParaRPr lang="nb-NO" sz="1050">
              <a:solidFill>
                <a:srgbClr val="0563C1"/>
              </a:solidFill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050" dirty="0">
                <a:hlinkClick r:id="rId3"/>
              </a:rPr>
              <a:t>Retningslinjer for bevertning og representasjon ved UiO - Universitetet i Oslo</a:t>
            </a:r>
            <a:endParaRPr lang="nb-NO" sz="1050">
              <a:solidFill>
                <a:srgbClr val="0563C1"/>
              </a:solidFill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050" dirty="0">
                <a:solidFill>
                  <a:srgbClr val="000000"/>
                </a:solidFill>
                <a:cs typeface="Arial"/>
                <a:hlinkClick r:id="rId4"/>
              </a:rPr>
              <a:t>Fakturaregler for UiO</a:t>
            </a:r>
            <a:endParaRPr lang="nb-NO" sz="1050" dirty="0">
              <a:solidFill>
                <a:srgbClr val="000000"/>
              </a:solidFill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endParaRPr lang="nb-NO" sz="1200">
              <a:solidFill>
                <a:srgbClr val="0563C1"/>
              </a:solidFill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endParaRPr lang="nb-NO" sz="1200">
              <a:cs typeface="Arial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A19A997-A885-4A4D-9745-BC9C3A81E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CBDFC2-10C4-46CC-88C0-C6FF904E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E3D224A-499D-4A80-96C7-8E1C8B3C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/>
              <a:t>2. Rutiner for bestilling av bevertning og restaurantbesøk, fort.</a:t>
            </a:r>
          </a:p>
        </p:txBody>
      </p:sp>
      <p:graphicFrame>
        <p:nvGraphicFramePr>
          <p:cNvPr id="7" name="Objekt 6" descr="Eksempel på arrangementsprogram">
            <a:extLst>
              <a:ext uri="{FF2B5EF4-FFF2-40B4-BE49-F238E27FC236}">
                <a16:creationId xmlns:a16="http://schemas.microsoft.com/office/drawing/2014/main" id="{B561EECC-216F-40B4-AB83-DD283FA32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0978"/>
              </p:ext>
            </p:extLst>
          </p:nvPr>
        </p:nvGraphicFramePr>
        <p:xfrm>
          <a:off x="7780338" y="3619500"/>
          <a:ext cx="1963737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43593" imgH="8959797" progId="Word.Document.12">
                  <p:embed/>
                </p:oleObj>
              </mc:Choice>
              <mc:Fallback>
                <p:oleObj name="Document" r:id="rId5" imgW="5743593" imgH="8959797" progId="Word.Document.12">
                  <p:embed/>
                  <p:pic>
                    <p:nvPicPr>
                      <p:cNvPr id="7" name="Objekt 6" descr="Eksempel på arrangementsprogram">
                        <a:extLst>
                          <a:ext uri="{FF2B5EF4-FFF2-40B4-BE49-F238E27FC236}">
                            <a16:creationId xmlns:a16="http://schemas.microsoft.com/office/drawing/2014/main" id="{B561EECC-216F-40B4-AB83-DD283FA32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80338" y="3619500"/>
                        <a:ext cx="1963737" cy="306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 descr="Eksempel på deltakerliste">
            <a:extLst>
              <a:ext uri="{FF2B5EF4-FFF2-40B4-BE49-F238E27FC236}">
                <a16:creationId xmlns:a16="http://schemas.microsoft.com/office/drawing/2014/main" id="{41D1C76F-8F1E-4767-BB18-F73C0FCDB5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71473"/>
              </p:ext>
            </p:extLst>
          </p:nvPr>
        </p:nvGraphicFramePr>
        <p:xfrm>
          <a:off x="7362740" y="1154478"/>
          <a:ext cx="3454360" cy="233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8601915" imgH="5819584" progId="Word.Document.12">
                  <p:embed/>
                </p:oleObj>
              </mc:Choice>
              <mc:Fallback>
                <p:oleObj name="Document" r:id="rId7" imgW="8601915" imgH="5819584" progId="Word.Document.12">
                  <p:embed/>
                  <p:pic>
                    <p:nvPicPr>
                      <p:cNvPr id="8" name="Objekt 7" descr="Eksempel på deltakerliste">
                        <a:extLst>
                          <a:ext uri="{FF2B5EF4-FFF2-40B4-BE49-F238E27FC236}">
                            <a16:creationId xmlns:a16="http://schemas.microsoft.com/office/drawing/2014/main" id="{41D1C76F-8F1E-4767-BB18-F73C0FCDB5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62740" y="1154478"/>
                        <a:ext cx="3454360" cy="2336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2D5A7E9A-3C48-452C-87E0-0B4A8B26F0B9}"/>
              </a:ext>
            </a:extLst>
          </p:cNvPr>
          <p:cNvSpPr txBox="1"/>
          <p:nvPr/>
        </p:nvSpPr>
        <p:spPr>
          <a:xfrm>
            <a:off x="7749039" y="902703"/>
            <a:ext cx="1499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Eksempel på deltakerliste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EE12C7C-A0D8-4022-88DF-2F0A373F2D31}"/>
              </a:ext>
            </a:extLst>
          </p:cNvPr>
          <p:cNvSpPr txBox="1"/>
          <p:nvPr/>
        </p:nvSpPr>
        <p:spPr>
          <a:xfrm>
            <a:off x="7749039" y="3387562"/>
            <a:ext cx="2024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Eksempel på arrangementsprogram</a:t>
            </a:r>
          </a:p>
        </p:txBody>
      </p:sp>
    </p:spTree>
    <p:extLst>
      <p:ext uri="{BB962C8B-B14F-4D97-AF65-F5344CB8AC3E}">
        <p14:creationId xmlns:p14="http://schemas.microsoft.com/office/powerpoint/2010/main" val="87403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612647-9BB1-0F6D-5DC6-D729B8E04FA6}"/>
              </a:ext>
            </a:extLst>
          </p:cNvPr>
          <p:cNvSpPr txBox="1"/>
          <p:nvPr/>
        </p:nvSpPr>
        <p:spPr>
          <a:xfrm>
            <a:off x="3048000" y="1028343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Regler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satser</a:t>
            </a:r>
            <a:r>
              <a:rPr lang="en-US" b="1" dirty="0"/>
              <a:t>. 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hovedregel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skal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bevertning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ikke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benyttes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til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interne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møter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mindre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det 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ekstern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deltakelse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hovedregel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arrangementer</a:t>
            </a:r>
            <a:r>
              <a:rPr lang="en-US" dirty="0"/>
              <a:t> </a:t>
            </a:r>
            <a:r>
              <a:rPr lang="en-US" dirty="0" err="1"/>
              <a:t>avholdes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UIOs </a:t>
            </a:r>
            <a:r>
              <a:rPr lang="en-US" dirty="0" err="1"/>
              <a:t>lokaler</a:t>
            </a:r>
            <a:r>
              <a:rPr lang="en-US" dirty="0"/>
              <a:t>, men av </a:t>
            </a:r>
            <a:r>
              <a:rPr lang="en-US" dirty="0" err="1"/>
              <a:t>praktiske</a:t>
            </a:r>
            <a:r>
              <a:rPr lang="en-US" dirty="0"/>
              <a:t> </a:t>
            </a:r>
            <a:r>
              <a:rPr lang="en-US" dirty="0" err="1"/>
              <a:t>hensyn</a:t>
            </a:r>
            <a:r>
              <a:rPr lang="en-US" dirty="0"/>
              <a:t> </a:t>
            </a:r>
            <a:r>
              <a:rPr lang="en-US" dirty="0" err="1"/>
              <a:t>inntas</a:t>
            </a:r>
            <a:r>
              <a:rPr lang="en-US" dirty="0"/>
              <a:t> </a:t>
            </a:r>
            <a:r>
              <a:rPr lang="en-US" dirty="0" err="1"/>
              <a:t>middag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restaurant. </a:t>
            </a:r>
          </a:p>
          <a:p>
            <a:endParaRPr lang="en-US" dirty="0"/>
          </a:p>
          <a:p>
            <a:r>
              <a:rPr lang="en-US" dirty="0" err="1"/>
              <a:t>På</a:t>
            </a:r>
            <a:r>
              <a:rPr lang="en-US" dirty="0"/>
              <a:t> HF er det </a:t>
            </a:r>
            <a:r>
              <a:rPr lang="en-US" dirty="0" err="1"/>
              <a:t>besluttet</a:t>
            </a:r>
            <a:r>
              <a:rPr lang="en-US" dirty="0"/>
              <a:t> at </a:t>
            </a:r>
            <a:r>
              <a:rPr lang="en-US" dirty="0" err="1"/>
              <a:t>bevertning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private </a:t>
            </a:r>
            <a:r>
              <a:rPr lang="en-US" dirty="0" err="1"/>
              <a:t>hjem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tillattes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Ledelsen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IKOS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besluttet</a:t>
            </a:r>
            <a:r>
              <a:rPr lang="en-US" dirty="0"/>
              <a:t> at vi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serverer</a:t>
            </a:r>
            <a:r>
              <a:rPr lang="en-US" dirty="0"/>
              <a:t> </a:t>
            </a:r>
            <a:r>
              <a:rPr lang="en-US" dirty="0" err="1"/>
              <a:t>enkel</a:t>
            </a:r>
            <a:r>
              <a:rPr lang="en-US" dirty="0"/>
              <a:t> </a:t>
            </a:r>
            <a:r>
              <a:rPr lang="en-US" dirty="0" err="1"/>
              <a:t>møtemat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bevertning</a:t>
            </a:r>
            <a:r>
              <a:rPr lang="en-US" dirty="0"/>
              <a:t>. (</a:t>
            </a:r>
            <a:r>
              <a:rPr lang="en-US" dirty="0" err="1"/>
              <a:t>eks</a:t>
            </a:r>
            <a:r>
              <a:rPr lang="en-US" dirty="0"/>
              <a:t>.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enkel</a:t>
            </a:r>
            <a:r>
              <a:rPr lang="en-US" dirty="0"/>
              <a:t> </a:t>
            </a:r>
            <a:r>
              <a:rPr lang="en-US" dirty="0" err="1"/>
              <a:t>lunsjservering</a:t>
            </a:r>
            <a:r>
              <a:rPr lang="en-US" dirty="0"/>
              <a:t> er </a:t>
            </a:r>
            <a:r>
              <a:rPr lang="en-US" dirty="0" err="1"/>
              <a:t>baguetter</a:t>
            </a:r>
            <a:r>
              <a:rPr lang="en-US" dirty="0"/>
              <a:t>/wraps/</a:t>
            </a:r>
            <a:r>
              <a:rPr lang="en-US" dirty="0" err="1"/>
              <a:t>rundstykker</a:t>
            </a:r>
            <a:r>
              <a:rPr lang="en-US" dirty="0"/>
              <a:t>, </a:t>
            </a:r>
            <a:r>
              <a:rPr lang="en-US" dirty="0" err="1"/>
              <a:t>mineralvann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kaffe</a:t>
            </a:r>
            <a:r>
              <a:rPr lang="en-US" dirty="0"/>
              <a:t>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2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EF137-AAE9-4B07-98BC-4D490F48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Satser</a:t>
            </a:r>
            <a:endParaRPr lang="nb-N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93D638-65CF-4442-8D82-3F7E08865B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86846" y="1825625"/>
          <a:ext cx="5618307" cy="4351339"/>
        </p:xfrm>
        <a:graphic>
          <a:graphicData uri="http://schemas.openxmlformats.org/drawingml/2006/table">
            <a:tbl>
              <a:tblPr/>
              <a:tblGrid>
                <a:gridCol w="1872769">
                  <a:extLst>
                    <a:ext uri="{9D8B030D-6E8A-4147-A177-3AD203B41FA5}">
                      <a16:colId xmlns:a16="http://schemas.microsoft.com/office/drawing/2014/main" val="722888466"/>
                    </a:ext>
                  </a:extLst>
                </a:gridCol>
                <a:gridCol w="1872769">
                  <a:extLst>
                    <a:ext uri="{9D8B030D-6E8A-4147-A177-3AD203B41FA5}">
                      <a16:colId xmlns:a16="http://schemas.microsoft.com/office/drawing/2014/main" val="3437457486"/>
                    </a:ext>
                  </a:extLst>
                </a:gridCol>
                <a:gridCol w="1872769">
                  <a:extLst>
                    <a:ext uri="{9D8B030D-6E8A-4147-A177-3AD203B41FA5}">
                      <a16:colId xmlns:a16="http://schemas.microsoft.com/office/drawing/2014/main" val="3178209759"/>
                    </a:ext>
                  </a:extLst>
                </a:gridCol>
              </a:tblGrid>
              <a:tr h="729566"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</a:rPr>
                        <a:t>Arrangementer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Bevertning i</a:t>
                      </a:r>
                      <a:br>
                        <a:rPr lang="nb-NO" sz="150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</a:b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UiOs lokaler</a:t>
                      </a:r>
                      <a:endParaRPr lang="nb-NO" sz="15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hlinkClick r:id="rId3"/>
                        </a:rPr>
                        <a:t>Bevertning utenfor</a:t>
                      </a:r>
                      <a:br>
                        <a:rPr lang="nb-NO" sz="1500">
                          <a:solidFill>
                            <a:srgbClr val="000000"/>
                          </a:solidFill>
                          <a:effectLst/>
                          <a:hlinkClick r:id="rId3"/>
                        </a:rPr>
                      </a:br>
                      <a:r>
                        <a:rPr lang="nb-NO" sz="1500">
                          <a:solidFill>
                            <a:srgbClr val="000000"/>
                          </a:solidFill>
                          <a:effectLst/>
                          <a:hlinkClick r:id="rId3"/>
                        </a:rPr>
                        <a:t>UiOs lokaler</a:t>
                      </a:r>
                      <a:endParaRPr lang="nb-NO" sz="15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201132"/>
                  </a:ext>
                </a:extLst>
              </a:tr>
              <a:tr h="729566"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>
                          <a:effectLst/>
                        </a:rPr>
                        <a:t>≤ 3 timer i arbeidstiden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>
                          <a:effectLst/>
                        </a:rPr>
                        <a:t>Kaffe/kr 197*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>
                          <a:effectLst/>
                        </a:rPr>
                        <a:t>kr 296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178835"/>
                  </a:ext>
                </a:extLst>
              </a:tr>
              <a:tr h="1198572"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>
                          <a:effectLst/>
                        </a:rPr>
                        <a:t>&gt; 3 timer i arbeidstiden</a:t>
                      </a:r>
                      <a:br>
                        <a:rPr lang="nb-NO" sz="1500">
                          <a:effectLst/>
                        </a:rPr>
                      </a:br>
                      <a:r>
                        <a:rPr lang="nb-NO" sz="1500">
                          <a:effectLst/>
                        </a:rPr>
                        <a:t>og går inn i lunsjtiden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>
                          <a:effectLst/>
                        </a:rPr>
                        <a:t>kr 197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>
                          <a:effectLst/>
                        </a:rPr>
                        <a:t>kr 296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686756"/>
                  </a:ext>
                </a:extLst>
              </a:tr>
              <a:tr h="729566"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>
                          <a:effectLst/>
                        </a:rPr>
                        <a:t>&gt; 3 timer utover arbeidstiden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>
                          <a:effectLst/>
                        </a:rPr>
                        <a:t>kr 446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>
                          <a:effectLst/>
                        </a:rPr>
                        <a:t>kr 669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704093"/>
                  </a:ext>
                </a:extLst>
              </a:tr>
              <a:tr h="964069">
                <a:tc>
                  <a:txBody>
                    <a:bodyPr/>
                    <a:lstStyle/>
                    <a:p>
                      <a:pPr algn="l" fontAlgn="t"/>
                      <a:r>
                        <a:rPr lang="nb-NO" sz="1500">
                          <a:effectLst/>
                        </a:rPr>
                        <a:t>Langvarig og nødvendig med to serveringer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>
                          <a:effectLst/>
                        </a:rPr>
                        <a:t>kr 652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500" dirty="0">
                          <a:effectLst/>
                        </a:rPr>
                        <a:t>kr 979</a:t>
                      </a:r>
                    </a:p>
                  </a:txBody>
                  <a:tcPr marL="162849" marR="162849" marT="130280" marB="1302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97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5F5A-4E3C-4308-A973-BB89A448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Hvordan beverte?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D37A-496A-4147-892C-D17B614AA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</a:t>
            </a:r>
            <a:r>
              <a:rPr lang="en-US" dirty="0" err="1"/>
              <a:t>utgangspunktet</a:t>
            </a:r>
            <a:r>
              <a:rPr lang="en-US" dirty="0"/>
              <a:t> 4 </a:t>
            </a:r>
            <a:r>
              <a:rPr lang="en-US" dirty="0" err="1"/>
              <a:t>varianter</a:t>
            </a:r>
            <a:r>
              <a:rPr lang="en-US" dirty="0"/>
              <a:t> av </a:t>
            </a:r>
            <a:r>
              <a:rPr lang="en-US" dirty="0" err="1"/>
              <a:t>bevertning</a:t>
            </a:r>
            <a:r>
              <a:rPr lang="en-US" dirty="0"/>
              <a:t>.</a:t>
            </a:r>
          </a:p>
          <a:p>
            <a:r>
              <a:rPr lang="en-US" dirty="0" err="1"/>
              <a:t>Enkel</a:t>
            </a:r>
            <a:r>
              <a:rPr lang="en-US" dirty="0"/>
              <a:t> </a:t>
            </a:r>
            <a:r>
              <a:rPr lang="en-US" dirty="0" err="1"/>
              <a:t>servering</a:t>
            </a:r>
            <a:r>
              <a:rPr lang="en-US" dirty="0"/>
              <a:t> (</a:t>
            </a:r>
            <a:r>
              <a:rPr lang="en-US" dirty="0" err="1"/>
              <a:t>boller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kaffe</a:t>
            </a:r>
            <a:r>
              <a:rPr lang="en-US" dirty="0"/>
              <a:t>) </a:t>
            </a:r>
          </a:p>
          <a:p>
            <a:r>
              <a:rPr lang="en-US" dirty="0" err="1"/>
              <a:t>Enkel</a:t>
            </a:r>
            <a:r>
              <a:rPr lang="en-US" dirty="0"/>
              <a:t> </a:t>
            </a:r>
            <a:r>
              <a:rPr lang="en-US" dirty="0" err="1"/>
              <a:t>Lunsj</a:t>
            </a:r>
            <a:r>
              <a:rPr lang="en-US" dirty="0"/>
              <a:t>. </a:t>
            </a:r>
          </a:p>
          <a:p>
            <a:r>
              <a:rPr lang="en-US" dirty="0"/>
              <a:t>Middag. </a:t>
            </a:r>
          </a:p>
          <a:p>
            <a:r>
              <a:rPr lang="en-US" dirty="0" err="1"/>
              <a:t>Lunsj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middag</a:t>
            </a:r>
            <a:r>
              <a:rPr lang="en-US" dirty="0"/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06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92D25D0A6CD24BA433C8F5496EA190" ma:contentTypeVersion="6" ma:contentTypeDescription="Opprett et nytt dokument." ma:contentTypeScope="" ma:versionID="6fb092af856c04946bad4fd47020d91a">
  <xsd:schema xmlns:xsd="http://www.w3.org/2001/XMLSchema" xmlns:xs="http://www.w3.org/2001/XMLSchema" xmlns:p="http://schemas.microsoft.com/office/2006/metadata/properties" xmlns:ns2="3cf74153-8a6f-4248-8e69-84a655c6bfdb" xmlns:ns3="bf2df857-6eed-48ad-9506-cc8db89dc7b0" targetNamespace="http://schemas.microsoft.com/office/2006/metadata/properties" ma:root="true" ma:fieldsID="3f3e3745c56ea32bab3b811f42688b7f" ns2:_="" ns3:_="">
    <xsd:import namespace="3cf74153-8a6f-4248-8e69-84a655c6bfdb"/>
    <xsd:import namespace="bf2df857-6eed-48ad-9506-cc8db89dc7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74153-8a6f-4248-8e69-84a655c6b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df857-6eed-48ad-9506-cc8db89dc7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9CF10-6C6A-444C-B05E-E78C1785A52C}">
  <ds:schemaRefs>
    <ds:schemaRef ds:uri="bf2df857-6eed-48ad-9506-cc8db89dc7b0"/>
    <ds:schemaRef ds:uri="http://schemas.microsoft.com/office/2006/documentManagement/types"/>
    <ds:schemaRef ds:uri="http://schemas.microsoft.com/office/2006/metadata/properties"/>
    <ds:schemaRef ds:uri="3cf74153-8a6f-4248-8e69-84a655c6bfdb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593ABB-BED1-4DD6-B7CE-5DB7CBF451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74153-8a6f-4248-8e69-84a655c6bfdb"/>
    <ds:schemaRef ds:uri="bf2df857-6eed-48ad-9506-cc8db89dc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434</TotalTime>
  <Words>2151</Words>
  <Application>Microsoft Office PowerPoint</Application>
  <PresentationFormat>Widescreen</PresentationFormat>
  <Paragraphs>165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Office-tema</vt:lpstr>
      <vt:lpstr>Office Theme</vt:lpstr>
      <vt:lpstr>Gjennomgang av rutiner for vitenskapelige assistenter</vt:lpstr>
      <vt:lpstr>Innhold </vt:lpstr>
      <vt:lpstr>1. Ny som vit.ass.? Dette må du vite… </vt:lpstr>
      <vt:lpstr>2. Rutiner for bestilling av bevertning og restaurantbesøk</vt:lpstr>
      <vt:lpstr>2. Rutiner for bestilling av bevertning og restaurantbesøk, fort.</vt:lpstr>
      <vt:lpstr>2. Rutiner for bestilling av bevertning og restaurantbesøk, fort.</vt:lpstr>
      <vt:lpstr>PowerPoint Presentation</vt:lpstr>
      <vt:lpstr>Satser</vt:lpstr>
      <vt:lpstr>Hvordan beverte?</vt:lpstr>
      <vt:lpstr>Enkel servering ved åpne arrangementer. Under 3 timer i arbeidstiden:  </vt:lpstr>
      <vt:lpstr>Mer enn 3 timer i arbeidstiden og går inn i lunsjtiden. Lunsjservering </vt:lpstr>
      <vt:lpstr>Mer enn 3 timer og utover arbeidstiden. Middagsservering.  </vt:lpstr>
      <vt:lpstr>Langvarig og nødvendig med to serveringer. Lunsj og middag.  </vt:lpstr>
      <vt:lpstr>Konferansehoteller</vt:lpstr>
      <vt:lpstr>PowerPoint Presentation</vt:lpstr>
      <vt:lpstr>3. Rutiner for bestilling av reiser</vt:lpstr>
      <vt:lpstr>4. Rutiner for refusjon og honorar </vt:lpstr>
      <vt:lpstr>5. Rutiner for bestilling av oppdragskontrakter </vt:lpstr>
      <vt:lpstr>6. Rutiner for bestilling av plakater, bannere og rom  </vt:lpstr>
      <vt:lpstr>6. Rutiner for bestilling av plakater, bannere og rom, fort.</vt:lpstr>
      <vt:lpstr>7. Rutiner for kommunikasjon og nettsider</vt:lpstr>
      <vt:lpstr>8. Rutiner for GDPR og media</vt:lpstr>
      <vt:lpstr>Spørsmål?  Send mail til tarjeibr@ikos.uio.no eller stikk innom rom 478.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Gjennomgang av rutiner for vitenskapelige assistenter</dc:title>
  <dc:creator>Tarjei Brekke</dc:creator>
  <cp:lastModifiedBy>Tarjei Brekke</cp:lastModifiedBy>
  <cp:revision>267</cp:revision>
  <dcterms:created xsi:type="dcterms:W3CDTF">2022-08-22T07:48:35Z</dcterms:created>
  <dcterms:modified xsi:type="dcterms:W3CDTF">2022-10-13T11:57:42Z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0x010100CD92D25D0A6CD24BA433C8F5496EA190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