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4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433032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213984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3248412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2920603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290904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528215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3706116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404183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2727956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290797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1968764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2A094-B030-4662-B337-16A934C8E9B5}" type="datetimeFigureOut">
              <a:rPr lang="da-DK" smtClean="0"/>
              <a:pPr/>
              <a:t>19-01-2011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25745-83C8-4B32-AD78-38392D3EDBB9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xmlns="" val="147332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frundet rektangel 3"/>
          <p:cNvSpPr/>
          <p:nvPr/>
        </p:nvSpPr>
        <p:spPr>
          <a:xfrm>
            <a:off x="2123728" y="1772816"/>
            <a:ext cx="1584176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Uklart for ansatte hvorfor vi må ligge inn så mye informason i f.eks. HR portalen</a:t>
            </a:r>
            <a:endParaRPr lang="nb-NO" sz="800" dirty="0"/>
          </a:p>
        </p:txBody>
      </p:sp>
      <p:sp>
        <p:nvSpPr>
          <p:cNvPr id="5" name="Afrundet rektangel 4"/>
          <p:cNvSpPr/>
          <p:nvPr/>
        </p:nvSpPr>
        <p:spPr>
          <a:xfrm>
            <a:off x="3342928" y="2408403"/>
            <a:ext cx="1584176" cy="36004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Kompleks bestillingssystem</a:t>
            </a:r>
          </a:p>
          <a:p>
            <a:pPr algn="ctr"/>
            <a:r>
              <a:rPr lang="nb-NO" sz="800" dirty="0" smtClean="0"/>
              <a:t>Tar for mye tid å bestille</a:t>
            </a:r>
            <a:endParaRPr lang="nb-NO" sz="800" dirty="0"/>
          </a:p>
        </p:txBody>
      </p:sp>
      <p:sp>
        <p:nvSpPr>
          <p:cNvPr id="6" name="Afrundet rektangel 5"/>
          <p:cNvSpPr/>
          <p:nvPr/>
        </p:nvSpPr>
        <p:spPr>
          <a:xfrm>
            <a:off x="3107278" y="728700"/>
            <a:ext cx="1584176" cy="36004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Sjælden ooplæring i nye systemer</a:t>
            </a:r>
            <a:endParaRPr lang="nb-NO" sz="800" dirty="0"/>
          </a:p>
        </p:txBody>
      </p:sp>
      <p:sp>
        <p:nvSpPr>
          <p:cNvPr id="7" name="Afrundet rektangel 6"/>
          <p:cNvSpPr/>
          <p:nvPr/>
        </p:nvSpPr>
        <p:spPr>
          <a:xfrm>
            <a:off x="5580112" y="908720"/>
            <a:ext cx="1584176" cy="5568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Tekniske systemer som ikke snakker sammen (Phyllabus, EPHORTE, FINNROM, FS, HR portal, SAP, Easy Cruit)</a:t>
            </a:r>
            <a:endParaRPr lang="nb-NO" sz="800" dirty="0"/>
          </a:p>
        </p:txBody>
      </p:sp>
      <p:sp>
        <p:nvSpPr>
          <p:cNvPr id="8" name="Afrundet rektangel 7"/>
          <p:cNvSpPr/>
          <p:nvPr/>
        </p:nvSpPr>
        <p:spPr>
          <a:xfrm>
            <a:off x="4716016" y="4365104"/>
            <a:ext cx="1584176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Noen mailer i notes</a:t>
            </a:r>
          </a:p>
          <a:p>
            <a:pPr algn="ctr"/>
            <a:r>
              <a:rPr lang="nb-NO" sz="800" dirty="0" smtClean="0"/>
              <a:t>Noen mailer i mailsystemet</a:t>
            </a:r>
          </a:p>
          <a:p>
            <a:pPr algn="ctr"/>
            <a:r>
              <a:rPr lang="nb-NO" sz="800" dirty="0" smtClean="0"/>
              <a:t>Må sjekke begge steder</a:t>
            </a:r>
            <a:endParaRPr lang="nb-NO" sz="800" dirty="0"/>
          </a:p>
        </p:txBody>
      </p:sp>
      <p:sp>
        <p:nvSpPr>
          <p:cNvPr id="9" name="Afrundet rektangel 8"/>
          <p:cNvSpPr/>
          <p:nvPr/>
        </p:nvSpPr>
        <p:spPr>
          <a:xfrm>
            <a:off x="2393840" y="4869160"/>
            <a:ext cx="1584176" cy="36004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Systemer som ikke fungerer skaper stor frustrasjon</a:t>
            </a:r>
            <a:endParaRPr lang="nb-NO" sz="800" dirty="0"/>
          </a:p>
        </p:txBody>
      </p:sp>
      <p:sp>
        <p:nvSpPr>
          <p:cNvPr id="10" name="Afrundet rektangel 9"/>
          <p:cNvSpPr/>
          <p:nvPr/>
        </p:nvSpPr>
        <p:spPr>
          <a:xfrm>
            <a:off x="2885728" y="3832112"/>
            <a:ext cx="1584176" cy="53299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Fravær av et godt prosjekt-styringssystem som er integreret mot økonomi- og HR system</a:t>
            </a:r>
            <a:endParaRPr lang="nb-NO" sz="800" dirty="0"/>
          </a:p>
        </p:txBody>
      </p:sp>
      <p:sp>
        <p:nvSpPr>
          <p:cNvPr id="11" name="Afrundet rektangel 10"/>
          <p:cNvSpPr/>
          <p:nvPr/>
        </p:nvSpPr>
        <p:spPr>
          <a:xfrm>
            <a:off x="5868144" y="2179894"/>
            <a:ext cx="1584176" cy="45701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Noen mailer i notes</a:t>
            </a:r>
          </a:p>
          <a:p>
            <a:pPr algn="ctr"/>
            <a:r>
              <a:rPr lang="nb-NO" sz="800" dirty="0" smtClean="0"/>
              <a:t>Noen mailer i mailsystemet</a:t>
            </a:r>
          </a:p>
          <a:p>
            <a:pPr algn="ctr"/>
            <a:r>
              <a:rPr lang="nb-NO" sz="800" dirty="0" smtClean="0"/>
              <a:t>Må sjekke begge steder</a:t>
            </a:r>
            <a:endParaRPr lang="nb-NO" sz="800" dirty="0"/>
          </a:p>
        </p:txBody>
      </p:sp>
      <p:sp>
        <p:nvSpPr>
          <p:cNvPr id="12" name="Afrundet rektangel 11"/>
          <p:cNvSpPr/>
          <p:nvPr/>
        </p:nvSpPr>
        <p:spPr>
          <a:xfrm>
            <a:off x="4927104" y="3645024"/>
            <a:ext cx="1584176" cy="5040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Mye tid går med til å legge inn samme informasjon flere ganger i ulike systemer</a:t>
            </a:r>
            <a:endParaRPr lang="nb-NO" sz="800" dirty="0"/>
          </a:p>
        </p:txBody>
      </p:sp>
      <p:sp>
        <p:nvSpPr>
          <p:cNvPr id="13" name="Ellipse 12"/>
          <p:cNvSpPr/>
          <p:nvPr/>
        </p:nvSpPr>
        <p:spPr>
          <a:xfrm>
            <a:off x="7216248" y="966428"/>
            <a:ext cx="117712" cy="1223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4" name="Ellipse 13"/>
          <p:cNvSpPr/>
          <p:nvPr/>
        </p:nvSpPr>
        <p:spPr>
          <a:xfrm>
            <a:off x="7240402" y="1125978"/>
            <a:ext cx="117712" cy="1223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5" name="Ellipse 14"/>
          <p:cNvSpPr/>
          <p:nvPr/>
        </p:nvSpPr>
        <p:spPr>
          <a:xfrm>
            <a:off x="7370304" y="1038436"/>
            <a:ext cx="117712" cy="1223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6" name="Ellipse 15"/>
          <p:cNvSpPr/>
          <p:nvPr/>
        </p:nvSpPr>
        <p:spPr>
          <a:xfrm>
            <a:off x="7393464" y="1205880"/>
            <a:ext cx="117712" cy="1223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Ellipse 16"/>
          <p:cNvSpPr/>
          <p:nvPr/>
        </p:nvSpPr>
        <p:spPr>
          <a:xfrm>
            <a:off x="7275104" y="1328192"/>
            <a:ext cx="117712" cy="1223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8" name="Ellipse 17"/>
          <p:cNvSpPr/>
          <p:nvPr/>
        </p:nvSpPr>
        <p:spPr>
          <a:xfrm>
            <a:off x="4950259" y="2477998"/>
            <a:ext cx="117712" cy="1223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9" name="Afrundet rektangel 18"/>
          <p:cNvSpPr/>
          <p:nvPr/>
        </p:nvSpPr>
        <p:spPr>
          <a:xfrm>
            <a:off x="347119" y="1099592"/>
            <a:ext cx="1584176" cy="4572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FINNROM funksj. Ikke tilpasset administrativ drift (kun studie)</a:t>
            </a:r>
            <a:endParaRPr lang="nb-NO" sz="800" dirty="0"/>
          </a:p>
        </p:txBody>
      </p:sp>
      <p:sp>
        <p:nvSpPr>
          <p:cNvPr id="20" name="Afrundet rektangel 19"/>
          <p:cNvSpPr/>
          <p:nvPr/>
        </p:nvSpPr>
        <p:spPr>
          <a:xfrm>
            <a:off x="347119" y="3823320"/>
            <a:ext cx="1584176" cy="39776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EPHORTE – saks- og arkivsystem – system i SKANDALE</a:t>
            </a:r>
            <a:endParaRPr lang="nb-NO" sz="800" dirty="0"/>
          </a:p>
        </p:txBody>
      </p:sp>
      <p:sp>
        <p:nvSpPr>
          <p:cNvPr id="21" name="Afrundet rektangel 20"/>
          <p:cNvSpPr/>
          <p:nvPr/>
        </p:nvSpPr>
        <p:spPr>
          <a:xfrm>
            <a:off x="323528" y="1789638"/>
            <a:ext cx="1584176" cy="39025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Noen systemer er lite intuitive</a:t>
            </a:r>
            <a:endParaRPr lang="nb-NO" sz="800" dirty="0"/>
          </a:p>
        </p:txBody>
      </p:sp>
      <p:sp>
        <p:nvSpPr>
          <p:cNvPr id="22" name="Afrundet rektangel 21"/>
          <p:cNvSpPr/>
          <p:nvPr/>
        </p:nvSpPr>
        <p:spPr>
          <a:xfrm>
            <a:off x="524599" y="2996952"/>
            <a:ext cx="1584176" cy="43204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Administrative systemer snakker ikke sammen</a:t>
            </a:r>
            <a:endParaRPr lang="nb-NO" sz="800" dirty="0"/>
          </a:p>
        </p:txBody>
      </p:sp>
      <p:sp>
        <p:nvSpPr>
          <p:cNvPr id="23" name="Ellipse 22"/>
          <p:cNvSpPr/>
          <p:nvPr/>
        </p:nvSpPr>
        <p:spPr>
          <a:xfrm>
            <a:off x="2123728" y="3067200"/>
            <a:ext cx="117712" cy="1223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4" name="Afrundet rektangel 23"/>
          <p:cNvSpPr/>
          <p:nvPr/>
        </p:nvSpPr>
        <p:spPr>
          <a:xfrm>
            <a:off x="499519" y="3975720"/>
            <a:ext cx="1584176" cy="39776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EPHORTE – saks- og arkivsystem – system i SKANDALE</a:t>
            </a:r>
            <a:endParaRPr lang="nb-NO" sz="800" dirty="0"/>
          </a:p>
        </p:txBody>
      </p:sp>
      <p:sp>
        <p:nvSpPr>
          <p:cNvPr id="25" name="Afrundet rektangel 24"/>
          <p:cNvSpPr/>
          <p:nvPr/>
        </p:nvSpPr>
        <p:spPr>
          <a:xfrm>
            <a:off x="6749008" y="4611162"/>
            <a:ext cx="1584176" cy="54603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EPHORTE – dårlig funksjonalitet, jobber treigt, får ikke ut effekt uten system for elektronisk signering</a:t>
            </a:r>
            <a:endParaRPr lang="nb-NO" sz="800" dirty="0"/>
          </a:p>
        </p:txBody>
      </p:sp>
      <p:sp>
        <p:nvSpPr>
          <p:cNvPr id="26" name="Afrundet rektangel 25"/>
          <p:cNvSpPr/>
          <p:nvPr/>
        </p:nvSpPr>
        <p:spPr>
          <a:xfrm>
            <a:off x="2393840" y="5445224"/>
            <a:ext cx="1584176" cy="46977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HR portal:</a:t>
            </a:r>
          </a:p>
          <a:p>
            <a:pPr algn="ctr"/>
            <a:r>
              <a:rPr lang="nb-NO" sz="800" dirty="0"/>
              <a:t> </a:t>
            </a:r>
            <a:r>
              <a:rPr lang="nb-NO" sz="800" dirty="0" smtClean="0"/>
              <a:t>For mange tastetrykk og for mange operasjoner</a:t>
            </a:r>
            <a:endParaRPr lang="nb-NO" sz="800" dirty="0"/>
          </a:p>
        </p:txBody>
      </p:sp>
      <p:sp>
        <p:nvSpPr>
          <p:cNvPr id="27" name="Afrundet rektangel 26"/>
          <p:cNvSpPr/>
          <p:nvPr/>
        </p:nvSpPr>
        <p:spPr>
          <a:xfrm>
            <a:off x="668184" y="5517232"/>
            <a:ext cx="1584176" cy="39776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Mailsystem urgammelt mht funksjonalitet</a:t>
            </a:r>
            <a:endParaRPr lang="nb-NO" sz="800" dirty="0"/>
          </a:p>
        </p:txBody>
      </p:sp>
      <p:sp>
        <p:nvSpPr>
          <p:cNvPr id="28" name="Afrundet rektangel 27"/>
          <p:cNvSpPr/>
          <p:nvPr/>
        </p:nvSpPr>
        <p:spPr>
          <a:xfrm>
            <a:off x="4828973" y="5229200"/>
            <a:ext cx="1584176" cy="6858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HR portalen:</a:t>
            </a:r>
          </a:p>
          <a:p>
            <a:pPr marL="171450" indent="-171450" algn="ctr">
              <a:buFontTx/>
              <a:buChar char="-"/>
            </a:pPr>
            <a:r>
              <a:rPr lang="nb-NO" sz="800" dirty="0" smtClean="0"/>
              <a:t>Mange trykk for å registrere ting (tid)</a:t>
            </a:r>
          </a:p>
          <a:p>
            <a:pPr marL="171450" indent="-171450" algn="ctr">
              <a:buFontTx/>
              <a:buChar char="-"/>
            </a:pPr>
            <a:r>
              <a:rPr lang="nb-NO" sz="800" dirty="0" smtClean="0"/>
              <a:t>Mye feilmeldinger man ofte ikke skal forholde seg til</a:t>
            </a:r>
            <a:endParaRPr lang="nb-NO" sz="800" dirty="0"/>
          </a:p>
        </p:txBody>
      </p:sp>
      <p:sp>
        <p:nvSpPr>
          <p:cNvPr id="29" name="Afrundet rektangel 28"/>
          <p:cNvSpPr/>
          <p:nvPr/>
        </p:nvSpPr>
        <p:spPr>
          <a:xfrm>
            <a:off x="7053808" y="3253190"/>
            <a:ext cx="1584176" cy="39183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800" dirty="0" smtClean="0"/>
              <a:t>Mye systemer å forhold seg til</a:t>
            </a:r>
            <a:endParaRPr lang="nb-NO" sz="800" dirty="0"/>
          </a:p>
        </p:txBody>
      </p:sp>
    </p:spTree>
    <p:extLst>
      <p:ext uri="{BB962C8B-B14F-4D97-AF65-F5344CB8AC3E}">
        <p14:creationId xmlns:p14="http://schemas.microsoft.com/office/powerpoint/2010/main" xmlns="" val="676564729"/>
      </p:ext>
    </p:extLst>
  </p:cSld>
  <p:clrMapOvr>
    <a:masterClrMapping/>
  </p:clrMapOvr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Kontortema</vt:lpstr>
      <vt:lpstr>Slide 1</vt:lpstr>
    </vt:vector>
  </TitlesOfParts>
  <Company>Implement A/S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Peter Emmerich Hansen</dc:creator>
  <cp:lastModifiedBy>Trond Wincentsen</cp:lastModifiedBy>
  <cp:revision>4</cp:revision>
  <dcterms:created xsi:type="dcterms:W3CDTF">2011-01-19T05:54:44Z</dcterms:created>
  <dcterms:modified xsi:type="dcterms:W3CDTF">2011-01-19T08:15:27Z</dcterms:modified>
</cp:coreProperties>
</file>