
<file path=[Content_Types].xml><?xml version="1.0" encoding="utf-8"?>
<Types xmlns="http://schemas.openxmlformats.org/package/2006/content-types">
  <Default Extension="png" ContentType="image/png"/>
  <Default Extension="bin"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embeddings/oleObject1.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embeddings/oleObject2.bin" ContentType="application/vnd.openxmlformats-officedocument.oleObject"/>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embeddings/oleObject3.bin" ContentType="application/vnd.openxmlformats-officedocument.oleObject"/>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embeddings/oleObject4.bin" ContentType="application/vnd.openxmlformats-officedocument.oleObject"/>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62.xml" ContentType="application/vnd.openxmlformats-officedocument.presentationml.tags+xml"/>
  <Override PartName="/ppt/tags/tag63.xml" ContentType="application/vnd.openxmlformats-officedocument.presentationml.tags+xml"/>
  <Override PartName="/ppt/notesSlides/notesSlide8.xml" ContentType="application/vnd.openxmlformats-officedocument.presentationml.notesSlide+xml"/>
  <Override PartName="/ppt/embeddings/oleObject5.bin" ContentType="application/vnd.openxmlformats-officedocument.oleObject"/>
  <Override PartName="/ppt/tags/tag64.xml" ContentType="application/vnd.openxmlformats-officedocument.presentationml.tags+xml"/>
  <Override PartName="/ppt/notesSlides/notesSlide9.xml" ContentType="application/vnd.openxmlformats-officedocument.presentationml.notesSlide+xml"/>
  <Override PartName="/ppt/embeddings/oleObject6.bin" ContentType="application/vnd.openxmlformats-officedocument.oleObject"/>
  <Override PartName="/ppt/tags/tag65.xml" ContentType="application/vnd.openxmlformats-officedocument.presentationml.tags+xml"/>
  <Override PartName="/ppt/tags/tag66.xml" ContentType="application/vnd.openxmlformats-officedocument.presentationml.tags+xml"/>
  <Override PartName="/ppt/notesSlides/notesSlide10.xml" ContentType="application/vnd.openxmlformats-officedocument.presentationml.notesSlide+xml"/>
  <Override PartName="/ppt/embeddings/oleObject7.bin" ContentType="application/vnd.openxmlformats-officedocument.oleObject"/>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67.xml" ContentType="application/vnd.openxmlformats-officedocument.presentationml.tags+xml"/>
  <Override PartName="/ppt/tags/tag68.xml" ContentType="application/vnd.openxmlformats-officedocument.presentationml.tags+xml"/>
  <Override PartName="/ppt/notesSlides/notesSlide12.xml" ContentType="application/vnd.openxmlformats-officedocument.presentationml.notesSlide+xml"/>
  <Override PartName="/ppt/embeddings/oleObject8.bin" ContentType="application/vnd.openxmlformats-officedocument.oleObject"/>
  <Override PartName="/ppt/tags/tag69.xml" ContentType="application/vnd.openxmlformats-officedocument.presentationml.tags+xml"/>
  <Override PartName="/ppt/embeddings/oleObject9.bin" ContentType="application/vnd.openxmlformats-officedocument.oleObject"/>
  <Override PartName="/ppt/notesSlides/notesSlide13.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notesSlides/notesSlide14.xml" ContentType="application/vnd.openxmlformats-officedocument.presentationml.notesSlide+xml"/>
  <Override PartName="/ppt/embeddings/oleObject10.bin" ContentType="application/vnd.openxmlformats-officedocument.oleObject"/>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72.xml" ContentType="application/vnd.openxmlformats-officedocument.presentationml.tags+xml"/>
  <Override PartName="/ppt/tags/tag73.xml" ContentType="application/vnd.openxmlformats-officedocument.presentationml.tags+xml"/>
  <Override PartName="/ppt/notesSlides/notesSlide16.xml" ContentType="application/vnd.openxmlformats-officedocument.presentationml.notesSlide+xml"/>
  <Override PartName="/ppt/embeddings/oleObject11.bin" ContentType="application/vnd.openxmlformats-officedocument.oleObject"/>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embeddings/oleObject12.bin" ContentType="application/vnd.openxmlformats-officedocument.oleObject"/>
  <Override PartName="/ppt/tags/tag137.xml" ContentType="application/vnd.openxmlformats-officedocument.presentationml.tags+xml"/>
  <Override PartName="/ppt/tags/tag138.xml" ContentType="application/vnd.openxmlformats-officedocument.presentationml.tags+xml"/>
  <Override PartName="/ppt/notesSlides/notesSlide17.xml" ContentType="application/vnd.openxmlformats-officedocument.presentationml.notesSlide+xml"/>
  <Override PartName="/ppt/embeddings/oleObject13.bin" ContentType="application/vnd.openxmlformats-officedocument.oleObject"/>
  <Override PartName="/ppt/notesSlides/notesSlide18.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notesSlides/notesSlide19.xml" ContentType="application/vnd.openxmlformats-officedocument.presentationml.notesSlide+xml"/>
  <Override PartName="/ppt/embeddings/oleObject14.bin" ContentType="application/vnd.openxmlformats-officedocument.oleObject"/>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1" r:id="rId4"/>
  </p:sldMasterIdLst>
  <p:notesMasterIdLst>
    <p:notesMasterId r:id="rId40"/>
  </p:notesMasterIdLst>
  <p:handoutMasterIdLst>
    <p:handoutMasterId r:id="rId41"/>
  </p:handoutMasterIdLst>
  <p:sldIdLst>
    <p:sldId id="344" r:id="rId5"/>
    <p:sldId id="354" r:id="rId6"/>
    <p:sldId id="388" r:id="rId7"/>
    <p:sldId id="366" r:id="rId8"/>
    <p:sldId id="373" r:id="rId9"/>
    <p:sldId id="280" r:id="rId10"/>
    <p:sldId id="414" r:id="rId11"/>
    <p:sldId id="413" r:id="rId12"/>
    <p:sldId id="390" r:id="rId13"/>
    <p:sldId id="372" r:id="rId14"/>
    <p:sldId id="356" r:id="rId15"/>
    <p:sldId id="404" r:id="rId16"/>
    <p:sldId id="381" r:id="rId17"/>
    <p:sldId id="371" r:id="rId18"/>
    <p:sldId id="401" r:id="rId19"/>
    <p:sldId id="293" r:id="rId20"/>
    <p:sldId id="395" r:id="rId21"/>
    <p:sldId id="382" r:id="rId22"/>
    <p:sldId id="374" r:id="rId23"/>
    <p:sldId id="402" r:id="rId24"/>
    <p:sldId id="350" r:id="rId25"/>
    <p:sldId id="410" r:id="rId26"/>
    <p:sldId id="379" r:id="rId27"/>
    <p:sldId id="383" r:id="rId28"/>
    <p:sldId id="375" r:id="rId29"/>
    <p:sldId id="406" r:id="rId30"/>
    <p:sldId id="387" r:id="rId31"/>
    <p:sldId id="407" r:id="rId32"/>
    <p:sldId id="409" r:id="rId33"/>
    <p:sldId id="393" r:id="rId34"/>
    <p:sldId id="394" r:id="rId35"/>
    <p:sldId id="412" r:id="rId36"/>
    <p:sldId id="384" r:id="rId37"/>
    <p:sldId id="376" r:id="rId38"/>
    <p:sldId id="411" r:id="rId39"/>
  </p:sldIdLst>
  <p:sldSz cx="12192000" cy="6858000"/>
  <p:notesSz cx="9906000" cy="67945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userDrawn="1">
          <p15:clr>
            <a:srgbClr val="A4A3A4"/>
          </p15:clr>
        </p15:guide>
        <p15:guide id="11" orient="horz" pos="2160">
          <p15:clr>
            <a:srgbClr val="A4A3A4"/>
          </p15:clr>
        </p15:guide>
      </p15:sldGuideLst>
    </p:ext>
    <p:ext uri="{2D200454-40CA-4A62-9FC3-DE9A4176ACB9}">
      <p15:notesGuideLst xmlns:p15="http://schemas.microsoft.com/office/powerpoint/2012/main">
        <p15:guide id="1" orient="horz" pos="12917" userDrawn="1">
          <p15:clr>
            <a:srgbClr val="A4A3A4"/>
          </p15:clr>
        </p15:guide>
        <p15:guide id="2" pos="3328" userDrawn="1">
          <p15:clr>
            <a:srgbClr val="A4A3A4"/>
          </p15:clr>
        </p15:guide>
        <p15:guide id="3" orient="horz" pos="13361" userDrawn="1">
          <p15:clr>
            <a:srgbClr val="A4A3A4"/>
          </p15:clr>
        </p15:guide>
        <p15:guide id="4" pos="30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Merete Norli Ringnes" initials="NR" lastIdx="1" clrIdx="0">
    <p:extLst>
      <p:ext uri="{19B8F6BF-5375-455C-9EA6-DF929625EA0E}">
        <p15:presenceInfo xmlns:p15="http://schemas.microsoft.com/office/powerpoint/2012/main" userId="S::ninamr@uio.no::06249ebc-0cda-4705-badb-1a5a2e7274f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C0A1"/>
    <a:srgbClr val="8EDAB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7E5FE7-BA8B-438D-9548-4B786C1A2F07}" v="4" dt="2018-12-13T13:43:46.9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95" autoAdjust="0"/>
    <p:restoredTop sz="84354" autoAdjust="0"/>
  </p:normalViewPr>
  <p:slideViewPr>
    <p:cSldViewPr snapToGrid="0" showGuides="1">
      <p:cViewPr varScale="1">
        <p:scale>
          <a:sx n="101" d="100"/>
          <a:sy n="101" d="100"/>
        </p:scale>
        <p:origin x="990" y="114"/>
      </p:cViewPr>
      <p:guideLst>
        <p:guide/>
        <p:guide orient="horz"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0" d="100"/>
        <a:sy n="180" d="100"/>
      </p:scale>
      <p:origin x="0" y="-21840"/>
    </p:cViewPr>
  </p:sorterViewPr>
  <p:notesViewPr>
    <p:cSldViewPr snapToGrid="0" showGuides="1">
      <p:cViewPr varScale="1">
        <p:scale>
          <a:sx n="92" d="100"/>
          <a:sy n="92" d="100"/>
        </p:scale>
        <p:origin x="3516" y="66"/>
      </p:cViewPr>
      <p:guideLst>
        <p:guide orient="horz" pos="12917"/>
        <p:guide pos="3328"/>
        <p:guide orient="horz" pos="13361"/>
        <p:guide pos="309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e Andersen" userId="S::cecilia@uio.no::a135a517-6408-40d0-81c7-02a75cc0902b" providerId="AD" clId="Web-{74B52E59-758D-40DE-8605-082A0077E30D}"/>
    <pc:docChg chg="delSld modSld">
      <pc:chgData name="Cecilie Andersen" userId="S::cecilia@uio.no::a135a517-6408-40d0-81c7-02a75cc0902b" providerId="AD" clId="Web-{74B52E59-758D-40DE-8605-082A0077E30D}" dt="2018-10-17T11:02:31.454" v="23"/>
      <pc:docMkLst>
        <pc:docMk/>
      </pc:docMkLst>
      <pc:sldChg chg="modSp">
        <pc:chgData name="Cecilie Andersen" userId="S::cecilia@uio.no::a135a517-6408-40d0-81c7-02a75cc0902b" providerId="AD" clId="Web-{74B52E59-758D-40DE-8605-082A0077E30D}" dt="2018-10-17T11:02:21.095" v="21" actId="20577"/>
        <pc:sldMkLst>
          <pc:docMk/>
          <pc:sldMk cId="1831940075" sldId="395"/>
        </pc:sldMkLst>
        <pc:spChg chg="mod">
          <ac:chgData name="Cecilie Andersen" userId="S::cecilia@uio.no::a135a517-6408-40d0-81c7-02a75cc0902b" providerId="AD" clId="Web-{74B52E59-758D-40DE-8605-082A0077E30D}" dt="2018-10-17T11:02:21.095" v="21" actId="20577"/>
          <ac:spMkLst>
            <pc:docMk/>
            <pc:sldMk cId="1831940075" sldId="395"/>
            <ac:spMk id="7" creationId="{00000000-0000-0000-0000-000000000000}"/>
          </ac:spMkLst>
        </pc:spChg>
      </pc:sldChg>
    </pc:docChg>
  </pc:docChgLst>
  <pc:docChgLst>
    <pc:chgData name="Nina Merete Norli Ringnes" userId="S::ninamr@uio.no::06249ebc-0cda-4705-badb-1a5a2e7274f2" providerId="AD" clId="Web-{C57218CC-F133-98BC-8030-A16BEC73ABFC}"/>
    <pc:docChg chg="modSld">
      <pc:chgData name="Nina Merete Norli Ringnes" userId="S::ninamr@uio.no::06249ebc-0cda-4705-badb-1a5a2e7274f2" providerId="AD" clId="Web-{C57218CC-F133-98BC-8030-A16BEC73ABFC}" dt="2019-01-09T12:19:23.784" v="100" actId="20577"/>
      <pc:docMkLst>
        <pc:docMk/>
      </pc:docMkLst>
      <pc:sldChg chg="modSp">
        <pc:chgData name="Nina Merete Norli Ringnes" userId="S::ninamr@uio.no::06249ebc-0cda-4705-badb-1a5a2e7274f2" providerId="AD" clId="Web-{C57218CC-F133-98BC-8030-A16BEC73ABFC}" dt="2019-01-09T12:10:31.315" v="2" actId="20577"/>
        <pc:sldMkLst>
          <pc:docMk/>
          <pc:sldMk cId="906020762" sldId="354"/>
        </pc:sldMkLst>
        <pc:spChg chg="mod">
          <ac:chgData name="Nina Merete Norli Ringnes" userId="S::ninamr@uio.no::06249ebc-0cda-4705-badb-1a5a2e7274f2" providerId="AD" clId="Web-{C57218CC-F133-98BC-8030-A16BEC73ABFC}" dt="2019-01-09T12:10:31.315" v="2" actId="20577"/>
          <ac:spMkLst>
            <pc:docMk/>
            <pc:sldMk cId="906020762" sldId="354"/>
            <ac:spMk id="3" creationId="{00000000-0000-0000-0000-000000000000}"/>
          </ac:spMkLst>
        </pc:spChg>
      </pc:sldChg>
      <pc:sldChg chg="modSp">
        <pc:chgData name="Nina Merete Norli Ringnes" userId="S::ninamr@uio.no::06249ebc-0cda-4705-badb-1a5a2e7274f2" providerId="AD" clId="Web-{C57218CC-F133-98BC-8030-A16BEC73ABFC}" dt="2019-01-09T12:15:56.097" v="91" actId="20577"/>
        <pc:sldMkLst>
          <pc:docMk/>
          <pc:sldMk cId="172926688" sldId="371"/>
        </pc:sldMkLst>
        <pc:spChg chg="mod">
          <ac:chgData name="Nina Merete Norli Ringnes" userId="S::ninamr@uio.no::06249ebc-0cda-4705-badb-1a5a2e7274f2" providerId="AD" clId="Web-{C57218CC-F133-98BC-8030-A16BEC73ABFC}" dt="2019-01-09T12:15:56.097" v="91" actId="20577"/>
          <ac:spMkLst>
            <pc:docMk/>
            <pc:sldMk cId="172926688" sldId="371"/>
            <ac:spMk id="6" creationId="{00000000-0000-0000-0000-000000000000}"/>
          </ac:spMkLst>
        </pc:spChg>
      </pc:sldChg>
      <pc:sldChg chg="modSp">
        <pc:chgData name="Nina Merete Norli Ringnes" userId="S::ninamr@uio.no::06249ebc-0cda-4705-badb-1a5a2e7274f2" providerId="AD" clId="Web-{C57218CC-F133-98BC-8030-A16BEC73ABFC}" dt="2019-01-09T12:14:32.878" v="90"/>
        <pc:sldMkLst>
          <pc:docMk/>
          <pc:sldMk cId="3382514883" sldId="390"/>
        </pc:sldMkLst>
        <pc:graphicFrameChg chg="mod modGraphic">
          <ac:chgData name="Nina Merete Norli Ringnes" userId="S::ninamr@uio.no::06249ebc-0cda-4705-badb-1a5a2e7274f2" providerId="AD" clId="Web-{C57218CC-F133-98BC-8030-A16BEC73ABFC}" dt="2019-01-09T12:14:32.878" v="90"/>
          <ac:graphicFrameMkLst>
            <pc:docMk/>
            <pc:sldMk cId="3382514883" sldId="390"/>
            <ac:graphicFrameMk id="2" creationId="{00000000-0000-0000-0000-000000000000}"/>
          </ac:graphicFrameMkLst>
        </pc:graphicFrameChg>
      </pc:sldChg>
      <pc:sldChg chg="modSp">
        <pc:chgData name="Nina Merete Norli Ringnes" userId="S::ninamr@uio.no::06249ebc-0cda-4705-badb-1a5a2e7274f2" providerId="AD" clId="Web-{C57218CC-F133-98BC-8030-A16BEC73ABFC}" dt="2019-01-09T12:19:23.784" v="100" actId="20577"/>
        <pc:sldMkLst>
          <pc:docMk/>
          <pc:sldMk cId="867870605" sldId="411"/>
        </pc:sldMkLst>
        <pc:spChg chg="mod">
          <ac:chgData name="Nina Merete Norli Ringnes" userId="S::ninamr@uio.no::06249ebc-0cda-4705-badb-1a5a2e7274f2" providerId="AD" clId="Web-{C57218CC-F133-98BC-8030-A16BEC73ABFC}" dt="2019-01-09T12:19:23.784" v="100" actId="20577"/>
          <ac:spMkLst>
            <pc:docMk/>
            <pc:sldMk cId="867870605" sldId="411"/>
            <ac:spMk id="3" creationId="{D598852C-322E-4AD0-B236-65B1F1303B29}"/>
          </ac:spMkLst>
        </pc:spChg>
      </pc:sldChg>
      <pc:sldChg chg="addCm">
        <pc:chgData name="Nina Merete Norli Ringnes" userId="S::ninamr@uio.no::06249ebc-0cda-4705-badb-1a5a2e7274f2" providerId="AD" clId="Web-{C57218CC-F133-98BC-8030-A16BEC73ABFC}" dt="2019-01-09T12:18:36.378" v="92"/>
        <pc:sldMkLst>
          <pc:docMk/>
          <pc:sldMk cId="3454299724" sldId="412"/>
        </pc:sldMkLst>
      </pc:sldChg>
    </pc:docChg>
  </pc:docChgLst>
  <pc:docChgLst>
    <pc:chgData name="Cecilie Andersen" userId="a135a517-6408-40d0-81c7-02a75cc0902b" providerId="ADAL" clId="{4FB3377B-A972-44C5-BA81-7B7CF7BFD5E6}"/>
    <pc:docChg chg="undo custSel addSld modSld">
      <pc:chgData name="Cecilie Andersen" userId="a135a517-6408-40d0-81c7-02a75cc0902b" providerId="ADAL" clId="{4FB3377B-A972-44C5-BA81-7B7CF7BFD5E6}" dt="2018-12-08T16:11:16.287" v="486" actId="313"/>
      <pc:docMkLst>
        <pc:docMk/>
      </pc:docMkLst>
      <pc:sldChg chg="modSp">
        <pc:chgData name="Cecilie Andersen" userId="a135a517-6408-40d0-81c7-02a75cc0902b" providerId="ADAL" clId="{4FB3377B-A972-44C5-BA81-7B7CF7BFD5E6}" dt="2018-12-08T16:06:52.531" v="179" actId="20577"/>
        <pc:sldMkLst>
          <pc:docMk/>
          <pc:sldMk cId="2275296510" sldId="293"/>
        </pc:sldMkLst>
        <pc:spChg chg="mod">
          <ac:chgData name="Cecilie Andersen" userId="a135a517-6408-40d0-81c7-02a75cc0902b" providerId="ADAL" clId="{4FB3377B-A972-44C5-BA81-7B7CF7BFD5E6}" dt="2018-12-08T16:06:52.531" v="179" actId="20577"/>
          <ac:spMkLst>
            <pc:docMk/>
            <pc:sldMk cId="2275296510" sldId="293"/>
            <ac:spMk id="4" creationId="{00000000-0000-0000-0000-000000000000}"/>
          </ac:spMkLst>
        </pc:spChg>
      </pc:sldChg>
      <pc:sldChg chg="delSp modSp">
        <pc:chgData name="Cecilie Andersen" userId="a135a517-6408-40d0-81c7-02a75cc0902b" providerId="ADAL" clId="{4FB3377B-A972-44C5-BA81-7B7CF7BFD5E6}" dt="2018-12-08T16:03:40.094" v="111" actId="478"/>
        <pc:sldMkLst>
          <pc:docMk/>
          <pc:sldMk cId="3595760204" sldId="344"/>
        </pc:sldMkLst>
        <pc:spChg chg="mod">
          <ac:chgData name="Cecilie Andersen" userId="a135a517-6408-40d0-81c7-02a75cc0902b" providerId="ADAL" clId="{4FB3377B-A972-44C5-BA81-7B7CF7BFD5E6}" dt="2018-12-08T16:03:33.156" v="110" actId="20577"/>
          <ac:spMkLst>
            <pc:docMk/>
            <pc:sldMk cId="3595760204" sldId="344"/>
            <ac:spMk id="7" creationId="{00000000-0000-0000-0000-000000000000}"/>
          </ac:spMkLst>
        </pc:spChg>
        <pc:picChg chg="del">
          <ac:chgData name="Cecilie Andersen" userId="a135a517-6408-40d0-81c7-02a75cc0902b" providerId="ADAL" clId="{4FB3377B-A972-44C5-BA81-7B7CF7BFD5E6}" dt="2018-12-08T16:03:40.094" v="111" actId="478"/>
          <ac:picMkLst>
            <pc:docMk/>
            <pc:sldMk cId="3595760204" sldId="344"/>
            <ac:picMk id="64514" creationId="{00000000-0000-0000-0000-000000000000}"/>
          </ac:picMkLst>
        </pc:picChg>
      </pc:sldChg>
      <pc:sldChg chg="modSp">
        <pc:chgData name="Cecilie Andersen" userId="a135a517-6408-40d0-81c7-02a75cc0902b" providerId="ADAL" clId="{4FB3377B-A972-44C5-BA81-7B7CF7BFD5E6}" dt="2018-12-08T16:07:55.716" v="219" actId="20577"/>
        <pc:sldMkLst>
          <pc:docMk/>
          <pc:sldMk cId="4051363786" sldId="350"/>
        </pc:sldMkLst>
        <pc:spChg chg="mod">
          <ac:chgData name="Cecilie Andersen" userId="a135a517-6408-40d0-81c7-02a75cc0902b" providerId="ADAL" clId="{4FB3377B-A972-44C5-BA81-7B7CF7BFD5E6}" dt="2018-12-08T16:07:55.716" v="219" actId="20577"/>
          <ac:spMkLst>
            <pc:docMk/>
            <pc:sldMk cId="4051363786" sldId="350"/>
            <ac:spMk id="4" creationId="{00000000-0000-0000-0000-000000000000}"/>
          </ac:spMkLst>
        </pc:spChg>
      </pc:sldChg>
      <pc:sldChg chg="modSp">
        <pc:chgData name="Cecilie Andersen" userId="a135a517-6408-40d0-81c7-02a75cc0902b" providerId="ADAL" clId="{4FB3377B-A972-44C5-BA81-7B7CF7BFD5E6}" dt="2018-12-08T16:06:15.109" v="159" actId="20577"/>
        <pc:sldMkLst>
          <pc:docMk/>
          <pc:sldMk cId="172926688" sldId="371"/>
        </pc:sldMkLst>
        <pc:spChg chg="mod">
          <ac:chgData name="Cecilie Andersen" userId="a135a517-6408-40d0-81c7-02a75cc0902b" providerId="ADAL" clId="{4FB3377B-A972-44C5-BA81-7B7CF7BFD5E6}" dt="2018-12-08T16:06:15.109" v="159" actId="20577"/>
          <ac:spMkLst>
            <pc:docMk/>
            <pc:sldMk cId="172926688" sldId="371"/>
            <ac:spMk id="6" creationId="{00000000-0000-0000-0000-000000000000}"/>
          </ac:spMkLst>
        </pc:spChg>
        <pc:graphicFrameChg chg="mod">
          <ac:chgData name="Cecilie Andersen" userId="a135a517-6408-40d0-81c7-02a75cc0902b" providerId="ADAL" clId="{4FB3377B-A972-44C5-BA81-7B7CF7BFD5E6}" dt="2018-12-08T15:55:57.847" v="70" actId="20577"/>
          <ac:graphicFrameMkLst>
            <pc:docMk/>
            <pc:sldMk cId="172926688" sldId="371"/>
            <ac:graphicFrameMk id="7" creationId="{00000000-0000-0000-0000-000000000000}"/>
          </ac:graphicFrameMkLst>
        </pc:graphicFrameChg>
      </pc:sldChg>
      <pc:sldChg chg="modSp">
        <pc:chgData name="Cecilie Andersen" userId="a135a517-6408-40d0-81c7-02a75cc0902b" providerId="ADAL" clId="{4FB3377B-A972-44C5-BA81-7B7CF7BFD5E6}" dt="2018-12-08T16:05:39.658" v="155" actId="20577"/>
        <pc:sldMkLst>
          <pc:docMk/>
          <pc:sldMk cId="3170104934" sldId="373"/>
        </pc:sldMkLst>
        <pc:spChg chg="mod">
          <ac:chgData name="Cecilie Andersen" userId="a135a517-6408-40d0-81c7-02a75cc0902b" providerId="ADAL" clId="{4FB3377B-A972-44C5-BA81-7B7CF7BFD5E6}" dt="2018-12-08T16:05:39.658" v="155" actId="20577"/>
          <ac:spMkLst>
            <pc:docMk/>
            <pc:sldMk cId="3170104934" sldId="373"/>
            <ac:spMk id="6" creationId="{00000000-0000-0000-0000-000000000000}"/>
          </ac:spMkLst>
        </pc:spChg>
        <pc:graphicFrameChg chg="mod">
          <ac:chgData name="Cecilie Andersen" userId="a135a517-6408-40d0-81c7-02a75cc0902b" providerId="ADAL" clId="{4FB3377B-A972-44C5-BA81-7B7CF7BFD5E6}" dt="2018-12-08T15:55:45.363" v="61" actId="20577"/>
          <ac:graphicFrameMkLst>
            <pc:docMk/>
            <pc:sldMk cId="3170104934" sldId="373"/>
            <ac:graphicFrameMk id="7" creationId="{00000000-0000-0000-0000-000000000000}"/>
          </ac:graphicFrameMkLst>
        </pc:graphicFrameChg>
      </pc:sldChg>
      <pc:sldChg chg="modSp">
        <pc:chgData name="Cecilie Andersen" userId="a135a517-6408-40d0-81c7-02a75cc0902b" providerId="ADAL" clId="{4FB3377B-A972-44C5-BA81-7B7CF7BFD5E6}" dt="2018-12-08T16:07:29.952" v="196" actId="20577"/>
        <pc:sldMkLst>
          <pc:docMk/>
          <pc:sldMk cId="83017682" sldId="374"/>
        </pc:sldMkLst>
        <pc:spChg chg="mod">
          <ac:chgData name="Cecilie Andersen" userId="a135a517-6408-40d0-81c7-02a75cc0902b" providerId="ADAL" clId="{4FB3377B-A972-44C5-BA81-7B7CF7BFD5E6}" dt="2018-12-08T16:07:29.952" v="196" actId="20577"/>
          <ac:spMkLst>
            <pc:docMk/>
            <pc:sldMk cId="83017682" sldId="374"/>
            <ac:spMk id="6" creationId="{00000000-0000-0000-0000-000000000000}"/>
          </ac:spMkLst>
        </pc:spChg>
        <pc:graphicFrameChg chg="mod">
          <ac:chgData name="Cecilie Andersen" userId="a135a517-6408-40d0-81c7-02a75cc0902b" providerId="ADAL" clId="{4FB3377B-A972-44C5-BA81-7B7CF7BFD5E6}" dt="2018-12-08T15:56:07.253" v="79" actId="20577"/>
          <ac:graphicFrameMkLst>
            <pc:docMk/>
            <pc:sldMk cId="83017682" sldId="374"/>
            <ac:graphicFrameMk id="4" creationId="{00000000-0000-0000-0000-000000000000}"/>
          </ac:graphicFrameMkLst>
        </pc:graphicFrameChg>
      </pc:sldChg>
      <pc:sldChg chg="modSp">
        <pc:chgData name="Cecilie Andersen" userId="a135a517-6408-40d0-81c7-02a75cc0902b" providerId="ADAL" clId="{4FB3377B-A972-44C5-BA81-7B7CF7BFD5E6}" dt="2018-12-08T16:08:31.793" v="223" actId="20577"/>
        <pc:sldMkLst>
          <pc:docMk/>
          <pc:sldMk cId="3926185317" sldId="375"/>
        </pc:sldMkLst>
        <pc:spChg chg="mod">
          <ac:chgData name="Cecilie Andersen" userId="a135a517-6408-40d0-81c7-02a75cc0902b" providerId="ADAL" clId="{4FB3377B-A972-44C5-BA81-7B7CF7BFD5E6}" dt="2018-12-08T16:08:31.793" v="223" actId="20577"/>
          <ac:spMkLst>
            <pc:docMk/>
            <pc:sldMk cId="3926185317" sldId="375"/>
            <ac:spMk id="6" creationId="{00000000-0000-0000-0000-000000000000}"/>
          </ac:spMkLst>
        </pc:spChg>
      </pc:sldChg>
      <pc:sldChg chg="delSp modSp">
        <pc:chgData name="Cecilie Andersen" userId="a135a517-6408-40d0-81c7-02a75cc0902b" providerId="ADAL" clId="{4FB3377B-A972-44C5-BA81-7B7CF7BFD5E6}" dt="2018-12-08T16:05:19.580" v="141" actId="1076"/>
        <pc:sldMkLst>
          <pc:docMk/>
          <pc:sldMk cId="2598892552" sldId="388"/>
        </pc:sldMkLst>
        <pc:spChg chg="del">
          <ac:chgData name="Cecilie Andersen" userId="a135a517-6408-40d0-81c7-02a75cc0902b" providerId="ADAL" clId="{4FB3377B-A972-44C5-BA81-7B7CF7BFD5E6}" dt="2018-12-08T16:05:08.236" v="139"/>
          <ac:spMkLst>
            <pc:docMk/>
            <pc:sldMk cId="2598892552" sldId="388"/>
            <ac:spMk id="2" creationId="{00000000-0000-0000-0000-000000000000}"/>
          </ac:spMkLst>
        </pc:spChg>
        <pc:spChg chg="del">
          <ac:chgData name="Cecilie Andersen" userId="a135a517-6408-40d0-81c7-02a75cc0902b" providerId="ADAL" clId="{4FB3377B-A972-44C5-BA81-7B7CF7BFD5E6}" dt="2018-12-08T16:05:12.752" v="140" actId="478"/>
          <ac:spMkLst>
            <pc:docMk/>
            <pc:sldMk cId="2598892552" sldId="388"/>
            <ac:spMk id="4" creationId="{00000000-0000-0000-0000-000000000000}"/>
          </ac:spMkLst>
        </pc:spChg>
        <pc:graphicFrameChg chg="mod modGraphic">
          <ac:chgData name="Cecilie Andersen" userId="a135a517-6408-40d0-81c7-02a75cc0902b" providerId="ADAL" clId="{4FB3377B-A972-44C5-BA81-7B7CF7BFD5E6}" dt="2018-12-08T16:05:19.580" v="141" actId="1076"/>
          <ac:graphicFrameMkLst>
            <pc:docMk/>
            <pc:sldMk cId="2598892552" sldId="388"/>
            <ac:graphicFrameMk id="5" creationId="{00000000-0000-0000-0000-000000000000}"/>
          </ac:graphicFrameMkLst>
        </pc:graphicFrameChg>
      </pc:sldChg>
      <pc:sldChg chg="modSp">
        <pc:chgData name="Cecilie Andersen" userId="a135a517-6408-40d0-81c7-02a75cc0902b" providerId="ADAL" clId="{4FB3377B-A972-44C5-BA81-7B7CF7BFD5E6}" dt="2018-12-08T16:07:12.061" v="192" actId="20577"/>
        <pc:sldMkLst>
          <pc:docMk/>
          <pc:sldMk cId="1831940075" sldId="395"/>
        </pc:sldMkLst>
        <pc:spChg chg="mod">
          <ac:chgData name="Cecilie Andersen" userId="a135a517-6408-40d0-81c7-02a75cc0902b" providerId="ADAL" clId="{4FB3377B-A972-44C5-BA81-7B7CF7BFD5E6}" dt="2018-12-08T16:07:12.061" v="192" actId="20577"/>
          <ac:spMkLst>
            <pc:docMk/>
            <pc:sldMk cId="1831940075" sldId="395"/>
            <ac:spMk id="7" creationId="{00000000-0000-0000-0000-000000000000}"/>
          </ac:spMkLst>
        </pc:spChg>
      </pc:sldChg>
      <pc:sldChg chg="modSp">
        <pc:chgData name="Cecilie Andersen" userId="a135a517-6408-40d0-81c7-02a75cc0902b" providerId="ADAL" clId="{4FB3377B-A972-44C5-BA81-7B7CF7BFD5E6}" dt="2018-12-08T15:54:48.039" v="45" actId="20577"/>
        <pc:sldMkLst>
          <pc:docMk/>
          <pc:sldMk cId="4019002946" sldId="404"/>
        </pc:sldMkLst>
        <pc:spChg chg="mod">
          <ac:chgData name="Cecilie Andersen" userId="a135a517-6408-40d0-81c7-02a75cc0902b" providerId="ADAL" clId="{4FB3377B-A972-44C5-BA81-7B7CF7BFD5E6}" dt="2018-12-08T15:54:48.039" v="45" actId="20577"/>
          <ac:spMkLst>
            <pc:docMk/>
            <pc:sldMk cId="4019002946" sldId="404"/>
            <ac:spMk id="3" creationId="{00000000-0000-0000-0000-000000000000}"/>
          </ac:spMkLst>
        </pc:spChg>
        <pc:spChg chg="mod">
          <ac:chgData name="Cecilie Andersen" userId="a135a517-6408-40d0-81c7-02a75cc0902b" providerId="ADAL" clId="{4FB3377B-A972-44C5-BA81-7B7CF7BFD5E6}" dt="2018-12-08T15:54:33.712" v="16" actId="20577"/>
          <ac:spMkLst>
            <pc:docMk/>
            <pc:sldMk cId="4019002946" sldId="404"/>
            <ac:spMk id="69" creationId="{00000000-0000-0000-0000-000000000000}"/>
          </ac:spMkLst>
        </pc:spChg>
      </pc:sldChg>
      <pc:sldChg chg="modSp">
        <pc:chgData name="Cecilie Andersen" userId="a135a517-6408-40d0-81c7-02a75cc0902b" providerId="ADAL" clId="{4FB3377B-A972-44C5-BA81-7B7CF7BFD5E6}" dt="2018-12-08T16:09:22.917" v="246" actId="20577"/>
        <pc:sldMkLst>
          <pc:docMk/>
          <pc:sldMk cId="2715854003" sldId="406"/>
        </pc:sldMkLst>
        <pc:graphicFrameChg chg="modGraphic">
          <ac:chgData name="Cecilie Andersen" userId="a135a517-6408-40d0-81c7-02a75cc0902b" providerId="ADAL" clId="{4FB3377B-A972-44C5-BA81-7B7CF7BFD5E6}" dt="2018-12-08T16:09:22.917" v="246" actId="20577"/>
          <ac:graphicFrameMkLst>
            <pc:docMk/>
            <pc:sldMk cId="2715854003" sldId="406"/>
            <ac:graphicFrameMk id="24" creationId="{00000000-0000-0000-0000-000000000000}"/>
          </ac:graphicFrameMkLst>
        </pc:graphicFrameChg>
      </pc:sldChg>
      <pc:sldChg chg="modSp">
        <pc:chgData name="Cecilie Andersen" userId="a135a517-6408-40d0-81c7-02a75cc0902b" providerId="ADAL" clId="{4FB3377B-A972-44C5-BA81-7B7CF7BFD5E6}" dt="2018-12-08T16:08:55.199" v="226" actId="20577"/>
        <pc:sldMkLst>
          <pc:docMk/>
          <pc:sldMk cId="804005720" sldId="407"/>
        </pc:sldMkLst>
        <pc:graphicFrameChg chg="modGraphic">
          <ac:chgData name="Cecilie Andersen" userId="a135a517-6408-40d0-81c7-02a75cc0902b" providerId="ADAL" clId="{4FB3377B-A972-44C5-BA81-7B7CF7BFD5E6}" dt="2018-12-08T16:08:55.199" v="226" actId="20577"/>
          <ac:graphicFrameMkLst>
            <pc:docMk/>
            <pc:sldMk cId="804005720" sldId="407"/>
            <ac:graphicFrameMk id="6" creationId="{42DB7955-430C-4394-9195-6537DF0C03DE}"/>
          </ac:graphicFrameMkLst>
        </pc:graphicFrameChg>
      </pc:sldChg>
      <pc:sldChg chg="modSp add">
        <pc:chgData name="Cecilie Andersen" userId="a135a517-6408-40d0-81c7-02a75cc0902b" providerId="ADAL" clId="{4FB3377B-A972-44C5-BA81-7B7CF7BFD5E6}" dt="2018-12-08T16:11:16.287" v="486" actId="313"/>
        <pc:sldMkLst>
          <pc:docMk/>
          <pc:sldMk cId="867870605" sldId="411"/>
        </pc:sldMkLst>
        <pc:spChg chg="mod">
          <ac:chgData name="Cecilie Andersen" userId="a135a517-6408-40d0-81c7-02a75cc0902b" providerId="ADAL" clId="{4FB3377B-A972-44C5-BA81-7B7CF7BFD5E6}" dt="2018-12-08T16:10:23.602" v="307" actId="20577"/>
          <ac:spMkLst>
            <pc:docMk/>
            <pc:sldMk cId="867870605" sldId="411"/>
            <ac:spMk id="2" creationId="{931BB473-ACAF-428D-94CE-243A3449E93C}"/>
          </ac:spMkLst>
        </pc:spChg>
        <pc:spChg chg="mod">
          <ac:chgData name="Cecilie Andersen" userId="a135a517-6408-40d0-81c7-02a75cc0902b" providerId="ADAL" clId="{4FB3377B-A972-44C5-BA81-7B7CF7BFD5E6}" dt="2018-12-08T16:11:16.287" v="486" actId="313"/>
          <ac:spMkLst>
            <pc:docMk/>
            <pc:sldMk cId="867870605" sldId="411"/>
            <ac:spMk id="3" creationId="{D598852C-322E-4AD0-B236-65B1F1303B29}"/>
          </ac:spMkLst>
        </pc:spChg>
      </pc:sldChg>
    </pc:docChg>
  </pc:docChgLst>
  <pc:docChgLst>
    <pc:chgData name="Cecilie Andersen" userId="S::cecilia@uio.no::a135a517-6408-40d0-81c7-02a75cc0902b" providerId="AD" clId="Web-{0989253E-A4F6-46AD-B14D-FF1393D366F7}"/>
    <pc:docChg chg="modSld">
      <pc:chgData name="Cecilie Andersen" userId="S::cecilia@uio.no::a135a517-6408-40d0-81c7-02a75cc0902b" providerId="AD" clId="Web-{0989253E-A4F6-46AD-B14D-FF1393D366F7}" dt="2018-10-23T12:16:06.605" v="27"/>
      <pc:docMkLst>
        <pc:docMk/>
      </pc:docMkLst>
      <pc:sldChg chg="modSp">
        <pc:chgData name="Cecilie Andersen" userId="S::cecilia@uio.no::a135a517-6408-40d0-81c7-02a75cc0902b" providerId="AD" clId="Web-{0989253E-A4F6-46AD-B14D-FF1393D366F7}" dt="2018-10-23T12:16:06.605" v="27"/>
        <pc:sldMkLst>
          <pc:docMk/>
          <pc:sldMk cId="3382514883" sldId="390"/>
        </pc:sldMkLst>
        <pc:graphicFrameChg chg="mod modGraphic">
          <ac:chgData name="Cecilie Andersen" userId="S::cecilia@uio.no::a135a517-6408-40d0-81c7-02a75cc0902b" providerId="AD" clId="Web-{0989253E-A4F6-46AD-B14D-FF1393D366F7}" dt="2018-10-23T12:16:06.605" v="27"/>
          <ac:graphicFrameMkLst>
            <pc:docMk/>
            <pc:sldMk cId="3382514883" sldId="390"/>
            <ac:graphicFrameMk id="2" creationId="{00000000-0000-0000-0000-000000000000}"/>
          </ac:graphicFrameMkLst>
        </pc:graphicFrameChg>
      </pc:sldChg>
    </pc:docChg>
  </pc:docChgLst>
  <pc:docChgLst>
    <pc:chgData name="Cecilie Andersen" userId="S::cecilia@uio.no::a135a517-6408-40d0-81c7-02a75cc0902b" providerId="AD" clId="Web-{17C43FA1-5196-476A-8B7C-3DFFE5B71979}"/>
    <pc:docChg chg="modSld">
      <pc:chgData name="Cecilie Andersen" userId="S::cecilia@uio.no::a135a517-6408-40d0-81c7-02a75cc0902b" providerId="AD" clId="Web-{17C43FA1-5196-476A-8B7C-3DFFE5B71979}" dt="2018-11-30T11:52:24.794" v="288"/>
      <pc:docMkLst>
        <pc:docMk/>
      </pc:docMkLst>
      <pc:sldChg chg="modNotes">
        <pc:chgData name="Cecilie Andersen" userId="S::cecilia@uio.no::a135a517-6408-40d0-81c7-02a75cc0902b" providerId="AD" clId="Web-{17C43FA1-5196-476A-8B7C-3DFFE5B71979}" dt="2018-11-30T11:52:24.794" v="288"/>
        <pc:sldMkLst>
          <pc:docMk/>
          <pc:sldMk cId="2275296510" sldId="293"/>
        </pc:sldMkLst>
      </pc:sldChg>
      <pc:sldChg chg="modSp modNotes">
        <pc:chgData name="Cecilie Andersen" userId="S::cecilia@uio.no::a135a517-6408-40d0-81c7-02a75cc0902b" providerId="AD" clId="Web-{17C43FA1-5196-476A-8B7C-3DFFE5B71979}" dt="2018-11-30T11:50:07.482" v="258" actId="20577"/>
        <pc:sldMkLst>
          <pc:docMk/>
          <pc:sldMk cId="906020762" sldId="354"/>
        </pc:sldMkLst>
        <pc:spChg chg="mod">
          <ac:chgData name="Cecilie Andersen" userId="S::cecilia@uio.no::a135a517-6408-40d0-81c7-02a75cc0902b" providerId="AD" clId="Web-{17C43FA1-5196-476A-8B7C-3DFFE5B71979}" dt="2018-11-30T11:49:02.561" v="245" actId="1076"/>
          <ac:spMkLst>
            <pc:docMk/>
            <pc:sldMk cId="906020762" sldId="354"/>
            <ac:spMk id="2" creationId="{00000000-0000-0000-0000-000000000000}"/>
          </ac:spMkLst>
        </pc:spChg>
        <pc:spChg chg="mod">
          <ac:chgData name="Cecilie Andersen" userId="S::cecilia@uio.no::a135a517-6408-40d0-81c7-02a75cc0902b" providerId="AD" clId="Web-{17C43FA1-5196-476A-8B7C-3DFFE5B71979}" dt="2018-11-30T11:50:07.482" v="258" actId="20577"/>
          <ac:spMkLst>
            <pc:docMk/>
            <pc:sldMk cId="906020762" sldId="354"/>
            <ac:spMk id="3" creationId="{00000000-0000-0000-0000-000000000000}"/>
          </ac:spMkLst>
        </pc:spChg>
      </pc:sldChg>
      <pc:sldChg chg="modSp">
        <pc:chgData name="Cecilie Andersen" userId="S::cecilia@uio.no::a135a517-6408-40d0-81c7-02a75cc0902b" providerId="AD" clId="Web-{17C43FA1-5196-476A-8B7C-3DFFE5B71979}" dt="2018-11-30T11:51:51.466" v="284" actId="20577"/>
        <pc:sldMkLst>
          <pc:docMk/>
          <pc:sldMk cId="172926688" sldId="371"/>
        </pc:sldMkLst>
        <pc:spChg chg="mod">
          <ac:chgData name="Cecilie Andersen" userId="S::cecilia@uio.no::a135a517-6408-40d0-81c7-02a75cc0902b" providerId="AD" clId="Web-{17C43FA1-5196-476A-8B7C-3DFFE5B71979}" dt="2018-11-30T11:51:51.466" v="284" actId="20577"/>
          <ac:spMkLst>
            <pc:docMk/>
            <pc:sldMk cId="172926688" sldId="371"/>
            <ac:spMk id="6" creationId="{00000000-0000-0000-0000-000000000000}"/>
          </ac:spMkLst>
        </pc:spChg>
      </pc:sldChg>
      <pc:sldChg chg="modSp">
        <pc:chgData name="Cecilie Andersen" userId="S::cecilia@uio.no::a135a517-6408-40d0-81c7-02a75cc0902b" providerId="AD" clId="Web-{17C43FA1-5196-476A-8B7C-3DFFE5B71979}" dt="2018-11-30T11:31:11.241" v="36"/>
        <pc:sldMkLst>
          <pc:docMk/>
          <pc:sldMk cId="2598892552" sldId="388"/>
        </pc:sldMkLst>
        <pc:graphicFrameChg chg="mod modGraphic">
          <ac:chgData name="Cecilie Andersen" userId="S::cecilia@uio.no::a135a517-6408-40d0-81c7-02a75cc0902b" providerId="AD" clId="Web-{17C43FA1-5196-476A-8B7C-3DFFE5B71979}" dt="2018-11-30T11:31:11.241" v="36"/>
          <ac:graphicFrameMkLst>
            <pc:docMk/>
            <pc:sldMk cId="2598892552" sldId="388"/>
            <ac:graphicFrameMk id="5" creationId="{00000000-0000-0000-0000-000000000000}"/>
          </ac:graphicFrameMkLst>
        </pc:graphicFrameChg>
      </pc:sldChg>
      <pc:sldChg chg="modSp">
        <pc:chgData name="Cecilie Andersen" userId="S::cecilia@uio.no::a135a517-6408-40d0-81c7-02a75cc0902b" providerId="AD" clId="Web-{17C43FA1-5196-476A-8B7C-3DFFE5B71979}" dt="2018-11-30T11:31:55.772" v="38"/>
        <pc:sldMkLst>
          <pc:docMk/>
          <pc:sldMk cId="3382514883" sldId="390"/>
        </pc:sldMkLst>
        <pc:graphicFrameChg chg="modGraphic">
          <ac:chgData name="Cecilie Andersen" userId="S::cecilia@uio.no::a135a517-6408-40d0-81c7-02a75cc0902b" providerId="AD" clId="Web-{17C43FA1-5196-476A-8B7C-3DFFE5B71979}" dt="2018-11-30T11:31:55.772" v="38"/>
          <ac:graphicFrameMkLst>
            <pc:docMk/>
            <pc:sldMk cId="3382514883" sldId="390"/>
            <ac:graphicFrameMk id="2" creationId="{00000000-0000-0000-0000-000000000000}"/>
          </ac:graphicFrameMkLst>
        </pc:graphicFrameChg>
      </pc:sldChg>
      <pc:sldChg chg="modNotes">
        <pc:chgData name="Cecilie Andersen" userId="S::cecilia@uio.no::a135a517-6408-40d0-81c7-02a75cc0902b" providerId="AD" clId="Web-{17C43FA1-5196-476A-8B7C-3DFFE5B71979}" dt="2018-11-30T11:52:14.856" v="287"/>
        <pc:sldMkLst>
          <pc:docMk/>
          <pc:sldMk cId="4128737985" sldId="401"/>
        </pc:sldMkLst>
      </pc:sldChg>
    </pc:docChg>
  </pc:docChgLst>
  <pc:docChgLst>
    <pc:chgData name="Cecilie Andersen" userId="S::cecilia@uio.no::a135a517-6408-40d0-81c7-02a75cc0902b" providerId="AD" clId="Web-{CC0058B5-5464-411C-9BFF-D3142472B707}"/>
    <pc:docChg chg="modSld">
      <pc:chgData name="Cecilie Andersen" userId="S::cecilia@uio.no::a135a517-6408-40d0-81c7-02a75cc0902b" providerId="AD" clId="Web-{CC0058B5-5464-411C-9BFF-D3142472B707}" dt="2018-10-22T07:08:20.454" v="1"/>
      <pc:docMkLst>
        <pc:docMk/>
      </pc:docMkLst>
      <pc:sldChg chg="addSp delSp">
        <pc:chgData name="Cecilie Andersen" userId="S::cecilia@uio.no::a135a517-6408-40d0-81c7-02a75cc0902b" providerId="AD" clId="Web-{CC0058B5-5464-411C-9BFF-D3142472B707}" dt="2018-10-22T07:08:20.454" v="1"/>
        <pc:sldMkLst>
          <pc:docMk/>
          <pc:sldMk cId="1023641370" sldId="381"/>
        </pc:sldMkLst>
        <pc:picChg chg="add del">
          <ac:chgData name="Cecilie Andersen" userId="S::cecilia@uio.no::a135a517-6408-40d0-81c7-02a75cc0902b" providerId="AD" clId="Web-{CC0058B5-5464-411C-9BFF-D3142472B707}" dt="2018-10-22T07:08:20.454" v="1"/>
          <ac:picMkLst>
            <pc:docMk/>
            <pc:sldMk cId="1023641370" sldId="381"/>
            <ac:picMk id="8" creationId="{AB1098F4-2B63-43E1-9A35-7CD24A4A354C}"/>
          </ac:picMkLst>
        </pc:picChg>
      </pc:sldChg>
    </pc:docChg>
  </pc:docChgLst>
  <pc:docChgLst>
    <pc:chgData name="Cecilie Andersen" userId="S::cecilia@uio.no::a135a517-6408-40d0-81c7-02a75cc0902b" providerId="AD" clId="Web-{A4AD385F-CAB4-4789-9C44-96221C2F8796}"/>
    <pc:docChg chg="modSld">
      <pc:chgData name="Cecilie Andersen" userId="S::cecilia@uio.no::a135a517-6408-40d0-81c7-02a75cc0902b" providerId="AD" clId="Web-{A4AD385F-CAB4-4789-9C44-96221C2F8796}" dt="2018-12-18T09:58:54.291" v="219" actId="20577"/>
      <pc:docMkLst>
        <pc:docMk/>
      </pc:docMkLst>
      <pc:sldChg chg="delSp modSp">
        <pc:chgData name="Cecilie Andersen" userId="S::cecilia@uio.no::a135a517-6408-40d0-81c7-02a75cc0902b" providerId="AD" clId="Web-{A4AD385F-CAB4-4789-9C44-96221C2F8796}" dt="2018-12-18T09:09:36.213" v="84" actId="20577"/>
        <pc:sldMkLst>
          <pc:docMk/>
          <pc:sldMk cId="2275296510" sldId="293"/>
        </pc:sldMkLst>
        <pc:spChg chg="mod">
          <ac:chgData name="Cecilie Andersen" userId="S::cecilia@uio.no::a135a517-6408-40d0-81c7-02a75cc0902b" providerId="AD" clId="Web-{A4AD385F-CAB4-4789-9C44-96221C2F8796}" dt="2018-12-18T09:09:36.213" v="84" actId="20577"/>
          <ac:spMkLst>
            <pc:docMk/>
            <pc:sldMk cId="2275296510" sldId="293"/>
            <ac:spMk id="4" creationId="{00000000-0000-0000-0000-000000000000}"/>
          </ac:spMkLst>
        </pc:spChg>
        <pc:picChg chg="del">
          <ac:chgData name="Cecilie Andersen" userId="S::cecilia@uio.no::a135a517-6408-40d0-81c7-02a75cc0902b" providerId="AD" clId="Web-{A4AD385F-CAB4-4789-9C44-96221C2F8796}" dt="2018-12-18T09:08:34.994" v="70"/>
          <ac:picMkLst>
            <pc:docMk/>
            <pc:sldMk cId="2275296510" sldId="293"/>
            <ac:picMk id="3" creationId="{00000000-0000-0000-0000-000000000000}"/>
          </ac:picMkLst>
        </pc:picChg>
      </pc:sldChg>
      <pc:sldChg chg="delSp modSp">
        <pc:chgData name="Cecilie Andersen" userId="S::cecilia@uio.no::a135a517-6408-40d0-81c7-02a75cc0902b" providerId="AD" clId="Web-{A4AD385F-CAB4-4789-9C44-96221C2F8796}" dt="2018-12-18T09:35:12.236" v="119" actId="20577"/>
        <pc:sldMkLst>
          <pc:docMk/>
          <pc:sldMk cId="4051363786" sldId="350"/>
        </pc:sldMkLst>
        <pc:spChg chg="mod">
          <ac:chgData name="Cecilie Andersen" userId="S::cecilia@uio.no::a135a517-6408-40d0-81c7-02a75cc0902b" providerId="AD" clId="Web-{A4AD385F-CAB4-4789-9C44-96221C2F8796}" dt="2018-12-18T09:35:12.236" v="119" actId="20577"/>
          <ac:spMkLst>
            <pc:docMk/>
            <pc:sldMk cId="4051363786" sldId="350"/>
            <ac:spMk id="4" creationId="{00000000-0000-0000-0000-000000000000}"/>
          </ac:spMkLst>
        </pc:spChg>
        <pc:picChg chg="del">
          <ac:chgData name="Cecilie Andersen" userId="S::cecilia@uio.no::a135a517-6408-40d0-81c7-02a75cc0902b" providerId="AD" clId="Web-{A4AD385F-CAB4-4789-9C44-96221C2F8796}" dt="2018-12-18T09:34:52.766" v="116"/>
          <ac:picMkLst>
            <pc:docMk/>
            <pc:sldMk cId="4051363786" sldId="350"/>
            <ac:picMk id="2" creationId="{00000000-0000-0000-0000-000000000000}"/>
          </ac:picMkLst>
        </pc:picChg>
      </pc:sldChg>
      <pc:sldChg chg="modSp">
        <pc:chgData name="Cecilie Andersen" userId="S::cecilia@uio.no::a135a517-6408-40d0-81c7-02a75cc0902b" providerId="AD" clId="Web-{A4AD385F-CAB4-4789-9C44-96221C2F8796}" dt="2018-12-18T08:32:38.455" v="19" actId="20577"/>
        <pc:sldMkLst>
          <pc:docMk/>
          <pc:sldMk cId="906020762" sldId="354"/>
        </pc:sldMkLst>
        <pc:spChg chg="mod">
          <ac:chgData name="Cecilie Andersen" userId="S::cecilia@uio.no::a135a517-6408-40d0-81c7-02a75cc0902b" providerId="AD" clId="Web-{A4AD385F-CAB4-4789-9C44-96221C2F8796}" dt="2018-12-18T08:32:38.455" v="19" actId="20577"/>
          <ac:spMkLst>
            <pc:docMk/>
            <pc:sldMk cId="906020762" sldId="354"/>
            <ac:spMk id="3" creationId="{00000000-0000-0000-0000-000000000000}"/>
          </ac:spMkLst>
        </pc:spChg>
      </pc:sldChg>
      <pc:sldChg chg="addSp delSp modSp">
        <pc:chgData name="Cecilie Andersen" userId="S::cecilia@uio.no::a135a517-6408-40d0-81c7-02a75cc0902b" providerId="AD" clId="Web-{A4AD385F-CAB4-4789-9C44-96221C2F8796}" dt="2018-12-18T08:49:14.912" v="49" actId="20577"/>
        <pc:sldMkLst>
          <pc:docMk/>
          <pc:sldMk cId="4020900965" sldId="356"/>
        </pc:sldMkLst>
        <pc:spChg chg="add mod">
          <ac:chgData name="Cecilie Andersen" userId="S::cecilia@uio.no::a135a517-6408-40d0-81c7-02a75cc0902b" providerId="AD" clId="Web-{A4AD385F-CAB4-4789-9C44-96221C2F8796}" dt="2018-12-18T08:49:14.912" v="49" actId="20577"/>
          <ac:spMkLst>
            <pc:docMk/>
            <pc:sldMk cId="4020900965" sldId="356"/>
            <ac:spMk id="16" creationId="{9097F937-DF0E-4767-B9FD-9F7C2A1CF4C8}"/>
          </ac:spMkLst>
        </pc:spChg>
        <pc:graphicFrameChg chg="del">
          <ac:chgData name="Cecilie Andersen" userId="S::cecilia@uio.no::a135a517-6408-40d0-81c7-02a75cc0902b" providerId="AD" clId="Web-{A4AD385F-CAB4-4789-9C44-96221C2F8796}" dt="2018-12-18T08:48:35.193" v="28"/>
          <ac:graphicFrameMkLst>
            <pc:docMk/>
            <pc:sldMk cId="4020900965" sldId="356"/>
            <ac:graphicFrameMk id="7" creationId="{00000000-0000-0000-0000-000000000000}"/>
          </ac:graphicFrameMkLst>
        </pc:graphicFrameChg>
      </pc:sldChg>
      <pc:sldChg chg="modSp">
        <pc:chgData name="Cecilie Andersen" userId="S::cecilia@uio.no::a135a517-6408-40d0-81c7-02a75cc0902b" providerId="AD" clId="Web-{A4AD385F-CAB4-4789-9C44-96221C2F8796}" dt="2018-12-18T09:05:17.259" v="56" actId="20577"/>
        <pc:sldMkLst>
          <pc:docMk/>
          <pc:sldMk cId="172926688" sldId="371"/>
        </pc:sldMkLst>
        <pc:spChg chg="mod">
          <ac:chgData name="Cecilie Andersen" userId="S::cecilia@uio.no::a135a517-6408-40d0-81c7-02a75cc0902b" providerId="AD" clId="Web-{A4AD385F-CAB4-4789-9C44-96221C2F8796}" dt="2018-12-18T09:05:17.259" v="56" actId="20577"/>
          <ac:spMkLst>
            <pc:docMk/>
            <pc:sldMk cId="172926688" sldId="371"/>
            <ac:spMk id="6" creationId="{00000000-0000-0000-0000-000000000000}"/>
          </ac:spMkLst>
        </pc:spChg>
      </pc:sldChg>
      <pc:sldChg chg="modSp">
        <pc:chgData name="Cecilie Andersen" userId="S::cecilia@uio.no::a135a517-6408-40d0-81c7-02a75cc0902b" providerId="AD" clId="Web-{A4AD385F-CAB4-4789-9C44-96221C2F8796}" dt="2018-12-18T08:40:56.222" v="23" actId="20577"/>
        <pc:sldMkLst>
          <pc:docMk/>
          <pc:sldMk cId="3170104934" sldId="373"/>
        </pc:sldMkLst>
        <pc:spChg chg="mod">
          <ac:chgData name="Cecilie Andersen" userId="S::cecilia@uio.no::a135a517-6408-40d0-81c7-02a75cc0902b" providerId="AD" clId="Web-{A4AD385F-CAB4-4789-9C44-96221C2F8796}" dt="2018-12-18T08:40:56.222" v="23" actId="20577"/>
          <ac:spMkLst>
            <pc:docMk/>
            <pc:sldMk cId="3170104934" sldId="373"/>
            <ac:spMk id="6" creationId="{00000000-0000-0000-0000-000000000000}"/>
          </ac:spMkLst>
        </pc:spChg>
      </pc:sldChg>
      <pc:sldChg chg="modSp">
        <pc:chgData name="Cecilie Andersen" userId="S::cecilia@uio.no::a135a517-6408-40d0-81c7-02a75cc0902b" providerId="AD" clId="Web-{A4AD385F-CAB4-4789-9C44-96221C2F8796}" dt="2018-12-18T09:34:32.516" v="115" actId="20577"/>
        <pc:sldMkLst>
          <pc:docMk/>
          <pc:sldMk cId="83017682" sldId="374"/>
        </pc:sldMkLst>
        <pc:spChg chg="mod">
          <ac:chgData name="Cecilie Andersen" userId="S::cecilia@uio.no::a135a517-6408-40d0-81c7-02a75cc0902b" providerId="AD" clId="Web-{A4AD385F-CAB4-4789-9C44-96221C2F8796}" dt="2018-12-18T09:34:32.516" v="115" actId="20577"/>
          <ac:spMkLst>
            <pc:docMk/>
            <pc:sldMk cId="83017682" sldId="374"/>
            <ac:spMk id="6" creationId="{00000000-0000-0000-0000-000000000000}"/>
          </ac:spMkLst>
        </pc:spChg>
      </pc:sldChg>
      <pc:sldChg chg="modSp">
        <pc:chgData name="Cecilie Andersen" userId="S::cecilia@uio.no::a135a517-6408-40d0-81c7-02a75cc0902b" providerId="AD" clId="Web-{A4AD385F-CAB4-4789-9C44-96221C2F8796}" dt="2018-12-18T09:46:48.630" v="172" actId="20577"/>
        <pc:sldMkLst>
          <pc:docMk/>
          <pc:sldMk cId="3926185317" sldId="375"/>
        </pc:sldMkLst>
        <pc:spChg chg="mod">
          <ac:chgData name="Cecilie Andersen" userId="S::cecilia@uio.no::a135a517-6408-40d0-81c7-02a75cc0902b" providerId="AD" clId="Web-{A4AD385F-CAB4-4789-9C44-96221C2F8796}" dt="2018-12-18T09:46:48.630" v="172" actId="20577"/>
          <ac:spMkLst>
            <pc:docMk/>
            <pc:sldMk cId="3926185317" sldId="375"/>
            <ac:spMk id="6" creationId="{00000000-0000-0000-0000-000000000000}"/>
          </ac:spMkLst>
        </pc:spChg>
      </pc:sldChg>
      <pc:sldChg chg="modSp">
        <pc:chgData name="Cecilie Andersen" userId="S::cecilia@uio.no::a135a517-6408-40d0-81c7-02a75cc0902b" providerId="AD" clId="Web-{A4AD385F-CAB4-4789-9C44-96221C2F8796}" dt="2018-12-18T09:58:54.291" v="219" actId="20577"/>
        <pc:sldMkLst>
          <pc:docMk/>
          <pc:sldMk cId="1278474709" sldId="376"/>
        </pc:sldMkLst>
        <pc:spChg chg="mod">
          <ac:chgData name="Cecilie Andersen" userId="S::cecilia@uio.no::a135a517-6408-40d0-81c7-02a75cc0902b" providerId="AD" clId="Web-{A4AD385F-CAB4-4789-9C44-96221C2F8796}" dt="2018-12-18T09:58:54.291" v="219" actId="20577"/>
          <ac:spMkLst>
            <pc:docMk/>
            <pc:sldMk cId="1278474709" sldId="376"/>
            <ac:spMk id="6" creationId="{00000000-0000-0000-0000-000000000000}"/>
          </ac:spMkLst>
        </pc:spChg>
      </pc:sldChg>
      <pc:sldChg chg="delSp modSp mod modClrScheme chgLayout">
        <pc:chgData name="Cecilie Andersen" userId="S::cecilia@uio.no::a135a517-6408-40d0-81c7-02a75cc0902b" providerId="AD" clId="Web-{A4AD385F-CAB4-4789-9C44-96221C2F8796}" dt="2018-12-18T09:40:48.580" v="160" actId="20577"/>
        <pc:sldMkLst>
          <pc:docMk/>
          <pc:sldMk cId="1652643132" sldId="379"/>
        </pc:sldMkLst>
        <pc:spChg chg="mod ord">
          <ac:chgData name="Cecilie Andersen" userId="S::cecilia@uio.no::a135a517-6408-40d0-81c7-02a75cc0902b" providerId="AD" clId="Web-{A4AD385F-CAB4-4789-9C44-96221C2F8796}" dt="2018-12-18T09:38:52.954" v="147" actId="20577"/>
          <ac:spMkLst>
            <pc:docMk/>
            <pc:sldMk cId="1652643132" sldId="379"/>
            <ac:spMk id="2" creationId="{00000000-0000-0000-0000-000000000000}"/>
          </ac:spMkLst>
        </pc:spChg>
        <pc:spChg chg="mod ord">
          <ac:chgData name="Cecilie Andersen" userId="S::cecilia@uio.no::a135a517-6408-40d0-81c7-02a75cc0902b" providerId="AD" clId="Web-{A4AD385F-CAB4-4789-9C44-96221C2F8796}" dt="2018-12-18T09:40:48.580" v="160" actId="20577"/>
          <ac:spMkLst>
            <pc:docMk/>
            <pc:sldMk cId="1652643132" sldId="379"/>
            <ac:spMk id="3" creationId="{00000000-0000-0000-0000-000000000000}"/>
          </ac:spMkLst>
        </pc:spChg>
        <pc:spChg chg="del mod">
          <ac:chgData name="Cecilie Andersen" userId="S::cecilia@uio.no::a135a517-6408-40d0-81c7-02a75cc0902b" providerId="AD" clId="Web-{A4AD385F-CAB4-4789-9C44-96221C2F8796}" dt="2018-12-18T09:38:10.970" v="136"/>
          <ac:spMkLst>
            <pc:docMk/>
            <pc:sldMk cId="1652643132" sldId="379"/>
            <ac:spMk id="4" creationId="{00000000-0000-0000-0000-000000000000}"/>
          </ac:spMkLst>
        </pc:spChg>
      </pc:sldChg>
      <pc:sldChg chg="modSp">
        <pc:chgData name="Cecilie Andersen" userId="S::cecilia@uio.no::a135a517-6408-40d0-81c7-02a75cc0902b" providerId="AD" clId="Web-{A4AD385F-CAB4-4789-9C44-96221C2F8796}" dt="2018-12-18T09:46:15.489" v="170" actId="20577"/>
        <pc:sldMkLst>
          <pc:docMk/>
          <pc:sldMk cId="1658386737" sldId="383"/>
        </pc:sldMkLst>
        <pc:spChg chg="mod">
          <ac:chgData name="Cecilie Andersen" userId="S::cecilia@uio.no::a135a517-6408-40d0-81c7-02a75cc0902b" providerId="AD" clId="Web-{A4AD385F-CAB4-4789-9C44-96221C2F8796}" dt="2018-12-18T09:45:50.504" v="165" actId="20577"/>
          <ac:spMkLst>
            <pc:docMk/>
            <pc:sldMk cId="1658386737" sldId="383"/>
            <ac:spMk id="6" creationId="{00000000-0000-0000-0000-000000000000}"/>
          </ac:spMkLst>
        </pc:spChg>
        <pc:spChg chg="mod">
          <ac:chgData name="Cecilie Andersen" userId="S::cecilia@uio.no::a135a517-6408-40d0-81c7-02a75cc0902b" providerId="AD" clId="Web-{A4AD385F-CAB4-4789-9C44-96221C2F8796}" dt="2018-12-18T09:46:15.489" v="170" actId="20577"/>
          <ac:spMkLst>
            <pc:docMk/>
            <pc:sldMk cId="1658386737" sldId="383"/>
            <ac:spMk id="7" creationId="{00000000-0000-0000-0000-000000000000}"/>
          </ac:spMkLst>
        </pc:spChg>
      </pc:sldChg>
      <pc:sldChg chg="modSp">
        <pc:chgData name="Cecilie Andersen" userId="S::cecilia@uio.no::a135a517-6408-40d0-81c7-02a75cc0902b" providerId="AD" clId="Web-{A4AD385F-CAB4-4789-9C44-96221C2F8796}" dt="2018-12-18T08:32:41.970" v="21"/>
        <pc:sldMkLst>
          <pc:docMk/>
          <pc:sldMk cId="2598892552" sldId="388"/>
        </pc:sldMkLst>
        <pc:graphicFrameChg chg="mod modGraphic">
          <ac:chgData name="Cecilie Andersen" userId="S::cecilia@uio.no::a135a517-6408-40d0-81c7-02a75cc0902b" providerId="AD" clId="Web-{A4AD385F-CAB4-4789-9C44-96221C2F8796}" dt="2018-12-18T08:32:41.970" v="21"/>
          <ac:graphicFrameMkLst>
            <pc:docMk/>
            <pc:sldMk cId="2598892552" sldId="388"/>
            <ac:graphicFrameMk id="5" creationId="{00000000-0000-0000-0000-000000000000}"/>
          </ac:graphicFrameMkLst>
        </pc:graphicFrameChg>
      </pc:sldChg>
      <pc:sldChg chg="modSp">
        <pc:chgData name="Cecilie Andersen" userId="S::cecilia@uio.no::a135a517-6408-40d0-81c7-02a75cc0902b" providerId="AD" clId="Web-{A4AD385F-CAB4-4789-9C44-96221C2F8796}" dt="2018-12-18T08:48:02.880" v="27"/>
        <pc:sldMkLst>
          <pc:docMk/>
          <pc:sldMk cId="3382514883" sldId="390"/>
        </pc:sldMkLst>
        <pc:graphicFrameChg chg="mod modGraphic">
          <ac:chgData name="Cecilie Andersen" userId="S::cecilia@uio.no::a135a517-6408-40d0-81c7-02a75cc0902b" providerId="AD" clId="Web-{A4AD385F-CAB4-4789-9C44-96221C2F8796}" dt="2018-12-18T08:48:02.880" v="27"/>
          <ac:graphicFrameMkLst>
            <pc:docMk/>
            <pc:sldMk cId="3382514883" sldId="390"/>
            <ac:graphicFrameMk id="2" creationId="{00000000-0000-0000-0000-000000000000}"/>
          </ac:graphicFrameMkLst>
        </pc:graphicFrameChg>
      </pc:sldChg>
      <pc:sldChg chg="modSp">
        <pc:chgData name="Cecilie Andersen" userId="S::cecilia@uio.no::a135a517-6408-40d0-81c7-02a75cc0902b" providerId="AD" clId="Web-{A4AD385F-CAB4-4789-9C44-96221C2F8796}" dt="2018-12-18T09:54:47.336" v="178" actId="20577"/>
        <pc:sldMkLst>
          <pc:docMk/>
          <pc:sldMk cId="2818343859" sldId="393"/>
        </pc:sldMkLst>
        <pc:spChg chg="mod">
          <ac:chgData name="Cecilie Andersen" userId="S::cecilia@uio.no::a135a517-6408-40d0-81c7-02a75cc0902b" providerId="AD" clId="Web-{A4AD385F-CAB4-4789-9C44-96221C2F8796}" dt="2018-12-18T09:54:47.336" v="178" actId="20577"/>
          <ac:spMkLst>
            <pc:docMk/>
            <pc:sldMk cId="2818343859" sldId="393"/>
            <ac:spMk id="4" creationId="{00000000-0000-0000-0000-000000000000}"/>
          </ac:spMkLst>
        </pc:spChg>
      </pc:sldChg>
      <pc:sldChg chg="modSp">
        <pc:chgData name="Cecilie Andersen" userId="S::cecilia@uio.no::a135a517-6408-40d0-81c7-02a75cc0902b" providerId="AD" clId="Web-{A4AD385F-CAB4-4789-9C44-96221C2F8796}" dt="2018-12-18T09:29:27.591" v="107" actId="20577"/>
        <pc:sldMkLst>
          <pc:docMk/>
          <pc:sldMk cId="1831940075" sldId="395"/>
        </pc:sldMkLst>
        <pc:spChg chg="mod">
          <ac:chgData name="Cecilie Andersen" userId="S::cecilia@uio.no::a135a517-6408-40d0-81c7-02a75cc0902b" providerId="AD" clId="Web-{A4AD385F-CAB4-4789-9C44-96221C2F8796}" dt="2018-12-18T09:29:27.591" v="107" actId="20577"/>
          <ac:spMkLst>
            <pc:docMk/>
            <pc:sldMk cId="1831940075" sldId="395"/>
            <ac:spMk id="7" creationId="{00000000-0000-0000-0000-000000000000}"/>
          </ac:spMkLst>
        </pc:spChg>
      </pc:sldChg>
      <pc:sldChg chg="modSp">
        <pc:chgData name="Cecilie Andersen" userId="S::cecilia@uio.no::a135a517-6408-40d0-81c7-02a75cc0902b" providerId="AD" clId="Web-{A4AD385F-CAB4-4789-9C44-96221C2F8796}" dt="2018-12-18T09:08:14.666" v="69" actId="20577"/>
        <pc:sldMkLst>
          <pc:docMk/>
          <pc:sldMk cId="4128737985" sldId="401"/>
        </pc:sldMkLst>
        <pc:spChg chg="mod">
          <ac:chgData name="Cecilie Andersen" userId="S::cecilia@uio.no::a135a517-6408-40d0-81c7-02a75cc0902b" providerId="AD" clId="Web-{A4AD385F-CAB4-4789-9C44-96221C2F8796}" dt="2018-12-18T09:08:14.666" v="69" actId="20577"/>
          <ac:spMkLst>
            <pc:docMk/>
            <pc:sldMk cId="4128737985" sldId="401"/>
            <ac:spMk id="3" creationId="{00000000-0000-0000-0000-000000000000}"/>
          </ac:spMkLst>
        </pc:spChg>
      </pc:sldChg>
      <pc:sldChg chg="modSp">
        <pc:chgData name="Cecilie Andersen" userId="S::cecilia@uio.no::a135a517-6408-40d0-81c7-02a75cc0902b" providerId="AD" clId="Web-{A4AD385F-CAB4-4789-9C44-96221C2F8796}" dt="2018-12-18T08:50:06.177" v="52" actId="20577"/>
        <pc:sldMkLst>
          <pc:docMk/>
          <pc:sldMk cId="4019002946" sldId="404"/>
        </pc:sldMkLst>
        <pc:spChg chg="mod">
          <ac:chgData name="Cecilie Andersen" userId="S::cecilia@uio.no::a135a517-6408-40d0-81c7-02a75cc0902b" providerId="AD" clId="Web-{A4AD385F-CAB4-4789-9C44-96221C2F8796}" dt="2018-12-18T08:50:06.177" v="52" actId="20577"/>
          <ac:spMkLst>
            <pc:docMk/>
            <pc:sldMk cId="4019002946" sldId="404"/>
            <ac:spMk id="11" creationId="{00000000-0000-0000-0000-000000000000}"/>
          </ac:spMkLst>
        </pc:spChg>
      </pc:sldChg>
      <pc:sldChg chg="delSp modSp mod modClrScheme chgLayout">
        <pc:chgData name="Cecilie Andersen" userId="S::cecilia@uio.no::a135a517-6408-40d0-81c7-02a75cc0902b" providerId="AD" clId="Web-{A4AD385F-CAB4-4789-9C44-96221C2F8796}" dt="2018-12-18T09:37:24.657" v="131"/>
        <pc:sldMkLst>
          <pc:docMk/>
          <pc:sldMk cId="1560379004" sldId="410"/>
        </pc:sldMkLst>
        <pc:spChg chg="del">
          <ac:chgData name="Cecilie Andersen" userId="S::cecilia@uio.no::a135a517-6408-40d0-81c7-02a75cc0902b" providerId="AD" clId="Web-{A4AD385F-CAB4-4789-9C44-96221C2F8796}" dt="2018-12-18T09:36:59.047" v="120"/>
          <ac:spMkLst>
            <pc:docMk/>
            <pc:sldMk cId="1560379004" sldId="410"/>
            <ac:spMk id="2" creationId="{BE03BEE6-4DB9-45C6-B2DB-B578357547AD}"/>
          </ac:spMkLst>
        </pc:spChg>
        <pc:graphicFrameChg chg="mod ord modGraphic">
          <ac:chgData name="Cecilie Andersen" userId="S::cecilia@uio.no::a135a517-6408-40d0-81c7-02a75cc0902b" providerId="AD" clId="Web-{A4AD385F-CAB4-4789-9C44-96221C2F8796}" dt="2018-12-18T09:37:24.657" v="131"/>
          <ac:graphicFrameMkLst>
            <pc:docMk/>
            <pc:sldMk cId="1560379004" sldId="410"/>
            <ac:graphicFrameMk id="4" creationId="{904DDD0D-1413-4CE1-82F5-6E47B83FEA97}"/>
          </ac:graphicFrameMkLst>
        </pc:graphicFrameChg>
      </pc:sldChg>
    </pc:docChg>
  </pc:docChgLst>
  <pc:docChgLst>
    <pc:chgData name="Alan Louis Belardinelli" userId="S::alanl@uio.no::08605b93-cc8e-4637-82a1-5924debf8ecb" providerId="AD" clId="Web-{27166741-34BA-46F5-9AAC-8393D90CA0D4}"/>
  </pc:docChgLst>
  <pc:docChgLst>
    <pc:chgData name="Cecilie Andersen" userId="S::cecilia@uio.no::a135a517-6408-40d0-81c7-02a75cc0902b" providerId="AD" clId="Web-{8A19FCFC-4991-4B2A-8536-055C70EC6BBD}"/>
  </pc:docChgLst>
  <pc:docChgLst>
    <pc:chgData name="Cecilie Andersen" userId="S::cecilia@uio.no::a135a517-6408-40d0-81c7-02a75cc0902b" providerId="AD" clId="Web-{887E5FE7-BA8B-438D-9548-4B786C1A2F07}"/>
    <pc:docChg chg="modSld">
      <pc:chgData name="Cecilie Andersen" userId="S::cecilia@uio.no::a135a517-6408-40d0-81c7-02a75cc0902b" providerId="AD" clId="Web-{887E5FE7-BA8B-438D-9548-4B786C1A2F07}" dt="2018-12-13T13:44:10.120" v="4"/>
      <pc:docMkLst>
        <pc:docMk/>
      </pc:docMkLst>
      <pc:sldChg chg="modSp">
        <pc:chgData name="Cecilie Andersen" userId="S::cecilia@uio.no::a135a517-6408-40d0-81c7-02a75cc0902b" providerId="AD" clId="Web-{887E5FE7-BA8B-438D-9548-4B786C1A2F07}" dt="2018-12-13T13:43:43.370" v="1"/>
        <pc:sldMkLst>
          <pc:docMk/>
          <pc:sldMk cId="2598892552" sldId="388"/>
        </pc:sldMkLst>
        <pc:graphicFrameChg chg="mod modGraphic">
          <ac:chgData name="Cecilie Andersen" userId="S::cecilia@uio.no::a135a517-6408-40d0-81c7-02a75cc0902b" providerId="AD" clId="Web-{887E5FE7-BA8B-438D-9548-4B786C1A2F07}" dt="2018-12-13T13:43:43.370" v="1"/>
          <ac:graphicFrameMkLst>
            <pc:docMk/>
            <pc:sldMk cId="2598892552" sldId="388"/>
            <ac:graphicFrameMk id="5" creationId="{00000000-0000-0000-0000-000000000000}"/>
          </ac:graphicFrameMkLst>
        </pc:graphicFrameChg>
      </pc:sldChg>
      <pc:sldChg chg="modNotes">
        <pc:chgData name="Cecilie Andersen" userId="S::cecilia@uio.no::a135a517-6408-40d0-81c7-02a75cc0902b" providerId="AD" clId="Web-{887E5FE7-BA8B-438D-9548-4B786C1A2F07}" dt="2018-12-13T13:44:10.120" v="4"/>
        <pc:sldMkLst>
          <pc:docMk/>
          <pc:sldMk cId="3382514883" sldId="390"/>
        </pc:sldMkLst>
      </pc:sldChg>
    </pc:docChg>
  </pc:docChgLst>
  <pc:docChgLst>
    <pc:chgData name="Alan Louis Belardinelli" userId="S::alanl@uio.no::08605b93-cc8e-4637-82a1-5924debf8ecb" providerId="AD" clId="Web-{DCD3C3FC-2F25-420C-BE93-0964172D88BE}"/>
    <pc:docChg chg="modSld">
      <pc:chgData name="Alan Louis Belardinelli" userId="S::alanl@uio.no::08605b93-cc8e-4637-82a1-5924debf8ecb" providerId="AD" clId="Web-{DCD3C3FC-2F25-420C-BE93-0964172D88BE}" dt="2018-12-04T07:29:16.276" v="0" actId="14100"/>
      <pc:docMkLst>
        <pc:docMk/>
      </pc:docMkLst>
      <pc:sldChg chg="modSp">
        <pc:chgData name="Alan Louis Belardinelli" userId="S::alanl@uio.no::08605b93-cc8e-4637-82a1-5924debf8ecb" providerId="AD" clId="Web-{DCD3C3FC-2F25-420C-BE93-0964172D88BE}" dt="2018-12-04T07:29:16.276" v="0" actId="14100"/>
        <pc:sldMkLst>
          <pc:docMk/>
          <pc:sldMk cId="906020762" sldId="354"/>
        </pc:sldMkLst>
        <pc:spChg chg="mod">
          <ac:chgData name="Alan Louis Belardinelli" userId="S::alanl@uio.no::08605b93-cc8e-4637-82a1-5924debf8ecb" providerId="AD" clId="Web-{DCD3C3FC-2F25-420C-BE93-0964172D88BE}" dt="2018-12-04T07:29:16.276" v="0" actId="14100"/>
          <ac:spMkLst>
            <pc:docMk/>
            <pc:sldMk cId="906020762" sldId="354"/>
            <ac:spMk id="2" creationId="{00000000-0000-0000-0000-000000000000}"/>
          </ac:spMkLst>
        </pc:spChg>
      </pc:sldChg>
    </pc:docChg>
  </pc:docChgLst>
  <pc:docChgLst>
    <pc:chgData name="Gjestebruker" userId="S::urn:spo:anon#9f27c1577de5cacbda142afe74bad547ed0c54dcb5d1548f10767e6c0f1b50dc::" providerId="AD" clId="Web-{034D382A-5402-4121-9CC2-D9C29D3FEFF1}"/>
  </pc:docChgLst>
  <pc:docChgLst>
    <pc:chgData name="Alan Louis Belardinelli" userId="S::alanl@uio.no::08605b93-cc8e-4637-82a1-5924debf8ecb" providerId="AD" clId="Web-{1780DA52-0B87-485E-9358-58FF52B196B5}"/>
    <pc:docChg chg="modSld">
      <pc:chgData name="Alan Louis Belardinelli" userId="S::alanl@uio.no::08605b93-cc8e-4637-82a1-5924debf8ecb" providerId="AD" clId="Web-{1780DA52-0B87-485E-9358-58FF52B196B5}" dt="2018-12-03T10:03:33.688" v="1" actId="1076"/>
      <pc:docMkLst>
        <pc:docMk/>
      </pc:docMkLst>
      <pc:sldChg chg="modSp">
        <pc:chgData name="Alan Louis Belardinelli" userId="S::alanl@uio.no::08605b93-cc8e-4637-82a1-5924debf8ecb" providerId="AD" clId="Web-{1780DA52-0B87-485E-9358-58FF52B196B5}" dt="2018-12-03T10:03:33.688" v="1" actId="1076"/>
        <pc:sldMkLst>
          <pc:docMk/>
          <pc:sldMk cId="2321823805" sldId="387"/>
        </pc:sldMkLst>
        <pc:spChg chg="mod">
          <ac:chgData name="Alan Louis Belardinelli" userId="S::alanl@uio.no::08605b93-cc8e-4637-82a1-5924debf8ecb" providerId="AD" clId="Web-{1780DA52-0B87-485E-9358-58FF52B196B5}" dt="2018-12-03T10:03:33.688" v="1" actId="1076"/>
          <ac:spMkLst>
            <pc:docMk/>
            <pc:sldMk cId="2321823805" sldId="387"/>
            <ac:spMk id="141"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5C8FAE-AEF3-414D-A3AA-279152B11614}" type="doc">
      <dgm:prSet loTypeId="urn:microsoft.com/office/officeart/2005/8/layout/chevron1" loCatId="process" qsTypeId="urn:microsoft.com/office/officeart/2005/8/quickstyle/simple1" qsCatId="simple" csTypeId="urn:microsoft.com/office/officeart/2005/8/colors/accent1_2" csCatId="accent1" phldr="1"/>
      <dgm:spPr/>
    </dgm:pt>
    <dgm:pt modelId="{02DF180A-94CC-42F9-B55C-A61CB5E3BE9D}">
      <dgm:prSet phldrT="[Text]"/>
      <dgm:spPr>
        <a:solidFill>
          <a:schemeClr val="accent5">
            <a:lumMod val="75000"/>
          </a:schemeClr>
        </a:solidFill>
      </dgm:spPr>
      <dgm:t>
        <a:bodyPr/>
        <a:lstStyle/>
        <a:p>
          <a:r>
            <a:rPr lang="nb-NO" b="1" dirty="0">
              <a:solidFill>
                <a:schemeClr val="accent6">
                  <a:lumMod val="75000"/>
                </a:schemeClr>
              </a:solidFill>
            </a:rPr>
            <a:t>Forberedelse</a:t>
          </a:r>
          <a:endParaRPr lang="en-GB" b="1" dirty="0">
            <a:solidFill>
              <a:schemeClr val="accent6">
                <a:lumMod val="75000"/>
              </a:schemeClr>
            </a:solidFill>
          </a:endParaRPr>
        </a:p>
      </dgm:t>
    </dgm:pt>
    <dgm:pt modelId="{0E4B6CAE-962A-48EA-8C3D-A2AD5B7B27EF}" type="parTrans" cxnId="{5098850C-599A-4744-8227-0C55799B02B3}">
      <dgm:prSet/>
      <dgm:spPr/>
      <dgm:t>
        <a:bodyPr/>
        <a:lstStyle/>
        <a:p>
          <a:endParaRPr lang="en-GB" b="1"/>
        </a:p>
      </dgm:t>
    </dgm:pt>
    <dgm:pt modelId="{61BACF20-D01D-4668-8025-E790DC59C1D8}" type="sibTrans" cxnId="{5098850C-599A-4744-8227-0C55799B02B3}">
      <dgm:prSet/>
      <dgm:spPr/>
      <dgm:t>
        <a:bodyPr/>
        <a:lstStyle/>
        <a:p>
          <a:endParaRPr lang="en-GB" b="1"/>
        </a:p>
      </dgm:t>
    </dgm:pt>
    <dgm:pt modelId="{CC6A0262-8476-4052-B37B-774132D80245}">
      <dgm:prSet phldrT="[Text]"/>
      <dgm:spPr>
        <a:solidFill>
          <a:srgbClr val="3EC0A1">
            <a:alpha val="69804"/>
          </a:srgbClr>
        </a:solidFill>
      </dgm:spPr>
      <dgm:t>
        <a:bodyPr/>
        <a:lstStyle/>
        <a:p>
          <a:r>
            <a:rPr lang="nb-NO" b="1" dirty="0">
              <a:solidFill>
                <a:schemeClr val="accent6">
                  <a:lumMod val="75000"/>
                </a:schemeClr>
              </a:solidFill>
            </a:rPr>
            <a:t>Nåsituasjon</a:t>
          </a:r>
          <a:endParaRPr lang="en-GB" b="1" dirty="0">
            <a:solidFill>
              <a:schemeClr val="accent6">
                <a:lumMod val="75000"/>
              </a:schemeClr>
            </a:solidFill>
          </a:endParaRPr>
        </a:p>
      </dgm:t>
    </dgm:pt>
    <dgm:pt modelId="{F5FB3E40-FC9D-42B9-834D-0D7988F7003C}" type="parTrans" cxnId="{B3F7CBD2-4FA6-4CC1-AB2B-C05B06D6B547}">
      <dgm:prSet/>
      <dgm:spPr/>
      <dgm:t>
        <a:bodyPr/>
        <a:lstStyle/>
        <a:p>
          <a:endParaRPr lang="en-GB" b="1"/>
        </a:p>
      </dgm:t>
    </dgm:pt>
    <dgm:pt modelId="{F4480D59-0DC1-4DDE-8342-791ADCA66240}" type="sibTrans" cxnId="{B3F7CBD2-4FA6-4CC1-AB2B-C05B06D6B547}">
      <dgm:prSet/>
      <dgm:spPr/>
      <dgm:t>
        <a:bodyPr/>
        <a:lstStyle/>
        <a:p>
          <a:endParaRPr lang="en-GB" b="1"/>
        </a:p>
      </dgm:t>
    </dgm:pt>
    <dgm:pt modelId="{D8872A46-3E64-4E3F-967F-140EAB8E37AD}">
      <dgm:prSet phldrT="[Text]"/>
      <dgm:spPr>
        <a:solidFill>
          <a:srgbClr val="8EDAB2">
            <a:alpha val="70000"/>
          </a:srgbClr>
        </a:solidFill>
      </dgm:spPr>
      <dgm:t>
        <a:bodyPr/>
        <a:lstStyle/>
        <a:p>
          <a:r>
            <a:rPr lang="nb-NO" b="1" dirty="0">
              <a:solidFill>
                <a:schemeClr val="accent6">
                  <a:lumMod val="75000"/>
                </a:schemeClr>
              </a:solidFill>
            </a:rPr>
            <a:t>Ønsket situasjon</a:t>
          </a:r>
          <a:endParaRPr lang="en-GB" b="1" dirty="0">
            <a:solidFill>
              <a:schemeClr val="accent6">
                <a:lumMod val="75000"/>
              </a:schemeClr>
            </a:solidFill>
          </a:endParaRPr>
        </a:p>
      </dgm:t>
    </dgm:pt>
    <dgm:pt modelId="{63ADCE81-6020-4118-8821-F763F7638A2E}" type="parTrans" cxnId="{31EB7ADA-4D55-487E-9C09-17D22D9BB2CD}">
      <dgm:prSet/>
      <dgm:spPr/>
      <dgm:t>
        <a:bodyPr/>
        <a:lstStyle/>
        <a:p>
          <a:endParaRPr lang="en-GB" b="1"/>
        </a:p>
      </dgm:t>
    </dgm:pt>
    <dgm:pt modelId="{978118C0-ED3B-40F0-9BDA-40ACB48F5917}" type="sibTrans" cxnId="{31EB7ADA-4D55-487E-9C09-17D22D9BB2CD}">
      <dgm:prSet/>
      <dgm:spPr/>
      <dgm:t>
        <a:bodyPr/>
        <a:lstStyle/>
        <a:p>
          <a:endParaRPr lang="en-GB" b="1"/>
        </a:p>
      </dgm:t>
    </dgm:pt>
    <dgm:pt modelId="{2C77AF32-928B-4193-B652-D8CA81FEEBD6}">
      <dgm:prSet/>
      <dgm:spPr>
        <a:solidFill>
          <a:srgbClr val="8EDAB2">
            <a:alpha val="70000"/>
          </a:srgbClr>
        </a:solidFill>
      </dgm:spPr>
      <dgm:t>
        <a:bodyPr/>
        <a:lstStyle/>
        <a:p>
          <a:r>
            <a:rPr lang="nb-NO" b="1" dirty="0">
              <a:solidFill>
                <a:schemeClr val="accent6">
                  <a:lumMod val="75000"/>
                </a:schemeClr>
              </a:solidFill>
            </a:rPr>
            <a:t>Pilotering</a:t>
          </a:r>
          <a:endParaRPr lang="en-GB" b="1" dirty="0">
            <a:solidFill>
              <a:schemeClr val="accent6">
                <a:lumMod val="75000"/>
              </a:schemeClr>
            </a:solidFill>
          </a:endParaRPr>
        </a:p>
      </dgm:t>
    </dgm:pt>
    <dgm:pt modelId="{9D0425CF-FD6E-40E6-9A73-2A74178343A0}" type="parTrans" cxnId="{DFC67ECE-649B-469E-89A6-A8124FFCF931}">
      <dgm:prSet/>
      <dgm:spPr/>
      <dgm:t>
        <a:bodyPr/>
        <a:lstStyle/>
        <a:p>
          <a:endParaRPr lang="en-GB" b="1"/>
        </a:p>
      </dgm:t>
    </dgm:pt>
    <dgm:pt modelId="{88F4DE0F-D27C-42B3-8813-8390B6A05504}" type="sibTrans" cxnId="{DFC67ECE-649B-469E-89A6-A8124FFCF931}">
      <dgm:prSet/>
      <dgm:spPr/>
      <dgm:t>
        <a:bodyPr/>
        <a:lstStyle/>
        <a:p>
          <a:endParaRPr lang="en-GB" b="1"/>
        </a:p>
      </dgm:t>
    </dgm:pt>
    <dgm:pt modelId="{D0EBE9A9-25BF-421B-B04A-904D56279006}">
      <dgm:prSet/>
      <dgm:spPr>
        <a:solidFill>
          <a:schemeClr val="accent5">
            <a:lumMod val="50000"/>
          </a:schemeClr>
        </a:solidFill>
      </dgm:spPr>
      <dgm:t>
        <a:bodyPr/>
        <a:lstStyle/>
        <a:p>
          <a:r>
            <a:rPr lang="nb-NO" b="1" dirty="0">
              <a:solidFill>
                <a:schemeClr val="accent6">
                  <a:lumMod val="75000"/>
                </a:schemeClr>
              </a:solidFill>
            </a:rPr>
            <a:t>Drift og videreutvikling</a:t>
          </a:r>
          <a:endParaRPr lang="en-GB" b="1" dirty="0">
            <a:solidFill>
              <a:schemeClr val="accent6">
                <a:lumMod val="75000"/>
              </a:schemeClr>
            </a:solidFill>
          </a:endParaRPr>
        </a:p>
      </dgm:t>
    </dgm:pt>
    <dgm:pt modelId="{E923F6F1-B1E0-426D-9719-63BAA93E0599}" type="parTrans" cxnId="{788875CF-888B-4C6A-8BA2-E537E25B39E3}">
      <dgm:prSet/>
      <dgm:spPr/>
      <dgm:t>
        <a:bodyPr/>
        <a:lstStyle/>
        <a:p>
          <a:endParaRPr lang="en-GB" b="1"/>
        </a:p>
      </dgm:t>
    </dgm:pt>
    <dgm:pt modelId="{1AD0479E-BCFD-48D3-BCA2-A855F9910C64}" type="sibTrans" cxnId="{788875CF-888B-4C6A-8BA2-E537E25B39E3}">
      <dgm:prSet/>
      <dgm:spPr/>
      <dgm:t>
        <a:bodyPr/>
        <a:lstStyle/>
        <a:p>
          <a:endParaRPr lang="en-GB" b="1"/>
        </a:p>
      </dgm:t>
    </dgm:pt>
    <dgm:pt modelId="{67805800-9ED5-41EE-B02A-802F081A97EE}" type="pres">
      <dgm:prSet presAssocID="{9A5C8FAE-AEF3-414D-A3AA-279152B11614}" presName="Name0" presStyleCnt="0">
        <dgm:presLayoutVars>
          <dgm:dir/>
          <dgm:animLvl val="lvl"/>
          <dgm:resizeHandles val="exact"/>
        </dgm:presLayoutVars>
      </dgm:prSet>
      <dgm:spPr/>
    </dgm:pt>
    <dgm:pt modelId="{E57F638D-6D3A-4BF6-8153-A32BE1CF9083}" type="pres">
      <dgm:prSet presAssocID="{02DF180A-94CC-42F9-B55C-A61CB5E3BE9D}" presName="parTxOnly" presStyleLbl="node1" presStyleIdx="0" presStyleCnt="5">
        <dgm:presLayoutVars>
          <dgm:chMax val="0"/>
          <dgm:chPref val="0"/>
          <dgm:bulletEnabled val="1"/>
        </dgm:presLayoutVars>
      </dgm:prSet>
      <dgm:spPr/>
      <dgm:t>
        <a:bodyPr/>
        <a:lstStyle/>
        <a:p>
          <a:endParaRPr lang="en-US"/>
        </a:p>
      </dgm:t>
    </dgm:pt>
    <dgm:pt modelId="{E9937833-2BC9-4950-8543-47FDB36719FA}" type="pres">
      <dgm:prSet presAssocID="{61BACF20-D01D-4668-8025-E790DC59C1D8}" presName="parTxOnlySpace" presStyleCnt="0"/>
      <dgm:spPr/>
    </dgm:pt>
    <dgm:pt modelId="{6C24B2F0-C84C-41F2-B154-DC28E6206E7D}" type="pres">
      <dgm:prSet presAssocID="{CC6A0262-8476-4052-B37B-774132D80245}" presName="parTxOnly" presStyleLbl="node1" presStyleIdx="1" presStyleCnt="5">
        <dgm:presLayoutVars>
          <dgm:chMax val="0"/>
          <dgm:chPref val="0"/>
          <dgm:bulletEnabled val="1"/>
        </dgm:presLayoutVars>
      </dgm:prSet>
      <dgm:spPr/>
      <dgm:t>
        <a:bodyPr/>
        <a:lstStyle/>
        <a:p>
          <a:endParaRPr lang="en-US"/>
        </a:p>
      </dgm:t>
    </dgm:pt>
    <dgm:pt modelId="{A26A1E0D-5D3E-46D8-A0B2-DE857E202DE3}" type="pres">
      <dgm:prSet presAssocID="{F4480D59-0DC1-4DDE-8342-791ADCA66240}" presName="parTxOnlySpace" presStyleCnt="0"/>
      <dgm:spPr/>
    </dgm:pt>
    <dgm:pt modelId="{947D8CE6-0728-4D02-B57A-29882F06107E}" type="pres">
      <dgm:prSet presAssocID="{D8872A46-3E64-4E3F-967F-140EAB8E37AD}" presName="parTxOnly" presStyleLbl="node1" presStyleIdx="2" presStyleCnt="5">
        <dgm:presLayoutVars>
          <dgm:chMax val="0"/>
          <dgm:chPref val="0"/>
          <dgm:bulletEnabled val="1"/>
        </dgm:presLayoutVars>
      </dgm:prSet>
      <dgm:spPr/>
      <dgm:t>
        <a:bodyPr/>
        <a:lstStyle/>
        <a:p>
          <a:endParaRPr lang="en-US"/>
        </a:p>
      </dgm:t>
    </dgm:pt>
    <dgm:pt modelId="{0C5C95A4-6D8D-4D09-9BA5-BFA3B87CBE08}" type="pres">
      <dgm:prSet presAssocID="{978118C0-ED3B-40F0-9BDA-40ACB48F5917}" presName="parTxOnlySpace" presStyleCnt="0"/>
      <dgm:spPr/>
    </dgm:pt>
    <dgm:pt modelId="{3CF6F30D-52E2-41EC-86E6-5D6AB7C1D55D}" type="pres">
      <dgm:prSet presAssocID="{2C77AF32-928B-4193-B652-D8CA81FEEBD6}" presName="parTxOnly" presStyleLbl="node1" presStyleIdx="3" presStyleCnt="5">
        <dgm:presLayoutVars>
          <dgm:chMax val="0"/>
          <dgm:chPref val="0"/>
          <dgm:bulletEnabled val="1"/>
        </dgm:presLayoutVars>
      </dgm:prSet>
      <dgm:spPr/>
      <dgm:t>
        <a:bodyPr/>
        <a:lstStyle/>
        <a:p>
          <a:endParaRPr lang="en-US"/>
        </a:p>
      </dgm:t>
    </dgm:pt>
    <dgm:pt modelId="{9B97C6DA-BA44-4FBF-8D5E-86AF8D11E127}" type="pres">
      <dgm:prSet presAssocID="{88F4DE0F-D27C-42B3-8813-8390B6A05504}" presName="parTxOnlySpace" presStyleCnt="0"/>
      <dgm:spPr/>
    </dgm:pt>
    <dgm:pt modelId="{E0A3DE8C-60BA-4EC8-93E9-3D7219813F11}" type="pres">
      <dgm:prSet presAssocID="{D0EBE9A9-25BF-421B-B04A-904D56279006}" presName="parTxOnly" presStyleLbl="node1" presStyleIdx="4" presStyleCnt="5">
        <dgm:presLayoutVars>
          <dgm:chMax val="0"/>
          <dgm:chPref val="0"/>
          <dgm:bulletEnabled val="1"/>
        </dgm:presLayoutVars>
      </dgm:prSet>
      <dgm:spPr/>
      <dgm:t>
        <a:bodyPr/>
        <a:lstStyle/>
        <a:p>
          <a:endParaRPr lang="en-US"/>
        </a:p>
      </dgm:t>
    </dgm:pt>
  </dgm:ptLst>
  <dgm:cxnLst>
    <dgm:cxn modelId="{B3F7CBD2-4FA6-4CC1-AB2B-C05B06D6B547}" srcId="{9A5C8FAE-AEF3-414D-A3AA-279152B11614}" destId="{CC6A0262-8476-4052-B37B-774132D80245}" srcOrd="1" destOrd="0" parTransId="{F5FB3E40-FC9D-42B9-834D-0D7988F7003C}" sibTransId="{F4480D59-0DC1-4DDE-8342-791ADCA66240}"/>
    <dgm:cxn modelId="{31EB7ADA-4D55-487E-9C09-17D22D9BB2CD}" srcId="{9A5C8FAE-AEF3-414D-A3AA-279152B11614}" destId="{D8872A46-3E64-4E3F-967F-140EAB8E37AD}" srcOrd="2" destOrd="0" parTransId="{63ADCE81-6020-4118-8821-F763F7638A2E}" sibTransId="{978118C0-ED3B-40F0-9BDA-40ACB48F5917}"/>
    <dgm:cxn modelId="{245F3396-B219-4787-9DEB-413EE7DE9632}" type="presOf" srcId="{02DF180A-94CC-42F9-B55C-A61CB5E3BE9D}" destId="{E57F638D-6D3A-4BF6-8153-A32BE1CF9083}" srcOrd="0" destOrd="0" presId="urn:microsoft.com/office/officeart/2005/8/layout/chevron1"/>
    <dgm:cxn modelId="{5098850C-599A-4744-8227-0C55799B02B3}" srcId="{9A5C8FAE-AEF3-414D-A3AA-279152B11614}" destId="{02DF180A-94CC-42F9-B55C-A61CB5E3BE9D}" srcOrd="0" destOrd="0" parTransId="{0E4B6CAE-962A-48EA-8C3D-A2AD5B7B27EF}" sibTransId="{61BACF20-D01D-4668-8025-E790DC59C1D8}"/>
    <dgm:cxn modelId="{3355D2A1-E551-4BA5-8F58-3272FB606DE5}" type="presOf" srcId="{D8872A46-3E64-4E3F-967F-140EAB8E37AD}" destId="{947D8CE6-0728-4D02-B57A-29882F06107E}" srcOrd="0" destOrd="0" presId="urn:microsoft.com/office/officeart/2005/8/layout/chevron1"/>
    <dgm:cxn modelId="{4BB73A61-995D-42BE-B868-B3821F0FC6BE}" type="presOf" srcId="{2C77AF32-928B-4193-B652-D8CA81FEEBD6}" destId="{3CF6F30D-52E2-41EC-86E6-5D6AB7C1D55D}" srcOrd="0" destOrd="0" presId="urn:microsoft.com/office/officeart/2005/8/layout/chevron1"/>
    <dgm:cxn modelId="{B7F1196B-DFFA-4314-B4E7-121E6A451401}" type="presOf" srcId="{9A5C8FAE-AEF3-414D-A3AA-279152B11614}" destId="{67805800-9ED5-41EE-B02A-802F081A97EE}" srcOrd="0" destOrd="0" presId="urn:microsoft.com/office/officeart/2005/8/layout/chevron1"/>
    <dgm:cxn modelId="{788875CF-888B-4C6A-8BA2-E537E25B39E3}" srcId="{9A5C8FAE-AEF3-414D-A3AA-279152B11614}" destId="{D0EBE9A9-25BF-421B-B04A-904D56279006}" srcOrd="4" destOrd="0" parTransId="{E923F6F1-B1E0-426D-9719-63BAA93E0599}" sibTransId="{1AD0479E-BCFD-48D3-BCA2-A855F9910C64}"/>
    <dgm:cxn modelId="{318D8CE5-F390-4A38-B6C4-8AB25670B892}" type="presOf" srcId="{CC6A0262-8476-4052-B37B-774132D80245}" destId="{6C24B2F0-C84C-41F2-B154-DC28E6206E7D}" srcOrd="0" destOrd="0" presId="urn:microsoft.com/office/officeart/2005/8/layout/chevron1"/>
    <dgm:cxn modelId="{DFC67ECE-649B-469E-89A6-A8124FFCF931}" srcId="{9A5C8FAE-AEF3-414D-A3AA-279152B11614}" destId="{2C77AF32-928B-4193-B652-D8CA81FEEBD6}" srcOrd="3" destOrd="0" parTransId="{9D0425CF-FD6E-40E6-9A73-2A74178343A0}" sibTransId="{88F4DE0F-D27C-42B3-8813-8390B6A05504}"/>
    <dgm:cxn modelId="{902F8E80-25A9-48F6-A1A4-6FAD38D84D72}" type="presOf" srcId="{D0EBE9A9-25BF-421B-B04A-904D56279006}" destId="{E0A3DE8C-60BA-4EC8-93E9-3D7219813F11}" srcOrd="0" destOrd="0" presId="urn:microsoft.com/office/officeart/2005/8/layout/chevron1"/>
    <dgm:cxn modelId="{DEDDFCAE-7C7B-46F1-A27E-F32043C55423}" type="presParOf" srcId="{67805800-9ED5-41EE-B02A-802F081A97EE}" destId="{E57F638D-6D3A-4BF6-8153-A32BE1CF9083}" srcOrd="0" destOrd="0" presId="urn:microsoft.com/office/officeart/2005/8/layout/chevron1"/>
    <dgm:cxn modelId="{E864DEFD-4BE8-4696-A151-83AB393E3D48}" type="presParOf" srcId="{67805800-9ED5-41EE-B02A-802F081A97EE}" destId="{E9937833-2BC9-4950-8543-47FDB36719FA}" srcOrd="1" destOrd="0" presId="urn:microsoft.com/office/officeart/2005/8/layout/chevron1"/>
    <dgm:cxn modelId="{C71763D2-630C-4EE0-925C-0AD7E653F746}" type="presParOf" srcId="{67805800-9ED5-41EE-B02A-802F081A97EE}" destId="{6C24B2F0-C84C-41F2-B154-DC28E6206E7D}" srcOrd="2" destOrd="0" presId="urn:microsoft.com/office/officeart/2005/8/layout/chevron1"/>
    <dgm:cxn modelId="{773457DD-C4D2-4027-842E-5E64A18A71F6}" type="presParOf" srcId="{67805800-9ED5-41EE-B02A-802F081A97EE}" destId="{A26A1E0D-5D3E-46D8-A0B2-DE857E202DE3}" srcOrd="3" destOrd="0" presId="urn:microsoft.com/office/officeart/2005/8/layout/chevron1"/>
    <dgm:cxn modelId="{FE6C7296-AD6D-4BAA-81B2-B6CDB6151CB1}" type="presParOf" srcId="{67805800-9ED5-41EE-B02A-802F081A97EE}" destId="{947D8CE6-0728-4D02-B57A-29882F06107E}" srcOrd="4" destOrd="0" presId="urn:microsoft.com/office/officeart/2005/8/layout/chevron1"/>
    <dgm:cxn modelId="{BCB0F340-B23F-4EA1-8DDA-EF0393154F95}" type="presParOf" srcId="{67805800-9ED5-41EE-B02A-802F081A97EE}" destId="{0C5C95A4-6D8D-4D09-9BA5-BFA3B87CBE08}" srcOrd="5" destOrd="0" presId="urn:microsoft.com/office/officeart/2005/8/layout/chevron1"/>
    <dgm:cxn modelId="{E7CD456A-6691-479B-AAA6-3721C84968FE}" type="presParOf" srcId="{67805800-9ED5-41EE-B02A-802F081A97EE}" destId="{3CF6F30D-52E2-41EC-86E6-5D6AB7C1D55D}" srcOrd="6" destOrd="0" presId="urn:microsoft.com/office/officeart/2005/8/layout/chevron1"/>
    <dgm:cxn modelId="{ACA523F9-ADDD-4A71-B017-41B85C57618E}" type="presParOf" srcId="{67805800-9ED5-41EE-B02A-802F081A97EE}" destId="{9B97C6DA-BA44-4FBF-8D5E-86AF8D11E127}" srcOrd="7" destOrd="0" presId="urn:microsoft.com/office/officeart/2005/8/layout/chevron1"/>
    <dgm:cxn modelId="{A313B254-D3C3-45D3-A1A0-418A932C104B}" type="presParOf" srcId="{67805800-9ED5-41EE-B02A-802F081A97EE}" destId="{E0A3DE8C-60BA-4EC8-93E9-3D7219813F11}"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5C8FAE-AEF3-414D-A3AA-279152B11614}" type="doc">
      <dgm:prSet loTypeId="urn:microsoft.com/office/officeart/2005/8/layout/chevron1" loCatId="process" qsTypeId="urn:microsoft.com/office/officeart/2005/8/quickstyle/simple1" qsCatId="simple" csTypeId="urn:microsoft.com/office/officeart/2005/8/colors/accent1_2" csCatId="accent1" phldr="1"/>
      <dgm:spPr/>
    </dgm:pt>
    <dgm:pt modelId="{02DF180A-94CC-42F9-B55C-A61CB5E3BE9D}">
      <dgm:prSet phldrT="[Text]"/>
      <dgm:spPr>
        <a:solidFill>
          <a:schemeClr val="accent5">
            <a:lumMod val="75000"/>
          </a:schemeClr>
        </a:solidFill>
      </dgm:spPr>
      <dgm:t>
        <a:bodyPr/>
        <a:lstStyle/>
        <a:p>
          <a:r>
            <a:rPr lang="nb-NO" b="1" dirty="0">
              <a:solidFill>
                <a:schemeClr val="accent6">
                  <a:lumMod val="75000"/>
                </a:schemeClr>
              </a:solidFill>
            </a:rPr>
            <a:t>Forberedelse</a:t>
          </a:r>
          <a:endParaRPr lang="en-GB" b="1" dirty="0">
            <a:solidFill>
              <a:schemeClr val="accent6">
                <a:lumMod val="75000"/>
              </a:schemeClr>
            </a:solidFill>
          </a:endParaRPr>
        </a:p>
      </dgm:t>
    </dgm:pt>
    <dgm:pt modelId="{0E4B6CAE-962A-48EA-8C3D-A2AD5B7B27EF}" type="parTrans" cxnId="{5098850C-599A-4744-8227-0C55799B02B3}">
      <dgm:prSet/>
      <dgm:spPr/>
      <dgm:t>
        <a:bodyPr/>
        <a:lstStyle/>
        <a:p>
          <a:endParaRPr lang="en-GB" b="1"/>
        </a:p>
      </dgm:t>
    </dgm:pt>
    <dgm:pt modelId="{61BACF20-D01D-4668-8025-E790DC59C1D8}" type="sibTrans" cxnId="{5098850C-599A-4744-8227-0C55799B02B3}">
      <dgm:prSet/>
      <dgm:spPr/>
      <dgm:t>
        <a:bodyPr/>
        <a:lstStyle/>
        <a:p>
          <a:endParaRPr lang="en-GB" b="1"/>
        </a:p>
      </dgm:t>
    </dgm:pt>
    <dgm:pt modelId="{CC6A0262-8476-4052-B37B-774132D80245}">
      <dgm:prSet phldrT="[Text]"/>
      <dgm:spPr>
        <a:solidFill>
          <a:srgbClr val="3EC0A1">
            <a:alpha val="69804"/>
          </a:srgbClr>
        </a:solidFill>
      </dgm:spPr>
      <dgm:t>
        <a:bodyPr/>
        <a:lstStyle/>
        <a:p>
          <a:r>
            <a:rPr lang="nb-NO" b="1" dirty="0">
              <a:solidFill>
                <a:schemeClr val="accent6">
                  <a:lumMod val="75000"/>
                </a:schemeClr>
              </a:solidFill>
            </a:rPr>
            <a:t>Nåsituasjon</a:t>
          </a:r>
          <a:endParaRPr lang="en-GB" b="1" dirty="0">
            <a:solidFill>
              <a:schemeClr val="accent6">
                <a:lumMod val="75000"/>
              </a:schemeClr>
            </a:solidFill>
          </a:endParaRPr>
        </a:p>
      </dgm:t>
    </dgm:pt>
    <dgm:pt modelId="{F5FB3E40-FC9D-42B9-834D-0D7988F7003C}" type="parTrans" cxnId="{B3F7CBD2-4FA6-4CC1-AB2B-C05B06D6B547}">
      <dgm:prSet/>
      <dgm:spPr/>
      <dgm:t>
        <a:bodyPr/>
        <a:lstStyle/>
        <a:p>
          <a:endParaRPr lang="en-GB" b="1"/>
        </a:p>
      </dgm:t>
    </dgm:pt>
    <dgm:pt modelId="{F4480D59-0DC1-4DDE-8342-791ADCA66240}" type="sibTrans" cxnId="{B3F7CBD2-4FA6-4CC1-AB2B-C05B06D6B547}">
      <dgm:prSet/>
      <dgm:spPr/>
      <dgm:t>
        <a:bodyPr/>
        <a:lstStyle/>
        <a:p>
          <a:endParaRPr lang="en-GB" b="1"/>
        </a:p>
      </dgm:t>
    </dgm:pt>
    <dgm:pt modelId="{D8872A46-3E64-4E3F-967F-140EAB8E37AD}">
      <dgm:prSet phldrT="[Text]"/>
      <dgm:spPr>
        <a:solidFill>
          <a:srgbClr val="8EDAB2">
            <a:alpha val="70000"/>
          </a:srgbClr>
        </a:solidFill>
      </dgm:spPr>
      <dgm:t>
        <a:bodyPr/>
        <a:lstStyle/>
        <a:p>
          <a:r>
            <a:rPr lang="nb-NO" b="1" dirty="0">
              <a:solidFill>
                <a:schemeClr val="accent6">
                  <a:lumMod val="75000"/>
                </a:schemeClr>
              </a:solidFill>
            </a:rPr>
            <a:t>Ønsket situasjon</a:t>
          </a:r>
          <a:endParaRPr lang="en-GB" b="1" dirty="0">
            <a:solidFill>
              <a:schemeClr val="accent6">
                <a:lumMod val="75000"/>
              </a:schemeClr>
            </a:solidFill>
          </a:endParaRPr>
        </a:p>
      </dgm:t>
    </dgm:pt>
    <dgm:pt modelId="{63ADCE81-6020-4118-8821-F763F7638A2E}" type="parTrans" cxnId="{31EB7ADA-4D55-487E-9C09-17D22D9BB2CD}">
      <dgm:prSet/>
      <dgm:spPr/>
      <dgm:t>
        <a:bodyPr/>
        <a:lstStyle/>
        <a:p>
          <a:endParaRPr lang="en-GB" b="1"/>
        </a:p>
      </dgm:t>
    </dgm:pt>
    <dgm:pt modelId="{978118C0-ED3B-40F0-9BDA-40ACB48F5917}" type="sibTrans" cxnId="{31EB7ADA-4D55-487E-9C09-17D22D9BB2CD}">
      <dgm:prSet/>
      <dgm:spPr/>
      <dgm:t>
        <a:bodyPr/>
        <a:lstStyle/>
        <a:p>
          <a:endParaRPr lang="en-GB" b="1"/>
        </a:p>
      </dgm:t>
    </dgm:pt>
    <dgm:pt modelId="{2C77AF32-928B-4193-B652-D8CA81FEEBD6}">
      <dgm:prSet/>
      <dgm:spPr>
        <a:solidFill>
          <a:srgbClr val="8EDAB2">
            <a:alpha val="70000"/>
          </a:srgbClr>
        </a:solidFill>
      </dgm:spPr>
      <dgm:t>
        <a:bodyPr/>
        <a:lstStyle/>
        <a:p>
          <a:r>
            <a:rPr lang="nb-NO" b="1" dirty="0">
              <a:solidFill>
                <a:schemeClr val="accent6">
                  <a:lumMod val="75000"/>
                </a:schemeClr>
              </a:solidFill>
            </a:rPr>
            <a:t>Pilotering</a:t>
          </a:r>
          <a:endParaRPr lang="en-GB" b="1" dirty="0">
            <a:solidFill>
              <a:schemeClr val="accent6">
                <a:lumMod val="75000"/>
              </a:schemeClr>
            </a:solidFill>
          </a:endParaRPr>
        </a:p>
      </dgm:t>
    </dgm:pt>
    <dgm:pt modelId="{9D0425CF-FD6E-40E6-9A73-2A74178343A0}" type="parTrans" cxnId="{DFC67ECE-649B-469E-89A6-A8124FFCF931}">
      <dgm:prSet/>
      <dgm:spPr/>
      <dgm:t>
        <a:bodyPr/>
        <a:lstStyle/>
        <a:p>
          <a:endParaRPr lang="en-GB" b="1"/>
        </a:p>
      </dgm:t>
    </dgm:pt>
    <dgm:pt modelId="{88F4DE0F-D27C-42B3-8813-8390B6A05504}" type="sibTrans" cxnId="{DFC67ECE-649B-469E-89A6-A8124FFCF931}">
      <dgm:prSet/>
      <dgm:spPr/>
      <dgm:t>
        <a:bodyPr/>
        <a:lstStyle/>
        <a:p>
          <a:endParaRPr lang="en-GB" b="1"/>
        </a:p>
      </dgm:t>
    </dgm:pt>
    <dgm:pt modelId="{D0EBE9A9-25BF-421B-B04A-904D56279006}">
      <dgm:prSet/>
      <dgm:spPr>
        <a:solidFill>
          <a:schemeClr val="accent5">
            <a:lumMod val="50000"/>
          </a:schemeClr>
        </a:solidFill>
      </dgm:spPr>
      <dgm:t>
        <a:bodyPr/>
        <a:lstStyle/>
        <a:p>
          <a:r>
            <a:rPr lang="nb-NO" b="1" dirty="0">
              <a:solidFill>
                <a:schemeClr val="accent6">
                  <a:lumMod val="75000"/>
                </a:schemeClr>
              </a:solidFill>
            </a:rPr>
            <a:t>Drift og videreutvikling</a:t>
          </a:r>
          <a:endParaRPr lang="en-GB" b="1" dirty="0">
            <a:solidFill>
              <a:schemeClr val="accent6">
                <a:lumMod val="75000"/>
              </a:schemeClr>
            </a:solidFill>
          </a:endParaRPr>
        </a:p>
      </dgm:t>
    </dgm:pt>
    <dgm:pt modelId="{E923F6F1-B1E0-426D-9719-63BAA93E0599}" type="parTrans" cxnId="{788875CF-888B-4C6A-8BA2-E537E25B39E3}">
      <dgm:prSet/>
      <dgm:spPr/>
      <dgm:t>
        <a:bodyPr/>
        <a:lstStyle/>
        <a:p>
          <a:endParaRPr lang="en-GB" b="1"/>
        </a:p>
      </dgm:t>
    </dgm:pt>
    <dgm:pt modelId="{1AD0479E-BCFD-48D3-BCA2-A855F9910C64}" type="sibTrans" cxnId="{788875CF-888B-4C6A-8BA2-E537E25B39E3}">
      <dgm:prSet/>
      <dgm:spPr/>
      <dgm:t>
        <a:bodyPr/>
        <a:lstStyle/>
        <a:p>
          <a:endParaRPr lang="en-GB" b="1"/>
        </a:p>
      </dgm:t>
    </dgm:pt>
    <dgm:pt modelId="{67805800-9ED5-41EE-B02A-802F081A97EE}" type="pres">
      <dgm:prSet presAssocID="{9A5C8FAE-AEF3-414D-A3AA-279152B11614}" presName="Name0" presStyleCnt="0">
        <dgm:presLayoutVars>
          <dgm:dir/>
          <dgm:animLvl val="lvl"/>
          <dgm:resizeHandles val="exact"/>
        </dgm:presLayoutVars>
      </dgm:prSet>
      <dgm:spPr/>
    </dgm:pt>
    <dgm:pt modelId="{E57F638D-6D3A-4BF6-8153-A32BE1CF9083}" type="pres">
      <dgm:prSet presAssocID="{02DF180A-94CC-42F9-B55C-A61CB5E3BE9D}" presName="parTxOnly" presStyleLbl="node1" presStyleIdx="0" presStyleCnt="5">
        <dgm:presLayoutVars>
          <dgm:chMax val="0"/>
          <dgm:chPref val="0"/>
          <dgm:bulletEnabled val="1"/>
        </dgm:presLayoutVars>
      </dgm:prSet>
      <dgm:spPr/>
      <dgm:t>
        <a:bodyPr/>
        <a:lstStyle/>
        <a:p>
          <a:endParaRPr lang="en-US"/>
        </a:p>
      </dgm:t>
    </dgm:pt>
    <dgm:pt modelId="{E9937833-2BC9-4950-8543-47FDB36719FA}" type="pres">
      <dgm:prSet presAssocID="{61BACF20-D01D-4668-8025-E790DC59C1D8}" presName="parTxOnlySpace" presStyleCnt="0"/>
      <dgm:spPr/>
    </dgm:pt>
    <dgm:pt modelId="{6C24B2F0-C84C-41F2-B154-DC28E6206E7D}" type="pres">
      <dgm:prSet presAssocID="{CC6A0262-8476-4052-B37B-774132D80245}" presName="parTxOnly" presStyleLbl="node1" presStyleIdx="1" presStyleCnt="5">
        <dgm:presLayoutVars>
          <dgm:chMax val="0"/>
          <dgm:chPref val="0"/>
          <dgm:bulletEnabled val="1"/>
        </dgm:presLayoutVars>
      </dgm:prSet>
      <dgm:spPr/>
      <dgm:t>
        <a:bodyPr/>
        <a:lstStyle/>
        <a:p>
          <a:endParaRPr lang="en-US"/>
        </a:p>
      </dgm:t>
    </dgm:pt>
    <dgm:pt modelId="{A26A1E0D-5D3E-46D8-A0B2-DE857E202DE3}" type="pres">
      <dgm:prSet presAssocID="{F4480D59-0DC1-4DDE-8342-791ADCA66240}" presName="parTxOnlySpace" presStyleCnt="0"/>
      <dgm:spPr/>
    </dgm:pt>
    <dgm:pt modelId="{947D8CE6-0728-4D02-B57A-29882F06107E}" type="pres">
      <dgm:prSet presAssocID="{D8872A46-3E64-4E3F-967F-140EAB8E37AD}" presName="parTxOnly" presStyleLbl="node1" presStyleIdx="2" presStyleCnt="5">
        <dgm:presLayoutVars>
          <dgm:chMax val="0"/>
          <dgm:chPref val="0"/>
          <dgm:bulletEnabled val="1"/>
        </dgm:presLayoutVars>
      </dgm:prSet>
      <dgm:spPr/>
      <dgm:t>
        <a:bodyPr/>
        <a:lstStyle/>
        <a:p>
          <a:endParaRPr lang="en-US"/>
        </a:p>
      </dgm:t>
    </dgm:pt>
    <dgm:pt modelId="{0C5C95A4-6D8D-4D09-9BA5-BFA3B87CBE08}" type="pres">
      <dgm:prSet presAssocID="{978118C0-ED3B-40F0-9BDA-40ACB48F5917}" presName="parTxOnlySpace" presStyleCnt="0"/>
      <dgm:spPr/>
    </dgm:pt>
    <dgm:pt modelId="{3CF6F30D-52E2-41EC-86E6-5D6AB7C1D55D}" type="pres">
      <dgm:prSet presAssocID="{2C77AF32-928B-4193-B652-D8CA81FEEBD6}" presName="parTxOnly" presStyleLbl="node1" presStyleIdx="3" presStyleCnt="5">
        <dgm:presLayoutVars>
          <dgm:chMax val="0"/>
          <dgm:chPref val="0"/>
          <dgm:bulletEnabled val="1"/>
        </dgm:presLayoutVars>
      </dgm:prSet>
      <dgm:spPr/>
      <dgm:t>
        <a:bodyPr/>
        <a:lstStyle/>
        <a:p>
          <a:endParaRPr lang="en-US"/>
        </a:p>
      </dgm:t>
    </dgm:pt>
    <dgm:pt modelId="{9B97C6DA-BA44-4FBF-8D5E-86AF8D11E127}" type="pres">
      <dgm:prSet presAssocID="{88F4DE0F-D27C-42B3-8813-8390B6A05504}" presName="parTxOnlySpace" presStyleCnt="0"/>
      <dgm:spPr/>
    </dgm:pt>
    <dgm:pt modelId="{E0A3DE8C-60BA-4EC8-93E9-3D7219813F11}" type="pres">
      <dgm:prSet presAssocID="{D0EBE9A9-25BF-421B-B04A-904D56279006}" presName="parTxOnly" presStyleLbl="node1" presStyleIdx="4" presStyleCnt="5">
        <dgm:presLayoutVars>
          <dgm:chMax val="0"/>
          <dgm:chPref val="0"/>
          <dgm:bulletEnabled val="1"/>
        </dgm:presLayoutVars>
      </dgm:prSet>
      <dgm:spPr/>
      <dgm:t>
        <a:bodyPr/>
        <a:lstStyle/>
        <a:p>
          <a:endParaRPr lang="en-US"/>
        </a:p>
      </dgm:t>
    </dgm:pt>
  </dgm:ptLst>
  <dgm:cxnLst>
    <dgm:cxn modelId="{B3F7CBD2-4FA6-4CC1-AB2B-C05B06D6B547}" srcId="{9A5C8FAE-AEF3-414D-A3AA-279152B11614}" destId="{CC6A0262-8476-4052-B37B-774132D80245}" srcOrd="1" destOrd="0" parTransId="{F5FB3E40-FC9D-42B9-834D-0D7988F7003C}" sibTransId="{F4480D59-0DC1-4DDE-8342-791ADCA66240}"/>
    <dgm:cxn modelId="{31EB7ADA-4D55-487E-9C09-17D22D9BB2CD}" srcId="{9A5C8FAE-AEF3-414D-A3AA-279152B11614}" destId="{D8872A46-3E64-4E3F-967F-140EAB8E37AD}" srcOrd="2" destOrd="0" parTransId="{63ADCE81-6020-4118-8821-F763F7638A2E}" sibTransId="{978118C0-ED3B-40F0-9BDA-40ACB48F5917}"/>
    <dgm:cxn modelId="{DAFD1C18-A4DF-4E45-8779-DAB3F01D01D5}" type="presOf" srcId="{2C77AF32-928B-4193-B652-D8CA81FEEBD6}" destId="{3CF6F30D-52E2-41EC-86E6-5D6AB7C1D55D}" srcOrd="0" destOrd="0" presId="urn:microsoft.com/office/officeart/2005/8/layout/chevron1"/>
    <dgm:cxn modelId="{5098850C-599A-4744-8227-0C55799B02B3}" srcId="{9A5C8FAE-AEF3-414D-A3AA-279152B11614}" destId="{02DF180A-94CC-42F9-B55C-A61CB5E3BE9D}" srcOrd="0" destOrd="0" parTransId="{0E4B6CAE-962A-48EA-8C3D-A2AD5B7B27EF}" sibTransId="{61BACF20-D01D-4668-8025-E790DC59C1D8}"/>
    <dgm:cxn modelId="{BBFDA1DC-EC6E-4065-8094-E06B03F63BA5}" type="presOf" srcId="{02DF180A-94CC-42F9-B55C-A61CB5E3BE9D}" destId="{E57F638D-6D3A-4BF6-8153-A32BE1CF9083}" srcOrd="0" destOrd="0" presId="urn:microsoft.com/office/officeart/2005/8/layout/chevron1"/>
    <dgm:cxn modelId="{89EDC226-3BFB-4AD7-86E1-4C484445F859}" type="presOf" srcId="{D0EBE9A9-25BF-421B-B04A-904D56279006}" destId="{E0A3DE8C-60BA-4EC8-93E9-3D7219813F11}" srcOrd="0" destOrd="0" presId="urn:microsoft.com/office/officeart/2005/8/layout/chevron1"/>
    <dgm:cxn modelId="{AC063E4E-FF0E-4E7F-8572-E3F4A5AECD5C}" type="presOf" srcId="{9A5C8FAE-AEF3-414D-A3AA-279152B11614}" destId="{67805800-9ED5-41EE-B02A-802F081A97EE}" srcOrd="0" destOrd="0" presId="urn:microsoft.com/office/officeart/2005/8/layout/chevron1"/>
    <dgm:cxn modelId="{21BE0A41-D8A6-4CDC-A9CF-DA0CC0956DA3}" type="presOf" srcId="{CC6A0262-8476-4052-B37B-774132D80245}" destId="{6C24B2F0-C84C-41F2-B154-DC28E6206E7D}" srcOrd="0" destOrd="0" presId="urn:microsoft.com/office/officeart/2005/8/layout/chevron1"/>
    <dgm:cxn modelId="{788875CF-888B-4C6A-8BA2-E537E25B39E3}" srcId="{9A5C8FAE-AEF3-414D-A3AA-279152B11614}" destId="{D0EBE9A9-25BF-421B-B04A-904D56279006}" srcOrd="4" destOrd="0" parTransId="{E923F6F1-B1E0-426D-9719-63BAA93E0599}" sibTransId="{1AD0479E-BCFD-48D3-BCA2-A855F9910C64}"/>
    <dgm:cxn modelId="{04C4D509-2AAF-42DB-85F6-3B6159390381}" type="presOf" srcId="{D8872A46-3E64-4E3F-967F-140EAB8E37AD}" destId="{947D8CE6-0728-4D02-B57A-29882F06107E}" srcOrd="0" destOrd="0" presId="urn:microsoft.com/office/officeart/2005/8/layout/chevron1"/>
    <dgm:cxn modelId="{DFC67ECE-649B-469E-89A6-A8124FFCF931}" srcId="{9A5C8FAE-AEF3-414D-A3AA-279152B11614}" destId="{2C77AF32-928B-4193-B652-D8CA81FEEBD6}" srcOrd="3" destOrd="0" parTransId="{9D0425CF-FD6E-40E6-9A73-2A74178343A0}" sibTransId="{88F4DE0F-D27C-42B3-8813-8390B6A05504}"/>
    <dgm:cxn modelId="{904706E4-F3DE-43AD-947C-BCC103759171}" type="presParOf" srcId="{67805800-9ED5-41EE-B02A-802F081A97EE}" destId="{E57F638D-6D3A-4BF6-8153-A32BE1CF9083}" srcOrd="0" destOrd="0" presId="urn:microsoft.com/office/officeart/2005/8/layout/chevron1"/>
    <dgm:cxn modelId="{1FA78CE2-899A-441A-ABE6-70192BEC3C67}" type="presParOf" srcId="{67805800-9ED5-41EE-B02A-802F081A97EE}" destId="{E9937833-2BC9-4950-8543-47FDB36719FA}" srcOrd="1" destOrd="0" presId="urn:microsoft.com/office/officeart/2005/8/layout/chevron1"/>
    <dgm:cxn modelId="{585EC617-797C-4705-9535-4C24D9915FEE}" type="presParOf" srcId="{67805800-9ED5-41EE-B02A-802F081A97EE}" destId="{6C24B2F0-C84C-41F2-B154-DC28E6206E7D}" srcOrd="2" destOrd="0" presId="urn:microsoft.com/office/officeart/2005/8/layout/chevron1"/>
    <dgm:cxn modelId="{D83BC103-B711-4258-B638-55CCBABA6504}" type="presParOf" srcId="{67805800-9ED5-41EE-B02A-802F081A97EE}" destId="{A26A1E0D-5D3E-46D8-A0B2-DE857E202DE3}" srcOrd="3" destOrd="0" presId="urn:microsoft.com/office/officeart/2005/8/layout/chevron1"/>
    <dgm:cxn modelId="{E2C40C0B-8131-44B0-9730-F8B944D6DFF7}" type="presParOf" srcId="{67805800-9ED5-41EE-B02A-802F081A97EE}" destId="{947D8CE6-0728-4D02-B57A-29882F06107E}" srcOrd="4" destOrd="0" presId="urn:microsoft.com/office/officeart/2005/8/layout/chevron1"/>
    <dgm:cxn modelId="{4570C7CC-9BE6-49CE-825E-888A101BCC03}" type="presParOf" srcId="{67805800-9ED5-41EE-B02A-802F081A97EE}" destId="{0C5C95A4-6D8D-4D09-9BA5-BFA3B87CBE08}" srcOrd="5" destOrd="0" presId="urn:microsoft.com/office/officeart/2005/8/layout/chevron1"/>
    <dgm:cxn modelId="{9A1BBA67-BC34-4B76-BC0D-91E6DC5DC9B1}" type="presParOf" srcId="{67805800-9ED5-41EE-B02A-802F081A97EE}" destId="{3CF6F30D-52E2-41EC-86E6-5D6AB7C1D55D}" srcOrd="6" destOrd="0" presId="urn:microsoft.com/office/officeart/2005/8/layout/chevron1"/>
    <dgm:cxn modelId="{3DA06A69-F65E-48D5-A5AC-58257EFA4B75}" type="presParOf" srcId="{67805800-9ED5-41EE-B02A-802F081A97EE}" destId="{9B97C6DA-BA44-4FBF-8D5E-86AF8D11E127}" srcOrd="7" destOrd="0" presId="urn:microsoft.com/office/officeart/2005/8/layout/chevron1"/>
    <dgm:cxn modelId="{81FDAA2C-9FA1-49FC-B9B2-3612870BC729}" type="presParOf" srcId="{67805800-9ED5-41EE-B02A-802F081A97EE}" destId="{E0A3DE8C-60BA-4EC8-93E9-3D7219813F11}"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5C8FAE-AEF3-414D-A3AA-279152B11614}" type="doc">
      <dgm:prSet loTypeId="urn:microsoft.com/office/officeart/2005/8/layout/chevron1" loCatId="process" qsTypeId="urn:microsoft.com/office/officeart/2005/8/quickstyle/simple1" qsCatId="simple" csTypeId="urn:microsoft.com/office/officeart/2005/8/colors/accent1_2" csCatId="accent1" phldr="1"/>
      <dgm:spPr/>
    </dgm:pt>
    <dgm:pt modelId="{02DF180A-94CC-42F9-B55C-A61CB5E3BE9D}">
      <dgm:prSet phldrT="[Text]"/>
      <dgm:spPr>
        <a:solidFill>
          <a:schemeClr val="accent5">
            <a:lumMod val="75000"/>
          </a:schemeClr>
        </a:solidFill>
      </dgm:spPr>
      <dgm:t>
        <a:bodyPr/>
        <a:lstStyle/>
        <a:p>
          <a:r>
            <a:rPr lang="nb-NO" b="1" dirty="0">
              <a:solidFill>
                <a:schemeClr val="accent6">
                  <a:lumMod val="75000"/>
                </a:schemeClr>
              </a:solidFill>
            </a:rPr>
            <a:t>Forberedelse</a:t>
          </a:r>
          <a:endParaRPr lang="en-GB" b="1" dirty="0">
            <a:solidFill>
              <a:schemeClr val="accent6">
                <a:lumMod val="75000"/>
              </a:schemeClr>
            </a:solidFill>
          </a:endParaRPr>
        </a:p>
      </dgm:t>
    </dgm:pt>
    <dgm:pt modelId="{0E4B6CAE-962A-48EA-8C3D-A2AD5B7B27EF}" type="parTrans" cxnId="{5098850C-599A-4744-8227-0C55799B02B3}">
      <dgm:prSet/>
      <dgm:spPr/>
      <dgm:t>
        <a:bodyPr/>
        <a:lstStyle/>
        <a:p>
          <a:endParaRPr lang="en-GB" b="1"/>
        </a:p>
      </dgm:t>
    </dgm:pt>
    <dgm:pt modelId="{61BACF20-D01D-4668-8025-E790DC59C1D8}" type="sibTrans" cxnId="{5098850C-599A-4744-8227-0C55799B02B3}">
      <dgm:prSet/>
      <dgm:spPr/>
      <dgm:t>
        <a:bodyPr/>
        <a:lstStyle/>
        <a:p>
          <a:endParaRPr lang="en-GB" b="1"/>
        </a:p>
      </dgm:t>
    </dgm:pt>
    <dgm:pt modelId="{CC6A0262-8476-4052-B37B-774132D80245}">
      <dgm:prSet phldrT="[Text]"/>
      <dgm:spPr>
        <a:solidFill>
          <a:srgbClr val="3EC0A1">
            <a:alpha val="69804"/>
          </a:srgbClr>
        </a:solidFill>
      </dgm:spPr>
      <dgm:t>
        <a:bodyPr/>
        <a:lstStyle/>
        <a:p>
          <a:r>
            <a:rPr lang="nb-NO" b="1" dirty="0">
              <a:solidFill>
                <a:schemeClr val="accent6">
                  <a:lumMod val="75000"/>
                </a:schemeClr>
              </a:solidFill>
            </a:rPr>
            <a:t>Nåsituasjon</a:t>
          </a:r>
          <a:endParaRPr lang="en-GB" b="1" dirty="0">
            <a:solidFill>
              <a:schemeClr val="accent6">
                <a:lumMod val="75000"/>
              </a:schemeClr>
            </a:solidFill>
          </a:endParaRPr>
        </a:p>
      </dgm:t>
    </dgm:pt>
    <dgm:pt modelId="{F5FB3E40-FC9D-42B9-834D-0D7988F7003C}" type="parTrans" cxnId="{B3F7CBD2-4FA6-4CC1-AB2B-C05B06D6B547}">
      <dgm:prSet/>
      <dgm:spPr/>
      <dgm:t>
        <a:bodyPr/>
        <a:lstStyle/>
        <a:p>
          <a:endParaRPr lang="en-GB" b="1"/>
        </a:p>
      </dgm:t>
    </dgm:pt>
    <dgm:pt modelId="{F4480D59-0DC1-4DDE-8342-791ADCA66240}" type="sibTrans" cxnId="{B3F7CBD2-4FA6-4CC1-AB2B-C05B06D6B547}">
      <dgm:prSet/>
      <dgm:spPr/>
      <dgm:t>
        <a:bodyPr/>
        <a:lstStyle/>
        <a:p>
          <a:endParaRPr lang="en-GB" b="1"/>
        </a:p>
      </dgm:t>
    </dgm:pt>
    <dgm:pt modelId="{D8872A46-3E64-4E3F-967F-140EAB8E37AD}">
      <dgm:prSet phldrT="[Text]"/>
      <dgm:spPr>
        <a:solidFill>
          <a:srgbClr val="8EDAB2">
            <a:alpha val="70000"/>
          </a:srgbClr>
        </a:solidFill>
      </dgm:spPr>
      <dgm:t>
        <a:bodyPr/>
        <a:lstStyle/>
        <a:p>
          <a:r>
            <a:rPr lang="nb-NO" b="1" dirty="0">
              <a:solidFill>
                <a:schemeClr val="accent6">
                  <a:lumMod val="75000"/>
                </a:schemeClr>
              </a:solidFill>
            </a:rPr>
            <a:t>Ønsket situasjon</a:t>
          </a:r>
          <a:endParaRPr lang="en-GB" b="1" dirty="0">
            <a:solidFill>
              <a:schemeClr val="accent6">
                <a:lumMod val="75000"/>
              </a:schemeClr>
            </a:solidFill>
          </a:endParaRPr>
        </a:p>
      </dgm:t>
    </dgm:pt>
    <dgm:pt modelId="{63ADCE81-6020-4118-8821-F763F7638A2E}" type="parTrans" cxnId="{31EB7ADA-4D55-487E-9C09-17D22D9BB2CD}">
      <dgm:prSet/>
      <dgm:spPr/>
      <dgm:t>
        <a:bodyPr/>
        <a:lstStyle/>
        <a:p>
          <a:endParaRPr lang="en-GB" b="1"/>
        </a:p>
      </dgm:t>
    </dgm:pt>
    <dgm:pt modelId="{978118C0-ED3B-40F0-9BDA-40ACB48F5917}" type="sibTrans" cxnId="{31EB7ADA-4D55-487E-9C09-17D22D9BB2CD}">
      <dgm:prSet/>
      <dgm:spPr/>
      <dgm:t>
        <a:bodyPr/>
        <a:lstStyle/>
        <a:p>
          <a:endParaRPr lang="en-GB" b="1"/>
        </a:p>
      </dgm:t>
    </dgm:pt>
    <dgm:pt modelId="{2C77AF32-928B-4193-B652-D8CA81FEEBD6}">
      <dgm:prSet/>
      <dgm:spPr>
        <a:solidFill>
          <a:srgbClr val="8EDAB2">
            <a:alpha val="70000"/>
          </a:srgbClr>
        </a:solidFill>
      </dgm:spPr>
      <dgm:t>
        <a:bodyPr/>
        <a:lstStyle/>
        <a:p>
          <a:r>
            <a:rPr lang="nb-NO" b="1" dirty="0">
              <a:solidFill>
                <a:schemeClr val="accent6">
                  <a:lumMod val="75000"/>
                </a:schemeClr>
              </a:solidFill>
            </a:rPr>
            <a:t>Pilotering</a:t>
          </a:r>
          <a:endParaRPr lang="en-GB" b="1" dirty="0">
            <a:solidFill>
              <a:schemeClr val="accent6">
                <a:lumMod val="75000"/>
              </a:schemeClr>
            </a:solidFill>
          </a:endParaRPr>
        </a:p>
      </dgm:t>
    </dgm:pt>
    <dgm:pt modelId="{9D0425CF-FD6E-40E6-9A73-2A74178343A0}" type="parTrans" cxnId="{DFC67ECE-649B-469E-89A6-A8124FFCF931}">
      <dgm:prSet/>
      <dgm:spPr/>
      <dgm:t>
        <a:bodyPr/>
        <a:lstStyle/>
        <a:p>
          <a:endParaRPr lang="en-GB" b="1"/>
        </a:p>
      </dgm:t>
    </dgm:pt>
    <dgm:pt modelId="{88F4DE0F-D27C-42B3-8813-8390B6A05504}" type="sibTrans" cxnId="{DFC67ECE-649B-469E-89A6-A8124FFCF931}">
      <dgm:prSet/>
      <dgm:spPr/>
      <dgm:t>
        <a:bodyPr/>
        <a:lstStyle/>
        <a:p>
          <a:endParaRPr lang="en-GB" b="1"/>
        </a:p>
      </dgm:t>
    </dgm:pt>
    <dgm:pt modelId="{D0EBE9A9-25BF-421B-B04A-904D56279006}">
      <dgm:prSet/>
      <dgm:spPr>
        <a:solidFill>
          <a:schemeClr val="accent5">
            <a:lumMod val="50000"/>
          </a:schemeClr>
        </a:solidFill>
      </dgm:spPr>
      <dgm:t>
        <a:bodyPr/>
        <a:lstStyle/>
        <a:p>
          <a:r>
            <a:rPr lang="nb-NO" b="1" dirty="0">
              <a:solidFill>
                <a:schemeClr val="accent6">
                  <a:lumMod val="75000"/>
                </a:schemeClr>
              </a:solidFill>
            </a:rPr>
            <a:t>Drift og videreutvikling</a:t>
          </a:r>
          <a:endParaRPr lang="en-GB" b="1" dirty="0">
            <a:solidFill>
              <a:schemeClr val="accent6">
                <a:lumMod val="75000"/>
              </a:schemeClr>
            </a:solidFill>
          </a:endParaRPr>
        </a:p>
      </dgm:t>
    </dgm:pt>
    <dgm:pt modelId="{E923F6F1-B1E0-426D-9719-63BAA93E0599}" type="parTrans" cxnId="{788875CF-888B-4C6A-8BA2-E537E25B39E3}">
      <dgm:prSet/>
      <dgm:spPr/>
      <dgm:t>
        <a:bodyPr/>
        <a:lstStyle/>
        <a:p>
          <a:endParaRPr lang="en-GB" b="1"/>
        </a:p>
      </dgm:t>
    </dgm:pt>
    <dgm:pt modelId="{1AD0479E-BCFD-48D3-BCA2-A855F9910C64}" type="sibTrans" cxnId="{788875CF-888B-4C6A-8BA2-E537E25B39E3}">
      <dgm:prSet/>
      <dgm:spPr/>
      <dgm:t>
        <a:bodyPr/>
        <a:lstStyle/>
        <a:p>
          <a:endParaRPr lang="en-GB" b="1"/>
        </a:p>
      </dgm:t>
    </dgm:pt>
    <dgm:pt modelId="{67805800-9ED5-41EE-B02A-802F081A97EE}" type="pres">
      <dgm:prSet presAssocID="{9A5C8FAE-AEF3-414D-A3AA-279152B11614}" presName="Name0" presStyleCnt="0">
        <dgm:presLayoutVars>
          <dgm:dir/>
          <dgm:animLvl val="lvl"/>
          <dgm:resizeHandles val="exact"/>
        </dgm:presLayoutVars>
      </dgm:prSet>
      <dgm:spPr/>
    </dgm:pt>
    <dgm:pt modelId="{E57F638D-6D3A-4BF6-8153-A32BE1CF9083}" type="pres">
      <dgm:prSet presAssocID="{02DF180A-94CC-42F9-B55C-A61CB5E3BE9D}" presName="parTxOnly" presStyleLbl="node1" presStyleIdx="0" presStyleCnt="5">
        <dgm:presLayoutVars>
          <dgm:chMax val="0"/>
          <dgm:chPref val="0"/>
          <dgm:bulletEnabled val="1"/>
        </dgm:presLayoutVars>
      </dgm:prSet>
      <dgm:spPr/>
      <dgm:t>
        <a:bodyPr/>
        <a:lstStyle/>
        <a:p>
          <a:endParaRPr lang="en-US"/>
        </a:p>
      </dgm:t>
    </dgm:pt>
    <dgm:pt modelId="{E9937833-2BC9-4950-8543-47FDB36719FA}" type="pres">
      <dgm:prSet presAssocID="{61BACF20-D01D-4668-8025-E790DC59C1D8}" presName="parTxOnlySpace" presStyleCnt="0"/>
      <dgm:spPr/>
    </dgm:pt>
    <dgm:pt modelId="{6C24B2F0-C84C-41F2-B154-DC28E6206E7D}" type="pres">
      <dgm:prSet presAssocID="{CC6A0262-8476-4052-B37B-774132D80245}" presName="parTxOnly" presStyleLbl="node1" presStyleIdx="1" presStyleCnt="5">
        <dgm:presLayoutVars>
          <dgm:chMax val="0"/>
          <dgm:chPref val="0"/>
          <dgm:bulletEnabled val="1"/>
        </dgm:presLayoutVars>
      </dgm:prSet>
      <dgm:spPr/>
      <dgm:t>
        <a:bodyPr/>
        <a:lstStyle/>
        <a:p>
          <a:endParaRPr lang="en-US"/>
        </a:p>
      </dgm:t>
    </dgm:pt>
    <dgm:pt modelId="{A26A1E0D-5D3E-46D8-A0B2-DE857E202DE3}" type="pres">
      <dgm:prSet presAssocID="{F4480D59-0DC1-4DDE-8342-791ADCA66240}" presName="parTxOnlySpace" presStyleCnt="0"/>
      <dgm:spPr/>
    </dgm:pt>
    <dgm:pt modelId="{947D8CE6-0728-4D02-B57A-29882F06107E}" type="pres">
      <dgm:prSet presAssocID="{D8872A46-3E64-4E3F-967F-140EAB8E37AD}" presName="parTxOnly" presStyleLbl="node1" presStyleIdx="2" presStyleCnt="5">
        <dgm:presLayoutVars>
          <dgm:chMax val="0"/>
          <dgm:chPref val="0"/>
          <dgm:bulletEnabled val="1"/>
        </dgm:presLayoutVars>
      </dgm:prSet>
      <dgm:spPr/>
      <dgm:t>
        <a:bodyPr/>
        <a:lstStyle/>
        <a:p>
          <a:endParaRPr lang="en-US"/>
        </a:p>
      </dgm:t>
    </dgm:pt>
    <dgm:pt modelId="{0C5C95A4-6D8D-4D09-9BA5-BFA3B87CBE08}" type="pres">
      <dgm:prSet presAssocID="{978118C0-ED3B-40F0-9BDA-40ACB48F5917}" presName="parTxOnlySpace" presStyleCnt="0"/>
      <dgm:spPr/>
    </dgm:pt>
    <dgm:pt modelId="{3CF6F30D-52E2-41EC-86E6-5D6AB7C1D55D}" type="pres">
      <dgm:prSet presAssocID="{2C77AF32-928B-4193-B652-D8CA81FEEBD6}" presName="parTxOnly" presStyleLbl="node1" presStyleIdx="3" presStyleCnt="5">
        <dgm:presLayoutVars>
          <dgm:chMax val="0"/>
          <dgm:chPref val="0"/>
          <dgm:bulletEnabled val="1"/>
        </dgm:presLayoutVars>
      </dgm:prSet>
      <dgm:spPr/>
      <dgm:t>
        <a:bodyPr/>
        <a:lstStyle/>
        <a:p>
          <a:endParaRPr lang="en-US"/>
        </a:p>
      </dgm:t>
    </dgm:pt>
    <dgm:pt modelId="{9B97C6DA-BA44-4FBF-8D5E-86AF8D11E127}" type="pres">
      <dgm:prSet presAssocID="{88F4DE0F-D27C-42B3-8813-8390B6A05504}" presName="parTxOnlySpace" presStyleCnt="0"/>
      <dgm:spPr/>
    </dgm:pt>
    <dgm:pt modelId="{E0A3DE8C-60BA-4EC8-93E9-3D7219813F11}" type="pres">
      <dgm:prSet presAssocID="{D0EBE9A9-25BF-421B-B04A-904D56279006}" presName="parTxOnly" presStyleLbl="node1" presStyleIdx="4" presStyleCnt="5">
        <dgm:presLayoutVars>
          <dgm:chMax val="0"/>
          <dgm:chPref val="0"/>
          <dgm:bulletEnabled val="1"/>
        </dgm:presLayoutVars>
      </dgm:prSet>
      <dgm:spPr/>
      <dgm:t>
        <a:bodyPr/>
        <a:lstStyle/>
        <a:p>
          <a:endParaRPr lang="en-US"/>
        </a:p>
      </dgm:t>
    </dgm:pt>
  </dgm:ptLst>
  <dgm:cxnLst>
    <dgm:cxn modelId="{B3F7CBD2-4FA6-4CC1-AB2B-C05B06D6B547}" srcId="{9A5C8FAE-AEF3-414D-A3AA-279152B11614}" destId="{CC6A0262-8476-4052-B37B-774132D80245}" srcOrd="1" destOrd="0" parTransId="{F5FB3E40-FC9D-42B9-834D-0D7988F7003C}" sibTransId="{F4480D59-0DC1-4DDE-8342-791ADCA66240}"/>
    <dgm:cxn modelId="{31EB7ADA-4D55-487E-9C09-17D22D9BB2CD}" srcId="{9A5C8FAE-AEF3-414D-A3AA-279152B11614}" destId="{D8872A46-3E64-4E3F-967F-140EAB8E37AD}" srcOrd="2" destOrd="0" parTransId="{63ADCE81-6020-4118-8821-F763F7638A2E}" sibTransId="{978118C0-ED3B-40F0-9BDA-40ACB48F5917}"/>
    <dgm:cxn modelId="{245F3396-B219-4787-9DEB-413EE7DE9632}" type="presOf" srcId="{02DF180A-94CC-42F9-B55C-A61CB5E3BE9D}" destId="{E57F638D-6D3A-4BF6-8153-A32BE1CF9083}" srcOrd="0" destOrd="0" presId="urn:microsoft.com/office/officeart/2005/8/layout/chevron1"/>
    <dgm:cxn modelId="{5098850C-599A-4744-8227-0C55799B02B3}" srcId="{9A5C8FAE-AEF3-414D-A3AA-279152B11614}" destId="{02DF180A-94CC-42F9-B55C-A61CB5E3BE9D}" srcOrd="0" destOrd="0" parTransId="{0E4B6CAE-962A-48EA-8C3D-A2AD5B7B27EF}" sibTransId="{61BACF20-D01D-4668-8025-E790DC59C1D8}"/>
    <dgm:cxn modelId="{3355D2A1-E551-4BA5-8F58-3272FB606DE5}" type="presOf" srcId="{D8872A46-3E64-4E3F-967F-140EAB8E37AD}" destId="{947D8CE6-0728-4D02-B57A-29882F06107E}" srcOrd="0" destOrd="0" presId="urn:microsoft.com/office/officeart/2005/8/layout/chevron1"/>
    <dgm:cxn modelId="{4BB73A61-995D-42BE-B868-B3821F0FC6BE}" type="presOf" srcId="{2C77AF32-928B-4193-B652-D8CA81FEEBD6}" destId="{3CF6F30D-52E2-41EC-86E6-5D6AB7C1D55D}" srcOrd="0" destOrd="0" presId="urn:microsoft.com/office/officeart/2005/8/layout/chevron1"/>
    <dgm:cxn modelId="{B7F1196B-DFFA-4314-B4E7-121E6A451401}" type="presOf" srcId="{9A5C8FAE-AEF3-414D-A3AA-279152B11614}" destId="{67805800-9ED5-41EE-B02A-802F081A97EE}" srcOrd="0" destOrd="0" presId="urn:microsoft.com/office/officeart/2005/8/layout/chevron1"/>
    <dgm:cxn modelId="{788875CF-888B-4C6A-8BA2-E537E25B39E3}" srcId="{9A5C8FAE-AEF3-414D-A3AA-279152B11614}" destId="{D0EBE9A9-25BF-421B-B04A-904D56279006}" srcOrd="4" destOrd="0" parTransId="{E923F6F1-B1E0-426D-9719-63BAA93E0599}" sibTransId="{1AD0479E-BCFD-48D3-BCA2-A855F9910C64}"/>
    <dgm:cxn modelId="{318D8CE5-F390-4A38-B6C4-8AB25670B892}" type="presOf" srcId="{CC6A0262-8476-4052-B37B-774132D80245}" destId="{6C24B2F0-C84C-41F2-B154-DC28E6206E7D}" srcOrd="0" destOrd="0" presId="urn:microsoft.com/office/officeart/2005/8/layout/chevron1"/>
    <dgm:cxn modelId="{DFC67ECE-649B-469E-89A6-A8124FFCF931}" srcId="{9A5C8FAE-AEF3-414D-A3AA-279152B11614}" destId="{2C77AF32-928B-4193-B652-D8CA81FEEBD6}" srcOrd="3" destOrd="0" parTransId="{9D0425CF-FD6E-40E6-9A73-2A74178343A0}" sibTransId="{88F4DE0F-D27C-42B3-8813-8390B6A05504}"/>
    <dgm:cxn modelId="{902F8E80-25A9-48F6-A1A4-6FAD38D84D72}" type="presOf" srcId="{D0EBE9A9-25BF-421B-B04A-904D56279006}" destId="{E0A3DE8C-60BA-4EC8-93E9-3D7219813F11}" srcOrd="0" destOrd="0" presId="urn:microsoft.com/office/officeart/2005/8/layout/chevron1"/>
    <dgm:cxn modelId="{DEDDFCAE-7C7B-46F1-A27E-F32043C55423}" type="presParOf" srcId="{67805800-9ED5-41EE-B02A-802F081A97EE}" destId="{E57F638D-6D3A-4BF6-8153-A32BE1CF9083}" srcOrd="0" destOrd="0" presId="urn:microsoft.com/office/officeart/2005/8/layout/chevron1"/>
    <dgm:cxn modelId="{E864DEFD-4BE8-4696-A151-83AB393E3D48}" type="presParOf" srcId="{67805800-9ED5-41EE-B02A-802F081A97EE}" destId="{E9937833-2BC9-4950-8543-47FDB36719FA}" srcOrd="1" destOrd="0" presId="urn:microsoft.com/office/officeart/2005/8/layout/chevron1"/>
    <dgm:cxn modelId="{C71763D2-630C-4EE0-925C-0AD7E653F746}" type="presParOf" srcId="{67805800-9ED5-41EE-B02A-802F081A97EE}" destId="{6C24B2F0-C84C-41F2-B154-DC28E6206E7D}" srcOrd="2" destOrd="0" presId="urn:microsoft.com/office/officeart/2005/8/layout/chevron1"/>
    <dgm:cxn modelId="{773457DD-C4D2-4027-842E-5E64A18A71F6}" type="presParOf" srcId="{67805800-9ED5-41EE-B02A-802F081A97EE}" destId="{A26A1E0D-5D3E-46D8-A0B2-DE857E202DE3}" srcOrd="3" destOrd="0" presId="urn:microsoft.com/office/officeart/2005/8/layout/chevron1"/>
    <dgm:cxn modelId="{FE6C7296-AD6D-4BAA-81B2-B6CDB6151CB1}" type="presParOf" srcId="{67805800-9ED5-41EE-B02A-802F081A97EE}" destId="{947D8CE6-0728-4D02-B57A-29882F06107E}" srcOrd="4" destOrd="0" presId="urn:microsoft.com/office/officeart/2005/8/layout/chevron1"/>
    <dgm:cxn modelId="{BCB0F340-B23F-4EA1-8DDA-EF0393154F95}" type="presParOf" srcId="{67805800-9ED5-41EE-B02A-802F081A97EE}" destId="{0C5C95A4-6D8D-4D09-9BA5-BFA3B87CBE08}" srcOrd="5" destOrd="0" presId="urn:microsoft.com/office/officeart/2005/8/layout/chevron1"/>
    <dgm:cxn modelId="{E7CD456A-6691-479B-AAA6-3721C84968FE}" type="presParOf" srcId="{67805800-9ED5-41EE-B02A-802F081A97EE}" destId="{3CF6F30D-52E2-41EC-86E6-5D6AB7C1D55D}" srcOrd="6" destOrd="0" presId="urn:microsoft.com/office/officeart/2005/8/layout/chevron1"/>
    <dgm:cxn modelId="{ACA523F9-ADDD-4A71-B017-41B85C57618E}" type="presParOf" srcId="{67805800-9ED5-41EE-B02A-802F081A97EE}" destId="{9B97C6DA-BA44-4FBF-8D5E-86AF8D11E127}" srcOrd="7" destOrd="0" presId="urn:microsoft.com/office/officeart/2005/8/layout/chevron1"/>
    <dgm:cxn modelId="{A313B254-D3C3-45D3-A1A0-418A932C104B}" type="presParOf" srcId="{67805800-9ED5-41EE-B02A-802F081A97EE}" destId="{E0A3DE8C-60BA-4EC8-93E9-3D7219813F11}"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5C8FAE-AEF3-414D-A3AA-279152B11614}" type="doc">
      <dgm:prSet loTypeId="urn:microsoft.com/office/officeart/2005/8/layout/chevron1" loCatId="process" qsTypeId="urn:microsoft.com/office/officeart/2005/8/quickstyle/simple1" qsCatId="simple" csTypeId="urn:microsoft.com/office/officeart/2005/8/colors/accent1_2" csCatId="accent1" phldr="1"/>
      <dgm:spPr/>
    </dgm:pt>
    <dgm:pt modelId="{02DF180A-94CC-42F9-B55C-A61CB5E3BE9D}">
      <dgm:prSet phldrT="[Text]"/>
      <dgm:spPr>
        <a:solidFill>
          <a:schemeClr val="accent5">
            <a:lumMod val="75000"/>
          </a:schemeClr>
        </a:solidFill>
      </dgm:spPr>
      <dgm:t>
        <a:bodyPr/>
        <a:lstStyle/>
        <a:p>
          <a:r>
            <a:rPr lang="nb-NO" b="1" dirty="0">
              <a:solidFill>
                <a:schemeClr val="accent6">
                  <a:lumMod val="75000"/>
                </a:schemeClr>
              </a:solidFill>
            </a:rPr>
            <a:t>Forberedelse</a:t>
          </a:r>
          <a:endParaRPr lang="en-GB" b="1" dirty="0">
            <a:solidFill>
              <a:schemeClr val="accent6">
                <a:lumMod val="75000"/>
              </a:schemeClr>
            </a:solidFill>
          </a:endParaRPr>
        </a:p>
      </dgm:t>
    </dgm:pt>
    <dgm:pt modelId="{0E4B6CAE-962A-48EA-8C3D-A2AD5B7B27EF}" type="parTrans" cxnId="{5098850C-599A-4744-8227-0C55799B02B3}">
      <dgm:prSet/>
      <dgm:spPr/>
      <dgm:t>
        <a:bodyPr/>
        <a:lstStyle/>
        <a:p>
          <a:endParaRPr lang="en-GB" b="1"/>
        </a:p>
      </dgm:t>
    </dgm:pt>
    <dgm:pt modelId="{61BACF20-D01D-4668-8025-E790DC59C1D8}" type="sibTrans" cxnId="{5098850C-599A-4744-8227-0C55799B02B3}">
      <dgm:prSet/>
      <dgm:spPr/>
      <dgm:t>
        <a:bodyPr/>
        <a:lstStyle/>
        <a:p>
          <a:endParaRPr lang="en-GB" b="1"/>
        </a:p>
      </dgm:t>
    </dgm:pt>
    <dgm:pt modelId="{CC6A0262-8476-4052-B37B-774132D80245}">
      <dgm:prSet phldrT="[Text]"/>
      <dgm:spPr>
        <a:solidFill>
          <a:srgbClr val="3EC0A1">
            <a:alpha val="69804"/>
          </a:srgbClr>
        </a:solidFill>
      </dgm:spPr>
      <dgm:t>
        <a:bodyPr/>
        <a:lstStyle/>
        <a:p>
          <a:r>
            <a:rPr lang="nb-NO" b="1" dirty="0">
              <a:solidFill>
                <a:schemeClr val="accent6">
                  <a:lumMod val="75000"/>
                </a:schemeClr>
              </a:solidFill>
            </a:rPr>
            <a:t>Nåsituasjon</a:t>
          </a:r>
          <a:endParaRPr lang="en-GB" b="1" dirty="0">
            <a:solidFill>
              <a:schemeClr val="accent6">
                <a:lumMod val="75000"/>
              </a:schemeClr>
            </a:solidFill>
          </a:endParaRPr>
        </a:p>
      </dgm:t>
    </dgm:pt>
    <dgm:pt modelId="{F5FB3E40-FC9D-42B9-834D-0D7988F7003C}" type="parTrans" cxnId="{B3F7CBD2-4FA6-4CC1-AB2B-C05B06D6B547}">
      <dgm:prSet/>
      <dgm:spPr/>
      <dgm:t>
        <a:bodyPr/>
        <a:lstStyle/>
        <a:p>
          <a:endParaRPr lang="en-GB" b="1"/>
        </a:p>
      </dgm:t>
    </dgm:pt>
    <dgm:pt modelId="{F4480D59-0DC1-4DDE-8342-791ADCA66240}" type="sibTrans" cxnId="{B3F7CBD2-4FA6-4CC1-AB2B-C05B06D6B547}">
      <dgm:prSet/>
      <dgm:spPr/>
      <dgm:t>
        <a:bodyPr/>
        <a:lstStyle/>
        <a:p>
          <a:endParaRPr lang="en-GB" b="1"/>
        </a:p>
      </dgm:t>
    </dgm:pt>
    <dgm:pt modelId="{D8872A46-3E64-4E3F-967F-140EAB8E37AD}">
      <dgm:prSet phldrT="[Text]"/>
      <dgm:spPr>
        <a:solidFill>
          <a:srgbClr val="8EDAB2">
            <a:alpha val="70000"/>
          </a:srgbClr>
        </a:solidFill>
      </dgm:spPr>
      <dgm:t>
        <a:bodyPr/>
        <a:lstStyle/>
        <a:p>
          <a:r>
            <a:rPr lang="nb-NO" b="1" dirty="0">
              <a:solidFill>
                <a:schemeClr val="accent6">
                  <a:lumMod val="75000"/>
                </a:schemeClr>
              </a:solidFill>
            </a:rPr>
            <a:t>Ønsket situasjon</a:t>
          </a:r>
          <a:endParaRPr lang="en-GB" b="1" dirty="0">
            <a:solidFill>
              <a:schemeClr val="accent6">
                <a:lumMod val="75000"/>
              </a:schemeClr>
            </a:solidFill>
          </a:endParaRPr>
        </a:p>
      </dgm:t>
    </dgm:pt>
    <dgm:pt modelId="{63ADCE81-6020-4118-8821-F763F7638A2E}" type="parTrans" cxnId="{31EB7ADA-4D55-487E-9C09-17D22D9BB2CD}">
      <dgm:prSet/>
      <dgm:spPr/>
      <dgm:t>
        <a:bodyPr/>
        <a:lstStyle/>
        <a:p>
          <a:endParaRPr lang="en-GB" b="1"/>
        </a:p>
      </dgm:t>
    </dgm:pt>
    <dgm:pt modelId="{978118C0-ED3B-40F0-9BDA-40ACB48F5917}" type="sibTrans" cxnId="{31EB7ADA-4D55-487E-9C09-17D22D9BB2CD}">
      <dgm:prSet/>
      <dgm:spPr/>
      <dgm:t>
        <a:bodyPr/>
        <a:lstStyle/>
        <a:p>
          <a:endParaRPr lang="en-GB" b="1"/>
        </a:p>
      </dgm:t>
    </dgm:pt>
    <dgm:pt modelId="{2C77AF32-928B-4193-B652-D8CA81FEEBD6}">
      <dgm:prSet/>
      <dgm:spPr>
        <a:solidFill>
          <a:srgbClr val="8EDAB2">
            <a:alpha val="70000"/>
          </a:srgbClr>
        </a:solidFill>
      </dgm:spPr>
      <dgm:t>
        <a:bodyPr/>
        <a:lstStyle/>
        <a:p>
          <a:r>
            <a:rPr lang="en-GB" b="1" dirty="0" err="1">
              <a:solidFill>
                <a:schemeClr val="accent6">
                  <a:lumMod val="75000"/>
                </a:schemeClr>
              </a:solidFill>
            </a:rPr>
            <a:t>Pilotering</a:t>
          </a:r>
          <a:endParaRPr lang="en-GB" b="1" dirty="0">
            <a:solidFill>
              <a:schemeClr val="accent6">
                <a:lumMod val="75000"/>
              </a:schemeClr>
            </a:solidFill>
          </a:endParaRPr>
        </a:p>
      </dgm:t>
    </dgm:pt>
    <dgm:pt modelId="{9D0425CF-FD6E-40E6-9A73-2A74178343A0}" type="parTrans" cxnId="{DFC67ECE-649B-469E-89A6-A8124FFCF931}">
      <dgm:prSet/>
      <dgm:spPr/>
      <dgm:t>
        <a:bodyPr/>
        <a:lstStyle/>
        <a:p>
          <a:endParaRPr lang="en-GB" b="1"/>
        </a:p>
      </dgm:t>
    </dgm:pt>
    <dgm:pt modelId="{88F4DE0F-D27C-42B3-8813-8390B6A05504}" type="sibTrans" cxnId="{DFC67ECE-649B-469E-89A6-A8124FFCF931}">
      <dgm:prSet/>
      <dgm:spPr/>
      <dgm:t>
        <a:bodyPr/>
        <a:lstStyle/>
        <a:p>
          <a:endParaRPr lang="en-GB" b="1"/>
        </a:p>
      </dgm:t>
    </dgm:pt>
    <dgm:pt modelId="{D0EBE9A9-25BF-421B-B04A-904D56279006}">
      <dgm:prSet/>
      <dgm:spPr>
        <a:solidFill>
          <a:schemeClr val="accent5">
            <a:lumMod val="50000"/>
          </a:schemeClr>
        </a:solidFill>
      </dgm:spPr>
      <dgm:t>
        <a:bodyPr/>
        <a:lstStyle/>
        <a:p>
          <a:r>
            <a:rPr lang="nb-NO" b="1" dirty="0">
              <a:solidFill>
                <a:schemeClr val="accent6">
                  <a:lumMod val="75000"/>
                </a:schemeClr>
              </a:solidFill>
            </a:rPr>
            <a:t>Drift og videreutvikling</a:t>
          </a:r>
          <a:endParaRPr lang="en-GB" b="1" dirty="0">
            <a:solidFill>
              <a:schemeClr val="accent6">
                <a:lumMod val="75000"/>
              </a:schemeClr>
            </a:solidFill>
          </a:endParaRPr>
        </a:p>
      </dgm:t>
    </dgm:pt>
    <dgm:pt modelId="{E923F6F1-B1E0-426D-9719-63BAA93E0599}" type="parTrans" cxnId="{788875CF-888B-4C6A-8BA2-E537E25B39E3}">
      <dgm:prSet/>
      <dgm:spPr/>
      <dgm:t>
        <a:bodyPr/>
        <a:lstStyle/>
        <a:p>
          <a:endParaRPr lang="en-GB" b="1"/>
        </a:p>
      </dgm:t>
    </dgm:pt>
    <dgm:pt modelId="{1AD0479E-BCFD-48D3-BCA2-A855F9910C64}" type="sibTrans" cxnId="{788875CF-888B-4C6A-8BA2-E537E25B39E3}">
      <dgm:prSet/>
      <dgm:spPr/>
      <dgm:t>
        <a:bodyPr/>
        <a:lstStyle/>
        <a:p>
          <a:endParaRPr lang="en-GB" b="1"/>
        </a:p>
      </dgm:t>
    </dgm:pt>
    <dgm:pt modelId="{67805800-9ED5-41EE-B02A-802F081A97EE}" type="pres">
      <dgm:prSet presAssocID="{9A5C8FAE-AEF3-414D-A3AA-279152B11614}" presName="Name0" presStyleCnt="0">
        <dgm:presLayoutVars>
          <dgm:dir/>
          <dgm:animLvl val="lvl"/>
          <dgm:resizeHandles val="exact"/>
        </dgm:presLayoutVars>
      </dgm:prSet>
      <dgm:spPr/>
    </dgm:pt>
    <dgm:pt modelId="{E57F638D-6D3A-4BF6-8153-A32BE1CF9083}" type="pres">
      <dgm:prSet presAssocID="{02DF180A-94CC-42F9-B55C-A61CB5E3BE9D}" presName="parTxOnly" presStyleLbl="node1" presStyleIdx="0" presStyleCnt="5">
        <dgm:presLayoutVars>
          <dgm:chMax val="0"/>
          <dgm:chPref val="0"/>
          <dgm:bulletEnabled val="1"/>
        </dgm:presLayoutVars>
      </dgm:prSet>
      <dgm:spPr/>
      <dgm:t>
        <a:bodyPr/>
        <a:lstStyle/>
        <a:p>
          <a:endParaRPr lang="en-US"/>
        </a:p>
      </dgm:t>
    </dgm:pt>
    <dgm:pt modelId="{E9937833-2BC9-4950-8543-47FDB36719FA}" type="pres">
      <dgm:prSet presAssocID="{61BACF20-D01D-4668-8025-E790DC59C1D8}" presName="parTxOnlySpace" presStyleCnt="0"/>
      <dgm:spPr/>
    </dgm:pt>
    <dgm:pt modelId="{6C24B2F0-C84C-41F2-B154-DC28E6206E7D}" type="pres">
      <dgm:prSet presAssocID="{CC6A0262-8476-4052-B37B-774132D80245}" presName="parTxOnly" presStyleLbl="node1" presStyleIdx="1" presStyleCnt="5">
        <dgm:presLayoutVars>
          <dgm:chMax val="0"/>
          <dgm:chPref val="0"/>
          <dgm:bulletEnabled val="1"/>
        </dgm:presLayoutVars>
      </dgm:prSet>
      <dgm:spPr/>
      <dgm:t>
        <a:bodyPr/>
        <a:lstStyle/>
        <a:p>
          <a:endParaRPr lang="en-US"/>
        </a:p>
      </dgm:t>
    </dgm:pt>
    <dgm:pt modelId="{A26A1E0D-5D3E-46D8-A0B2-DE857E202DE3}" type="pres">
      <dgm:prSet presAssocID="{F4480D59-0DC1-4DDE-8342-791ADCA66240}" presName="parTxOnlySpace" presStyleCnt="0"/>
      <dgm:spPr/>
    </dgm:pt>
    <dgm:pt modelId="{947D8CE6-0728-4D02-B57A-29882F06107E}" type="pres">
      <dgm:prSet presAssocID="{D8872A46-3E64-4E3F-967F-140EAB8E37AD}" presName="parTxOnly" presStyleLbl="node1" presStyleIdx="2" presStyleCnt="5">
        <dgm:presLayoutVars>
          <dgm:chMax val="0"/>
          <dgm:chPref val="0"/>
          <dgm:bulletEnabled val="1"/>
        </dgm:presLayoutVars>
      </dgm:prSet>
      <dgm:spPr/>
      <dgm:t>
        <a:bodyPr/>
        <a:lstStyle/>
        <a:p>
          <a:endParaRPr lang="en-US"/>
        </a:p>
      </dgm:t>
    </dgm:pt>
    <dgm:pt modelId="{0C5C95A4-6D8D-4D09-9BA5-BFA3B87CBE08}" type="pres">
      <dgm:prSet presAssocID="{978118C0-ED3B-40F0-9BDA-40ACB48F5917}" presName="parTxOnlySpace" presStyleCnt="0"/>
      <dgm:spPr/>
    </dgm:pt>
    <dgm:pt modelId="{3CF6F30D-52E2-41EC-86E6-5D6AB7C1D55D}" type="pres">
      <dgm:prSet presAssocID="{2C77AF32-928B-4193-B652-D8CA81FEEBD6}" presName="parTxOnly" presStyleLbl="node1" presStyleIdx="3" presStyleCnt="5">
        <dgm:presLayoutVars>
          <dgm:chMax val="0"/>
          <dgm:chPref val="0"/>
          <dgm:bulletEnabled val="1"/>
        </dgm:presLayoutVars>
      </dgm:prSet>
      <dgm:spPr/>
      <dgm:t>
        <a:bodyPr/>
        <a:lstStyle/>
        <a:p>
          <a:endParaRPr lang="en-US"/>
        </a:p>
      </dgm:t>
    </dgm:pt>
    <dgm:pt modelId="{9B97C6DA-BA44-4FBF-8D5E-86AF8D11E127}" type="pres">
      <dgm:prSet presAssocID="{88F4DE0F-D27C-42B3-8813-8390B6A05504}" presName="parTxOnlySpace" presStyleCnt="0"/>
      <dgm:spPr/>
    </dgm:pt>
    <dgm:pt modelId="{E0A3DE8C-60BA-4EC8-93E9-3D7219813F11}" type="pres">
      <dgm:prSet presAssocID="{D0EBE9A9-25BF-421B-B04A-904D56279006}" presName="parTxOnly" presStyleLbl="node1" presStyleIdx="4" presStyleCnt="5">
        <dgm:presLayoutVars>
          <dgm:chMax val="0"/>
          <dgm:chPref val="0"/>
          <dgm:bulletEnabled val="1"/>
        </dgm:presLayoutVars>
      </dgm:prSet>
      <dgm:spPr/>
      <dgm:t>
        <a:bodyPr/>
        <a:lstStyle/>
        <a:p>
          <a:endParaRPr lang="en-US"/>
        </a:p>
      </dgm:t>
    </dgm:pt>
  </dgm:ptLst>
  <dgm:cxnLst>
    <dgm:cxn modelId="{B3F7CBD2-4FA6-4CC1-AB2B-C05B06D6B547}" srcId="{9A5C8FAE-AEF3-414D-A3AA-279152B11614}" destId="{CC6A0262-8476-4052-B37B-774132D80245}" srcOrd="1" destOrd="0" parTransId="{F5FB3E40-FC9D-42B9-834D-0D7988F7003C}" sibTransId="{F4480D59-0DC1-4DDE-8342-791ADCA66240}"/>
    <dgm:cxn modelId="{31EB7ADA-4D55-487E-9C09-17D22D9BB2CD}" srcId="{9A5C8FAE-AEF3-414D-A3AA-279152B11614}" destId="{D8872A46-3E64-4E3F-967F-140EAB8E37AD}" srcOrd="2" destOrd="0" parTransId="{63ADCE81-6020-4118-8821-F763F7638A2E}" sibTransId="{978118C0-ED3B-40F0-9BDA-40ACB48F5917}"/>
    <dgm:cxn modelId="{245F3396-B219-4787-9DEB-413EE7DE9632}" type="presOf" srcId="{02DF180A-94CC-42F9-B55C-A61CB5E3BE9D}" destId="{E57F638D-6D3A-4BF6-8153-A32BE1CF9083}" srcOrd="0" destOrd="0" presId="urn:microsoft.com/office/officeart/2005/8/layout/chevron1"/>
    <dgm:cxn modelId="{5098850C-599A-4744-8227-0C55799B02B3}" srcId="{9A5C8FAE-AEF3-414D-A3AA-279152B11614}" destId="{02DF180A-94CC-42F9-B55C-A61CB5E3BE9D}" srcOrd="0" destOrd="0" parTransId="{0E4B6CAE-962A-48EA-8C3D-A2AD5B7B27EF}" sibTransId="{61BACF20-D01D-4668-8025-E790DC59C1D8}"/>
    <dgm:cxn modelId="{3355D2A1-E551-4BA5-8F58-3272FB606DE5}" type="presOf" srcId="{D8872A46-3E64-4E3F-967F-140EAB8E37AD}" destId="{947D8CE6-0728-4D02-B57A-29882F06107E}" srcOrd="0" destOrd="0" presId="urn:microsoft.com/office/officeart/2005/8/layout/chevron1"/>
    <dgm:cxn modelId="{4BB73A61-995D-42BE-B868-B3821F0FC6BE}" type="presOf" srcId="{2C77AF32-928B-4193-B652-D8CA81FEEBD6}" destId="{3CF6F30D-52E2-41EC-86E6-5D6AB7C1D55D}" srcOrd="0" destOrd="0" presId="urn:microsoft.com/office/officeart/2005/8/layout/chevron1"/>
    <dgm:cxn modelId="{B7F1196B-DFFA-4314-B4E7-121E6A451401}" type="presOf" srcId="{9A5C8FAE-AEF3-414D-A3AA-279152B11614}" destId="{67805800-9ED5-41EE-B02A-802F081A97EE}" srcOrd="0" destOrd="0" presId="urn:microsoft.com/office/officeart/2005/8/layout/chevron1"/>
    <dgm:cxn modelId="{788875CF-888B-4C6A-8BA2-E537E25B39E3}" srcId="{9A5C8FAE-AEF3-414D-A3AA-279152B11614}" destId="{D0EBE9A9-25BF-421B-B04A-904D56279006}" srcOrd="4" destOrd="0" parTransId="{E923F6F1-B1E0-426D-9719-63BAA93E0599}" sibTransId="{1AD0479E-BCFD-48D3-BCA2-A855F9910C64}"/>
    <dgm:cxn modelId="{318D8CE5-F390-4A38-B6C4-8AB25670B892}" type="presOf" srcId="{CC6A0262-8476-4052-B37B-774132D80245}" destId="{6C24B2F0-C84C-41F2-B154-DC28E6206E7D}" srcOrd="0" destOrd="0" presId="urn:microsoft.com/office/officeart/2005/8/layout/chevron1"/>
    <dgm:cxn modelId="{DFC67ECE-649B-469E-89A6-A8124FFCF931}" srcId="{9A5C8FAE-AEF3-414D-A3AA-279152B11614}" destId="{2C77AF32-928B-4193-B652-D8CA81FEEBD6}" srcOrd="3" destOrd="0" parTransId="{9D0425CF-FD6E-40E6-9A73-2A74178343A0}" sibTransId="{88F4DE0F-D27C-42B3-8813-8390B6A05504}"/>
    <dgm:cxn modelId="{902F8E80-25A9-48F6-A1A4-6FAD38D84D72}" type="presOf" srcId="{D0EBE9A9-25BF-421B-B04A-904D56279006}" destId="{E0A3DE8C-60BA-4EC8-93E9-3D7219813F11}" srcOrd="0" destOrd="0" presId="urn:microsoft.com/office/officeart/2005/8/layout/chevron1"/>
    <dgm:cxn modelId="{DEDDFCAE-7C7B-46F1-A27E-F32043C55423}" type="presParOf" srcId="{67805800-9ED5-41EE-B02A-802F081A97EE}" destId="{E57F638D-6D3A-4BF6-8153-A32BE1CF9083}" srcOrd="0" destOrd="0" presId="urn:microsoft.com/office/officeart/2005/8/layout/chevron1"/>
    <dgm:cxn modelId="{E864DEFD-4BE8-4696-A151-83AB393E3D48}" type="presParOf" srcId="{67805800-9ED5-41EE-B02A-802F081A97EE}" destId="{E9937833-2BC9-4950-8543-47FDB36719FA}" srcOrd="1" destOrd="0" presId="urn:microsoft.com/office/officeart/2005/8/layout/chevron1"/>
    <dgm:cxn modelId="{C71763D2-630C-4EE0-925C-0AD7E653F746}" type="presParOf" srcId="{67805800-9ED5-41EE-B02A-802F081A97EE}" destId="{6C24B2F0-C84C-41F2-B154-DC28E6206E7D}" srcOrd="2" destOrd="0" presId="urn:microsoft.com/office/officeart/2005/8/layout/chevron1"/>
    <dgm:cxn modelId="{773457DD-C4D2-4027-842E-5E64A18A71F6}" type="presParOf" srcId="{67805800-9ED5-41EE-B02A-802F081A97EE}" destId="{A26A1E0D-5D3E-46D8-A0B2-DE857E202DE3}" srcOrd="3" destOrd="0" presId="urn:microsoft.com/office/officeart/2005/8/layout/chevron1"/>
    <dgm:cxn modelId="{FE6C7296-AD6D-4BAA-81B2-B6CDB6151CB1}" type="presParOf" srcId="{67805800-9ED5-41EE-B02A-802F081A97EE}" destId="{947D8CE6-0728-4D02-B57A-29882F06107E}" srcOrd="4" destOrd="0" presId="urn:microsoft.com/office/officeart/2005/8/layout/chevron1"/>
    <dgm:cxn modelId="{BCB0F340-B23F-4EA1-8DDA-EF0393154F95}" type="presParOf" srcId="{67805800-9ED5-41EE-B02A-802F081A97EE}" destId="{0C5C95A4-6D8D-4D09-9BA5-BFA3B87CBE08}" srcOrd="5" destOrd="0" presId="urn:microsoft.com/office/officeart/2005/8/layout/chevron1"/>
    <dgm:cxn modelId="{E7CD456A-6691-479B-AAA6-3721C84968FE}" type="presParOf" srcId="{67805800-9ED5-41EE-B02A-802F081A97EE}" destId="{3CF6F30D-52E2-41EC-86E6-5D6AB7C1D55D}" srcOrd="6" destOrd="0" presId="urn:microsoft.com/office/officeart/2005/8/layout/chevron1"/>
    <dgm:cxn modelId="{ACA523F9-ADDD-4A71-B017-41B85C57618E}" type="presParOf" srcId="{67805800-9ED5-41EE-B02A-802F081A97EE}" destId="{9B97C6DA-BA44-4FBF-8D5E-86AF8D11E127}" srcOrd="7" destOrd="0" presId="urn:microsoft.com/office/officeart/2005/8/layout/chevron1"/>
    <dgm:cxn modelId="{A313B254-D3C3-45D3-A1A0-418A932C104B}" type="presParOf" srcId="{67805800-9ED5-41EE-B02A-802F081A97EE}" destId="{E0A3DE8C-60BA-4EC8-93E9-3D7219813F11}"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5C8FAE-AEF3-414D-A3AA-279152B11614}" type="doc">
      <dgm:prSet loTypeId="urn:microsoft.com/office/officeart/2005/8/layout/chevron1" loCatId="process" qsTypeId="urn:microsoft.com/office/officeart/2005/8/quickstyle/simple1" qsCatId="simple" csTypeId="urn:microsoft.com/office/officeart/2005/8/colors/accent1_2" csCatId="accent1" phldr="1"/>
      <dgm:spPr/>
    </dgm:pt>
    <dgm:pt modelId="{02DF180A-94CC-42F9-B55C-A61CB5E3BE9D}">
      <dgm:prSet phldrT="[Text]"/>
      <dgm:spPr>
        <a:solidFill>
          <a:schemeClr val="accent5">
            <a:lumMod val="75000"/>
          </a:schemeClr>
        </a:solidFill>
      </dgm:spPr>
      <dgm:t>
        <a:bodyPr/>
        <a:lstStyle/>
        <a:p>
          <a:r>
            <a:rPr lang="nb-NO" b="1" dirty="0">
              <a:solidFill>
                <a:schemeClr val="accent6">
                  <a:lumMod val="75000"/>
                </a:schemeClr>
              </a:solidFill>
            </a:rPr>
            <a:t>Forberedelse</a:t>
          </a:r>
          <a:endParaRPr lang="en-GB" b="1" dirty="0">
            <a:solidFill>
              <a:schemeClr val="accent6">
                <a:lumMod val="75000"/>
              </a:schemeClr>
            </a:solidFill>
          </a:endParaRPr>
        </a:p>
      </dgm:t>
    </dgm:pt>
    <dgm:pt modelId="{0E4B6CAE-962A-48EA-8C3D-A2AD5B7B27EF}" type="parTrans" cxnId="{5098850C-599A-4744-8227-0C55799B02B3}">
      <dgm:prSet/>
      <dgm:spPr/>
      <dgm:t>
        <a:bodyPr/>
        <a:lstStyle/>
        <a:p>
          <a:endParaRPr lang="en-GB" b="1"/>
        </a:p>
      </dgm:t>
    </dgm:pt>
    <dgm:pt modelId="{61BACF20-D01D-4668-8025-E790DC59C1D8}" type="sibTrans" cxnId="{5098850C-599A-4744-8227-0C55799B02B3}">
      <dgm:prSet/>
      <dgm:spPr/>
      <dgm:t>
        <a:bodyPr/>
        <a:lstStyle/>
        <a:p>
          <a:endParaRPr lang="en-GB" b="1"/>
        </a:p>
      </dgm:t>
    </dgm:pt>
    <dgm:pt modelId="{CC6A0262-8476-4052-B37B-774132D80245}">
      <dgm:prSet phldrT="[Text]"/>
      <dgm:spPr>
        <a:solidFill>
          <a:srgbClr val="3EC0A1">
            <a:alpha val="69804"/>
          </a:srgbClr>
        </a:solidFill>
      </dgm:spPr>
      <dgm:t>
        <a:bodyPr/>
        <a:lstStyle/>
        <a:p>
          <a:r>
            <a:rPr lang="nb-NO" b="1" dirty="0">
              <a:solidFill>
                <a:schemeClr val="accent6">
                  <a:lumMod val="75000"/>
                </a:schemeClr>
              </a:solidFill>
            </a:rPr>
            <a:t>Nåsituasjon</a:t>
          </a:r>
          <a:endParaRPr lang="en-GB" b="1" dirty="0">
            <a:solidFill>
              <a:schemeClr val="accent6">
                <a:lumMod val="75000"/>
              </a:schemeClr>
            </a:solidFill>
          </a:endParaRPr>
        </a:p>
      </dgm:t>
    </dgm:pt>
    <dgm:pt modelId="{F5FB3E40-FC9D-42B9-834D-0D7988F7003C}" type="parTrans" cxnId="{B3F7CBD2-4FA6-4CC1-AB2B-C05B06D6B547}">
      <dgm:prSet/>
      <dgm:spPr/>
      <dgm:t>
        <a:bodyPr/>
        <a:lstStyle/>
        <a:p>
          <a:endParaRPr lang="en-GB" b="1"/>
        </a:p>
      </dgm:t>
    </dgm:pt>
    <dgm:pt modelId="{F4480D59-0DC1-4DDE-8342-791ADCA66240}" type="sibTrans" cxnId="{B3F7CBD2-4FA6-4CC1-AB2B-C05B06D6B547}">
      <dgm:prSet/>
      <dgm:spPr/>
      <dgm:t>
        <a:bodyPr/>
        <a:lstStyle/>
        <a:p>
          <a:endParaRPr lang="en-GB" b="1"/>
        </a:p>
      </dgm:t>
    </dgm:pt>
    <dgm:pt modelId="{D8872A46-3E64-4E3F-967F-140EAB8E37AD}">
      <dgm:prSet phldrT="[Text]"/>
      <dgm:spPr>
        <a:solidFill>
          <a:srgbClr val="8EDAB2">
            <a:alpha val="70000"/>
          </a:srgbClr>
        </a:solidFill>
      </dgm:spPr>
      <dgm:t>
        <a:bodyPr/>
        <a:lstStyle/>
        <a:p>
          <a:r>
            <a:rPr lang="nb-NO" b="1" dirty="0">
              <a:solidFill>
                <a:schemeClr val="accent6">
                  <a:lumMod val="75000"/>
                </a:schemeClr>
              </a:solidFill>
            </a:rPr>
            <a:t>Ønsket situasjon</a:t>
          </a:r>
          <a:endParaRPr lang="en-GB" b="1" dirty="0">
            <a:solidFill>
              <a:schemeClr val="accent6">
                <a:lumMod val="75000"/>
              </a:schemeClr>
            </a:solidFill>
          </a:endParaRPr>
        </a:p>
      </dgm:t>
    </dgm:pt>
    <dgm:pt modelId="{63ADCE81-6020-4118-8821-F763F7638A2E}" type="parTrans" cxnId="{31EB7ADA-4D55-487E-9C09-17D22D9BB2CD}">
      <dgm:prSet/>
      <dgm:spPr/>
      <dgm:t>
        <a:bodyPr/>
        <a:lstStyle/>
        <a:p>
          <a:endParaRPr lang="en-GB" b="1"/>
        </a:p>
      </dgm:t>
    </dgm:pt>
    <dgm:pt modelId="{978118C0-ED3B-40F0-9BDA-40ACB48F5917}" type="sibTrans" cxnId="{31EB7ADA-4D55-487E-9C09-17D22D9BB2CD}">
      <dgm:prSet/>
      <dgm:spPr/>
      <dgm:t>
        <a:bodyPr/>
        <a:lstStyle/>
        <a:p>
          <a:endParaRPr lang="en-GB" b="1"/>
        </a:p>
      </dgm:t>
    </dgm:pt>
    <dgm:pt modelId="{2C77AF32-928B-4193-B652-D8CA81FEEBD6}">
      <dgm:prSet/>
      <dgm:spPr>
        <a:solidFill>
          <a:srgbClr val="8EDAB2">
            <a:alpha val="70000"/>
          </a:srgbClr>
        </a:solidFill>
      </dgm:spPr>
      <dgm:t>
        <a:bodyPr/>
        <a:lstStyle/>
        <a:p>
          <a:r>
            <a:rPr lang="nb-NO" b="1" dirty="0">
              <a:solidFill>
                <a:schemeClr val="accent6">
                  <a:lumMod val="75000"/>
                </a:schemeClr>
              </a:solidFill>
            </a:rPr>
            <a:t>Testing</a:t>
          </a:r>
          <a:endParaRPr lang="en-GB" b="1" dirty="0">
            <a:solidFill>
              <a:schemeClr val="accent6">
                <a:lumMod val="75000"/>
              </a:schemeClr>
            </a:solidFill>
          </a:endParaRPr>
        </a:p>
      </dgm:t>
    </dgm:pt>
    <dgm:pt modelId="{9D0425CF-FD6E-40E6-9A73-2A74178343A0}" type="parTrans" cxnId="{DFC67ECE-649B-469E-89A6-A8124FFCF931}">
      <dgm:prSet/>
      <dgm:spPr/>
      <dgm:t>
        <a:bodyPr/>
        <a:lstStyle/>
        <a:p>
          <a:endParaRPr lang="en-GB" b="1"/>
        </a:p>
      </dgm:t>
    </dgm:pt>
    <dgm:pt modelId="{88F4DE0F-D27C-42B3-8813-8390B6A05504}" type="sibTrans" cxnId="{DFC67ECE-649B-469E-89A6-A8124FFCF931}">
      <dgm:prSet/>
      <dgm:spPr/>
      <dgm:t>
        <a:bodyPr/>
        <a:lstStyle/>
        <a:p>
          <a:endParaRPr lang="en-GB" b="1"/>
        </a:p>
      </dgm:t>
    </dgm:pt>
    <dgm:pt modelId="{D0EBE9A9-25BF-421B-B04A-904D56279006}">
      <dgm:prSet/>
      <dgm:spPr>
        <a:solidFill>
          <a:schemeClr val="accent5">
            <a:lumMod val="50000"/>
          </a:schemeClr>
        </a:solidFill>
      </dgm:spPr>
      <dgm:t>
        <a:bodyPr/>
        <a:lstStyle/>
        <a:p>
          <a:r>
            <a:rPr lang="nb-NO" b="1" dirty="0">
              <a:solidFill>
                <a:schemeClr val="accent6">
                  <a:lumMod val="75000"/>
                </a:schemeClr>
              </a:solidFill>
            </a:rPr>
            <a:t>Drift og videreutvikling</a:t>
          </a:r>
          <a:endParaRPr lang="en-GB" b="1" dirty="0">
            <a:solidFill>
              <a:schemeClr val="accent6">
                <a:lumMod val="75000"/>
              </a:schemeClr>
            </a:solidFill>
          </a:endParaRPr>
        </a:p>
      </dgm:t>
    </dgm:pt>
    <dgm:pt modelId="{E923F6F1-B1E0-426D-9719-63BAA93E0599}" type="parTrans" cxnId="{788875CF-888B-4C6A-8BA2-E537E25B39E3}">
      <dgm:prSet/>
      <dgm:spPr/>
      <dgm:t>
        <a:bodyPr/>
        <a:lstStyle/>
        <a:p>
          <a:endParaRPr lang="en-GB" b="1"/>
        </a:p>
      </dgm:t>
    </dgm:pt>
    <dgm:pt modelId="{1AD0479E-BCFD-48D3-BCA2-A855F9910C64}" type="sibTrans" cxnId="{788875CF-888B-4C6A-8BA2-E537E25B39E3}">
      <dgm:prSet/>
      <dgm:spPr/>
      <dgm:t>
        <a:bodyPr/>
        <a:lstStyle/>
        <a:p>
          <a:endParaRPr lang="en-GB" b="1"/>
        </a:p>
      </dgm:t>
    </dgm:pt>
    <dgm:pt modelId="{67805800-9ED5-41EE-B02A-802F081A97EE}" type="pres">
      <dgm:prSet presAssocID="{9A5C8FAE-AEF3-414D-A3AA-279152B11614}" presName="Name0" presStyleCnt="0">
        <dgm:presLayoutVars>
          <dgm:dir/>
          <dgm:animLvl val="lvl"/>
          <dgm:resizeHandles val="exact"/>
        </dgm:presLayoutVars>
      </dgm:prSet>
      <dgm:spPr/>
    </dgm:pt>
    <dgm:pt modelId="{E57F638D-6D3A-4BF6-8153-A32BE1CF9083}" type="pres">
      <dgm:prSet presAssocID="{02DF180A-94CC-42F9-B55C-A61CB5E3BE9D}" presName="parTxOnly" presStyleLbl="node1" presStyleIdx="0" presStyleCnt="5">
        <dgm:presLayoutVars>
          <dgm:chMax val="0"/>
          <dgm:chPref val="0"/>
          <dgm:bulletEnabled val="1"/>
        </dgm:presLayoutVars>
      </dgm:prSet>
      <dgm:spPr/>
      <dgm:t>
        <a:bodyPr/>
        <a:lstStyle/>
        <a:p>
          <a:endParaRPr lang="en-US"/>
        </a:p>
      </dgm:t>
    </dgm:pt>
    <dgm:pt modelId="{E9937833-2BC9-4950-8543-47FDB36719FA}" type="pres">
      <dgm:prSet presAssocID="{61BACF20-D01D-4668-8025-E790DC59C1D8}" presName="parTxOnlySpace" presStyleCnt="0"/>
      <dgm:spPr/>
    </dgm:pt>
    <dgm:pt modelId="{6C24B2F0-C84C-41F2-B154-DC28E6206E7D}" type="pres">
      <dgm:prSet presAssocID="{CC6A0262-8476-4052-B37B-774132D80245}" presName="parTxOnly" presStyleLbl="node1" presStyleIdx="1" presStyleCnt="5">
        <dgm:presLayoutVars>
          <dgm:chMax val="0"/>
          <dgm:chPref val="0"/>
          <dgm:bulletEnabled val="1"/>
        </dgm:presLayoutVars>
      </dgm:prSet>
      <dgm:spPr/>
      <dgm:t>
        <a:bodyPr/>
        <a:lstStyle/>
        <a:p>
          <a:endParaRPr lang="en-US"/>
        </a:p>
      </dgm:t>
    </dgm:pt>
    <dgm:pt modelId="{A26A1E0D-5D3E-46D8-A0B2-DE857E202DE3}" type="pres">
      <dgm:prSet presAssocID="{F4480D59-0DC1-4DDE-8342-791ADCA66240}" presName="parTxOnlySpace" presStyleCnt="0"/>
      <dgm:spPr/>
    </dgm:pt>
    <dgm:pt modelId="{947D8CE6-0728-4D02-B57A-29882F06107E}" type="pres">
      <dgm:prSet presAssocID="{D8872A46-3E64-4E3F-967F-140EAB8E37AD}" presName="parTxOnly" presStyleLbl="node1" presStyleIdx="2" presStyleCnt="5">
        <dgm:presLayoutVars>
          <dgm:chMax val="0"/>
          <dgm:chPref val="0"/>
          <dgm:bulletEnabled val="1"/>
        </dgm:presLayoutVars>
      </dgm:prSet>
      <dgm:spPr/>
      <dgm:t>
        <a:bodyPr/>
        <a:lstStyle/>
        <a:p>
          <a:endParaRPr lang="en-US"/>
        </a:p>
      </dgm:t>
    </dgm:pt>
    <dgm:pt modelId="{0C5C95A4-6D8D-4D09-9BA5-BFA3B87CBE08}" type="pres">
      <dgm:prSet presAssocID="{978118C0-ED3B-40F0-9BDA-40ACB48F5917}" presName="parTxOnlySpace" presStyleCnt="0"/>
      <dgm:spPr/>
    </dgm:pt>
    <dgm:pt modelId="{3CF6F30D-52E2-41EC-86E6-5D6AB7C1D55D}" type="pres">
      <dgm:prSet presAssocID="{2C77AF32-928B-4193-B652-D8CA81FEEBD6}" presName="parTxOnly" presStyleLbl="node1" presStyleIdx="3" presStyleCnt="5">
        <dgm:presLayoutVars>
          <dgm:chMax val="0"/>
          <dgm:chPref val="0"/>
          <dgm:bulletEnabled val="1"/>
        </dgm:presLayoutVars>
      </dgm:prSet>
      <dgm:spPr/>
      <dgm:t>
        <a:bodyPr/>
        <a:lstStyle/>
        <a:p>
          <a:endParaRPr lang="en-US"/>
        </a:p>
      </dgm:t>
    </dgm:pt>
    <dgm:pt modelId="{9B97C6DA-BA44-4FBF-8D5E-86AF8D11E127}" type="pres">
      <dgm:prSet presAssocID="{88F4DE0F-D27C-42B3-8813-8390B6A05504}" presName="parTxOnlySpace" presStyleCnt="0"/>
      <dgm:spPr/>
    </dgm:pt>
    <dgm:pt modelId="{E0A3DE8C-60BA-4EC8-93E9-3D7219813F11}" type="pres">
      <dgm:prSet presAssocID="{D0EBE9A9-25BF-421B-B04A-904D56279006}" presName="parTxOnly" presStyleLbl="node1" presStyleIdx="4" presStyleCnt="5">
        <dgm:presLayoutVars>
          <dgm:chMax val="0"/>
          <dgm:chPref val="0"/>
          <dgm:bulletEnabled val="1"/>
        </dgm:presLayoutVars>
      </dgm:prSet>
      <dgm:spPr/>
      <dgm:t>
        <a:bodyPr/>
        <a:lstStyle/>
        <a:p>
          <a:endParaRPr lang="en-US"/>
        </a:p>
      </dgm:t>
    </dgm:pt>
  </dgm:ptLst>
  <dgm:cxnLst>
    <dgm:cxn modelId="{B3F7CBD2-4FA6-4CC1-AB2B-C05B06D6B547}" srcId="{9A5C8FAE-AEF3-414D-A3AA-279152B11614}" destId="{CC6A0262-8476-4052-B37B-774132D80245}" srcOrd="1" destOrd="0" parTransId="{F5FB3E40-FC9D-42B9-834D-0D7988F7003C}" sibTransId="{F4480D59-0DC1-4DDE-8342-791ADCA66240}"/>
    <dgm:cxn modelId="{31EB7ADA-4D55-487E-9C09-17D22D9BB2CD}" srcId="{9A5C8FAE-AEF3-414D-A3AA-279152B11614}" destId="{D8872A46-3E64-4E3F-967F-140EAB8E37AD}" srcOrd="2" destOrd="0" parTransId="{63ADCE81-6020-4118-8821-F763F7638A2E}" sibTransId="{978118C0-ED3B-40F0-9BDA-40ACB48F5917}"/>
    <dgm:cxn modelId="{6DF84E84-748F-42EA-B27B-5B145996BFDF}" type="presOf" srcId="{CC6A0262-8476-4052-B37B-774132D80245}" destId="{6C24B2F0-C84C-41F2-B154-DC28E6206E7D}" srcOrd="0" destOrd="0" presId="urn:microsoft.com/office/officeart/2005/8/layout/chevron1"/>
    <dgm:cxn modelId="{52E39EA2-8EB8-426F-8BE3-560649257234}" type="presOf" srcId="{9A5C8FAE-AEF3-414D-A3AA-279152B11614}" destId="{67805800-9ED5-41EE-B02A-802F081A97EE}" srcOrd="0" destOrd="0" presId="urn:microsoft.com/office/officeart/2005/8/layout/chevron1"/>
    <dgm:cxn modelId="{99EE8E8C-4891-430F-8FD2-73090E68A840}" type="presOf" srcId="{2C77AF32-928B-4193-B652-D8CA81FEEBD6}" destId="{3CF6F30D-52E2-41EC-86E6-5D6AB7C1D55D}" srcOrd="0" destOrd="0" presId="urn:microsoft.com/office/officeart/2005/8/layout/chevron1"/>
    <dgm:cxn modelId="{5098850C-599A-4744-8227-0C55799B02B3}" srcId="{9A5C8FAE-AEF3-414D-A3AA-279152B11614}" destId="{02DF180A-94CC-42F9-B55C-A61CB5E3BE9D}" srcOrd="0" destOrd="0" parTransId="{0E4B6CAE-962A-48EA-8C3D-A2AD5B7B27EF}" sibTransId="{61BACF20-D01D-4668-8025-E790DC59C1D8}"/>
    <dgm:cxn modelId="{74CCB53C-D865-4F63-933B-376431498CDE}" type="presOf" srcId="{D0EBE9A9-25BF-421B-B04A-904D56279006}" destId="{E0A3DE8C-60BA-4EC8-93E9-3D7219813F11}" srcOrd="0" destOrd="0" presId="urn:microsoft.com/office/officeart/2005/8/layout/chevron1"/>
    <dgm:cxn modelId="{90FECC08-56B2-49E0-A1F6-F23C9BAD1C89}" type="presOf" srcId="{02DF180A-94CC-42F9-B55C-A61CB5E3BE9D}" destId="{E57F638D-6D3A-4BF6-8153-A32BE1CF9083}" srcOrd="0" destOrd="0" presId="urn:microsoft.com/office/officeart/2005/8/layout/chevron1"/>
    <dgm:cxn modelId="{75CFB76F-455B-436F-8634-F3A64C5AB033}" type="presOf" srcId="{D8872A46-3E64-4E3F-967F-140EAB8E37AD}" destId="{947D8CE6-0728-4D02-B57A-29882F06107E}" srcOrd="0" destOrd="0" presId="urn:microsoft.com/office/officeart/2005/8/layout/chevron1"/>
    <dgm:cxn modelId="{788875CF-888B-4C6A-8BA2-E537E25B39E3}" srcId="{9A5C8FAE-AEF3-414D-A3AA-279152B11614}" destId="{D0EBE9A9-25BF-421B-B04A-904D56279006}" srcOrd="4" destOrd="0" parTransId="{E923F6F1-B1E0-426D-9719-63BAA93E0599}" sibTransId="{1AD0479E-BCFD-48D3-BCA2-A855F9910C64}"/>
    <dgm:cxn modelId="{DFC67ECE-649B-469E-89A6-A8124FFCF931}" srcId="{9A5C8FAE-AEF3-414D-A3AA-279152B11614}" destId="{2C77AF32-928B-4193-B652-D8CA81FEEBD6}" srcOrd="3" destOrd="0" parTransId="{9D0425CF-FD6E-40E6-9A73-2A74178343A0}" sibTransId="{88F4DE0F-D27C-42B3-8813-8390B6A05504}"/>
    <dgm:cxn modelId="{E0F0BF27-2B0C-49C8-A221-70C701DA663F}" type="presParOf" srcId="{67805800-9ED5-41EE-B02A-802F081A97EE}" destId="{E57F638D-6D3A-4BF6-8153-A32BE1CF9083}" srcOrd="0" destOrd="0" presId="urn:microsoft.com/office/officeart/2005/8/layout/chevron1"/>
    <dgm:cxn modelId="{67B30FF5-D41D-4F43-BBEA-B218C9D70DE0}" type="presParOf" srcId="{67805800-9ED5-41EE-B02A-802F081A97EE}" destId="{E9937833-2BC9-4950-8543-47FDB36719FA}" srcOrd="1" destOrd="0" presId="urn:microsoft.com/office/officeart/2005/8/layout/chevron1"/>
    <dgm:cxn modelId="{9D73EE92-47E8-4DEF-A723-862E754FA92E}" type="presParOf" srcId="{67805800-9ED5-41EE-B02A-802F081A97EE}" destId="{6C24B2F0-C84C-41F2-B154-DC28E6206E7D}" srcOrd="2" destOrd="0" presId="urn:microsoft.com/office/officeart/2005/8/layout/chevron1"/>
    <dgm:cxn modelId="{DCA11CDD-CE93-4AF4-8ADA-4AD14BD4DEAD}" type="presParOf" srcId="{67805800-9ED5-41EE-B02A-802F081A97EE}" destId="{A26A1E0D-5D3E-46D8-A0B2-DE857E202DE3}" srcOrd="3" destOrd="0" presId="urn:microsoft.com/office/officeart/2005/8/layout/chevron1"/>
    <dgm:cxn modelId="{23029ADB-ADCC-4F1F-BE90-317D37C8966B}" type="presParOf" srcId="{67805800-9ED5-41EE-B02A-802F081A97EE}" destId="{947D8CE6-0728-4D02-B57A-29882F06107E}" srcOrd="4" destOrd="0" presId="urn:microsoft.com/office/officeart/2005/8/layout/chevron1"/>
    <dgm:cxn modelId="{691C3529-42E3-4D99-A9DE-A05A30BDA940}" type="presParOf" srcId="{67805800-9ED5-41EE-B02A-802F081A97EE}" destId="{0C5C95A4-6D8D-4D09-9BA5-BFA3B87CBE08}" srcOrd="5" destOrd="0" presId="urn:microsoft.com/office/officeart/2005/8/layout/chevron1"/>
    <dgm:cxn modelId="{8B3EDB9A-AA39-4C61-9C0B-AC93DB3C82C2}" type="presParOf" srcId="{67805800-9ED5-41EE-B02A-802F081A97EE}" destId="{3CF6F30D-52E2-41EC-86E6-5D6AB7C1D55D}" srcOrd="6" destOrd="0" presId="urn:microsoft.com/office/officeart/2005/8/layout/chevron1"/>
    <dgm:cxn modelId="{B859A924-A4D7-45E8-B809-923F3360DC1B}" type="presParOf" srcId="{67805800-9ED5-41EE-B02A-802F081A97EE}" destId="{9B97C6DA-BA44-4FBF-8D5E-86AF8D11E127}" srcOrd="7" destOrd="0" presId="urn:microsoft.com/office/officeart/2005/8/layout/chevron1"/>
    <dgm:cxn modelId="{5DFF7BBD-8BF3-4FDB-8528-26307274C6B9}" type="presParOf" srcId="{67805800-9ED5-41EE-B02A-802F081A97EE}" destId="{E0A3DE8C-60BA-4EC8-93E9-3D7219813F11}"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F638D-6D3A-4BF6-8153-A32BE1CF9083}">
      <dsp:nvSpPr>
        <dsp:cNvPr id="0" name=""/>
        <dsp:cNvSpPr/>
      </dsp:nvSpPr>
      <dsp:spPr>
        <a:xfrm>
          <a:off x="1488" y="327752"/>
          <a:ext cx="1324570" cy="529828"/>
        </a:xfrm>
        <a:prstGeom prst="chevron">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Forberedelse</a:t>
          </a:r>
          <a:endParaRPr lang="en-GB" sz="800" b="1" kern="1200" dirty="0">
            <a:solidFill>
              <a:schemeClr val="accent6">
                <a:lumMod val="75000"/>
              </a:schemeClr>
            </a:solidFill>
          </a:endParaRPr>
        </a:p>
      </dsp:txBody>
      <dsp:txXfrm>
        <a:off x="266402" y="327752"/>
        <a:ext cx="794742" cy="529828"/>
      </dsp:txXfrm>
    </dsp:sp>
    <dsp:sp modelId="{6C24B2F0-C84C-41F2-B154-DC28E6206E7D}">
      <dsp:nvSpPr>
        <dsp:cNvPr id="0" name=""/>
        <dsp:cNvSpPr/>
      </dsp:nvSpPr>
      <dsp:spPr>
        <a:xfrm>
          <a:off x="1193601" y="327752"/>
          <a:ext cx="1324570" cy="529828"/>
        </a:xfrm>
        <a:prstGeom prst="chevron">
          <a:avLst/>
        </a:prstGeom>
        <a:solidFill>
          <a:srgbClr val="3EC0A1">
            <a:alpha val="69804"/>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Nåsituasjon</a:t>
          </a:r>
          <a:endParaRPr lang="en-GB" sz="800" b="1" kern="1200" dirty="0">
            <a:solidFill>
              <a:schemeClr val="accent6">
                <a:lumMod val="75000"/>
              </a:schemeClr>
            </a:solidFill>
          </a:endParaRPr>
        </a:p>
      </dsp:txBody>
      <dsp:txXfrm>
        <a:off x="1458515" y="327752"/>
        <a:ext cx="794742" cy="529828"/>
      </dsp:txXfrm>
    </dsp:sp>
    <dsp:sp modelId="{947D8CE6-0728-4D02-B57A-29882F06107E}">
      <dsp:nvSpPr>
        <dsp:cNvPr id="0" name=""/>
        <dsp:cNvSpPr/>
      </dsp:nvSpPr>
      <dsp:spPr>
        <a:xfrm>
          <a:off x="2385714" y="327752"/>
          <a:ext cx="1324570" cy="529828"/>
        </a:xfrm>
        <a:prstGeom prst="chevron">
          <a:avLst/>
        </a:prstGeom>
        <a:solidFill>
          <a:srgbClr val="8EDAB2">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Ønsket situasjon</a:t>
          </a:r>
          <a:endParaRPr lang="en-GB" sz="800" b="1" kern="1200" dirty="0">
            <a:solidFill>
              <a:schemeClr val="accent6">
                <a:lumMod val="75000"/>
              </a:schemeClr>
            </a:solidFill>
          </a:endParaRPr>
        </a:p>
      </dsp:txBody>
      <dsp:txXfrm>
        <a:off x="2650628" y="327752"/>
        <a:ext cx="794742" cy="529828"/>
      </dsp:txXfrm>
    </dsp:sp>
    <dsp:sp modelId="{3CF6F30D-52E2-41EC-86E6-5D6AB7C1D55D}">
      <dsp:nvSpPr>
        <dsp:cNvPr id="0" name=""/>
        <dsp:cNvSpPr/>
      </dsp:nvSpPr>
      <dsp:spPr>
        <a:xfrm>
          <a:off x="3577828" y="327752"/>
          <a:ext cx="1324570" cy="529828"/>
        </a:xfrm>
        <a:prstGeom prst="chevron">
          <a:avLst/>
        </a:prstGeom>
        <a:solidFill>
          <a:srgbClr val="8EDAB2">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Pilotering</a:t>
          </a:r>
          <a:endParaRPr lang="en-GB" sz="800" b="1" kern="1200" dirty="0">
            <a:solidFill>
              <a:schemeClr val="accent6">
                <a:lumMod val="75000"/>
              </a:schemeClr>
            </a:solidFill>
          </a:endParaRPr>
        </a:p>
      </dsp:txBody>
      <dsp:txXfrm>
        <a:off x="3842742" y="327752"/>
        <a:ext cx="794742" cy="529828"/>
      </dsp:txXfrm>
    </dsp:sp>
    <dsp:sp modelId="{E0A3DE8C-60BA-4EC8-93E9-3D7219813F11}">
      <dsp:nvSpPr>
        <dsp:cNvPr id="0" name=""/>
        <dsp:cNvSpPr/>
      </dsp:nvSpPr>
      <dsp:spPr>
        <a:xfrm>
          <a:off x="4769941" y="327752"/>
          <a:ext cx="1324570" cy="529828"/>
        </a:xfrm>
        <a:prstGeom prst="chevron">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Drift og videreutvikling</a:t>
          </a:r>
          <a:endParaRPr lang="en-GB" sz="800" b="1" kern="1200" dirty="0">
            <a:solidFill>
              <a:schemeClr val="accent6">
                <a:lumMod val="75000"/>
              </a:schemeClr>
            </a:solidFill>
          </a:endParaRPr>
        </a:p>
      </dsp:txBody>
      <dsp:txXfrm>
        <a:off x="5034855" y="327752"/>
        <a:ext cx="794742" cy="5298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F638D-6D3A-4BF6-8153-A32BE1CF9083}">
      <dsp:nvSpPr>
        <dsp:cNvPr id="0" name=""/>
        <dsp:cNvSpPr/>
      </dsp:nvSpPr>
      <dsp:spPr>
        <a:xfrm>
          <a:off x="1488" y="327752"/>
          <a:ext cx="1324570" cy="529828"/>
        </a:xfrm>
        <a:prstGeom prst="chevron">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Forberedelse</a:t>
          </a:r>
          <a:endParaRPr lang="en-GB" sz="800" b="1" kern="1200" dirty="0">
            <a:solidFill>
              <a:schemeClr val="accent6">
                <a:lumMod val="75000"/>
              </a:schemeClr>
            </a:solidFill>
          </a:endParaRPr>
        </a:p>
      </dsp:txBody>
      <dsp:txXfrm>
        <a:off x="266402" y="327752"/>
        <a:ext cx="794742" cy="529828"/>
      </dsp:txXfrm>
    </dsp:sp>
    <dsp:sp modelId="{6C24B2F0-C84C-41F2-B154-DC28E6206E7D}">
      <dsp:nvSpPr>
        <dsp:cNvPr id="0" name=""/>
        <dsp:cNvSpPr/>
      </dsp:nvSpPr>
      <dsp:spPr>
        <a:xfrm>
          <a:off x="1193601" y="327752"/>
          <a:ext cx="1324570" cy="529828"/>
        </a:xfrm>
        <a:prstGeom prst="chevron">
          <a:avLst/>
        </a:prstGeom>
        <a:solidFill>
          <a:srgbClr val="3EC0A1">
            <a:alpha val="69804"/>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Nåsituasjon</a:t>
          </a:r>
          <a:endParaRPr lang="en-GB" sz="800" b="1" kern="1200" dirty="0">
            <a:solidFill>
              <a:schemeClr val="accent6">
                <a:lumMod val="75000"/>
              </a:schemeClr>
            </a:solidFill>
          </a:endParaRPr>
        </a:p>
      </dsp:txBody>
      <dsp:txXfrm>
        <a:off x="1458515" y="327752"/>
        <a:ext cx="794742" cy="529828"/>
      </dsp:txXfrm>
    </dsp:sp>
    <dsp:sp modelId="{947D8CE6-0728-4D02-B57A-29882F06107E}">
      <dsp:nvSpPr>
        <dsp:cNvPr id="0" name=""/>
        <dsp:cNvSpPr/>
      </dsp:nvSpPr>
      <dsp:spPr>
        <a:xfrm>
          <a:off x="2385714" y="327752"/>
          <a:ext cx="1324570" cy="529828"/>
        </a:xfrm>
        <a:prstGeom prst="chevron">
          <a:avLst/>
        </a:prstGeom>
        <a:solidFill>
          <a:srgbClr val="8EDAB2">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Ønsket situasjon</a:t>
          </a:r>
          <a:endParaRPr lang="en-GB" sz="800" b="1" kern="1200" dirty="0">
            <a:solidFill>
              <a:schemeClr val="accent6">
                <a:lumMod val="75000"/>
              </a:schemeClr>
            </a:solidFill>
          </a:endParaRPr>
        </a:p>
      </dsp:txBody>
      <dsp:txXfrm>
        <a:off x="2650628" y="327752"/>
        <a:ext cx="794742" cy="529828"/>
      </dsp:txXfrm>
    </dsp:sp>
    <dsp:sp modelId="{3CF6F30D-52E2-41EC-86E6-5D6AB7C1D55D}">
      <dsp:nvSpPr>
        <dsp:cNvPr id="0" name=""/>
        <dsp:cNvSpPr/>
      </dsp:nvSpPr>
      <dsp:spPr>
        <a:xfrm>
          <a:off x="3577828" y="327752"/>
          <a:ext cx="1324570" cy="529828"/>
        </a:xfrm>
        <a:prstGeom prst="chevron">
          <a:avLst/>
        </a:prstGeom>
        <a:solidFill>
          <a:srgbClr val="8EDAB2">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Pilotering</a:t>
          </a:r>
          <a:endParaRPr lang="en-GB" sz="800" b="1" kern="1200" dirty="0">
            <a:solidFill>
              <a:schemeClr val="accent6">
                <a:lumMod val="75000"/>
              </a:schemeClr>
            </a:solidFill>
          </a:endParaRPr>
        </a:p>
      </dsp:txBody>
      <dsp:txXfrm>
        <a:off x="3842742" y="327752"/>
        <a:ext cx="794742" cy="529828"/>
      </dsp:txXfrm>
    </dsp:sp>
    <dsp:sp modelId="{E0A3DE8C-60BA-4EC8-93E9-3D7219813F11}">
      <dsp:nvSpPr>
        <dsp:cNvPr id="0" name=""/>
        <dsp:cNvSpPr/>
      </dsp:nvSpPr>
      <dsp:spPr>
        <a:xfrm>
          <a:off x="4769941" y="327752"/>
          <a:ext cx="1324570" cy="529828"/>
        </a:xfrm>
        <a:prstGeom prst="chevron">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Drift og videreutvikling</a:t>
          </a:r>
          <a:endParaRPr lang="en-GB" sz="800" b="1" kern="1200" dirty="0">
            <a:solidFill>
              <a:schemeClr val="accent6">
                <a:lumMod val="75000"/>
              </a:schemeClr>
            </a:solidFill>
          </a:endParaRPr>
        </a:p>
      </dsp:txBody>
      <dsp:txXfrm>
        <a:off x="5034855" y="327752"/>
        <a:ext cx="794742" cy="5298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F638D-6D3A-4BF6-8153-A32BE1CF9083}">
      <dsp:nvSpPr>
        <dsp:cNvPr id="0" name=""/>
        <dsp:cNvSpPr/>
      </dsp:nvSpPr>
      <dsp:spPr>
        <a:xfrm>
          <a:off x="1488" y="327752"/>
          <a:ext cx="1324570" cy="529828"/>
        </a:xfrm>
        <a:prstGeom prst="chevron">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Forberedelse</a:t>
          </a:r>
          <a:endParaRPr lang="en-GB" sz="800" b="1" kern="1200" dirty="0">
            <a:solidFill>
              <a:schemeClr val="accent6">
                <a:lumMod val="75000"/>
              </a:schemeClr>
            </a:solidFill>
          </a:endParaRPr>
        </a:p>
      </dsp:txBody>
      <dsp:txXfrm>
        <a:off x="266402" y="327752"/>
        <a:ext cx="794742" cy="529828"/>
      </dsp:txXfrm>
    </dsp:sp>
    <dsp:sp modelId="{6C24B2F0-C84C-41F2-B154-DC28E6206E7D}">
      <dsp:nvSpPr>
        <dsp:cNvPr id="0" name=""/>
        <dsp:cNvSpPr/>
      </dsp:nvSpPr>
      <dsp:spPr>
        <a:xfrm>
          <a:off x="1193601" y="327752"/>
          <a:ext cx="1324570" cy="529828"/>
        </a:xfrm>
        <a:prstGeom prst="chevron">
          <a:avLst/>
        </a:prstGeom>
        <a:solidFill>
          <a:srgbClr val="3EC0A1">
            <a:alpha val="69804"/>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Nåsituasjon</a:t>
          </a:r>
          <a:endParaRPr lang="en-GB" sz="800" b="1" kern="1200" dirty="0">
            <a:solidFill>
              <a:schemeClr val="accent6">
                <a:lumMod val="75000"/>
              </a:schemeClr>
            </a:solidFill>
          </a:endParaRPr>
        </a:p>
      </dsp:txBody>
      <dsp:txXfrm>
        <a:off x="1458515" y="327752"/>
        <a:ext cx="794742" cy="529828"/>
      </dsp:txXfrm>
    </dsp:sp>
    <dsp:sp modelId="{947D8CE6-0728-4D02-B57A-29882F06107E}">
      <dsp:nvSpPr>
        <dsp:cNvPr id="0" name=""/>
        <dsp:cNvSpPr/>
      </dsp:nvSpPr>
      <dsp:spPr>
        <a:xfrm>
          <a:off x="2385714" y="327752"/>
          <a:ext cx="1324570" cy="529828"/>
        </a:xfrm>
        <a:prstGeom prst="chevron">
          <a:avLst/>
        </a:prstGeom>
        <a:solidFill>
          <a:srgbClr val="8EDAB2">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Ønsket situasjon</a:t>
          </a:r>
          <a:endParaRPr lang="en-GB" sz="800" b="1" kern="1200" dirty="0">
            <a:solidFill>
              <a:schemeClr val="accent6">
                <a:lumMod val="75000"/>
              </a:schemeClr>
            </a:solidFill>
          </a:endParaRPr>
        </a:p>
      </dsp:txBody>
      <dsp:txXfrm>
        <a:off x="2650628" y="327752"/>
        <a:ext cx="794742" cy="529828"/>
      </dsp:txXfrm>
    </dsp:sp>
    <dsp:sp modelId="{3CF6F30D-52E2-41EC-86E6-5D6AB7C1D55D}">
      <dsp:nvSpPr>
        <dsp:cNvPr id="0" name=""/>
        <dsp:cNvSpPr/>
      </dsp:nvSpPr>
      <dsp:spPr>
        <a:xfrm>
          <a:off x="3577828" y="327752"/>
          <a:ext cx="1324570" cy="529828"/>
        </a:xfrm>
        <a:prstGeom prst="chevron">
          <a:avLst/>
        </a:prstGeom>
        <a:solidFill>
          <a:srgbClr val="8EDAB2">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Pilotering</a:t>
          </a:r>
          <a:endParaRPr lang="en-GB" sz="800" b="1" kern="1200" dirty="0">
            <a:solidFill>
              <a:schemeClr val="accent6">
                <a:lumMod val="75000"/>
              </a:schemeClr>
            </a:solidFill>
          </a:endParaRPr>
        </a:p>
      </dsp:txBody>
      <dsp:txXfrm>
        <a:off x="3842742" y="327752"/>
        <a:ext cx="794742" cy="529828"/>
      </dsp:txXfrm>
    </dsp:sp>
    <dsp:sp modelId="{E0A3DE8C-60BA-4EC8-93E9-3D7219813F11}">
      <dsp:nvSpPr>
        <dsp:cNvPr id="0" name=""/>
        <dsp:cNvSpPr/>
      </dsp:nvSpPr>
      <dsp:spPr>
        <a:xfrm>
          <a:off x="4769941" y="327752"/>
          <a:ext cx="1324570" cy="529828"/>
        </a:xfrm>
        <a:prstGeom prst="chevron">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Drift og videreutvikling</a:t>
          </a:r>
          <a:endParaRPr lang="en-GB" sz="800" b="1" kern="1200" dirty="0">
            <a:solidFill>
              <a:schemeClr val="accent6">
                <a:lumMod val="75000"/>
              </a:schemeClr>
            </a:solidFill>
          </a:endParaRPr>
        </a:p>
      </dsp:txBody>
      <dsp:txXfrm>
        <a:off x="5034855" y="327752"/>
        <a:ext cx="794742" cy="5298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F638D-6D3A-4BF6-8153-A32BE1CF9083}">
      <dsp:nvSpPr>
        <dsp:cNvPr id="0" name=""/>
        <dsp:cNvSpPr/>
      </dsp:nvSpPr>
      <dsp:spPr>
        <a:xfrm>
          <a:off x="1488" y="327752"/>
          <a:ext cx="1324570" cy="529828"/>
        </a:xfrm>
        <a:prstGeom prst="chevron">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Forberedelse</a:t>
          </a:r>
          <a:endParaRPr lang="en-GB" sz="800" b="1" kern="1200" dirty="0">
            <a:solidFill>
              <a:schemeClr val="accent6">
                <a:lumMod val="75000"/>
              </a:schemeClr>
            </a:solidFill>
          </a:endParaRPr>
        </a:p>
      </dsp:txBody>
      <dsp:txXfrm>
        <a:off x="266402" y="327752"/>
        <a:ext cx="794742" cy="529828"/>
      </dsp:txXfrm>
    </dsp:sp>
    <dsp:sp modelId="{6C24B2F0-C84C-41F2-B154-DC28E6206E7D}">
      <dsp:nvSpPr>
        <dsp:cNvPr id="0" name=""/>
        <dsp:cNvSpPr/>
      </dsp:nvSpPr>
      <dsp:spPr>
        <a:xfrm>
          <a:off x="1193601" y="327752"/>
          <a:ext cx="1324570" cy="529828"/>
        </a:xfrm>
        <a:prstGeom prst="chevron">
          <a:avLst/>
        </a:prstGeom>
        <a:solidFill>
          <a:srgbClr val="3EC0A1">
            <a:alpha val="69804"/>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Nåsituasjon</a:t>
          </a:r>
          <a:endParaRPr lang="en-GB" sz="800" b="1" kern="1200" dirty="0">
            <a:solidFill>
              <a:schemeClr val="accent6">
                <a:lumMod val="75000"/>
              </a:schemeClr>
            </a:solidFill>
          </a:endParaRPr>
        </a:p>
      </dsp:txBody>
      <dsp:txXfrm>
        <a:off x="1458515" y="327752"/>
        <a:ext cx="794742" cy="529828"/>
      </dsp:txXfrm>
    </dsp:sp>
    <dsp:sp modelId="{947D8CE6-0728-4D02-B57A-29882F06107E}">
      <dsp:nvSpPr>
        <dsp:cNvPr id="0" name=""/>
        <dsp:cNvSpPr/>
      </dsp:nvSpPr>
      <dsp:spPr>
        <a:xfrm>
          <a:off x="2385714" y="327752"/>
          <a:ext cx="1324570" cy="529828"/>
        </a:xfrm>
        <a:prstGeom prst="chevron">
          <a:avLst/>
        </a:prstGeom>
        <a:solidFill>
          <a:srgbClr val="8EDAB2">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Ønsket situasjon</a:t>
          </a:r>
          <a:endParaRPr lang="en-GB" sz="800" b="1" kern="1200" dirty="0">
            <a:solidFill>
              <a:schemeClr val="accent6">
                <a:lumMod val="75000"/>
              </a:schemeClr>
            </a:solidFill>
          </a:endParaRPr>
        </a:p>
      </dsp:txBody>
      <dsp:txXfrm>
        <a:off x="2650628" y="327752"/>
        <a:ext cx="794742" cy="529828"/>
      </dsp:txXfrm>
    </dsp:sp>
    <dsp:sp modelId="{3CF6F30D-52E2-41EC-86E6-5D6AB7C1D55D}">
      <dsp:nvSpPr>
        <dsp:cNvPr id="0" name=""/>
        <dsp:cNvSpPr/>
      </dsp:nvSpPr>
      <dsp:spPr>
        <a:xfrm>
          <a:off x="3577828" y="327752"/>
          <a:ext cx="1324570" cy="529828"/>
        </a:xfrm>
        <a:prstGeom prst="chevron">
          <a:avLst/>
        </a:prstGeom>
        <a:solidFill>
          <a:srgbClr val="8EDAB2">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GB" sz="800" b="1" kern="1200" dirty="0" err="1">
              <a:solidFill>
                <a:schemeClr val="accent6">
                  <a:lumMod val="75000"/>
                </a:schemeClr>
              </a:solidFill>
            </a:rPr>
            <a:t>Pilotering</a:t>
          </a:r>
          <a:endParaRPr lang="en-GB" sz="800" b="1" kern="1200" dirty="0">
            <a:solidFill>
              <a:schemeClr val="accent6">
                <a:lumMod val="75000"/>
              </a:schemeClr>
            </a:solidFill>
          </a:endParaRPr>
        </a:p>
      </dsp:txBody>
      <dsp:txXfrm>
        <a:off x="3842742" y="327752"/>
        <a:ext cx="794742" cy="529828"/>
      </dsp:txXfrm>
    </dsp:sp>
    <dsp:sp modelId="{E0A3DE8C-60BA-4EC8-93E9-3D7219813F11}">
      <dsp:nvSpPr>
        <dsp:cNvPr id="0" name=""/>
        <dsp:cNvSpPr/>
      </dsp:nvSpPr>
      <dsp:spPr>
        <a:xfrm>
          <a:off x="4769941" y="327752"/>
          <a:ext cx="1324570" cy="529828"/>
        </a:xfrm>
        <a:prstGeom prst="chevron">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Drift og videreutvikling</a:t>
          </a:r>
          <a:endParaRPr lang="en-GB" sz="800" b="1" kern="1200" dirty="0">
            <a:solidFill>
              <a:schemeClr val="accent6">
                <a:lumMod val="75000"/>
              </a:schemeClr>
            </a:solidFill>
          </a:endParaRPr>
        </a:p>
      </dsp:txBody>
      <dsp:txXfrm>
        <a:off x="5034855" y="327752"/>
        <a:ext cx="794742" cy="5298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F638D-6D3A-4BF6-8153-A32BE1CF9083}">
      <dsp:nvSpPr>
        <dsp:cNvPr id="0" name=""/>
        <dsp:cNvSpPr/>
      </dsp:nvSpPr>
      <dsp:spPr>
        <a:xfrm>
          <a:off x="1488" y="327752"/>
          <a:ext cx="1324570" cy="529828"/>
        </a:xfrm>
        <a:prstGeom prst="chevron">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Forberedelse</a:t>
          </a:r>
          <a:endParaRPr lang="en-GB" sz="800" b="1" kern="1200" dirty="0">
            <a:solidFill>
              <a:schemeClr val="accent6">
                <a:lumMod val="75000"/>
              </a:schemeClr>
            </a:solidFill>
          </a:endParaRPr>
        </a:p>
      </dsp:txBody>
      <dsp:txXfrm>
        <a:off x="266402" y="327752"/>
        <a:ext cx="794742" cy="529828"/>
      </dsp:txXfrm>
    </dsp:sp>
    <dsp:sp modelId="{6C24B2F0-C84C-41F2-B154-DC28E6206E7D}">
      <dsp:nvSpPr>
        <dsp:cNvPr id="0" name=""/>
        <dsp:cNvSpPr/>
      </dsp:nvSpPr>
      <dsp:spPr>
        <a:xfrm>
          <a:off x="1193601" y="327752"/>
          <a:ext cx="1324570" cy="529828"/>
        </a:xfrm>
        <a:prstGeom prst="chevron">
          <a:avLst/>
        </a:prstGeom>
        <a:solidFill>
          <a:srgbClr val="3EC0A1">
            <a:alpha val="69804"/>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Nåsituasjon</a:t>
          </a:r>
          <a:endParaRPr lang="en-GB" sz="800" b="1" kern="1200" dirty="0">
            <a:solidFill>
              <a:schemeClr val="accent6">
                <a:lumMod val="75000"/>
              </a:schemeClr>
            </a:solidFill>
          </a:endParaRPr>
        </a:p>
      </dsp:txBody>
      <dsp:txXfrm>
        <a:off x="1458515" y="327752"/>
        <a:ext cx="794742" cy="529828"/>
      </dsp:txXfrm>
    </dsp:sp>
    <dsp:sp modelId="{947D8CE6-0728-4D02-B57A-29882F06107E}">
      <dsp:nvSpPr>
        <dsp:cNvPr id="0" name=""/>
        <dsp:cNvSpPr/>
      </dsp:nvSpPr>
      <dsp:spPr>
        <a:xfrm>
          <a:off x="2385714" y="327752"/>
          <a:ext cx="1324570" cy="529828"/>
        </a:xfrm>
        <a:prstGeom prst="chevron">
          <a:avLst/>
        </a:prstGeom>
        <a:solidFill>
          <a:srgbClr val="8EDAB2">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Ønsket situasjon</a:t>
          </a:r>
          <a:endParaRPr lang="en-GB" sz="800" b="1" kern="1200" dirty="0">
            <a:solidFill>
              <a:schemeClr val="accent6">
                <a:lumMod val="75000"/>
              </a:schemeClr>
            </a:solidFill>
          </a:endParaRPr>
        </a:p>
      </dsp:txBody>
      <dsp:txXfrm>
        <a:off x="2650628" y="327752"/>
        <a:ext cx="794742" cy="529828"/>
      </dsp:txXfrm>
    </dsp:sp>
    <dsp:sp modelId="{3CF6F30D-52E2-41EC-86E6-5D6AB7C1D55D}">
      <dsp:nvSpPr>
        <dsp:cNvPr id="0" name=""/>
        <dsp:cNvSpPr/>
      </dsp:nvSpPr>
      <dsp:spPr>
        <a:xfrm>
          <a:off x="3577828" y="327752"/>
          <a:ext cx="1324570" cy="529828"/>
        </a:xfrm>
        <a:prstGeom prst="chevron">
          <a:avLst/>
        </a:prstGeom>
        <a:solidFill>
          <a:srgbClr val="8EDAB2">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Testing</a:t>
          </a:r>
          <a:endParaRPr lang="en-GB" sz="800" b="1" kern="1200" dirty="0">
            <a:solidFill>
              <a:schemeClr val="accent6">
                <a:lumMod val="75000"/>
              </a:schemeClr>
            </a:solidFill>
          </a:endParaRPr>
        </a:p>
      </dsp:txBody>
      <dsp:txXfrm>
        <a:off x="3842742" y="327752"/>
        <a:ext cx="794742" cy="529828"/>
      </dsp:txXfrm>
    </dsp:sp>
    <dsp:sp modelId="{E0A3DE8C-60BA-4EC8-93E9-3D7219813F11}">
      <dsp:nvSpPr>
        <dsp:cNvPr id="0" name=""/>
        <dsp:cNvSpPr/>
      </dsp:nvSpPr>
      <dsp:spPr>
        <a:xfrm>
          <a:off x="4769941" y="327752"/>
          <a:ext cx="1324570" cy="529828"/>
        </a:xfrm>
        <a:prstGeom prst="chevron">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b-NO" sz="800" b="1" kern="1200" dirty="0">
              <a:solidFill>
                <a:schemeClr val="accent6">
                  <a:lumMod val="75000"/>
                </a:schemeClr>
              </a:solidFill>
            </a:rPr>
            <a:t>Drift og videreutvikling</a:t>
          </a:r>
          <a:endParaRPr lang="en-GB" sz="800" b="1" kern="1200" dirty="0">
            <a:solidFill>
              <a:schemeClr val="accent6">
                <a:lumMod val="75000"/>
              </a:schemeClr>
            </a:solidFill>
          </a:endParaRPr>
        </a:p>
      </dsp:txBody>
      <dsp:txXfrm>
        <a:off x="5034855" y="327752"/>
        <a:ext cx="794742" cy="5298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11"/>
            <a:ext cx="4253146" cy="2118775"/>
          </a:xfrm>
          <a:prstGeom prst="rect">
            <a:avLst/>
          </a:prstGeom>
        </p:spPr>
        <p:txBody>
          <a:bodyPr vert="horz" lIns="179708" tIns="89855" rIns="179708" bIns="89855" rtlCol="0"/>
          <a:lstStyle>
            <a:lvl1pPr algn="l">
              <a:defRPr sz="2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5558937" y="11"/>
            <a:ext cx="4253146" cy="2118775"/>
          </a:xfrm>
          <a:prstGeom prst="rect">
            <a:avLst/>
          </a:prstGeom>
        </p:spPr>
        <p:txBody>
          <a:bodyPr vert="horz" lIns="179708" tIns="89855" rIns="179708" bIns="89855" rtlCol="0"/>
          <a:lstStyle>
            <a:lvl1pPr algn="r">
              <a:defRPr sz="2200"/>
            </a:lvl1pPr>
          </a:lstStyle>
          <a:p>
            <a:fld id="{B4AD245C-091B-44E2-BFB0-BD94217887F7}" type="datetimeFigureOut">
              <a:rPr lang="en-US">
                <a:latin typeface="Arial" panose="020B0604020202020204" pitchFamily="34" charset="0"/>
              </a:rPr>
              <a:t>5/7/2019</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6" y="40296202"/>
            <a:ext cx="4253146" cy="2118775"/>
          </a:xfrm>
          <a:prstGeom prst="rect">
            <a:avLst/>
          </a:prstGeom>
        </p:spPr>
        <p:txBody>
          <a:bodyPr vert="horz" lIns="179708" tIns="89855" rIns="179708" bIns="89855" rtlCol="0" anchor="b"/>
          <a:lstStyle>
            <a:lvl1pPr algn="l">
              <a:defRPr sz="2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5558937" y="40296202"/>
            <a:ext cx="4253146" cy="2118775"/>
          </a:xfrm>
          <a:prstGeom prst="rect">
            <a:avLst/>
          </a:prstGeom>
        </p:spPr>
        <p:txBody>
          <a:bodyPr vert="horz" lIns="179708" tIns="89855" rIns="179708" bIns="89855" rtlCol="0" anchor="b"/>
          <a:lstStyle>
            <a:lvl1pPr algn="r">
              <a:defRPr sz="2200"/>
            </a:lvl1pPr>
          </a:lstStyle>
          <a:p>
            <a:fld id="{9A913F39-CFF6-40F1-84D1-700840B41EAB}" type="slidenum">
              <a:rPr lang="en-US">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4252853" cy="2121077"/>
          </a:xfrm>
          <a:prstGeom prst="rect">
            <a:avLst/>
          </a:prstGeom>
        </p:spPr>
        <p:txBody>
          <a:bodyPr vert="horz" lIns="194661" tIns="97329" rIns="194661" bIns="97329" rtlCol="0"/>
          <a:lstStyle>
            <a:lvl1pPr algn="l">
              <a:defRPr sz="24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559156" y="4"/>
            <a:ext cx="4252853" cy="2121077"/>
          </a:xfrm>
          <a:prstGeom prst="rect">
            <a:avLst/>
          </a:prstGeom>
        </p:spPr>
        <p:txBody>
          <a:bodyPr vert="horz" lIns="194661" tIns="97329" rIns="194661" bIns="97329" rtlCol="0"/>
          <a:lstStyle>
            <a:lvl1pPr algn="r">
              <a:defRPr sz="2400">
                <a:latin typeface="Arial" panose="020B0604020202020204" pitchFamily="34" charset="0"/>
              </a:defRPr>
            </a:lvl1pPr>
          </a:lstStyle>
          <a:p>
            <a:fld id="{0BA5BBE4-AEA3-489A-A28E-0C2FAF2506E3}" type="datetimeFigureOut">
              <a:rPr lang="en-US"/>
              <a:pPr/>
              <a:t>5/7/2019</a:t>
            </a:fld>
            <a:endParaRPr lang="en-US" dirty="0"/>
          </a:p>
        </p:txBody>
      </p:sp>
      <p:sp>
        <p:nvSpPr>
          <p:cNvPr id="4" name="Slide Image Placeholder 3"/>
          <p:cNvSpPr>
            <a:spLocks noGrp="1" noRot="1" noChangeAspect="1"/>
          </p:cNvSpPr>
          <p:nvPr>
            <p:ph type="sldImg" idx="2"/>
          </p:nvPr>
        </p:nvSpPr>
        <p:spPr>
          <a:xfrm>
            <a:off x="-9226550" y="3187700"/>
            <a:ext cx="28267025" cy="15900400"/>
          </a:xfrm>
          <a:prstGeom prst="rect">
            <a:avLst/>
          </a:prstGeom>
          <a:noFill/>
          <a:ln w="12700">
            <a:solidFill>
              <a:prstClr val="black"/>
            </a:solidFill>
          </a:ln>
        </p:spPr>
        <p:txBody>
          <a:bodyPr vert="horz" lIns="194661" tIns="97329" rIns="194661" bIns="97329" rtlCol="0" anchor="ctr"/>
          <a:lstStyle/>
          <a:p>
            <a:endParaRPr lang="en-GB" dirty="0"/>
          </a:p>
        </p:txBody>
      </p:sp>
      <p:sp>
        <p:nvSpPr>
          <p:cNvPr id="5" name="Notes Placeholder 4"/>
          <p:cNvSpPr>
            <a:spLocks noGrp="1"/>
          </p:cNvSpPr>
          <p:nvPr>
            <p:ph type="body" sz="quarter" idx="3"/>
          </p:nvPr>
        </p:nvSpPr>
        <p:spPr>
          <a:xfrm>
            <a:off x="981428" y="20150240"/>
            <a:ext cx="7851422" cy="19089697"/>
          </a:xfrm>
          <a:prstGeom prst="rect">
            <a:avLst/>
          </a:prstGeom>
        </p:spPr>
        <p:txBody>
          <a:bodyPr vert="horz" lIns="194661" tIns="97329" rIns="194661" bIns="9732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40293116"/>
            <a:ext cx="4252853" cy="2121077"/>
          </a:xfrm>
          <a:prstGeom prst="rect">
            <a:avLst/>
          </a:prstGeom>
        </p:spPr>
        <p:txBody>
          <a:bodyPr vert="horz" lIns="194661" tIns="97329" rIns="194661" bIns="97329" rtlCol="0" anchor="b"/>
          <a:lstStyle>
            <a:lvl1pPr algn="l">
              <a:defRPr sz="24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559156" y="40293116"/>
            <a:ext cx="4252853" cy="2121077"/>
          </a:xfrm>
          <a:prstGeom prst="rect">
            <a:avLst/>
          </a:prstGeom>
        </p:spPr>
        <p:txBody>
          <a:bodyPr vert="horz" lIns="194661" tIns="97329" rIns="194661" bIns="97329" rtlCol="0" anchor="b"/>
          <a:lstStyle>
            <a:lvl1pPr algn="r">
              <a:defRPr sz="2400">
                <a:latin typeface="Arial" panose="020B0604020202020204" pitchFamily="34" charset="0"/>
              </a:defRPr>
            </a:lvl1pPr>
          </a:lstStyle>
          <a:p>
            <a:fld id="{C0F4A2C8-6C88-4E71-83EE-698B9D4FE22F}" type="slidenum">
              <a:rPr lang="en-US"/>
              <a:pPr/>
              <a:t>‹#›</a:t>
            </a:fld>
            <a:endParaRPr lang="en-US" dirty="0"/>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1219170" rtl="0" eaLnBrk="1" latinLnBrk="0" hangingPunct="1">
      <a:defRPr sz="1600" kern="1200">
        <a:solidFill>
          <a:schemeClr val="tx1"/>
        </a:solidFill>
        <a:latin typeface="Arial" panose="020B0604020202020204" pitchFamily="34" charset="0"/>
        <a:ea typeface="+mn-ea"/>
        <a:cs typeface="+mn-cs"/>
      </a:defRPr>
    </a:lvl1pPr>
    <a:lvl2pPr marL="609585" algn="l" defTabSz="1219170" rtl="0" eaLnBrk="1" latinLnBrk="0" hangingPunct="1">
      <a:defRPr sz="1600" kern="1200">
        <a:solidFill>
          <a:schemeClr val="tx1"/>
        </a:solidFill>
        <a:latin typeface="Arial" panose="020B0604020202020204" pitchFamily="34" charset="0"/>
        <a:ea typeface="+mn-ea"/>
        <a:cs typeface="+mn-cs"/>
      </a:defRPr>
    </a:lvl2pPr>
    <a:lvl3pPr marL="1219170" algn="l" defTabSz="1219170" rtl="0" eaLnBrk="1" latinLnBrk="0" hangingPunct="1">
      <a:defRPr sz="1600" kern="1200">
        <a:solidFill>
          <a:schemeClr val="tx1"/>
        </a:solidFill>
        <a:latin typeface="Arial" panose="020B0604020202020204" pitchFamily="34" charset="0"/>
        <a:ea typeface="+mn-ea"/>
        <a:cs typeface="+mn-cs"/>
      </a:defRPr>
    </a:lvl3pPr>
    <a:lvl4pPr marL="1828754" algn="l" defTabSz="1219170" rtl="0" eaLnBrk="1" latinLnBrk="0" hangingPunct="1">
      <a:defRPr sz="1600" kern="1200">
        <a:solidFill>
          <a:schemeClr val="tx1"/>
        </a:solidFill>
        <a:latin typeface="Arial" panose="020B0604020202020204" pitchFamily="34" charset="0"/>
        <a:ea typeface="+mn-ea"/>
        <a:cs typeface="+mn-cs"/>
      </a:defRPr>
    </a:lvl4pPr>
    <a:lvl5pPr marL="2438339" algn="l" defTabSz="1219170" rtl="0" eaLnBrk="1" latinLnBrk="0" hangingPunct="1">
      <a:defRPr sz="1600" kern="1200">
        <a:solidFill>
          <a:schemeClr val="tx1"/>
        </a:solidFill>
        <a:latin typeface="Arial" panose="020B0604020202020204"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226550" y="3187700"/>
            <a:ext cx="28267025" cy="15900400"/>
          </a:xfrm>
        </p:spPr>
      </p:sp>
      <p:sp>
        <p:nvSpPr>
          <p:cNvPr id="3" name="Plassholder for notater 2"/>
          <p:cNvSpPr>
            <a:spLocks noGrp="1"/>
          </p:cNvSpPr>
          <p:nvPr>
            <p:ph type="body" idx="1"/>
          </p:nvPr>
        </p:nvSpPr>
        <p:spPr/>
        <p:txBody>
          <a:bodyPr/>
          <a:lstStyle/>
          <a:p>
            <a:endParaRPr lang="nb-NO" i="1" dirty="0">
              <a:cs typeface="Arial"/>
            </a:endParaRPr>
          </a:p>
        </p:txBody>
      </p:sp>
      <p:sp>
        <p:nvSpPr>
          <p:cNvPr id="4" name="Plassholder for lysbildenummer 3"/>
          <p:cNvSpPr>
            <a:spLocks noGrp="1"/>
          </p:cNvSpPr>
          <p:nvPr>
            <p:ph type="sldNum" sz="quarter" idx="10"/>
          </p:nvPr>
        </p:nvSpPr>
        <p:spPr/>
        <p:txBody>
          <a:bodyPr/>
          <a:lstStyle/>
          <a:p>
            <a:pPr>
              <a:defRPr/>
            </a:pPr>
            <a:fld id="{2FCB4F33-0A36-4A46-968A-02FC27E43280}" type="slidenum">
              <a:rPr lang="en-US" smtClean="0"/>
              <a:pPr>
                <a:defRPr/>
              </a:pPr>
              <a:t>2</a:t>
            </a:fld>
            <a:endParaRPr lang="en-US"/>
          </a:p>
        </p:txBody>
      </p:sp>
    </p:spTree>
    <p:extLst>
      <p:ext uri="{BB962C8B-B14F-4D97-AF65-F5344CB8AC3E}">
        <p14:creationId xmlns:p14="http://schemas.microsoft.com/office/powerpoint/2010/main" val="1052498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17</a:t>
            </a:fld>
            <a:endParaRPr lang="en-US" dirty="0"/>
          </a:p>
        </p:txBody>
      </p:sp>
    </p:spTree>
    <p:extLst>
      <p:ext uri="{BB962C8B-B14F-4D97-AF65-F5344CB8AC3E}">
        <p14:creationId xmlns:p14="http://schemas.microsoft.com/office/powerpoint/2010/main" val="3751313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18</a:t>
            </a:fld>
            <a:endParaRPr lang="en-US" dirty="0"/>
          </a:p>
        </p:txBody>
      </p:sp>
    </p:spTree>
    <p:extLst>
      <p:ext uri="{BB962C8B-B14F-4D97-AF65-F5344CB8AC3E}">
        <p14:creationId xmlns:p14="http://schemas.microsoft.com/office/powerpoint/2010/main" val="3587936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01CE7F7D-525D-3A40-9750-50C1D1684B69}" type="slidenum">
              <a:rPr lang="nb-NO" smtClean="0"/>
              <a:t>20</a:t>
            </a:fld>
            <a:endParaRPr lang="nb-NO"/>
          </a:p>
        </p:txBody>
      </p:sp>
    </p:spTree>
    <p:extLst>
      <p:ext uri="{BB962C8B-B14F-4D97-AF65-F5344CB8AC3E}">
        <p14:creationId xmlns:p14="http://schemas.microsoft.com/office/powerpoint/2010/main" val="471923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535972" indent="-535972">
              <a:spcBef>
                <a:spcPct val="20000"/>
              </a:spcBef>
              <a:spcAft>
                <a:spcPct val="0"/>
              </a:spcAft>
              <a:buChar char="•"/>
            </a:pPr>
            <a:r>
              <a:rPr lang="nb-NO">
                <a:cs typeface="Calibri"/>
              </a:rPr>
              <a:t>Vurdere utfra prosessens omfang og kompelksitet i tiltak om dette skjemaet skal brukes. Karltegge hva det vil kreves for å gjennomføre forbedringstiltakene i prosessen slik at SG får et best mulig grunnlag for å beslutte mellom tiltan for ønsket situiasjon.</a:t>
            </a:r>
            <a:endParaRPr lang="nb-NO" dirty="0"/>
          </a:p>
          <a:p>
            <a:pPr marL="535972" indent="-535972">
              <a:spcBef>
                <a:spcPct val="20000"/>
              </a:spcBef>
              <a:spcAft>
                <a:spcPct val="0"/>
              </a:spcAft>
              <a:buChar char="•"/>
            </a:pPr>
            <a:endParaRPr lang="nb-NO" dirty="0">
              <a:cs typeface="Calibri"/>
            </a:endParaRPr>
          </a:p>
          <a:p>
            <a:pPr marL="535972" indent="-535972">
              <a:spcBef>
                <a:spcPct val="20000"/>
              </a:spcBef>
              <a:spcAft>
                <a:spcPct val="0"/>
              </a:spcAft>
              <a:buChar char="•"/>
            </a:pPr>
            <a:r>
              <a:rPr lang="nb-NO"/>
              <a:t>Hvor raskt kan tiltaket testes? 2 uker, 2 </a:t>
            </a:r>
            <a:r>
              <a:rPr lang="nb-NO" err="1"/>
              <a:t>mnd</a:t>
            </a:r>
            <a:r>
              <a:rPr lang="nb-NO" dirty="0"/>
              <a:t>, 2 år</a:t>
            </a:r>
            <a:endParaRPr lang="en-US">
              <a:cs typeface="Calibri"/>
            </a:endParaRPr>
          </a:p>
          <a:p>
            <a:pPr marL="535972" indent="-535972">
              <a:spcBef>
                <a:spcPct val="20000"/>
              </a:spcBef>
              <a:spcAft>
                <a:spcPct val="0"/>
              </a:spcAft>
              <a:buChar char="•"/>
            </a:pPr>
            <a:endParaRPr lang="nb-NO" dirty="0"/>
          </a:p>
          <a:p>
            <a:pPr marL="535972" indent="-535972">
              <a:spcBef>
                <a:spcPct val="20000"/>
              </a:spcBef>
              <a:spcAft>
                <a:spcPct val="0"/>
              </a:spcAft>
              <a:buChar char="•"/>
            </a:pPr>
            <a:r>
              <a:rPr lang="nb-NO" dirty="0"/>
              <a:t>Hvor ressurskrevende/er det er det ting som må utvikles, nye rutiner, </a:t>
            </a:r>
            <a:r>
              <a:rPr lang="nb-NO" dirty="0" err="1"/>
              <a:t>rpa</a:t>
            </a:r>
            <a:r>
              <a:rPr lang="nb-NO" dirty="0"/>
              <a:t>, opplæring </a:t>
            </a:r>
            <a:r>
              <a:rPr lang="nb-NO" dirty="0" err="1"/>
              <a:t>etc</a:t>
            </a:r>
            <a:endParaRPr lang="en-US" dirty="0" err="1"/>
          </a:p>
          <a:p>
            <a:pPr marL="535972" indent="-535972">
              <a:spcBef>
                <a:spcPct val="20000"/>
              </a:spcBef>
              <a:spcAft>
                <a:spcPct val="0"/>
              </a:spcAft>
              <a:buChar char="•"/>
            </a:pPr>
            <a:endParaRPr lang="nb-NO" dirty="0"/>
          </a:p>
          <a:p>
            <a:pPr marL="535972" indent="-535972">
              <a:spcBef>
                <a:spcPct val="20000"/>
              </a:spcBef>
              <a:spcAft>
                <a:spcPct val="0"/>
              </a:spcAft>
              <a:buChar char="•"/>
            </a:pPr>
            <a:r>
              <a:rPr lang="nb-NO" dirty="0"/>
              <a:t>Når kan vi begynne å måle/se effekter?</a:t>
            </a:r>
          </a:p>
        </p:txBody>
      </p:sp>
      <p:sp>
        <p:nvSpPr>
          <p:cNvPr id="4" name="Plassholder for lysbildenummer 3"/>
          <p:cNvSpPr>
            <a:spLocks noGrp="1"/>
          </p:cNvSpPr>
          <p:nvPr>
            <p:ph type="sldNum" sz="quarter" idx="5"/>
          </p:nvPr>
        </p:nvSpPr>
        <p:spPr/>
        <p:txBody>
          <a:bodyPr/>
          <a:lstStyle/>
          <a:p>
            <a:fld id="{88FA8183-C6B3-4DE4-B51C-45EC073A885A}" type="slidenum">
              <a:rPr lang="en-GB" smtClean="0"/>
              <a:t>22</a:t>
            </a:fld>
            <a:endParaRPr lang="en-GB"/>
          </a:p>
        </p:txBody>
      </p:sp>
    </p:spTree>
    <p:extLst>
      <p:ext uri="{BB962C8B-B14F-4D97-AF65-F5344CB8AC3E}">
        <p14:creationId xmlns:p14="http://schemas.microsoft.com/office/powerpoint/2010/main" val="1668265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23</a:t>
            </a:fld>
            <a:endParaRPr lang="en-US" dirty="0"/>
          </a:p>
        </p:txBody>
      </p:sp>
    </p:spTree>
    <p:extLst>
      <p:ext uri="{BB962C8B-B14F-4D97-AF65-F5344CB8AC3E}">
        <p14:creationId xmlns:p14="http://schemas.microsoft.com/office/powerpoint/2010/main" val="2708472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24</a:t>
            </a:fld>
            <a:endParaRPr lang="en-US" dirty="0"/>
          </a:p>
        </p:txBody>
      </p:sp>
    </p:spTree>
    <p:extLst>
      <p:ext uri="{BB962C8B-B14F-4D97-AF65-F5344CB8AC3E}">
        <p14:creationId xmlns:p14="http://schemas.microsoft.com/office/powerpoint/2010/main" val="3587936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66088" y="2928938"/>
            <a:ext cx="26038176" cy="14647862"/>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C0F4A2C8-6C88-4E71-83EE-698B9D4FE22F}" type="slidenum">
              <a:rPr lang="en-US" smtClean="0"/>
              <a:pPr/>
              <a:t>26</a:t>
            </a:fld>
            <a:endParaRPr lang="en-US" dirty="0"/>
          </a:p>
        </p:txBody>
      </p:sp>
    </p:spTree>
    <p:extLst>
      <p:ext uri="{BB962C8B-B14F-4D97-AF65-F5344CB8AC3E}">
        <p14:creationId xmlns:p14="http://schemas.microsoft.com/office/powerpoint/2010/main" val="3915939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66088" y="2928938"/>
            <a:ext cx="26038176" cy="14647862"/>
          </a:xfrm>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29</a:t>
            </a:fld>
            <a:endParaRPr lang="en-US" dirty="0"/>
          </a:p>
        </p:txBody>
      </p:sp>
    </p:spTree>
    <p:extLst>
      <p:ext uri="{BB962C8B-B14F-4D97-AF65-F5344CB8AC3E}">
        <p14:creationId xmlns:p14="http://schemas.microsoft.com/office/powerpoint/2010/main" val="35083192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31</a:t>
            </a:fld>
            <a:endParaRPr lang="en-US" dirty="0"/>
          </a:p>
        </p:txBody>
      </p:sp>
    </p:spTree>
    <p:extLst>
      <p:ext uri="{BB962C8B-B14F-4D97-AF65-F5344CB8AC3E}">
        <p14:creationId xmlns:p14="http://schemas.microsoft.com/office/powerpoint/2010/main" val="1681600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Dette er prioritert</a:t>
            </a:r>
            <a:r>
              <a:rPr lang="nb-NO" baseline="0" dirty="0"/>
              <a:t> av UiO sentralt, og det er et ønske om kartlegging og forbedring av prosesser. Men viktig at hver enkelt prosessforbedring og endring er forankret hos ledelsen. </a:t>
            </a:r>
            <a:endParaRPr lang="nb-NO" dirty="0"/>
          </a:p>
          <a:p>
            <a:pPr marL="451820" indent="-451820">
              <a:buFont typeface="+mj-lt"/>
              <a:buAutoNum type="arabicPeriod"/>
            </a:pPr>
            <a:endParaRPr lang="nb-NO" dirty="0"/>
          </a:p>
          <a:p>
            <a:pPr marL="451820" indent="-451820">
              <a:buFont typeface="+mj-lt"/>
              <a:buAutoNum type="arabicPeriod"/>
            </a:pPr>
            <a:r>
              <a:rPr lang="nb-NO" dirty="0"/>
              <a:t>Utfør interessentanalyse</a:t>
            </a:r>
          </a:p>
          <a:p>
            <a:pPr marL="451820" indent="-451820">
              <a:buFont typeface="+mj-lt"/>
              <a:buAutoNum type="arabicPeriod"/>
            </a:pPr>
            <a:r>
              <a:rPr lang="nb-NO" dirty="0" err="1"/>
              <a:t>Utarbied</a:t>
            </a:r>
            <a:r>
              <a:rPr lang="nb-NO" dirty="0"/>
              <a:t> kommunikasjonsplan</a:t>
            </a:r>
          </a:p>
          <a:p>
            <a:pPr marL="451820" indent="-451820">
              <a:buFont typeface="+mj-lt"/>
              <a:buAutoNum type="arabicPeriod"/>
            </a:pPr>
            <a:endParaRPr lang="nb-NO" dirty="0"/>
          </a:p>
          <a:p>
            <a:pPr marL="451820" indent="-451820">
              <a:buFont typeface="+mj-lt"/>
              <a:buAutoNum type="arabicPeriod"/>
            </a:pPr>
            <a:endParaRPr lang="nb-NO" dirty="0"/>
          </a:p>
          <a:p>
            <a:pPr marL="451820" indent="-451820">
              <a:buFont typeface="+mj-lt"/>
              <a:buAutoNum type="arabicPeriod"/>
            </a:pPr>
            <a:r>
              <a:rPr lang="nb-NO" dirty="0"/>
              <a:t>Viktige steg i endringsplanlegging</a:t>
            </a:r>
          </a:p>
          <a:p>
            <a:pPr marL="451820" indent="-451820">
              <a:buFont typeface="+mj-lt"/>
              <a:buAutoNum type="arabicPeriod"/>
            </a:pPr>
            <a:r>
              <a:rPr lang="nb-NO" dirty="0"/>
              <a:t>Sett klare mål</a:t>
            </a:r>
          </a:p>
          <a:p>
            <a:pPr marL="451820" indent="-451820">
              <a:buFont typeface="+mj-lt"/>
              <a:buAutoNum type="arabicPeriod"/>
            </a:pPr>
            <a:r>
              <a:rPr lang="nb-NO" dirty="0"/>
              <a:t>Sett suksesskriterier</a:t>
            </a:r>
          </a:p>
          <a:p>
            <a:pPr marL="451820" indent="-451820">
              <a:buFont typeface="+mj-lt"/>
              <a:buAutoNum type="arabicPeriod"/>
            </a:pPr>
            <a:r>
              <a:rPr lang="nb-NO" dirty="0"/>
              <a:t>Identifiser kritiske suksessfaktorer</a:t>
            </a:r>
          </a:p>
          <a:p>
            <a:endParaRPr lang="nb-NO" dirty="0"/>
          </a:p>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a:pPr/>
              <a:t>32</a:t>
            </a:fld>
            <a:endParaRPr lang="en-US" dirty="0"/>
          </a:p>
        </p:txBody>
      </p:sp>
    </p:spTree>
    <p:extLst>
      <p:ext uri="{BB962C8B-B14F-4D97-AF65-F5344CB8AC3E}">
        <p14:creationId xmlns:p14="http://schemas.microsoft.com/office/powerpoint/2010/main" val="792648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4</a:t>
            </a:fld>
            <a:endParaRPr lang="en-US" dirty="0"/>
          </a:p>
        </p:txBody>
      </p:sp>
    </p:spTree>
    <p:extLst>
      <p:ext uri="{BB962C8B-B14F-4D97-AF65-F5344CB8AC3E}">
        <p14:creationId xmlns:p14="http://schemas.microsoft.com/office/powerpoint/2010/main" val="3587936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33</a:t>
            </a:fld>
            <a:endParaRPr lang="en-US" dirty="0"/>
          </a:p>
        </p:txBody>
      </p:sp>
    </p:spTree>
    <p:extLst>
      <p:ext uri="{BB962C8B-B14F-4D97-AF65-F5344CB8AC3E}">
        <p14:creationId xmlns:p14="http://schemas.microsoft.com/office/powerpoint/2010/main" val="3587936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38905" indent="-338905">
              <a:spcAft>
                <a:spcPts val="2372"/>
              </a:spcAft>
              <a:buFont typeface="Arial" panose="020B0604020202020204" pitchFamily="34" charset="0"/>
              <a:buChar char="•"/>
            </a:pPr>
            <a:r>
              <a:rPr lang="nb-NO" dirty="0"/>
              <a:t>Forankring og involvering i prosjektet fra ledelsen</a:t>
            </a:r>
          </a:p>
          <a:p>
            <a:pPr marL="338905" indent="-338905">
              <a:spcAft>
                <a:spcPts val="2372"/>
              </a:spcAft>
              <a:buFont typeface="Arial" panose="020B0604020202020204" pitchFamily="34" charset="0"/>
              <a:buChar char="•"/>
            </a:pPr>
            <a:r>
              <a:rPr lang="nb-NO" dirty="0"/>
              <a:t>Aktiv kommunikasjon mot ulike interessentgrupper</a:t>
            </a:r>
          </a:p>
          <a:p>
            <a:pPr marL="338905" indent="-338905">
              <a:spcAft>
                <a:spcPts val="2372"/>
              </a:spcAft>
              <a:buFont typeface="Arial" panose="020B0604020202020204" pitchFamily="34" charset="0"/>
              <a:buChar char="•"/>
            </a:pPr>
            <a:r>
              <a:rPr lang="nb-NO" dirty="0"/>
              <a:t>Eierskap, og tid til leveranseutforming hos prosjektressursene</a:t>
            </a:r>
          </a:p>
          <a:p>
            <a:pPr marL="338905" indent="-338905">
              <a:spcAft>
                <a:spcPts val="2372"/>
              </a:spcAft>
              <a:buFont typeface="Arial" panose="020B0604020202020204" pitchFamily="34" charset="0"/>
              <a:buChar char="•"/>
            </a:pPr>
            <a:r>
              <a:rPr lang="nb-NO" dirty="0"/>
              <a:t>Hypotesedrevet tilnærming med streng prioritering av riktige analyser</a:t>
            </a:r>
          </a:p>
          <a:p>
            <a:pPr marL="338905" indent="-338905">
              <a:spcAft>
                <a:spcPts val="2372"/>
              </a:spcAft>
              <a:buFont typeface="Arial" panose="020B0604020202020204" pitchFamily="34" charset="0"/>
              <a:buChar char="•"/>
            </a:pPr>
            <a:r>
              <a:rPr lang="nb-NO" dirty="0"/>
              <a:t>Gjenbruke tilgjengelig informasjon hvor fornuftig</a:t>
            </a:r>
          </a:p>
          <a:p>
            <a:pPr marL="338905" indent="-338905">
              <a:spcAft>
                <a:spcPts val="2372"/>
              </a:spcAft>
              <a:buFont typeface="Arial" panose="020B0604020202020204" pitchFamily="34" charset="0"/>
              <a:buChar char="•"/>
            </a:pPr>
            <a:r>
              <a:rPr lang="nb-NO" dirty="0"/>
              <a:t>Utarbeidelse og bruk av maler for å sikre enhetlige analyser på tvers</a:t>
            </a:r>
          </a:p>
          <a:p>
            <a:pPr marL="338905" indent="-338905">
              <a:spcAft>
                <a:spcPts val="2372"/>
              </a:spcAft>
              <a:buFont typeface="Arial" panose="020B0604020202020204" pitchFamily="34" charset="0"/>
              <a:buChar char="•"/>
            </a:pPr>
            <a:r>
              <a:rPr lang="nb-NO" dirty="0"/>
              <a:t>Korte beslutningsveier og raske avklaringer for å unngå forsinkelser</a:t>
            </a:r>
          </a:p>
          <a:p>
            <a:pPr marL="338905" indent="-338905">
              <a:spcAft>
                <a:spcPts val="2372"/>
              </a:spcAft>
              <a:buFont typeface="Arial" panose="020B0604020202020204" pitchFamily="34" charset="0"/>
              <a:buChar char="•"/>
            </a:pPr>
            <a:r>
              <a:rPr lang="nb-NO" dirty="0"/>
              <a:t>Tett på, lokal tilstedeværelse</a:t>
            </a:r>
          </a:p>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6</a:t>
            </a:fld>
            <a:endParaRPr lang="en-US" dirty="0"/>
          </a:p>
        </p:txBody>
      </p:sp>
    </p:spTree>
    <p:extLst>
      <p:ext uri="{BB962C8B-B14F-4D97-AF65-F5344CB8AC3E}">
        <p14:creationId xmlns:p14="http://schemas.microsoft.com/office/powerpoint/2010/main" val="3872941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8</a:t>
            </a:fld>
            <a:endParaRPr lang="en-US" dirty="0"/>
          </a:p>
        </p:txBody>
      </p:sp>
    </p:spTree>
    <p:extLst>
      <p:ext uri="{BB962C8B-B14F-4D97-AF65-F5344CB8AC3E}">
        <p14:creationId xmlns:p14="http://schemas.microsoft.com/office/powerpoint/2010/main" val="1738952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55225" y="3336925"/>
            <a:ext cx="29243338" cy="16449675"/>
          </a:xfrm>
        </p:spPr>
      </p:sp>
      <p:sp>
        <p:nvSpPr>
          <p:cNvPr id="3" name="Notes Placeholder 2"/>
          <p:cNvSpPr>
            <a:spLocks noGrp="1"/>
          </p:cNvSpPr>
          <p:nvPr>
            <p:ph type="body" idx="1"/>
          </p:nvPr>
        </p:nvSpPr>
        <p:spPr/>
        <p:txBody>
          <a:bodyPr/>
          <a:lstStyle/>
          <a:p>
            <a:endParaRPr lang="nb-NO" b="1" dirty="0"/>
          </a:p>
          <a:p>
            <a:endParaRPr lang="nb-NO" b="1" dirty="0">
              <a:cs typeface="Arial"/>
            </a:endParaRPr>
          </a:p>
          <a:p>
            <a:pPr marL="339413" indent="-339413">
              <a:buFont typeface="Arial" panose="020B0604020202020204" pitchFamily="34" charset="0"/>
              <a:buChar char="•"/>
            </a:pPr>
            <a:endParaRPr lang="nb-NO" b="0" dirty="0"/>
          </a:p>
        </p:txBody>
      </p:sp>
      <p:sp>
        <p:nvSpPr>
          <p:cNvPr id="4" name="Slide Number Placeholder 3"/>
          <p:cNvSpPr>
            <a:spLocks noGrp="1"/>
          </p:cNvSpPr>
          <p:nvPr>
            <p:ph type="sldNum" sz="quarter" idx="10"/>
          </p:nvPr>
        </p:nvSpPr>
        <p:spPr/>
        <p:txBody>
          <a:bodyPr/>
          <a:lstStyle/>
          <a:p>
            <a:fld id="{C14A7616-5991-4DA9-9915-BCE53BA33A75}" type="slidenum">
              <a:rPr lang="nb-NO" smtClean="0">
                <a:solidFill>
                  <a:prstClr val="black"/>
                </a:solidFill>
              </a:rPr>
              <a:pPr/>
              <a:t>9</a:t>
            </a:fld>
            <a:endParaRPr lang="nb-NO" dirty="0">
              <a:solidFill>
                <a:prstClr val="black"/>
              </a:solidFill>
            </a:endParaRPr>
          </a:p>
        </p:txBody>
      </p:sp>
    </p:spTree>
    <p:extLst>
      <p:ext uri="{BB962C8B-B14F-4D97-AF65-F5344CB8AC3E}">
        <p14:creationId xmlns:p14="http://schemas.microsoft.com/office/powerpoint/2010/main" val="3802365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26550" y="3187700"/>
            <a:ext cx="28267025" cy="15900400"/>
          </a:xfrm>
        </p:spPr>
      </p:sp>
      <p:sp>
        <p:nvSpPr>
          <p:cNvPr id="3" name="Notes Placeholder 2"/>
          <p:cNvSpPr>
            <a:spLocks noGrp="1"/>
          </p:cNvSpPr>
          <p:nvPr>
            <p:ph type="body" idx="1"/>
          </p:nvPr>
        </p:nvSpPr>
        <p:spPr/>
        <p:txBody>
          <a:bodyPr/>
          <a:lstStyle/>
          <a:p>
            <a:pPr defTabSz="1807494" eaLnBrk="0" fontAlgn="base" hangingPunct="0">
              <a:spcBef>
                <a:spcPct val="30000"/>
              </a:spcBef>
              <a:spcAft>
                <a:spcPct val="0"/>
              </a:spcAft>
              <a:defRPr/>
            </a:pPr>
            <a:r>
              <a:rPr lang="nb-NO" i="1" dirty="0"/>
              <a:t>Hentes fra prosjektbeskrivelsen. </a:t>
            </a:r>
            <a:r>
              <a:rPr lang="nb-NO" sz="2400" i="1" dirty="0">
                <a:latin typeface="Arial" charset="0"/>
                <a:ea typeface="ヒラギノ角ゴ Pro W3" charset="-128"/>
                <a:cs typeface="ヒラギノ角ゴ Pro W3" charset="-128"/>
              </a:rPr>
              <a:t>Gjerne figur og/eller tekst: Angi hvem som er prosjekteier/organisatorisk forankring for prosjektet. Beskriv størrelse og sammensetning av prosjektgruppen.</a:t>
            </a:r>
            <a:endParaRPr lang="en-US" dirty="0"/>
          </a:p>
        </p:txBody>
      </p:sp>
      <p:sp>
        <p:nvSpPr>
          <p:cNvPr id="4" name="Slide Number Placeholder 3"/>
          <p:cNvSpPr>
            <a:spLocks noGrp="1"/>
          </p:cNvSpPr>
          <p:nvPr>
            <p:ph type="sldNum" sz="quarter" idx="10"/>
          </p:nvPr>
        </p:nvSpPr>
        <p:spPr/>
        <p:txBody>
          <a:bodyPr/>
          <a:lstStyle/>
          <a:p>
            <a:pPr>
              <a:defRPr/>
            </a:pPr>
            <a:fld id="{2FCB4F33-0A36-4A46-968A-02FC27E43280}" type="slidenum">
              <a:rPr lang="en-US" smtClean="0"/>
              <a:pPr>
                <a:defRPr/>
              </a:pPr>
              <a:t>11</a:t>
            </a:fld>
            <a:endParaRPr lang="en-US"/>
          </a:p>
        </p:txBody>
      </p:sp>
    </p:spTree>
    <p:extLst>
      <p:ext uri="{BB962C8B-B14F-4D97-AF65-F5344CB8AC3E}">
        <p14:creationId xmlns:p14="http://schemas.microsoft.com/office/powerpoint/2010/main" val="2881742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13</a:t>
            </a:fld>
            <a:endParaRPr lang="en-US" dirty="0"/>
          </a:p>
        </p:txBody>
      </p:sp>
    </p:spTree>
    <p:extLst>
      <p:ext uri="{BB962C8B-B14F-4D97-AF65-F5344CB8AC3E}">
        <p14:creationId xmlns:p14="http://schemas.microsoft.com/office/powerpoint/2010/main" val="3587936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i="1" dirty="0"/>
              <a:t>(Prosessoversikten gir et overordnet bilde av </a:t>
            </a:r>
            <a:r>
              <a:rPr lang="nb-NO" i="1" dirty="0" err="1"/>
              <a:t>hovedstegene</a:t>
            </a:r>
            <a:r>
              <a:rPr lang="nb-NO" i="1" dirty="0"/>
              <a:t> i en prosess, involverte roller, ansvarlige, systemer og verktøy samt identifiserte utfordringer og tidstyver. Oversikten gir en beskrivelse av arbeidsflyten i nåsituasjonens som gjør det mulig å diskutere utfordringer og mulige forbedringsområder.)</a:t>
            </a:r>
            <a:endParaRPr lang="nb-NO" dirty="0"/>
          </a:p>
        </p:txBody>
      </p:sp>
      <p:sp>
        <p:nvSpPr>
          <p:cNvPr id="4" name="Slide Number Placeholder 3"/>
          <p:cNvSpPr>
            <a:spLocks noGrp="1"/>
          </p:cNvSpPr>
          <p:nvPr>
            <p:ph type="sldNum" sz="quarter" idx="10"/>
          </p:nvPr>
        </p:nvSpPr>
        <p:spPr/>
        <p:txBody>
          <a:bodyPr/>
          <a:lstStyle/>
          <a:p>
            <a:fld id="{01CE7F7D-525D-3A40-9750-50C1D1684B69}" type="slidenum">
              <a:rPr lang="nb-NO" smtClean="0"/>
              <a:t>15</a:t>
            </a:fld>
            <a:endParaRPr lang="nb-NO"/>
          </a:p>
        </p:txBody>
      </p:sp>
    </p:spTree>
    <p:extLst>
      <p:ext uri="{BB962C8B-B14F-4D97-AF65-F5344CB8AC3E}">
        <p14:creationId xmlns:p14="http://schemas.microsoft.com/office/powerpoint/2010/main" val="2021207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cs typeface="Arial"/>
            </a:endParaRPr>
          </a:p>
        </p:txBody>
      </p:sp>
      <p:sp>
        <p:nvSpPr>
          <p:cNvPr id="4" name="Slide Number Placeholder 3"/>
          <p:cNvSpPr>
            <a:spLocks noGrp="1"/>
          </p:cNvSpPr>
          <p:nvPr>
            <p:ph type="sldNum" sz="quarter" idx="10"/>
          </p:nvPr>
        </p:nvSpPr>
        <p:spPr/>
        <p:txBody>
          <a:bodyPr/>
          <a:lstStyle/>
          <a:p>
            <a:fld id="{C0F4A2C8-6C88-4E71-83EE-698B9D4FE22F}" type="slidenum">
              <a:rPr lang="en-US" smtClean="0"/>
              <a:pPr/>
              <a:t>16</a:t>
            </a:fld>
            <a:endParaRPr lang="en-US" dirty="0"/>
          </a:p>
        </p:txBody>
      </p:sp>
    </p:spTree>
    <p:extLst>
      <p:ext uri="{BB962C8B-B14F-4D97-AF65-F5344CB8AC3E}">
        <p14:creationId xmlns:p14="http://schemas.microsoft.com/office/powerpoint/2010/main" val="23944158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bin"/><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1177540" y="2300554"/>
            <a:ext cx="10058400" cy="1143000"/>
          </a:xfrm>
        </p:spPr>
        <p:txBody>
          <a:bodyPr anchor="b"/>
          <a:lstStyle>
            <a:lvl1pPr>
              <a:defRPr sz="2100"/>
            </a:lvl1pPr>
          </a:lstStyle>
          <a:p>
            <a:r>
              <a:rPr lang="en-US"/>
              <a:t>Click to edit Master title style</a:t>
            </a:r>
          </a:p>
        </p:txBody>
      </p:sp>
      <p:sp>
        <p:nvSpPr>
          <p:cNvPr id="3075" name="Rectangle 3"/>
          <p:cNvSpPr>
            <a:spLocks noGrp="1" noChangeArrowheads="1"/>
          </p:cNvSpPr>
          <p:nvPr>
            <p:ph type="subTitle" sz="quarter" idx="1"/>
          </p:nvPr>
        </p:nvSpPr>
        <p:spPr>
          <a:xfrm>
            <a:off x="1177540" y="3429000"/>
            <a:ext cx="10058400" cy="1752600"/>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1809345989"/>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4"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nb-NO" noProof="0" dirty="0"/>
              <a:t>Click to add subtitle</a:t>
            </a:r>
            <a:endParaRPr lang="nb-NO"/>
          </a:p>
        </p:txBody>
      </p:sp>
      <p:sp>
        <p:nvSpPr>
          <p:cNvPr id="14" name="Text Placeholder 18"/>
          <p:cNvSpPr>
            <a:spLocks noGrp="1"/>
          </p:cNvSpPr>
          <p:nvPr>
            <p:ph idx="1"/>
          </p:nvPr>
        </p:nvSpPr>
        <p:spPr>
          <a:xfrm>
            <a:off x="469900" y="1665290"/>
            <a:ext cx="11252200" cy="4633911"/>
          </a:xfrm>
          <a:prstGeom prst="rect">
            <a:avLst/>
          </a:prstGeom>
        </p:spPr>
        <p:txBody>
          <a:bodyPr vert="horz" lIns="0" tIns="0" rIns="0" bIns="0" rtlCol="0">
            <a:noAutofit/>
          </a:bodyPr>
          <a:lstStyle/>
          <a:p>
            <a:pPr lvl="0"/>
            <a:r>
              <a:rPr lang="nb-NO" noProof="0" dirty="0"/>
              <a:t>Edit Master text styles</a:t>
            </a:r>
            <a:endParaRPr lang="nb-NO"/>
          </a:p>
          <a:p>
            <a:pPr lvl="1"/>
            <a:r>
              <a:rPr lang="nb-NO" noProof="0" dirty="0"/>
              <a:t>Second level</a:t>
            </a:r>
            <a:endParaRPr lang="nb-NO"/>
          </a:p>
          <a:p>
            <a:pPr lvl="2"/>
            <a:r>
              <a:rPr lang="nb-NO" noProof="0" dirty="0"/>
              <a:t>Third level</a:t>
            </a:r>
            <a:endParaRPr lang="nb-NO"/>
          </a:p>
          <a:p>
            <a:pPr lvl="3"/>
            <a:r>
              <a:rPr lang="nb-NO" noProof="0" dirty="0"/>
              <a:t>Fourth level</a:t>
            </a:r>
            <a:endParaRPr lang="nb-NO"/>
          </a:p>
          <a:p>
            <a:pPr lvl="4"/>
            <a:r>
              <a:rPr lang="nb-NO" noProof="0" dirty="0"/>
              <a:t>Fifth level</a:t>
            </a:r>
            <a:endParaRPr lang="nb-NO"/>
          </a:p>
        </p:txBody>
      </p:sp>
      <p:sp>
        <p:nvSpPr>
          <p:cNvPr id="2" name="Footer Placeholder"/>
          <p:cNvSpPr>
            <a:spLocks noGrp="1"/>
          </p:cNvSpPr>
          <p:nvPr>
            <p:ph type="ftr" sz="quarter" idx="14"/>
          </p:nvPr>
        </p:nvSpPr>
        <p:spPr>
          <a:xfrm>
            <a:off x="4064000" y="6248400"/>
            <a:ext cx="6400800" cy="457200"/>
          </a:xfrm>
          <a:prstGeom prst="rect">
            <a:avLst/>
          </a:prstGeom>
        </p:spPr>
        <p:txBody>
          <a:bodyPr/>
          <a:lstStyle/>
          <a:p>
            <a:endParaRPr lang="nb-NO" dirty="0"/>
          </a:p>
        </p:txBody>
      </p:sp>
    </p:spTree>
    <p:extLst>
      <p:ext uri="{BB962C8B-B14F-4D97-AF65-F5344CB8AC3E}">
        <p14:creationId xmlns:p14="http://schemas.microsoft.com/office/powerpoint/2010/main" val="133913705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Divider teal">
    <p:bg bwMode="gray">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12189600" cy="6858000"/>
          </a:xfrm>
          <a:prstGeom prst="rect">
            <a:avLst/>
          </a:prstGeom>
          <a:solidFill>
            <a:schemeClr val="accent5"/>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tx1"/>
              </a:solidFill>
            </a:endParaRPr>
          </a:p>
        </p:txBody>
      </p:sp>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tx1"/>
                </a:solidFill>
                <a:latin typeface="+mj-lt"/>
                <a:ea typeface="Arial" panose="020B0604020202020204" pitchFamily="34" charset="0"/>
                <a:cs typeface="Arial" panose="020B0604020202020204" pitchFamily="34" charset="0"/>
              </a:defRPr>
            </a:lvl1pPr>
          </a:lstStyle>
          <a:p>
            <a:r>
              <a:rPr lang="nb-NO" noProof="0" dirty="0"/>
              <a:t>Click to edit Master title style</a:t>
            </a:r>
            <a:endParaRPr lang="nb-NO"/>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nb-NO" noProof="0" dirty="0"/>
              <a:t>Edit Master text styles</a:t>
            </a:r>
            <a:endParaRPr lang="nb-NO"/>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2" name="Footer Placeholder"/>
          <p:cNvSpPr>
            <a:spLocks noGrp="1"/>
          </p:cNvSpPr>
          <p:nvPr>
            <p:ph type="ftr" sz="quarter" idx="10"/>
          </p:nvPr>
        </p:nvSpPr>
        <p:spPr>
          <a:xfrm>
            <a:off x="4064000" y="6248400"/>
            <a:ext cx="6400800" cy="457200"/>
          </a:xfrm>
          <a:prstGeom prst="rect">
            <a:avLst/>
          </a:prstGeom>
        </p:spPr>
        <p:txBody>
          <a:bodyPr/>
          <a:lstStyle/>
          <a:p>
            <a:endParaRPr lang="nb-NO" dirty="0"/>
          </a:p>
        </p:txBody>
      </p:sp>
      <p:sp>
        <p:nvSpPr>
          <p:cNvPr id="9"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Tree>
    <p:extLst>
      <p:ext uri="{BB962C8B-B14F-4D97-AF65-F5344CB8AC3E}">
        <p14:creationId xmlns:p14="http://schemas.microsoft.com/office/powerpoint/2010/main" val="1858746219"/>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Ref idx="1001">
        <a:schemeClr val="bg1"/>
      </p:bgRef>
    </p:bg>
    <p:spTree>
      <p:nvGrpSpPr>
        <p:cNvPr id="1" name=""/>
        <p:cNvGrpSpPr/>
        <p:nvPr/>
      </p:nvGrpSpPr>
      <p:grpSpPr>
        <a:xfrm>
          <a:off x="0" y="0"/>
          <a:ext cx="0" cy="0"/>
          <a:chOff x="0" y="0"/>
          <a:chExt cx="0" cy="0"/>
        </a:xfrm>
      </p:grpSpPr>
      <p:pic>
        <p:nvPicPr>
          <p:cNvPr id="20" name="Background Picture 3"/>
          <p:cNvPicPr>
            <a:picLocks/>
          </p:cNvPicPr>
          <p:nvPr userDrawn="1"/>
        </p:nvPicPr>
        <p:blipFill>
          <a:blip r:embed="rId2">
            <a:extLst>
              <a:ext uri="{28A0092B-C50C-407E-A947-70E740481C1C}">
                <a14:useLocalDpi xmlns:a14="http://schemas.microsoft.com/office/drawing/2010/main"/>
              </a:ext>
            </a:extLst>
          </a:blip>
          <a:stretch>
            <a:fillRect/>
          </a:stretch>
        </p:blipFill>
        <p:spPr>
          <a:xfrm>
            <a:off x="0" y="0"/>
            <a:ext cx="12189600" cy="6858000"/>
          </a:xfrm>
          <a:prstGeom prst="rect">
            <a:avLst/>
          </a:prstGeom>
        </p:spPr>
      </p:pic>
      <p:pic>
        <p:nvPicPr>
          <p:cNvPr id="2068435145" name="LogoFrontSlide"/>
          <p:cNvPicPr>
            <a:picLocks noChangeAspect="1"/>
          </p:cNvPicPr>
          <p:nvPr/>
        </p:nvPicPr>
        <p:blipFill>
          <a:blip r:embed="rId3">
            <a:extLst/>
          </a:blip>
          <a:stretch>
            <a:fillRect/>
          </a:stretch>
        </p:blipFill>
        <p:spPr>
          <a:xfrm>
            <a:off x="475200" y="464400"/>
            <a:ext cx="2283232" cy="1000799"/>
          </a:xfrm>
          <a:prstGeom prst="rect">
            <a:avLst/>
          </a:prstGeom>
        </p:spPr>
      </p:pic>
      <p:sp>
        <p:nvSpPr>
          <p:cNvPr id="4" name="Footer Placeholder"/>
          <p:cNvSpPr>
            <a:spLocks noGrp="1"/>
          </p:cNvSpPr>
          <p:nvPr>
            <p:ph type="ftr" sz="quarter" idx="12"/>
          </p:nvPr>
        </p:nvSpPr>
        <p:spPr>
          <a:xfrm>
            <a:off x="0" y="6912000"/>
            <a:ext cx="0" cy="0"/>
          </a:xfrm>
          <a:prstGeom prst="rect">
            <a:avLst/>
          </a:prstGeom>
        </p:spPr>
        <p:txBody>
          <a:bodyPr anchor="b" anchorCtr="0"/>
          <a:lstStyle>
            <a:lvl1pPr algn="r" defTabSz="1219170" rtl="0" eaLnBrk="1" latinLnBrk="0" hangingPunct="1">
              <a:lnSpc>
                <a:spcPct val="100000"/>
              </a:lnSpc>
              <a:spcBef>
                <a:spcPct val="0"/>
              </a:spcBef>
              <a:buNone/>
              <a:defRPr lang="en-GB" sz="100" b="0" kern="1200" dirty="0">
                <a:noFill/>
                <a:latin typeface="+mj-lt"/>
                <a:ea typeface="Arial" panose="020B0604020202020204" pitchFamily="34" charset="0"/>
                <a:cs typeface="Arial" panose="020B0604020202020204" pitchFamily="34" charset="0"/>
              </a:defRPr>
            </a:lvl1pPr>
          </a:lstStyle>
          <a:p>
            <a:endParaRPr lang="nb-NO" dirty="0"/>
          </a:p>
        </p:txBody>
      </p:sp>
      <p:sp>
        <p:nvSpPr>
          <p:cNvPr id="5" name="LAN_PTitle"/>
          <p:cNvSpPr>
            <a:spLocks noGrp="1"/>
          </p:cNvSpPr>
          <p:nvPr>
            <p:ph type="title" hasCustomPrompt="1"/>
          </p:nvPr>
        </p:nvSpPr>
        <p:spPr>
          <a:xfrm>
            <a:off x="469900" y="5389684"/>
            <a:ext cx="5623816" cy="414893"/>
          </a:xfrm>
        </p:spPr>
        <p:txBody>
          <a:bodyPr anchor="b" anchorCtr="0"/>
          <a:lstStyle>
            <a:lvl1pPr>
              <a:defRPr sz="1800" b="1"/>
            </a:lvl1pPr>
          </a:lstStyle>
          <a:p>
            <a:r>
              <a:rPr lang="nb-NO" dirty="0"/>
              <a:t>Presentation title runs here</a:t>
            </a:r>
            <a:endParaRPr lang="nb-NO"/>
          </a:p>
        </p:txBody>
      </p:sp>
      <p:sp>
        <p:nvSpPr>
          <p:cNvPr id="3" name="LAN_PSubtitle"/>
          <p:cNvSpPr>
            <a:spLocks noGrp="1"/>
          </p:cNvSpPr>
          <p:nvPr>
            <p:ph type="subTitle" idx="1" hasCustomPrompt="1"/>
          </p:nvPr>
        </p:nvSpPr>
        <p:spPr bwMode="gray">
          <a:xfrm>
            <a:off x="475200" y="5845180"/>
            <a:ext cx="5620800"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pPr lvl="0"/>
            <a:r>
              <a:rPr lang="nb-NO" dirty="0"/>
              <a:t>Subtitle here two lines max</a:t>
            </a:r>
            <a:endParaRPr lang="nb-NO"/>
          </a:p>
        </p:txBody>
      </p:sp>
      <p:sp>
        <p:nvSpPr>
          <p:cNvPr id="10" name="Date_DateCustomA"/>
          <p:cNvSpPr>
            <a:spLocks noGrp="1"/>
          </p:cNvSpPr>
          <p:nvPr>
            <p:ph type="dt" sz="half" idx="13"/>
          </p:nvPr>
        </p:nvSpPr>
        <p:spPr>
          <a:xfrm>
            <a:off x="469900" y="6544655"/>
            <a:ext cx="5626100" cy="143477"/>
          </a:xfrm>
          <a:prstGeom prst="rect">
            <a:avLst/>
          </a:prstGeom>
        </p:spPr>
        <p:txBody>
          <a:bodyPr/>
          <a:lstStyle>
            <a:lvl1pPr>
              <a:defRPr sz="1050">
                <a:solidFill>
                  <a:schemeClr val="tx1"/>
                </a:solidFill>
              </a:defRPr>
            </a:lvl1pPr>
          </a:lstStyle>
          <a:p>
            <a:r>
              <a:rPr lang="nb-NO" dirty="0"/>
              <a:t>02.07.2018</a:t>
            </a:r>
          </a:p>
        </p:txBody>
      </p:sp>
      <p:sp>
        <p:nvSpPr>
          <p:cNvPr id="11" name="Text"/>
          <p:cNvSpPr>
            <a:spLocks noGrp="1"/>
          </p:cNvSpPr>
          <p:nvPr>
            <p:ph type="body" sz="quarter" idx="14" hasCustomPrompt="1"/>
          </p:nvPr>
        </p:nvSpPr>
        <p:spPr>
          <a:xfrm>
            <a:off x="469900" y="6383724"/>
            <a:ext cx="5626100" cy="174280"/>
          </a:xfrm>
        </p:spPr>
        <p:txBody>
          <a:bodyPr/>
          <a:lstStyle>
            <a:lvl1pPr>
              <a:defRPr sz="1050"/>
            </a:lvl1pPr>
          </a:lstStyle>
          <a:p>
            <a:pPr lvl="0"/>
            <a:r>
              <a:rPr lang="nb-NO" dirty="0"/>
              <a:t>Click to add name</a:t>
            </a:r>
            <a:endParaRPr lang="nb-NO"/>
          </a:p>
        </p:txBody>
      </p:sp>
      <p:sp>
        <p:nvSpPr>
          <p:cNvPr id="12" name="LEG_InternalTop"/>
          <p:cNvSpPr txBox="1">
            <a:spLocks noChangeArrowheads="1"/>
          </p:cNvSpPr>
          <p:nvPr userDrawn="1"/>
        </p:nvSpPr>
        <p:spPr bwMode="auto">
          <a:xfrm>
            <a:off x="4288155" y="0"/>
            <a:ext cx="3615690" cy="246221"/>
          </a:xfrm>
          <a:prstGeom prst="rect">
            <a:avLst/>
          </a:prstGeom>
          <a:solidFill>
            <a:schemeClr val="bg1"/>
          </a:solidFill>
          <a:ln>
            <a:noFill/>
          </a:ln>
          <a:extLst/>
        </p:spPr>
        <p:txBody>
          <a:bodyPr rot="0" vert="horz" wrap="square" lIns="91440" tIns="45720" rIns="91440" bIns="45720" anchor="t" anchorCtr="0" upright="1">
            <a:spAutoFit/>
          </a:bodyPr>
          <a:lstStyle/>
          <a:p>
            <a:pPr algn="r">
              <a:lnSpc>
                <a:spcPts val="1200"/>
              </a:lnSpc>
              <a:spcAft>
                <a:spcPts val="0"/>
              </a:spcAft>
            </a:pPr>
            <a:r>
              <a:rPr lang="nb-NO" sz="800" dirty="0">
                <a:effectLst/>
                <a:latin typeface="Verdana" panose="020B0604030504040204" pitchFamily="34" charset="0"/>
                <a:ea typeface="Verdana" panose="020B0604030504040204" pitchFamily="34" charset="0"/>
                <a:cs typeface="Arial" panose="020B0604020202020204" pitchFamily="34" charset="0"/>
              </a:rPr>
              <a:t> </a:t>
            </a:r>
            <a:endParaRPr lang="nb-NO" sz="850" dirty="0">
              <a:effectLst/>
              <a:latin typeface="Verdana" panose="020B0604030504040204" pitchFamily="34" charset="0"/>
              <a:ea typeface="Verdana" panose="020B0604030504040204" pitchFamily="34" charset="0"/>
              <a:cs typeface="Arial" panose="020B0604020202020204" pitchFamily="34" charset="0"/>
            </a:endParaRPr>
          </a:p>
        </p:txBody>
      </p:sp>
      <p:pic>
        <p:nvPicPr>
          <p:cNvPr id="594052026" name="IdtWhite"/>
          <p:cNvPicPr>
            <a:picLocks noChangeAspect="1"/>
          </p:cNvPicPr>
          <p:nvPr/>
        </p:nvPicPr>
        <p:blipFill>
          <a:blip r:embed="rId4">
            <a:extLst/>
          </a:blip>
          <a:stretch>
            <a:fillRect/>
          </a:stretch>
        </p:blipFill>
        <p:spPr>
          <a:xfrm>
            <a:off x="8769600" y="6292800"/>
            <a:ext cx="2956909" cy="288000"/>
          </a:xfrm>
          <a:prstGeom prst="rect">
            <a:avLst/>
          </a:prstGeom>
        </p:spPr>
      </p:pic>
    </p:spTree>
    <p:extLst>
      <p:ext uri="{BB962C8B-B14F-4D97-AF65-F5344CB8AC3E}">
        <p14:creationId xmlns:p14="http://schemas.microsoft.com/office/powerpoint/2010/main" val="2104557831"/>
      </p:ext>
    </p:extLst>
  </p:cSld>
  <p:clrMapOvr>
    <a:overrideClrMapping bg1="dk1" tx1="lt1" bg2="dk2" tx2="lt2" accent1="accent1" accent2="accent2" accent3="accent3" accent4="accent4" accent5="accent5" accent6="accent6" hlink="hlink" folHlink="folHlink"/>
  </p:clrMapOvr>
  <p:transition>
    <p:fade/>
  </p:transition>
  <p:hf sldNum="0" hdr="0" ftr="0"/>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green">
    <p:bg bwMode="gray">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12189600" cy="6858000"/>
          </a:xfrm>
          <a:prstGeom prst="rect">
            <a:avLst/>
          </a:prstGeom>
          <a:solidFill>
            <a:srgbClr val="009A44"/>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tx1"/>
              </a:solidFill>
            </a:endParaRPr>
          </a:p>
        </p:txBody>
      </p:sp>
      <p:sp>
        <p:nvSpPr>
          <p:cNvPr id="2" name="Title 1"/>
          <p:cNvSpPr>
            <a:spLocks noGrp="1"/>
          </p:cNvSpPr>
          <p:nvPr>
            <p:ph type="title"/>
          </p:nvPr>
        </p:nvSpPr>
        <p:spPr bwMode="gray">
          <a:xfrm>
            <a:off x="469900" y="1700213"/>
            <a:ext cx="10418233" cy="1592403"/>
          </a:xfrm>
        </p:spPr>
        <p:txBody>
          <a:bodyPr anchor="b"/>
          <a:lstStyle>
            <a:lvl1pPr>
              <a:lnSpc>
                <a:spcPct val="95000"/>
              </a:lnSpc>
              <a:defRPr sz="3850" b="1">
                <a:solidFill>
                  <a:schemeClr val="tx1"/>
                </a:solidFill>
                <a:latin typeface="+mj-lt"/>
                <a:ea typeface="Arial" panose="020B0604020202020204" pitchFamily="34" charset="0"/>
                <a:cs typeface="Arial" panose="020B0604020202020204" pitchFamily="34" charset="0"/>
              </a:defRPr>
            </a:lvl1pPr>
          </a:lstStyle>
          <a:p>
            <a:r>
              <a:rPr lang="nb-NO" noProof="0" dirty="0"/>
              <a:t>Click to edit Master title style</a:t>
            </a:r>
            <a:endParaRPr lang="nb-NO"/>
          </a:p>
        </p:txBody>
      </p:sp>
      <p:sp>
        <p:nvSpPr>
          <p:cNvPr id="3" name="Text Placeholder 2"/>
          <p:cNvSpPr>
            <a:spLocks noGrp="1"/>
          </p:cNvSpPr>
          <p:nvPr>
            <p:ph type="body" idx="1"/>
          </p:nvPr>
        </p:nvSpPr>
        <p:spPr bwMode="gray">
          <a:xfrm>
            <a:off x="469899" y="3423545"/>
            <a:ext cx="10418235" cy="1566532"/>
          </a:xfrm>
        </p:spPr>
        <p:txBody>
          <a:bodyPr lIns="0" tIns="0" rIns="0" bIns="0">
            <a:noAutofit/>
          </a:bodyPr>
          <a:lstStyle>
            <a:lvl1pPr marL="0" indent="0">
              <a:lnSpc>
                <a:spcPct val="95000"/>
              </a:lnSpc>
              <a:spcAft>
                <a:spcPts val="0"/>
              </a:spcAft>
              <a:buNone/>
              <a:defRPr sz="385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nb-NO" noProof="0" dirty="0"/>
              <a:t>Edit Master text styles</a:t>
            </a:r>
            <a:endParaRPr lang="nb-NO"/>
          </a:p>
        </p:txBody>
      </p:sp>
      <p:sp>
        <p:nvSpPr>
          <p:cNvPr id="14" name="TextBox 13"/>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4" name="Footer Placeholder"/>
          <p:cNvSpPr>
            <a:spLocks noGrp="1"/>
          </p:cNvSpPr>
          <p:nvPr>
            <p:ph type="ftr" sz="quarter" idx="10"/>
          </p:nvPr>
        </p:nvSpPr>
        <p:spPr>
          <a:xfrm>
            <a:off x="6184900" y="6476999"/>
            <a:ext cx="4536726" cy="244476"/>
          </a:xfrm>
          <a:prstGeom prst="rect">
            <a:avLst/>
          </a:prstGeom>
        </p:spPr>
        <p:txBody>
          <a:bodyPr/>
          <a:lstStyle/>
          <a:p>
            <a:endParaRPr lang="nb-NO" dirty="0"/>
          </a:p>
        </p:txBody>
      </p:sp>
      <p:sp>
        <p:nvSpPr>
          <p:cNvPr id="9"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Tree>
    <p:extLst>
      <p:ext uri="{BB962C8B-B14F-4D97-AF65-F5344CB8AC3E}">
        <p14:creationId xmlns:p14="http://schemas.microsoft.com/office/powerpoint/2010/main" val="2104574128"/>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dark green">
    <p:bg bwMode="gray">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12189600" cy="6858000"/>
          </a:xfrm>
          <a:prstGeom prst="rect">
            <a:avLst/>
          </a:prstGeom>
          <a:solidFill>
            <a:srgbClr val="046A38"/>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tx1"/>
              </a:solidFill>
            </a:endParaRPr>
          </a:p>
        </p:txBody>
      </p:sp>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tx1"/>
                </a:solidFill>
                <a:latin typeface="+mj-lt"/>
                <a:ea typeface="Arial" panose="020B0604020202020204" pitchFamily="34" charset="0"/>
                <a:cs typeface="Arial" panose="020B0604020202020204" pitchFamily="34" charset="0"/>
              </a:defRPr>
            </a:lvl1pPr>
          </a:lstStyle>
          <a:p>
            <a:r>
              <a:rPr lang="nb-NO" noProof="0" dirty="0"/>
              <a:t>Click to edit Master title style</a:t>
            </a:r>
            <a:endParaRPr lang="nb-NO"/>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nb-NO" noProof="0" dirty="0"/>
              <a:t>Edit Master text styles</a:t>
            </a:r>
            <a:endParaRPr lang="nb-NO"/>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2" name="Footer Placeholder"/>
          <p:cNvSpPr>
            <a:spLocks noGrp="1"/>
          </p:cNvSpPr>
          <p:nvPr>
            <p:ph type="ftr" sz="quarter" idx="10"/>
          </p:nvPr>
        </p:nvSpPr>
        <p:spPr>
          <a:xfrm>
            <a:off x="6184900" y="6476999"/>
            <a:ext cx="4536726" cy="244476"/>
          </a:xfrm>
          <a:prstGeom prst="rect">
            <a:avLst/>
          </a:prstGeom>
        </p:spPr>
        <p:txBody>
          <a:bodyPr/>
          <a:lstStyle/>
          <a:p>
            <a:endParaRPr lang="nb-NO" dirty="0"/>
          </a:p>
        </p:txBody>
      </p:sp>
      <p:sp>
        <p:nvSpPr>
          <p:cNvPr id="9"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Tree>
    <p:extLst>
      <p:ext uri="{BB962C8B-B14F-4D97-AF65-F5344CB8AC3E}">
        <p14:creationId xmlns:p14="http://schemas.microsoft.com/office/powerpoint/2010/main" val="1976482637"/>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ivider blue">
    <p:bg bwMode="gray">
      <p:bgRef idx="1001">
        <a:schemeClr val="bg1"/>
      </p:bgRef>
    </p:bg>
    <p:spTree>
      <p:nvGrpSpPr>
        <p:cNvPr id="1" name=""/>
        <p:cNvGrpSpPr/>
        <p:nvPr/>
      </p:nvGrpSpPr>
      <p:grpSpPr>
        <a:xfrm>
          <a:off x="0" y="0"/>
          <a:ext cx="0" cy="0"/>
          <a:chOff x="0" y="0"/>
          <a:chExt cx="0" cy="0"/>
        </a:xfrm>
      </p:grpSpPr>
      <p:sp>
        <p:nvSpPr>
          <p:cNvPr id="10" name="Colored background"/>
          <p:cNvSpPr/>
          <p:nvPr userDrawn="1"/>
        </p:nvSpPr>
        <p:spPr bwMode="gray">
          <a:xfrm>
            <a:off x="0" y="0"/>
            <a:ext cx="12189600" cy="6858000"/>
          </a:xfrm>
          <a:prstGeom prst="rect">
            <a:avLst/>
          </a:prstGeom>
          <a:solidFill>
            <a:srgbClr val="0076A8"/>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tx1"/>
              </a:solidFill>
            </a:endParaRPr>
          </a:p>
        </p:txBody>
      </p:sp>
      <p:sp>
        <p:nvSpPr>
          <p:cNvPr id="2"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tx1"/>
                </a:solidFill>
                <a:latin typeface="+mj-lt"/>
                <a:ea typeface="Arial" panose="020B0604020202020204" pitchFamily="34" charset="0"/>
                <a:cs typeface="Arial" panose="020B0604020202020204" pitchFamily="34" charset="0"/>
              </a:defRPr>
            </a:lvl1pPr>
          </a:lstStyle>
          <a:p>
            <a:r>
              <a:rPr lang="nb-NO" noProof="0" dirty="0"/>
              <a:t>Click to edit Master title style</a:t>
            </a:r>
            <a:endParaRPr lang="nb-NO"/>
          </a:p>
        </p:txBody>
      </p:sp>
      <p:sp>
        <p:nvSpPr>
          <p:cNvPr id="3"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nb-NO" noProof="0" dirty="0"/>
              <a:t>Edit Master text styles</a:t>
            </a:r>
            <a:endParaRPr lang="nb-NO"/>
          </a:p>
        </p:txBody>
      </p:sp>
      <p:sp>
        <p:nvSpPr>
          <p:cNvPr id="9" name="TextBox 8"/>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4" name="Footer Placeholder"/>
          <p:cNvSpPr>
            <a:spLocks noGrp="1"/>
          </p:cNvSpPr>
          <p:nvPr>
            <p:ph type="ftr" sz="quarter" idx="10"/>
          </p:nvPr>
        </p:nvSpPr>
        <p:spPr>
          <a:xfrm>
            <a:off x="6184900" y="6476999"/>
            <a:ext cx="4536726" cy="244476"/>
          </a:xfrm>
          <a:prstGeom prst="rect">
            <a:avLst/>
          </a:prstGeom>
        </p:spPr>
        <p:txBody>
          <a:bodyPr/>
          <a:lstStyle/>
          <a:p>
            <a:endParaRPr lang="nb-NO" dirty="0"/>
          </a:p>
        </p:txBody>
      </p:sp>
      <p:sp>
        <p:nvSpPr>
          <p:cNvPr id="8"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Tree>
    <p:extLst>
      <p:ext uri="{BB962C8B-B14F-4D97-AF65-F5344CB8AC3E}">
        <p14:creationId xmlns:p14="http://schemas.microsoft.com/office/powerpoint/2010/main" val="1654021458"/>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vider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1" y="1705668"/>
            <a:ext cx="10418233" cy="1592403"/>
          </a:xfrm>
        </p:spPr>
        <p:txBody>
          <a:bodyPr anchor="b"/>
          <a:lstStyle>
            <a:lvl1pPr>
              <a:lnSpc>
                <a:spcPct val="95000"/>
              </a:lnSpc>
              <a:defRPr sz="3850" b="1">
                <a:solidFill>
                  <a:schemeClr val="tx1"/>
                </a:solidFill>
                <a:latin typeface="+mj-lt"/>
                <a:ea typeface="Arial" panose="020B0604020202020204" pitchFamily="34" charset="0"/>
                <a:cs typeface="Arial" panose="020B0604020202020204" pitchFamily="34" charset="0"/>
              </a:defRPr>
            </a:lvl1pPr>
          </a:lstStyle>
          <a:p>
            <a:r>
              <a:rPr lang="nb-NO" noProof="0" dirty="0"/>
              <a:t>Click to edit Master title style</a:t>
            </a:r>
            <a:endParaRPr lang="nb-NO"/>
          </a:p>
        </p:txBody>
      </p:sp>
      <p:sp>
        <p:nvSpPr>
          <p:cNvPr id="3" name="Text Placeholder 2"/>
          <p:cNvSpPr>
            <a:spLocks noGrp="1"/>
          </p:cNvSpPr>
          <p:nvPr>
            <p:ph type="body" idx="1"/>
          </p:nvPr>
        </p:nvSpPr>
        <p:spPr bwMode="gray">
          <a:xfrm>
            <a:off x="469900" y="3429000"/>
            <a:ext cx="10541000" cy="1566532"/>
          </a:xfrm>
        </p:spPr>
        <p:txBody>
          <a:bodyPr lIns="0" tIns="0" rIns="0" bIns="0">
            <a:noAutofit/>
          </a:bodyPr>
          <a:lstStyle>
            <a:lvl1pPr marL="0" indent="0">
              <a:lnSpc>
                <a:spcPct val="95000"/>
              </a:lnSpc>
              <a:spcAft>
                <a:spcPts val="0"/>
              </a:spcAft>
              <a:buNone/>
              <a:defRPr sz="385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nb-NO" noProof="0" dirty="0"/>
              <a:t>Edit Master text styles</a:t>
            </a:r>
            <a:endParaRPr lang="nb-NO"/>
          </a:p>
        </p:txBody>
      </p:sp>
      <p:sp>
        <p:nvSpPr>
          <p:cNvPr id="4" name="Footer Placeholder"/>
          <p:cNvSpPr>
            <a:spLocks noGrp="1"/>
          </p:cNvSpPr>
          <p:nvPr>
            <p:ph type="ftr" sz="quarter" idx="10"/>
          </p:nvPr>
        </p:nvSpPr>
        <p:spPr>
          <a:xfrm>
            <a:off x="6184900" y="6476999"/>
            <a:ext cx="4536726" cy="244476"/>
          </a:xfrm>
          <a:prstGeom prst="rect">
            <a:avLst/>
          </a:prstGeom>
        </p:spPr>
        <p:txBody>
          <a:bodyPr/>
          <a:lstStyle/>
          <a:p>
            <a:endParaRPr lang="nb-NO" dirty="0"/>
          </a:p>
        </p:txBody>
      </p:sp>
    </p:spTree>
    <p:extLst>
      <p:ext uri="{BB962C8B-B14F-4D97-AF65-F5344CB8AC3E}">
        <p14:creationId xmlns:p14="http://schemas.microsoft.com/office/powerpoint/2010/main" val="2879515099"/>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Divider black">
    <p:bg bwMode="gray">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12189600" cy="6858000"/>
          </a:xfrm>
          <a:prstGeom prst="rect">
            <a:avLst/>
          </a:prstGeom>
          <a:solidFill>
            <a:srgbClr val="00000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tx1"/>
              </a:solidFill>
            </a:endParaRPr>
          </a:p>
        </p:txBody>
      </p:sp>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tx1"/>
                </a:solidFill>
                <a:latin typeface="+mj-lt"/>
                <a:ea typeface="Arial" panose="020B0604020202020204" pitchFamily="34" charset="0"/>
                <a:cs typeface="Arial" panose="020B0604020202020204" pitchFamily="34" charset="0"/>
              </a:defRPr>
            </a:lvl1pPr>
          </a:lstStyle>
          <a:p>
            <a:r>
              <a:rPr lang="nb-NO" noProof="0" dirty="0"/>
              <a:t>Click to edit Master title style</a:t>
            </a:r>
            <a:endParaRPr lang="nb-NO"/>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nb-NO" noProof="0" dirty="0"/>
              <a:t>Edit Master text styles</a:t>
            </a:r>
            <a:endParaRPr lang="nb-NO"/>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2" name="Footer Placeholder"/>
          <p:cNvSpPr>
            <a:spLocks noGrp="1"/>
          </p:cNvSpPr>
          <p:nvPr>
            <p:ph type="ftr" sz="quarter" idx="10"/>
          </p:nvPr>
        </p:nvSpPr>
        <p:spPr>
          <a:xfrm>
            <a:off x="6184900" y="6476999"/>
            <a:ext cx="4536726" cy="244476"/>
          </a:xfrm>
          <a:prstGeom prst="rect">
            <a:avLst/>
          </a:prstGeom>
        </p:spPr>
        <p:txBody>
          <a:bodyPr/>
          <a:lstStyle/>
          <a:p>
            <a:endParaRPr lang="nb-NO" dirty="0"/>
          </a:p>
        </p:txBody>
      </p:sp>
      <p:sp>
        <p:nvSpPr>
          <p:cNvPr id="9"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Tree>
    <p:extLst>
      <p:ext uri="{BB962C8B-B14F-4D97-AF65-F5344CB8AC3E}">
        <p14:creationId xmlns:p14="http://schemas.microsoft.com/office/powerpoint/2010/main" val="1936978992"/>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Key statement green">
    <p:bg>
      <p:bgRef idx="1001">
        <a:schemeClr val="bg1"/>
      </p:bgRef>
    </p:bg>
    <p:spTree>
      <p:nvGrpSpPr>
        <p:cNvPr id="1" name=""/>
        <p:cNvGrpSpPr/>
        <p:nvPr/>
      </p:nvGrpSpPr>
      <p:grpSpPr>
        <a:xfrm>
          <a:off x="0" y="0"/>
          <a:ext cx="0" cy="0"/>
          <a:chOff x="0" y="0"/>
          <a:chExt cx="0" cy="0"/>
        </a:xfrm>
      </p:grpSpPr>
      <p:sp>
        <p:nvSpPr>
          <p:cNvPr id="6" name="Colored background"/>
          <p:cNvSpPr/>
          <p:nvPr userDrawn="1"/>
        </p:nvSpPr>
        <p:spPr bwMode="gray">
          <a:xfrm>
            <a:off x="0" y="0"/>
            <a:ext cx="12189600" cy="6858000"/>
          </a:xfrm>
          <a:prstGeom prst="rect">
            <a:avLst/>
          </a:prstGeom>
          <a:solidFill>
            <a:srgbClr val="009A44"/>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tx1"/>
              </a:solidFill>
            </a:endParaRPr>
          </a:p>
        </p:txBody>
      </p:sp>
      <p:sp>
        <p:nvSpPr>
          <p:cNvPr id="4"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tx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nb-NO" noProof="0" dirty="0"/>
              <a:t>Edit Master text styles</a:t>
            </a:r>
            <a:endParaRPr lang="nb-NO"/>
          </a:p>
        </p:txBody>
      </p:sp>
      <p:sp>
        <p:nvSpPr>
          <p:cNvPr id="14" name="TextBox 13"/>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2" name="Footer Placeholder"/>
          <p:cNvSpPr>
            <a:spLocks noGrp="1"/>
          </p:cNvSpPr>
          <p:nvPr>
            <p:ph type="ftr" sz="quarter" idx="11"/>
          </p:nvPr>
        </p:nvSpPr>
        <p:spPr>
          <a:xfrm>
            <a:off x="6184900" y="6476999"/>
            <a:ext cx="4536726" cy="244476"/>
          </a:xfrm>
          <a:prstGeom prst="rect">
            <a:avLst/>
          </a:prstGeom>
        </p:spPr>
        <p:txBody>
          <a:bodyPr/>
          <a:lstStyle/>
          <a:p>
            <a:endParaRPr lang="nb-NO" dirty="0"/>
          </a:p>
        </p:txBody>
      </p:sp>
      <p:sp>
        <p:nvSpPr>
          <p:cNvPr id="8"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Tree>
    <p:extLst>
      <p:ext uri="{BB962C8B-B14F-4D97-AF65-F5344CB8AC3E}">
        <p14:creationId xmlns:p14="http://schemas.microsoft.com/office/powerpoint/2010/main" val="886881570"/>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Ref idx="1001">
        <a:schemeClr val="bg1"/>
      </p:bgRef>
    </p:bg>
    <p:spTree>
      <p:nvGrpSpPr>
        <p:cNvPr id="1" name=""/>
        <p:cNvGrpSpPr/>
        <p:nvPr/>
      </p:nvGrpSpPr>
      <p:grpSpPr>
        <a:xfrm>
          <a:off x="0" y="0"/>
          <a:ext cx="0" cy="0"/>
          <a:chOff x="0" y="0"/>
          <a:chExt cx="0" cy="0"/>
        </a:xfrm>
      </p:grpSpPr>
      <p:sp>
        <p:nvSpPr>
          <p:cNvPr id="6" name="Colored background"/>
          <p:cNvSpPr/>
          <p:nvPr userDrawn="1"/>
        </p:nvSpPr>
        <p:spPr bwMode="gray">
          <a:xfrm>
            <a:off x="0" y="0"/>
            <a:ext cx="12189600" cy="6858000"/>
          </a:xfrm>
          <a:prstGeom prst="rect">
            <a:avLst/>
          </a:prstGeom>
          <a:solidFill>
            <a:srgbClr val="046A38"/>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tx1"/>
              </a:solidFill>
            </a:endParaRPr>
          </a:p>
        </p:txBody>
      </p:sp>
      <p:sp>
        <p:nvSpPr>
          <p:cNvPr id="4"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tx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nb-NO" noProof="0" dirty="0"/>
              <a:t>Edit Master text styles</a:t>
            </a:r>
            <a:endParaRPr lang="nb-NO"/>
          </a:p>
        </p:txBody>
      </p:sp>
      <p:sp>
        <p:nvSpPr>
          <p:cNvPr id="14" name="TextBox 13"/>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2" name="Footer Placeholder"/>
          <p:cNvSpPr>
            <a:spLocks noGrp="1"/>
          </p:cNvSpPr>
          <p:nvPr>
            <p:ph type="ftr" sz="quarter" idx="11"/>
          </p:nvPr>
        </p:nvSpPr>
        <p:spPr>
          <a:xfrm>
            <a:off x="6184900" y="6476999"/>
            <a:ext cx="4536726" cy="244476"/>
          </a:xfrm>
          <a:prstGeom prst="rect">
            <a:avLst/>
          </a:prstGeom>
        </p:spPr>
        <p:txBody>
          <a:bodyPr/>
          <a:lstStyle/>
          <a:p>
            <a:endParaRPr lang="nb-NO" dirty="0"/>
          </a:p>
        </p:txBody>
      </p:sp>
      <p:sp>
        <p:nvSpPr>
          <p:cNvPr id="8"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Tree>
    <p:extLst>
      <p:ext uri="{BB962C8B-B14F-4D97-AF65-F5344CB8AC3E}">
        <p14:creationId xmlns:p14="http://schemas.microsoft.com/office/powerpoint/2010/main" val="3087213532"/>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Rectangle 10"/>
          <p:cNvSpPr>
            <a:spLocks noGrp="1" noChangeArrowheads="1"/>
          </p:cNvSpPr>
          <p:nvPr>
            <p:ph type="dt" sz="half" idx="10"/>
          </p:nvPr>
        </p:nvSpPr>
        <p:spPr>
          <a:ln/>
        </p:spPr>
        <p:txBody>
          <a:bodyPr/>
          <a:lstStyle>
            <a:lvl1pPr>
              <a:defRPr/>
            </a:lvl1pPr>
          </a:lstStyle>
          <a:p>
            <a:fld id="{6745639D-DEC5-4B19-88F1-1D65A51CE93A}" type="datetimeFigureOut">
              <a:rPr lang="en-GB" smtClean="0"/>
              <a:t>07/05/2019</a:t>
            </a:fld>
            <a:endParaRPr lang="en-GB"/>
          </a:p>
        </p:txBody>
      </p:sp>
      <p:sp>
        <p:nvSpPr>
          <p:cNvPr id="5" name="Rectangle 12"/>
          <p:cNvSpPr>
            <a:spLocks noGrp="1" noChangeArrowheads="1"/>
          </p:cNvSpPr>
          <p:nvPr>
            <p:ph type="sldNum" sz="quarter" idx="11"/>
          </p:nvPr>
        </p:nvSpPr>
        <p:spPr>
          <a:ln/>
        </p:spPr>
        <p:txBody>
          <a:bodyPr/>
          <a:lstStyle>
            <a:lvl1pPr>
              <a:defRPr/>
            </a:lvl1pPr>
          </a:lstStyle>
          <a:p>
            <a:fld id="{3A3DA5C1-2BE9-47C2-A502-FB201FA726FC}" type="slidenum">
              <a:rPr lang="en-GB" smtClean="0"/>
              <a:t>‹#›</a:t>
            </a:fld>
            <a:endParaRPr lang="en-GB"/>
          </a:p>
        </p:txBody>
      </p:sp>
    </p:spTree>
    <p:extLst>
      <p:ext uri="{BB962C8B-B14F-4D97-AF65-F5344CB8AC3E}">
        <p14:creationId xmlns:p14="http://schemas.microsoft.com/office/powerpoint/2010/main" val="2509590042"/>
      </p:ext>
    </p:extLst>
  </p:cSld>
  <p:clrMapOvr>
    <a:masterClrMapping/>
  </p:clrMapOvr>
  <p:hf sldNum="0"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Key statement blue">
    <p:bg>
      <p:bgRef idx="1001">
        <a:schemeClr val="bg1"/>
      </p:bgRef>
    </p:bg>
    <p:spTree>
      <p:nvGrpSpPr>
        <p:cNvPr id="1" name=""/>
        <p:cNvGrpSpPr/>
        <p:nvPr/>
      </p:nvGrpSpPr>
      <p:grpSpPr>
        <a:xfrm>
          <a:off x="0" y="0"/>
          <a:ext cx="0" cy="0"/>
          <a:chOff x="0" y="0"/>
          <a:chExt cx="0" cy="0"/>
        </a:xfrm>
      </p:grpSpPr>
      <p:sp>
        <p:nvSpPr>
          <p:cNvPr id="6" name="Colored background"/>
          <p:cNvSpPr/>
          <p:nvPr userDrawn="1"/>
        </p:nvSpPr>
        <p:spPr bwMode="gray">
          <a:xfrm>
            <a:off x="0" y="0"/>
            <a:ext cx="12189600" cy="6858000"/>
          </a:xfrm>
          <a:prstGeom prst="rect">
            <a:avLst/>
          </a:prstGeom>
          <a:solidFill>
            <a:srgbClr val="0076A8"/>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tx1"/>
              </a:solidFill>
            </a:endParaRPr>
          </a:p>
        </p:txBody>
      </p:sp>
      <p:sp>
        <p:nvSpPr>
          <p:cNvPr id="13"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tx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nb-NO" noProof="0" dirty="0"/>
              <a:t>Edit Master text styles</a:t>
            </a:r>
            <a:endParaRPr lang="nb-NO"/>
          </a:p>
        </p:txBody>
      </p:sp>
      <p:sp>
        <p:nvSpPr>
          <p:cNvPr id="16" name="TextBox 15"/>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2" name="Footer Placeholder"/>
          <p:cNvSpPr>
            <a:spLocks noGrp="1"/>
          </p:cNvSpPr>
          <p:nvPr>
            <p:ph type="ftr" sz="quarter" idx="11"/>
          </p:nvPr>
        </p:nvSpPr>
        <p:spPr>
          <a:xfrm>
            <a:off x="6184900" y="6476999"/>
            <a:ext cx="4536726" cy="244476"/>
          </a:xfrm>
          <a:prstGeom prst="rect">
            <a:avLst/>
          </a:prstGeom>
        </p:spPr>
        <p:txBody>
          <a:bodyPr/>
          <a:lstStyle/>
          <a:p>
            <a:endParaRPr lang="nb-NO" dirty="0"/>
          </a:p>
        </p:txBody>
      </p:sp>
      <p:sp>
        <p:nvSpPr>
          <p:cNvPr id="8"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Tree>
    <p:extLst>
      <p:ext uri="{BB962C8B-B14F-4D97-AF65-F5344CB8AC3E}">
        <p14:creationId xmlns:p14="http://schemas.microsoft.com/office/powerpoint/2010/main" val="183856764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Ref idx="1001">
        <a:schemeClr val="bg1"/>
      </p:bgRef>
    </p:bg>
    <p:spTree>
      <p:nvGrpSpPr>
        <p:cNvPr id="1" name=""/>
        <p:cNvGrpSpPr/>
        <p:nvPr/>
      </p:nvGrpSpPr>
      <p:grpSpPr>
        <a:xfrm>
          <a:off x="0" y="0"/>
          <a:ext cx="0" cy="0"/>
          <a:chOff x="0" y="0"/>
          <a:chExt cx="0" cy="0"/>
        </a:xfrm>
      </p:grpSpPr>
      <p:sp>
        <p:nvSpPr>
          <p:cNvPr id="6" name="Colored background"/>
          <p:cNvSpPr/>
          <p:nvPr userDrawn="1"/>
        </p:nvSpPr>
        <p:spPr bwMode="gray">
          <a:xfrm>
            <a:off x="0" y="0"/>
            <a:ext cx="12189600" cy="6858000"/>
          </a:xfrm>
          <a:prstGeom prst="rect">
            <a:avLst/>
          </a:prstGeom>
          <a:solidFill>
            <a:srgbClr val="0097A9"/>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tx1"/>
              </a:solidFill>
            </a:endParaRPr>
          </a:p>
        </p:txBody>
      </p:sp>
      <p:sp>
        <p:nvSpPr>
          <p:cNvPr id="17"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tx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nb-NO" noProof="0" dirty="0"/>
              <a:t>Edit Master text styles</a:t>
            </a:r>
            <a:endParaRPr lang="nb-NO"/>
          </a:p>
        </p:txBody>
      </p:sp>
      <p:sp>
        <p:nvSpPr>
          <p:cNvPr id="20" name="TextBox 19"/>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2" name="Footer Placeholder"/>
          <p:cNvSpPr>
            <a:spLocks noGrp="1"/>
          </p:cNvSpPr>
          <p:nvPr>
            <p:ph type="ftr" sz="quarter" idx="11"/>
          </p:nvPr>
        </p:nvSpPr>
        <p:spPr>
          <a:xfrm>
            <a:off x="6184900" y="6476999"/>
            <a:ext cx="4536726" cy="244476"/>
          </a:xfrm>
          <a:prstGeom prst="rect">
            <a:avLst/>
          </a:prstGeom>
        </p:spPr>
        <p:txBody>
          <a:bodyPr/>
          <a:lstStyle/>
          <a:p>
            <a:endParaRPr lang="nb-NO" dirty="0"/>
          </a:p>
        </p:txBody>
      </p:sp>
      <p:sp>
        <p:nvSpPr>
          <p:cNvPr id="8"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Tree>
    <p:extLst>
      <p:ext uri="{BB962C8B-B14F-4D97-AF65-F5344CB8AC3E}">
        <p14:creationId xmlns:p14="http://schemas.microsoft.com/office/powerpoint/2010/main" val="12673754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7" name="Text Placeholder 3"/>
          <p:cNvSpPr>
            <a:spLocks noGrp="1"/>
          </p:cNvSpPr>
          <p:nvPr>
            <p:ph type="body" sz="quarter" idx="10"/>
          </p:nvPr>
        </p:nvSpPr>
        <p:spPr>
          <a:xfrm>
            <a:off x="469900" y="1590675"/>
            <a:ext cx="9029604" cy="4708525"/>
          </a:xfrm>
          <a:prstGeom prst="rect">
            <a:avLst/>
          </a:prstGeom>
        </p:spPr>
        <p:txBody>
          <a:bodyPr>
            <a:noAutofit/>
          </a:bodyPr>
          <a:lstStyle>
            <a:lvl1pPr>
              <a:spcBef>
                <a:spcPts val="4800"/>
              </a:spcBef>
              <a:defRPr sz="2800">
                <a:solidFill>
                  <a:schemeClr val="tx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nb-NO" noProof="0" dirty="0"/>
              <a:t>Edit Master text styles</a:t>
            </a:r>
            <a:endParaRPr lang="nb-NO"/>
          </a:p>
        </p:txBody>
      </p:sp>
      <p:sp>
        <p:nvSpPr>
          <p:cNvPr id="2" name="Footer Placeholder"/>
          <p:cNvSpPr>
            <a:spLocks noGrp="1"/>
          </p:cNvSpPr>
          <p:nvPr>
            <p:ph type="ftr" sz="quarter" idx="11"/>
          </p:nvPr>
        </p:nvSpPr>
        <p:spPr>
          <a:xfrm>
            <a:off x="6184900" y="6476999"/>
            <a:ext cx="4536726" cy="244476"/>
          </a:xfrm>
          <a:prstGeom prst="rect">
            <a:avLst/>
          </a:prstGeom>
        </p:spPr>
        <p:txBody>
          <a:bodyPr/>
          <a:lstStyle/>
          <a:p>
            <a:endParaRPr lang="nb-NO" dirty="0"/>
          </a:p>
        </p:txBody>
      </p:sp>
    </p:spTree>
    <p:extLst>
      <p:ext uri="{BB962C8B-B14F-4D97-AF65-F5344CB8AC3E}">
        <p14:creationId xmlns:p14="http://schemas.microsoft.com/office/powerpoint/2010/main" val="2510221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Ref idx="1001">
        <a:schemeClr val="bg1"/>
      </p:bgRef>
    </p:bg>
    <p:spTree>
      <p:nvGrpSpPr>
        <p:cNvPr id="1" name=""/>
        <p:cNvGrpSpPr/>
        <p:nvPr/>
      </p:nvGrpSpPr>
      <p:grpSpPr>
        <a:xfrm>
          <a:off x="0" y="0"/>
          <a:ext cx="0" cy="0"/>
          <a:chOff x="0" y="0"/>
          <a:chExt cx="0" cy="0"/>
        </a:xfrm>
      </p:grpSpPr>
      <p:sp>
        <p:nvSpPr>
          <p:cNvPr id="6" name="Colored background"/>
          <p:cNvSpPr/>
          <p:nvPr userDrawn="1"/>
        </p:nvSpPr>
        <p:spPr bwMode="gray">
          <a:xfrm>
            <a:off x="0" y="0"/>
            <a:ext cx="12189600" cy="6858000"/>
          </a:xfrm>
          <a:prstGeom prst="rect">
            <a:avLst/>
          </a:prstGeom>
          <a:solidFill>
            <a:srgbClr val="00000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tx1"/>
              </a:solidFill>
            </a:endParaRPr>
          </a:p>
        </p:txBody>
      </p:sp>
      <p:sp>
        <p:nvSpPr>
          <p:cNvPr id="13"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tx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nb-NO" noProof="0" dirty="0"/>
              <a:t>Edit Master text styles</a:t>
            </a:r>
            <a:endParaRPr lang="nb-NO"/>
          </a:p>
        </p:txBody>
      </p:sp>
      <p:sp>
        <p:nvSpPr>
          <p:cNvPr id="16" name="TextBox 15"/>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2" name="Footer Placeholder"/>
          <p:cNvSpPr>
            <a:spLocks noGrp="1"/>
          </p:cNvSpPr>
          <p:nvPr>
            <p:ph type="ftr" sz="quarter" idx="11"/>
          </p:nvPr>
        </p:nvSpPr>
        <p:spPr>
          <a:xfrm>
            <a:off x="6184900" y="6476999"/>
            <a:ext cx="4536726" cy="244476"/>
          </a:xfrm>
          <a:prstGeom prst="rect">
            <a:avLst/>
          </a:prstGeom>
        </p:spPr>
        <p:txBody>
          <a:bodyPr/>
          <a:lstStyle/>
          <a:p>
            <a:endParaRPr lang="nb-NO" dirty="0"/>
          </a:p>
        </p:txBody>
      </p:sp>
      <p:sp>
        <p:nvSpPr>
          <p:cNvPr id="8"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Tree>
    <p:extLst>
      <p:ext uri="{BB962C8B-B14F-4D97-AF65-F5344CB8AC3E}">
        <p14:creationId xmlns:p14="http://schemas.microsoft.com/office/powerpoint/2010/main" val="2522486704"/>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nb-NO" noProof="0" dirty="0"/>
              <a:t>Click to add subtitle</a:t>
            </a:r>
            <a:endParaRPr lang="nb-NO"/>
          </a:p>
        </p:txBody>
      </p:sp>
      <p:sp>
        <p:nvSpPr>
          <p:cNvPr id="2" name="Footer Placeholder"/>
          <p:cNvSpPr>
            <a:spLocks noGrp="1"/>
          </p:cNvSpPr>
          <p:nvPr>
            <p:ph type="ftr" sz="quarter" idx="16"/>
          </p:nvPr>
        </p:nvSpPr>
        <p:spPr>
          <a:xfrm>
            <a:off x="6184900" y="6476999"/>
            <a:ext cx="4536726" cy="244476"/>
          </a:xfrm>
          <a:prstGeom prst="rect">
            <a:avLst/>
          </a:prstGeom>
        </p:spPr>
        <p:txBody>
          <a:bodyPr/>
          <a:lstStyle/>
          <a:p>
            <a:endParaRPr lang="nb-NO" dirty="0"/>
          </a:p>
        </p:txBody>
      </p:sp>
      <p:sp>
        <p:nvSpPr>
          <p:cNvPr id="7" name="Content Placeholder 3"/>
          <p:cNvSpPr>
            <a:spLocks noGrp="1"/>
          </p:cNvSpPr>
          <p:nvPr>
            <p:ph sz="quarter" idx="10"/>
          </p:nvPr>
        </p:nvSpPr>
        <p:spPr>
          <a:xfrm>
            <a:off x="469899" y="1666800"/>
            <a:ext cx="6912000" cy="4633200"/>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nb-NO" noProof="0" dirty="0"/>
              <a:t>Edit Master text styles</a:t>
            </a:r>
            <a:endParaRPr lang="nb-NO"/>
          </a:p>
          <a:p>
            <a:pPr lvl="1"/>
            <a:r>
              <a:rPr lang="nb-NO" noProof="0" dirty="0"/>
              <a:t>Second level</a:t>
            </a:r>
            <a:endParaRPr lang="nb-NO"/>
          </a:p>
          <a:p>
            <a:pPr lvl="2"/>
            <a:r>
              <a:rPr lang="nb-NO" noProof="0" dirty="0"/>
              <a:t>Third level</a:t>
            </a:r>
            <a:endParaRPr lang="nb-NO"/>
          </a:p>
          <a:p>
            <a:pPr lvl="3"/>
            <a:r>
              <a:rPr lang="nb-NO" noProof="0" dirty="0"/>
              <a:t>Fourth level</a:t>
            </a:r>
            <a:endParaRPr lang="nb-NO"/>
          </a:p>
          <a:p>
            <a:pPr lvl="4"/>
            <a:r>
              <a:rPr lang="nb-NO" noProof="0" dirty="0"/>
              <a:t>Fifth level</a:t>
            </a:r>
            <a:endParaRPr lang="nb-NO"/>
          </a:p>
        </p:txBody>
      </p:sp>
      <p:sp>
        <p:nvSpPr>
          <p:cNvPr id="10" name="Picture Placeholder 3"/>
          <p:cNvSpPr>
            <a:spLocks noGrp="1"/>
          </p:cNvSpPr>
          <p:nvPr>
            <p:ph type="pic" sz="quarter" idx="22"/>
          </p:nvPr>
        </p:nvSpPr>
        <p:spPr>
          <a:xfrm>
            <a:off x="7981200" y="1666800"/>
            <a:ext cx="3744000" cy="4633200"/>
          </a:xfrm>
        </p:spPr>
        <p:txBody>
          <a:bodyPr/>
          <a:lstStyle>
            <a:lvl1pPr>
              <a:defRPr/>
            </a:lvl1pPr>
          </a:lstStyle>
          <a:p>
            <a:endParaRPr lang="nb-NO" dirty="0"/>
          </a:p>
        </p:txBody>
      </p:sp>
    </p:spTree>
    <p:extLst>
      <p:ext uri="{BB962C8B-B14F-4D97-AF65-F5344CB8AC3E}">
        <p14:creationId xmlns:p14="http://schemas.microsoft.com/office/powerpoint/2010/main" val="46397904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s with image black">
    <p:bg>
      <p:bgPr>
        <a:solidFill>
          <a:schemeClr val="tx1"/>
        </a:solidFill>
        <a:effectLst/>
      </p:bgPr>
    </p:bg>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solidFill>
                  <a:schemeClr val="bg1"/>
                </a:solidFill>
              </a:defRPr>
            </a:lvl1pPr>
          </a:lstStyle>
          <a:p>
            <a:r>
              <a:rPr lang="nb-NO" noProof="0" dirty="0"/>
              <a:t>Click to edit Master title style</a:t>
            </a:r>
            <a:endParaRPr lang="nb-NO"/>
          </a:p>
        </p:txBody>
      </p:sp>
      <p:sp>
        <p:nvSpPr>
          <p:cNvPr id="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BBBCBC"/>
                </a:solidFill>
              </a:defRPr>
            </a:lvl1pPr>
          </a:lstStyle>
          <a:p>
            <a:pPr lvl="0"/>
            <a:r>
              <a:rPr lang="nb-NO" noProof="0" dirty="0"/>
              <a:t>Click to add subtitle</a:t>
            </a:r>
            <a:endParaRPr lang="nb-NO"/>
          </a:p>
        </p:txBody>
      </p:sp>
      <p:sp>
        <p:nvSpPr>
          <p:cNvPr id="2" name="Footer Placeholder"/>
          <p:cNvSpPr>
            <a:spLocks noGrp="1"/>
          </p:cNvSpPr>
          <p:nvPr>
            <p:ph type="ftr" sz="quarter" idx="16"/>
          </p:nvPr>
        </p:nvSpPr>
        <p:spPr>
          <a:xfrm>
            <a:off x="6184900" y="6476999"/>
            <a:ext cx="4536726" cy="244476"/>
          </a:xfrm>
          <a:prstGeom prst="rect">
            <a:avLst/>
          </a:prstGeom>
        </p:spPr>
        <p:txBody>
          <a:bodyPr/>
          <a:lstStyle>
            <a:lvl1pPr>
              <a:defRPr>
                <a:solidFill>
                  <a:schemeClr val="bg1"/>
                </a:solidFill>
              </a:defRPr>
            </a:lvl1pPr>
          </a:lstStyle>
          <a:p>
            <a:endParaRPr lang="nb-NO" dirty="0"/>
          </a:p>
        </p:txBody>
      </p:sp>
      <p:sp>
        <p:nvSpPr>
          <p:cNvPr id="7" name="Content Placeholder 3"/>
          <p:cNvSpPr>
            <a:spLocks noGrp="1"/>
          </p:cNvSpPr>
          <p:nvPr>
            <p:ph sz="quarter" idx="10"/>
          </p:nvPr>
        </p:nvSpPr>
        <p:spPr>
          <a:xfrm>
            <a:off x="469899" y="1666800"/>
            <a:ext cx="6912000" cy="4633200"/>
          </a:xfrm>
          <a:prstGeom prst="rect">
            <a:avLst/>
          </a:prstGeom>
        </p:spPr>
        <p:txBody>
          <a:bodyPr/>
          <a:lstStyle>
            <a:lvl1pPr>
              <a:tabLst>
                <a:tab pos="6705432" algn="r"/>
              </a:tabLst>
              <a:defRPr>
                <a:solidFill>
                  <a:schemeClr val="bg1"/>
                </a:solidFill>
              </a:defRPr>
            </a:lvl1pPr>
            <a:lvl2pPr>
              <a:tabLst>
                <a:tab pos="6705432" algn="r"/>
              </a:tabLst>
              <a:defRPr>
                <a:solidFill>
                  <a:schemeClr val="bg1"/>
                </a:solidFill>
              </a:defRPr>
            </a:lvl2pPr>
            <a:lvl3pPr>
              <a:tabLst>
                <a:tab pos="6705432" algn="r"/>
              </a:tabLst>
              <a:defRPr>
                <a:solidFill>
                  <a:schemeClr val="bg1"/>
                </a:solidFill>
              </a:defRPr>
            </a:lvl3pPr>
            <a:lvl4pPr>
              <a:tabLst>
                <a:tab pos="6705432" algn="r"/>
              </a:tabLst>
              <a:defRPr>
                <a:solidFill>
                  <a:schemeClr val="bg1"/>
                </a:solidFill>
              </a:defRPr>
            </a:lvl4pPr>
            <a:lvl5pPr>
              <a:tabLst>
                <a:tab pos="6705432" algn="r"/>
              </a:tabLst>
              <a:defRPr baseline="0">
                <a:solidFill>
                  <a:schemeClr val="bg1"/>
                </a:solidFill>
              </a:defRPr>
            </a:lvl5pPr>
          </a:lstStyle>
          <a:p>
            <a:pPr lvl="0"/>
            <a:r>
              <a:rPr lang="nb-NO" noProof="0" dirty="0"/>
              <a:t>Edit Master text styles</a:t>
            </a:r>
            <a:endParaRPr lang="nb-NO"/>
          </a:p>
          <a:p>
            <a:pPr lvl="1"/>
            <a:r>
              <a:rPr lang="nb-NO" noProof="0" dirty="0"/>
              <a:t>Second level</a:t>
            </a:r>
            <a:endParaRPr lang="nb-NO"/>
          </a:p>
          <a:p>
            <a:pPr lvl="2"/>
            <a:r>
              <a:rPr lang="nb-NO" noProof="0" dirty="0"/>
              <a:t>Third level</a:t>
            </a:r>
            <a:endParaRPr lang="nb-NO"/>
          </a:p>
          <a:p>
            <a:pPr lvl="3"/>
            <a:r>
              <a:rPr lang="nb-NO" noProof="0" dirty="0"/>
              <a:t>Fourth level</a:t>
            </a:r>
            <a:endParaRPr lang="nb-NO"/>
          </a:p>
          <a:p>
            <a:pPr lvl="4"/>
            <a:r>
              <a:rPr lang="nb-NO" noProof="0" dirty="0"/>
              <a:t>Fifth level</a:t>
            </a:r>
            <a:endParaRPr lang="nb-NO"/>
          </a:p>
        </p:txBody>
      </p:sp>
      <p:sp>
        <p:nvSpPr>
          <p:cNvPr id="10" name="Picture Placeholder 3"/>
          <p:cNvSpPr>
            <a:spLocks noGrp="1"/>
          </p:cNvSpPr>
          <p:nvPr>
            <p:ph type="pic" sz="quarter" idx="22"/>
          </p:nvPr>
        </p:nvSpPr>
        <p:spPr>
          <a:xfrm>
            <a:off x="7981200" y="1666800"/>
            <a:ext cx="3744000" cy="4633200"/>
          </a:xfrm>
        </p:spPr>
        <p:txBody>
          <a:bodyPr/>
          <a:lstStyle>
            <a:lvl1pPr>
              <a:defRPr>
                <a:solidFill>
                  <a:schemeClr val="bg1"/>
                </a:solidFill>
              </a:defRPr>
            </a:lvl1pPr>
          </a:lstStyle>
          <a:p>
            <a:endParaRPr lang="nb-NO"/>
          </a:p>
        </p:txBody>
      </p:sp>
    </p:spTree>
    <p:extLst>
      <p:ext uri="{BB962C8B-B14F-4D97-AF65-F5344CB8AC3E}">
        <p14:creationId xmlns:p14="http://schemas.microsoft.com/office/powerpoint/2010/main" val="4058702458"/>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 column black">
    <p:bg>
      <p:bgRef idx="1001">
        <a:schemeClr val="bg1"/>
      </p:bgRef>
    </p:bg>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4"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BBBCBC"/>
                </a:solidFill>
              </a:defRPr>
            </a:lvl1pPr>
          </a:lstStyle>
          <a:p>
            <a:pPr lvl="0"/>
            <a:r>
              <a:rPr lang="nb-NO" noProof="0" dirty="0"/>
              <a:t>Click to add subtitle</a:t>
            </a:r>
            <a:endParaRPr lang="nb-NO"/>
          </a:p>
        </p:txBody>
      </p:sp>
      <p:sp>
        <p:nvSpPr>
          <p:cNvPr id="14" name="Text Placeholder 18"/>
          <p:cNvSpPr>
            <a:spLocks noGrp="1"/>
          </p:cNvSpPr>
          <p:nvPr>
            <p:ph idx="1"/>
          </p:nvPr>
        </p:nvSpPr>
        <p:spPr>
          <a:xfrm>
            <a:off x="469900" y="1665290"/>
            <a:ext cx="11252200" cy="4633911"/>
          </a:xfrm>
          <a:prstGeom prst="rect">
            <a:avLst/>
          </a:prstGeom>
        </p:spPr>
        <p:txBody>
          <a:bodyPr vert="horz" lIns="0" tIns="0" rIns="0" bIns="0" rtlCol="0">
            <a:noAutofit/>
          </a:bodyPr>
          <a:lstStyle/>
          <a:p>
            <a:pPr lvl="0"/>
            <a:r>
              <a:rPr lang="nb-NO" noProof="0" dirty="0"/>
              <a:t>Edit Master text styles</a:t>
            </a:r>
            <a:endParaRPr lang="nb-NO"/>
          </a:p>
          <a:p>
            <a:pPr lvl="1"/>
            <a:r>
              <a:rPr lang="nb-NO" noProof="0" dirty="0"/>
              <a:t>Second level</a:t>
            </a:r>
            <a:endParaRPr lang="nb-NO"/>
          </a:p>
          <a:p>
            <a:pPr lvl="2"/>
            <a:r>
              <a:rPr lang="nb-NO" noProof="0" dirty="0"/>
              <a:t>Third level</a:t>
            </a:r>
            <a:endParaRPr lang="nb-NO"/>
          </a:p>
          <a:p>
            <a:pPr lvl="3"/>
            <a:r>
              <a:rPr lang="nb-NO" noProof="0" dirty="0"/>
              <a:t>Fourth level</a:t>
            </a:r>
            <a:endParaRPr lang="nb-NO"/>
          </a:p>
          <a:p>
            <a:pPr lvl="4"/>
            <a:r>
              <a:rPr lang="nb-NO" noProof="0" dirty="0"/>
              <a:t>Fifth level</a:t>
            </a:r>
            <a:endParaRPr lang="nb-NO"/>
          </a:p>
        </p:txBody>
      </p:sp>
      <p:sp>
        <p:nvSpPr>
          <p:cNvPr id="2" name="Footer Placeholder"/>
          <p:cNvSpPr>
            <a:spLocks noGrp="1"/>
          </p:cNvSpPr>
          <p:nvPr>
            <p:ph type="ftr" sz="quarter" idx="14"/>
          </p:nvPr>
        </p:nvSpPr>
        <p:spPr>
          <a:xfrm>
            <a:off x="6184900" y="6476999"/>
            <a:ext cx="4536726" cy="244476"/>
          </a:xfrm>
          <a:prstGeom prst="rect">
            <a:avLst/>
          </a:prstGeom>
        </p:spPr>
        <p:txBody>
          <a:bodyPr/>
          <a:lstStyle/>
          <a:p>
            <a:endParaRPr lang="nb-NO" dirty="0"/>
          </a:p>
        </p:txBody>
      </p:sp>
    </p:spTree>
    <p:extLst>
      <p:ext uri="{BB962C8B-B14F-4D97-AF65-F5344CB8AC3E}">
        <p14:creationId xmlns:p14="http://schemas.microsoft.com/office/powerpoint/2010/main" val="3443526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s black">
    <p:bg>
      <p:bgPr>
        <a:solidFill>
          <a:schemeClr val="tx1"/>
        </a:solid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solidFill>
                  <a:schemeClr val="bg1"/>
                </a:solidFill>
              </a:defRPr>
            </a:lvl1pPr>
          </a:lstStyle>
          <a:p>
            <a:r>
              <a:rPr lang="nb-NO" noProof="0" dirty="0"/>
              <a:t>Click to edit Master title style</a:t>
            </a:r>
            <a:endParaRPr lang="nb-NO"/>
          </a:p>
        </p:txBody>
      </p:sp>
      <p:sp>
        <p:nvSpPr>
          <p:cNvPr id="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BBBCBC"/>
                </a:solidFill>
              </a:defRPr>
            </a:lvl1pPr>
          </a:lstStyle>
          <a:p>
            <a:pPr lvl="0"/>
            <a:r>
              <a:rPr lang="nb-NO" noProof="0" dirty="0"/>
              <a:t>Click to add subtitle</a:t>
            </a:r>
            <a:endParaRPr lang="nb-NO"/>
          </a:p>
        </p:txBody>
      </p:sp>
      <p:sp>
        <p:nvSpPr>
          <p:cNvPr id="2" name="Footer Placeholder"/>
          <p:cNvSpPr>
            <a:spLocks noGrp="1"/>
          </p:cNvSpPr>
          <p:nvPr>
            <p:ph type="ftr" sz="quarter" idx="21"/>
          </p:nvPr>
        </p:nvSpPr>
        <p:spPr>
          <a:xfrm>
            <a:off x="6184900" y="6476999"/>
            <a:ext cx="4536726" cy="244476"/>
          </a:xfrm>
          <a:prstGeom prst="rect">
            <a:avLst/>
          </a:prstGeom>
        </p:spPr>
        <p:txBody>
          <a:bodyPr/>
          <a:lstStyle>
            <a:lvl1pPr>
              <a:defRPr>
                <a:solidFill>
                  <a:schemeClr val="bg1"/>
                </a:solidFill>
              </a:defRPr>
            </a:lvl1pPr>
          </a:lstStyle>
          <a:p>
            <a:endParaRPr lang="nb-NO" dirty="0"/>
          </a:p>
        </p:txBody>
      </p:sp>
      <p:sp>
        <p:nvSpPr>
          <p:cNvPr id="8" name="Content Placeholder 3"/>
          <p:cNvSpPr>
            <a:spLocks noGrp="1"/>
          </p:cNvSpPr>
          <p:nvPr>
            <p:ph sz="quarter" idx="10"/>
          </p:nvPr>
        </p:nvSpPr>
        <p:spPr>
          <a:xfrm>
            <a:off x="471600" y="1665288"/>
            <a:ext cx="5328000" cy="4633912"/>
          </a:xfrm>
          <a:prstGeom prst="rect">
            <a:avLst/>
          </a:prstGeom>
        </p:spPr>
        <p:txBody>
          <a:bodyPr/>
          <a:lstStyle>
            <a:lvl1pPr>
              <a:tabLst>
                <a:tab pos="6705432" algn="r"/>
              </a:tabLst>
              <a:defRPr>
                <a:solidFill>
                  <a:schemeClr val="bg1"/>
                </a:solidFill>
              </a:defRPr>
            </a:lvl1pPr>
            <a:lvl2pPr>
              <a:tabLst>
                <a:tab pos="6705432" algn="r"/>
              </a:tabLst>
              <a:defRPr>
                <a:solidFill>
                  <a:schemeClr val="bg1"/>
                </a:solidFill>
              </a:defRPr>
            </a:lvl2pPr>
            <a:lvl3pPr>
              <a:tabLst>
                <a:tab pos="6705432" algn="r"/>
              </a:tabLst>
              <a:defRPr>
                <a:solidFill>
                  <a:schemeClr val="bg1"/>
                </a:solidFill>
              </a:defRPr>
            </a:lvl3pPr>
            <a:lvl4pPr>
              <a:tabLst>
                <a:tab pos="6705432" algn="r"/>
              </a:tabLst>
              <a:defRPr>
                <a:solidFill>
                  <a:schemeClr val="bg1"/>
                </a:solidFill>
              </a:defRPr>
            </a:lvl4pPr>
            <a:lvl5pPr>
              <a:tabLst>
                <a:tab pos="6705432" algn="r"/>
              </a:tabLst>
              <a:defRPr baseline="0">
                <a:solidFill>
                  <a:schemeClr val="bg1"/>
                </a:solidFill>
              </a:defRPr>
            </a:lvl5pPr>
          </a:lstStyle>
          <a:p>
            <a:pPr lvl="0"/>
            <a:r>
              <a:rPr lang="nb-NO" noProof="0" dirty="0"/>
              <a:t>Edit Master text styles</a:t>
            </a:r>
            <a:endParaRPr lang="nb-NO" dirty="0"/>
          </a:p>
          <a:p>
            <a:pPr lvl="1"/>
            <a:r>
              <a:rPr lang="nb-NO" noProof="0" dirty="0"/>
              <a:t>Second level</a:t>
            </a:r>
            <a:endParaRPr lang="nb-NO" dirty="0"/>
          </a:p>
          <a:p>
            <a:pPr lvl="2"/>
            <a:r>
              <a:rPr lang="nb-NO" noProof="0" dirty="0"/>
              <a:t>Third level</a:t>
            </a:r>
            <a:endParaRPr lang="nb-NO" dirty="0"/>
          </a:p>
          <a:p>
            <a:pPr lvl="3"/>
            <a:r>
              <a:rPr lang="nb-NO" noProof="0" dirty="0"/>
              <a:t>Fourth level</a:t>
            </a:r>
            <a:endParaRPr lang="nb-NO" dirty="0"/>
          </a:p>
          <a:p>
            <a:pPr lvl="4"/>
            <a:r>
              <a:rPr lang="nb-NO" noProof="0" dirty="0"/>
              <a:t>Fifth level</a:t>
            </a:r>
            <a:endParaRPr lang="nb-NO" dirty="0"/>
          </a:p>
        </p:txBody>
      </p:sp>
      <p:sp>
        <p:nvSpPr>
          <p:cNvPr id="9" name="Content Placeholder 3"/>
          <p:cNvSpPr>
            <a:spLocks noGrp="1"/>
          </p:cNvSpPr>
          <p:nvPr>
            <p:ph sz="quarter" idx="20"/>
          </p:nvPr>
        </p:nvSpPr>
        <p:spPr>
          <a:xfrm>
            <a:off x="6397200" y="1665288"/>
            <a:ext cx="5328000" cy="4633912"/>
          </a:xfrm>
          <a:prstGeom prst="rect">
            <a:avLst/>
          </a:prstGeom>
        </p:spPr>
        <p:txBody>
          <a:bodyPr/>
          <a:lstStyle>
            <a:lvl1pPr>
              <a:tabLst>
                <a:tab pos="6705432" algn="r"/>
              </a:tabLst>
              <a:defRPr>
                <a:solidFill>
                  <a:schemeClr val="bg1"/>
                </a:solidFill>
              </a:defRPr>
            </a:lvl1pPr>
            <a:lvl2pPr>
              <a:tabLst>
                <a:tab pos="6705432" algn="r"/>
              </a:tabLst>
              <a:defRPr>
                <a:solidFill>
                  <a:schemeClr val="bg1"/>
                </a:solidFill>
              </a:defRPr>
            </a:lvl2pPr>
            <a:lvl3pPr>
              <a:tabLst>
                <a:tab pos="6705432" algn="r"/>
              </a:tabLst>
              <a:defRPr>
                <a:solidFill>
                  <a:schemeClr val="bg1"/>
                </a:solidFill>
              </a:defRPr>
            </a:lvl3pPr>
            <a:lvl4pPr>
              <a:tabLst>
                <a:tab pos="6705432" algn="r"/>
              </a:tabLst>
              <a:defRPr>
                <a:solidFill>
                  <a:schemeClr val="bg1"/>
                </a:solidFill>
              </a:defRPr>
            </a:lvl4pPr>
            <a:lvl5pPr>
              <a:tabLst>
                <a:tab pos="6705432" algn="r"/>
              </a:tabLst>
              <a:defRPr baseline="0">
                <a:solidFill>
                  <a:schemeClr val="bg1"/>
                </a:solidFill>
              </a:defRPr>
            </a:lvl5pPr>
          </a:lstStyle>
          <a:p>
            <a:pPr lvl="0"/>
            <a:r>
              <a:rPr lang="nb-NO" noProof="0" dirty="0"/>
              <a:t>Edit Master text styles</a:t>
            </a:r>
            <a:endParaRPr lang="nb-NO" dirty="0"/>
          </a:p>
          <a:p>
            <a:pPr lvl="1"/>
            <a:r>
              <a:rPr lang="nb-NO" noProof="0" dirty="0"/>
              <a:t>Second level</a:t>
            </a:r>
            <a:endParaRPr lang="nb-NO" dirty="0"/>
          </a:p>
          <a:p>
            <a:pPr lvl="2"/>
            <a:r>
              <a:rPr lang="nb-NO" noProof="0" dirty="0"/>
              <a:t>Third level</a:t>
            </a:r>
            <a:endParaRPr lang="nb-NO" dirty="0"/>
          </a:p>
          <a:p>
            <a:pPr lvl="3"/>
            <a:r>
              <a:rPr lang="nb-NO" noProof="0" dirty="0"/>
              <a:t>Fourth level</a:t>
            </a:r>
            <a:endParaRPr lang="nb-NO" dirty="0"/>
          </a:p>
          <a:p>
            <a:pPr lvl="4"/>
            <a:r>
              <a:rPr lang="nb-NO" noProof="0" dirty="0"/>
              <a:t>Fifth level</a:t>
            </a:r>
            <a:endParaRPr lang="nb-NO" dirty="0"/>
          </a:p>
        </p:txBody>
      </p:sp>
    </p:spTree>
    <p:extLst>
      <p:ext uri="{BB962C8B-B14F-4D97-AF65-F5344CB8AC3E}">
        <p14:creationId xmlns:p14="http://schemas.microsoft.com/office/powerpoint/2010/main" val="183618126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lumns narrow wide">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469900" y="1665289"/>
            <a:ext cx="4428000" cy="4633913"/>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nb-NO" noProof="0" dirty="0"/>
              <a:t>Edit Master text styles</a:t>
            </a:r>
            <a:endParaRPr lang="nb-NO"/>
          </a:p>
          <a:p>
            <a:pPr lvl="1"/>
            <a:r>
              <a:rPr lang="nb-NO" noProof="0" dirty="0"/>
              <a:t>Second level</a:t>
            </a:r>
            <a:endParaRPr lang="nb-NO"/>
          </a:p>
          <a:p>
            <a:pPr lvl="2"/>
            <a:r>
              <a:rPr lang="nb-NO" noProof="0" dirty="0"/>
              <a:t>Third level</a:t>
            </a:r>
            <a:endParaRPr lang="nb-NO"/>
          </a:p>
          <a:p>
            <a:pPr lvl="3"/>
            <a:r>
              <a:rPr lang="nb-NO" noProof="0" dirty="0"/>
              <a:t>Fourth level</a:t>
            </a:r>
            <a:endParaRPr lang="nb-NO"/>
          </a:p>
          <a:p>
            <a:pPr lvl="4"/>
            <a:r>
              <a:rPr lang="nb-NO" noProof="0" dirty="0"/>
              <a:t>Fifth level</a:t>
            </a:r>
            <a:endParaRPr lang="nb-NO"/>
          </a:p>
        </p:txBody>
      </p:sp>
      <p:sp>
        <p:nvSpPr>
          <p:cNvPr id="8" name="Content Placeholder 3"/>
          <p:cNvSpPr>
            <a:spLocks noGrp="1"/>
          </p:cNvSpPr>
          <p:nvPr>
            <p:ph sz="quarter" idx="16"/>
          </p:nvPr>
        </p:nvSpPr>
        <p:spPr>
          <a:xfrm>
            <a:off x="5497200" y="1666800"/>
            <a:ext cx="6228000" cy="4632402"/>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nb-NO" noProof="0" dirty="0"/>
              <a:t>Edit Master text styles</a:t>
            </a:r>
            <a:endParaRPr lang="nb-NO"/>
          </a:p>
          <a:p>
            <a:pPr lvl="1"/>
            <a:r>
              <a:rPr lang="nb-NO" noProof="0" dirty="0"/>
              <a:t>Second level</a:t>
            </a:r>
            <a:endParaRPr lang="nb-NO"/>
          </a:p>
          <a:p>
            <a:pPr lvl="2"/>
            <a:r>
              <a:rPr lang="nb-NO" noProof="0" dirty="0"/>
              <a:t>Third level</a:t>
            </a:r>
            <a:endParaRPr lang="nb-NO"/>
          </a:p>
          <a:p>
            <a:pPr lvl="3"/>
            <a:r>
              <a:rPr lang="nb-NO" noProof="0" dirty="0"/>
              <a:t>Fourth level</a:t>
            </a:r>
            <a:endParaRPr lang="nb-NO"/>
          </a:p>
          <a:p>
            <a:pPr lvl="4"/>
            <a:r>
              <a:rPr lang="nb-NO" noProof="0" dirty="0"/>
              <a:t>Fifth level</a:t>
            </a:r>
            <a:endParaRPr lang="nb-NO"/>
          </a:p>
        </p:txBody>
      </p:sp>
      <p:sp>
        <p:nvSpPr>
          <p:cNvPr id="11"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nb-NO" noProof="0" dirty="0"/>
              <a:t>Click to add subtitle</a:t>
            </a:r>
            <a:endParaRPr lang="nb-NO"/>
          </a:p>
        </p:txBody>
      </p:sp>
      <p:sp>
        <p:nvSpPr>
          <p:cNvPr id="2" name="Footer Placeholder"/>
          <p:cNvSpPr>
            <a:spLocks noGrp="1"/>
          </p:cNvSpPr>
          <p:nvPr>
            <p:ph type="ftr" sz="quarter" idx="17"/>
          </p:nvPr>
        </p:nvSpPr>
        <p:spPr>
          <a:xfrm>
            <a:off x="6184900" y="6476999"/>
            <a:ext cx="4536726" cy="244476"/>
          </a:xfrm>
          <a:prstGeom prst="rect">
            <a:avLst/>
          </a:prstGeom>
        </p:spPr>
        <p:txBody>
          <a:bodyPr/>
          <a:lstStyle/>
          <a:p>
            <a:endParaRPr lang="nb-NO" dirty="0"/>
          </a:p>
        </p:txBody>
      </p:sp>
    </p:spTree>
    <p:extLst>
      <p:ext uri="{BB962C8B-B14F-4D97-AF65-F5344CB8AC3E}">
        <p14:creationId xmlns:p14="http://schemas.microsoft.com/office/powerpoint/2010/main" val="1890274777"/>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columns narrow wide black">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Click to edit Master title style</a:t>
            </a:r>
            <a:endParaRPr lang="nb-NO"/>
          </a:p>
        </p:txBody>
      </p:sp>
      <p:sp>
        <p:nvSpPr>
          <p:cNvPr id="7" name="TextBox 6"/>
          <p:cNvSpPr txBox="1"/>
          <p:nvPr userDrawn="1"/>
        </p:nvSpPr>
        <p:spPr>
          <a:xfrm>
            <a:off x="11410953"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BBBCBC"/>
                </a:solidFill>
              </a:defRPr>
            </a:lvl1pPr>
          </a:lstStyle>
          <a:p>
            <a:pPr lvl="0"/>
            <a:r>
              <a:rPr lang="nb-NO" noProof="0" dirty="0"/>
              <a:t>Click to add subtitle</a:t>
            </a:r>
            <a:endParaRPr lang="nb-NO"/>
          </a:p>
        </p:txBody>
      </p:sp>
      <p:sp>
        <p:nvSpPr>
          <p:cNvPr id="3" name="Footer Placeholder 2"/>
          <p:cNvSpPr>
            <a:spLocks noGrp="1"/>
          </p:cNvSpPr>
          <p:nvPr>
            <p:ph type="ftr" sz="quarter" idx="14"/>
          </p:nvPr>
        </p:nvSpPr>
        <p:spPr>
          <a:xfrm>
            <a:off x="6184900" y="6476999"/>
            <a:ext cx="4536726" cy="244476"/>
          </a:xfrm>
          <a:prstGeom prst="rect">
            <a:avLst/>
          </a:prstGeom>
        </p:spPr>
        <p:txBody>
          <a:bodyPr/>
          <a:lstStyle/>
          <a:p>
            <a:endParaRPr lang="nb-NO" dirty="0"/>
          </a:p>
        </p:txBody>
      </p:sp>
      <p:sp>
        <p:nvSpPr>
          <p:cNvPr id="11"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
        <p:nvSpPr>
          <p:cNvPr id="12" name="Content Placeholder 3"/>
          <p:cNvSpPr>
            <a:spLocks noGrp="1"/>
          </p:cNvSpPr>
          <p:nvPr>
            <p:ph sz="quarter" idx="10"/>
          </p:nvPr>
        </p:nvSpPr>
        <p:spPr>
          <a:xfrm>
            <a:off x="469900" y="1665290"/>
            <a:ext cx="4333663" cy="4633911"/>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nb-NO" noProof="0" dirty="0"/>
              <a:t>Edit Master text styles</a:t>
            </a:r>
            <a:endParaRPr lang="nb-NO"/>
          </a:p>
          <a:p>
            <a:pPr lvl="1"/>
            <a:r>
              <a:rPr lang="nb-NO" noProof="0" dirty="0"/>
              <a:t>Second level</a:t>
            </a:r>
            <a:endParaRPr lang="nb-NO"/>
          </a:p>
          <a:p>
            <a:pPr lvl="2"/>
            <a:r>
              <a:rPr lang="nb-NO" noProof="0" dirty="0"/>
              <a:t>Third level</a:t>
            </a:r>
            <a:endParaRPr lang="nb-NO"/>
          </a:p>
          <a:p>
            <a:pPr lvl="3"/>
            <a:r>
              <a:rPr lang="nb-NO" noProof="0" dirty="0"/>
              <a:t>Fourth level</a:t>
            </a:r>
            <a:endParaRPr lang="nb-NO"/>
          </a:p>
          <a:p>
            <a:pPr lvl="4"/>
            <a:r>
              <a:rPr lang="nb-NO" noProof="0" dirty="0"/>
              <a:t>Fifth level</a:t>
            </a:r>
            <a:endParaRPr lang="nb-NO"/>
          </a:p>
        </p:txBody>
      </p:sp>
      <p:sp>
        <p:nvSpPr>
          <p:cNvPr id="13" name="Content Placeholder 3"/>
          <p:cNvSpPr>
            <a:spLocks noGrp="1"/>
          </p:cNvSpPr>
          <p:nvPr>
            <p:ph sz="quarter" idx="16"/>
          </p:nvPr>
        </p:nvSpPr>
        <p:spPr>
          <a:xfrm>
            <a:off x="5497200" y="1666800"/>
            <a:ext cx="6240000" cy="4632402"/>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nb-NO" noProof="0" dirty="0"/>
              <a:t>Edit Master text styles</a:t>
            </a:r>
            <a:endParaRPr lang="nb-NO"/>
          </a:p>
          <a:p>
            <a:pPr lvl="1"/>
            <a:r>
              <a:rPr lang="nb-NO" noProof="0" dirty="0"/>
              <a:t>Second level</a:t>
            </a:r>
            <a:endParaRPr lang="nb-NO"/>
          </a:p>
          <a:p>
            <a:pPr lvl="2"/>
            <a:r>
              <a:rPr lang="nb-NO" noProof="0" dirty="0"/>
              <a:t>Third level</a:t>
            </a:r>
            <a:endParaRPr lang="nb-NO"/>
          </a:p>
          <a:p>
            <a:pPr lvl="3"/>
            <a:r>
              <a:rPr lang="nb-NO" noProof="0" dirty="0"/>
              <a:t>Fourth level</a:t>
            </a:r>
            <a:endParaRPr lang="nb-NO"/>
          </a:p>
          <a:p>
            <a:pPr lvl="4"/>
            <a:r>
              <a:rPr lang="nb-NO" noProof="0" dirty="0"/>
              <a:t>Fifth level</a:t>
            </a:r>
            <a:endParaRPr lang="nb-NO"/>
          </a:p>
        </p:txBody>
      </p:sp>
    </p:spTree>
    <p:extLst>
      <p:ext uri="{BB962C8B-B14F-4D97-AF65-F5344CB8AC3E}">
        <p14:creationId xmlns:p14="http://schemas.microsoft.com/office/powerpoint/2010/main" val="3526307614"/>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6"/>
          </a:xfrm>
        </p:spPr>
        <p:txBody>
          <a:bodyPr anchor="t"/>
          <a:lstStyle>
            <a:lvl1pPr algn="l">
              <a:defRPr sz="4100" b="1" cap="all"/>
            </a:lvl1pPr>
          </a:lstStyle>
          <a:p>
            <a:r>
              <a:rPr lang="en-US"/>
              <a:t>Click to edit Master title style</a:t>
            </a:r>
            <a:endParaRPr lang="nb-NO"/>
          </a:p>
        </p:txBody>
      </p:sp>
      <p:sp>
        <p:nvSpPr>
          <p:cNvPr id="3" name="Text Placeholder 2"/>
          <p:cNvSpPr>
            <a:spLocks noGrp="1"/>
          </p:cNvSpPr>
          <p:nvPr>
            <p:ph type="body" idx="1"/>
          </p:nvPr>
        </p:nvSpPr>
        <p:spPr>
          <a:xfrm>
            <a:off x="963084" y="2906715"/>
            <a:ext cx="10363200" cy="1500186"/>
          </a:xfrm>
        </p:spPr>
        <p:txBody>
          <a:bodyPr anchor="b"/>
          <a:lstStyle>
            <a:lvl1pPr marL="0" indent="0">
              <a:buNone/>
              <a:defRPr sz="2100"/>
            </a:lvl1pPr>
            <a:lvl2pPr marL="465270" indent="0">
              <a:buNone/>
              <a:defRPr sz="1800"/>
            </a:lvl2pPr>
            <a:lvl3pPr marL="930541" indent="0">
              <a:buNone/>
              <a:defRPr sz="1700"/>
            </a:lvl3pPr>
            <a:lvl4pPr marL="1395811" indent="0">
              <a:buNone/>
              <a:defRPr sz="1400"/>
            </a:lvl4pPr>
            <a:lvl5pPr marL="1861081" indent="0">
              <a:buNone/>
              <a:defRPr sz="1400"/>
            </a:lvl5pPr>
            <a:lvl6pPr marL="2326352" indent="0">
              <a:buNone/>
              <a:defRPr sz="1400"/>
            </a:lvl6pPr>
            <a:lvl7pPr marL="2791622" indent="0">
              <a:buNone/>
              <a:defRPr sz="1400"/>
            </a:lvl7pPr>
            <a:lvl8pPr marL="3256893" indent="0">
              <a:buNone/>
              <a:defRPr sz="1400"/>
            </a:lvl8pPr>
            <a:lvl9pPr marL="3722163" indent="0">
              <a:buNone/>
              <a:defRPr sz="1400"/>
            </a:lvl9pPr>
          </a:lstStyle>
          <a:p>
            <a:pPr lvl="0"/>
            <a:r>
              <a:rPr lang="en-US"/>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6745639D-DEC5-4B19-88F1-1D65A51CE93A}" type="datetimeFigureOut">
              <a:rPr lang="en-GB" smtClean="0"/>
              <a:t>07/05/2019</a:t>
            </a:fld>
            <a:endParaRPr lang="en-GB"/>
          </a:p>
        </p:txBody>
      </p:sp>
      <p:sp>
        <p:nvSpPr>
          <p:cNvPr id="5" name="Rectangle 12"/>
          <p:cNvSpPr>
            <a:spLocks noGrp="1" noChangeArrowheads="1"/>
          </p:cNvSpPr>
          <p:nvPr>
            <p:ph type="sldNum" sz="quarter" idx="11"/>
          </p:nvPr>
        </p:nvSpPr>
        <p:spPr>
          <a:ln/>
        </p:spPr>
        <p:txBody>
          <a:bodyPr/>
          <a:lstStyle>
            <a:lvl1pPr>
              <a:defRPr/>
            </a:lvl1pPr>
          </a:lstStyle>
          <a:p>
            <a:fld id="{3A3DA5C1-2BE9-47C2-A502-FB201FA726FC}" type="slidenum">
              <a:rPr lang="en-GB" smtClean="0"/>
              <a:t>‹#›</a:t>
            </a:fld>
            <a:endParaRPr lang="en-GB"/>
          </a:p>
        </p:txBody>
      </p:sp>
    </p:spTree>
    <p:extLst>
      <p:ext uri="{BB962C8B-B14F-4D97-AF65-F5344CB8AC3E}">
        <p14:creationId xmlns:p14="http://schemas.microsoft.com/office/powerpoint/2010/main" val="299883069"/>
      </p:ext>
    </p:extLst>
  </p:cSld>
  <p:clrMapOvr>
    <a:masterClrMapping/>
  </p:clrMapOvr>
  <p:hf sldNum="0" hdr="0" ftr="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 columns wide narrow">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469899" y="1665289"/>
            <a:ext cx="6228000" cy="4633913"/>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nb-NO" noProof="0" dirty="0"/>
              <a:t>Edit Master text styles</a:t>
            </a:r>
            <a:endParaRPr lang="nb-NO"/>
          </a:p>
          <a:p>
            <a:pPr lvl="1"/>
            <a:r>
              <a:rPr lang="nb-NO" noProof="0" dirty="0"/>
              <a:t>Second level</a:t>
            </a:r>
            <a:endParaRPr lang="nb-NO"/>
          </a:p>
          <a:p>
            <a:pPr lvl="2"/>
            <a:r>
              <a:rPr lang="nb-NO" noProof="0" dirty="0"/>
              <a:t>Third level</a:t>
            </a:r>
            <a:endParaRPr lang="nb-NO"/>
          </a:p>
          <a:p>
            <a:pPr lvl="3"/>
            <a:r>
              <a:rPr lang="nb-NO" noProof="0" dirty="0"/>
              <a:t>Fourth level</a:t>
            </a:r>
            <a:endParaRPr lang="nb-NO"/>
          </a:p>
          <a:p>
            <a:pPr lvl="4"/>
            <a:r>
              <a:rPr lang="nb-NO" noProof="0" dirty="0"/>
              <a:t>Fifth level</a:t>
            </a:r>
            <a:endParaRPr lang="nb-NO"/>
          </a:p>
        </p:txBody>
      </p:sp>
      <p:sp>
        <p:nvSpPr>
          <p:cNvPr id="8" name="Content Placeholder 3"/>
          <p:cNvSpPr>
            <a:spLocks noGrp="1"/>
          </p:cNvSpPr>
          <p:nvPr>
            <p:ph sz="quarter" idx="16"/>
          </p:nvPr>
        </p:nvSpPr>
        <p:spPr>
          <a:xfrm>
            <a:off x="7297200" y="1666800"/>
            <a:ext cx="4428000" cy="4632402"/>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nb-NO" noProof="0" dirty="0"/>
              <a:t>Edit Master text styles</a:t>
            </a:r>
            <a:endParaRPr lang="nb-NO"/>
          </a:p>
          <a:p>
            <a:pPr lvl="1"/>
            <a:r>
              <a:rPr lang="nb-NO" noProof="0" dirty="0"/>
              <a:t>Second level</a:t>
            </a:r>
            <a:endParaRPr lang="nb-NO"/>
          </a:p>
          <a:p>
            <a:pPr lvl="2"/>
            <a:r>
              <a:rPr lang="nb-NO" noProof="0" dirty="0"/>
              <a:t>Third level</a:t>
            </a:r>
            <a:endParaRPr lang="nb-NO"/>
          </a:p>
          <a:p>
            <a:pPr lvl="3"/>
            <a:r>
              <a:rPr lang="nb-NO" noProof="0" dirty="0"/>
              <a:t>Fourth level</a:t>
            </a:r>
            <a:endParaRPr lang="nb-NO"/>
          </a:p>
          <a:p>
            <a:pPr lvl="4"/>
            <a:r>
              <a:rPr lang="nb-NO" noProof="0" dirty="0"/>
              <a:t>Fifth level</a:t>
            </a:r>
            <a:endParaRPr lang="nb-NO"/>
          </a:p>
        </p:txBody>
      </p:sp>
      <p:sp>
        <p:nvSpPr>
          <p:cNvPr id="11"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nb-NO" noProof="0" dirty="0"/>
              <a:t>Click to add subtitle</a:t>
            </a:r>
            <a:endParaRPr lang="nb-NO"/>
          </a:p>
        </p:txBody>
      </p:sp>
      <p:sp>
        <p:nvSpPr>
          <p:cNvPr id="2" name="Footer Placeholder"/>
          <p:cNvSpPr>
            <a:spLocks noGrp="1"/>
          </p:cNvSpPr>
          <p:nvPr>
            <p:ph type="ftr" sz="quarter" idx="17"/>
          </p:nvPr>
        </p:nvSpPr>
        <p:spPr>
          <a:xfrm>
            <a:off x="6184900" y="6476999"/>
            <a:ext cx="4536726" cy="244476"/>
          </a:xfrm>
          <a:prstGeom prst="rect">
            <a:avLst/>
          </a:prstGeom>
        </p:spPr>
        <p:txBody>
          <a:bodyPr/>
          <a:lstStyle/>
          <a:p>
            <a:endParaRPr lang="nb-NO" dirty="0"/>
          </a:p>
        </p:txBody>
      </p:sp>
    </p:spTree>
    <p:extLst>
      <p:ext uri="{BB962C8B-B14F-4D97-AF65-F5344CB8AC3E}">
        <p14:creationId xmlns:p14="http://schemas.microsoft.com/office/powerpoint/2010/main" val="515853787"/>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 columns wide narrow black">
    <p:bg>
      <p:bgRef idx="1001">
        <a:schemeClr val="bg1"/>
      </p:bgRef>
    </p:bg>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469899" y="1665289"/>
            <a:ext cx="6228000" cy="4633913"/>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nb-NO" noProof="0" dirty="0"/>
              <a:t>Edit Master text styles</a:t>
            </a:r>
            <a:endParaRPr lang="nb-NO"/>
          </a:p>
          <a:p>
            <a:pPr lvl="1"/>
            <a:r>
              <a:rPr lang="nb-NO" noProof="0" dirty="0"/>
              <a:t>Second level</a:t>
            </a:r>
            <a:endParaRPr lang="nb-NO"/>
          </a:p>
          <a:p>
            <a:pPr lvl="2"/>
            <a:r>
              <a:rPr lang="nb-NO" noProof="0" dirty="0"/>
              <a:t>Third level</a:t>
            </a:r>
            <a:endParaRPr lang="nb-NO"/>
          </a:p>
          <a:p>
            <a:pPr lvl="3"/>
            <a:r>
              <a:rPr lang="nb-NO" noProof="0" dirty="0"/>
              <a:t>Fourth level</a:t>
            </a:r>
            <a:endParaRPr lang="nb-NO"/>
          </a:p>
          <a:p>
            <a:pPr lvl="4"/>
            <a:r>
              <a:rPr lang="nb-NO" noProof="0" dirty="0"/>
              <a:t>Fifth level</a:t>
            </a:r>
            <a:endParaRPr lang="nb-NO"/>
          </a:p>
        </p:txBody>
      </p:sp>
      <p:sp>
        <p:nvSpPr>
          <p:cNvPr id="8" name="Content Placeholder 3"/>
          <p:cNvSpPr>
            <a:spLocks noGrp="1"/>
          </p:cNvSpPr>
          <p:nvPr>
            <p:ph sz="quarter" idx="16"/>
          </p:nvPr>
        </p:nvSpPr>
        <p:spPr>
          <a:xfrm>
            <a:off x="7297200" y="1666800"/>
            <a:ext cx="4428000" cy="4632402"/>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nb-NO" noProof="0" dirty="0"/>
              <a:t>Edit Master text styles</a:t>
            </a:r>
            <a:endParaRPr lang="nb-NO"/>
          </a:p>
          <a:p>
            <a:pPr lvl="1"/>
            <a:r>
              <a:rPr lang="nb-NO" noProof="0" dirty="0"/>
              <a:t>Second level</a:t>
            </a:r>
            <a:endParaRPr lang="nb-NO"/>
          </a:p>
          <a:p>
            <a:pPr lvl="2"/>
            <a:r>
              <a:rPr lang="nb-NO" noProof="0" dirty="0"/>
              <a:t>Third level</a:t>
            </a:r>
            <a:endParaRPr lang="nb-NO"/>
          </a:p>
          <a:p>
            <a:pPr lvl="3"/>
            <a:r>
              <a:rPr lang="nb-NO" noProof="0" dirty="0"/>
              <a:t>Fourth level</a:t>
            </a:r>
            <a:endParaRPr lang="nb-NO"/>
          </a:p>
          <a:p>
            <a:pPr lvl="4"/>
            <a:r>
              <a:rPr lang="nb-NO" noProof="0" dirty="0"/>
              <a:t>Fifth level</a:t>
            </a:r>
            <a:endParaRPr lang="nb-NO"/>
          </a:p>
        </p:txBody>
      </p:sp>
      <p:sp>
        <p:nvSpPr>
          <p:cNvPr id="11"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BBBCBC"/>
                </a:solidFill>
              </a:defRPr>
            </a:lvl1pPr>
          </a:lstStyle>
          <a:p>
            <a:pPr lvl="0"/>
            <a:r>
              <a:rPr lang="nb-NO" noProof="0" dirty="0"/>
              <a:t>Click to add subtitle</a:t>
            </a:r>
            <a:endParaRPr lang="nb-NO"/>
          </a:p>
        </p:txBody>
      </p:sp>
      <p:sp>
        <p:nvSpPr>
          <p:cNvPr id="2" name="Footer Placeholder"/>
          <p:cNvSpPr>
            <a:spLocks noGrp="1"/>
          </p:cNvSpPr>
          <p:nvPr>
            <p:ph type="ftr" sz="quarter" idx="17"/>
          </p:nvPr>
        </p:nvSpPr>
        <p:spPr>
          <a:xfrm>
            <a:off x="6184900" y="6476999"/>
            <a:ext cx="4536726" cy="244476"/>
          </a:xfrm>
          <a:prstGeom prst="rect">
            <a:avLst/>
          </a:prstGeom>
        </p:spPr>
        <p:txBody>
          <a:bodyPr/>
          <a:lstStyle/>
          <a:p>
            <a:endParaRPr lang="nb-NO" dirty="0"/>
          </a:p>
        </p:txBody>
      </p:sp>
    </p:spTree>
    <p:extLst>
      <p:ext uri="{BB962C8B-B14F-4D97-AF65-F5344CB8AC3E}">
        <p14:creationId xmlns:p14="http://schemas.microsoft.com/office/powerpoint/2010/main" val="138356027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 columns green line">
    <p:spTree>
      <p:nvGrpSpPr>
        <p:cNvPr id="1" name=""/>
        <p:cNvGrpSpPr/>
        <p:nvPr/>
      </p:nvGrpSpPr>
      <p:grpSpPr>
        <a:xfrm>
          <a:off x="0" y="0"/>
          <a:ext cx="0" cy="0"/>
          <a:chOff x="0" y="0"/>
          <a:chExt cx="0" cy="0"/>
        </a:xfrm>
      </p:grpSpPr>
      <p:sp>
        <p:nvSpPr>
          <p:cNvPr id="4" name="Rectangle 3"/>
          <p:cNvSpPr/>
          <p:nvPr userDrawn="1"/>
        </p:nvSpPr>
        <p:spPr>
          <a:xfrm>
            <a:off x="4291200" y="1666800"/>
            <a:ext cx="3618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5" name="Rectangle 4"/>
          <p:cNvSpPr/>
          <p:nvPr userDrawn="1"/>
        </p:nvSpPr>
        <p:spPr>
          <a:xfrm>
            <a:off x="469900" y="1666800"/>
            <a:ext cx="3618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6" name="Rectangle 5"/>
          <p:cNvSpPr/>
          <p:nvPr userDrawn="1"/>
        </p:nvSpPr>
        <p:spPr>
          <a:xfrm>
            <a:off x="8107200" y="1666800"/>
            <a:ext cx="3618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12"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11"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nb-NO" noProof="0" dirty="0"/>
              <a:t>Click to add subtitle</a:t>
            </a:r>
            <a:endParaRPr lang="nb-NO"/>
          </a:p>
        </p:txBody>
      </p:sp>
      <p:sp>
        <p:nvSpPr>
          <p:cNvPr id="13" name="Text Placeholder 3"/>
          <p:cNvSpPr>
            <a:spLocks noGrp="1"/>
          </p:cNvSpPr>
          <p:nvPr>
            <p:ph type="body" sz="quarter" idx="25"/>
          </p:nvPr>
        </p:nvSpPr>
        <p:spPr>
          <a:xfrm>
            <a:off x="469899" y="1843199"/>
            <a:ext cx="3618000" cy="4456800"/>
          </a:xfrm>
        </p:spPr>
        <p:txBody>
          <a:bodyPr/>
          <a:lstStyle>
            <a:lvl1pPr>
              <a:defRPr b="1">
                <a:solidFill>
                  <a:srgbClr val="86BC25"/>
                </a:solidFill>
              </a:defRPr>
            </a:lvl1pPr>
            <a:lvl3pPr marL="0" indent="0">
              <a:buFont typeface="Arial" panose="020B0604020202020204" pitchFamily="34" charset="0"/>
              <a:buChar char="​"/>
              <a:defRPr/>
            </a:lvl3pPr>
            <a:lvl4pPr marL="172800" indent="-172800">
              <a:buFont typeface="Arial" panose="020B0604020202020204" pitchFamily="34" charset="0"/>
              <a:buChar char="•"/>
              <a:defRPr/>
            </a:lvl4pPr>
            <a:lvl5pPr marL="349200">
              <a:defRPr/>
            </a:lvl5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p:txBody>
      </p:sp>
      <p:sp>
        <p:nvSpPr>
          <p:cNvPr id="14" name="Text Placeholder 4"/>
          <p:cNvSpPr>
            <a:spLocks noGrp="1"/>
          </p:cNvSpPr>
          <p:nvPr>
            <p:ph type="body" sz="quarter" idx="26" hasCustomPrompt="1"/>
          </p:nvPr>
        </p:nvSpPr>
        <p:spPr>
          <a:xfrm>
            <a:off x="4291200" y="1843199"/>
            <a:ext cx="3618000" cy="4456800"/>
          </a:xfrm>
        </p:spPr>
        <p:txBody>
          <a:bodyPr/>
          <a:lstStyle>
            <a:lvl1pPr>
              <a:defRPr b="1">
                <a:solidFill>
                  <a:srgbClr val="86BC25"/>
                </a:solidFill>
              </a:defRPr>
            </a:lvl1pPr>
            <a:lvl3pPr marL="0" indent="0">
              <a:buFont typeface="Arial" panose="020B0604020202020204" pitchFamily="34" charset="0"/>
              <a:buChar char="​"/>
              <a:defRPr/>
            </a:lvl3pPr>
            <a:lvl4pPr marL="172800" indent="-172800">
              <a:buFont typeface="Arial" panose="020B0604020202020204" pitchFamily="34" charset="0"/>
              <a:buChar char="•"/>
              <a:defRPr/>
            </a:lvl4pPr>
            <a:lvl5pPr marL="349200">
              <a:defRPr/>
            </a:lvl5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level12</a:t>
            </a:r>
            <a:endParaRPr lang="nb-NO"/>
          </a:p>
        </p:txBody>
      </p:sp>
      <p:sp>
        <p:nvSpPr>
          <p:cNvPr id="15" name="Text Placeholder 5"/>
          <p:cNvSpPr>
            <a:spLocks noGrp="1"/>
          </p:cNvSpPr>
          <p:nvPr>
            <p:ph type="body" sz="quarter" idx="27"/>
          </p:nvPr>
        </p:nvSpPr>
        <p:spPr>
          <a:xfrm>
            <a:off x="8107200" y="1843199"/>
            <a:ext cx="3618000" cy="4456800"/>
          </a:xfrm>
        </p:spPr>
        <p:txBody>
          <a:bodyPr/>
          <a:lstStyle>
            <a:lvl1pPr>
              <a:defRPr b="1">
                <a:solidFill>
                  <a:srgbClr val="86BC25"/>
                </a:solidFill>
              </a:defRPr>
            </a:lvl1pPr>
            <a:lvl3pPr marL="0" indent="0">
              <a:buFont typeface="Arial" panose="020B0604020202020204" pitchFamily="34" charset="0"/>
              <a:buChar char="​"/>
              <a:defRPr/>
            </a:lvl3pPr>
            <a:lvl4pPr marL="172800" indent="-172800">
              <a:buFont typeface="Arial" panose="020B0604020202020204" pitchFamily="34" charset="0"/>
              <a:buChar char="•"/>
              <a:defRPr/>
            </a:lvl4pPr>
            <a:lvl5pPr marL="349200">
              <a:defRPr/>
            </a:lvl5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p:txBody>
      </p:sp>
      <p:sp>
        <p:nvSpPr>
          <p:cNvPr id="2" name="Footer Placeholder"/>
          <p:cNvSpPr>
            <a:spLocks noGrp="1"/>
          </p:cNvSpPr>
          <p:nvPr>
            <p:ph type="ftr" sz="quarter" idx="20"/>
          </p:nvPr>
        </p:nvSpPr>
        <p:spPr>
          <a:xfrm>
            <a:off x="6184900" y="6476999"/>
            <a:ext cx="4536726" cy="244476"/>
          </a:xfrm>
          <a:prstGeom prst="rect">
            <a:avLst/>
          </a:prstGeom>
        </p:spPr>
        <p:txBody>
          <a:bodyPr/>
          <a:lstStyle/>
          <a:p>
            <a:endParaRPr lang="nb-NO" dirty="0"/>
          </a:p>
        </p:txBody>
      </p:sp>
    </p:spTree>
    <p:extLst>
      <p:ext uri="{BB962C8B-B14F-4D97-AF65-F5344CB8AC3E}">
        <p14:creationId xmlns:p14="http://schemas.microsoft.com/office/powerpoint/2010/main" val="1735867472"/>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columns green line black">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4291200" y="1666800"/>
            <a:ext cx="3618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5" name="Rectangle 4"/>
          <p:cNvSpPr/>
          <p:nvPr userDrawn="1"/>
        </p:nvSpPr>
        <p:spPr>
          <a:xfrm>
            <a:off x="469900" y="1666800"/>
            <a:ext cx="3618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6" name="Rectangle 5"/>
          <p:cNvSpPr/>
          <p:nvPr userDrawn="1"/>
        </p:nvSpPr>
        <p:spPr>
          <a:xfrm>
            <a:off x="8107200" y="1666800"/>
            <a:ext cx="3618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12"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11"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BBBCBC"/>
                </a:solidFill>
              </a:defRPr>
            </a:lvl1pPr>
          </a:lstStyle>
          <a:p>
            <a:pPr lvl="0"/>
            <a:r>
              <a:rPr lang="nb-NO" noProof="0" dirty="0"/>
              <a:t>Click to add subtitle</a:t>
            </a:r>
            <a:endParaRPr lang="nb-NO"/>
          </a:p>
        </p:txBody>
      </p:sp>
      <p:sp>
        <p:nvSpPr>
          <p:cNvPr id="13" name="Text Placeholder 3"/>
          <p:cNvSpPr>
            <a:spLocks noGrp="1"/>
          </p:cNvSpPr>
          <p:nvPr>
            <p:ph type="body" sz="quarter" idx="25"/>
          </p:nvPr>
        </p:nvSpPr>
        <p:spPr>
          <a:xfrm>
            <a:off x="469899" y="1843199"/>
            <a:ext cx="3618000" cy="4456800"/>
          </a:xfrm>
        </p:spPr>
        <p:txBody>
          <a:bodyPr/>
          <a:lstStyle>
            <a:lvl1pPr>
              <a:defRPr b="1">
                <a:solidFill>
                  <a:srgbClr val="86BC25"/>
                </a:solidFill>
              </a:defRPr>
            </a:lvl1pPr>
            <a:lvl3pPr marL="0" indent="0">
              <a:buFont typeface="Arial" panose="020B0604020202020204" pitchFamily="34" charset="0"/>
              <a:buChar char="​"/>
              <a:defRPr/>
            </a:lvl3pPr>
            <a:lvl4pPr marL="172800" indent="-172800">
              <a:buFont typeface="Arial" panose="020B0604020202020204" pitchFamily="34" charset="0"/>
              <a:buChar char="•"/>
              <a:defRPr/>
            </a:lvl4pPr>
            <a:lvl5pPr marL="349200">
              <a:defRPr/>
            </a:lvl5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p:txBody>
      </p:sp>
      <p:sp>
        <p:nvSpPr>
          <p:cNvPr id="14" name="Text Placeholder 4"/>
          <p:cNvSpPr>
            <a:spLocks noGrp="1"/>
          </p:cNvSpPr>
          <p:nvPr>
            <p:ph type="body" sz="quarter" idx="26" hasCustomPrompt="1"/>
          </p:nvPr>
        </p:nvSpPr>
        <p:spPr>
          <a:xfrm>
            <a:off x="4291200" y="1843199"/>
            <a:ext cx="3618000" cy="4456800"/>
          </a:xfrm>
        </p:spPr>
        <p:txBody>
          <a:bodyPr/>
          <a:lstStyle>
            <a:lvl1pPr>
              <a:defRPr b="1">
                <a:solidFill>
                  <a:srgbClr val="86BC25"/>
                </a:solidFill>
              </a:defRPr>
            </a:lvl1pPr>
            <a:lvl3pPr marL="0" indent="0">
              <a:buFont typeface="Arial" panose="020B0604020202020204" pitchFamily="34" charset="0"/>
              <a:buChar char="​"/>
              <a:defRPr/>
            </a:lvl3pPr>
            <a:lvl4pPr marL="172800" indent="-172800">
              <a:buFont typeface="Arial" panose="020B0604020202020204" pitchFamily="34" charset="0"/>
              <a:buChar char="•"/>
              <a:defRPr/>
            </a:lvl4pPr>
            <a:lvl5pPr marL="349200">
              <a:defRPr/>
            </a:lvl5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level12</a:t>
            </a:r>
            <a:endParaRPr lang="nb-NO"/>
          </a:p>
        </p:txBody>
      </p:sp>
      <p:sp>
        <p:nvSpPr>
          <p:cNvPr id="15" name="Text Placeholder 5"/>
          <p:cNvSpPr>
            <a:spLocks noGrp="1"/>
          </p:cNvSpPr>
          <p:nvPr>
            <p:ph type="body" sz="quarter" idx="27"/>
          </p:nvPr>
        </p:nvSpPr>
        <p:spPr>
          <a:xfrm>
            <a:off x="8107200" y="1843199"/>
            <a:ext cx="3618000" cy="4456800"/>
          </a:xfrm>
        </p:spPr>
        <p:txBody>
          <a:bodyPr/>
          <a:lstStyle>
            <a:lvl1pPr>
              <a:defRPr b="1">
                <a:solidFill>
                  <a:srgbClr val="86BC25"/>
                </a:solidFill>
              </a:defRPr>
            </a:lvl1pPr>
            <a:lvl3pPr marL="0" indent="0">
              <a:buFont typeface="Arial" panose="020B0604020202020204" pitchFamily="34" charset="0"/>
              <a:buChar char="​"/>
              <a:defRPr/>
            </a:lvl3pPr>
            <a:lvl4pPr marL="172800" indent="-172800">
              <a:buFont typeface="Arial" panose="020B0604020202020204" pitchFamily="34" charset="0"/>
              <a:buChar char="•"/>
              <a:defRPr/>
            </a:lvl4pPr>
            <a:lvl5pPr marL="349200">
              <a:defRPr/>
            </a:lvl5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p:txBody>
      </p:sp>
      <p:sp>
        <p:nvSpPr>
          <p:cNvPr id="2" name="Footer Placeholder"/>
          <p:cNvSpPr>
            <a:spLocks noGrp="1"/>
          </p:cNvSpPr>
          <p:nvPr>
            <p:ph type="ftr" sz="quarter" idx="20"/>
          </p:nvPr>
        </p:nvSpPr>
        <p:spPr>
          <a:xfrm>
            <a:off x="6184900" y="6476999"/>
            <a:ext cx="4536726" cy="244476"/>
          </a:xfrm>
          <a:prstGeom prst="rect">
            <a:avLst/>
          </a:prstGeom>
        </p:spPr>
        <p:txBody>
          <a:bodyPr/>
          <a:lstStyle/>
          <a:p>
            <a:endParaRPr lang="nb-NO" dirty="0"/>
          </a:p>
        </p:txBody>
      </p:sp>
    </p:spTree>
    <p:extLst>
      <p:ext uri="{BB962C8B-B14F-4D97-AF65-F5344CB8AC3E}">
        <p14:creationId xmlns:p14="http://schemas.microsoft.com/office/powerpoint/2010/main" val="727949990"/>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am profile 4 people">
    <p:spTree>
      <p:nvGrpSpPr>
        <p:cNvPr id="1" name=""/>
        <p:cNvGrpSpPr/>
        <p:nvPr/>
      </p:nvGrpSpPr>
      <p:grpSpPr>
        <a:xfrm>
          <a:off x="0" y="0"/>
          <a:ext cx="0" cy="0"/>
          <a:chOff x="0" y="0"/>
          <a:chExt cx="0" cy="0"/>
        </a:xfrm>
      </p:grpSpPr>
      <p:sp>
        <p:nvSpPr>
          <p:cNvPr id="4" name="Rectangle 3"/>
          <p:cNvSpPr/>
          <p:nvPr userDrawn="1"/>
        </p:nvSpPr>
        <p:spPr>
          <a:xfrm>
            <a:off x="471600" y="1703863"/>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5" name="Rectangle 4"/>
          <p:cNvSpPr/>
          <p:nvPr userDrawn="1"/>
        </p:nvSpPr>
        <p:spPr>
          <a:xfrm>
            <a:off x="6184900" y="1703863"/>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6" name="Rectangle 5"/>
          <p:cNvSpPr/>
          <p:nvPr userDrawn="1"/>
        </p:nvSpPr>
        <p:spPr>
          <a:xfrm>
            <a:off x="469900" y="4093748"/>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7" name="Rectangle 6"/>
          <p:cNvSpPr/>
          <p:nvPr userDrawn="1"/>
        </p:nvSpPr>
        <p:spPr>
          <a:xfrm>
            <a:off x="6184900" y="4093748"/>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19"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1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nb-NO" noProof="0" dirty="0"/>
              <a:t>Click to add subtitle</a:t>
            </a:r>
            <a:endParaRPr lang="nb-NO"/>
          </a:p>
        </p:txBody>
      </p:sp>
      <p:sp>
        <p:nvSpPr>
          <p:cNvPr id="2" name="Footer Placeholder"/>
          <p:cNvSpPr>
            <a:spLocks noGrp="1"/>
          </p:cNvSpPr>
          <p:nvPr>
            <p:ph type="ftr" sz="quarter" idx="36"/>
          </p:nvPr>
        </p:nvSpPr>
        <p:spPr>
          <a:xfrm>
            <a:off x="6184900" y="6476999"/>
            <a:ext cx="4536726" cy="244476"/>
          </a:xfrm>
          <a:prstGeom prst="rect">
            <a:avLst/>
          </a:prstGeom>
        </p:spPr>
        <p:txBody>
          <a:bodyPr/>
          <a:lstStyle/>
          <a:p>
            <a:endParaRPr lang="nb-NO" dirty="0"/>
          </a:p>
        </p:txBody>
      </p:sp>
      <p:sp>
        <p:nvSpPr>
          <p:cNvPr id="17" name="Picture Placeholder 1"/>
          <p:cNvSpPr>
            <a:spLocks noGrp="1"/>
          </p:cNvSpPr>
          <p:nvPr>
            <p:ph type="pic" sz="quarter" idx="25"/>
          </p:nvPr>
        </p:nvSpPr>
        <p:spPr>
          <a:xfrm>
            <a:off x="471600" y="1880213"/>
            <a:ext cx="1440000" cy="1440000"/>
          </a:xfrm>
        </p:spPr>
      </p:sp>
      <p:sp>
        <p:nvSpPr>
          <p:cNvPr id="20" name="Text Placeholder 2"/>
          <p:cNvSpPr>
            <a:spLocks noGrp="1"/>
          </p:cNvSpPr>
          <p:nvPr>
            <p:ph type="body" sz="quarter" idx="32"/>
          </p:nvPr>
        </p:nvSpPr>
        <p:spPr>
          <a:xfrm>
            <a:off x="2120400" y="1880213"/>
            <a:ext cx="3874788" cy="2016000"/>
          </a:xfrm>
        </p:spPr>
        <p:txBody>
          <a:bodyPr/>
          <a:lstStyle/>
          <a:p>
            <a:endParaRPr lang="nb-NO" dirty="0"/>
          </a:p>
        </p:txBody>
      </p:sp>
      <p:sp>
        <p:nvSpPr>
          <p:cNvPr id="21" name="Picture Placeholder 5"/>
          <p:cNvSpPr>
            <a:spLocks noGrp="1"/>
          </p:cNvSpPr>
          <p:nvPr>
            <p:ph type="pic" sz="quarter" idx="37"/>
          </p:nvPr>
        </p:nvSpPr>
        <p:spPr>
          <a:xfrm>
            <a:off x="6202800" y="1880213"/>
            <a:ext cx="1440000" cy="1440000"/>
          </a:xfrm>
        </p:spPr>
      </p:sp>
      <p:sp>
        <p:nvSpPr>
          <p:cNvPr id="22" name="Picture Placeholder 7"/>
          <p:cNvSpPr>
            <a:spLocks noGrp="1"/>
          </p:cNvSpPr>
          <p:nvPr>
            <p:ph type="pic" sz="quarter" idx="39"/>
          </p:nvPr>
        </p:nvSpPr>
        <p:spPr>
          <a:xfrm>
            <a:off x="471600" y="4284787"/>
            <a:ext cx="1440000" cy="1440000"/>
          </a:xfrm>
        </p:spPr>
      </p:sp>
      <p:sp>
        <p:nvSpPr>
          <p:cNvPr id="23" name="Text Placeholder 8"/>
          <p:cNvSpPr>
            <a:spLocks noGrp="1"/>
          </p:cNvSpPr>
          <p:nvPr>
            <p:ph type="body" sz="quarter" idx="40"/>
          </p:nvPr>
        </p:nvSpPr>
        <p:spPr>
          <a:xfrm>
            <a:off x="2120400" y="4284787"/>
            <a:ext cx="3874788" cy="2016000"/>
          </a:xfrm>
        </p:spPr>
        <p:txBody>
          <a:bodyPr/>
          <a:lstStyle/>
          <a:p>
            <a:endParaRPr lang="nb-NO" dirty="0"/>
          </a:p>
        </p:txBody>
      </p:sp>
      <p:sp>
        <p:nvSpPr>
          <p:cNvPr id="24" name="Picture Placeholder 9"/>
          <p:cNvSpPr>
            <a:spLocks noGrp="1"/>
          </p:cNvSpPr>
          <p:nvPr>
            <p:ph type="pic" sz="quarter" idx="41"/>
          </p:nvPr>
        </p:nvSpPr>
        <p:spPr>
          <a:xfrm>
            <a:off x="6202800" y="4284787"/>
            <a:ext cx="1440000" cy="1440000"/>
          </a:xfrm>
        </p:spPr>
      </p:sp>
      <p:sp>
        <p:nvSpPr>
          <p:cNvPr id="25" name="Text Placeholder 10"/>
          <p:cNvSpPr>
            <a:spLocks noGrp="1"/>
          </p:cNvSpPr>
          <p:nvPr>
            <p:ph type="body" sz="quarter" idx="42"/>
          </p:nvPr>
        </p:nvSpPr>
        <p:spPr>
          <a:xfrm>
            <a:off x="7851600" y="4284787"/>
            <a:ext cx="3874788" cy="2016000"/>
          </a:xfrm>
        </p:spPr>
        <p:txBody>
          <a:bodyPr/>
          <a:lstStyle/>
          <a:p>
            <a:endParaRPr lang="nb-NO" dirty="0"/>
          </a:p>
        </p:txBody>
      </p:sp>
      <p:sp>
        <p:nvSpPr>
          <p:cNvPr id="26" name="Text Placeholder 2"/>
          <p:cNvSpPr>
            <a:spLocks noGrp="1"/>
          </p:cNvSpPr>
          <p:nvPr>
            <p:ph type="body" sz="quarter" idx="43"/>
          </p:nvPr>
        </p:nvSpPr>
        <p:spPr>
          <a:xfrm>
            <a:off x="7851600" y="1880213"/>
            <a:ext cx="3874788" cy="2016000"/>
          </a:xfrm>
        </p:spPr>
        <p:txBody>
          <a:bodyPr/>
          <a:lstStyle/>
          <a:p>
            <a:endParaRPr lang="nb-NO" dirty="0"/>
          </a:p>
        </p:txBody>
      </p:sp>
    </p:spTree>
    <p:extLst>
      <p:ext uri="{BB962C8B-B14F-4D97-AF65-F5344CB8AC3E}">
        <p14:creationId xmlns:p14="http://schemas.microsoft.com/office/powerpoint/2010/main" val="3705043249"/>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am profile 4 people black">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471600" y="1703863"/>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5" name="Rectangle 4"/>
          <p:cNvSpPr/>
          <p:nvPr userDrawn="1"/>
        </p:nvSpPr>
        <p:spPr>
          <a:xfrm>
            <a:off x="6184900" y="1703863"/>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6" name="Rectangle 5"/>
          <p:cNvSpPr/>
          <p:nvPr userDrawn="1"/>
        </p:nvSpPr>
        <p:spPr>
          <a:xfrm>
            <a:off x="469900" y="4093200"/>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7" name="Rectangle 6"/>
          <p:cNvSpPr/>
          <p:nvPr userDrawn="1"/>
        </p:nvSpPr>
        <p:spPr>
          <a:xfrm>
            <a:off x="6184900" y="4093200"/>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467" noProof="0" dirty="0">
              <a:solidFill>
                <a:schemeClr val="bg1"/>
              </a:solidFill>
            </a:endParaRPr>
          </a:p>
        </p:txBody>
      </p:sp>
      <p:sp>
        <p:nvSpPr>
          <p:cNvPr id="19"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1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BBBCBC"/>
                </a:solidFill>
              </a:defRPr>
            </a:lvl1pPr>
          </a:lstStyle>
          <a:p>
            <a:pPr lvl="0"/>
            <a:r>
              <a:rPr lang="nb-NO" noProof="0" dirty="0"/>
              <a:t>Click to add subtitle</a:t>
            </a:r>
            <a:endParaRPr lang="nb-NO"/>
          </a:p>
        </p:txBody>
      </p:sp>
      <p:sp>
        <p:nvSpPr>
          <p:cNvPr id="2" name="Footer Placeholder"/>
          <p:cNvSpPr>
            <a:spLocks noGrp="1"/>
          </p:cNvSpPr>
          <p:nvPr>
            <p:ph type="ftr" sz="quarter" idx="36"/>
          </p:nvPr>
        </p:nvSpPr>
        <p:spPr>
          <a:xfrm>
            <a:off x="6184900" y="6476999"/>
            <a:ext cx="4536726" cy="244476"/>
          </a:xfrm>
          <a:prstGeom prst="rect">
            <a:avLst/>
          </a:prstGeom>
        </p:spPr>
        <p:txBody>
          <a:bodyPr/>
          <a:lstStyle/>
          <a:p>
            <a:endParaRPr lang="nb-NO" dirty="0"/>
          </a:p>
        </p:txBody>
      </p:sp>
      <p:sp>
        <p:nvSpPr>
          <p:cNvPr id="17" name="Picture Placeholder 1"/>
          <p:cNvSpPr>
            <a:spLocks noGrp="1"/>
          </p:cNvSpPr>
          <p:nvPr>
            <p:ph type="pic" sz="quarter" idx="25"/>
          </p:nvPr>
        </p:nvSpPr>
        <p:spPr>
          <a:xfrm>
            <a:off x="471600" y="1880213"/>
            <a:ext cx="1440000" cy="1440000"/>
          </a:xfrm>
        </p:spPr>
      </p:sp>
      <p:sp>
        <p:nvSpPr>
          <p:cNvPr id="20" name="Text Placeholder 2"/>
          <p:cNvSpPr>
            <a:spLocks noGrp="1"/>
          </p:cNvSpPr>
          <p:nvPr>
            <p:ph type="body" sz="quarter" idx="32"/>
          </p:nvPr>
        </p:nvSpPr>
        <p:spPr>
          <a:xfrm>
            <a:off x="2120400" y="1880213"/>
            <a:ext cx="3874788" cy="2016000"/>
          </a:xfrm>
        </p:spPr>
        <p:txBody>
          <a:bodyPr/>
          <a:lstStyle/>
          <a:p>
            <a:endParaRPr lang="nb-NO" dirty="0"/>
          </a:p>
        </p:txBody>
      </p:sp>
      <p:sp>
        <p:nvSpPr>
          <p:cNvPr id="21" name="Picture Placeholder 5"/>
          <p:cNvSpPr>
            <a:spLocks noGrp="1"/>
          </p:cNvSpPr>
          <p:nvPr>
            <p:ph type="pic" sz="quarter" idx="37"/>
          </p:nvPr>
        </p:nvSpPr>
        <p:spPr>
          <a:xfrm>
            <a:off x="6202800" y="1880213"/>
            <a:ext cx="1440000" cy="1440000"/>
          </a:xfrm>
        </p:spPr>
      </p:sp>
      <p:sp>
        <p:nvSpPr>
          <p:cNvPr id="22" name="Picture Placeholder 7"/>
          <p:cNvSpPr>
            <a:spLocks noGrp="1"/>
          </p:cNvSpPr>
          <p:nvPr>
            <p:ph type="pic" sz="quarter" idx="39"/>
          </p:nvPr>
        </p:nvSpPr>
        <p:spPr>
          <a:xfrm>
            <a:off x="471600" y="4284000"/>
            <a:ext cx="1440000" cy="1440000"/>
          </a:xfrm>
        </p:spPr>
      </p:sp>
      <p:sp>
        <p:nvSpPr>
          <p:cNvPr id="23" name="Text Placeholder 8"/>
          <p:cNvSpPr>
            <a:spLocks noGrp="1"/>
          </p:cNvSpPr>
          <p:nvPr>
            <p:ph type="body" sz="quarter" idx="40"/>
          </p:nvPr>
        </p:nvSpPr>
        <p:spPr>
          <a:xfrm>
            <a:off x="2120400" y="4284000"/>
            <a:ext cx="3874788" cy="2016000"/>
          </a:xfrm>
        </p:spPr>
        <p:txBody>
          <a:bodyPr/>
          <a:lstStyle/>
          <a:p>
            <a:endParaRPr lang="nb-NO" dirty="0"/>
          </a:p>
        </p:txBody>
      </p:sp>
      <p:sp>
        <p:nvSpPr>
          <p:cNvPr id="24" name="Picture Placeholder 9"/>
          <p:cNvSpPr>
            <a:spLocks noGrp="1"/>
          </p:cNvSpPr>
          <p:nvPr>
            <p:ph type="pic" sz="quarter" idx="41"/>
          </p:nvPr>
        </p:nvSpPr>
        <p:spPr>
          <a:xfrm>
            <a:off x="6202800" y="4284000"/>
            <a:ext cx="1440000" cy="1440000"/>
          </a:xfrm>
        </p:spPr>
      </p:sp>
      <p:sp>
        <p:nvSpPr>
          <p:cNvPr id="25" name="Text Placeholder 10"/>
          <p:cNvSpPr>
            <a:spLocks noGrp="1"/>
          </p:cNvSpPr>
          <p:nvPr>
            <p:ph type="body" sz="quarter" idx="42"/>
          </p:nvPr>
        </p:nvSpPr>
        <p:spPr>
          <a:xfrm>
            <a:off x="7851600" y="4284000"/>
            <a:ext cx="3874788" cy="2016000"/>
          </a:xfrm>
        </p:spPr>
        <p:txBody>
          <a:bodyPr/>
          <a:lstStyle/>
          <a:p>
            <a:endParaRPr lang="nb-NO" dirty="0"/>
          </a:p>
        </p:txBody>
      </p:sp>
      <p:sp>
        <p:nvSpPr>
          <p:cNvPr id="26" name="Text Placeholder 2"/>
          <p:cNvSpPr>
            <a:spLocks noGrp="1"/>
          </p:cNvSpPr>
          <p:nvPr>
            <p:ph type="body" sz="quarter" idx="43"/>
          </p:nvPr>
        </p:nvSpPr>
        <p:spPr>
          <a:xfrm>
            <a:off x="7851600" y="1880213"/>
            <a:ext cx="3874788" cy="2016000"/>
          </a:xfrm>
        </p:spPr>
        <p:txBody>
          <a:bodyPr/>
          <a:lstStyle/>
          <a:p>
            <a:endParaRPr lang="nb-NO" dirty="0"/>
          </a:p>
        </p:txBody>
      </p:sp>
    </p:spTree>
    <p:extLst>
      <p:ext uri="{BB962C8B-B14F-4D97-AF65-F5344CB8AC3E}">
        <p14:creationId xmlns:p14="http://schemas.microsoft.com/office/powerpoint/2010/main" val="2957870259"/>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am profile 6 people">
    <p:spTree>
      <p:nvGrpSpPr>
        <p:cNvPr id="1" name=""/>
        <p:cNvGrpSpPr/>
        <p:nvPr/>
      </p:nvGrpSpPr>
      <p:grpSpPr>
        <a:xfrm>
          <a:off x="0" y="0"/>
          <a:ext cx="0" cy="0"/>
          <a:chOff x="0" y="0"/>
          <a:chExt cx="0" cy="0"/>
        </a:xfrm>
      </p:grpSpPr>
      <p:sp>
        <p:nvSpPr>
          <p:cNvPr id="15"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14" name="Text Placeholder 2"/>
          <p:cNvSpPr>
            <a:spLocks noGrp="1"/>
          </p:cNvSpPr>
          <p:nvPr>
            <p:ph type="body" sz="quarter" idx="21"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nb-NO" noProof="0" dirty="0"/>
              <a:t>Click to add subtitle</a:t>
            </a:r>
            <a:endParaRPr lang="nb-NO"/>
          </a:p>
        </p:txBody>
      </p:sp>
      <p:sp>
        <p:nvSpPr>
          <p:cNvPr id="2" name="Footer Placeholder"/>
          <p:cNvSpPr>
            <a:spLocks noGrp="1"/>
          </p:cNvSpPr>
          <p:nvPr>
            <p:ph type="ftr" sz="quarter" idx="22"/>
          </p:nvPr>
        </p:nvSpPr>
        <p:spPr>
          <a:xfrm>
            <a:off x="6184900" y="6476999"/>
            <a:ext cx="4536726" cy="244476"/>
          </a:xfrm>
          <a:prstGeom prst="rect">
            <a:avLst/>
          </a:prstGeom>
        </p:spPr>
        <p:txBody>
          <a:bodyPr/>
          <a:lstStyle/>
          <a:p>
            <a:endParaRPr lang="nb-NO" dirty="0"/>
          </a:p>
        </p:txBody>
      </p:sp>
      <p:sp>
        <p:nvSpPr>
          <p:cNvPr id="13" name="Picture Placeholder 6"/>
          <p:cNvSpPr>
            <a:spLocks noGrp="1"/>
          </p:cNvSpPr>
          <p:nvPr>
            <p:ph type="pic" sz="quarter" idx="13"/>
          </p:nvPr>
        </p:nvSpPr>
        <p:spPr>
          <a:xfrm>
            <a:off x="471600" y="1700213"/>
            <a:ext cx="1440000" cy="1440000"/>
          </a:xfrm>
        </p:spPr>
        <p:txBody>
          <a:bodyPr lIns="0" tIns="0" rIns="0" bIns="0">
            <a:noAutofit/>
          </a:bodyPr>
          <a:lstStyle/>
          <a:p>
            <a:r>
              <a:rPr lang="nb-NO" noProof="0" dirty="0"/>
              <a:t>Click icon to add picture</a:t>
            </a:r>
            <a:endParaRPr lang="nb-NO" dirty="0"/>
          </a:p>
        </p:txBody>
      </p:sp>
      <p:sp>
        <p:nvSpPr>
          <p:cNvPr id="20" name="Text Placeholder 3"/>
          <p:cNvSpPr>
            <a:spLocks noGrp="1"/>
          </p:cNvSpPr>
          <p:nvPr>
            <p:ph type="body" sz="quarter" idx="24"/>
          </p:nvPr>
        </p:nvSpPr>
        <p:spPr>
          <a:xfrm>
            <a:off x="469900" y="3276599"/>
            <a:ext cx="1711326" cy="3022601"/>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2800" indent="-171450">
              <a:spcAft>
                <a:spcPts val="0"/>
              </a:spcAft>
              <a:buFont typeface="Arial" panose="020B0604020202020204" pitchFamily="34" charset="0"/>
              <a:buChar char="•"/>
              <a:defRPr/>
            </a:lvl4pPr>
            <a:lvl5pPr marL="338400">
              <a:spcAft>
                <a:spcPts val="0"/>
              </a:spcAft>
              <a:defRPr/>
            </a:lvl5pPr>
            <a:lvl6pPr>
              <a:spcAft>
                <a:spcPts val="0"/>
              </a:spcAft>
              <a:defRPr/>
            </a:lvl6pPr>
            <a:lvl7pPr>
              <a:spcAft>
                <a:spcPts val="0"/>
              </a:spcAft>
              <a:defRPr/>
            </a:lvl7pPr>
            <a:lvl8pPr>
              <a:spcAft>
                <a:spcPts val="0"/>
              </a:spcAft>
              <a:defRPr/>
            </a:lvl8pPr>
            <a:lvl9pPr>
              <a:spcAft>
                <a:spcPts val="0"/>
              </a:spcAft>
              <a:defRPr/>
            </a:lvl9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a:p>
            <a:pPr lvl="5"/>
            <a:r>
              <a:rPr lang="nb-NO" dirty="0"/>
              <a:t>6</a:t>
            </a:r>
            <a:endParaRPr lang="nb-NO"/>
          </a:p>
          <a:p>
            <a:pPr lvl="6"/>
            <a:r>
              <a:rPr lang="nb-NO" dirty="0"/>
              <a:t>7</a:t>
            </a:r>
            <a:endParaRPr lang="nb-NO"/>
          </a:p>
          <a:p>
            <a:pPr lvl="7"/>
            <a:r>
              <a:rPr lang="nb-NO" dirty="0"/>
              <a:t>8</a:t>
            </a:r>
            <a:endParaRPr lang="nb-NO"/>
          </a:p>
          <a:p>
            <a:pPr lvl="8"/>
            <a:r>
              <a:rPr lang="nb-NO" dirty="0"/>
              <a:t>9</a:t>
            </a:r>
            <a:endParaRPr lang="nb-NO"/>
          </a:p>
        </p:txBody>
      </p:sp>
      <p:sp>
        <p:nvSpPr>
          <p:cNvPr id="21" name="Picture Placeholder 6"/>
          <p:cNvSpPr>
            <a:spLocks noGrp="1"/>
          </p:cNvSpPr>
          <p:nvPr>
            <p:ph type="pic" sz="quarter" idx="25"/>
          </p:nvPr>
        </p:nvSpPr>
        <p:spPr>
          <a:xfrm>
            <a:off x="2379600" y="1700213"/>
            <a:ext cx="1440000" cy="1440000"/>
          </a:xfrm>
        </p:spPr>
        <p:txBody>
          <a:bodyPr lIns="0" tIns="0" rIns="0" bIns="0">
            <a:noAutofit/>
          </a:bodyPr>
          <a:lstStyle/>
          <a:p>
            <a:r>
              <a:rPr lang="nb-NO" noProof="0" dirty="0"/>
              <a:t>Click icon to add picture</a:t>
            </a:r>
            <a:endParaRPr lang="nb-NO" dirty="0"/>
          </a:p>
        </p:txBody>
      </p:sp>
      <p:sp>
        <p:nvSpPr>
          <p:cNvPr id="22" name="Picture Placeholder 6"/>
          <p:cNvSpPr>
            <a:spLocks noGrp="1"/>
          </p:cNvSpPr>
          <p:nvPr>
            <p:ph type="pic" sz="quarter" idx="27"/>
          </p:nvPr>
        </p:nvSpPr>
        <p:spPr>
          <a:xfrm>
            <a:off x="4287600" y="1700213"/>
            <a:ext cx="1440000" cy="1440000"/>
          </a:xfrm>
        </p:spPr>
        <p:txBody>
          <a:bodyPr lIns="0" tIns="0" rIns="0" bIns="0">
            <a:noAutofit/>
          </a:bodyPr>
          <a:lstStyle/>
          <a:p>
            <a:r>
              <a:rPr lang="nb-NO" noProof="0" dirty="0"/>
              <a:t>Click icon to add picture</a:t>
            </a:r>
            <a:endParaRPr lang="nb-NO"/>
          </a:p>
        </p:txBody>
      </p:sp>
      <p:sp>
        <p:nvSpPr>
          <p:cNvPr id="23" name="Picture Placeholder 6"/>
          <p:cNvSpPr>
            <a:spLocks noGrp="1"/>
          </p:cNvSpPr>
          <p:nvPr>
            <p:ph type="pic" sz="quarter" idx="29"/>
          </p:nvPr>
        </p:nvSpPr>
        <p:spPr>
          <a:xfrm>
            <a:off x="6199200" y="1700213"/>
            <a:ext cx="1440000" cy="1440000"/>
          </a:xfrm>
        </p:spPr>
        <p:txBody>
          <a:bodyPr lIns="0" tIns="0" rIns="0" bIns="0">
            <a:noAutofit/>
          </a:bodyPr>
          <a:lstStyle/>
          <a:p>
            <a:r>
              <a:rPr lang="nb-NO" noProof="0" dirty="0"/>
              <a:t>Click icon to add picture</a:t>
            </a:r>
            <a:endParaRPr lang="nb-NO"/>
          </a:p>
        </p:txBody>
      </p:sp>
      <p:sp>
        <p:nvSpPr>
          <p:cNvPr id="24" name="Picture Placeholder 6"/>
          <p:cNvSpPr>
            <a:spLocks noGrp="1"/>
          </p:cNvSpPr>
          <p:nvPr>
            <p:ph type="pic" sz="quarter" idx="31"/>
          </p:nvPr>
        </p:nvSpPr>
        <p:spPr>
          <a:xfrm>
            <a:off x="8107200" y="1700213"/>
            <a:ext cx="1440000" cy="1440000"/>
          </a:xfrm>
        </p:spPr>
        <p:txBody>
          <a:bodyPr lIns="0" tIns="0" rIns="0" bIns="0">
            <a:noAutofit/>
          </a:bodyPr>
          <a:lstStyle/>
          <a:p>
            <a:r>
              <a:rPr lang="nb-NO" noProof="0" dirty="0"/>
              <a:t>Click icon to add picture</a:t>
            </a:r>
            <a:endParaRPr lang="nb-NO" dirty="0"/>
          </a:p>
        </p:txBody>
      </p:sp>
      <p:sp>
        <p:nvSpPr>
          <p:cNvPr id="25" name="Picture Placeholder 6"/>
          <p:cNvSpPr>
            <a:spLocks noGrp="1"/>
          </p:cNvSpPr>
          <p:nvPr>
            <p:ph type="pic" sz="quarter" idx="33"/>
          </p:nvPr>
        </p:nvSpPr>
        <p:spPr>
          <a:xfrm>
            <a:off x="10015200" y="1700213"/>
            <a:ext cx="1440000" cy="1440000"/>
          </a:xfrm>
        </p:spPr>
        <p:txBody>
          <a:bodyPr lIns="0" tIns="0" rIns="0" bIns="0">
            <a:noAutofit/>
          </a:bodyPr>
          <a:lstStyle/>
          <a:p>
            <a:r>
              <a:rPr lang="nb-NO" noProof="0" dirty="0"/>
              <a:t>Click icon to add picture</a:t>
            </a:r>
            <a:endParaRPr lang="nb-NO" dirty="0"/>
          </a:p>
        </p:txBody>
      </p:sp>
      <p:sp>
        <p:nvSpPr>
          <p:cNvPr id="26" name="Text Placeholder 3"/>
          <p:cNvSpPr>
            <a:spLocks noGrp="1"/>
          </p:cNvSpPr>
          <p:nvPr>
            <p:ph type="body" sz="quarter" idx="34"/>
          </p:nvPr>
        </p:nvSpPr>
        <p:spPr>
          <a:xfrm>
            <a:off x="2378075" y="3276599"/>
            <a:ext cx="1711326" cy="3022601"/>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2800" indent="-171450">
              <a:spcAft>
                <a:spcPts val="0"/>
              </a:spcAft>
              <a:buFont typeface="Arial" panose="020B0604020202020204" pitchFamily="34" charset="0"/>
              <a:buChar char="•"/>
              <a:defRPr/>
            </a:lvl4pPr>
            <a:lvl5pPr marL="338400">
              <a:spcAft>
                <a:spcPts val="0"/>
              </a:spcAft>
              <a:defRPr/>
            </a:lvl5pPr>
            <a:lvl6pPr>
              <a:spcAft>
                <a:spcPts val="0"/>
              </a:spcAft>
              <a:defRPr/>
            </a:lvl6pPr>
            <a:lvl7pPr>
              <a:spcAft>
                <a:spcPts val="0"/>
              </a:spcAft>
              <a:defRPr/>
            </a:lvl7pPr>
            <a:lvl8pPr>
              <a:spcAft>
                <a:spcPts val="0"/>
              </a:spcAft>
              <a:defRPr/>
            </a:lvl8pPr>
            <a:lvl9pPr>
              <a:spcAft>
                <a:spcPts val="0"/>
              </a:spcAft>
              <a:defRPr/>
            </a:lvl9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a:p>
            <a:pPr lvl="5"/>
            <a:r>
              <a:rPr lang="nb-NO" dirty="0"/>
              <a:t>6</a:t>
            </a:r>
            <a:endParaRPr lang="nb-NO"/>
          </a:p>
          <a:p>
            <a:pPr lvl="6"/>
            <a:r>
              <a:rPr lang="nb-NO" dirty="0"/>
              <a:t>7</a:t>
            </a:r>
            <a:endParaRPr lang="nb-NO"/>
          </a:p>
          <a:p>
            <a:pPr lvl="7"/>
            <a:r>
              <a:rPr lang="nb-NO" dirty="0"/>
              <a:t>8</a:t>
            </a:r>
            <a:endParaRPr lang="nb-NO"/>
          </a:p>
          <a:p>
            <a:pPr lvl="8"/>
            <a:r>
              <a:rPr lang="nb-NO" dirty="0"/>
              <a:t>9</a:t>
            </a:r>
            <a:endParaRPr lang="nb-NO"/>
          </a:p>
        </p:txBody>
      </p:sp>
      <p:sp>
        <p:nvSpPr>
          <p:cNvPr id="27" name="Text Placeholder 3"/>
          <p:cNvSpPr>
            <a:spLocks noGrp="1"/>
          </p:cNvSpPr>
          <p:nvPr>
            <p:ph type="body" sz="quarter" idx="35"/>
          </p:nvPr>
        </p:nvSpPr>
        <p:spPr>
          <a:xfrm>
            <a:off x="4286250" y="3276599"/>
            <a:ext cx="1711326" cy="3022601"/>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2800" indent="-171450">
              <a:spcAft>
                <a:spcPts val="0"/>
              </a:spcAft>
              <a:buFont typeface="Arial" panose="020B0604020202020204" pitchFamily="34" charset="0"/>
              <a:buChar char="•"/>
              <a:defRPr/>
            </a:lvl4pPr>
            <a:lvl5pPr marL="338400">
              <a:spcAft>
                <a:spcPts val="0"/>
              </a:spcAft>
              <a:defRPr/>
            </a:lvl5pPr>
            <a:lvl6pPr>
              <a:spcAft>
                <a:spcPts val="0"/>
              </a:spcAft>
              <a:defRPr/>
            </a:lvl6pPr>
            <a:lvl7pPr>
              <a:spcAft>
                <a:spcPts val="0"/>
              </a:spcAft>
              <a:defRPr/>
            </a:lvl7pPr>
            <a:lvl8pPr>
              <a:spcAft>
                <a:spcPts val="0"/>
              </a:spcAft>
              <a:defRPr/>
            </a:lvl8pPr>
            <a:lvl9pPr>
              <a:spcAft>
                <a:spcPts val="0"/>
              </a:spcAft>
              <a:defRPr/>
            </a:lvl9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a:p>
            <a:pPr lvl="5"/>
            <a:r>
              <a:rPr lang="nb-NO" dirty="0"/>
              <a:t>6</a:t>
            </a:r>
            <a:endParaRPr lang="nb-NO"/>
          </a:p>
          <a:p>
            <a:pPr lvl="6"/>
            <a:r>
              <a:rPr lang="nb-NO" dirty="0"/>
              <a:t>7</a:t>
            </a:r>
            <a:endParaRPr lang="nb-NO"/>
          </a:p>
          <a:p>
            <a:pPr lvl="7"/>
            <a:r>
              <a:rPr lang="nb-NO" dirty="0"/>
              <a:t>8</a:t>
            </a:r>
            <a:endParaRPr lang="nb-NO"/>
          </a:p>
          <a:p>
            <a:pPr lvl="8"/>
            <a:r>
              <a:rPr lang="nb-NO" dirty="0"/>
              <a:t>9</a:t>
            </a:r>
            <a:endParaRPr lang="nb-NO"/>
          </a:p>
        </p:txBody>
      </p:sp>
      <p:sp>
        <p:nvSpPr>
          <p:cNvPr id="28" name="Text Placeholder 3"/>
          <p:cNvSpPr>
            <a:spLocks noGrp="1"/>
          </p:cNvSpPr>
          <p:nvPr>
            <p:ph type="body" sz="quarter" idx="36"/>
          </p:nvPr>
        </p:nvSpPr>
        <p:spPr>
          <a:xfrm>
            <a:off x="6199200" y="3276599"/>
            <a:ext cx="1711326" cy="3022601"/>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2800" indent="-171450">
              <a:spcAft>
                <a:spcPts val="0"/>
              </a:spcAft>
              <a:buFont typeface="Arial" panose="020B0604020202020204" pitchFamily="34" charset="0"/>
              <a:buChar char="•"/>
              <a:defRPr/>
            </a:lvl4pPr>
            <a:lvl5pPr marL="338400">
              <a:spcAft>
                <a:spcPts val="0"/>
              </a:spcAft>
              <a:defRPr/>
            </a:lvl5pPr>
            <a:lvl6pPr>
              <a:spcAft>
                <a:spcPts val="0"/>
              </a:spcAft>
              <a:defRPr/>
            </a:lvl6pPr>
            <a:lvl7pPr>
              <a:spcAft>
                <a:spcPts val="0"/>
              </a:spcAft>
              <a:defRPr/>
            </a:lvl7pPr>
            <a:lvl8pPr>
              <a:spcAft>
                <a:spcPts val="0"/>
              </a:spcAft>
              <a:defRPr/>
            </a:lvl8pPr>
            <a:lvl9pPr>
              <a:spcAft>
                <a:spcPts val="0"/>
              </a:spcAft>
              <a:defRPr/>
            </a:lvl9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a:p>
            <a:pPr lvl="5"/>
            <a:r>
              <a:rPr lang="nb-NO" dirty="0"/>
              <a:t>6</a:t>
            </a:r>
            <a:endParaRPr lang="nb-NO"/>
          </a:p>
          <a:p>
            <a:pPr lvl="6"/>
            <a:r>
              <a:rPr lang="nb-NO" dirty="0"/>
              <a:t>7</a:t>
            </a:r>
            <a:endParaRPr lang="nb-NO"/>
          </a:p>
          <a:p>
            <a:pPr lvl="7"/>
            <a:r>
              <a:rPr lang="nb-NO" dirty="0"/>
              <a:t>8</a:t>
            </a:r>
            <a:endParaRPr lang="nb-NO"/>
          </a:p>
          <a:p>
            <a:pPr lvl="8"/>
            <a:r>
              <a:rPr lang="nb-NO" dirty="0"/>
              <a:t>9</a:t>
            </a:r>
            <a:endParaRPr lang="nb-NO"/>
          </a:p>
        </p:txBody>
      </p:sp>
      <p:sp>
        <p:nvSpPr>
          <p:cNvPr id="29" name="Text Placeholder 3"/>
          <p:cNvSpPr>
            <a:spLocks noGrp="1"/>
          </p:cNvSpPr>
          <p:nvPr>
            <p:ph type="body" sz="quarter" idx="37"/>
          </p:nvPr>
        </p:nvSpPr>
        <p:spPr>
          <a:xfrm>
            <a:off x="8107200" y="3276599"/>
            <a:ext cx="1711326" cy="3022601"/>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2800" indent="-171450">
              <a:spcAft>
                <a:spcPts val="0"/>
              </a:spcAft>
              <a:buFont typeface="Arial" panose="020B0604020202020204" pitchFamily="34" charset="0"/>
              <a:buChar char="•"/>
              <a:defRPr/>
            </a:lvl4pPr>
            <a:lvl5pPr marL="338400">
              <a:spcAft>
                <a:spcPts val="0"/>
              </a:spcAft>
              <a:defRPr/>
            </a:lvl5pPr>
            <a:lvl6pPr>
              <a:spcAft>
                <a:spcPts val="0"/>
              </a:spcAft>
              <a:defRPr/>
            </a:lvl6pPr>
            <a:lvl7pPr>
              <a:spcAft>
                <a:spcPts val="0"/>
              </a:spcAft>
              <a:defRPr/>
            </a:lvl7pPr>
            <a:lvl8pPr>
              <a:spcAft>
                <a:spcPts val="0"/>
              </a:spcAft>
              <a:defRPr/>
            </a:lvl8pPr>
            <a:lvl9pPr>
              <a:spcAft>
                <a:spcPts val="0"/>
              </a:spcAft>
              <a:defRPr/>
            </a:lvl9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a:p>
            <a:pPr lvl="5"/>
            <a:r>
              <a:rPr lang="nb-NO" dirty="0"/>
              <a:t>6</a:t>
            </a:r>
            <a:endParaRPr lang="nb-NO"/>
          </a:p>
          <a:p>
            <a:pPr lvl="6"/>
            <a:r>
              <a:rPr lang="nb-NO" dirty="0"/>
              <a:t>7</a:t>
            </a:r>
            <a:endParaRPr lang="nb-NO"/>
          </a:p>
          <a:p>
            <a:pPr lvl="7"/>
            <a:r>
              <a:rPr lang="nb-NO" dirty="0"/>
              <a:t>8</a:t>
            </a:r>
            <a:endParaRPr lang="nb-NO"/>
          </a:p>
          <a:p>
            <a:pPr lvl="8"/>
            <a:r>
              <a:rPr lang="nb-NO" dirty="0"/>
              <a:t>9</a:t>
            </a:r>
            <a:endParaRPr lang="nb-NO"/>
          </a:p>
        </p:txBody>
      </p:sp>
      <p:sp>
        <p:nvSpPr>
          <p:cNvPr id="30" name="Text Placeholder 3"/>
          <p:cNvSpPr>
            <a:spLocks noGrp="1"/>
          </p:cNvSpPr>
          <p:nvPr>
            <p:ph type="body" sz="quarter" idx="38"/>
          </p:nvPr>
        </p:nvSpPr>
        <p:spPr>
          <a:xfrm>
            <a:off x="10015200" y="3276599"/>
            <a:ext cx="1711326" cy="3022601"/>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2800" indent="-171450">
              <a:spcAft>
                <a:spcPts val="0"/>
              </a:spcAft>
              <a:buFont typeface="Arial" panose="020B0604020202020204" pitchFamily="34" charset="0"/>
              <a:buChar char="•"/>
              <a:defRPr/>
            </a:lvl4pPr>
            <a:lvl5pPr marL="338400">
              <a:spcAft>
                <a:spcPts val="0"/>
              </a:spcAft>
              <a:defRPr/>
            </a:lvl5pPr>
            <a:lvl6pPr>
              <a:spcAft>
                <a:spcPts val="0"/>
              </a:spcAft>
              <a:defRPr/>
            </a:lvl6pPr>
            <a:lvl7pPr>
              <a:spcAft>
                <a:spcPts val="0"/>
              </a:spcAft>
              <a:defRPr/>
            </a:lvl7pPr>
            <a:lvl8pPr>
              <a:spcAft>
                <a:spcPts val="0"/>
              </a:spcAft>
              <a:defRPr/>
            </a:lvl8pPr>
            <a:lvl9pPr>
              <a:spcAft>
                <a:spcPts val="0"/>
              </a:spcAft>
              <a:defRPr/>
            </a:lvl9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a:p>
            <a:pPr lvl="5"/>
            <a:r>
              <a:rPr lang="nb-NO" dirty="0"/>
              <a:t>6</a:t>
            </a:r>
            <a:endParaRPr lang="nb-NO"/>
          </a:p>
          <a:p>
            <a:pPr lvl="6"/>
            <a:r>
              <a:rPr lang="nb-NO" dirty="0"/>
              <a:t>7</a:t>
            </a:r>
            <a:endParaRPr lang="nb-NO"/>
          </a:p>
          <a:p>
            <a:pPr lvl="7"/>
            <a:r>
              <a:rPr lang="nb-NO" dirty="0"/>
              <a:t>8</a:t>
            </a:r>
            <a:endParaRPr lang="nb-NO"/>
          </a:p>
          <a:p>
            <a:pPr lvl="8"/>
            <a:r>
              <a:rPr lang="nb-NO" dirty="0"/>
              <a:t>9</a:t>
            </a:r>
            <a:endParaRPr lang="nb-NO"/>
          </a:p>
        </p:txBody>
      </p:sp>
    </p:spTree>
    <p:extLst>
      <p:ext uri="{BB962C8B-B14F-4D97-AF65-F5344CB8AC3E}">
        <p14:creationId xmlns:p14="http://schemas.microsoft.com/office/powerpoint/2010/main" val="3930325268"/>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am profile 6 people black">
    <p:bg>
      <p:bgRef idx="1001">
        <a:schemeClr val="bg1"/>
      </p:bgRef>
    </p:bg>
    <p:spTree>
      <p:nvGrpSpPr>
        <p:cNvPr id="1" name=""/>
        <p:cNvGrpSpPr/>
        <p:nvPr/>
      </p:nvGrpSpPr>
      <p:grpSpPr>
        <a:xfrm>
          <a:off x="0" y="0"/>
          <a:ext cx="0" cy="0"/>
          <a:chOff x="0" y="0"/>
          <a:chExt cx="0" cy="0"/>
        </a:xfrm>
      </p:grpSpPr>
      <p:sp>
        <p:nvSpPr>
          <p:cNvPr id="15"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14" name="Text Placeholder 2"/>
          <p:cNvSpPr>
            <a:spLocks noGrp="1"/>
          </p:cNvSpPr>
          <p:nvPr>
            <p:ph type="body" sz="quarter" idx="21" hasCustomPrompt="1"/>
          </p:nvPr>
        </p:nvSpPr>
        <p:spPr>
          <a:xfrm>
            <a:off x="469900" y="736688"/>
            <a:ext cx="11252200" cy="757255"/>
          </a:xfrm>
          <a:prstGeom prst="rect">
            <a:avLst/>
          </a:prstGeom>
        </p:spPr>
        <p:txBody>
          <a:bodyPr lIns="0" tIns="0" rIns="0" bIns="0">
            <a:noAutofit/>
          </a:bodyPr>
          <a:lstStyle>
            <a:lvl1pPr marL="0" indent="0">
              <a:buNone/>
              <a:defRPr sz="2000" b="0">
                <a:solidFill>
                  <a:srgbClr val="BBBCBC"/>
                </a:solidFill>
              </a:defRPr>
            </a:lvl1pPr>
          </a:lstStyle>
          <a:p>
            <a:pPr lvl="0"/>
            <a:r>
              <a:rPr lang="nb-NO" noProof="0" dirty="0"/>
              <a:t>Click to add subtitle</a:t>
            </a:r>
            <a:endParaRPr lang="nb-NO"/>
          </a:p>
        </p:txBody>
      </p:sp>
      <p:sp>
        <p:nvSpPr>
          <p:cNvPr id="2" name="Footer Placeholder"/>
          <p:cNvSpPr>
            <a:spLocks noGrp="1"/>
          </p:cNvSpPr>
          <p:nvPr>
            <p:ph type="ftr" sz="quarter" idx="22"/>
          </p:nvPr>
        </p:nvSpPr>
        <p:spPr>
          <a:xfrm>
            <a:off x="6184900" y="6476999"/>
            <a:ext cx="4536726" cy="244476"/>
          </a:xfrm>
          <a:prstGeom prst="rect">
            <a:avLst/>
          </a:prstGeom>
        </p:spPr>
        <p:txBody>
          <a:bodyPr/>
          <a:lstStyle/>
          <a:p>
            <a:endParaRPr lang="nb-NO" dirty="0"/>
          </a:p>
        </p:txBody>
      </p:sp>
      <p:sp>
        <p:nvSpPr>
          <p:cNvPr id="13" name="Picture Placeholder 6"/>
          <p:cNvSpPr>
            <a:spLocks noGrp="1"/>
          </p:cNvSpPr>
          <p:nvPr>
            <p:ph type="pic" sz="quarter" idx="13"/>
          </p:nvPr>
        </p:nvSpPr>
        <p:spPr>
          <a:xfrm>
            <a:off x="471600" y="1700213"/>
            <a:ext cx="1440000" cy="1440000"/>
          </a:xfrm>
        </p:spPr>
        <p:txBody>
          <a:bodyPr lIns="0" tIns="0" rIns="0" bIns="0">
            <a:noAutofit/>
          </a:bodyPr>
          <a:lstStyle/>
          <a:p>
            <a:r>
              <a:rPr lang="nb-NO" noProof="0" dirty="0"/>
              <a:t>Click icon to add picture</a:t>
            </a:r>
            <a:endParaRPr lang="nb-NO" dirty="0"/>
          </a:p>
        </p:txBody>
      </p:sp>
      <p:sp>
        <p:nvSpPr>
          <p:cNvPr id="20" name="Text Placeholder 3"/>
          <p:cNvSpPr>
            <a:spLocks noGrp="1"/>
          </p:cNvSpPr>
          <p:nvPr>
            <p:ph type="body" sz="quarter" idx="24"/>
          </p:nvPr>
        </p:nvSpPr>
        <p:spPr>
          <a:xfrm>
            <a:off x="469900" y="3276599"/>
            <a:ext cx="1711326" cy="3022601"/>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2800" indent="-171450">
              <a:spcAft>
                <a:spcPts val="0"/>
              </a:spcAft>
              <a:buFont typeface="Arial" panose="020B0604020202020204" pitchFamily="34" charset="0"/>
              <a:buChar char="•"/>
              <a:defRPr/>
            </a:lvl4pPr>
            <a:lvl5pPr marL="338400">
              <a:spcAft>
                <a:spcPts val="0"/>
              </a:spcAft>
              <a:defRPr/>
            </a:lvl5pPr>
            <a:lvl6pPr>
              <a:spcAft>
                <a:spcPts val="0"/>
              </a:spcAft>
              <a:defRPr/>
            </a:lvl6pPr>
            <a:lvl7pPr>
              <a:spcAft>
                <a:spcPts val="0"/>
              </a:spcAft>
              <a:defRPr/>
            </a:lvl7pPr>
            <a:lvl8pPr>
              <a:spcAft>
                <a:spcPts val="0"/>
              </a:spcAft>
              <a:defRPr/>
            </a:lvl8pPr>
            <a:lvl9pPr>
              <a:spcAft>
                <a:spcPts val="0"/>
              </a:spcAft>
              <a:defRPr/>
            </a:lvl9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a:p>
            <a:pPr lvl="5"/>
            <a:r>
              <a:rPr lang="nb-NO" dirty="0"/>
              <a:t>6</a:t>
            </a:r>
            <a:endParaRPr lang="nb-NO"/>
          </a:p>
          <a:p>
            <a:pPr lvl="6"/>
            <a:r>
              <a:rPr lang="nb-NO" dirty="0"/>
              <a:t>7</a:t>
            </a:r>
            <a:endParaRPr lang="nb-NO"/>
          </a:p>
          <a:p>
            <a:pPr lvl="7"/>
            <a:r>
              <a:rPr lang="nb-NO" dirty="0"/>
              <a:t>8</a:t>
            </a:r>
            <a:endParaRPr lang="nb-NO"/>
          </a:p>
          <a:p>
            <a:pPr lvl="8"/>
            <a:r>
              <a:rPr lang="nb-NO" dirty="0"/>
              <a:t>9</a:t>
            </a:r>
            <a:endParaRPr lang="nb-NO"/>
          </a:p>
        </p:txBody>
      </p:sp>
      <p:sp>
        <p:nvSpPr>
          <p:cNvPr id="21" name="Picture Placeholder 6"/>
          <p:cNvSpPr>
            <a:spLocks noGrp="1"/>
          </p:cNvSpPr>
          <p:nvPr>
            <p:ph type="pic" sz="quarter" idx="25"/>
          </p:nvPr>
        </p:nvSpPr>
        <p:spPr>
          <a:xfrm>
            <a:off x="2379600" y="1700213"/>
            <a:ext cx="1440000" cy="1440000"/>
          </a:xfrm>
        </p:spPr>
        <p:txBody>
          <a:bodyPr lIns="0" tIns="0" rIns="0" bIns="0">
            <a:noAutofit/>
          </a:bodyPr>
          <a:lstStyle/>
          <a:p>
            <a:r>
              <a:rPr lang="nb-NO" noProof="0" dirty="0"/>
              <a:t>Click icon to add picture</a:t>
            </a:r>
            <a:endParaRPr lang="nb-NO" dirty="0"/>
          </a:p>
        </p:txBody>
      </p:sp>
      <p:sp>
        <p:nvSpPr>
          <p:cNvPr id="22" name="Picture Placeholder 6"/>
          <p:cNvSpPr>
            <a:spLocks noGrp="1"/>
          </p:cNvSpPr>
          <p:nvPr>
            <p:ph type="pic" sz="quarter" idx="27"/>
          </p:nvPr>
        </p:nvSpPr>
        <p:spPr>
          <a:xfrm>
            <a:off x="4287600" y="1700213"/>
            <a:ext cx="1440000" cy="1440000"/>
          </a:xfrm>
        </p:spPr>
        <p:txBody>
          <a:bodyPr lIns="0" tIns="0" rIns="0" bIns="0">
            <a:noAutofit/>
          </a:bodyPr>
          <a:lstStyle/>
          <a:p>
            <a:r>
              <a:rPr lang="nb-NO" noProof="0" dirty="0"/>
              <a:t>Click icon to add picture</a:t>
            </a:r>
            <a:endParaRPr lang="nb-NO"/>
          </a:p>
        </p:txBody>
      </p:sp>
      <p:sp>
        <p:nvSpPr>
          <p:cNvPr id="23" name="Picture Placeholder 6"/>
          <p:cNvSpPr>
            <a:spLocks noGrp="1"/>
          </p:cNvSpPr>
          <p:nvPr>
            <p:ph type="pic" sz="quarter" idx="29"/>
          </p:nvPr>
        </p:nvSpPr>
        <p:spPr>
          <a:xfrm>
            <a:off x="6199200" y="1700213"/>
            <a:ext cx="1440000" cy="1440000"/>
          </a:xfrm>
        </p:spPr>
        <p:txBody>
          <a:bodyPr lIns="0" tIns="0" rIns="0" bIns="0">
            <a:noAutofit/>
          </a:bodyPr>
          <a:lstStyle/>
          <a:p>
            <a:r>
              <a:rPr lang="nb-NO" noProof="0" dirty="0"/>
              <a:t>Click icon to add picture</a:t>
            </a:r>
            <a:endParaRPr lang="nb-NO"/>
          </a:p>
        </p:txBody>
      </p:sp>
      <p:sp>
        <p:nvSpPr>
          <p:cNvPr id="24" name="Picture Placeholder 6"/>
          <p:cNvSpPr>
            <a:spLocks noGrp="1"/>
          </p:cNvSpPr>
          <p:nvPr>
            <p:ph type="pic" sz="quarter" idx="31"/>
          </p:nvPr>
        </p:nvSpPr>
        <p:spPr>
          <a:xfrm>
            <a:off x="8107200" y="1700213"/>
            <a:ext cx="1440000" cy="1440000"/>
          </a:xfrm>
        </p:spPr>
        <p:txBody>
          <a:bodyPr lIns="0" tIns="0" rIns="0" bIns="0">
            <a:noAutofit/>
          </a:bodyPr>
          <a:lstStyle/>
          <a:p>
            <a:r>
              <a:rPr lang="nb-NO" noProof="0" dirty="0"/>
              <a:t>Click icon to add picture</a:t>
            </a:r>
            <a:endParaRPr lang="nb-NO" dirty="0"/>
          </a:p>
        </p:txBody>
      </p:sp>
      <p:sp>
        <p:nvSpPr>
          <p:cNvPr id="25" name="Picture Placeholder 6"/>
          <p:cNvSpPr>
            <a:spLocks noGrp="1"/>
          </p:cNvSpPr>
          <p:nvPr>
            <p:ph type="pic" sz="quarter" idx="33"/>
          </p:nvPr>
        </p:nvSpPr>
        <p:spPr>
          <a:xfrm>
            <a:off x="10015200" y="1700213"/>
            <a:ext cx="1440000" cy="1440000"/>
          </a:xfrm>
        </p:spPr>
        <p:txBody>
          <a:bodyPr lIns="0" tIns="0" rIns="0" bIns="0">
            <a:noAutofit/>
          </a:bodyPr>
          <a:lstStyle/>
          <a:p>
            <a:r>
              <a:rPr lang="nb-NO" noProof="0" dirty="0"/>
              <a:t>Click icon to add picture</a:t>
            </a:r>
            <a:endParaRPr lang="nb-NO" dirty="0"/>
          </a:p>
        </p:txBody>
      </p:sp>
      <p:sp>
        <p:nvSpPr>
          <p:cNvPr id="26" name="Text Placeholder 3"/>
          <p:cNvSpPr>
            <a:spLocks noGrp="1"/>
          </p:cNvSpPr>
          <p:nvPr>
            <p:ph type="body" sz="quarter" idx="34"/>
          </p:nvPr>
        </p:nvSpPr>
        <p:spPr>
          <a:xfrm>
            <a:off x="2378075" y="3276599"/>
            <a:ext cx="1711326" cy="3022601"/>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2800" indent="-171450">
              <a:spcAft>
                <a:spcPts val="0"/>
              </a:spcAft>
              <a:buFont typeface="Arial" panose="020B0604020202020204" pitchFamily="34" charset="0"/>
              <a:buChar char="•"/>
              <a:defRPr/>
            </a:lvl4pPr>
            <a:lvl5pPr marL="338400">
              <a:spcAft>
                <a:spcPts val="0"/>
              </a:spcAft>
              <a:defRPr/>
            </a:lvl5pPr>
            <a:lvl6pPr>
              <a:spcAft>
                <a:spcPts val="0"/>
              </a:spcAft>
              <a:defRPr/>
            </a:lvl6pPr>
            <a:lvl7pPr>
              <a:spcAft>
                <a:spcPts val="0"/>
              </a:spcAft>
              <a:defRPr/>
            </a:lvl7pPr>
            <a:lvl8pPr>
              <a:spcAft>
                <a:spcPts val="0"/>
              </a:spcAft>
              <a:defRPr/>
            </a:lvl8pPr>
            <a:lvl9pPr>
              <a:spcAft>
                <a:spcPts val="0"/>
              </a:spcAft>
              <a:defRPr/>
            </a:lvl9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a:p>
            <a:pPr lvl="5"/>
            <a:r>
              <a:rPr lang="nb-NO" dirty="0"/>
              <a:t>6</a:t>
            </a:r>
            <a:endParaRPr lang="nb-NO"/>
          </a:p>
          <a:p>
            <a:pPr lvl="6"/>
            <a:r>
              <a:rPr lang="nb-NO" dirty="0"/>
              <a:t>7</a:t>
            </a:r>
            <a:endParaRPr lang="nb-NO"/>
          </a:p>
          <a:p>
            <a:pPr lvl="7"/>
            <a:r>
              <a:rPr lang="nb-NO" dirty="0"/>
              <a:t>8</a:t>
            </a:r>
            <a:endParaRPr lang="nb-NO"/>
          </a:p>
          <a:p>
            <a:pPr lvl="8"/>
            <a:r>
              <a:rPr lang="nb-NO" dirty="0"/>
              <a:t>9</a:t>
            </a:r>
            <a:endParaRPr lang="nb-NO"/>
          </a:p>
        </p:txBody>
      </p:sp>
      <p:sp>
        <p:nvSpPr>
          <p:cNvPr id="27" name="Text Placeholder 3"/>
          <p:cNvSpPr>
            <a:spLocks noGrp="1"/>
          </p:cNvSpPr>
          <p:nvPr>
            <p:ph type="body" sz="quarter" idx="35"/>
          </p:nvPr>
        </p:nvSpPr>
        <p:spPr>
          <a:xfrm>
            <a:off x="4286250" y="3276599"/>
            <a:ext cx="1711326" cy="3022601"/>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2800" indent="-171450">
              <a:spcAft>
                <a:spcPts val="0"/>
              </a:spcAft>
              <a:buFont typeface="Arial" panose="020B0604020202020204" pitchFamily="34" charset="0"/>
              <a:buChar char="•"/>
              <a:defRPr/>
            </a:lvl4pPr>
            <a:lvl5pPr marL="338400">
              <a:spcAft>
                <a:spcPts val="0"/>
              </a:spcAft>
              <a:defRPr/>
            </a:lvl5pPr>
            <a:lvl6pPr>
              <a:spcAft>
                <a:spcPts val="0"/>
              </a:spcAft>
              <a:defRPr/>
            </a:lvl6pPr>
            <a:lvl7pPr>
              <a:spcAft>
                <a:spcPts val="0"/>
              </a:spcAft>
              <a:defRPr/>
            </a:lvl7pPr>
            <a:lvl8pPr>
              <a:spcAft>
                <a:spcPts val="0"/>
              </a:spcAft>
              <a:defRPr/>
            </a:lvl8pPr>
            <a:lvl9pPr>
              <a:spcAft>
                <a:spcPts val="0"/>
              </a:spcAft>
              <a:defRPr/>
            </a:lvl9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a:p>
            <a:pPr lvl="5"/>
            <a:r>
              <a:rPr lang="nb-NO" dirty="0"/>
              <a:t>6</a:t>
            </a:r>
            <a:endParaRPr lang="nb-NO"/>
          </a:p>
          <a:p>
            <a:pPr lvl="6"/>
            <a:r>
              <a:rPr lang="nb-NO" dirty="0"/>
              <a:t>7</a:t>
            </a:r>
            <a:endParaRPr lang="nb-NO"/>
          </a:p>
          <a:p>
            <a:pPr lvl="7"/>
            <a:r>
              <a:rPr lang="nb-NO" dirty="0"/>
              <a:t>8</a:t>
            </a:r>
            <a:endParaRPr lang="nb-NO"/>
          </a:p>
          <a:p>
            <a:pPr lvl="8"/>
            <a:r>
              <a:rPr lang="nb-NO" dirty="0"/>
              <a:t>9</a:t>
            </a:r>
            <a:endParaRPr lang="nb-NO"/>
          </a:p>
        </p:txBody>
      </p:sp>
      <p:sp>
        <p:nvSpPr>
          <p:cNvPr id="28" name="Text Placeholder 3"/>
          <p:cNvSpPr>
            <a:spLocks noGrp="1"/>
          </p:cNvSpPr>
          <p:nvPr>
            <p:ph type="body" sz="quarter" idx="36"/>
          </p:nvPr>
        </p:nvSpPr>
        <p:spPr>
          <a:xfrm>
            <a:off x="6199200" y="3276599"/>
            <a:ext cx="1711326" cy="3022601"/>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2800" indent="-171450">
              <a:spcAft>
                <a:spcPts val="0"/>
              </a:spcAft>
              <a:buFont typeface="Arial" panose="020B0604020202020204" pitchFamily="34" charset="0"/>
              <a:buChar char="•"/>
              <a:defRPr/>
            </a:lvl4pPr>
            <a:lvl5pPr marL="338400">
              <a:spcAft>
                <a:spcPts val="0"/>
              </a:spcAft>
              <a:defRPr/>
            </a:lvl5pPr>
            <a:lvl6pPr>
              <a:spcAft>
                <a:spcPts val="0"/>
              </a:spcAft>
              <a:defRPr/>
            </a:lvl6pPr>
            <a:lvl7pPr>
              <a:spcAft>
                <a:spcPts val="0"/>
              </a:spcAft>
              <a:defRPr/>
            </a:lvl7pPr>
            <a:lvl8pPr>
              <a:spcAft>
                <a:spcPts val="0"/>
              </a:spcAft>
              <a:defRPr/>
            </a:lvl8pPr>
            <a:lvl9pPr>
              <a:spcAft>
                <a:spcPts val="0"/>
              </a:spcAft>
              <a:defRPr/>
            </a:lvl9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a:p>
            <a:pPr lvl="5"/>
            <a:r>
              <a:rPr lang="nb-NO" dirty="0"/>
              <a:t>6</a:t>
            </a:r>
            <a:endParaRPr lang="nb-NO"/>
          </a:p>
          <a:p>
            <a:pPr lvl="6"/>
            <a:r>
              <a:rPr lang="nb-NO" dirty="0"/>
              <a:t>7</a:t>
            </a:r>
            <a:endParaRPr lang="nb-NO"/>
          </a:p>
          <a:p>
            <a:pPr lvl="7"/>
            <a:r>
              <a:rPr lang="nb-NO" dirty="0"/>
              <a:t>8</a:t>
            </a:r>
            <a:endParaRPr lang="nb-NO"/>
          </a:p>
          <a:p>
            <a:pPr lvl="8"/>
            <a:r>
              <a:rPr lang="nb-NO" dirty="0"/>
              <a:t>9</a:t>
            </a:r>
            <a:endParaRPr lang="nb-NO"/>
          </a:p>
        </p:txBody>
      </p:sp>
      <p:sp>
        <p:nvSpPr>
          <p:cNvPr id="29" name="Text Placeholder 3"/>
          <p:cNvSpPr>
            <a:spLocks noGrp="1"/>
          </p:cNvSpPr>
          <p:nvPr>
            <p:ph type="body" sz="quarter" idx="37"/>
          </p:nvPr>
        </p:nvSpPr>
        <p:spPr>
          <a:xfrm>
            <a:off x="8107200" y="3276599"/>
            <a:ext cx="1711326" cy="3022601"/>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2800" indent="-171450">
              <a:spcAft>
                <a:spcPts val="0"/>
              </a:spcAft>
              <a:buFont typeface="Arial" panose="020B0604020202020204" pitchFamily="34" charset="0"/>
              <a:buChar char="•"/>
              <a:defRPr/>
            </a:lvl4pPr>
            <a:lvl5pPr marL="338400">
              <a:spcAft>
                <a:spcPts val="0"/>
              </a:spcAft>
              <a:defRPr/>
            </a:lvl5pPr>
            <a:lvl6pPr>
              <a:spcAft>
                <a:spcPts val="0"/>
              </a:spcAft>
              <a:defRPr/>
            </a:lvl6pPr>
            <a:lvl7pPr>
              <a:spcAft>
                <a:spcPts val="0"/>
              </a:spcAft>
              <a:defRPr/>
            </a:lvl7pPr>
            <a:lvl8pPr>
              <a:spcAft>
                <a:spcPts val="0"/>
              </a:spcAft>
              <a:defRPr/>
            </a:lvl8pPr>
            <a:lvl9pPr>
              <a:spcAft>
                <a:spcPts val="0"/>
              </a:spcAft>
              <a:defRPr/>
            </a:lvl9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a:p>
            <a:pPr lvl="5"/>
            <a:r>
              <a:rPr lang="nb-NO" dirty="0"/>
              <a:t>6</a:t>
            </a:r>
            <a:endParaRPr lang="nb-NO"/>
          </a:p>
          <a:p>
            <a:pPr lvl="6"/>
            <a:r>
              <a:rPr lang="nb-NO" dirty="0"/>
              <a:t>7</a:t>
            </a:r>
            <a:endParaRPr lang="nb-NO"/>
          </a:p>
          <a:p>
            <a:pPr lvl="7"/>
            <a:r>
              <a:rPr lang="nb-NO" dirty="0"/>
              <a:t>8</a:t>
            </a:r>
            <a:endParaRPr lang="nb-NO"/>
          </a:p>
          <a:p>
            <a:pPr lvl="8"/>
            <a:r>
              <a:rPr lang="nb-NO" dirty="0"/>
              <a:t>9</a:t>
            </a:r>
            <a:endParaRPr lang="nb-NO"/>
          </a:p>
        </p:txBody>
      </p:sp>
      <p:sp>
        <p:nvSpPr>
          <p:cNvPr id="30" name="Text Placeholder 3"/>
          <p:cNvSpPr>
            <a:spLocks noGrp="1"/>
          </p:cNvSpPr>
          <p:nvPr>
            <p:ph type="body" sz="quarter" idx="38"/>
          </p:nvPr>
        </p:nvSpPr>
        <p:spPr>
          <a:xfrm>
            <a:off x="10015200" y="3276599"/>
            <a:ext cx="1711326" cy="3022601"/>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2800" indent="-171450">
              <a:spcAft>
                <a:spcPts val="0"/>
              </a:spcAft>
              <a:buFont typeface="Arial" panose="020B0604020202020204" pitchFamily="34" charset="0"/>
              <a:buChar char="•"/>
              <a:defRPr/>
            </a:lvl4pPr>
            <a:lvl5pPr marL="338400">
              <a:spcAft>
                <a:spcPts val="0"/>
              </a:spcAft>
              <a:defRPr/>
            </a:lvl5pPr>
            <a:lvl6pPr>
              <a:spcAft>
                <a:spcPts val="0"/>
              </a:spcAft>
              <a:defRPr/>
            </a:lvl6pPr>
            <a:lvl7pPr>
              <a:spcAft>
                <a:spcPts val="0"/>
              </a:spcAft>
              <a:defRPr/>
            </a:lvl7pPr>
            <a:lvl8pPr>
              <a:spcAft>
                <a:spcPts val="0"/>
              </a:spcAft>
              <a:defRPr/>
            </a:lvl8pPr>
            <a:lvl9pPr>
              <a:spcAft>
                <a:spcPts val="0"/>
              </a:spcAft>
              <a:defRPr/>
            </a:lvl9pPr>
          </a:lstStyle>
          <a:p>
            <a:pPr lvl="0"/>
            <a:r>
              <a:rPr lang="nb-NO" dirty="0"/>
              <a:t>Click to edit Master text styles</a:t>
            </a:r>
            <a:endParaRPr lang="nb-NO"/>
          </a:p>
          <a:p>
            <a:pPr lvl="1"/>
            <a:r>
              <a:rPr lang="nb-NO" dirty="0"/>
              <a:t>Second level</a:t>
            </a:r>
            <a:endParaRPr lang="nb-NO"/>
          </a:p>
          <a:p>
            <a:pPr lvl="2"/>
            <a:r>
              <a:rPr lang="nb-NO" dirty="0"/>
              <a:t>Third level</a:t>
            </a:r>
            <a:endParaRPr lang="nb-NO"/>
          </a:p>
          <a:p>
            <a:pPr lvl="3"/>
            <a:r>
              <a:rPr lang="nb-NO" dirty="0"/>
              <a:t>Fourth level</a:t>
            </a:r>
            <a:endParaRPr lang="nb-NO"/>
          </a:p>
          <a:p>
            <a:pPr lvl="4"/>
            <a:r>
              <a:rPr lang="nb-NO" dirty="0"/>
              <a:t>Fifth level</a:t>
            </a:r>
            <a:endParaRPr lang="nb-NO"/>
          </a:p>
          <a:p>
            <a:pPr lvl="5"/>
            <a:r>
              <a:rPr lang="nb-NO" dirty="0"/>
              <a:t>6</a:t>
            </a:r>
            <a:endParaRPr lang="nb-NO"/>
          </a:p>
          <a:p>
            <a:pPr lvl="6"/>
            <a:r>
              <a:rPr lang="nb-NO" dirty="0"/>
              <a:t>7</a:t>
            </a:r>
            <a:endParaRPr lang="nb-NO"/>
          </a:p>
          <a:p>
            <a:pPr lvl="7"/>
            <a:r>
              <a:rPr lang="nb-NO" dirty="0"/>
              <a:t>8</a:t>
            </a:r>
            <a:endParaRPr lang="nb-NO"/>
          </a:p>
          <a:p>
            <a:pPr lvl="8"/>
            <a:r>
              <a:rPr lang="nb-NO" dirty="0"/>
              <a:t>9</a:t>
            </a:r>
            <a:endParaRPr lang="nb-NO"/>
          </a:p>
        </p:txBody>
      </p:sp>
    </p:spTree>
    <p:extLst>
      <p:ext uri="{BB962C8B-B14F-4D97-AF65-F5344CB8AC3E}">
        <p14:creationId xmlns:p14="http://schemas.microsoft.com/office/powerpoint/2010/main" val="2081400579"/>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7"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nb-NO" noProof="0" dirty="0"/>
              <a:t>Click to add subtitle</a:t>
            </a:r>
            <a:endParaRPr lang="nb-NO"/>
          </a:p>
        </p:txBody>
      </p:sp>
      <p:sp>
        <p:nvSpPr>
          <p:cNvPr id="18" name="Text Placeholder 8"/>
          <p:cNvSpPr>
            <a:spLocks noGrp="1"/>
          </p:cNvSpPr>
          <p:nvPr>
            <p:ph type="body" sz="quarter" idx="18"/>
          </p:nvPr>
        </p:nvSpPr>
        <p:spPr>
          <a:xfrm>
            <a:off x="469900" y="1666800"/>
            <a:ext cx="11253600" cy="385200"/>
          </a:xfrm>
        </p:spPr>
        <p:txBody>
          <a:bodyPr/>
          <a:lstStyle/>
          <a:p>
            <a:pPr lvl="0"/>
            <a:r>
              <a:rPr lang="nb-NO" noProof="0" dirty="0"/>
              <a:t>Edit Master text styles</a:t>
            </a:r>
            <a:endParaRPr lang="nb-NO"/>
          </a:p>
        </p:txBody>
      </p:sp>
      <p:sp>
        <p:nvSpPr>
          <p:cNvPr id="19" name="Text Placeholder 7"/>
          <p:cNvSpPr>
            <a:spLocks noGrp="1"/>
          </p:cNvSpPr>
          <p:nvPr>
            <p:ph type="body" sz="quarter" idx="23"/>
          </p:nvPr>
        </p:nvSpPr>
        <p:spPr>
          <a:xfrm>
            <a:off x="469899" y="5982790"/>
            <a:ext cx="11253600" cy="316411"/>
          </a:xfrm>
        </p:spPr>
        <p:txBody>
          <a:bodyPr>
            <a:noAutofit/>
          </a:bodyPr>
          <a:lstStyle>
            <a:lvl1pPr>
              <a:spcAft>
                <a:spcPts val="0"/>
              </a:spcAft>
              <a:defRPr sz="900"/>
            </a:lvl1pPr>
          </a:lstStyle>
          <a:p>
            <a:pPr lvl="0"/>
            <a:r>
              <a:rPr lang="nb-NO" noProof="0" dirty="0"/>
              <a:t>Edit Master text styles</a:t>
            </a:r>
            <a:endParaRPr lang="nb-NO"/>
          </a:p>
        </p:txBody>
      </p:sp>
      <p:sp>
        <p:nvSpPr>
          <p:cNvPr id="17" name="Chart Placeholder 3"/>
          <p:cNvSpPr>
            <a:spLocks noGrp="1"/>
          </p:cNvSpPr>
          <p:nvPr>
            <p:ph type="chart" sz="quarter" idx="15"/>
          </p:nvPr>
        </p:nvSpPr>
        <p:spPr>
          <a:xfrm>
            <a:off x="469900" y="2052000"/>
            <a:ext cx="11253600" cy="3930790"/>
          </a:xfrm>
          <a:prstGeom prst="rect">
            <a:avLst/>
          </a:prstGeom>
        </p:spPr>
        <p:txBody>
          <a:bodyPr/>
          <a:lstStyle/>
          <a:p>
            <a:r>
              <a:rPr lang="nb-NO" noProof="0" dirty="0"/>
              <a:t>Click icon to add chart</a:t>
            </a:r>
            <a:endParaRPr lang="nb-NO"/>
          </a:p>
        </p:txBody>
      </p:sp>
      <p:sp>
        <p:nvSpPr>
          <p:cNvPr id="2" name="Footer Placeholder"/>
          <p:cNvSpPr>
            <a:spLocks noGrp="1"/>
          </p:cNvSpPr>
          <p:nvPr>
            <p:ph type="ftr" sz="quarter" idx="24"/>
          </p:nvPr>
        </p:nvSpPr>
        <p:spPr>
          <a:xfrm>
            <a:off x="6184900" y="6476999"/>
            <a:ext cx="4536726" cy="244476"/>
          </a:xfrm>
          <a:prstGeom prst="rect">
            <a:avLst/>
          </a:prstGeom>
        </p:spPr>
        <p:txBody>
          <a:bodyPr/>
          <a:lstStyle/>
          <a:p>
            <a:endParaRPr lang="nb-NO" dirty="0"/>
          </a:p>
        </p:txBody>
      </p:sp>
    </p:spTree>
    <p:extLst>
      <p:ext uri="{BB962C8B-B14F-4D97-AF65-F5344CB8AC3E}">
        <p14:creationId xmlns:p14="http://schemas.microsoft.com/office/powerpoint/2010/main" val="1829702940"/>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hart black">
    <p:bg>
      <p:bgRef idx="1001">
        <a:schemeClr val="bg1"/>
      </p:bgRef>
    </p:bg>
    <p:spTree>
      <p:nvGrpSpPr>
        <p:cNvPr id="1" name=""/>
        <p:cNvGrpSpPr/>
        <p:nvPr/>
      </p:nvGrpSpPr>
      <p:grpSpPr>
        <a:xfrm>
          <a:off x="0" y="0"/>
          <a:ext cx="0" cy="0"/>
          <a:chOff x="0" y="0"/>
          <a:chExt cx="0" cy="0"/>
        </a:xfrm>
      </p:grpSpPr>
      <p:sp>
        <p:nvSpPr>
          <p:cNvPr id="8" name="Colored background"/>
          <p:cNvSpPr/>
          <p:nvPr userDrawn="1"/>
        </p:nvSpPr>
        <p:spPr bwMode="gray">
          <a:xfrm>
            <a:off x="0" y="0"/>
            <a:ext cx="12192000" cy="6858000"/>
          </a:xfrm>
          <a:prstGeom prst="rect">
            <a:avLst/>
          </a:prstGeom>
          <a:solidFill>
            <a:srgbClr val="00000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bg1"/>
              </a:solidFill>
            </a:endParaRPr>
          </a:p>
        </p:txBody>
      </p:sp>
      <p:sp>
        <p:nvSpPr>
          <p:cNvPr id="17" name="Chart Placeholder 3"/>
          <p:cNvSpPr>
            <a:spLocks noGrp="1"/>
          </p:cNvSpPr>
          <p:nvPr>
            <p:ph type="chart" sz="quarter" idx="15"/>
          </p:nvPr>
        </p:nvSpPr>
        <p:spPr>
          <a:xfrm>
            <a:off x="469900" y="2052000"/>
            <a:ext cx="11252200" cy="3931200"/>
          </a:xfrm>
          <a:prstGeom prst="rect">
            <a:avLst/>
          </a:prstGeom>
        </p:spPr>
        <p:txBody>
          <a:bodyPr/>
          <a:lstStyle/>
          <a:p>
            <a:endParaRPr lang="nb-NO" dirty="0"/>
          </a:p>
        </p:txBody>
      </p:sp>
      <p:sp>
        <p:nvSpPr>
          <p:cNvPr id="18" name="Text Placeholder 8"/>
          <p:cNvSpPr>
            <a:spLocks noGrp="1"/>
          </p:cNvSpPr>
          <p:nvPr>
            <p:ph type="body" sz="quarter" idx="18"/>
          </p:nvPr>
        </p:nvSpPr>
        <p:spPr>
          <a:xfrm>
            <a:off x="469900" y="1665288"/>
            <a:ext cx="11252200" cy="385200"/>
          </a:xfrm>
        </p:spPr>
        <p:txBody>
          <a:bodyPr/>
          <a:lstStyle/>
          <a:p>
            <a:pPr lvl="0"/>
            <a:r>
              <a:rPr lang="nb-NO" dirty="0"/>
              <a:t>Click to edit Master text styles</a:t>
            </a:r>
            <a:endParaRPr lang="nb-NO"/>
          </a:p>
        </p:txBody>
      </p:sp>
      <p:sp>
        <p:nvSpPr>
          <p:cNvPr id="19" name="Text Placeholder 7"/>
          <p:cNvSpPr>
            <a:spLocks noGrp="1"/>
          </p:cNvSpPr>
          <p:nvPr>
            <p:ph type="body" sz="quarter" idx="23"/>
          </p:nvPr>
        </p:nvSpPr>
        <p:spPr>
          <a:xfrm>
            <a:off x="469901" y="5983200"/>
            <a:ext cx="11197168" cy="316800"/>
          </a:xfrm>
        </p:spPr>
        <p:txBody>
          <a:bodyPr>
            <a:noAutofit/>
          </a:bodyPr>
          <a:lstStyle>
            <a:lvl1pPr>
              <a:spcAft>
                <a:spcPts val="0"/>
              </a:spcAft>
              <a:defRPr sz="900"/>
            </a:lvl1pPr>
          </a:lstStyle>
          <a:p>
            <a:pPr lvl="0"/>
            <a:r>
              <a:rPr lang="nb-NO" dirty="0"/>
              <a:t>Click to edit Master text styles</a:t>
            </a:r>
            <a:endParaRPr lang="nb-NO"/>
          </a:p>
        </p:txBody>
      </p:sp>
      <p:sp>
        <p:nvSpPr>
          <p:cNvPr id="2" name="Title 1"/>
          <p:cNvSpPr>
            <a:spLocks noGrp="1"/>
          </p:cNvSpPr>
          <p:nvPr>
            <p:ph type="title"/>
          </p:nvPr>
        </p:nvSpPr>
        <p:spPr/>
        <p:txBody>
          <a:bodyPr/>
          <a:lstStyle/>
          <a:p>
            <a:r>
              <a:rPr lang="nb-NO" dirty="0"/>
              <a:t>Click to edit Master title style</a:t>
            </a:r>
            <a:endParaRPr lang="nb-NO"/>
          </a:p>
        </p:txBody>
      </p:sp>
      <p:sp>
        <p:nvSpPr>
          <p:cNvPr id="9" name="TextBox 8"/>
          <p:cNvSpPr txBox="1"/>
          <p:nvPr userDrawn="1"/>
        </p:nvSpPr>
        <p:spPr>
          <a:xfrm>
            <a:off x="11410953"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11"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BBBCBC"/>
                </a:solidFill>
              </a:defRPr>
            </a:lvl1pPr>
          </a:lstStyle>
          <a:p>
            <a:pPr lvl="0"/>
            <a:r>
              <a:rPr lang="nb-NO" noProof="0" dirty="0"/>
              <a:t>Click to add subtitle</a:t>
            </a:r>
            <a:endParaRPr lang="nb-NO"/>
          </a:p>
        </p:txBody>
      </p:sp>
      <p:sp>
        <p:nvSpPr>
          <p:cNvPr id="3" name="Footer Placeholder"/>
          <p:cNvSpPr>
            <a:spLocks noGrp="1"/>
          </p:cNvSpPr>
          <p:nvPr>
            <p:ph type="ftr" sz="quarter" idx="24"/>
          </p:nvPr>
        </p:nvSpPr>
        <p:spPr>
          <a:xfrm>
            <a:off x="6184900" y="6476999"/>
            <a:ext cx="4536726" cy="244476"/>
          </a:xfrm>
          <a:prstGeom prst="rect">
            <a:avLst/>
          </a:prstGeom>
        </p:spPr>
        <p:txBody>
          <a:bodyPr/>
          <a:lstStyle/>
          <a:p>
            <a:endParaRPr lang="nb-NO" dirty="0"/>
          </a:p>
        </p:txBody>
      </p:sp>
      <p:sp>
        <p:nvSpPr>
          <p:cNvPr id="12"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Tree>
    <p:extLst>
      <p:ext uri="{BB962C8B-B14F-4D97-AF65-F5344CB8AC3E}">
        <p14:creationId xmlns:p14="http://schemas.microsoft.com/office/powerpoint/2010/main" val="296114130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1320800" y="1981200"/>
            <a:ext cx="5029200" cy="4114800"/>
          </a:xfrm>
        </p:spPr>
        <p:txBody>
          <a:bodyPr/>
          <a:lstStyle>
            <a:lvl1pPr>
              <a:defRPr sz="2800"/>
            </a:lvl1pPr>
            <a:lvl2pPr>
              <a:defRPr sz="24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6553200" y="1981200"/>
            <a:ext cx="5029200" cy="4114800"/>
          </a:xfrm>
        </p:spPr>
        <p:txBody>
          <a:bodyPr/>
          <a:lstStyle>
            <a:lvl1pPr>
              <a:defRPr sz="2800"/>
            </a:lvl1pPr>
            <a:lvl2pPr>
              <a:defRPr sz="24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Rectangle 10"/>
          <p:cNvSpPr>
            <a:spLocks noGrp="1" noChangeArrowheads="1"/>
          </p:cNvSpPr>
          <p:nvPr>
            <p:ph type="dt" sz="half" idx="10"/>
          </p:nvPr>
        </p:nvSpPr>
        <p:spPr>
          <a:ln/>
        </p:spPr>
        <p:txBody>
          <a:bodyPr/>
          <a:lstStyle>
            <a:lvl1pPr>
              <a:defRPr/>
            </a:lvl1pPr>
          </a:lstStyle>
          <a:p>
            <a:fld id="{6745639D-DEC5-4B19-88F1-1D65A51CE93A}" type="datetimeFigureOut">
              <a:rPr lang="en-GB" smtClean="0"/>
              <a:t>07/05/2019</a:t>
            </a:fld>
            <a:endParaRPr lang="en-GB"/>
          </a:p>
        </p:txBody>
      </p:sp>
      <p:sp>
        <p:nvSpPr>
          <p:cNvPr id="6" name="Rectangle 12"/>
          <p:cNvSpPr>
            <a:spLocks noGrp="1" noChangeArrowheads="1"/>
          </p:cNvSpPr>
          <p:nvPr>
            <p:ph type="sldNum" sz="quarter" idx="11"/>
          </p:nvPr>
        </p:nvSpPr>
        <p:spPr>
          <a:ln/>
        </p:spPr>
        <p:txBody>
          <a:bodyPr/>
          <a:lstStyle>
            <a:lvl1pPr>
              <a:defRPr/>
            </a:lvl1pPr>
          </a:lstStyle>
          <a:p>
            <a:fld id="{3A3DA5C1-2BE9-47C2-A502-FB201FA726FC}" type="slidenum">
              <a:rPr lang="en-GB" smtClean="0"/>
              <a:t>‹#›</a:t>
            </a:fld>
            <a:endParaRPr lang="en-GB"/>
          </a:p>
        </p:txBody>
      </p:sp>
    </p:spTree>
    <p:extLst>
      <p:ext uri="{BB962C8B-B14F-4D97-AF65-F5344CB8AC3E}">
        <p14:creationId xmlns:p14="http://schemas.microsoft.com/office/powerpoint/2010/main" val="3893475020"/>
      </p:ext>
    </p:extLst>
  </p:cSld>
  <p:clrMapOvr>
    <a:masterClrMapping/>
  </p:clrMapOvr>
  <p:hf sldNum="0" hdr="0" ftr="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harts">
    <p:spTree>
      <p:nvGrpSpPr>
        <p:cNvPr id="1" name=""/>
        <p:cNvGrpSpPr/>
        <p:nvPr/>
      </p:nvGrpSpPr>
      <p:grpSpPr>
        <a:xfrm>
          <a:off x="0" y="0"/>
          <a:ext cx="0" cy="0"/>
          <a:chOff x="0" y="0"/>
          <a:chExt cx="0" cy="0"/>
        </a:xfrm>
      </p:grpSpPr>
      <p:sp>
        <p:nvSpPr>
          <p:cNvPr id="14" name="Text Placeholder 7"/>
          <p:cNvSpPr>
            <a:spLocks noGrp="1"/>
          </p:cNvSpPr>
          <p:nvPr>
            <p:ph type="body" sz="quarter" idx="23"/>
          </p:nvPr>
        </p:nvSpPr>
        <p:spPr>
          <a:xfrm>
            <a:off x="468000" y="5982790"/>
            <a:ext cx="11252201" cy="316411"/>
          </a:xfrm>
        </p:spPr>
        <p:txBody>
          <a:bodyPr>
            <a:noAutofit/>
          </a:bodyPr>
          <a:lstStyle>
            <a:lvl1pPr>
              <a:spcAft>
                <a:spcPts val="0"/>
              </a:spcAft>
              <a:defRPr sz="900"/>
            </a:lvl1pPr>
          </a:lstStyle>
          <a:p>
            <a:pPr lvl="0"/>
            <a:r>
              <a:rPr lang="nb-NO" noProof="0" dirty="0"/>
              <a:t>Edit Master text styles</a:t>
            </a:r>
            <a:endParaRPr lang="nb-NO"/>
          </a:p>
        </p:txBody>
      </p:sp>
      <p:sp>
        <p:nvSpPr>
          <p:cNvPr id="17"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1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nb-NO" noProof="0" dirty="0"/>
              <a:t>Click to add subtitle</a:t>
            </a:r>
            <a:endParaRPr lang="nb-NO"/>
          </a:p>
        </p:txBody>
      </p:sp>
      <p:sp>
        <p:nvSpPr>
          <p:cNvPr id="2" name="Footer Placeholder"/>
          <p:cNvSpPr>
            <a:spLocks noGrp="1"/>
          </p:cNvSpPr>
          <p:nvPr>
            <p:ph type="ftr" sz="quarter" idx="26"/>
          </p:nvPr>
        </p:nvSpPr>
        <p:spPr>
          <a:xfrm>
            <a:off x="6184900" y="6476999"/>
            <a:ext cx="4536726" cy="244476"/>
          </a:xfrm>
          <a:prstGeom prst="rect">
            <a:avLst/>
          </a:prstGeom>
        </p:spPr>
        <p:txBody>
          <a:bodyPr/>
          <a:lstStyle/>
          <a:p>
            <a:endParaRPr lang="nb-NO" dirty="0"/>
          </a:p>
        </p:txBody>
      </p:sp>
      <p:sp>
        <p:nvSpPr>
          <p:cNvPr id="10" name="Chart Placeholder 2"/>
          <p:cNvSpPr>
            <a:spLocks noGrp="1"/>
          </p:cNvSpPr>
          <p:nvPr>
            <p:ph type="chart" sz="quarter" idx="21"/>
          </p:nvPr>
        </p:nvSpPr>
        <p:spPr>
          <a:xfrm>
            <a:off x="6397200" y="2052000"/>
            <a:ext cx="5326601" cy="3930790"/>
          </a:xfrm>
        </p:spPr>
        <p:txBody>
          <a:bodyPr>
            <a:noAutofit/>
          </a:bodyPr>
          <a:lstStyle/>
          <a:p>
            <a:r>
              <a:rPr lang="nb-NO" noProof="0" dirty="0"/>
              <a:t>Click icon to add chart</a:t>
            </a:r>
            <a:endParaRPr lang="nb-NO"/>
          </a:p>
        </p:txBody>
      </p:sp>
      <p:sp>
        <p:nvSpPr>
          <p:cNvPr id="11" name="Text Placeholder 5"/>
          <p:cNvSpPr>
            <a:spLocks noGrp="1"/>
          </p:cNvSpPr>
          <p:nvPr>
            <p:ph type="body" sz="quarter" idx="22"/>
          </p:nvPr>
        </p:nvSpPr>
        <p:spPr>
          <a:xfrm>
            <a:off x="6397200" y="1666800"/>
            <a:ext cx="5326601" cy="392400"/>
          </a:xfrm>
        </p:spPr>
        <p:txBody>
          <a:bodyPr>
            <a:noAutofit/>
          </a:bodyPr>
          <a:lstStyle/>
          <a:p>
            <a:pPr lvl="0"/>
            <a:r>
              <a:rPr lang="nb-NO" noProof="0" dirty="0"/>
              <a:t>Edit Master text styles</a:t>
            </a:r>
            <a:endParaRPr lang="nb-NO"/>
          </a:p>
        </p:txBody>
      </p:sp>
      <p:sp>
        <p:nvSpPr>
          <p:cNvPr id="13" name="Chart Placeholder 2"/>
          <p:cNvSpPr>
            <a:spLocks noGrp="1"/>
          </p:cNvSpPr>
          <p:nvPr>
            <p:ph type="chart" sz="quarter" idx="27"/>
          </p:nvPr>
        </p:nvSpPr>
        <p:spPr>
          <a:xfrm>
            <a:off x="468000" y="2052000"/>
            <a:ext cx="5326601" cy="3930790"/>
          </a:xfrm>
        </p:spPr>
        <p:txBody>
          <a:bodyPr>
            <a:noAutofit/>
          </a:bodyPr>
          <a:lstStyle/>
          <a:p>
            <a:r>
              <a:rPr lang="nb-NO" noProof="0" dirty="0"/>
              <a:t>Click icon to add chart</a:t>
            </a:r>
            <a:endParaRPr lang="nb-NO"/>
          </a:p>
        </p:txBody>
      </p:sp>
      <p:sp>
        <p:nvSpPr>
          <p:cNvPr id="15" name="Text Placeholder 5"/>
          <p:cNvSpPr>
            <a:spLocks noGrp="1"/>
          </p:cNvSpPr>
          <p:nvPr>
            <p:ph type="body" sz="quarter" idx="28"/>
          </p:nvPr>
        </p:nvSpPr>
        <p:spPr>
          <a:xfrm>
            <a:off x="468000" y="1666800"/>
            <a:ext cx="5326601" cy="392400"/>
          </a:xfrm>
        </p:spPr>
        <p:txBody>
          <a:bodyPr>
            <a:noAutofit/>
          </a:bodyPr>
          <a:lstStyle/>
          <a:p>
            <a:pPr lvl="0"/>
            <a:r>
              <a:rPr lang="nb-NO" noProof="0" dirty="0"/>
              <a:t>Edit Master text styles</a:t>
            </a:r>
            <a:endParaRPr lang="nb-NO"/>
          </a:p>
        </p:txBody>
      </p:sp>
    </p:spTree>
    <p:extLst>
      <p:ext uri="{BB962C8B-B14F-4D97-AF65-F5344CB8AC3E}">
        <p14:creationId xmlns:p14="http://schemas.microsoft.com/office/powerpoint/2010/main" val="1200285679"/>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 charts black">
    <p:bg>
      <p:bgRef idx="1001">
        <a:schemeClr val="bg1"/>
      </p:bgRef>
    </p:bg>
    <p:spTree>
      <p:nvGrpSpPr>
        <p:cNvPr id="1" name=""/>
        <p:cNvGrpSpPr/>
        <p:nvPr/>
      </p:nvGrpSpPr>
      <p:grpSpPr>
        <a:xfrm>
          <a:off x="0" y="0"/>
          <a:ext cx="0" cy="0"/>
          <a:chOff x="0" y="0"/>
          <a:chExt cx="0" cy="0"/>
        </a:xfrm>
      </p:grpSpPr>
      <p:sp>
        <p:nvSpPr>
          <p:cNvPr id="13" name="Colored background"/>
          <p:cNvSpPr/>
          <p:nvPr userDrawn="1"/>
        </p:nvSpPr>
        <p:spPr bwMode="gray">
          <a:xfrm>
            <a:off x="0" y="0"/>
            <a:ext cx="12192000" cy="6858000"/>
          </a:xfrm>
          <a:prstGeom prst="rect">
            <a:avLst/>
          </a:prstGeom>
          <a:solidFill>
            <a:srgbClr val="00000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bg1"/>
              </a:solidFill>
            </a:endParaRPr>
          </a:p>
        </p:txBody>
      </p:sp>
      <p:sp>
        <p:nvSpPr>
          <p:cNvPr id="2" name="Title 1"/>
          <p:cNvSpPr>
            <a:spLocks noGrp="1"/>
          </p:cNvSpPr>
          <p:nvPr>
            <p:ph type="title"/>
          </p:nvPr>
        </p:nvSpPr>
        <p:spPr/>
        <p:txBody>
          <a:bodyPr/>
          <a:lstStyle>
            <a:lvl1pPr>
              <a:defRPr>
                <a:solidFill>
                  <a:schemeClr val="tx1"/>
                </a:solidFill>
              </a:defRPr>
            </a:lvl1pPr>
          </a:lstStyle>
          <a:p>
            <a:r>
              <a:rPr lang="nb-NO" dirty="0"/>
              <a:t>Click to edit Master title style</a:t>
            </a:r>
            <a:endParaRPr lang="nb-NO"/>
          </a:p>
        </p:txBody>
      </p:sp>
      <p:sp>
        <p:nvSpPr>
          <p:cNvPr id="15" name="Text Placeholder 7"/>
          <p:cNvSpPr>
            <a:spLocks noGrp="1"/>
          </p:cNvSpPr>
          <p:nvPr>
            <p:ph type="body" sz="quarter" idx="23"/>
          </p:nvPr>
        </p:nvSpPr>
        <p:spPr>
          <a:xfrm>
            <a:off x="469872" y="5983200"/>
            <a:ext cx="11252227" cy="316800"/>
          </a:xfrm>
        </p:spPr>
        <p:txBody>
          <a:bodyPr>
            <a:noAutofit/>
          </a:bodyPr>
          <a:lstStyle>
            <a:lvl1pPr>
              <a:spcAft>
                <a:spcPts val="0"/>
              </a:spcAft>
              <a:defRPr sz="900"/>
            </a:lvl1pPr>
          </a:lstStyle>
          <a:p>
            <a:pPr lvl="0"/>
            <a:r>
              <a:rPr lang="nb-NO" dirty="0"/>
              <a:t>Click to edit Master text styles</a:t>
            </a:r>
            <a:endParaRPr lang="nb-NO"/>
          </a:p>
        </p:txBody>
      </p:sp>
      <p:sp>
        <p:nvSpPr>
          <p:cNvPr id="11"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BBBCBC"/>
                </a:solidFill>
              </a:defRPr>
            </a:lvl1pPr>
          </a:lstStyle>
          <a:p>
            <a:pPr lvl="0"/>
            <a:r>
              <a:rPr lang="nb-NO" noProof="0" dirty="0"/>
              <a:t>Click to add subtitle</a:t>
            </a:r>
            <a:endParaRPr lang="nb-NO"/>
          </a:p>
        </p:txBody>
      </p:sp>
      <p:sp>
        <p:nvSpPr>
          <p:cNvPr id="16" name="TextBox 15"/>
          <p:cNvSpPr txBox="1"/>
          <p:nvPr userDrawn="1"/>
        </p:nvSpPr>
        <p:spPr>
          <a:xfrm>
            <a:off x="11410953"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4" name="Footer Placeholder"/>
          <p:cNvSpPr>
            <a:spLocks noGrp="1"/>
          </p:cNvSpPr>
          <p:nvPr>
            <p:ph type="ftr" sz="quarter" idx="26"/>
          </p:nvPr>
        </p:nvSpPr>
        <p:spPr>
          <a:xfrm>
            <a:off x="6184900" y="6476999"/>
            <a:ext cx="4536726" cy="244476"/>
          </a:xfrm>
          <a:prstGeom prst="rect">
            <a:avLst/>
          </a:prstGeom>
        </p:spPr>
        <p:txBody>
          <a:bodyPr/>
          <a:lstStyle/>
          <a:p>
            <a:endParaRPr lang="nb-NO" dirty="0"/>
          </a:p>
        </p:txBody>
      </p:sp>
      <p:sp>
        <p:nvSpPr>
          <p:cNvPr id="17"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
        <p:nvSpPr>
          <p:cNvPr id="14" name="Chart Placeholder 2"/>
          <p:cNvSpPr>
            <a:spLocks noGrp="1"/>
          </p:cNvSpPr>
          <p:nvPr>
            <p:ph type="chart" sz="quarter" idx="21"/>
          </p:nvPr>
        </p:nvSpPr>
        <p:spPr>
          <a:xfrm>
            <a:off x="6393600" y="2052000"/>
            <a:ext cx="5326601" cy="3930790"/>
          </a:xfrm>
        </p:spPr>
        <p:txBody>
          <a:bodyPr>
            <a:noAutofit/>
          </a:bodyPr>
          <a:lstStyle/>
          <a:p>
            <a:r>
              <a:rPr lang="nb-NO" noProof="0" dirty="0"/>
              <a:t>Click icon to add chart</a:t>
            </a:r>
            <a:endParaRPr lang="nb-NO"/>
          </a:p>
        </p:txBody>
      </p:sp>
      <p:sp>
        <p:nvSpPr>
          <p:cNvPr id="18" name="Text Placeholder 5"/>
          <p:cNvSpPr>
            <a:spLocks noGrp="1"/>
          </p:cNvSpPr>
          <p:nvPr>
            <p:ph type="body" sz="quarter" idx="22"/>
          </p:nvPr>
        </p:nvSpPr>
        <p:spPr>
          <a:xfrm>
            <a:off x="6397200" y="1666800"/>
            <a:ext cx="5326601" cy="385200"/>
          </a:xfrm>
        </p:spPr>
        <p:txBody>
          <a:bodyPr>
            <a:noAutofit/>
          </a:bodyPr>
          <a:lstStyle/>
          <a:p>
            <a:pPr lvl="0"/>
            <a:r>
              <a:rPr lang="nb-NO" noProof="0" dirty="0"/>
              <a:t>Edit Master text styles</a:t>
            </a:r>
            <a:endParaRPr lang="nb-NO"/>
          </a:p>
        </p:txBody>
      </p:sp>
      <p:sp>
        <p:nvSpPr>
          <p:cNvPr id="19" name="Chart Placeholder 2"/>
          <p:cNvSpPr>
            <a:spLocks noGrp="1"/>
          </p:cNvSpPr>
          <p:nvPr>
            <p:ph type="chart" sz="quarter" idx="27"/>
          </p:nvPr>
        </p:nvSpPr>
        <p:spPr>
          <a:xfrm>
            <a:off x="468000" y="2052000"/>
            <a:ext cx="5326601" cy="3930790"/>
          </a:xfrm>
        </p:spPr>
        <p:txBody>
          <a:bodyPr>
            <a:noAutofit/>
          </a:bodyPr>
          <a:lstStyle/>
          <a:p>
            <a:r>
              <a:rPr lang="nb-NO" noProof="0" dirty="0"/>
              <a:t>Click icon to add chart</a:t>
            </a:r>
            <a:endParaRPr lang="nb-NO"/>
          </a:p>
        </p:txBody>
      </p:sp>
      <p:sp>
        <p:nvSpPr>
          <p:cNvPr id="20" name="Text Placeholder 5"/>
          <p:cNvSpPr>
            <a:spLocks noGrp="1"/>
          </p:cNvSpPr>
          <p:nvPr>
            <p:ph type="body" sz="quarter" idx="28"/>
          </p:nvPr>
        </p:nvSpPr>
        <p:spPr>
          <a:xfrm>
            <a:off x="468000" y="1666800"/>
            <a:ext cx="5326601" cy="385200"/>
          </a:xfrm>
        </p:spPr>
        <p:txBody>
          <a:bodyPr>
            <a:noAutofit/>
          </a:bodyPr>
          <a:lstStyle/>
          <a:p>
            <a:pPr lvl="0"/>
            <a:r>
              <a:rPr lang="nb-NO" noProof="0" dirty="0"/>
              <a:t>Edit Master text styles</a:t>
            </a:r>
            <a:endParaRPr lang="nb-NO"/>
          </a:p>
        </p:txBody>
      </p:sp>
    </p:spTree>
    <p:extLst>
      <p:ext uri="{BB962C8B-B14F-4D97-AF65-F5344CB8AC3E}">
        <p14:creationId xmlns:p14="http://schemas.microsoft.com/office/powerpoint/2010/main" val="341112990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harts">
    <p:spTree>
      <p:nvGrpSpPr>
        <p:cNvPr id="1" name=""/>
        <p:cNvGrpSpPr/>
        <p:nvPr/>
      </p:nvGrpSpPr>
      <p:grpSpPr>
        <a:xfrm>
          <a:off x="0" y="0"/>
          <a:ext cx="0" cy="0"/>
          <a:chOff x="0" y="0"/>
          <a:chExt cx="0" cy="0"/>
        </a:xfrm>
      </p:grpSpPr>
      <p:sp>
        <p:nvSpPr>
          <p:cNvPr id="18" name="Text Placeholder 8"/>
          <p:cNvSpPr>
            <a:spLocks noGrp="1"/>
          </p:cNvSpPr>
          <p:nvPr>
            <p:ph type="body" sz="quarter" idx="18"/>
          </p:nvPr>
        </p:nvSpPr>
        <p:spPr>
          <a:xfrm>
            <a:off x="471600" y="1665288"/>
            <a:ext cx="3600000" cy="393911"/>
          </a:xfrm>
        </p:spPr>
        <p:txBody>
          <a:bodyPr/>
          <a:lstStyle/>
          <a:p>
            <a:pPr lvl="0"/>
            <a:r>
              <a:rPr lang="nb-NO" noProof="0" dirty="0"/>
              <a:t>Edit Master text styles</a:t>
            </a:r>
            <a:endParaRPr lang="nb-NO"/>
          </a:p>
        </p:txBody>
      </p:sp>
      <p:sp>
        <p:nvSpPr>
          <p:cNvPr id="17" name="Chart Placeholder 3"/>
          <p:cNvSpPr>
            <a:spLocks noGrp="1"/>
          </p:cNvSpPr>
          <p:nvPr>
            <p:ph type="chart" sz="quarter" idx="15"/>
          </p:nvPr>
        </p:nvSpPr>
        <p:spPr>
          <a:xfrm>
            <a:off x="471600" y="2051999"/>
            <a:ext cx="3600000" cy="3930791"/>
          </a:xfrm>
          <a:prstGeom prst="rect">
            <a:avLst/>
          </a:prstGeom>
        </p:spPr>
        <p:txBody>
          <a:bodyPr/>
          <a:lstStyle/>
          <a:p>
            <a:r>
              <a:rPr lang="nb-NO" noProof="0" dirty="0"/>
              <a:t>Click icon to add chart</a:t>
            </a:r>
            <a:endParaRPr lang="nb-NO"/>
          </a:p>
        </p:txBody>
      </p:sp>
      <p:sp>
        <p:nvSpPr>
          <p:cNvPr id="7" name="Chart Placeholder 3"/>
          <p:cNvSpPr>
            <a:spLocks noGrp="1"/>
          </p:cNvSpPr>
          <p:nvPr>
            <p:ph type="chart" sz="quarter" idx="19"/>
          </p:nvPr>
        </p:nvSpPr>
        <p:spPr>
          <a:xfrm>
            <a:off x="4298400" y="2051998"/>
            <a:ext cx="3600000" cy="3930791"/>
          </a:xfrm>
          <a:prstGeom prst="rect">
            <a:avLst/>
          </a:prstGeom>
        </p:spPr>
        <p:txBody>
          <a:bodyPr/>
          <a:lstStyle/>
          <a:p>
            <a:r>
              <a:rPr lang="nb-NO" noProof="0" dirty="0"/>
              <a:t>Click icon to add chart</a:t>
            </a:r>
            <a:endParaRPr lang="nb-NO"/>
          </a:p>
        </p:txBody>
      </p:sp>
      <p:sp>
        <p:nvSpPr>
          <p:cNvPr id="8" name="Text Placeholder 8"/>
          <p:cNvSpPr>
            <a:spLocks noGrp="1"/>
          </p:cNvSpPr>
          <p:nvPr>
            <p:ph type="body" sz="quarter" idx="20"/>
          </p:nvPr>
        </p:nvSpPr>
        <p:spPr>
          <a:xfrm>
            <a:off x="4298400" y="1665288"/>
            <a:ext cx="3600000" cy="392112"/>
          </a:xfrm>
        </p:spPr>
        <p:txBody>
          <a:bodyPr/>
          <a:lstStyle/>
          <a:p>
            <a:pPr lvl="0"/>
            <a:r>
              <a:rPr lang="nb-NO" noProof="0" dirty="0"/>
              <a:t>Edit Master text styles</a:t>
            </a:r>
            <a:endParaRPr lang="nb-NO"/>
          </a:p>
        </p:txBody>
      </p:sp>
      <p:sp>
        <p:nvSpPr>
          <p:cNvPr id="9" name="Chart Placeholder 3"/>
          <p:cNvSpPr>
            <a:spLocks noGrp="1"/>
          </p:cNvSpPr>
          <p:nvPr>
            <p:ph type="chart" sz="quarter" idx="21"/>
          </p:nvPr>
        </p:nvSpPr>
        <p:spPr>
          <a:xfrm>
            <a:off x="8125200" y="2051999"/>
            <a:ext cx="3600000" cy="3930791"/>
          </a:xfrm>
          <a:prstGeom prst="rect">
            <a:avLst/>
          </a:prstGeom>
        </p:spPr>
        <p:txBody>
          <a:bodyPr/>
          <a:lstStyle/>
          <a:p>
            <a:r>
              <a:rPr lang="nb-NO" noProof="0" dirty="0"/>
              <a:t>Click icon to add chart</a:t>
            </a:r>
            <a:endParaRPr lang="nb-NO"/>
          </a:p>
        </p:txBody>
      </p:sp>
      <p:sp>
        <p:nvSpPr>
          <p:cNvPr id="10" name="Text Placeholder 8"/>
          <p:cNvSpPr>
            <a:spLocks noGrp="1"/>
          </p:cNvSpPr>
          <p:nvPr>
            <p:ph type="body" sz="quarter" idx="22"/>
          </p:nvPr>
        </p:nvSpPr>
        <p:spPr>
          <a:xfrm>
            <a:off x="8125200" y="1666800"/>
            <a:ext cx="3600000" cy="392400"/>
          </a:xfrm>
        </p:spPr>
        <p:txBody>
          <a:bodyPr/>
          <a:lstStyle/>
          <a:p>
            <a:pPr lvl="0"/>
            <a:r>
              <a:rPr lang="nb-NO" noProof="0" dirty="0"/>
              <a:t>Edit Master text styles</a:t>
            </a:r>
            <a:endParaRPr lang="nb-NO"/>
          </a:p>
        </p:txBody>
      </p:sp>
      <p:sp>
        <p:nvSpPr>
          <p:cNvPr id="11" name="Text Placeholder 7"/>
          <p:cNvSpPr>
            <a:spLocks noGrp="1"/>
          </p:cNvSpPr>
          <p:nvPr>
            <p:ph type="body" sz="quarter" idx="23"/>
          </p:nvPr>
        </p:nvSpPr>
        <p:spPr>
          <a:xfrm>
            <a:off x="468000" y="5990400"/>
            <a:ext cx="11252201" cy="316411"/>
          </a:xfrm>
        </p:spPr>
        <p:txBody>
          <a:bodyPr>
            <a:noAutofit/>
          </a:bodyPr>
          <a:lstStyle>
            <a:lvl1pPr>
              <a:spcAft>
                <a:spcPts val="0"/>
              </a:spcAft>
              <a:defRPr sz="900"/>
            </a:lvl1pPr>
          </a:lstStyle>
          <a:p>
            <a:pPr lvl="0"/>
            <a:r>
              <a:rPr lang="nb-NO" noProof="0" dirty="0"/>
              <a:t>Edit Master text styles</a:t>
            </a:r>
            <a:endParaRPr lang="nb-NO"/>
          </a:p>
        </p:txBody>
      </p:sp>
      <p:sp>
        <p:nvSpPr>
          <p:cNvPr id="14"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nb-NO" noProof="0" dirty="0"/>
              <a:t>Click to edit Master title style</a:t>
            </a:r>
            <a:endParaRPr lang="nb-NO"/>
          </a:p>
        </p:txBody>
      </p:sp>
      <p:sp>
        <p:nvSpPr>
          <p:cNvPr id="13"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nb-NO" noProof="0" dirty="0"/>
              <a:t>Click to add subtitle</a:t>
            </a:r>
            <a:endParaRPr lang="nb-NO"/>
          </a:p>
        </p:txBody>
      </p:sp>
      <p:sp>
        <p:nvSpPr>
          <p:cNvPr id="2" name="Footer Placeholder"/>
          <p:cNvSpPr>
            <a:spLocks noGrp="1"/>
          </p:cNvSpPr>
          <p:nvPr>
            <p:ph type="ftr" sz="quarter" idx="24"/>
          </p:nvPr>
        </p:nvSpPr>
        <p:spPr>
          <a:xfrm>
            <a:off x="6184900" y="6476999"/>
            <a:ext cx="4536726" cy="244476"/>
          </a:xfrm>
          <a:prstGeom prst="rect">
            <a:avLst/>
          </a:prstGeom>
        </p:spPr>
        <p:txBody>
          <a:bodyPr/>
          <a:lstStyle/>
          <a:p>
            <a:endParaRPr lang="nb-NO" dirty="0"/>
          </a:p>
        </p:txBody>
      </p:sp>
    </p:spTree>
    <p:extLst>
      <p:ext uri="{BB962C8B-B14F-4D97-AF65-F5344CB8AC3E}">
        <p14:creationId xmlns:p14="http://schemas.microsoft.com/office/powerpoint/2010/main" val="2215081642"/>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harts black">
    <p:bg>
      <p:bgRef idx="1001">
        <a:schemeClr val="bg1"/>
      </p:bgRef>
    </p:bg>
    <p:spTree>
      <p:nvGrpSpPr>
        <p:cNvPr id="1" name=""/>
        <p:cNvGrpSpPr/>
        <p:nvPr/>
      </p:nvGrpSpPr>
      <p:grpSpPr>
        <a:xfrm>
          <a:off x="0" y="0"/>
          <a:ext cx="0" cy="0"/>
          <a:chOff x="0" y="0"/>
          <a:chExt cx="0" cy="0"/>
        </a:xfrm>
      </p:grpSpPr>
      <p:sp>
        <p:nvSpPr>
          <p:cNvPr id="13" name="Colored background"/>
          <p:cNvSpPr/>
          <p:nvPr userDrawn="1"/>
        </p:nvSpPr>
        <p:spPr bwMode="gray">
          <a:xfrm>
            <a:off x="0" y="0"/>
            <a:ext cx="12192000" cy="6858000"/>
          </a:xfrm>
          <a:prstGeom prst="rect">
            <a:avLst/>
          </a:prstGeom>
          <a:solidFill>
            <a:srgbClr val="00000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dirty="0">
              <a:solidFill>
                <a:schemeClr val="bg1"/>
              </a:solidFill>
            </a:endParaRPr>
          </a:p>
        </p:txBody>
      </p:sp>
      <p:sp>
        <p:nvSpPr>
          <p:cNvPr id="17" name="Chart Placeholder 3"/>
          <p:cNvSpPr>
            <a:spLocks noGrp="1"/>
          </p:cNvSpPr>
          <p:nvPr>
            <p:ph type="chart" sz="quarter" idx="15"/>
          </p:nvPr>
        </p:nvSpPr>
        <p:spPr>
          <a:xfrm>
            <a:off x="469900" y="2051999"/>
            <a:ext cx="3600000" cy="3931200"/>
          </a:xfrm>
          <a:prstGeom prst="rect">
            <a:avLst/>
          </a:prstGeom>
        </p:spPr>
        <p:txBody>
          <a:bodyPr/>
          <a:lstStyle/>
          <a:p>
            <a:endParaRPr lang="nb-NO" dirty="0"/>
          </a:p>
        </p:txBody>
      </p:sp>
      <p:sp>
        <p:nvSpPr>
          <p:cNvPr id="18" name="Text Placeholder 8"/>
          <p:cNvSpPr>
            <a:spLocks noGrp="1"/>
          </p:cNvSpPr>
          <p:nvPr>
            <p:ph type="body" sz="quarter" idx="18"/>
          </p:nvPr>
        </p:nvSpPr>
        <p:spPr>
          <a:xfrm>
            <a:off x="472734" y="1666800"/>
            <a:ext cx="3600000" cy="385200"/>
          </a:xfrm>
        </p:spPr>
        <p:txBody>
          <a:bodyPr/>
          <a:lstStyle/>
          <a:p>
            <a:pPr lvl="0"/>
            <a:r>
              <a:rPr lang="nb-NO" dirty="0"/>
              <a:t>Click to edit Master text styles</a:t>
            </a:r>
            <a:endParaRPr lang="nb-NO"/>
          </a:p>
        </p:txBody>
      </p:sp>
      <p:sp>
        <p:nvSpPr>
          <p:cNvPr id="7" name="Chart Placeholder 3"/>
          <p:cNvSpPr>
            <a:spLocks noGrp="1"/>
          </p:cNvSpPr>
          <p:nvPr>
            <p:ph type="chart" sz="quarter" idx="19"/>
          </p:nvPr>
        </p:nvSpPr>
        <p:spPr>
          <a:xfrm>
            <a:off x="4298400" y="2051999"/>
            <a:ext cx="3600000" cy="3931200"/>
          </a:xfrm>
          <a:prstGeom prst="rect">
            <a:avLst/>
          </a:prstGeom>
        </p:spPr>
        <p:txBody>
          <a:bodyPr/>
          <a:lstStyle/>
          <a:p>
            <a:endParaRPr lang="nb-NO" dirty="0"/>
          </a:p>
        </p:txBody>
      </p:sp>
      <p:sp>
        <p:nvSpPr>
          <p:cNvPr id="8" name="Text Placeholder 8"/>
          <p:cNvSpPr>
            <a:spLocks noGrp="1"/>
          </p:cNvSpPr>
          <p:nvPr>
            <p:ph type="body" sz="quarter" idx="20"/>
          </p:nvPr>
        </p:nvSpPr>
        <p:spPr>
          <a:xfrm>
            <a:off x="4298400" y="1666800"/>
            <a:ext cx="3600000" cy="357187"/>
          </a:xfrm>
        </p:spPr>
        <p:txBody>
          <a:bodyPr/>
          <a:lstStyle/>
          <a:p>
            <a:pPr lvl="0"/>
            <a:r>
              <a:rPr lang="nb-NO" dirty="0"/>
              <a:t>Click to edit Master text styles</a:t>
            </a:r>
            <a:endParaRPr lang="nb-NO"/>
          </a:p>
        </p:txBody>
      </p:sp>
      <p:sp>
        <p:nvSpPr>
          <p:cNvPr id="9" name="Chart Placeholder 3"/>
          <p:cNvSpPr>
            <a:spLocks noGrp="1"/>
          </p:cNvSpPr>
          <p:nvPr>
            <p:ph type="chart" sz="quarter" idx="21"/>
          </p:nvPr>
        </p:nvSpPr>
        <p:spPr>
          <a:xfrm>
            <a:off x="8125200" y="2051999"/>
            <a:ext cx="3600000" cy="3931200"/>
          </a:xfrm>
          <a:prstGeom prst="rect">
            <a:avLst/>
          </a:prstGeom>
        </p:spPr>
        <p:txBody>
          <a:bodyPr/>
          <a:lstStyle/>
          <a:p>
            <a:endParaRPr lang="nb-NO" dirty="0"/>
          </a:p>
        </p:txBody>
      </p:sp>
      <p:sp>
        <p:nvSpPr>
          <p:cNvPr id="10" name="Text Placeholder 8"/>
          <p:cNvSpPr>
            <a:spLocks noGrp="1"/>
          </p:cNvSpPr>
          <p:nvPr>
            <p:ph type="body" sz="quarter" idx="22"/>
          </p:nvPr>
        </p:nvSpPr>
        <p:spPr>
          <a:xfrm>
            <a:off x="8125200" y="1666800"/>
            <a:ext cx="3600000" cy="357187"/>
          </a:xfrm>
        </p:spPr>
        <p:txBody>
          <a:bodyPr/>
          <a:lstStyle/>
          <a:p>
            <a:pPr lvl="0"/>
            <a:r>
              <a:rPr lang="nb-NO" dirty="0"/>
              <a:t>Click to edit Master text styles</a:t>
            </a:r>
            <a:endParaRPr lang="nb-NO"/>
          </a:p>
        </p:txBody>
      </p:sp>
      <p:sp>
        <p:nvSpPr>
          <p:cNvPr id="12" name="Text Placeholder 7"/>
          <p:cNvSpPr>
            <a:spLocks noGrp="1"/>
          </p:cNvSpPr>
          <p:nvPr>
            <p:ph type="body" sz="quarter" idx="23"/>
          </p:nvPr>
        </p:nvSpPr>
        <p:spPr>
          <a:xfrm>
            <a:off x="469900" y="5990400"/>
            <a:ext cx="11249027" cy="256647"/>
          </a:xfrm>
        </p:spPr>
        <p:txBody>
          <a:bodyPr>
            <a:noAutofit/>
          </a:bodyPr>
          <a:lstStyle>
            <a:lvl1pPr>
              <a:spcAft>
                <a:spcPts val="0"/>
              </a:spcAft>
              <a:defRPr sz="900"/>
            </a:lvl1pPr>
          </a:lstStyle>
          <a:p>
            <a:pPr lvl="0"/>
            <a:r>
              <a:rPr lang="nb-NO" dirty="0"/>
              <a:t>Click to edit Master text styles</a:t>
            </a:r>
            <a:endParaRPr lang="nb-NO"/>
          </a:p>
        </p:txBody>
      </p:sp>
      <p:sp>
        <p:nvSpPr>
          <p:cNvPr id="2" name="Title 1"/>
          <p:cNvSpPr>
            <a:spLocks noGrp="1"/>
          </p:cNvSpPr>
          <p:nvPr>
            <p:ph type="title"/>
          </p:nvPr>
        </p:nvSpPr>
        <p:spPr/>
        <p:txBody>
          <a:bodyPr/>
          <a:lstStyle/>
          <a:p>
            <a:r>
              <a:rPr lang="nb-NO" dirty="0"/>
              <a:t>Click to edit Master title style</a:t>
            </a:r>
            <a:endParaRPr lang="nb-NO"/>
          </a:p>
        </p:txBody>
      </p:sp>
      <p:sp>
        <p:nvSpPr>
          <p:cNvPr id="15" name="TextBox 14"/>
          <p:cNvSpPr txBox="1"/>
          <p:nvPr userDrawn="1"/>
        </p:nvSpPr>
        <p:spPr>
          <a:xfrm>
            <a:off x="11410953"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
        <p:nvSpPr>
          <p:cNvPr id="1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BBBCBC"/>
                </a:solidFill>
              </a:defRPr>
            </a:lvl1pPr>
          </a:lstStyle>
          <a:p>
            <a:pPr lvl="0"/>
            <a:r>
              <a:rPr lang="nb-NO" noProof="0" dirty="0"/>
              <a:t>Click to add subtitle</a:t>
            </a:r>
            <a:endParaRPr lang="nb-NO"/>
          </a:p>
        </p:txBody>
      </p:sp>
      <p:sp>
        <p:nvSpPr>
          <p:cNvPr id="3" name="Footer Placeholder"/>
          <p:cNvSpPr>
            <a:spLocks noGrp="1"/>
          </p:cNvSpPr>
          <p:nvPr>
            <p:ph type="ftr" sz="quarter" idx="24"/>
          </p:nvPr>
        </p:nvSpPr>
        <p:spPr>
          <a:xfrm>
            <a:off x="6184900" y="6476999"/>
            <a:ext cx="4536726" cy="244476"/>
          </a:xfrm>
          <a:prstGeom prst="rect">
            <a:avLst/>
          </a:prstGeom>
        </p:spPr>
        <p:txBody>
          <a:bodyPr/>
          <a:lstStyle/>
          <a:p>
            <a:endParaRPr lang="nb-NO" dirty="0"/>
          </a:p>
        </p:txBody>
      </p:sp>
      <p:sp>
        <p:nvSpPr>
          <p:cNvPr id="19" name="Copyright"/>
          <p:cNvSpPr/>
          <p:nvPr userDrawn="1"/>
        </p:nvSpPr>
        <p:spPr bwMode="gray">
          <a:xfrm>
            <a:off x="469900" y="6478743"/>
            <a:ext cx="2256183" cy="203202"/>
          </a:xfrm>
          <a:prstGeom prst="rect">
            <a:avLst/>
          </a:prstGeom>
          <a:noFill/>
          <a:ln w="19050" algn="ctr">
            <a:noFill/>
            <a:miter lim="800000"/>
            <a:headEnd/>
            <a:tailEnd/>
          </a:ln>
        </p:spPr>
        <p:txBody>
          <a:bodyPr wrap="square" lIns="0" tIns="0" rIns="0" bIns="0" rtlCol="0" anchor="t" anchorCtr="0"/>
          <a:lstStyle/>
          <a:p>
            <a:pPr algn="l">
              <a:lnSpc>
                <a:spcPct val="106000"/>
              </a:lnSpc>
              <a:buFont typeface="Arial" pitchFamily="34" charset="0"/>
              <a:buNone/>
            </a:pPr>
            <a:r>
              <a:rPr lang="nb-NO" sz="650" b="0" noProof="0" dirty="0">
                <a:solidFill>
                  <a:schemeClr val="tx1"/>
                </a:solidFill>
              </a:rPr>
              <a:t>© 2018 Deloitte AS</a:t>
            </a:r>
          </a:p>
        </p:txBody>
      </p:sp>
    </p:spTree>
    <p:extLst>
      <p:ext uri="{BB962C8B-B14F-4D97-AF65-F5344CB8AC3E}">
        <p14:creationId xmlns:p14="http://schemas.microsoft.com/office/powerpoint/2010/main" val="1548799522"/>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End Slide - Black">
    <p:bg>
      <p:bgPr>
        <a:solidFill>
          <a:schemeClr val="tx1"/>
        </a:solidFill>
        <a:effectLst/>
      </p:bgPr>
    </p:bg>
    <p:spTree>
      <p:nvGrpSpPr>
        <p:cNvPr id="1" name=""/>
        <p:cNvGrpSpPr/>
        <p:nvPr/>
      </p:nvGrpSpPr>
      <p:grpSpPr>
        <a:xfrm>
          <a:off x="0" y="0"/>
          <a:ext cx="0" cy="0"/>
          <a:chOff x="0" y="0"/>
          <a:chExt cx="0" cy="0"/>
        </a:xfrm>
      </p:grpSpPr>
      <p:sp>
        <p:nvSpPr>
          <p:cNvPr id="22" name="LEG_Business"/>
          <p:cNvSpPr>
            <a:spLocks/>
          </p:cNvSpPr>
          <p:nvPr userDrawn="1"/>
        </p:nvSpPr>
        <p:spPr bwMode="auto">
          <a:xfrm>
            <a:off x="474358" y="3429000"/>
            <a:ext cx="8556230" cy="2870201"/>
          </a:xfrm>
          <a:prstGeom prst="rect">
            <a:avLst/>
          </a:prstGeom>
          <a:noFill/>
          <a:ln w="9525">
            <a:noFill/>
            <a:miter lim="800000"/>
            <a:headEnd/>
            <a:tailEnd/>
          </a:ln>
        </p:spPr>
        <p:txBody>
          <a:bodyPr lIns="0" tIns="0" rIns="0" bIns="0" anchor="b"/>
          <a:lstStyle/>
          <a:p>
            <a:pPr defTabSz="1019175">
              <a:spcAft>
                <a:spcPts val="0"/>
              </a:spcAft>
              <a:buClr>
                <a:schemeClr val="tx1"/>
              </a:buClr>
              <a:buSzPct val="80000"/>
              <a:buFont typeface="Arial" pitchFamily="34" charset="0"/>
              <a:buNone/>
            </a:pPr>
            <a:r>
              <a:rPr lang="nb-NO" sz="900" noProof="1">
                <a:solidFill>
                  <a:srgbClr val="FFFFFF"/>
                </a:solidFill>
              </a:rPr>
              <a:t>Deloitte AS and Deloitte Advokatfirma AS are the Norwegian affiliates of Deloitte NWE LLP, a member firm of Deloitte Touche Tohmatsu Limited ("DTTL"), its network of member firms, and their related entities. DTTL and each of its member firms are legally separate and independent entities. DTTL (also referred to as "Deloitte Global") does not provide services to clients. Please see www.deloitte.no for a more detailed description of DTTL and its member firms. 
Deloitte Norway conducts business through two legally separate and independent limited liability companies; Deloitte AS, providing audit, consulting, financial advisory and risk management services, and Deloitte Advokatfirma AS, providing tax and legal services. 
Deloitte is a leading global provider of audit and assurance, consulting, financial advisory, risk advisory, tax and related services. Our network of member firms in more than 150 countries and territories serves four out of five Fortune Global 500® companies. Learn how Deloitte’s approximately 264,000 people make an impact that matters at www.deloitte.no.
This communication contains general information only, and none of Deloitte Touche Tohmatsu Limited, its member firms, or their related entities (collectively, the "Deloitte Network") is, by means of this communication, rendering professional advice or services. Before making any decision or taking any action that may affect your finances or your business, you should consult a qualified professional adviser. No entity in the Deloitte Network shall be responsible for any loss whatsoever sustained by any person who relies on this communication.
© 2018 Deloitte AS</a:t>
            </a:r>
          </a:p>
        </p:txBody>
      </p:sp>
      <p:sp>
        <p:nvSpPr>
          <p:cNvPr id="2" name="Footer Placeholder 1"/>
          <p:cNvSpPr>
            <a:spLocks noGrp="1"/>
          </p:cNvSpPr>
          <p:nvPr>
            <p:ph type="ftr" sz="quarter" idx="16"/>
          </p:nvPr>
        </p:nvSpPr>
        <p:spPr>
          <a:xfrm>
            <a:off x="0" y="6912000"/>
            <a:ext cx="0" cy="0"/>
          </a:xfrm>
          <a:prstGeom prst="rect">
            <a:avLst/>
          </a:prstGeom>
        </p:spPr>
        <p:txBody>
          <a:bodyPr/>
          <a:lstStyle>
            <a:lvl1pPr>
              <a:defRPr sz="100">
                <a:noFill/>
              </a:defRPr>
            </a:lvl1pPr>
          </a:lstStyle>
          <a:p>
            <a:endParaRPr lang="nb-NO" dirty="0"/>
          </a:p>
        </p:txBody>
      </p:sp>
      <p:pic>
        <p:nvPicPr>
          <p:cNvPr id="891765285" name="LogoFrontSlide"/>
          <p:cNvPicPr>
            <a:picLocks noChangeAspect="1"/>
          </p:cNvPicPr>
          <p:nvPr/>
        </p:nvPicPr>
        <p:blipFill>
          <a:blip r:embed="rId2">
            <a:extLst/>
          </a:blip>
          <a:stretch>
            <a:fillRect/>
          </a:stretch>
        </p:blipFill>
        <p:spPr>
          <a:xfrm>
            <a:off x="475200" y="464400"/>
            <a:ext cx="2283232" cy="1000799"/>
          </a:xfrm>
          <a:prstGeom prst="rect">
            <a:avLst/>
          </a:prstGeom>
        </p:spPr>
      </p:pic>
    </p:spTree>
    <p:extLst>
      <p:ext uri="{BB962C8B-B14F-4D97-AF65-F5344CB8AC3E}">
        <p14:creationId xmlns:p14="http://schemas.microsoft.com/office/powerpoint/2010/main" val="12903101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2 columns of tex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04" name="think-cell Slide" r:id="rId4" imgW="395" imgH="394" progId="TCLayout.ActiveDocument.1">
                  <p:embed/>
                </p:oleObj>
              </mc:Choice>
              <mc:Fallback>
                <p:oleObj name="think-cell Slide" r:id="rId4" imgW="395" imgH="394"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ktangel 5"/>
          <p:cNvSpPr/>
          <p:nvPr userDrawn="1"/>
        </p:nvSpPr>
        <p:spPr>
          <a:xfrm>
            <a:off x="-142504" y="0"/>
            <a:ext cx="12334504" cy="6862190"/>
          </a:xfrm>
          <a:prstGeom prst="rect">
            <a:avLst/>
          </a:prstGeom>
          <a:solidFill>
            <a:schemeClr val="bg1">
              <a:lumMod val="85000"/>
              <a:alpha val="90980"/>
            </a:schemeClr>
          </a:solidFill>
          <a:ln w="9525" cap="flat" cmpd="sng" algn="ctr">
            <a:noFill/>
            <a:prstDash val="solid"/>
          </a:ln>
          <a:effectLst/>
        </p:spPr>
        <p:txBody>
          <a:bodyPr rtlCol="0" anchor="ctr"/>
          <a:lstStyle/>
          <a:p>
            <a:pPr algn="ctr" defTabSz="914400">
              <a:defRPr/>
            </a:pPr>
            <a:endParaRPr lang="en-US" sz="1950" kern="0" dirty="0" err="1">
              <a:solidFill>
                <a:srgbClr val="FFFFFF"/>
              </a:solidFill>
              <a:latin typeface="Arial"/>
            </a:endParaRPr>
          </a:p>
        </p:txBody>
      </p:sp>
      <p:sp>
        <p:nvSpPr>
          <p:cNvPr id="2" name="Footer Placeholder 1"/>
          <p:cNvSpPr>
            <a:spLocks noGrp="1"/>
          </p:cNvSpPr>
          <p:nvPr>
            <p:ph type="ftr" sz="quarter" idx="21"/>
          </p:nvPr>
        </p:nvSpPr>
        <p:spPr>
          <a:xfrm>
            <a:off x="6184900" y="6476999"/>
            <a:ext cx="4536726" cy="244476"/>
          </a:xfrm>
          <a:prstGeom prst="rect">
            <a:avLst/>
          </a:prstGeom>
        </p:spPr>
        <p:txBody>
          <a:bodyPr/>
          <a:lstStyle/>
          <a:p>
            <a:r>
              <a:rPr lang="en-GB"/>
              <a:t>© 2017 Deloitte MCS Limited. All rights reserved.</a:t>
            </a:r>
          </a:p>
        </p:txBody>
      </p:sp>
    </p:spTree>
    <p:extLst>
      <p:ext uri="{BB962C8B-B14F-4D97-AF65-F5344CB8AC3E}">
        <p14:creationId xmlns:p14="http://schemas.microsoft.com/office/powerpoint/2010/main" val="3169900415"/>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en-GB" noProof="0" dirty="0"/>
              <a:t>Click to edit Master title style</a:t>
            </a:r>
          </a:p>
        </p:txBody>
      </p:sp>
      <p:sp>
        <p:nvSpPr>
          <p:cNvPr id="4"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a:t>Click to add subtitle</a:t>
            </a:r>
          </a:p>
        </p:txBody>
      </p:sp>
      <p:sp>
        <p:nvSpPr>
          <p:cNvPr id="2" name="Footer Placeholder 1"/>
          <p:cNvSpPr>
            <a:spLocks noGrp="1"/>
          </p:cNvSpPr>
          <p:nvPr>
            <p:ph type="ftr" sz="quarter" idx="14"/>
          </p:nvPr>
        </p:nvSpPr>
        <p:spPr>
          <a:xfrm>
            <a:off x="6184900" y="6476999"/>
            <a:ext cx="4536726" cy="244476"/>
          </a:xfrm>
          <a:prstGeom prst="rect">
            <a:avLst/>
          </a:prstGeom>
        </p:spPr>
        <p:txBody>
          <a:bodyPr/>
          <a:lstStyle/>
          <a:p>
            <a:endParaRPr lang="en-GB" dirty="0"/>
          </a:p>
        </p:txBody>
      </p:sp>
    </p:spTree>
    <p:extLst>
      <p:ext uri="{BB962C8B-B14F-4D97-AF65-F5344CB8AC3E}">
        <p14:creationId xmlns:p14="http://schemas.microsoft.com/office/powerpoint/2010/main" val="405642758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65270" indent="0">
              <a:buNone/>
              <a:defRPr sz="2100" b="1"/>
            </a:lvl2pPr>
            <a:lvl3pPr marL="930541" indent="0">
              <a:buNone/>
              <a:defRPr sz="1800" b="1"/>
            </a:lvl3pPr>
            <a:lvl4pPr marL="1395811" indent="0">
              <a:buNone/>
              <a:defRPr sz="1700" b="1"/>
            </a:lvl4pPr>
            <a:lvl5pPr marL="1861081" indent="0">
              <a:buNone/>
              <a:defRPr sz="1700" b="1"/>
            </a:lvl5pPr>
            <a:lvl6pPr marL="2326352" indent="0">
              <a:buNone/>
              <a:defRPr sz="1700" b="1"/>
            </a:lvl6pPr>
            <a:lvl7pPr marL="2791622" indent="0">
              <a:buNone/>
              <a:defRPr sz="1700" b="1"/>
            </a:lvl7pPr>
            <a:lvl8pPr marL="3256893" indent="0">
              <a:buNone/>
              <a:defRPr sz="1700" b="1"/>
            </a:lvl8pPr>
            <a:lvl9pPr marL="3722163" indent="0">
              <a:buNone/>
              <a:defRPr sz="1700" b="1"/>
            </a:lvl9pPr>
          </a:lstStyle>
          <a:p>
            <a:pPr lvl="0"/>
            <a:r>
              <a:rPr lang="en-US"/>
              <a:t>Click to edit Master text styles</a:t>
            </a:r>
          </a:p>
        </p:txBody>
      </p:sp>
      <p:sp>
        <p:nvSpPr>
          <p:cNvPr id="4" name="Content Placeholder 3"/>
          <p:cNvSpPr>
            <a:spLocks noGrp="1"/>
          </p:cNvSpPr>
          <p:nvPr>
            <p:ph sz="half" idx="2"/>
          </p:nvPr>
        </p:nvSpPr>
        <p:spPr>
          <a:xfrm>
            <a:off x="609602" y="2174876"/>
            <a:ext cx="5386917" cy="3951288"/>
          </a:xfrm>
        </p:spPr>
        <p:txBody>
          <a:bodyPr/>
          <a:lstStyle>
            <a:lvl1pPr>
              <a:defRPr sz="2400"/>
            </a:lvl1pPr>
            <a:lvl2pPr>
              <a:defRPr sz="21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65270" indent="0">
              <a:buNone/>
              <a:defRPr sz="2100" b="1"/>
            </a:lvl2pPr>
            <a:lvl3pPr marL="930541" indent="0">
              <a:buNone/>
              <a:defRPr sz="1800" b="1"/>
            </a:lvl3pPr>
            <a:lvl4pPr marL="1395811" indent="0">
              <a:buNone/>
              <a:defRPr sz="1700" b="1"/>
            </a:lvl4pPr>
            <a:lvl5pPr marL="1861081" indent="0">
              <a:buNone/>
              <a:defRPr sz="1700" b="1"/>
            </a:lvl5pPr>
            <a:lvl6pPr marL="2326352" indent="0">
              <a:buNone/>
              <a:defRPr sz="1700" b="1"/>
            </a:lvl6pPr>
            <a:lvl7pPr marL="2791622" indent="0">
              <a:buNone/>
              <a:defRPr sz="1700" b="1"/>
            </a:lvl7pPr>
            <a:lvl8pPr marL="3256893" indent="0">
              <a:buNone/>
              <a:defRPr sz="1700" b="1"/>
            </a:lvl8pPr>
            <a:lvl9pPr marL="3722163" indent="0">
              <a:buNone/>
              <a:defRPr sz="1700" b="1"/>
            </a:lvl9pPr>
          </a:lstStyle>
          <a:p>
            <a:pPr lvl="0"/>
            <a:r>
              <a:rPr lang="en-US"/>
              <a:t>Click to edit Master text styles</a:t>
            </a:r>
          </a:p>
        </p:txBody>
      </p:sp>
      <p:sp>
        <p:nvSpPr>
          <p:cNvPr id="6" name="Content Placeholder 5"/>
          <p:cNvSpPr>
            <a:spLocks noGrp="1"/>
          </p:cNvSpPr>
          <p:nvPr>
            <p:ph sz="quarter" idx="4"/>
          </p:nvPr>
        </p:nvSpPr>
        <p:spPr>
          <a:xfrm>
            <a:off x="6193370" y="2174876"/>
            <a:ext cx="5389033" cy="3951288"/>
          </a:xfrm>
        </p:spPr>
        <p:txBody>
          <a:bodyPr/>
          <a:lstStyle>
            <a:lvl1pPr>
              <a:defRPr sz="2400"/>
            </a:lvl1pPr>
            <a:lvl2pPr>
              <a:defRPr sz="21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Rectangle 10"/>
          <p:cNvSpPr>
            <a:spLocks noGrp="1" noChangeArrowheads="1"/>
          </p:cNvSpPr>
          <p:nvPr>
            <p:ph type="dt" sz="half" idx="10"/>
          </p:nvPr>
        </p:nvSpPr>
        <p:spPr>
          <a:ln/>
        </p:spPr>
        <p:txBody>
          <a:bodyPr/>
          <a:lstStyle>
            <a:lvl1pPr>
              <a:defRPr/>
            </a:lvl1pPr>
          </a:lstStyle>
          <a:p>
            <a:fld id="{6745639D-DEC5-4B19-88F1-1D65A51CE93A}" type="datetimeFigureOut">
              <a:rPr lang="en-GB" smtClean="0"/>
              <a:t>07/05/2019</a:t>
            </a:fld>
            <a:endParaRPr lang="en-GB"/>
          </a:p>
        </p:txBody>
      </p:sp>
      <p:sp>
        <p:nvSpPr>
          <p:cNvPr id="8" name="Rectangle 12"/>
          <p:cNvSpPr>
            <a:spLocks noGrp="1" noChangeArrowheads="1"/>
          </p:cNvSpPr>
          <p:nvPr>
            <p:ph type="sldNum" sz="quarter" idx="11"/>
          </p:nvPr>
        </p:nvSpPr>
        <p:spPr>
          <a:ln/>
        </p:spPr>
        <p:txBody>
          <a:bodyPr/>
          <a:lstStyle>
            <a:lvl1pPr>
              <a:defRPr/>
            </a:lvl1pPr>
          </a:lstStyle>
          <a:p>
            <a:fld id="{3A3DA5C1-2BE9-47C2-A502-FB201FA726FC}" type="slidenum">
              <a:rPr lang="en-GB" smtClean="0"/>
              <a:t>‹#›</a:t>
            </a:fld>
            <a:endParaRPr lang="en-GB"/>
          </a:p>
        </p:txBody>
      </p:sp>
    </p:spTree>
    <p:extLst>
      <p:ext uri="{BB962C8B-B14F-4D97-AF65-F5344CB8AC3E}">
        <p14:creationId xmlns:p14="http://schemas.microsoft.com/office/powerpoint/2010/main" val="3513635783"/>
      </p:ext>
    </p:extLst>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Rectangle 10"/>
          <p:cNvSpPr>
            <a:spLocks noGrp="1" noChangeArrowheads="1"/>
          </p:cNvSpPr>
          <p:nvPr>
            <p:ph type="dt" sz="half" idx="10"/>
          </p:nvPr>
        </p:nvSpPr>
        <p:spPr>
          <a:ln/>
        </p:spPr>
        <p:txBody>
          <a:bodyPr/>
          <a:lstStyle>
            <a:lvl1pPr>
              <a:defRPr/>
            </a:lvl1pPr>
          </a:lstStyle>
          <a:p>
            <a:fld id="{6745639D-DEC5-4B19-88F1-1D65A51CE93A}" type="datetimeFigureOut">
              <a:rPr lang="en-GB" smtClean="0"/>
              <a:t>07/05/2019</a:t>
            </a:fld>
            <a:endParaRPr lang="en-GB"/>
          </a:p>
        </p:txBody>
      </p:sp>
      <p:sp>
        <p:nvSpPr>
          <p:cNvPr id="4" name="Rectangle 12"/>
          <p:cNvSpPr>
            <a:spLocks noGrp="1" noChangeArrowheads="1"/>
          </p:cNvSpPr>
          <p:nvPr>
            <p:ph type="sldNum" sz="quarter" idx="11"/>
          </p:nvPr>
        </p:nvSpPr>
        <p:spPr>
          <a:ln/>
        </p:spPr>
        <p:txBody>
          <a:bodyPr/>
          <a:lstStyle>
            <a:lvl1pPr>
              <a:defRPr/>
            </a:lvl1pPr>
          </a:lstStyle>
          <a:p>
            <a:fld id="{3A3DA5C1-2BE9-47C2-A502-FB201FA726FC}" type="slidenum">
              <a:rPr lang="en-GB" smtClean="0"/>
              <a:t>‹#›</a:t>
            </a:fld>
            <a:endParaRPr lang="en-GB"/>
          </a:p>
        </p:txBody>
      </p:sp>
    </p:spTree>
    <p:extLst>
      <p:ext uri="{BB962C8B-B14F-4D97-AF65-F5344CB8AC3E}">
        <p14:creationId xmlns:p14="http://schemas.microsoft.com/office/powerpoint/2010/main" val="322882409"/>
      </p:ext>
    </p:extLst>
  </p:cSld>
  <p:clrMapOvr>
    <a:masterClrMapping/>
  </p:clrMapOvr>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6745639D-DEC5-4B19-88F1-1D65A51CE93A}" type="datetimeFigureOut">
              <a:rPr lang="en-GB" smtClean="0"/>
              <a:t>07/05/2019</a:t>
            </a:fld>
            <a:endParaRPr lang="en-GB"/>
          </a:p>
        </p:txBody>
      </p:sp>
      <p:sp>
        <p:nvSpPr>
          <p:cNvPr id="3" name="Rectangle 12"/>
          <p:cNvSpPr>
            <a:spLocks noGrp="1" noChangeArrowheads="1"/>
          </p:cNvSpPr>
          <p:nvPr>
            <p:ph type="sldNum" sz="quarter" idx="11"/>
          </p:nvPr>
        </p:nvSpPr>
        <p:spPr>
          <a:ln/>
        </p:spPr>
        <p:txBody>
          <a:bodyPr/>
          <a:lstStyle>
            <a:lvl1pPr>
              <a:defRPr/>
            </a:lvl1pPr>
          </a:lstStyle>
          <a:p>
            <a:fld id="{3A3DA5C1-2BE9-47C2-A502-FB201FA726FC}" type="slidenum">
              <a:rPr lang="en-GB" smtClean="0"/>
              <a:t>‹#›</a:t>
            </a:fld>
            <a:endParaRPr lang="en-GB"/>
          </a:p>
        </p:txBody>
      </p:sp>
    </p:spTree>
    <p:extLst>
      <p:ext uri="{BB962C8B-B14F-4D97-AF65-F5344CB8AC3E}">
        <p14:creationId xmlns:p14="http://schemas.microsoft.com/office/powerpoint/2010/main" val="1592814312"/>
      </p:ext>
    </p:extLst>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100" b="1"/>
            </a:lvl1pPr>
          </a:lstStyle>
          <a:p>
            <a:r>
              <a:rPr lang="en-US"/>
              <a:t>Click to edit Master title style</a:t>
            </a:r>
            <a:endParaRPr lang="nb-NO"/>
          </a:p>
        </p:txBody>
      </p:sp>
      <p:sp>
        <p:nvSpPr>
          <p:cNvPr id="3" name="Content Placeholder 2"/>
          <p:cNvSpPr>
            <a:spLocks noGrp="1"/>
          </p:cNvSpPr>
          <p:nvPr>
            <p:ph idx="1"/>
          </p:nvPr>
        </p:nvSpPr>
        <p:spPr>
          <a:xfrm>
            <a:off x="4766733" y="273052"/>
            <a:ext cx="6815667" cy="5853114"/>
          </a:xfrm>
        </p:spPr>
        <p:txBody>
          <a:bodyPr/>
          <a:lstStyle>
            <a:lvl1pPr>
              <a:defRPr sz="32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609603" y="1435101"/>
            <a:ext cx="4011084" cy="4691063"/>
          </a:xfrm>
        </p:spPr>
        <p:txBody>
          <a:bodyPr/>
          <a:lstStyle>
            <a:lvl1pPr marL="0" indent="0">
              <a:buNone/>
              <a:defRPr sz="1400"/>
            </a:lvl1pPr>
            <a:lvl2pPr marL="465270" indent="0">
              <a:buNone/>
              <a:defRPr sz="1300"/>
            </a:lvl2pPr>
            <a:lvl3pPr marL="930541" indent="0">
              <a:buNone/>
              <a:defRPr sz="1000"/>
            </a:lvl3pPr>
            <a:lvl4pPr marL="1395811" indent="0">
              <a:buNone/>
              <a:defRPr sz="900"/>
            </a:lvl4pPr>
            <a:lvl5pPr marL="1861081" indent="0">
              <a:buNone/>
              <a:defRPr sz="900"/>
            </a:lvl5pPr>
            <a:lvl6pPr marL="2326352" indent="0">
              <a:buNone/>
              <a:defRPr sz="900"/>
            </a:lvl6pPr>
            <a:lvl7pPr marL="2791622" indent="0">
              <a:buNone/>
              <a:defRPr sz="900"/>
            </a:lvl7pPr>
            <a:lvl8pPr marL="3256893" indent="0">
              <a:buNone/>
              <a:defRPr sz="900"/>
            </a:lvl8pPr>
            <a:lvl9pPr marL="3722163"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6745639D-DEC5-4B19-88F1-1D65A51CE93A}" type="datetimeFigureOut">
              <a:rPr lang="en-GB" smtClean="0"/>
              <a:t>07/05/2019</a:t>
            </a:fld>
            <a:endParaRPr lang="en-GB"/>
          </a:p>
        </p:txBody>
      </p:sp>
      <p:sp>
        <p:nvSpPr>
          <p:cNvPr id="6" name="Rectangle 12"/>
          <p:cNvSpPr>
            <a:spLocks noGrp="1" noChangeArrowheads="1"/>
          </p:cNvSpPr>
          <p:nvPr>
            <p:ph type="sldNum" sz="quarter" idx="11"/>
          </p:nvPr>
        </p:nvSpPr>
        <p:spPr>
          <a:ln/>
        </p:spPr>
        <p:txBody>
          <a:bodyPr/>
          <a:lstStyle>
            <a:lvl1pPr>
              <a:defRPr/>
            </a:lvl1pPr>
          </a:lstStyle>
          <a:p>
            <a:fld id="{3A3DA5C1-2BE9-47C2-A502-FB201FA726FC}" type="slidenum">
              <a:rPr lang="en-GB" smtClean="0"/>
              <a:t>‹#›</a:t>
            </a:fld>
            <a:endParaRPr lang="en-GB"/>
          </a:p>
        </p:txBody>
      </p:sp>
    </p:spTree>
    <p:extLst>
      <p:ext uri="{BB962C8B-B14F-4D97-AF65-F5344CB8AC3E}">
        <p14:creationId xmlns:p14="http://schemas.microsoft.com/office/powerpoint/2010/main" val="3361005048"/>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9" y="4800602"/>
            <a:ext cx="7315200" cy="566737"/>
          </a:xfrm>
        </p:spPr>
        <p:txBody>
          <a:bodyPr anchor="b"/>
          <a:lstStyle>
            <a:lvl1pPr algn="l">
              <a:defRPr sz="2100" b="1"/>
            </a:lvl1pPr>
          </a:lstStyle>
          <a:p>
            <a:r>
              <a:rPr lang="en-US"/>
              <a:t>Click to edit Master title style</a:t>
            </a:r>
            <a:endParaRPr lang="nb-NO"/>
          </a:p>
        </p:txBody>
      </p:sp>
      <p:sp>
        <p:nvSpPr>
          <p:cNvPr id="3" name="Picture Placeholder 2"/>
          <p:cNvSpPr>
            <a:spLocks noGrp="1"/>
          </p:cNvSpPr>
          <p:nvPr>
            <p:ph type="pic" idx="1"/>
          </p:nvPr>
        </p:nvSpPr>
        <p:spPr>
          <a:xfrm>
            <a:off x="2389719" y="612775"/>
            <a:ext cx="7315200" cy="4114800"/>
          </a:xfrm>
        </p:spPr>
        <p:txBody>
          <a:bodyPr/>
          <a:lstStyle>
            <a:lvl1pPr marL="0" indent="0">
              <a:buNone/>
              <a:defRPr sz="3200"/>
            </a:lvl1pPr>
            <a:lvl2pPr marL="465270" indent="0">
              <a:buNone/>
              <a:defRPr sz="2800"/>
            </a:lvl2pPr>
            <a:lvl3pPr marL="930541" indent="0">
              <a:buNone/>
              <a:defRPr sz="2400"/>
            </a:lvl3pPr>
            <a:lvl4pPr marL="1395811" indent="0">
              <a:buNone/>
              <a:defRPr sz="2100"/>
            </a:lvl4pPr>
            <a:lvl5pPr marL="1861081" indent="0">
              <a:buNone/>
              <a:defRPr sz="2100"/>
            </a:lvl5pPr>
            <a:lvl6pPr marL="2326352" indent="0">
              <a:buNone/>
              <a:defRPr sz="2100"/>
            </a:lvl6pPr>
            <a:lvl7pPr marL="2791622" indent="0">
              <a:buNone/>
              <a:defRPr sz="2100"/>
            </a:lvl7pPr>
            <a:lvl8pPr marL="3256893" indent="0">
              <a:buNone/>
              <a:defRPr sz="2100"/>
            </a:lvl8pPr>
            <a:lvl9pPr marL="3722163" indent="0">
              <a:buNone/>
              <a:defRPr sz="2100"/>
            </a:lvl9pPr>
          </a:lstStyle>
          <a:p>
            <a:pPr lvl="0"/>
            <a:r>
              <a:rPr lang="en-US" noProof="0"/>
              <a:t>Click icon to add picture</a:t>
            </a:r>
            <a:endParaRPr lang="nb-NO" noProof="0"/>
          </a:p>
        </p:txBody>
      </p:sp>
      <p:sp>
        <p:nvSpPr>
          <p:cNvPr id="4" name="Text Placeholder 3"/>
          <p:cNvSpPr>
            <a:spLocks noGrp="1"/>
          </p:cNvSpPr>
          <p:nvPr>
            <p:ph type="body" sz="half" idx="2"/>
          </p:nvPr>
        </p:nvSpPr>
        <p:spPr>
          <a:xfrm>
            <a:off x="2389719" y="5367339"/>
            <a:ext cx="7315200" cy="804863"/>
          </a:xfrm>
        </p:spPr>
        <p:txBody>
          <a:bodyPr/>
          <a:lstStyle>
            <a:lvl1pPr marL="0" indent="0">
              <a:buNone/>
              <a:defRPr sz="1400"/>
            </a:lvl1pPr>
            <a:lvl2pPr marL="465270" indent="0">
              <a:buNone/>
              <a:defRPr sz="1300"/>
            </a:lvl2pPr>
            <a:lvl3pPr marL="930541" indent="0">
              <a:buNone/>
              <a:defRPr sz="1000"/>
            </a:lvl3pPr>
            <a:lvl4pPr marL="1395811" indent="0">
              <a:buNone/>
              <a:defRPr sz="900"/>
            </a:lvl4pPr>
            <a:lvl5pPr marL="1861081" indent="0">
              <a:buNone/>
              <a:defRPr sz="900"/>
            </a:lvl5pPr>
            <a:lvl6pPr marL="2326352" indent="0">
              <a:buNone/>
              <a:defRPr sz="900"/>
            </a:lvl6pPr>
            <a:lvl7pPr marL="2791622" indent="0">
              <a:buNone/>
              <a:defRPr sz="900"/>
            </a:lvl7pPr>
            <a:lvl8pPr marL="3256893" indent="0">
              <a:buNone/>
              <a:defRPr sz="900"/>
            </a:lvl8pPr>
            <a:lvl9pPr marL="3722163"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6745639D-DEC5-4B19-88F1-1D65A51CE93A}" type="datetimeFigureOut">
              <a:rPr lang="en-GB" smtClean="0"/>
              <a:t>07/05/2019</a:t>
            </a:fld>
            <a:endParaRPr lang="en-GB"/>
          </a:p>
        </p:txBody>
      </p:sp>
      <p:sp>
        <p:nvSpPr>
          <p:cNvPr id="6" name="Rectangle 12"/>
          <p:cNvSpPr>
            <a:spLocks noGrp="1" noChangeArrowheads="1"/>
          </p:cNvSpPr>
          <p:nvPr>
            <p:ph type="sldNum" sz="quarter" idx="11"/>
          </p:nvPr>
        </p:nvSpPr>
        <p:spPr>
          <a:ln/>
        </p:spPr>
        <p:txBody>
          <a:bodyPr/>
          <a:lstStyle>
            <a:lvl1pPr>
              <a:defRPr/>
            </a:lvl1pPr>
          </a:lstStyle>
          <a:p>
            <a:fld id="{3A3DA5C1-2BE9-47C2-A502-FB201FA726FC}" type="slidenum">
              <a:rPr lang="en-GB" smtClean="0"/>
              <a:t>‹#›</a:t>
            </a:fld>
            <a:endParaRPr lang="en-GB"/>
          </a:p>
        </p:txBody>
      </p:sp>
    </p:spTree>
    <p:extLst>
      <p:ext uri="{BB962C8B-B14F-4D97-AF65-F5344CB8AC3E}">
        <p14:creationId xmlns:p14="http://schemas.microsoft.com/office/powerpoint/2010/main" val="538961549"/>
      </p:ext>
    </p:extLst>
  </p:cSld>
  <p:clrMapOvr>
    <a:masterClrMapping/>
  </p:clrMapOvr>
  <p:hf sldNum="0" hdr="0" ftr="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ags" Target="../tags/tag2.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016001" y="849630"/>
            <a:ext cx="10562167" cy="114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54" tIns="46528" rIns="93054" bIns="46528" numCol="1" anchor="ctr" anchorCtr="0" compatLnSpc="1">
            <a:prstTxWarp prst="textNoShape">
              <a:avLst/>
            </a:prstTxWarp>
          </a:bodyPr>
          <a:lstStyle/>
          <a:p>
            <a:pPr lvl="0"/>
            <a:r>
              <a:rPr lang="en-US" altLang="nb-NO"/>
              <a:t>Click to edit Master title style</a:t>
            </a:r>
          </a:p>
        </p:txBody>
      </p:sp>
      <p:sp>
        <p:nvSpPr>
          <p:cNvPr id="1027" name="Rectangle 8"/>
          <p:cNvSpPr>
            <a:spLocks noGrp="1" noChangeArrowheads="1"/>
          </p:cNvSpPr>
          <p:nvPr>
            <p:ph type="body" idx="1"/>
          </p:nvPr>
        </p:nvSpPr>
        <p:spPr bwMode="auto">
          <a:xfrm>
            <a:off x="1016000" y="1981200"/>
            <a:ext cx="1056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54" tIns="46528" rIns="93054" bIns="46528" numCol="1" anchor="t" anchorCtr="0" compatLnSpc="1">
            <a:prstTxWarp prst="textNoShape">
              <a:avLst/>
            </a:prstTxWarp>
          </a:bodyPr>
          <a:lstStyle/>
          <a:p>
            <a:pPr lvl="0"/>
            <a:r>
              <a:rPr lang="en-US" altLang="nb-NO"/>
              <a:t>Click to edit Master text styles</a:t>
            </a:r>
          </a:p>
          <a:p>
            <a:pPr lvl="1"/>
            <a:r>
              <a:rPr lang="en-US" altLang="nb-NO"/>
              <a:t>Second level</a:t>
            </a:r>
          </a:p>
          <a:p>
            <a:pPr lvl="2"/>
            <a:r>
              <a:rPr lang="en-US" altLang="nb-NO"/>
              <a:t>Third level</a:t>
            </a:r>
          </a:p>
          <a:p>
            <a:pPr lvl="3"/>
            <a:r>
              <a:rPr lang="en-US" altLang="nb-NO"/>
              <a:t>Fourth level</a:t>
            </a:r>
          </a:p>
          <a:p>
            <a:pPr lvl="4"/>
            <a:r>
              <a:rPr lang="en-US" altLang="nb-NO"/>
              <a:t>Fifth level</a:t>
            </a:r>
          </a:p>
        </p:txBody>
      </p:sp>
      <p:sp>
        <p:nvSpPr>
          <p:cNvPr id="1034" name="Rectangle 10"/>
          <p:cNvSpPr>
            <a:spLocks noGrp="1" noChangeArrowheads="1"/>
          </p:cNvSpPr>
          <p:nvPr>
            <p:ph type="dt" sz="half" idx="2"/>
          </p:nvPr>
        </p:nvSpPr>
        <p:spPr bwMode="auto">
          <a:xfrm>
            <a:off x="1016000" y="6400800"/>
            <a:ext cx="2540000" cy="457200"/>
          </a:xfrm>
          <a:prstGeom prst="rect">
            <a:avLst/>
          </a:prstGeom>
          <a:noFill/>
          <a:ln w="9525">
            <a:noFill/>
            <a:miter lim="800000"/>
            <a:headEnd/>
            <a:tailEnd/>
          </a:ln>
        </p:spPr>
        <p:txBody>
          <a:bodyPr vert="horz" wrap="square" lIns="93054" tIns="46528" rIns="93054" bIns="46528" numCol="1" anchor="t" anchorCtr="0" compatLnSpc="1">
            <a:prstTxWarp prst="textNoShape">
              <a:avLst/>
            </a:prstTxWarp>
          </a:bodyPr>
          <a:lstStyle>
            <a:lvl1pPr eaLnBrk="0" hangingPunct="0">
              <a:defRPr sz="900" smtClean="0">
                <a:solidFill>
                  <a:schemeClr val="bg2"/>
                </a:solidFill>
              </a:defRPr>
            </a:lvl1pPr>
          </a:lstStyle>
          <a:p>
            <a:fld id="{6745639D-DEC5-4B19-88F1-1D65A51CE93A}" type="datetimeFigureOut">
              <a:rPr lang="en-GB" smtClean="0"/>
              <a:t>07/05/2019</a:t>
            </a:fld>
            <a:endParaRPr lang="en-GB"/>
          </a:p>
        </p:txBody>
      </p:sp>
      <p:sp>
        <p:nvSpPr>
          <p:cNvPr id="1036" name="Rectangle 12"/>
          <p:cNvSpPr>
            <a:spLocks noGrp="1" noChangeArrowheads="1"/>
          </p:cNvSpPr>
          <p:nvPr>
            <p:ph type="sldNum" sz="quarter" idx="4"/>
          </p:nvPr>
        </p:nvSpPr>
        <p:spPr bwMode="auto">
          <a:xfrm>
            <a:off x="10691284" y="6400800"/>
            <a:ext cx="914400" cy="457200"/>
          </a:xfrm>
          <a:prstGeom prst="rect">
            <a:avLst/>
          </a:prstGeom>
          <a:noFill/>
          <a:ln w="9525">
            <a:noFill/>
            <a:miter lim="800000"/>
            <a:headEnd/>
            <a:tailEnd/>
          </a:ln>
        </p:spPr>
        <p:txBody>
          <a:bodyPr vert="horz" wrap="square" lIns="93054" tIns="46528" rIns="93054" bIns="46528" numCol="1" anchor="t" anchorCtr="0" compatLnSpc="1">
            <a:prstTxWarp prst="textNoShape">
              <a:avLst/>
            </a:prstTxWarp>
          </a:bodyPr>
          <a:lstStyle>
            <a:lvl1pPr algn="r" eaLnBrk="0" hangingPunct="0">
              <a:defRPr sz="900" smtClean="0">
                <a:solidFill>
                  <a:schemeClr val="bg2"/>
                </a:solidFill>
              </a:defRPr>
            </a:lvl1pPr>
          </a:lstStyle>
          <a:p>
            <a:fld id="{3A3DA5C1-2BE9-47C2-A502-FB201FA726FC}" type="slidenum">
              <a:rPr lang="en-GB" smtClean="0"/>
              <a:t>‹#›</a:t>
            </a:fld>
            <a:endParaRPr lang="en-GB"/>
          </a:p>
        </p:txBody>
      </p:sp>
      <p:pic>
        <p:nvPicPr>
          <p:cNvPr id="1030" name="Picture 6" descr="UiO_A_png.png"/>
          <p:cNvPicPr>
            <a:picLocks noChangeAspect="1"/>
          </p:cNvPicPr>
          <p:nvPr/>
        </p:nvPicPr>
        <p:blipFill>
          <a:blip r:embed="rId49">
            <a:extLst>
              <a:ext uri="{28A0092B-C50C-407E-A947-70E740481C1C}">
                <a14:useLocalDpi xmlns:a14="http://schemas.microsoft.com/office/drawing/2010/main" val="0"/>
              </a:ext>
            </a:extLst>
          </a:blip>
          <a:srcRect/>
          <a:stretch>
            <a:fillRect/>
          </a:stretch>
        </p:blipFill>
        <p:spPr bwMode="auto">
          <a:xfrm>
            <a:off x="450851" y="161926"/>
            <a:ext cx="2948516"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hidden="1"/>
          <p:cNvSpPr/>
          <p:nvPr userDrawn="1">
            <p:custDataLst>
              <p:tags r:id="rId48"/>
            </p:custDataLst>
          </p:nvPr>
        </p:nvSpPr>
        <p:spPr bwMode="gray">
          <a:xfrm>
            <a:off x="0" y="0"/>
            <a:ext cx="158750" cy="158750"/>
          </a:xfrm>
          <a:prstGeom prst="rect">
            <a:avLst/>
          </a:prstGeom>
          <a:solidFill>
            <a:schemeClr val="accent3"/>
          </a:solidFill>
          <a:ln w="19050" algn="ctr">
            <a:solidFill>
              <a:schemeClr val="accent3"/>
            </a:solidFill>
            <a:miter lim="800000"/>
            <a:headEnd/>
            <a:tailEnd/>
          </a:ln>
        </p:spPr>
        <p:txBody>
          <a:bodyPr wrap="none" lIns="0" tIns="0" rIns="0" bIns="0" rtlCol="0" anchor="ctr"/>
          <a:lstStyle/>
          <a:p>
            <a:pPr marL="0" lvl="0" indent="0" algn="ctr" eaLnBrk="1">
              <a:lnSpc>
                <a:spcPct val="100000"/>
              </a:lnSpc>
              <a:spcBef>
                <a:spcPct val="0"/>
              </a:spcBef>
              <a:spcAft>
                <a:spcPct val="0"/>
              </a:spcAft>
              <a:buFont typeface="Arial" pitchFamily="34" charset="0"/>
              <a:buNone/>
            </a:pPr>
            <a:endParaRPr lang="nb-NO" sz="2000" b="0" i="0" baseline="0" noProof="0" dirty="0" err="1">
              <a:solidFill>
                <a:schemeClr val="bg1"/>
              </a:solidFill>
              <a:latin typeface="Verdana" panose="020B0604030504040204" pitchFamily="34" charset="0"/>
              <a:ea typeface="+mj-ea"/>
              <a:cs typeface="+mj-cs"/>
              <a:sym typeface="Verdana" panose="020B0604030504040204" pitchFamily="34" charset="0"/>
            </a:endParaRPr>
          </a:p>
        </p:txBody>
      </p:sp>
      <p:sp>
        <p:nvSpPr>
          <p:cNvPr id="8" name="TextBox 7"/>
          <p:cNvSpPr txBox="1"/>
          <p:nvPr userDrawn="1"/>
        </p:nvSpPr>
        <p:spPr>
          <a:xfrm>
            <a:off x="11410953"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nb-NO" sz="650" noProof="0">
                <a:solidFill>
                  <a:schemeClr val="tx1"/>
                </a:solidFill>
              </a:rPr>
              <a:pPr marL="0" indent="0" algn="r">
                <a:spcBef>
                  <a:spcPts val="800"/>
                </a:spcBef>
                <a:buSzPct val="100000"/>
                <a:buFont typeface="Arial"/>
                <a:buNone/>
              </a:pPr>
              <a:t>‹#›</a:t>
            </a:fld>
            <a:endParaRPr lang="nb-NO" sz="650" noProof="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31" r:id="rId11"/>
    <p:sldLayoutId id="2147483669" r:id="rId12"/>
    <p:sldLayoutId id="2147483677" r:id="rId13"/>
    <p:sldLayoutId id="2147483670" r:id="rId14"/>
    <p:sldLayoutId id="2147483657" r:id="rId15"/>
    <p:sldLayoutId id="2147483682" r:id="rId16"/>
    <p:sldLayoutId id="2147483687" r:id="rId17"/>
    <p:sldLayoutId id="2147483671" r:id="rId18"/>
    <p:sldLayoutId id="2147483700" r:id="rId19"/>
    <p:sldLayoutId id="2147483658" r:id="rId20"/>
    <p:sldLayoutId id="2147483649" r:id="rId21"/>
    <p:sldLayoutId id="2147483678" r:id="rId22"/>
    <p:sldLayoutId id="2147483688" r:id="rId23"/>
    <p:sldLayoutId id="2147483659" r:id="rId24"/>
    <p:sldLayoutId id="2147483696" r:id="rId25"/>
    <p:sldLayoutId id="2147483701" r:id="rId26"/>
    <p:sldLayoutId id="2147483695" r:id="rId27"/>
    <p:sldLayoutId id="2147483691" r:id="rId28"/>
    <p:sldLayoutId id="2147483693" r:id="rId29"/>
    <p:sldLayoutId id="2147483708" r:id="rId30"/>
    <p:sldLayoutId id="2147483709" r:id="rId31"/>
    <p:sldLayoutId id="2147483652" r:id="rId32"/>
    <p:sldLayoutId id="2147483712" r:id="rId33"/>
    <p:sldLayoutId id="2147483661" r:id="rId34"/>
    <p:sldLayoutId id="2147483710" r:id="rId35"/>
    <p:sldLayoutId id="2147483673" r:id="rId36"/>
    <p:sldLayoutId id="2147483711" r:id="rId37"/>
    <p:sldLayoutId id="2147483654" r:id="rId38"/>
    <p:sldLayoutId id="2147483689" r:id="rId39"/>
    <p:sldLayoutId id="2147483680" r:id="rId40"/>
    <p:sldLayoutId id="2147483667" r:id="rId41"/>
    <p:sldLayoutId id="2147483679" r:id="rId42"/>
    <p:sldLayoutId id="2147483672" r:id="rId43"/>
    <p:sldLayoutId id="2147483663" r:id="rId44"/>
    <p:sldLayoutId id="2147483715" r:id="rId45"/>
    <p:sldLayoutId id="2147483787" r:id="rId46"/>
  </p:sldLayoutIdLst>
  <p:transition>
    <p:fade/>
  </p:transition>
  <p:hf sldNum="0" hdr="0" ftr="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6527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30541"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95811"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61081"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8016" indent="-348016" algn="l" rtl="0" eaLnBrk="1" fontAlgn="base" hangingPunct="1">
        <a:spcBef>
          <a:spcPct val="20000"/>
        </a:spcBef>
        <a:spcAft>
          <a:spcPct val="0"/>
        </a:spcAft>
        <a:buChar char="•"/>
        <a:defRPr sz="2800">
          <a:solidFill>
            <a:schemeClr val="tx1"/>
          </a:solidFill>
          <a:latin typeface="+mn-lt"/>
          <a:ea typeface="+mn-ea"/>
          <a:cs typeface="+mn-cs"/>
        </a:defRPr>
      </a:lvl1pPr>
      <a:lvl2pPr marL="755051" indent="-288995" algn="l" rtl="0" eaLnBrk="1" fontAlgn="base" hangingPunct="1">
        <a:spcBef>
          <a:spcPct val="20000"/>
        </a:spcBef>
        <a:spcAft>
          <a:spcPct val="0"/>
        </a:spcAft>
        <a:buChar char="–"/>
        <a:defRPr sz="2400">
          <a:solidFill>
            <a:schemeClr val="tx1"/>
          </a:solidFill>
          <a:latin typeface="+mn-lt"/>
          <a:ea typeface="+mn-ea"/>
          <a:cs typeface="+mn-cs"/>
        </a:defRPr>
      </a:lvl2pPr>
      <a:lvl3pPr marL="1162086" indent="-232010" algn="l" rtl="0" eaLnBrk="1" fontAlgn="base" hangingPunct="1">
        <a:spcBef>
          <a:spcPct val="20000"/>
        </a:spcBef>
        <a:spcAft>
          <a:spcPct val="0"/>
        </a:spcAft>
        <a:buChar char="•"/>
        <a:defRPr sz="2100">
          <a:solidFill>
            <a:schemeClr val="tx1"/>
          </a:solidFill>
          <a:latin typeface="+mn-lt"/>
          <a:ea typeface="+mn-ea"/>
          <a:cs typeface="+mn-cs"/>
        </a:defRPr>
      </a:lvl3pPr>
      <a:lvl4pPr marL="1628140" indent="-232010" algn="l" rtl="0" eaLnBrk="1" fontAlgn="base" hangingPunct="1">
        <a:spcBef>
          <a:spcPct val="20000"/>
        </a:spcBef>
        <a:spcAft>
          <a:spcPct val="0"/>
        </a:spcAft>
        <a:buChar char="–"/>
        <a:defRPr>
          <a:solidFill>
            <a:schemeClr val="tx1"/>
          </a:solidFill>
          <a:latin typeface="+mn-lt"/>
          <a:ea typeface="+mn-ea"/>
          <a:cs typeface="+mn-cs"/>
        </a:defRPr>
      </a:lvl4pPr>
      <a:lvl5pPr marL="2092160" indent="-232010" algn="l" rtl="0" eaLnBrk="1" fontAlgn="base" hangingPunct="1">
        <a:spcBef>
          <a:spcPct val="20000"/>
        </a:spcBef>
        <a:spcAft>
          <a:spcPct val="0"/>
        </a:spcAft>
        <a:buChar char="»"/>
        <a:defRPr sz="1700">
          <a:solidFill>
            <a:schemeClr val="tx1"/>
          </a:solidFill>
          <a:latin typeface="+mn-lt"/>
          <a:ea typeface="+mn-ea"/>
          <a:cs typeface="+mn-cs"/>
        </a:defRPr>
      </a:lvl5pPr>
      <a:lvl6pPr marL="2558986" indent="-232636" algn="l" rtl="0" eaLnBrk="1" fontAlgn="base" hangingPunct="1">
        <a:spcBef>
          <a:spcPct val="20000"/>
        </a:spcBef>
        <a:spcAft>
          <a:spcPct val="0"/>
        </a:spcAft>
        <a:buChar char="»"/>
        <a:defRPr sz="1700">
          <a:solidFill>
            <a:schemeClr val="tx1"/>
          </a:solidFill>
          <a:latin typeface="+mn-lt"/>
          <a:ea typeface="+mn-ea"/>
          <a:cs typeface="+mn-cs"/>
        </a:defRPr>
      </a:lvl6pPr>
      <a:lvl7pPr marL="3024257" indent="-232636" algn="l" rtl="0" eaLnBrk="1" fontAlgn="base" hangingPunct="1">
        <a:spcBef>
          <a:spcPct val="20000"/>
        </a:spcBef>
        <a:spcAft>
          <a:spcPct val="0"/>
        </a:spcAft>
        <a:buChar char="»"/>
        <a:defRPr sz="1700">
          <a:solidFill>
            <a:schemeClr val="tx1"/>
          </a:solidFill>
          <a:latin typeface="+mn-lt"/>
          <a:ea typeface="+mn-ea"/>
          <a:cs typeface="+mn-cs"/>
        </a:defRPr>
      </a:lvl7pPr>
      <a:lvl8pPr marL="3489527" indent="-232636" algn="l" rtl="0" eaLnBrk="1" fontAlgn="base" hangingPunct="1">
        <a:spcBef>
          <a:spcPct val="20000"/>
        </a:spcBef>
        <a:spcAft>
          <a:spcPct val="0"/>
        </a:spcAft>
        <a:buChar char="»"/>
        <a:defRPr sz="1700">
          <a:solidFill>
            <a:schemeClr val="tx1"/>
          </a:solidFill>
          <a:latin typeface="+mn-lt"/>
          <a:ea typeface="+mn-ea"/>
          <a:cs typeface="+mn-cs"/>
        </a:defRPr>
      </a:lvl8pPr>
      <a:lvl9pPr marL="3954798" indent="-232636" algn="l" rtl="0" eaLnBrk="1" fontAlgn="base" hangingPunct="1">
        <a:spcBef>
          <a:spcPct val="20000"/>
        </a:spcBef>
        <a:spcAft>
          <a:spcPct val="0"/>
        </a:spcAft>
        <a:buChar char="»"/>
        <a:defRPr sz="1700">
          <a:solidFill>
            <a:schemeClr val="tx1"/>
          </a:solidFill>
          <a:latin typeface="+mn-lt"/>
          <a:ea typeface="+mn-ea"/>
          <a:cs typeface="+mn-cs"/>
        </a:defRPr>
      </a:lvl9pPr>
    </p:bodyStyle>
    <p:otherStyle>
      <a:defPPr>
        <a:defRPr lang="nb-NO"/>
      </a:defPPr>
      <a:lvl1pPr marL="0" algn="l" defTabSz="465270" rtl="0" eaLnBrk="1" latinLnBrk="0" hangingPunct="1">
        <a:defRPr sz="1800" kern="1200">
          <a:solidFill>
            <a:schemeClr val="tx1"/>
          </a:solidFill>
          <a:latin typeface="+mn-lt"/>
          <a:ea typeface="+mn-ea"/>
          <a:cs typeface="+mn-cs"/>
        </a:defRPr>
      </a:lvl1pPr>
      <a:lvl2pPr marL="465270" algn="l" defTabSz="465270" rtl="0" eaLnBrk="1" latinLnBrk="0" hangingPunct="1">
        <a:defRPr sz="1800" kern="1200">
          <a:solidFill>
            <a:schemeClr val="tx1"/>
          </a:solidFill>
          <a:latin typeface="+mn-lt"/>
          <a:ea typeface="+mn-ea"/>
          <a:cs typeface="+mn-cs"/>
        </a:defRPr>
      </a:lvl2pPr>
      <a:lvl3pPr marL="930541" algn="l" defTabSz="465270" rtl="0" eaLnBrk="1" latinLnBrk="0" hangingPunct="1">
        <a:defRPr sz="1800" kern="1200">
          <a:solidFill>
            <a:schemeClr val="tx1"/>
          </a:solidFill>
          <a:latin typeface="+mn-lt"/>
          <a:ea typeface="+mn-ea"/>
          <a:cs typeface="+mn-cs"/>
        </a:defRPr>
      </a:lvl3pPr>
      <a:lvl4pPr marL="1395811" algn="l" defTabSz="465270" rtl="0" eaLnBrk="1" latinLnBrk="0" hangingPunct="1">
        <a:defRPr sz="1800" kern="1200">
          <a:solidFill>
            <a:schemeClr val="tx1"/>
          </a:solidFill>
          <a:latin typeface="+mn-lt"/>
          <a:ea typeface="+mn-ea"/>
          <a:cs typeface="+mn-cs"/>
        </a:defRPr>
      </a:lvl4pPr>
      <a:lvl5pPr marL="1861081" algn="l" defTabSz="465270" rtl="0" eaLnBrk="1" latinLnBrk="0" hangingPunct="1">
        <a:defRPr sz="1800" kern="1200">
          <a:solidFill>
            <a:schemeClr val="tx1"/>
          </a:solidFill>
          <a:latin typeface="+mn-lt"/>
          <a:ea typeface="+mn-ea"/>
          <a:cs typeface="+mn-cs"/>
        </a:defRPr>
      </a:lvl5pPr>
      <a:lvl6pPr marL="2326352" algn="l" defTabSz="465270" rtl="0" eaLnBrk="1" latinLnBrk="0" hangingPunct="1">
        <a:defRPr sz="1800" kern="1200">
          <a:solidFill>
            <a:schemeClr val="tx1"/>
          </a:solidFill>
          <a:latin typeface="+mn-lt"/>
          <a:ea typeface="+mn-ea"/>
          <a:cs typeface="+mn-cs"/>
        </a:defRPr>
      </a:lvl6pPr>
      <a:lvl7pPr marL="2791622" algn="l" defTabSz="465270" rtl="0" eaLnBrk="1" latinLnBrk="0" hangingPunct="1">
        <a:defRPr sz="1800" kern="1200">
          <a:solidFill>
            <a:schemeClr val="tx1"/>
          </a:solidFill>
          <a:latin typeface="+mn-lt"/>
          <a:ea typeface="+mn-ea"/>
          <a:cs typeface="+mn-cs"/>
        </a:defRPr>
      </a:lvl7pPr>
      <a:lvl8pPr marL="3256893" algn="l" defTabSz="465270" rtl="0" eaLnBrk="1" latinLnBrk="0" hangingPunct="1">
        <a:defRPr sz="1800" kern="1200">
          <a:solidFill>
            <a:schemeClr val="tx1"/>
          </a:solidFill>
          <a:latin typeface="+mn-lt"/>
          <a:ea typeface="+mn-ea"/>
          <a:cs typeface="+mn-cs"/>
        </a:defRPr>
      </a:lvl8pPr>
      <a:lvl9pPr marL="3722163" algn="l" defTabSz="46527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3" Type="http://schemas.openxmlformats.org/officeDocument/2006/relationships/tags" Target="../tags/tag19.xml"/><Relationship Id="rId18" Type="http://schemas.openxmlformats.org/officeDocument/2006/relationships/tags" Target="../tags/tag24.xml"/><Relationship Id="rId26" Type="http://schemas.openxmlformats.org/officeDocument/2006/relationships/tags" Target="../tags/tag32.xml"/><Relationship Id="rId39" Type="http://schemas.openxmlformats.org/officeDocument/2006/relationships/tags" Target="../tags/tag45.xml"/><Relationship Id="rId21" Type="http://schemas.openxmlformats.org/officeDocument/2006/relationships/tags" Target="../tags/tag27.xml"/><Relationship Id="rId34" Type="http://schemas.openxmlformats.org/officeDocument/2006/relationships/tags" Target="../tags/tag40.xml"/><Relationship Id="rId42" Type="http://schemas.openxmlformats.org/officeDocument/2006/relationships/tags" Target="../tags/tag48.xml"/><Relationship Id="rId47" Type="http://schemas.openxmlformats.org/officeDocument/2006/relationships/tags" Target="../tags/tag53.xml"/><Relationship Id="rId50" Type="http://schemas.openxmlformats.org/officeDocument/2006/relationships/tags" Target="../tags/tag56.xml"/><Relationship Id="rId55" Type="http://schemas.openxmlformats.org/officeDocument/2006/relationships/tags" Target="../tags/tag61.xml"/><Relationship Id="rId7" Type="http://schemas.openxmlformats.org/officeDocument/2006/relationships/tags" Target="../tags/tag13.xml"/><Relationship Id="rId12" Type="http://schemas.openxmlformats.org/officeDocument/2006/relationships/tags" Target="../tags/tag18.xml"/><Relationship Id="rId17" Type="http://schemas.openxmlformats.org/officeDocument/2006/relationships/tags" Target="../tags/tag23.xml"/><Relationship Id="rId25" Type="http://schemas.openxmlformats.org/officeDocument/2006/relationships/tags" Target="../tags/tag31.xml"/><Relationship Id="rId33" Type="http://schemas.openxmlformats.org/officeDocument/2006/relationships/tags" Target="../tags/tag39.xml"/><Relationship Id="rId38" Type="http://schemas.openxmlformats.org/officeDocument/2006/relationships/tags" Target="../tags/tag44.xml"/><Relationship Id="rId46" Type="http://schemas.openxmlformats.org/officeDocument/2006/relationships/tags" Target="../tags/tag52.xml"/><Relationship Id="rId2" Type="http://schemas.openxmlformats.org/officeDocument/2006/relationships/tags" Target="../tags/tag8.xml"/><Relationship Id="rId16" Type="http://schemas.openxmlformats.org/officeDocument/2006/relationships/tags" Target="../tags/tag22.xml"/><Relationship Id="rId20" Type="http://schemas.openxmlformats.org/officeDocument/2006/relationships/tags" Target="../tags/tag26.xml"/><Relationship Id="rId29" Type="http://schemas.openxmlformats.org/officeDocument/2006/relationships/tags" Target="../tags/tag35.xml"/><Relationship Id="rId41" Type="http://schemas.openxmlformats.org/officeDocument/2006/relationships/tags" Target="../tags/tag47.xml"/><Relationship Id="rId54" Type="http://schemas.openxmlformats.org/officeDocument/2006/relationships/tags" Target="../tags/tag60.xml"/><Relationship Id="rId1" Type="http://schemas.openxmlformats.org/officeDocument/2006/relationships/vmlDrawing" Target="../drawings/vmlDrawing4.vml"/><Relationship Id="rId6" Type="http://schemas.openxmlformats.org/officeDocument/2006/relationships/tags" Target="../tags/tag12.xml"/><Relationship Id="rId11" Type="http://schemas.openxmlformats.org/officeDocument/2006/relationships/tags" Target="../tags/tag17.xml"/><Relationship Id="rId24" Type="http://schemas.openxmlformats.org/officeDocument/2006/relationships/tags" Target="../tags/tag30.xml"/><Relationship Id="rId32" Type="http://schemas.openxmlformats.org/officeDocument/2006/relationships/tags" Target="../tags/tag38.xml"/><Relationship Id="rId37" Type="http://schemas.openxmlformats.org/officeDocument/2006/relationships/tags" Target="../tags/tag43.xml"/><Relationship Id="rId40" Type="http://schemas.openxmlformats.org/officeDocument/2006/relationships/tags" Target="../tags/tag46.xml"/><Relationship Id="rId45" Type="http://schemas.openxmlformats.org/officeDocument/2006/relationships/tags" Target="../tags/tag51.xml"/><Relationship Id="rId53" Type="http://schemas.openxmlformats.org/officeDocument/2006/relationships/tags" Target="../tags/tag59.xml"/><Relationship Id="rId58" Type="http://schemas.openxmlformats.org/officeDocument/2006/relationships/image" Target="../media/image6.emf"/><Relationship Id="rId5" Type="http://schemas.openxmlformats.org/officeDocument/2006/relationships/tags" Target="../tags/tag11.xml"/><Relationship Id="rId15" Type="http://schemas.openxmlformats.org/officeDocument/2006/relationships/tags" Target="../tags/tag21.xml"/><Relationship Id="rId23" Type="http://schemas.openxmlformats.org/officeDocument/2006/relationships/tags" Target="../tags/tag29.xml"/><Relationship Id="rId28" Type="http://schemas.openxmlformats.org/officeDocument/2006/relationships/tags" Target="../tags/tag34.xml"/><Relationship Id="rId36" Type="http://schemas.openxmlformats.org/officeDocument/2006/relationships/tags" Target="../tags/tag42.xml"/><Relationship Id="rId49" Type="http://schemas.openxmlformats.org/officeDocument/2006/relationships/tags" Target="../tags/tag55.xml"/><Relationship Id="rId57" Type="http://schemas.openxmlformats.org/officeDocument/2006/relationships/oleObject" Target="../embeddings/oleObject4.bin"/><Relationship Id="rId10" Type="http://schemas.openxmlformats.org/officeDocument/2006/relationships/tags" Target="../tags/tag16.xml"/><Relationship Id="rId19" Type="http://schemas.openxmlformats.org/officeDocument/2006/relationships/tags" Target="../tags/tag25.xml"/><Relationship Id="rId31" Type="http://schemas.openxmlformats.org/officeDocument/2006/relationships/tags" Target="../tags/tag37.xml"/><Relationship Id="rId44" Type="http://schemas.openxmlformats.org/officeDocument/2006/relationships/tags" Target="../tags/tag50.xml"/><Relationship Id="rId52" Type="http://schemas.openxmlformats.org/officeDocument/2006/relationships/tags" Target="../tags/tag58.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tags" Target="../tags/tag20.xml"/><Relationship Id="rId22" Type="http://schemas.openxmlformats.org/officeDocument/2006/relationships/tags" Target="../tags/tag28.xml"/><Relationship Id="rId27" Type="http://schemas.openxmlformats.org/officeDocument/2006/relationships/tags" Target="../tags/tag33.xml"/><Relationship Id="rId30" Type="http://schemas.openxmlformats.org/officeDocument/2006/relationships/tags" Target="../tags/tag36.xml"/><Relationship Id="rId35" Type="http://schemas.openxmlformats.org/officeDocument/2006/relationships/tags" Target="../tags/tag41.xml"/><Relationship Id="rId43" Type="http://schemas.openxmlformats.org/officeDocument/2006/relationships/tags" Target="../tags/tag49.xml"/><Relationship Id="rId48" Type="http://schemas.openxmlformats.org/officeDocument/2006/relationships/tags" Target="../tags/tag54.xml"/><Relationship Id="rId56" Type="http://schemas.openxmlformats.org/officeDocument/2006/relationships/slideLayout" Target="../slideLayouts/slideLayout10.xml"/><Relationship Id="rId8" Type="http://schemas.openxmlformats.org/officeDocument/2006/relationships/tags" Target="../tags/tag14.xml"/><Relationship Id="rId51" Type="http://schemas.openxmlformats.org/officeDocument/2006/relationships/tags" Target="../tags/tag57.xml"/><Relationship Id="rId3"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tags" Target="../tags/tag63.xml"/><Relationship Id="rId7" Type="http://schemas.openxmlformats.org/officeDocument/2006/relationships/image" Target="../media/image6.emf"/><Relationship Id="rId2" Type="http://schemas.openxmlformats.org/officeDocument/2006/relationships/tags" Target="../tags/tag62.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8.xml"/><Relationship Id="rId4"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64.xml"/><Relationship Id="rId1" Type="http://schemas.openxmlformats.org/officeDocument/2006/relationships/vmlDrawing" Target="../drawings/vmlDrawing6.vml"/><Relationship Id="rId6" Type="http://schemas.openxmlformats.org/officeDocument/2006/relationships/image" Target="../media/image6.emf"/><Relationship Id="rId5" Type="http://schemas.openxmlformats.org/officeDocument/2006/relationships/oleObject" Target="../embeddings/oleObject6.bin"/><Relationship Id="rId4"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3" Type="http://schemas.openxmlformats.org/officeDocument/2006/relationships/tags" Target="../tags/tag66.xml"/><Relationship Id="rId7" Type="http://schemas.openxmlformats.org/officeDocument/2006/relationships/image" Target="../media/image6.emf"/><Relationship Id="rId2" Type="http://schemas.openxmlformats.org/officeDocument/2006/relationships/tags" Target="../tags/tag65.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10.xml"/><Relationship Id="rId4"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3" Type="http://schemas.openxmlformats.org/officeDocument/2006/relationships/hyperlink" Target="https://thenounproject.com/term/processing/1178285"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hyperlink" Target="https://thenounproject.com/term/process/1369040" TargetMode="Externa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2.gif"/><Relationship Id="rId3" Type="http://schemas.openxmlformats.org/officeDocument/2006/relationships/tags" Target="../tags/tag68.xml"/><Relationship Id="rId7" Type="http://schemas.openxmlformats.org/officeDocument/2006/relationships/image" Target="../media/image6.emf"/><Relationship Id="rId2" Type="http://schemas.openxmlformats.org/officeDocument/2006/relationships/tags" Target="../tags/tag67.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notesSlide" Target="../notesSlides/notesSlide12.xml"/><Relationship Id="rId4"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69.xml"/><Relationship Id="rId1" Type="http://schemas.openxmlformats.org/officeDocument/2006/relationships/vmlDrawing" Target="../drawings/vmlDrawing9.vml"/><Relationship Id="rId5" Type="http://schemas.openxmlformats.org/officeDocument/2006/relationships/image" Target="../media/image6.emf"/><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tags" Target="../tags/tag71.xml"/><Relationship Id="rId7" Type="http://schemas.openxmlformats.org/officeDocument/2006/relationships/image" Target="../media/image6.emf"/><Relationship Id="rId2" Type="http://schemas.openxmlformats.org/officeDocument/2006/relationships/tags" Target="../tags/tag70.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henounproject.com/term/test/1693796"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hyperlink" Target="https://thenounproject.com/term/test/1876122" TargetMode="External"/><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3" Type="http://schemas.openxmlformats.org/officeDocument/2006/relationships/tags" Target="../tags/tag73.xml"/><Relationship Id="rId7" Type="http://schemas.openxmlformats.org/officeDocument/2006/relationships/image" Target="../media/image6.emf"/><Relationship Id="rId2" Type="http://schemas.openxmlformats.org/officeDocument/2006/relationships/tags" Target="../tags/tag72.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3" Type="http://schemas.openxmlformats.org/officeDocument/2006/relationships/tags" Target="../tags/tag85.xml"/><Relationship Id="rId18" Type="http://schemas.openxmlformats.org/officeDocument/2006/relationships/tags" Target="../tags/tag90.xml"/><Relationship Id="rId26" Type="http://schemas.openxmlformats.org/officeDocument/2006/relationships/tags" Target="../tags/tag98.xml"/><Relationship Id="rId39" Type="http://schemas.openxmlformats.org/officeDocument/2006/relationships/tags" Target="../tags/tag111.xml"/><Relationship Id="rId21" Type="http://schemas.openxmlformats.org/officeDocument/2006/relationships/tags" Target="../tags/tag93.xml"/><Relationship Id="rId34" Type="http://schemas.openxmlformats.org/officeDocument/2006/relationships/tags" Target="../tags/tag106.xml"/><Relationship Id="rId42" Type="http://schemas.openxmlformats.org/officeDocument/2006/relationships/tags" Target="../tags/tag114.xml"/><Relationship Id="rId47" Type="http://schemas.openxmlformats.org/officeDocument/2006/relationships/tags" Target="../tags/tag119.xml"/><Relationship Id="rId50" Type="http://schemas.openxmlformats.org/officeDocument/2006/relationships/tags" Target="../tags/tag122.xml"/><Relationship Id="rId55" Type="http://schemas.openxmlformats.org/officeDocument/2006/relationships/tags" Target="../tags/tag127.xml"/><Relationship Id="rId63" Type="http://schemas.openxmlformats.org/officeDocument/2006/relationships/tags" Target="../tags/tag135.xml"/><Relationship Id="rId7" Type="http://schemas.openxmlformats.org/officeDocument/2006/relationships/tags" Target="../tags/tag79.xml"/><Relationship Id="rId2" Type="http://schemas.openxmlformats.org/officeDocument/2006/relationships/tags" Target="../tags/tag74.xml"/><Relationship Id="rId16" Type="http://schemas.openxmlformats.org/officeDocument/2006/relationships/tags" Target="../tags/tag88.xml"/><Relationship Id="rId29" Type="http://schemas.openxmlformats.org/officeDocument/2006/relationships/tags" Target="../tags/tag101.xml"/><Relationship Id="rId1" Type="http://schemas.openxmlformats.org/officeDocument/2006/relationships/vmlDrawing" Target="../drawings/vmlDrawing12.vml"/><Relationship Id="rId6" Type="http://schemas.openxmlformats.org/officeDocument/2006/relationships/tags" Target="../tags/tag78.xml"/><Relationship Id="rId11" Type="http://schemas.openxmlformats.org/officeDocument/2006/relationships/tags" Target="../tags/tag83.xml"/><Relationship Id="rId24" Type="http://schemas.openxmlformats.org/officeDocument/2006/relationships/tags" Target="../tags/tag96.xml"/><Relationship Id="rId32" Type="http://schemas.openxmlformats.org/officeDocument/2006/relationships/tags" Target="../tags/tag104.xml"/><Relationship Id="rId37" Type="http://schemas.openxmlformats.org/officeDocument/2006/relationships/tags" Target="../tags/tag109.xml"/><Relationship Id="rId40" Type="http://schemas.openxmlformats.org/officeDocument/2006/relationships/tags" Target="../tags/tag112.xml"/><Relationship Id="rId45" Type="http://schemas.openxmlformats.org/officeDocument/2006/relationships/tags" Target="../tags/tag117.xml"/><Relationship Id="rId53" Type="http://schemas.openxmlformats.org/officeDocument/2006/relationships/tags" Target="../tags/tag125.xml"/><Relationship Id="rId58" Type="http://schemas.openxmlformats.org/officeDocument/2006/relationships/tags" Target="../tags/tag130.xml"/><Relationship Id="rId66" Type="http://schemas.openxmlformats.org/officeDocument/2006/relationships/oleObject" Target="../embeddings/oleObject12.bin"/><Relationship Id="rId5" Type="http://schemas.openxmlformats.org/officeDocument/2006/relationships/tags" Target="../tags/tag77.xml"/><Relationship Id="rId15" Type="http://schemas.openxmlformats.org/officeDocument/2006/relationships/tags" Target="../tags/tag87.xml"/><Relationship Id="rId23" Type="http://schemas.openxmlformats.org/officeDocument/2006/relationships/tags" Target="../tags/tag95.xml"/><Relationship Id="rId28" Type="http://schemas.openxmlformats.org/officeDocument/2006/relationships/tags" Target="../tags/tag100.xml"/><Relationship Id="rId36" Type="http://schemas.openxmlformats.org/officeDocument/2006/relationships/tags" Target="../tags/tag108.xml"/><Relationship Id="rId49" Type="http://schemas.openxmlformats.org/officeDocument/2006/relationships/tags" Target="../tags/tag121.xml"/><Relationship Id="rId57" Type="http://schemas.openxmlformats.org/officeDocument/2006/relationships/tags" Target="../tags/tag129.xml"/><Relationship Id="rId61" Type="http://schemas.openxmlformats.org/officeDocument/2006/relationships/tags" Target="../tags/tag133.xml"/><Relationship Id="rId10" Type="http://schemas.openxmlformats.org/officeDocument/2006/relationships/tags" Target="../tags/tag82.xml"/><Relationship Id="rId19" Type="http://schemas.openxmlformats.org/officeDocument/2006/relationships/tags" Target="../tags/tag91.xml"/><Relationship Id="rId31" Type="http://schemas.openxmlformats.org/officeDocument/2006/relationships/tags" Target="../tags/tag103.xml"/><Relationship Id="rId44" Type="http://schemas.openxmlformats.org/officeDocument/2006/relationships/tags" Target="../tags/tag116.xml"/><Relationship Id="rId52" Type="http://schemas.openxmlformats.org/officeDocument/2006/relationships/tags" Target="../tags/tag124.xml"/><Relationship Id="rId60" Type="http://schemas.openxmlformats.org/officeDocument/2006/relationships/tags" Target="../tags/tag132.xml"/><Relationship Id="rId65" Type="http://schemas.openxmlformats.org/officeDocument/2006/relationships/slideLayout" Target="../slideLayouts/slideLayout10.xml"/><Relationship Id="rId4" Type="http://schemas.openxmlformats.org/officeDocument/2006/relationships/tags" Target="../tags/tag76.xml"/><Relationship Id="rId9" Type="http://schemas.openxmlformats.org/officeDocument/2006/relationships/tags" Target="../tags/tag81.xml"/><Relationship Id="rId14" Type="http://schemas.openxmlformats.org/officeDocument/2006/relationships/tags" Target="../tags/tag86.xml"/><Relationship Id="rId22" Type="http://schemas.openxmlformats.org/officeDocument/2006/relationships/tags" Target="../tags/tag94.xml"/><Relationship Id="rId27" Type="http://schemas.openxmlformats.org/officeDocument/2006/relationships/tags" Target="../tags/tag99.xml"/><Relationship Id="rId30" Type="http://schemas.openxmlformats.org/officeDocument/2006/relationships/tags" Target="../tags/tag102.xml"/><Relationship Id="rId35" Type="http://schemas.openxmlformats.org/officeDocument/2006/relationships/tags" Target="../tags/tag107.xml"/><Relationship Id="rId43" Type="http://schemas.openxmlformats.org/officeDocument/2006/relationships/tags" Target="../tags/tag115.xml"/><Relationship Id="rId48" Type="http://schemas.openxmlformats.org/officeDocument/2006/relationships/tags" Target="../tags/tag120.xml"/><Relationship Id="rId56" Type="http://schemas.openxmlformats.org/officeDocument/2006/relationships/tags" Target="../tags/tag128.xml"/><Relationship Id="rId64" Type="http://schemas.openxmlformats.org/officeDocument/2006/relationships/tags" Target="../tags/tag136.xml"/><Relationship Id="rId8" Type="http://schemas.openxmlformats.org/officeDocument/2006/relationships/tags" Target="../tags/tag80.xml"/><Relationship Id="rId51" Type="http://schemas.openxmlformats.org/officeDocument/2006/relationships/tags" Target="../tags/tag123.xml"/><Relationship Id="rId3" Type="http://schemas.openxmlformats.org/officeDocument/2006/relationships/tags" Target="../tags/tag75.xml"/><Relationship Id="rId12" Type="http://schemas.openxmlformats.org/officeDocument/2006/relationships/tags" Target="../tags/tag84.xml"/><Relationship Id="rId17" Type="http://schemas.openxmlformats.org/officeDocument/2006/relationships/tags" Target="../tags/tag89.xml"/><Relationship Id="rId25" Type="http://schemas.openxmlformats.org/officeDocument/2006/relationships/tags" Target="../tags/tag97.xml"/><Relationship Id="rId33" Type="http://schemas.openxmlformats.org/officeDocument/2006/relationships/tags" Target="../tags/tag105.xml"/><Relationship Id="rId38" Type="http://schemas.openxmlformats.org/officeDocument/2006/relationships/tags" Target="../tags/tag110.xml"/><Relationship Id="rId46" Type="http://schemas.openxmlformats.org/officeDocument/2006/relationships/tags" Target="../tags/tag118.xml"/><Relationship Id="rId59" Type="http://schemas.openxmlformats.org/officeDocument/2006/relationships/tags" Target="../tags/tag131.xml"/><Relationship Id="rId67" Type="http://schemas.openxmlformats.org/officeDocument/2006/relationships/image" Target="../media/image6.emf"/><Relationship Id="rId20" Type="http://schemas.openxmlformats.org/officeDocument/2006/relationships/tags" Target="../tags/tag92.xml"/><Relationship Id="rId41" Type="http://schemas.openxmlformats.org/officeDocument/2006/relationships/tags" Target="../tags/tag113.xml"/><Relationship Id="rId54" Type="http://schemas.openxmlformats.org/officeDocument/2006/relationships/tags" Target="../tags/tag126.xml"/><Relationship Id="rId62" Type="http://schemas.openxmlformats.org/officeDocument/2006/relationships/tags" Target="../tags/tag13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138.xml"/><Relationship Id="rId7" Type="http://schemas.openxmlformats.org/officeDocument/2006/relationships/image" Target="../media/image6.emf"/><Relationship Id="rId2" Type="http://schemas.openxmlformats.org/officeDocument/2006/relationships/tags" Target="../tags/tag137.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tags" Target="../tags/tag140.xml"/><Relationship Id="rId7" Type="http://schemas.openxmlformats.org/officeDocument/2006/relationships/image" Target="../media/image6.emf"/><Relationship Id="rId2" Type="http://schemas.openxmlformats.org/officeDocument/2006/relationships/tags" Target="../tags/tag139.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19.xml"/><Relationship Id="rId4"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3" Type="http://schemas.openxmlformats.org/officeDocument/2006/relationships/hyperlink" Target="https://thenounproject.com/term/new-features/556134"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hyperlink" Target="https://thenounproject.com/term/self-development/1204696" TargetMode="External"/><Relationship Id="rId4" Type="http://schemas.openxmlformats.org/officeDocument/2006/relationships/image" Target="../media/image15.png"/></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6.emf"/><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6.e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5.xml"/><Relationship Id="rId4"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p:txBody>
          <a:bodyPr/>
          <a:lstStyle/>
          <a:p>
            <a:r>
              <a:rPr lang="nb-NO" sz="5400" dirty="0"/>
              <a:t>Prosessdokument</a:t>
            </a:r>
            <a:r>
              <a:rPr lang="nb-NO" sz="2400" dirty="0"/>
              <a:t/>
            </a:r>
            <a:br>
              <a:rPr lang="nb-NO" sz="2400" dirty="0"/>
            </a:br>
            <a:endParaRPr lang="nb-NO" dirty="0"/>
          </a:p>
        </p:txBody>
      </p:sp>
      <p:sp>
        <p:nvSpPr>
          <p:cNvPr id="7" name="Subtitle 6"/>
          <p:cNvSpPr>
            <a:spLocks noGrp="1"/>
          </p:cNvSpPr>
          <p:nvPr>
            <p:ph type="subTitle" sz="quarter" idx="1"/>
          </p:nvPr>
        </p:nvSpPr>
        <p:spPr/>
        <p:txBody>
          <a:bodyPr/>
          <a:lstStyle/>
          <a:p>
            <a:endParaRPr lang="nb-NO" dirty="0"/>
          </a:p>
          <a:p>
            <a:r>
              <a:rPr lang="nb-NO" sz="1600" i="1" dirty="0"/>
              <a:t>Inneholder informasjon fra mandat, nåsituasjonsrapport, </a:t>
            </a:r>
          </a:p>
          <a:p>
            <a:r>
              <a:rPr lang="nb-NO" sz="1600" i="1" dirty="0"/>
              <a:t>ønsket situasjonsrapport, testrapport og evaluering</a:t>
            </a:r>
          </a:p>
          <a:p>
            <a:endParaRPr lang="nb-NO" dirty="0"/>
          </a:p>
        </p:txBody>
      </p:sp>
    </p:spTree>
    <p:extLst>
      <p:ext uri="{BB962C8B-B14F-4D97-AF65-F5344CB8AC3E}">
        <p14:creationId xmlns:p14="http://schemas.microsoft.com/office/powerpoint/2010/main" val="359576020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Leveranser og avgrensing</a:t>
            </a:r>
            <a:endParaRPr lang="en-GB" dirty="0"/>
          </a:p>
        </p:txBody>
      </p:sp>
      <p:sp>
        <p:nvSpPr>
          <p:cNvPr id="3" name="Content Placeholder 2"/>
          <p:cNvSpPr>
            <a:spLocks noGrp="1"/>
          </p:cNvSpPr>
          <p:nvPr>
            <p:ph idx="1"/>
          </p:nvPr>
        </p:nvSpPr>
        <p:spPr/>
        <p:txBody>
          <a:bodyPr/>
          <a:lstStyle/>
          <a:p>
            <a:r>
              <a:rPr lang="nb-NO" i="1" dirty="0"/>
              <a:t>Hvilke prosesser skal gjennomgås og forbedres?</a:t>
            </a:r>
            <a:endParaRPr lang="en-GB" i="1" dirty="0"/>
          </a:p>
          <a:p>
            <a:endParaRPr lang="en-GB" i="1" dirty="0"/>
          </a:p>
          <a:p>
            <a:endParaRPr lang="en-GB" i="1" dirty="0"/>
          </a:p>
          <a:p>
            <a:endParaRPr lang="en-GB" i="1" dirty="0"/>
          </a:p>
          <a:p>
            <a:r>
              <a:rPr lang="en-GB" i="1" dirty="0" err="1"/>
              <a:t>Hva</a:t>
            </a:r>
            <a:r>
              <a:rPr lang="en-GB" i="1" dirty="0"/>
              <a:t> </a:t>
            </a:r>
            <a:r>
              <a:rPr lang="en-GB" i="1" dirty="0" err="1"/>
              <a:t>skal</a:t>
            </a:r>
            <a:r>
              <a:rPr lang="en-GB" i="1" dirty="0"/>
              <a:t> </a:t>
            </a:r>
            <a:r>
              <a:rPr lang="en-GB" i="1" dirty="0" err="1"/>
              <a:t>arbeidet</a:t>
            </a:r>
            <a:r>
              <a:rPr lang="en-GB" i="1" dirty="0"/>
              <a:t> </a:t>
            </a:r>
            <a:r>
              <a:rPr lang="en-GB" i="1" dirty="0" err="1"/>
              <a:t>ikke</a:t>
            </a:r>
            <a:r>
              <a:rPr lang="en-GB" i="1" dirty="0"/>
              <a:t> </a:t>
            </a:r>
            <a:r>
              <a:rPr lang="en-GB" i="1" dirty="0" err="1"/>
              <a:t>omfatte</a:t>
            </a:r>
            <a:r>
              <a:rPr lang="en-GB" i="1" dirty="0"/>
              <a:t>?</a:t>
            </a:r>
          </a:p>
        </p:txBody>
      </p:sp>
    </p:spTree>
    <p:extLst>
      <p:ext uri="{BB962C8B-B14F-4D97-AF65-F5344CB8AC3E}">
        <p14:creationId xmlns:p14="http://schemas.microsoft.com/office/powerpoint/2010/main" val="4065337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99456" y="548680"/>
            <a:ext cx="10261600" cy="1143000"/>
          </a:xfrm>
        </p:spPr>
        <p:txBody>
          <a:bodyPr/>
          <a:lstStyle/>
          <a:p>
            <a:r>
              <a:rPr lang="en-US" dirty="0" err="1"/>
              <a:t>Organisering</a:t>
            </a:r>
            <a:r>
              <a:rPr lang="en-US" dirty="0"/>
              <a:t> </a:t>
            </a:r>
            <a:r>
              <a:rPr lang="en-US" dirty="0" err="1"/>
              <a:t>og</a:t>
            </a:r>
            <a:r>
              <a:rPr lang="en-US" dirty="0"/>
              <a:t> </a:t>
            </a:r>
            <a:r>
              <a:rPr lang="en-US" dirty="0" err="1"/>
              <a:t>ansvar</a:t>
            </a:r>
            <a:endParaRPr lang="en-US" dirty="0"/>
          </a:p>
        </p:txBody>
      </p:sp>
      <p:sp>
        <p:nvSpPr>
          <p:cNvPr id="4" name="Slide Number Placeholder 3"/>
          <p:cNvSpPr>
            <a:spLocks noGrp="1"/>
          </p:cNvSpPr>
          <p:nvPr>
            <p:ph type="sldNum" sz="quarter" idx="11"/>
          </p:nvPr>
        </p:nvSpPr>
        <p:spPr>
          <a:prstGeom prst="rect">
            <a:avLst/>
          </a:prstGeom>
        </p:spPr>
        <p:txBody>
          <a:bodyPr/>
          <a:lstStyle/>
          <a:p>
            <a:pPr>
              <a:defRPr/>
            </a:pPr>
            <a:fld id="{CA695648-21E9-4045-A53E-31B6D20C9C38}" type="slidenum">
              <a:rPr lang="en-US" smtClean="0"/>
              <a:pPr>
                <a:defRPr/>
              </a:pPr>
              <a:t>11</a:t>
            </a:fld>
            <a:endParaRPr lang="en-US"/>
          </a:p>
        </p:txBody>
      </p:sp>
      <p:sp>
        <p:nvSpPr>
          <p:cNvPr id="16" name="Plassholder for innhold 15">
            <a:extLst>
              <a:ext uri="{FF2B5EF4-FFF2-40B4-BE49-F238E27FC236}">
                <a16:creationId xmlns:a16="http://schemas.microsoft.com/office/drawing/2014/main" id="{9097F937-DF0E-4767-B9FD-9F7C2A1CF4C8}"/>
              </a:ext>
            </a:extLst>
          </p:cNvPr>
          <p:cNvSpPr>
            <a:spLocks noGrp="1"/>
          </p:cNvSpPr>
          <p:nvPr>
            <p:ph idx="1"/>
          </p:nvPr>
        </p:nvSpPr>
        <p:spPr/>
        <p:txBody>
          <a:bodyPr/>
          <a:lstStyle/>
          <a:p>
            <a:pPr marL="347980" indent="-347980"/>
            <a:r>
              <a:rPr lang="nb-NO" dirty="0">
                <a:cs typeface="Arial"/>
              </a:rPr>
              <a:t>Prosesseier:</a:t>
            </a:r>
          </a:p>
          <a:p>
            <a:pPr marL="347980" indent="-347980"/>
            <a:endParaRPr lang="nb-NO" dirty="0">
              <a:cs typeface="Arial"/>
            </a:endParaRPr>
          </a:p>
          <a:p>
            <a:pPr marL="347980" indent="-347980"/>
            <a:r>
              <a:rPr lang="nb-NO" dirty="0">
                <a:cs typeface="Arial"/>
              </a:rPr>
              <a:t>Prosessleder:</a:t>
            </a:r>
          </a:p>
          <a:p>
            <a:pPr marL="347980" indent="-347980"/>
            <a:endParaRPr lang="nb-NO" dirty="0">
              <a:cs typeface="Arial"/>
            </a:endParaRPr>
          </a:p>
          <a:p>
            <a:pPr marL="347980" indent="-347980"/>
            <a:r>
              <a:rPr lang="nb-NO" dirty="0">
                <a:cs typeface="Arial"/>
              </a:rPr>
              <a:t>Arbeidsgruppe:</a:t>
            </a:r>
          </a:p>
          <a:p>
            <a:pPr marL="347980" indent="-347980"/>
            <a:endParaRPr lang="nb-NO" dirty="0">
              <a:cs typeface="Arial"/>
            </a:endParaRPr>
          </a:p>
          <a:p>
            <a:pPr marL="347980" indent="-347980"/>
            <a:endParaRPr lang="nb-NO" dirty="0">
              <a:cs typeface="Arial"/>
            </a:endParaRPr>
          </a:p>
        </p:txBody>
      </p:sp>
    </p:spTree>
    <p:extLst>
      <p:ext uri="{BB962C8B-B14F-4D97-AF65-F5344CB8AC3E}">
        <p14:creationId xmlns:p14="http://schemas.microsoft.com/office/powerpoint/2010/main" val="4020900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2" name="think-cell Slide" r:id="rId57" imgW="473" imgH="473" progId="TCLayout.ActiveDocument.1">
                  <p:embed/>
                </p:oleObj>
              </mc:Choice>
              <mc:Fallback>
                <p:oleObj name="think-cell Slide" r:id="rId57" imgW="473" imgH="473" progId="TCLayout.ActiveDocument.1">
                  <p:embed/>
                  <p:pic>
                    <p:nvPicPr>
                      <p:cNvPr id="6" name="Object 5" hidden="1"/>
                      <p:cNvPicPr/>
                      <p:nvPr/>
                    </p:nvPicPr>
                    <p:blipFill>
                      <a:blip r:embed="rId58"/>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bwMode="gray">
          <a:xfrm>
            <a:off x="0" y="0"/>
            <a:ext cx="158750" cy="158750"/>
          </a:xfrm>
          <a:prstGeom prst="rect">
            <a:avLst/>
          </a:prstGeom>
          <a:solidFill>
            <a:schemeClr val="accent3"/>
          </a:solidFill>
          <a:ln w="19050" algn="ctr">
            <a:solidFill>
              <a:schemeClr val="accent3"/>
            </a:solidFill>
            <a:miter lim="800000"/>
            <a:headEnd/>
            <a:tailEnd/>
          </a:ln>
        </p:spPr>
        <p:txBody>
          <a:bodyPr wrap="none" lIns="0" tIns="0" rIns="0" bIns="0" rtlCol="0" anchor="ctr"/>
          <a:lstStyle/>
          <a:p>
            <a:pPr algn="ctr">
              <a:spcBef>
                <a:spcPct val="0"/>
              </a:spcBef>
              <a:spcAft>
                <a:spcPct val="0"/>
              </a:spcAft>
              <a:buFont typeface="Arial" pitchFamily="34" charset="0"/>
              <a:buNone/>
            </a:pPr>
            <a:endParaRPr lang="nb-NO" sz="1050" b="1" noProof="0" err="1">
              <a:solidFill>
                <a:schemeClr val="bg1"/>
              </a:solidFill>
              <a:latin typeface="Verdana" panose="020B0604030504040204" pitchFamily="34" charset="0"/>
              <a:sym typeface="Verdana" panose="020B0604030504040204" pitchFamily="34" charset="0"/>
            </a:endParaRPr>
          </a:p>
        </p:txBody>
      </p:sp>
      <p:sp>
        <p:nvSpPr>
          <p:cNvPr id="2" name="Title 1"/>
          <p:cNvSpPr>
            <a:spLocks noGrp="1"/>
          </p:cNvSpPr>
          <p:nvPr>
            <p:ph type="title"/>
          </p:nvPr>
        </p:nvSpPr>
        <p:spPr>
          <a:xfrm>
            <a:off x="460904" y="800519"/>
            <a:ext cx="11252200" cy="698501"/>
          </a:xfrm>
        </p:spPr>
        <p:txBody>
          <a:bodyPr/>
          <a:lstStyle/>
          <a:p>
            <a:r>
              <a:rPr lang="nb-NO" sz="1600" dirty="0"/>
              <a:t>Tidsplan</a:t>
            </a:r>
          </a:p>
        </p:txBody>
      </p:sp>
      <p:sp>
        <p:nvSpPr>
          <p:cNvPr id="3" name="Text Placeholder 2"/>
          <p:cNvSpPr>
            <a:spLocks noGrp="1"/>
          </p:cNvSpPr>
          <p:nvPr>
            <p:ph type="body" sz="quarter" idx="13"/>
          </p:nvPr>
        </p:nvSpPr>
        <p:spPr>
          <a:xfrm>
            <a:off x="469900" y="1041488"/>
            <a:ext cx="11252200" cy="757255"/>
          </a:xfrm>
        </p:spPr>
        <p:txBody>
          <a:bodyPr/>
          <a:lstStyle/>
          <a:p>
            <a:r>
              <a:rPr lang="nb-NO" sz="1600" dirty="0"/>
              <a:t>For alle fasene (lim inn fra mal i </a:t>
            </a:r>
            <a:r>
              <a:rPr lang="nb-NO" sz="1600" dirty="0" err="1"/>
              <a:t>excell</a:t>
            </a:r>
            <a:r>
              <a:rPr lang="nb-NO" sz="1600" dirty="0"/>
              <a:t>)</a:t>
            </a:r>
          </a:p>
        </p:txBody>
      </p:sp>
      <p:sp>
        <p:nvSpPr>
          <p:cNvPr id="144" name="Text Placeholder 18"/>
          <p:cNvSpPr>
            <a:spLocks noGrp="1"/>
          </p:cNvSpPr>
          <p:nvPr>
            <p:custDataLst>
              <p:tags r:id="rId4"/>
            </p:custDataLst>
          </p:nvPr>
        </p:nvSpPr>
        <p:spPr bwMode="gray">
          <a:xfrm>
            <a:off x="4260850" y="2012950"/>
            <a:ext cx="10985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613DC2D5-13E7-4652-B7BF-550C4E4FEF35}" type="datetime'o''''''''''''''''''''''''''''''''''''''k''''''t'">
              <a:rPr lang="nb-NO" altLang="en-US" sz="1050" b="1" smtClean="0">
                <a:solidFill>
                  <a:schemeClr val="bg1"/>
                </a:solidFill>
                <a:sym typeface="+mn-lt"/>
              </a:rPr>
              <a:pPr algn="ctr">
                <a:spcBef>
                  <a:spcPct val="0"/>
                </a:spcBef>
                <a:spcAft>
                  <a:spcPct val="0"/>
                </a:spcAft>
              </a:pPr>
              <a:t>okt</a:t>
            </a:fld>
            <a:endParaRPr lang="nb-NO" sz="1050" b="1">
              <a:solidFill>
                <a:schemeClr val="bg1"/>
              </a:solidFill>
              <a:sym typeface="+mn-lt"/>
            </a:endParaRPr>
          </a:p>
        </p:txBody>
      </p:sp>
      <p:sp>
        <p:nvSpPr>
          <p:cNvPr id="104" name="Text Placeholder 18"/>
          <p:cNvSpPr>
            <a:spLocks noGrp="1"/>
          </p:cNvSpPr>
          <p:nvPr>
            <p:custDataLst>
              <p:tags r:id="rId5"/>
            </p:custDataLst>
          </p:nvPr>
        </p:nvSpPr>
        <p:spPr bwMode="gray">
          <a:xfrm>
            <a:off x="5359400" y="2012950"/>
            <a:ext cx="3294063"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2AD8EC99-CE62-434A-AF88-7CF8EC1BA131}" type="datetime'''''''''''''''''''''n''''''ov'''''''''''''''''''''''''''">
              <a:rPr lang="nb-NO" altLang="en-US" sz="1050" b="1" smtClean="0">
                <a:solidFill>
                  <a:schemeClr val="bg1"/>
                </a:solidFill>
                <a:sym typeface="+mn-lt"/>
              </a:rPr>
              <a:pPr algn="ctr">
                <a:spcBef>
                  <a:spcPct val="0"/>
                </a:spcBef>
                <a:spcAft>
                  <a:spcPct val="0"/>
                </a:spcAft>
              </a:pPr>
              <a:t>nov</a:t>
            </a:fld>
            <a:endParaRPr lang="nb-NO" sz="1050" b="1">
              <a:solidFill>
                <a:schemeClr val="bg1"/>
              </a:solidFill>
              <a:sym typeface="+mn-lt"/>
            </a:endParaRPr>
          </a:p>
        </p:txBody>
      </p:sp>
      <p:sp>
        <p:nvSpPr>
          <p:cNvPr id="135" name="Text Placeholder 18"/>
          <p:cNvSpPr>
            <a:spLocks noGrp="1"/>
          </p:cNvSpPr>
          <p:nvPr>
            <p:custDataLst>
              <p:tags r:id="rId6"/>
            </p:custDataLst>
          </p:nvPr>
        </p:nvSpPr>
        <p:spPr bwMode="gray">
          <a:xfrm>
            <a:off x="8653463" y="2012950"/>
            <a:ext cx="1976438"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7731E53A-18EA-448D-B2BC-061EECF9D557}" type="datetime'd''''''''''''''''e''s'''''''''''''">
              <a:rPr lang="nb-NO" altLang="en-US" sz="1050" b="1" smtClean="0">
                <a:solidFill>
                  <a:schemeClr val="bg1"/>
                </a:solidFill>
                <a:sym typeface="+mn-lt"/>
              </a:rPr>
              <a:pPr algn="ctr">
                <a:spcBef>
                  <a:spcPct val="0"/>
                </a:spcBef>
                <a:spcAft>
                  <a:spcPct val="0"/>
                </a:spcAft>
              </a:pPr>
              <a:t>des</a:t>
            </a:fld>
            <a:endParaRPr lang="nb-NO" sz="1050" b="1">
              <a:solidFill>
                <a:schemeClr val="bg1"/>
              </a:solidFill>
              <a:sym typeface="+mn-lt"/>
            </a:endParaRPr>
          </a:p>
        </p:txBody>
      </p:sp>
      <p:sp>
        <p:nvSpPr>
          <p:cNvPr id="139" name="Text Placeholder 18"/>
          <p:cNvSpPr>
            <a:spLocks noGrp="1"/>
          </p:cNvSpPr>
          <p:nvPr>
            <p:custDataLst>
              <p:tags r:id="rId7"/>
            </p:custDataLst>
          </p:nvPr>
        </p:nvSpPr>
        <p:spPr bwMode="gray">
          <a:xfrm>
            <a:off x="4260850" y="2220913"/>
            <a:ext cx="7683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BE166BEA-0527-4D00-8F2E-510A58D21D1E}" type="datetime'''''''''''''''''''''''''''43'''''''">
              <a:rPr lang="nb-NO" altLang="en-US" sz="1050" b="1" smtClean="0">
                <a:solidFill>
                  <a:schemeClr val="bg1"/>
                </a:solidFill>
                <a:sym typeface="+mn-lt"/>
              </a:rPr>
              <a:pPr algn="ctr">
                <a:spcBef>
                  <a:spcPct val="0"/>
                </a:spcBef>
                <a:spcAft>
                  <a:spcPct val="0"/>
                </a:spcAft>
              </a:pPr>
              <a:t>43</a:t>
            </a:fld>
            <a:endParaRPr lang="nb-NO" sz="1050" b="1">
              <a:solidFill>
                <a:schemeClr val="bg1"/>
              </a:solidFill>
              <a:sym typeface="+mn-lt"/>
            </a:endParaRPr>
          </a:p>
        </p:txBody>
      </p:sp>
      <p:sp>
        <p:nvSpPr>
          <p:cNvPr id="140" name="Text Placeholder 18"/>
          <p:cNvSpPr>
            <a:spLocks noGrp="1"/>
          </p:cNvSpPr>
          <p:nvPr>
            <p:custDataLst>
              <p:tags r:id="rId8"/>
            </p:custDataLst>
          </p:nvPr>
        </p:nvSpPr>
        <p:spPr bwMode="gray">
          <a:xfrm>
            <a:off x="5029200" y="2220913"/>
            <a:ext cx="7683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B28A803F-A942-4BD4-9DE0-485302B13354}" type="datetime'''''''4''''''''''''''''''4'''''''''''''''''''''''">
              <a:rPr lang="nb-NO" altLang="en-US" sz="1050" b="1" smtClean="0">
                <a:solidFill>
                  <a:schemeClr val="bg1"/>
                </a:solidFill>
                <a:sym typeface="+mn-lt"/>
              </a:rPr>
              <a:pPr algn="ctr">
                <a:spcBef>
                  <a:spcPct val="0"/>
                </a:spcBef>
                <a:spcAft>
                  <a:spcPct val="0"/>
                </a:spcAft>
              </a:pPr>
              <a:t>44</a:t>
            </a:fld>
            <a:endParaRPr lang="nb-NO" sz="1050" b="1">
              <a:solidFill>
                <a:schemeClr val="bg1"/>
              </a:solidFill>
              <a:sym typeface="+mn-lt"/>
            </a:endParaRPr>
          </a:p>
        </p:txBody>
      </p:sp>
      <p:sp>
        <p:nvSpPr>
          <p:cNvPr id="141" name="Text Placeholder 18"/>
          <p:cNvSpPr>
            <a:spLocks noGrp="1"/>
          </p:cNvSpPr>
          <p:nvPr>
            <p:custDataLst>
              <p:tags r:id="rId9"/>
            </p:custDataLst>
          </p:nvPr>
        </p:nvSpPr>
        <p:spPr bwMode="gray">
          <a:xfrm>
            <a:off x="5797550" y="2220913"/>
            <a:ext cx="769938"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1992FAC7-813F-4746-94E3-062F309B8E47}" type="datetime'4''''''''''''''''''5'''''''''''''''''''''''''''''''''''''">
              <a:rPr lang="nb-NO" altLang="en-US" sz="1050" b="1" smtClean="0">
                <a:solidFill>
                  <a:schemeClr val="bg1"/>
                </a:solidFill>
                <a:sym typeface="+mn-lt"/>
              </a:rPr>
              <a:pPr algn="ctr">
                <a:spcBef>
                  <a:spcPct val="0"/>
                </a:spcBef>
                <a:spcAft>
                  <a:spcPct val="0"/>
                </a:spcAft>
              </a:pPr>
              <a:t>45</a:t>
            </a:fld>
            <a:endParaRPr lang="nb-NO" sz="1050" b="1">
              <a:solidFill>
                <a:schemeClr val="bg1"/>
              </a:solidFill>
              <a:sym typeface="+mn-lt"/>
            </a:endParaRPr>
          </a:p>
        </p:txBody>
      </p:sp>
      <p:sp>
        <p:nvSpPr>
          <p:cNvPr id="142" name="Text Placeholder 18"/>
          <p:cNvSpPr>
            <a:spLocks noGrp="1"/>
          </p:cNvSpPr>
          <p:nvPr>
            <p:custDataLst>
              <p:tags r:id="rId10"/>
            </p:custDataLst>
          </p:nvPr>
        </p:nvSpPr>
        <p:spPr bwMode="gray">
          <a:xfrm>
            <a:off x="6567488" y="2220913"/>
            <a:ext cx="7683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8C6C0AD4-0EC8-4A4A-BCF3-9D55CA197CB7}" type="datetime'''''''''''''''''4''''''''''''''''''''''''6'''''''''''''''''">
              <a:rPr lang="nb-NO" altLang="en-US" sz="1050" b="1" smtClean="0">
                <a:solidFill>
                  <a:schemeClr val="bg1"/>
                </a:solidFill>
                <a:sym typeface="+mn-lt"/>
              </a:rPr>
              <a:pPr algn="ctr">
                <a:spcBef>
                  <a:spcPct val="0"/>
                </a:spcBef>
                <a:spcAft>
                  <a:spcPct val="0"/>
                </a:spcAft>
              </a:pPr>
              <a:t>46</a:t>
            </a:fld>
            <a:endParaRPr lang="nb-NO" sz="1050" b="1">
              <a:solidFill>
                <a:schemeClr val="bg1"/>
              </a:solidFill>
              <a:sym typeface="+mn-lt"/>
            </a:endParaRPr>
          </a:p>
        </p:txBody>
      </p:sp>
      <p:sp>
        <p:nvSpPr>
          <p:cNvPr id="143" name="Text Placeholder 18"/>
          <p:cNvSpPr>
            <a:spLocks noGrp="1"/>
          </p:cNvSpPr>
          <p:nvPr>
            <p:custDataLst>
              <p:tags r:id="rId11"/>
            </p:custDataLst>
          </p:nvPr>
        </p:nvSpPr>
        <p:spPr bwMode="gray">
          <a:xfrm>
            <a:off x="7335838" y="2220913"/>
            <a:ext cx="7683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FD2F8ABB-740C-49BA-8B5B-49B474E90F6A}" type="datetime'''''''''''''''''''''4''''7'''''''''''">
              <a:rPr lang="nb-NO" altLang="en-US" sz="1050" b="1" smtClean="0">
                <a:solidFill>
                  <a:schemeClr val="bg1"/>
                </a:solidFill>
                <a:sym typeface="+mn-lt"/>
              </a:rPr>
              <a:pPr algn="ctr">
                <a:spcBef>
                  <a:spcPct val="0"/>
                </a:spcBef>
                <a:spcAft>
                  <a:spcPct val="0"/>
                </a:spcAft>
              </a:pPr>
              <a:t>47</a:t>
            </a:fld>
            <a:endParaRPr lang="nb-NO" sz="1050" b="1">
              <a:solidFill>
                <a:schemeClr val="bg1"/>
              </a:solidFill>
              <a:sym typeface="+mn-lt"/>
            </a:endParaRPr>
          </a:p>
        </p:txBody>
      </p:sp>
      <p:sp>
        <p:nvSpPr>
          <p:cNvPr id="102" name="Text Placeholder 18"/>
          <p:cNvSpPr>
            <a:spLocks noGrp="1"/>
          </p:cNvSpPr>
          <p:nvPr>
            <p:custDataLst>
              <p:tags r:id="rId12"/>
            </p:custDataLst>
          </p:nvPr>
        </p:nvSpPr>
        <p:spPr bwMode="gray">
          <a:xfrm>
            <a:off x="8104188" y="2220913"/>
            <a:ext cx="7683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6B50D16C-5770-4CBB-BC13-20DAF5EBDCDE}" type="datetime'''''''''''''''''4''''''8'''''''''''''''''''''''''''">
              <a:rPr lang="nb-NO" altLang="en-US" sz="1050" b="1" smtClean="0">
                <a:solidFill>
                  <a:schemeClr val="bg1"/>
                </a:solidFill>
                <a:sym typeface="+mn-lt"/>
              </a:rPr>
              <a:pPr algn="ctr">
                <a:spcBef>
                  <a:spcPct val="0"/>
                </a:spcBef>
                <a:spcAft>
                  <a:spcPct val="0"/>
                </a:spcAft>
              </a:pPr>
              <a:t>48</a:t>
            </a:fld>
            <a:endParaRPr lang="nb-NO" sz="1050" b="1">
              <a:solidFill>
                <a:schemeClr val="bg1"/>
              </a:solidFill>
              <a:sym typeface="+mn-lt"/>
            </a:endParaRPr>
          </a:p>
        </p:txBody>
      </p:sp>
      <p:sp>
        <p:nvSpPr>
          <p:cNvPr id="131" name="Text Placeholder 18"/>
          <p:cNvSpPr>
            <a:spLocks noGrp="1"/>
          </p:cNvSpPr>
          <p:nvPr>
            <p:custDataLst>
              <p:tags r:id="rId13"/>
            </p:custDataLst>
          </p:nvPr>
        </p:nvSpPr>
        <p:spPr bwMode="gray">
          <a:xfrm>
            <a:off x="8872538" y="2220913"/>
            <a:ext cx="7683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569CB8BE-C345-4123-AC87-231EC1AAC3A4}" type="datetime'''''''''''''''''''4''''''''''''''''''''''''''''''''''''9'">
              <a:rPr lang="nb-NO" altLang="en-US" sz="1050" b="1" smtClean="0">
                <a:solidFill>
                  <a:schemeClr val="bg1"/>
                </a:solidFill>
                <a:sym typeface="+mn-lt"/>
              </a:rPr>
              <a:pPr algn="ctr">
                <a:spcBef>
                  <a:spcPct val="0"/>
                </a:spcBef>
                <a:spcAft>
                  <a:spcPct val="0"/>
                </a:spcAft>
              </a:pPr>
              <a:t>49</a:t>
            </a:fld>
            <a:endParaRPr lang="nb-NO" sz="1050" b="1">
              <a:solidFill>
                <a:schemeClr val="bg1"/>
              </a:solidFill>
              <a:sym typeface="+mn-lt"/>
            </a:endParaRPr>
          </a:p>
        </p:txBody>
      </p:sp>
      <p:sp>
        <p:nvSpPr>
          <p:cNvPr id="132" name="Text Placeholder 18"/>
          <p:cNvSpPr>
            <a:spLocks noGrp="1"/>
          </p:cNvSpPr>
          <p:nvPr>
            <p:custDataLst>
              <p:tags r:id="rId14"/>
            </p:custDataLst>
          </p:nvPr>
        </p:nvSpPr>
        <p:spPr bwMode="gray">
          <a:xfrm>
            <a:off x="9640888" y="2220913"/>
            <a:ext cx="769938"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A66F2147-A9EF-4A0B-8380-D67C6C392A1C}" type="datetime'''''''5''''''''''''''''''''''''''''''''''''''0'''''">
              <a:rPr lang="nb-NO" altLang="en-US" sz="1050" b="1" smtClean="0">
                <a:solidFill>
                  <a:schemeClr val="bg1"/>
                </a:solidFill>
                <a:sym typeface="+mn-lt"/>
              </a:rPr>
              <a:pPr algn="ctr">
                <a:spcBef>
                  <a:spcPct val="0"/>
                </a:spcBef>
                <a:spcAft>
                  <a:spcPct val="0"/>
                </a:spcAft>
              </a:pPr>
              <a:t>50</a:t>
            </a:fld>
            <a:endParaRPr lang="nb-NO" sz="1050" b="1">
              <a:solidFill>
                <a:schemeClr val="bg1"/>
              </a:solidFill>
              <a:sym typeface="+mn-lt"/>
            </a:endParaRPr>
          </a:p>
        </p:txBody>
      </p:sp>
      <p:sp>
        <p:nvSpPr>
          <p:cNvPr id="133" name="Text Placeholder 18"/>
          <p:cNvSpPr>
            <a:spLocks noGrp="1"/>
          </p:cNvSpPr>
          <p:nvPr>
            <p:custDataLst>
              <p:tags r:id="rId15"/>
            </p:custDataLst>
          </p:nvPr>
        </p:nvSpPr>
        <p:spPr bwMode="gray">
          <a:xfrm>
            <a:off x="10410825" y="2220913"/>
            <a:ext cx="219075"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EE617933-7DF9-4702-B9CF-324DF3E8F610}" type="datetime'''''''''''''''''''5''''''''''''1'''''''''''''''''''''''''''">
              <a:rPr lang="nb-NO" altLang="en-US" sz="1050" b="1" smtClean="0">
                <a:solidFill>
                  <a:schemeClr val="bg1"/>
                </a:solidFill>
                <a:sym typeface="+mn-lt"/>
              </a:rPr>
              <a:pPr algn="ctr">
                <a:spcBef>
                  <a:spcPct val="0"/>
                </a:spcBef>
                <a:spcAft>
                  <a:spcPct val="0"/>
                </a:spcAft>
              </a:pPr>
              <a:t>51</a:t>
            </a:fld>
            <a:endParaRPr lang="nb-NO" sz="1050" b="1">
              <a:solidFill>
                <a:schemeClr val="bg1"/>
              </a:solidFill>
              <a:sym typeface="+mn-lt"/>
            </a:endParaRPr>
          </a:p>
        </p:txBody>
      </p:sp>
      <p:cxnSp>
        <p:nvCxnSpPr>
          <p:cNvPr id="56" name="Straight Connector 55"/>
          <p:cNvCxnSpPr/>
          <p:nvPr>
            <p:custDataLst>
              <p:tags r:id="rId16"/>
            </p:custDataLst>
          </p:nvPr>
        </p:nvCxnSpPr>
        <p:spPr bwMode="auto">
          <a:xfrm>
            <a:off x="10629900" y="2428875"/>
            <a:ext cx="0" cy="3870325"/>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custDataLst>
              <p:tags r:id="rId17"/>
            </p:custDataLst>
          </p:nvPr>
        </p:nvCxnSpPr>
        <p:spPr bwMode="auto">
          <a:xfrm>
            <a:off x="8653463" y="2428875"/>
            <a:ext cx="0" cy="3870325"/>
          </a:xfrm>
          <a:prstGeom prst="line">
            <a:avLst/>
          </a:prstGeom>
          <a:ln w="317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custDataLst>
              <p:tags r:id="rId18"/>
            </p:custDataLst>
          </p:nvPr>
        </p:nvCxnSpPr>
        <p:spPr bwMode="auto">
          <a:xfrm>
            <a:off x="4260850" y="2428875"/>
            <a:ext cx="0" cy="3870325"/>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custDataLst>
              <p:tags r:id="rId19"/>
            </p:custDataLst>
          </p:nvPr>
        </p:nvCxnSpPr>
        <p:spPr bwMode="auto">
          <a:xfrm>
            <a:off x="5359400" y="2428875"/>
            <a:ext cx="0" cy="3870325"/>
          </a:xfrm>
          <a:prstGeom prst="line">
            <a:avLst/>
          </a:prstGeom>
          <a:ln w="317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custDataLst>
              <p:tags r:id="rId20"/>
            </p:custDataLst>
          </p:nvPr>
        </p:nvCxnSpPr>
        <p:spPr bwMode="auto">
          <a:xfrm>
            <a:off x="469900" y="2428875"/>
            <a:ext cx="0" cy="3870325"/>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custDataLst>
              <p:tags r:id="rId21"/>
            </p:custDataLst>
          </p:nvPr>
        </p:nvCxnSpPr>
        <p:spPr bwMode="auto">
          <a:xfrm>
            <a:off x="10410825"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custDataLst>
              <p:tags r:id="rId22"/>
            </p:custDataLst>
          </p:nvPr>
        </p:nvCxnSpPr>
        <p:spPr bwMode="auto">
          <a:xfrm>
            <a:off x="9640888"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custDataLst>
              <p:tags r:id="rId23"/>
            </p:custDataLst>
          </p:nvPr>
        </p:nvCxnSpPr>
        <p:spPr bwMode="auto">
          <a:xfrm>
            <a:off x="8872538"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custDataLst>
              <p:tags r:id="rId24"/>
            </p:custDataLst>
          </p:nvPr>
        </p:nvCxnSpPr>
        <p:spPr bwMode="auto">
          <a:xfrm>
            <a:off x="8104188"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custDataLst>
              <p:tags r:id="rId25"/>
            </p:custDataLst>
          </p:nvPr>
        </p:nvCxnSpPr>
        <p:spPr bwMode="auto">
          <a:xfrm>
            <a:off x="7335838"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custDataLst>
              <p:tags r:id="rId26"/>
            </p:custDataLst>
          </p:nvPr>
        </p:nvCxnSpPr>
        <p:spPr bwMode="auto">
          <a:xfrm>
            <a:off x="5029200"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custDataLst>
              <p:tags r:id="rId27"/>
            </p:custDataLst>
          </p:nvPr>
        </p:nvCxnSpPr>
        <p:spPr bwMode="auto">
          <a:xfrm>
            <a:off x="5797550"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custDataLst>
              <p:tags r:id="rId28"/>
            </p:custDataLst>
          </p:nvPr>
        </p:nvCxnSpPr>
        <p:spPr bwMode="auto">
          <a:xfrm>
            <a:off x="6567488"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custDataLst>
              <p:tags r:id="rId29"/>
            </p:custDataLst>
          </p:nvPr>
        </p:nvCxnSpPr>
        <p:spPr bwMode="auto">
          <a:xfrm>
            <a:off x="469900" y="4835525"/>
            <a:ext cx="10160000" cy="0"/>
          </a:xfrm>
          <a:prstGeom prst="line">
            <a:avLst/>
          </a:prstGeom>
          <a:ln w="317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custDataLst>
              <p:tags r:id="rId30"/>
            </p:custDataLst>
          </p:nvPr>
        </p:nvCxnSpPr>
        <p:spPr bwMode="auto">
          <a:xfrm>
            <a:off x="469900" y="3552825"/>
            <a:ext cx="10160000" cy="0"/>
          </a:xfrm>
          <a:prstGeom prst="line">
            <a:avLst/>
          </a:prstGeom>
          <a:ln w="317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custDataLst>
              <p:tags r:id="rId31"/>
            </p:custDataLst>
          </p:nvPr>
        </p:nvCxnSpPr>
        <p:spPr bwMode="auto">
          <a:xfrm>
            <a:off x="469900" y="5799138"/>
            <a:ext cx="10160000" cy="0"/>
          </a:xfrm>
          <a:prstGeom prst="line">
            <a:avLst/>
          </a:prstGeom>
          <a:ln w="317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custDataLst>
              <p:tags r:id="rId32"/>
            </p:custDataLst>
          </p:nvPr>
        </p:nvCxnSpPr>
        <p:spPr bwMode="auto">
          <a:xfrm>
            <a:off x="469900" y="6299200"/>
            <a:ext cx="10160000"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custDataLst>
              <p:tags r:id="rId33"/>
            </p:custDataLst>
          </p:nvPr>
        </p:nvCxnSpPr>
        <p:spPr bwMode="auto">
          <a:xfrm>
            <a:off x="469900" y="2428875"/>
            <a:ext cx="10160000"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62" name="Rectangle 161"/>
          <p:cNvSpPr/>
          <p:nvPr>
            <p:custDataLst>
              <p:tags r:id="rId34"/>
            </p:custDataLst>
          </p:nvPr>
        </p:nvSpPr>
        <p:spPr bwMode="gray">
          <a:xfrm>
            <a:off x="9861550" y="6119813"/>
            <a:ext cx="763588"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52" name="Rectangle 151"/>
          <p:cNvSpPr/>
          <p:nvPr>
            <p:custDataLst>
              <p:tags r:id="rId35"/>
            </p:custDataLst>
          </p:nvPr>
        </p:nvSpPr>
        <p:spPr bwMode="gray">
          <a:xfrm>
            <a:off x="4265613" y="2749550"/>
            <a:ext cx="2411413"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56" name="Rectangle 155"/>
          <p:cNvSpPr/>
          <p:nvPr>
            <p:custDataLst>
              <p:tags r:id="rId36"/>
            </p:custDataLst>
          </p:nvPr>
        </p:nvSpPr>
        <p:spPr bwMode="gray">
          <a:xfrm>
            <a:off x="4265613" y="2981325"/>
            <a:ext cx="2411413"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57" name="Rectangle 156"/>
          <p:cNvSpPr/>
          <p:nvPr>
            <p:custDataLst>
              <p:tags r:id="rId37"/>
            </p:custDataLst>
          </p:nvPr>
        </p:nvSpPr>
        <p:spPr bwMode="gray">
          <a:xfrm>
            <a:off x="4265613" y="3213100"/>
            <a:ext cx="2411413"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58" name="Rectangle 157"/>
          <p:cNvSpPr/>
          <p:nvPr>
            <p:custDataLst>
              <p:tags r:id="rId38"/>
            </p:custDataLst>
          </p:nvPr>
        </p:nvSpPr>
        <p:spPr bwMode="gray">
          <a:xfrm>
            <a:off x="5468938" y="3873500"/>
            <a:ext cx="3184525"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59" name="Rectangle 158"/>
          <p:cNvSpPr/>
          <p:nvPr>
            <p:custDataLst>
              <p:tags r:id="rId39"/>
            </p:custDataLst>
          </p:nvPr>
        </p:nvSpPr>
        <p:spPr bwMode="gray">
          <a:xfrm>
            <a:off x="6018213" y="4265613"/>
            <a:ext cx="2635250"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60" name="Rectangle 159"/>
          <p:cNvSpPr/>
          <p:nvPr>
            <p:custDataLst>
              <p:tags r:id="rId40"/>
            </p:custDataLst>
          </p:nvPr>
        </p:nvSpPr>
        <p:spPr bwMode="gray">
          <a:xfrm>
            <a:off x="8543925" y="5156200"/>
            <a:ext cx="1208088"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61" name="Rectangle 160"/>
          <p:cNvSpPr/>
          <p:nvPr>
            <p:custDataLst>
              <p:tags r:id="rId41"/>
            </p:custDataLst>
          </p:nvPr>
        </p:nvSpPr>
        <p:spPr bwMode="gray">
          <a:xfrm>
            <a:off x="8543925" y="5621338"/>
            <a:ext cx="1427163"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67" name="Diamond 166"/>
          <p:cNvSpPr/>
          <p:nvPr>
            <p:custDataLst>
              <p:tags r:id="rId42"/>
            </p:custDataLst>
          </p:nvPr>
        </p:nvSpPr>
        <p:spPr bwMode="gray">
          <a:xfrm>
            <a:off x="8377238" y="3856038"/>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64" name="Diamond 163"/>
          <p:cNvSpPr/>
          <p:nvPr>
            <p:custDataLst>
              <p:tags r:id="rId43"/>
            </p:custDataLst>
          </p:nvPr>
        </p:nvSpPr>
        <p:spPr bwMode="gray">
          <a:xfrm>
            <a:off x="9364663" y="5370513"/>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68" name="Diamond 167"/>
          <p:cNvSpPr/>
          <p:nvPr>
            <p:custDataLst>
              <p:tags r:id="rId44"/>
            </p:custDataLst>
          </p:nvPr>
        </p:nvSpPr>
        <p:spPr bwMode="gray">
          <a:xfrm>
            <a:off x="7718425" y="3856038"/>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63" name="Diamond 162"/>
          <p:cNvSpPr/>
          <p:nvPr>
            <p:custDataLst>
              <p:tags r:id="rId45"/>
            </p:custDataLst>
          </p:nvPr>
        </p:nvSpPr>
        <p:spPr bwMode="gray">
          <a:xfrm>
            <a:off x="9036050" y="5370513"/>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69" name="Diamond 168"/>
          <p:cNvSpPr/>
          <p:nvPr>
            <p:custDataLst>
              <p:tags r:id="rId46"/>
            </p:custDataLst>
          </p:nvPr>
        </p:nvSpPr>
        <p:spPr bwMode="gray">
          <a:xfrm>
            <a:off x="6838950" y="3856038"/>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65" name="Diamond 164"/>
          <p:cNvSpPr/>
          <p:nvPr>
            <p:custDataLst>
              <p:tags r:id="rId47"/>
            </p:custDataLst>
          </p:nvPr>
        </p:nvSpPr>
        <p:spPr bwMode="gray">
          <a:xfrm>
            <a:off x="8705850" y="5370513"/>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66" name="Diamond 165"/>
          <p:cNvSpPr/>
          <p:nvPr>
            <p:custDataLst>
              <p:tags r:id="rId48"/>
            </p:custDataLst>
          </p:nvPr>
        </p:nvSpPr>
        <p:spPr bwMode="gray">
          <a:xfrm>
            <a:off x="8486775" y="4640263"/>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170" name="Diamond 169"/>
          <p:cNvSpPr/>
          <p:nvPr>
            <p:custDataLst>
              <p:tags r:id="rId49"/>
            </p:custDataLst>
          </p:nvPr>
        </p:nvSpPr>
        <p:spPr bwMode="gray">
          <a:xfrm>
            <a:off x="6180138" y="3856038"/>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sp>
        <p:nvSpPr>
          <p:cNvPr id="9" name="Text Placeholder 18"/>
          <p:cNvSpPr>
            <a:spLocks noGrp="1"/>
          </p:cNvSpPr>
          <p:nvPr>
            <p:custDataLst>
              <p:tags r:id="rId50"/>
            </p:custDataLst>
          </p:nvPr>
        </p:nvSpPr>
        <p:spPr bwMode="auto">
          <a:xfrm>
            <a:off x="523875" y="3606800"/>
            <a:ext cx="735013"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sz="1050" b="1" dirty="0">
                <a:sym typeface="+mn-lt"/>
              </a:rPr>
              <a:t>Nåsituasjon</a:t>
            </a:r>
          </a:p>
        </p:txBody>
      </p:sp>
      <p:sp>
        <p:nvSpPr>
          <p:cNvPr id="11" name="Text Placeholder 18"/>
          <p:cNvSpPr>
            <a:spLocks noGrp="1"/>
          </p:cNvSpPr>
          <p:nvPr>
            <p:custDataLst>
              <p:tags r:id="rId51"/>
            </p:custDataLst>
          </p:nvPr>
        </p:nvSpPr>
        <p:spPr bwMode="auto">
          <a:xfrm>
            <a:off x="523875" y="4889500"/>
            <a:ext cx="1050925"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b="1" dirty="0">
                <a:sym typeface="+mn-lt"/>
              </a:rPr>
              <a:t>Ønsket situasjon</a:t>
            </a:r>
            <a:endParaRPr lang="nb-NO" sz="1050" b="1" dirty="0" err="1">
              <a:sym typeface="+mn-lt"/>
            </a:endParaRPr>
          </a:p>
        </p:txBody>
      </p:sp>
      <p:sp>
        <p:nvSpPr>
          <p:cNvPr id="13" name="Text Placeholder 18"/>
          <p:cNvSpPr>
            <a:spLocks noGrp="1"/>
          </p:cNvSpPr>
          <p:nvPr>
            <p:custDataLst>
              <p:tags r:id="rId52"/>
            </p:custDataLst>
          </p:nvPr>
        </p:nvSpPr>
        <p:spPr bwMode="auto">
          <a:xfrm>
            <a:off x="523875" y="2244725"/>
            <a:ext cx="1255713"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b="1" dirty="0">
                <a:sym typeface="+mn-lt"/>
              </a:rPr>
              <a:t>Hovedaktiviteter</a:t>
            </a:r>
            <a:endParaRPr lang="nb-NO" sz="1050" b="1" dirty="0">
              <a:sym typeface="+mn-lt"/>
            </a:endParaRPr>
          </a:p>
        </p:txBody>
      </p:sp>
      <p:sp>
        <p:nvSpPr>
          <p:cNvPr id="69" name="Text Placeholder 18"/>
          <p:cNvSpPr>
            <a:spLocks noGrp="1"/>
          </p:cNvSpPr>
          <p:nvPr>
            <p:custDataLst>
              <p:tags r:id="rId53"/>
            </p:custDataLst>
          </p:nvPr>
        </p:nvSpPr>
        <p:spPr bwMode="auto">
          <a:xfrm>
            <a:off x="523875" y="5853113"/>
            <a:ext cx="652463"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sz="1050" b="1" dirty="0">
                <a:sym typeface="+mn-lt"/>
              </a:rPr>
              <a:t>Pilotering</a:t>
            </a:r>
          </a:p>
        </p:txBody>
      </p:sp>
      <p:sp>
        <p:nvSpPr>
          <p:cNvPr id="7" name="Text Placeholder 18"/>
          <p:cNvSpPr>
            <a:spLocks noGrp="1"/>
          </p:cNvSpPr>
          <p:nvPr>
            <p:custDataLst>
              <p:tags r:id="rId54"/>
            </p:custDataLst>
          </p:nvPr>
        </p:nvSpPr>
        <p:spPr bwMode="auto">
          <a:xfrm>
            <a:off x="523875" y="2482850"/>
            <a:ext cx="1841500"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b="1" dirty="0">
                <a:sym typeface="+mn-lt"/>
              </a:rPr>
              <a:t>Forberedelse</a:t>
            </a:r>
            <a:endParaRPr lang="nb-NO" sz="1050" b="1" dirty="0">
              <a:sym typeface="+mn-lt"/>
            </a:endParaRPr>
          </a:p>
        </p:txBody>
      </p:sp>
      <p:sp>
        <p:nvSpPr>
          <p:cNvPr id="78" name="Text Placeholder 18"/>
          <p:cNvSpPr>
            <a:spLocks noGrp="1"/>
          </p:cNvSpPr>
          <p:nvPr>
            <p:custDataLst>
              <p:tags r:id="rId55"/>
            </p:custDataLst>
          </p:nvPr>
        </p:nvSpPr>
        <p:spPr bwMode="auto">
          <a:xfrm>
            <a:off x="523875" y="6084888"/>
            <a:ext cx="2484438"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endParaRPr lang="nb-NO" sz="1050" dirty="0">
              <a:sym typeface="+mn-lt"/>
            </a:endParaRPr>
          </a:p>
        </p:txBody>
      </p:sp>
    </p:spTree>
    <p:extLst>
      <p:ext uri="{BB962C8B-B14F-4D97-AF65-F5344CB8AC3E}">
        <p14:creationId xmlns:p14="http://schemas.microsoft.com/office/powerpoint/2010/main" val="401900294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alpha val="30000"/>
          </a:srgb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nb-NO" dirty="0">
                <a:solidFill>
                  <a:srgbClr val="002060"/>
                </a:solidFill>
              </a:rPr>
              <a:t>Innsamling av data og kartlegging av arbeidsprosess og </a:t>
            </a:r>
            <a:br>
              <a:rPr lang="nb-NO" dirty="0">
                <a:solidFill>
                  <a:srgbClr val="002060"/>
                </a:solidFill>
              </a:rPr>
            </a:br>
            <a:r>
              <a:rPr lang="nb-NO" dirty="0">
                <a:solidFill>
                  <a:srgbClr val="002060"/>
                </a:solidFill>
              </a:rPr>
              <a:t>mulige forbedringsområder</a:t>
            </a:r>
          </a:p>
          <a:p>
            <a:endParaRPr lang="en-GB" dirty="0"/>
          </a:p>
        </p:txBody>
      </p:sp>
      <p:sp>
        <p:nvSpPr>
          <p:cNvPr id="7" name="Rectangle 6"/>
          <p:cNvSpPr/>
          <p:nvPr/>
        </p:nvSpPr>
        <p:spPr bwMode="auto">
          <a:xfrm>
            <a:off x="931333" y="2192867"/>
            <a:ext cx="6036733" cy="112606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nb-NO" sz="4400" b="1">
                <a:solidFill>
                  <a:schemeClr val="accent6">
                    <a:lumMod val="75000"/>
                  </a:schemeClr>
                </a:solidFill>
                <a:latin typeface="Arial" charset="0"/>
                <a:ea typeface="ヒラギノ角ゴ Pro W3" charset="-128"/>
                <a:cs typeface="ヒラギノ角ゴ Pro W3" charset="-128"/>
              </a:rPr>
              <a:t>Nåsituasjon</a:t>
            </a:r>
            <a:endParaRPr kumimoji="0" lang="en-GB" sz="4400" b="1" i="0" u="none" strike="noStrike" cap="none" normalizeH="0" baseline="0" dirty="0">
              <a:ln>
                <a:noFill/>
              </a:ln>
              <a:solidFill>
                <a:schemeClr val="accent6">
                  <a:lumMod val="75000"/>
                </a:schemeClr>
              </a:solidFill>
              <a:effectLst/>
              <a:latin typeface="Arial" charset="0"/>
              <a:ea typeface="ヒラギノ角ゴ Pro W3" charset="-128"/>
              <a:cs typeface="ヒラギノ角ゴ Pro W3" charset="-128"/>
            </a:endParaRPr>
          </a:p>
        </p:txBody>
      </p:sp>
      <p:pic>
        <p:nvPicPr>
          <p:cNvPr id="5" name="Picture 2" descr="M:\pc\Desktop\Illustrasjoner\training.pn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87266" y="2269066"/>
            <a:ext cx="2540000" cy="2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64137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b-NO" dirty="0"/>
              <a:t>Fasens viktigste aktiviteter</a:t>
            </a:r>
            <a:endParaRPr lang="en-GB" dirty="0"/>
          </a:p>
        </p:txBody>
      </p:sp>
      <p:sp>
        <p:nvSpPr>
          <p:cNvPr id="6" name="Content Placeholder 5"/>
          <p:cNvSpPr>
            <a:spLocks noGrp="1"/>
          </p:cNvSpPr>
          <p:nvPr>
            <p:ph idx="1"/>
          </p:nvPr>
        </p:nvSpPr>
        <p:spPr/>
        <p:txBody>
          <a:bodyPr/>
          <a:lstStyle/>
          <a:p>
            <a:pPr marL="347980" indent="-347980"/>
            <a:r>
              <a:rPr lang="nb-NO" dirty="0"/>
              <a:t>Samle inn eksisterende data og informasjon om prosessen</a:t>
            </a:r>
          </a:p>
          <a:p>
            <a:pPr marL="347980" indent="-347980"/>
            <a:r>
              <a:rPr lang="nb-NO" dirty="0"/>
              <a:t>Kartlegge dagens situasjon (Workshop 1)</a:t>
            </a:r>
            <a:endParaRPr lang="nb-NO" dirty="0">
              <a:cs typeface="Arial"/>
            </a:endParaRPr>
          </a:p>
          <a:p>
            <a:pPr marL="347980" indent="-347980"/>
            <a:r>
              <a:rPr lang="nb-NO" dirty="0">
                <a:cs typeface="Arial"/>
              </a:rPr>
              <a:t>Verifisere med utpekte brukere</a:t>
            </a:r>
          </a:p>
          <a:p>
            <a:pPr marL="347980" indent="-347980"/>
            <a:r>
              <a:rPr lang="nb-NO" dirty="0">
                <a:cs typeface="Arial"/>
              </a:rPr>
              <a:t>Identifisere</a:t>
            </a:r>
            <a:r>
              <a:rPr lang="nb-NO" dirty="0"/>
              <a:t> og prioritere utfordringer knyttet til dagens situasjon (Workshop 2)</a:t>
            </a:r>
          </a:p>
          <a:p>
            <a:pPr marL="347980" indent="-347980"/>
            <a:r>
              <a:rPr lang="nb-NO" dirty="0">
                <a:cs typeface="Arial"/>
              </a:rPr>
              <a:t>Samle informasjon og utarbeide nåsituasjonsrapport</a:t>
            </a:r>
          </a:p>
          <a:p>
            <a:pPr marL="347980" indent="-347980"/>
            <a:r>
              <a:rPr lang="nb-NO" dirty="0"/>
              <a:t>Prosesseier godkjenner nåsituasjonsrapport, herunder valg av prioriterte utfordringer og raske gevinster</a:t>
            </a:r>
            <a:endParaRPr lang="en-GB" dirty="0">
              <a:cs typeface="Arial"/>
            </a:endParaRPr>
          </a:p>
        </p:txBody>
      </p:sp>
      <p:sp>
        <p:nvSpPr>
          <p:cNvPr id="4" name="Date Placeholder 3"/>
          <p:cNvSpPr>
            <a:spLocks noGrp="1"/>
          </p:cNvSpPr>
          <p:nvPr>
            <p:ph type="dt" sz="half" idx="10"/>
          </p:nvPr>
        </p:nvSpPr>
        <p:spPr/>
        <p:txBody>
          <a:bodyPr/>
          <a:lstStyle/>
          <a:p>
            <a:fld id="{ECF45C9C-0143-4460-BC61-4335CC6DDEA4}" type="datetime1">
              <a:rPr lang="en-GB" smtClean="0"/>
              <a:t>07/05/2019</a:t>
            </a:fld>
            <a:endParaRPr lang="en-GB"/>
          </a:p>
        </p:txBody>
      </p:sp>
      <p:graphicFrame>
        <p:nvGraphicFramePr>
          <p:cNvPr id="7" name="Diagram 6"/>
          <p:cNvGraphicFramePr/>
          <p:nvPr>
            <p:extLst>
              <p:ext uri="{D42A27DB-BD31-4B8C-83A1-F6EECF244321}">
                <p14:modId xmlns:p14="http://schemas.microsoft.com/office/powerpoint/2010/main" val="1090198826"/>
              </p:ext>
            </p:extLst>
          </p:nvPr>
        </p:nvGraphicFramePr>
        <p:xfrm>
          <a:off x="5842000" y="76200"/>
          <a:ext cx="6096000" cy="1185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92668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14340"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2118" y="2118"/>
                        <a:ext cx="2117" cy="2117"/>
                      </a:xfrm>
                      <a:prstGeom prst="rect">
                        <a:avLst/>
                      </a:prstGeom>
                    </p:spPr>
                  </p:pic>
                </p:oleObj>
              </mc:Fallback>
            </mc:AlternateContent>
          </a:graphicData>
        </a:graphic>
      </p:graphicFrame>
      <p:sp>
        <p:nvSpPr>
          <p:cNvPr id="4" name="Rectangle 3" hidden="1"/>
          <p:cNvSpPr/>
          <p:nvPr>
            <p:custDataLst>
              <p:tags r:id="rId3"/>
            </p:custDataLst>
          </p:nvPr>
        </p:nvSpPr>
        <p:spPr bwMode="gray">
          <a:xfrm>
            <a:off x="0" y="0"/>
            <a:ext cx="158750" cy="158750"/>
          </a:xfrm>
          <a:prstGeom prst="rect">
            <a:avLst/>
          </a:prstGeom>
          <a:solidFill>
            <a:schemeClr val="accent3"/>
          </a:solidFill>
          <a:ln w="19050" algn="ctr">
            <a:solidFill>
              <a:schemeClr val="accent3"/>
            </a:solidFill>
            <a:miter lim="800000"/>
            <a:headEnd/>
            <a:tailEnd/>
          </a:ln>
        </p:spPr>
        <p:txBody>
          <a:bodyPr wrap="none" lIns="0" tIns="0" rIns="0" bIns="0" rtlCol="0" anchor="ctr"/>
          <a:lstStyle/>
          <a:p>
            <a:pPr algn="ctr">
              <a:spcBef>
                <a:spcPct val="0"/>
              </a:spcBef>
              <a:spcAft>
                <a:spcPct val="0"/>
              </a:spcAft>
              <a:buFont typeface="Arial" pitchFamily="34" charset="0"/>
              <a:buNone/>
            </a:pPr>
            <a:endParaRPr lang="nb-NO" sz="2000" noProof="0" err="1">
              <a:solidFill>
                <a:schemeClr val="bg1"/>
              </a:solidFill>
              <a:latin typeface="Verdana" panose="020B0604030504040204" pitchFamily="34" charset="0"/>
              <a:ea typeface="+mj-ea"/>
              <a:cs typeface="+mj-cs"/>
              <a:sym typeface="Verdana" panose="020B0604030504040204" pitchFamily="34" charset="0"/>
            </a:endParaRPr>
          </a:p>
        </p:txBody>
      </p:sp>
      <p:sp>
        <p:nvSpPr>
          <p:cNvPr id="3" name="Title 2"/>
          <p:cNvSpPr>
            <a:spLocks noGrp="1"/>
          </p:cNvSpPr>
          <p:nvPr>
            <p:ph type="title" idx="4294967295"/>
          </p:nvPr>
        </p:nvSpPr>
        <p:spPr>
          <a:xfrm>
            <a:off x="0" y="195263"/>
            <a:ext cx="11252200" cy="698500"/>
          </a:xfrm>
        </p:spPr>
        <p:txBody>
          <a:bodyPr/>
          <a:lstStyle/>
          <a:p>
            <a:r>
              <a:rPr lang="nb-NO" sz="1800" dirty="0"/>
              <a:t>Prosessoversikt - (tid for gjennomføring endres til tid, hva betyr </a:t>
            </a:r>
            <a:r>
              <a:rPr lang="nb-NO" sz="1800" dirty="0" err="1"/>
              <a:t>styringsdok</a:t>
            </a:r>
          </a:p>
        </p:txBody>
      </p:sp>
      <p:sp>
        <p:nvSpPr>
          <p:cNvPr id="7" name="Right Arrow 6"/>
          <p:cNvSpPr/>
          <p:nvPr/>
        </p:nvSpPr>
        <p:spPr bwMode="gray">
          <a:xfrm>
            <a:off x="128959" y="4758111"/>
            <a:ext cx="382954" cy="413640"/>
          </a:xfrm>
          <a:prstGeom prst="rightArrow">
            <a:avLst/>
          </a:prstGeom>
          <a:solidFill>
            <a:schemeClr val="accent3"/>
          </a:solidFill>
          <a:ln w="19050" algn="ctr">
            <a:solidFill>
              <a:schemeClr val="accent3"/>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err="1">
              <a:solidFill>
                <a:schemeClr val="bg1"/>
              </a:solidFill>
            </a:endParaRP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76516" y="708742"/>
            <a:ext cx="8996516" cy="5721922"/>
          </a:xfrm>
          <a:prstGeom prst="rect">
            <a:avLst/>
          </a:prstGeom>
        </p:spPr>
      </p:pic>
    </p:spTree>
    <p:extLst>
      <p:ext uri="{BB962C8B-B14F-4D97-AF65-F5344CB8AC3E}">
        <p14:creationId xmlns:p14="http://schemas.microsoft.com/office/powerpoint/2010/main" val="412873798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142363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8" name="think-cell Slide" r:id="rId5" imgW="473" imgH="473" progId="TCLayout.ActiveDocument.1">
                  <p:embed/>
                </p:oleObj>
              </mc:Choice>
              <mc:Fallback>
                <p:oleObj name="think-cell Slide" r:id="rId5" imgW="473" imgH="473" progId="TCLayout.ActiveDocument.1">
                  <p:embed/>
                  <p:pic>
                    <p:nvPicPr>
                      <p:cNvPr id="7" name="Object 6"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Title 3"/>
          <p:cNvSpPr>
            <a:spLocks noGrp="1"/>
          </p:cNvSpPr>
          <p:nvPr>
            <p:ph type="title"/>
          </p:nvPr>
        </p:nvSpPr>
        <p:spPr/>
        <p:txBody>
          <a:bodyPr/>
          <a:lstStyle/>
          <a:p>
            <a:r>
              <a:rPr lang="nb-NO" dirty="0"/>
              <a:t/>
            </a:r>
            <a:br>
              <a:rPr lang="nb-NO" dirty="0"/>
            </a:br>
            <a:r>
              <a:rPr lang="nb-NO" dirty="0">
                <a:cs typeface="Arial"/>
              </a:rPr>
              <a:t>Tegning av arbeidsflyt – lim inn fra Visio</a:t>
            </a:r>
            <a:endParaRPr lang="nb-NO" dirty="0" err="1">
              <a:cs typeface="Arial"/>
            </a:endParaRPr>
          </a:p>
        </p:txBody>
      </p:sp>
    </p:spTree>
    <p:extLst>
      <p:ext uri="{BB962C8B-B14F-4D97-AF65-F5344CB8AC3E}">
        <p14:creationId xmlns:p14="http://schemas.microsoft.com/office/powerpoint/2010/main" val="227529651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0256774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4" name="think-cell Slide" r:id="rId6" imgW="473" imgH="473" progId="TCLayout.ActiveDocument.1">
                  <p:embed/>
                </p:oleObj>
              </mc:Choice>
              <mc:Fallback>
                <p:oleObj name="think-cell Slide" r:id="rId6" imgW="473" imgH="473" progId="TCLayout.ActiveDocument.1">
                  <p:embed/>
                  <p:pic>
                    <p:nvPicPr>
                      <p:cNvPr id="5" name="Object 4"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p:cNvSpPr/>
          <p:nvPr>
            <p:custDataLst>
              <p:tags r:id="rId3"/>
            </p:custDataLst>
          </p:nvPr>
        </p:nvSpPr>
        <p:spPr bwMode="gray">
          <a:xfrm>
            <a:off x="0" y="0"/>
            <a:ext cx="158750" cy="158750"/>
          </a:xfrm>
          <a:prstGeom prst="rect">
            <a:avLst/>
          </a:prstGeom>
          <a:solidFill>
            <a:schemeClr val="accent3"/>
          </a:solidFill>
          <a:ln w="19050" algn="ctr">
            <a:solidFill>
              <a:schemeClr val="accent3"/>
            </a:solidFill>
            <a:miter lim="800000"/>
            <a:headEnd/>
            <a:tailEnd/>
          </a:ln>
        </p:spPr>
        <p:txBody>
          <a:bodyPr vert="horz" wrap="none" lIns="0" tIns="0" rIns="0" bIns="0" numCol="1" spcCol="0" rtlCol="0" anchor="ctr" anchorCtr="0">
            <a:noAutofit/>
          </a:bodyPr>
          <a:lstStyle/>
          <a:p>
            <a:pPr algn="ctr">
              <a:spcBef>
                <a:spcPct val="0"/>
              </a:spcBef>
              <a:spcAft>
                <a:spcPct val="0"/>
              </a:spcAft>
              <a:buFont typeface="Wingdings 2" pitchFamily="18" charset="2"/>
              <a:buNone/>
            </a:pPr>
            <a:endParaRPr lang="nb-NO" sz="2000" noProof="0" dirty="0" err="1">
              <a:solidFill>
                <a:schemeClr val="bg1"/>
              </a:solidFill>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p:txBody>
          <a:bodyPr/>
          <a:lstStyle/>
          <a:p>
            <a:r>
              <a:rPr lang="nb-NO"/>
              <a:t>Nåsituasjonsrapport </a:t>
            </a:r>
            <a:endParaRPr lang="nb-NO" dirty="0"/>
          </a:p>
        </p:txBody>
      </p:sp>
      <p:sp>
        <p:nvSpPr>
          <p:cNvPr id="7" name="Rectangle 6"/>
          <p:cNvSpPr/>
          <p:nvPr/>
        </p:nvSpPr>
        <p:spPr>
          <a:xfrm>
            <a:off x="268696" y="1563573"/>
            <a:ext cx="11370854" cy="2308324"/>
          </a:xfrm>
          <a:prstGeom prst="rect">
            <a:avLst/>
          </a:prstGeom>
        </p:spPr>
        <p:txBody>
          <a:bodyPr wrap="square" anchor="t">
            <a:spAutoFit/>
          </a:bodyPr>
          <a:lstStyle/>
          <a:p>
            <a:pPr marL="800100" lvl="1" indent="-342900">
              <a:buFont typeface="Arial" panose="020B0604020202020204" pitchFamily="34" charset="0"/>
              <a:buChar char="•"/>
            </a:pPr>
            <a:r>
              <a:rPr lang="nb-NO" sz="2400" dirty="0">
                <a:latin typeface="Arial" panose="020B0604020202020204" pitchFamily="34" charset="0"/>
              </a:rPr>
              <a:t>Hovedfunn (utfordringsområder/hypoteser) </a:t>
            </a:r>
          </a:p>
          <a:p>
            <a:pPr marL="800100" lvl="1" indent="-342900">
              <a:buFont typeface="Arial" panose="020B0604020202020204" pitchFamily="34" charset="0"/>
              <a:buChar char="•"/>
            </a:pPr>
            <a:r>
              <a:rPr lang="nb-NO" sz="2400" dirty="0">
                <a:latin typeface="Arial" panose="020B0604020202020204" pitchFamily="34" charset="0"/>
                <a:cs typeface="Arial"/>
              </a:rPr>
              <a:t>Hvilke mål ønsker prosesseier og sette for disse utfordringene</a:t>
            </a:r>
            <a:endParaRPr lang="nb-NO" sz="2400" dirty="0">
              <a:latin typeface="Arial" panose="020B0604020202020204" pitchFamily="34" charset="0"/>
            </a:endParaRPr>
          </a:p>
          <a:p>
            <a:pPr marL="800100" lvl="1" indent="-342900">
              <a:buFont typeface="Arial" panose="020B0604020202020204" pitchFamily="34" charset="0"/>
              <a:buChar char="•"/>
            </a:pPr>
            <a:r>
              <a:rPr lang="nb-NO" sz="2400" dirty="0">
                <a:latin typeface="Arial" panose="020B0604020202020204" pitchFamily="34" charset="0"/>
              </a:rPr>
              <a:t>Avklaringer og beslutninger</a:t>
            </a:r>
          </a:p>
          <a:p>
            <a:pPr marL="800100" lvl="1" indent="-342900">
              <a:buFont typeface="Arial" panose="020B0604020202020204" pitchFamily="34" charset="0"/>
              <a:buChar char="•"/>
            </a:pPr>
            <a:r>
              <a:rPr lang="nb-NO" sz="2400" dirty="0">
                <a:latin typeface="Arial" panose="020B0604020202020204" pitchFamily="34" charset="0"/>
              </a:rPr>
              <a:t>Veien videre</a:t>
            </a:r>
          </a:p>
          <a:p>
            <a:pPr marL="800100" lvl="1" indent="-342900">
              <a:buFont typeface="Arial" panose="020B0604020202020204" pitchFamily="34" charset="0"/>
              <a:buChar char="•"/>
            </a:pPr>
            <a:endParaRPr lang="nb-NO" sz="2400" i="1" dirty="0">
              <a:latin typeface="Arial" panose="020B0604020202020204" pitchFamily="34" charset="0"/>
              <a:cs typeface="Arial"/>
            </a:endParaRPr>
          </a:p>
          <a:p>
            <a:pPr lvl="1"/>
            <a:endParaRPr lang="nb-NO" sz="2400" dirty="0">
              <a:latin typeface="Arial" panose="020B0604020202020204" pitchFamily="34" charset="0"/>
              <a:cs typeface="Arial"/>
            </a:endParaRPr>
          </a:p>
        </p:txBody>
      </p:sp>
    </p:spTree>
    <p:extLst>
      <p:ext uri="{BB962C8B-B14F-4D97-AF65-F5344CB8AC3E}">
        <p14:creationId xmlns:p14="http://schemas.microsoft.com/office/powerpoint/2010/main" val="183194007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alpha val="30000"/>
          </a:srgb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nb-NO" dirty="0">
                <a:solidFill>
                  <a:srgbClr val="002060"/>
                </a:solidFill>
              </a:rPr>
              <a:t>Prioritering av forbedringstiltak, definering av ny løsning, </a:t>
            </a:r>
          </a:p>
          <a:p>
            <a:r>
              <a:rPr lang="nb-NO" dirty="0">
                <a:solidFill>
                  <a:srgbClr val="002060"/>
                </a:solidFill>
              </a:rPr>
              <a:t>lag plan for testing og implementering, identifisering av risikoer </a:t>
            </a:r>
          </a:p>
          <a:p>
            <a:r>
              <a:rPr lang="nb-NO" dirty="0">
                <a:solidFill>
                  <a:srgbClr val="002060"/>
                </a:solidFill>
              </a:rPr>
              <a:t>relaterte til ny løsningen</a:t>
            </a:r>
          </a:p>
        </p:txBody>
      </p:sp>
      <p:sp>
        <p:nvSpPr>
          <p:cNvPr id="7" name="Rectangle 6"/>
          <p:cNvSpPr/>
          <p:nvPr/>
        </p:nvSpPr>
        <p:spPr bwMode="auto">
          <a:xfrm>
            <a:off x="762000" y="2192867"/>
            <a:ext cx="7349067" cy="112606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nb-NO" sz="4400" b="1">
                <a:solidFill>
                  <a:schemeClr val="accent6">
                    <a:lumMod val="75000"/>
                  </a:schemeClr>
                </a:solidFill>
                <a:latin typeface="Arial" charset="0"/>
                <a:ea typeface="ヒラギノ角ゴ Pro W3" charset="-128"/>
                <a:cs typeface="ヒラギノ角ゴ Pro W3" charset="-128"/>
              </a:rPr>
              <a:t>Ønsket </a:t>
            </a:r>
            <a:r>
              <a:rPr kumimoji="0" lang="nb-NO" sz="4400" b="1" i="0" u="none" strike="noStrike" cap="none" normalizeH="0" baseline="0">
                <a:ln>
                  <a:noFill/>
                </a:ln>
                <a:solidFill>
                  <a:schemeClr val="accent6">
                    <a:lumMod val="75000"/>
                  </a:schemeClr>
                </a:solidFill>
                <a:effectLst/>
                <a:latin typeface="Arial" charset="0"/>
                <a:ea typeface="ヒラギノ角ゴ Pro W3" charset="-128"/>
                <a:cs typeface="ヒラギノ角ゴ Pro W3" charset="-128"/>
              </a:rPr>
              <a:t>situasjon</a:t>
            </a:r>
            <a:endParaRPr kumimoji="0" lang="en-GB" sz="4400" b="1" i="0" u="none" strike="noStrike" cap="none" normalizeH="0" baseline="0" dirty="0">
              <a:ln>
                <a:noFill/>
              </a:ln>
              <a:solidFill>
                <a:schemeClr val="accent6">
                  <a:lumMod val="75000"/>
                </a:schemeClr>
              </a:solidFill>
              <a:effectLst/>
              <a:latin typeface="Arial" charset="0"/>
              <a:ea typeface="ヒラギノ角ゴ Pro W3" charset="-128"/>
              <a:cs typeface="ヒラギノ角ゴ Pro W3" charset="-128"/>
            </a:endParaRPr>
          </a:p>
        </p:txBody>
      </p:sp>
      <p:pic>
        <p:nvPicPr>
          <p:cNvPr id="48130" name="Picture 2" descr="https://static.thenounproject.com/png/1178285-200.png">
            <a:hlinkClick r:id="rId3" tooltip="Processing"/>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93792" y="2192867"/>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48132" name="Picture 4" descr="https://static.thenounproject.com/png/1369040-200.png">
            <a:hlinkClick r:id="rId5" tooltip="process"/>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33859" y="2311399"/>
            <a:ext cx="1159933" cy="1159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84803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b-NO" dirty="0"/>
              <a:t>Aktiviteter </a:t>
            </a:r>
            <a:r>
              <a:rPr lang="nb-NO"/>
              <a:t>i ønsket situasjon</a:t>
            </a:r>
            <a:endParaRPr lang="en-GB" dirty="0"/>
          </a:p>
        </p:txBody>
      </p:sp>
      <p:sp>
        <p:nvSpPr>
          <p:cNvPr id="6" name="Content Placeholder 5"/>
          <p:cNvSpPr>
            <a:spLocks noGrp="1"/>
          </p:cNvSpPr>
          <p:nvPr>
            <p:ph idx="1"/>
          </p:nvPr>
        </p:nvSpPr>
        <p:spPr/>
        <p:txBody>
          <a:bodyPr/>
          <a:lstStyle/>
          <a:p>
            <a:pPr marL="347980" indent="-347980"/>
            <a:r>
              <a:rPr lang="nb-NO"/>
              <a:t>WS ønsket situasjon </a:t>
            </a:r>
          </a:p>
          <a:p>
            <a:pPr marL="755015" lvl="1" indent="-288925"/>
            <a:r>
              <a:rPr lang="nb-NO" dirty="0"/>
              <a:t>Definere fremtidige mål</a:t>
            </a:r>
            <a:endParaRPr lang="nb-NO" dirty="0">
              <a:cs typeface="Arial"/>
            </a:endParaRPr>
          </a:p>
          <a:p>
            <a:pPr marL="755015" lvl="1" indent="-288925"/>
            <a:r>
              <a:rPr lang="nb-NO" dirty="0"/>
              <a:t>Identifisere og prioritere forbedringstiltak</a:t>
            </a:r>
            <a:endParaRPr lang="nb-NO" dirty="0">
              <a:cs typeface="Arial"/>
            </a:endParaRPr>
          </a:p>
          <a:p>
            <a:pPr marL="755015" lvl="1" indent="-288925"/>
            <a:r>
              <a:rPr lang="nb-NO" dirty="0"/>
              <a:t>Tegne opp forbedret prosess</a:t>
            </a:r>
            <a:endParaRPr lang="nb-NO" dirty="0">
              <a:cs typeface="Arial"/>
            </a:endParaRPr>
          </a:p>
          <a:p>
            <a:pPr marL="347980" indent="-347980"/>
            <a:r>
              <a:rPr lang="nb-NO" dirty="0"/>
              <a:t>Utarbeide rapport for ønsket situasjon</a:t>
            </a:r>
            <a:endParaRPr lang="nb-NO" dirty="0">
              <a:cs typeface="Arial"/>
            </a:endParaRPr>
          </a:p>
          <a:p>
            <a:pPr marL="347980" indent="-347980"/>
            <a:r>
              <a:rPr lang="nb-NO"/>
              <a:t>Godkjennes av prosesseier</a:t>
            </a:r>
            <a:endParaRPr lang="nb-NO">
              <a:cs typeface="Arial"/>
            </a:endParaRPr>
          </a:p>
          <a:p>
            <a:pPr marL="347980" indent="-347980"/>
            <a:endParaRPr lang="nb-NO" dirty="0">
              <a:cs typeface="Arial"/>
            </a:endParaRPr>
          </a:p>
          <a:p>
            <a:pPr marL="347980" indent="-347980"/>
            <a:endParaRPr lang="en-GB" dirty="0">
              <a:cs typeface="Arial"/>
            </a:endParaRPr>
          </a:p>
        </p:txBody>
      </p:sp>
      <p:graphicFrame>
        <p:nvGraphicFramePr>
          <p:cNvPr id="4" name="Diagram 3"/>
          <p:cNvGraphicFramePr/>
          <p:nvPr>
            <p:extLst>
              <p:ext uri="{D42A27DB-BD31-4B8C-83A1-F6EECF244321}">
                <p14:modId xmlns:p14="http://schemas.microsoft.com/office/powerpoint/2010/main" val="2721393700"/>
              </p:ext>
            </p:extLst>
          </p:nvPr>
        </p:nvGraphicFramePr>
        <p:xfrm>
          <a:off x="5842000" y="76200"/>
          <a:ext cx="6096000" cy="1185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01768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07680" y="145087"/>
            <a:ext cx="10160000" cy="896826"/>
          </a:xfrm>
        </p:spPr>
        <p:txBody>
          <a:bodyPr/>
          <a:lstStyle/>
          <a:p>
            <a:pPr algn="ctr"/>
            <a:r>
              <a:rPr lang="nb-NO" sz="3200" dirty="0"/>
              <a:t>Prosessdokument: Veiledning</a:t>
            </a:r>
            <a:endParaRPr lang="nb-NO"/>
          </a:p>
        </p:txBody>
      </p:sp>
      <p:sp>
        <p:nvSpPr>
          <p:cNvPr id="3" name="Plassholder for innhold 2"/>
          <p:cNvSpPr>
            <a:spLocks noGrp="1"/>
          </p:cNvSpPr>
          <p:nvPr>
            <p:ph idx="1"/>
          </p:nvPr>
        </p:nvSpPr>
        <p:spPr>
          <a:xfrm>
            <a:off x="515658" y="974013"/>
            <a:ext cx="11233248" cy="5544616"/>
          </a:xfrm>
        </p:spPr>
        <p:txBody>
          <a:bodyPr/>
          <a:lstStyle/>
          <a:p>
            <a:pPr marL="285750" indent="-285750">
              <a:spcAft>
                <a:spcPts val="600"/>
              </a:spcAft>
              <a:buFont typeface="Arial"/>
              <a:buChar char="•"/>
            </a:pPr>
            <a:r>
              <a:rPr lang="nb-NO" sz="1600" i="1" dirty="0"/>
              <a:t>Prosessdokumentet er et levende dokument som skal gi grunnlag for dialog mellom prosessleder og prosesseier, samt sikre sporbarhet i veivalg og beslutninger som tas i underveis i arbeidet. Dokumentet kan også brukes til informasjon og i dialog med andre interessenter.</a:t>
            </a:r>
            <a:r>
              <a:rPr lang="nb-NO" sz="1600" i="1" dirty="0">
                <a:cs typeface="Arial"/>
              </a:rPr>
              <a:t> Prosessleder må selv definere hvilke foiler i malen som er hensiktsmessig å vise i hvilke møter, sammenhenger og faser, og tilpasser presentasjonen deretter. </a:t>
            </a:r>
            <a:endParaRPr lang="nb-NO" dirty="0"/>
          </a:p>
          <a:p>
            <a:pPr marL="285750" indent="-285750">
              <a:spcAft>
                <a:spcPts val="600"/>
              </a:spcAft>
              <a:buFont typeface="Arial"/>
              <a:buChar char="•"/>
            </a:pPr>
            <a:r>
              <a:rPr lang="nb-NO" sz="1600" i="1" dirty="0">
                <a:cs typeface="Arial"/>
              </a:rPr>
              <a:t>Prosessdokumentet har 5 deler: Informasjon om prosessarbeidet, rapport fra nåsituasjon, rapport fra ønsket situasjon, piloteringsplan og plan for drift og videreutvikling i linjen.</a:t>
            </a:r>
            <a:endParaRPr lang="nb-NO" dirty="0"/>
          </a:p>
          <a:p>
            <a:pPr marL="347980" indent="-347980">
              <a:spcAft>
                <a:spcPts val="600"/>
              </a:spcAft>
            </a:pPr>
            <a:endParaRPr lang="nb-NO" sz="1600" i="1" dirty="0">
              <a:cs typeface="Arial"/>
            </a:endParaRPr>
          </a:p>
          <a:p>
            <a:pPr marL="347980" indent="-347980">
              <a:spcAft>
                <a:spcPts val="600"/>
              </a:spcAft>
            </a:pPr>
            <a:r>
              <a:rPr lang="nb-NO" sz="1600" i="1" dirty="0">
                <a:cs typeface="Arial"/>
              </a:rPr>
              <a:t>Informasjonen i prosessdokumentet hentes fra mandatet for del en Forberedelse, og fra rapport for nåsituasjon, ønsket situasjon og plan for pilotering. Disse dokumentene er resultatet av arbeidet i workshops om nåsituasjon, ønsket situasjon og pilotering. Prosessleder og prosesseier blir enige om tilpasning av omfanget av informasjon basert på prosessforbedringens kompleksitet og omfang. For mindre og enklere prosessforbedringer kan det være tilstrekkelig å legge informasjon om nåsituasjon og ønsket situasjon rett til prosessdokumenter, uten å bruke rapportmalene i </a:t>
            </a:r>
            <a:r>
              <a:rPr lang="nb-NO" sz="1600" i="1" dirty="0" err="1">
                <a:cs typeface="Arial"/>
              </a:rPr>
              <a:t>word</a:t>
            </a:r>
            <a:r>
              <a:rPr lang="nb-NO" sz="1600" i="1" dirty="0">
                <a:cs typeface="Arial"/>
              </a:rPr>
              <a:t>.</a:t>
            </a:r>
            <a:endParaRPr lang="nb-NO" dirty="0"/>
          </a:p>
          <a:p>
            <a:pPr marL="347980" indent="-347980">
              <a:spcAft>
                <a:spcPts val="600"/>
              </a:spcAft>
            </a:pPr>
            <a:endParaRPr lang="nb-NO" sz="1600" i="1" dirty="0">
              <a:cs typeface="Arial"/>
            </a:endParaRPr>
          </a:p>
          <a:p>
            <a:pPr marL="347980" indent="-347980">
              <a:spcAft>
                <a:spcPts val="600"/>
              </a:spcAft>
            </a:pPr>
            <a:r>
              <a:rPr lang="nb-NO" sz="1600" i="1" dirty="0"/>
              <a:t>For hvert møte med prosesseier lager prosessleder en oppdatert versjon av dokumentet. I etterkant av møtet lagres denne versjonen som .</a:t>
            </a:r>
            <a:r>
              <a:rPr lang="nb-NO" sz="1600" i="1" dirty="0" err="1"/>
              <a:t>pdf</a:t>
            </a:r>
            <a:r>
              <a:rPr lang="nb-NO" sz="1600" i="1" dirty="0"/>
              <a:t>, ved behov sammen med et kort møtereferat.</a:t>
            </a:r>
            <a:endParaRPr lang="nb-NO" sz="1600" i="1" dirty="0">
              <a:cs typeface="Arial"/>
            </a:endParaRPr>
          </a:p>
          <a:p>
            <a:pPr marL="347980" indent="-347980">
              <a:spcAft>
                <a:spcPts val="600"/>
              </a:spcAft>
            </a:pPr>
            <a:endParaRPr lang="nb-NO" sz="1600" i="1" dirty="0"/>
          </a:p>
          <a:p>
            <a:pPr marL="347980" indent="-347980">
              <a:spcAft>
                <a:spcPts val="600"/>
              </a:spcAft>
            </a:pPr>
            <a:endParaRPr lang="nb-NO" sz="1600" i="1" dirty="0">
              <a:cs typeface="Arial"/>
            </a:endParaRPr>
          </a:p>
          <a:p>
            <a:pPr marL="347980" indent="-347980"/>
            <a:endParaRPr lang="nb-NO" sz="1600" dirty="0">
              <a:cs typeface="Arial"/>
            </a:endParaRPr>
          </a:p>
          <a:p>
            <a:pPr marL="347980" indent="-347980"/>
            <a:endParaRPr lang="nb-NO" sz="1600" dirty="0">
              <a:cs typeface="Arial"/>
            </a:endParaRPr>
          </a:p>
          <a:p>
            <a:pPr marL="0" indent="0">
              <a:buNone/>
            </a:pPr>
            <a:endParaRPr lang="nb-NO" sz="1600" dirty="0"/>
          </a:p>
          <a:p>
            <a:pPr marL="0" indent="0">
              <a:buNone/>
            </a:pPr>
            <a:endParaRPr lang="nb-NO" sz="1600" dirty="0"/>
          </a:p>
          <a:p>
            <a:pPr marL="0" indent="0">
              <a:buNone/>
            </a:pPr>
            <a:endParaRPr lang="nb-NO" sz="1600" dirty="0"/>
          </a:p>
          <a:p>
            <a:pPr marL="0" indent="0">
              <a:buNone/>
            </a:pPr>
            <a:endParaRPr lang="nb-NO" sz="1400" dirty="0"/>
          </a:p>
        </p:txBody>
      </p:sp>
      <p:sp>
        <p:nvSpPr>
          <p:cNvPr id="6" name="Plassholder for lysbildenummer 3"/>
          <p:cNvSpPr>
            <a:spLocks noGrp="1"/>
          </p:cNvSpPr>
          <p:nvPr>
            <p:ph type="sldNum" sz="quarter" idx="11"/>
          </p:nvPr>
        </p:nvSpPr>
        <p:spPr>
          <a:xfrm>
            <a:off x="11472597" y="6309320"/>
            <a:ext cx="288032" cy="457200"/>
          </a:xfrm>
        </p:spPr>
        <p:txBody>
          <a:bodyPr/>
          <a:lstStyle/>
          <a:p>
            <a:fld id="{50A64383-DDEF-46E4-9EA6-0AF878096D55}" type="slidenum">
              <a:rPr lang="nb-NO" smtClean="0"/>
              <a:pPr/>
              <a:t>2</a:t>
            </a:fld>
            <a:endParaRPr lang="nb-NO" dirty="0"/>
          </a:p>
        </p:txBody>
      </p:sp>
    </p:spTree>
    <p:extLst>
      <p:ext uri="{BB962C8B-B14F-4D97-AF65-F5344CB8AC3E}">
        <p14:creationId xmlns:p14="http://schemas.microsoft.com/office/powerpoint/2010/main" val="906020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3076"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2118" y="2118"/>
                        <a:ext cx="2117" cy="2117"/>
                      </a:xfrm>
                      <a:prstGeom prst="rect">
                        <a:avLst/>
                      </a:prstGeom>
                    </p:spPr>
                  </p:pic>
                </p:oleObj>
              </mc:Fallback>
            </mc:AlternateContent>
          </a:graphicData>
        </a:graphic>
      </p:graphicFrame>
      <p:sp>
        <p:nvSpPr>
          <p:cNvPr id="4" name="Rectangle 3" hidden="1"/>
          <p:cNvSpPr/>
          <p:nvPr>
            <p:custDataLst>
              <p:tags r:id="rId3"/>
            </p:custDataLst>
          </p:nvPr>
        </p:nvSpPr>
        <p:spPr bwMode="gray">
          <a:xfrm>
            <a:off x="0" y="0"/>
            <a:ext cx="158750" cy="158750"/>
          </a:xfrm>
          <a:prstGeom prst="rect">
            <a:avLst/>
          </a:prstGeom>
          <a:solidFill>
            <a:schemeClr val="accent3"/>
          </a:solidFill>
          <a:ln w="19050" algn="ctr">
            <a:solidFill>
              <a:schemeClr val="accent3"/>
            </a:solidFill>
            <a:miter lim="800000"/>
            <a:headEnd/>
            <a:tailEnd/>
          </a:ln>
        </p:spPr>
        <p:txBody>
          <a:bodyPr wrap="none" lIns="0" tIns="0" rIns="0" bIns="0" rtlCol="0" anchor="ctr"/>
          <a:lstStyle/>
          <a:p>
            <a:pPr algn="ctr">
              <a:spcBef>
                <a:spcPct val="0"/>
              </a:spcBef>
              <a:spcAft>
                <a:spcPct val="0"/>
              </a:spcAft>
              <a:buFont typeface="Arial" pitchFamily="34" charset="0"/>
              <a:buNone/>
            </a:pPr>
            <a:endParaRPr lang="nb-NO" sz="2000" noProof="0" err="1">
              <a:solidFill>
                <a:schemeClr val="bg1"/>
              </a:solidFill>
              <a:latin typeface="Verdana" panose="020B0604030504040204" pitchFamily="34" charset="0"/>
              <a:ea typeface="+mj-ea"/>
              <a:cs typeface="+mj-cs"/>
              <a:sym typeface="Verdana" panose="020B0604030504040204" pitchFamily="34" charset="0"/>
            </a:endParaRPr>
          </a:p>
        </p:txBody>
      </p:sp>
      <p:sp>
        <p:nvSpPr>
          <p:cNvPr id="3" name="Title 2"/>
          <p:cNvSpPr>
            <a:spLocks noGrp="1"/>
          </p:cNvSpPr>
          <p:nvPr>
            <p:ph type="title" idx="4294967295"/>
          </p:nvPr>
        </p:nvSpPr>
        <p:spPr>
          <a:xfrm>
            <a:off x="0" y="195263"/>
            <a:ext cx="11252200" cy="698500"/>
          </a:xfrm>
        </p:spPr>
        <p:txBody>
          <a:bodyPr/>
          <a:lstStyle/>
          <a:p>
            <a:r>
              <a:rPr lang="nb-NO" sz="1800"/>
              <a:t>Prosessoversikt</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3950" y="9525"/>
            <a:ext cx="9944100" cy="6838950"/>
          </a:xfrm>
          <a:prstGeom prst="rect">
            <a:avLst/>
          </a:prstGeom>
        </p:spPr>
      </p:pic>
    </p:spTree>
    <p:extLst>
      <p:ext uri="{BB962C8B-B14F-4D97-AF65-F5344CB8AC3E}">
        <p14:creationId xmlns:p14="http://schemas.microsoft.com/office/powerpoint/2010/main" val="77327744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090977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6" name="think-cell Slide" r:id="rId4" imgW="473" imgH="473" progId="TCLayout.ActiveDocument.1">
                  <p:embed/>
                </p:oleObj>
              </mc:Choice>
              <mc:Fallback>
                <p:oleObj name="think-cell Slide" r:id="rId4" imgW="473" imgH="473"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3"/>
          <p:cNvSpPr>
            <a:spLocks noGrp="1"/>
          </p:cNvSpPr>
          <p:nvPr>
            <p:ph type="title"/>
          </p:nvPr>
        </p:nvSpPr>
        <p:spPr/>
        <p:txBody>
          <a:bodyPr/>
          <a:lstStyle/>
          <a:p>
            <a:r>
              <a:rPr lang="nb-NO" dirty="0">
                <a:cs typeface="Arial"/>
              </a:rPr>
              <a:t/>
            </a:r>
            <a:br>
              <a:rPr lang="nb-NO" dirty="0">
                <a:cs typeface="Arial"/>
              </a:rPr>
            </a:br>
            <a:r>
              <a:rPr lang="nb-NO"/>
              <a:t>Tegning av arbeidsflyt – lim inn fra Visio</a:t>
            </a:r>
          </a:p>
        </p:txBody>
      </p:sp>
    </p:spTree>
    <p:extLst>
      <p:ext uri="{BB962C8B-B14F-4D97-AF65-F5344CB8AC3E}">
        <p14:creationId xmlns:p14="http://schemas.microsoft.com/office/powerpoint/2010/main" val="4051363786"/>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4">
            <a:extLst>
              <a:ext uri="{FF2B5EF4-FFF2-40B4-BE49-F238E27FC236}">
                <a16:creationId xmlns:a16="http://schemas.microsoft.com/office/drawing/2014/main" id="{904DDD0D-1413-4CE1-82F5-6E47B83FEA97}"/>
              </a:ext>
            </a:extLst>
          </p:cNvPr>
          <p:cNvGraphicFramePr>
            <a:graphicFrameLocks noGrp="1"/>
          </p:cNvGraphicFramePr>
          <p:nvPr>
            <p:ph idx="4294967295"/>
            <p:extLst>
              <p:ext uri="{D42A27DB-BD31-4B8C-83A1-F6EECF244321}">
                <p14:modId xmlns:p14="http://schemas.microsoft.com/office/powerpoint/2010/main" val="3017446017"/>
              </p:ext>
            </p:extLst>
          </p:nvPr>
        </p:nvGraphicFramePr>
        <p:xfrm>
          <a:off x="342134" y="620766"/>
          <a:ext cx="11448248" cy="6022383"/>
        </p:xfrm>
        <a:graphic>
          <a:graphicData uri="http://schemas.openxmlformats.org/drawingml/2006/table">
            <a:tbl>
              <a:tblPr firstRow="1" bandRow="1">
                <a:tableStyleId>{5C22544A-7EE6-4342-B048-85BDC9FD1C3A}</a:tableStyleId>
              </a:tblPr>
              <a:tblGrid>
                <a:gridCol w="1431031">
                  <a:extLst>
                    <a:ext uri="{9D8B030D-6E8A-4147-A177-3AD203B41FA5}">
                      <a16:colId xmlns:a16="http://schemas.microsoft.com/office/drawing/2014/main" val="3353068046"/>
                    </a:ext>
                  </a:extLst>
                </a:gridCol>
                <a:gridCol w="1431031">
                  <a:extLst>
                    <a:ext uri="{9D8B030D-6E8A-4147-A177-3AD203B41FA5}">
                      <a16:colId xmlns:a16="http://schemas.microsoft.com/office/drawing/2014/main" val="260370651"/>
                    </a:ext>
                  </a:extLst>
                </a:gridCol>
                <a:gridCol w="1431031">
                  <a:extLst>
                    <a:ext uri="{9D8B030D-6E8A-4147-A177-3AD203B41FA5}">
                      <a16:colId xmlns:a16="http://schemas.microsoft.com/office/drawing/2014/main" val="1088453387"/>
                    </a:ext>
                  </a:extLst>
                </a:gridCol>
                <a:gridCol w="1431031">
                  <a:extLst>
                    <a:ext uri="{9D8B030D-6E8A-4147-A177-3AD203B41FA5}">
                      <a16:colId xmlns:a16="http://schemas.microsoft.com/office/drawing/2014/main" val="3090641307"/>
                    </a:ext>
                  </a:extLst>
                </a:gridCol>
                <a:gridCol w="1431031">
                  <a:extLst>
                    <a:ext uri="{9D8B030D-6E8A-4147-A177-3AD203B41FA5}">
                      <a16:colId xmlns:a16="http://schemas.microsoft.com/office/drawing/2014/main" val="20004"/>
                    </a:ext>
                  </a:extLst>
                </a:gridCol>
                <a:gridCol w="1431031">
                  <a:extLst>
                    <a:ext uri="{9D8B030D-6E8A-4147-A177-3AD203B41FA5}">
                      <a16:colId xmlns:a16="http://schemas.microsoft.com/office/drawing/2014/main" val="3318970895"/>
                    </a:ext>
                  </a:extLst>
                </a:gridCol>
                <a:gridCol w="1431031">
                  <a:extLst>
                    <a:ext uri="{9D8B030D-6E8A-4147-A177-3AD203B41FA5}">
                      <a16:colId xmlns:a16="http://schemas.microsoft.com/office/drawing/2014/main" val="2323248281"/>
                    </a:ext>
                  </a:extLst>
                </a:gridCol>
                <a:gridCol w="1431031">
                  <a:extLst>
                    <a:ext uri="{9D8B030D-6E8A-4147-A177-3AD203B41FA5}">
                      <a16:colId xmlns:a16="http://schemas.microsoft.com/office/drawing/2014/main" val="1294676057"/>
                    </a:ext>
                  </a:extLst>
                </a:gridCol>
              </a:tblGrid>
              <a:tr h="814941">
                <a:tc>
                  <a:txBody>
                    <a:bodyPr/>
                    <a:lstStyle/>
                    <a:p>
                      <a:pPr>
                        <a:buNone/>
                      </a:pPr>
                      <a:r>
                        <a:rPr lang="nb-NO" sz="1100" dirty="0">
                          <a:solidFill>
                            <a:schemeClr val="tx1"/>
                          </a:solidFill>
                        </a:rPr>
                        <a:t>Utfordring</a:t>
                      </a:r>
                    </a:p>
                  </a:txBody>
                  <a:tcPr/>
                </a:tc>
                <a:tc>
                  <a:txBody>
                    <a:bodyPr/>
                    <a:lstStyle/>
                    <a:p>
                      <a:pPr>
                        <a:buNone/>
                      </a:pPr>
                      <a:r>
                        <a:rPr lang="nb-NO" sz="1100" dirty="0">
                          <a:solidFill>
                            <a:schemeClr val="tx1"/>
                          </a:solidFill>
                        </a:rPr>
                        <a:t>Forbedrings-forslag</a:t>
                      </a:r>
                    </a:p>
                  </a:txBody>
                  <a:tcPr/>
                </a:tc>
                <a:tc>
                  <a:txBody>
                    <a:bodyPr/>
                    <a:lstStyle/>
                    <a:p>
                      <a:pPr>
                        <a:buNone/>
                      </a:pPr>
                      <a:r>
                        <a:rPr lang="nb-NO" sz="1100" dirty="0">
                          <a:solidFill>
                            <a:schemeClr val="tx1"/>
                          </a:solidFill>
                        </a:rPr>
                        <a:t>Hva kreves for å </a:t>
                      </a:r>
                      <a:r>
                        <a:rPr lang="nb-NO" sz="1100">
                          <a:solidFill>
                            <a:schemeClr val="tx1"/>
                          </a:solidFill>
                        </a:rPr>
                        <a:t>gjennomføre?</a:t>
                      </a:r>
                      <a:endParaRPr lang="nb-NO" sz="1100" dirty="0">
                        <a:solidFill>
                          <a:schemeClr val="tx1"/>
                        </a:solidFill>
                      </a:endParaRPr>
                    </a:p>
                  </a:txBody>
                  <a:tcPr/>
                </a:tc>
                <a:tc>
                  <a:txBody>
                    <a:bodyPr/>
                    <a:lstStyle/>
                    <a:p>
                      <a:pPr>
                        <a:buNone/>
                      </a:pPr>
                      <a:r>
                        <a:rPr lang="nb-NO" sz="1100" dirty="0">
                          <a:solidFill>
                            <a:schemeClr val="tx1"/>
                          </a:solidFill>
                        </a:rPr>
                        <a:t>Tid/ressurser</a:t>
                      </a:r>
                      <a:r>
                        <a:rPr lang="nb-NO" sz="1100" baseline="0" dirty="0">
                          <a:solidFill>
                            <a:schemeClr val="tx1"/>
                          </a:solidFill>
                        </a:rPr>
                        <a:t> for å utvikle/innføre endring</a:t>
                      </a:r>
                      <a:endParaRPr lang="nb-NO" sz="1100" dirty="0">
                        <a:solidFill>
                          <a:schemeClr val="tx1"/>
                        </a:solidFill>
                      </a:endParaRPr>
                    </a:p>
                  </a:txBody>
                  <a:tcPr/>
                </a:tc>
                <a:tc>
                  <a:txBody>
                    <a:bodyPr/>
                    <a:lstStyle/>
                    <a:p>
                      <a:pPr lvl="0">
                        <a:buNone/>
                      </a:pPr>
                      <a:r>
                        <a:rPr lang="nb-NO" sz="1100" dirty="0">
                          <a:solidFill>
                            <a:schemeClr val="tx1"/>
                          </a:solidFill>
                        </a:rPr>
                        <a:t>Kostnad</a:t>
                      </a:r>
                    </a:p>
                  </a:txBody>
                  <a:tcPr/>
                </a:tc>
                <a:tc>
                  <a:txBody>
                    <a:bodyPr/>
                    <a:lstStyle/>
                    <a:p>
                      <a:pPr lvl="0">
                        <a:buNone/>
                      </a:pPr>
                      <a:r>
                        <a:rPr lang="nb-NO" sz="1100">
                          <a:solidFill>
                            <a:schemeClr val="tx1"/>
                          </a:solidFill>
                        </a:rPr>
                        <a:t>Ansvarlig</a:t>
                      </a:r>
                    </a:p>
                  </a:txBody>
                  <a:tcPr/>
                </a:tc>
                <a:tc>
                  <a:txBody>
                    <a:bodyPr/>
                    <a:lstStyle/>
                    <a:p>
                      <a:pPr lvl="0">
                        <a:buNone/>
                      </a:pPr>
                      <a:r>
                        <a:rPr lang="nb-NO" sz="1100">
                          <a:solidFill>
                            <a:schemeClr val="tx1"/>
                          </a:solidFill>
                        </a:rPr>
                        <a:t>Effekt</a:t>
                      </a:r>
                      <a:endParaRPr lang="nb-NO" sz="1100" dirty="0">
                        <a:solidFill>
                          <a:schemeClr val="tx1"/>
                        </a:solidFill>
                      </a:endParaRPr>
                    </a:p>
                  </a:txBody>
                  <a:tcPr/>
                </a:tc>
                <a:tc>
                  <a:txBody>
                    <a:bodyPr/>
                    <a:lstStyle/>
                    <a:p>
                      <a:pPr>
                        <a:buNone/>
                      </a:pPr>
                      <a:r>
                        <a:rPr lang="nb-NO" sz="1100" dirty="0">
                          <a:solidFill>
                            <a:schemeClr val="tx1"/>
                          </a:solidFill>
                        </a:rPr>
                        <a:t>Når kan effekt måles</a:t>
                      </a:r>
                    </a:p>
                  </a:txBody>
                  <a:tcPr/>
                </a:tc>
                <a:extLst>
                  <a:ext uri="{0D108BD9-81ED-4DB2-BD59-A6C34878D82A}">
                    <a16:rowId xmlns:a16="http://schemas.microsoft.com/office/drawing/2014/main" val="3879066904"/>
                  </a:ext>
                </a:extLst>
              </a:tr>
              <a:tr h="867665">
                <a:tc>
                  <a:txBody>
                    <a:bodyPr/>
                    <a:lstStyle/>
                    <a:p>
                      <a:pPr>
                        <a:buNone/>
                      </a:pPr>
                      <a:r>
                        <a:rPr lang="nb-NO" sz="1100" err="1"/>
                        <a:t>X</a:t>
                      </a:r>
                    </a:p>
                    <a:p>
                      <a:pPr lvl="0">
                        <a:buNone/>
                      </a:pPr>
                      <a:endParaRPr lang="nb-NO" sz="1100" dirty="0"/>
                    </a:p>
                    <a:p>
                      <a:pPr lvl="0">
                        <a:buNone/>
                      </a:pPr>
                      <a:endParaRPr lang="nb-NO" sz="1100" dirty="0"/>
                    </a:p>
                  </a:txBody>
                  <a:tcPr/>
                </a:tc>
                <a:tc>
                  <a:txBody>
                    <a:bodyPr/>
                    <a:lstStyle/>
                    <a:p>
                      <a:endParaRPr lang="nb-NO" sz="1100"/>
                    </a:p>
                  </a:txBody>
                  <a:tcPr/>
                </a:tc>
                <a:tc>
                  <a:txBody>
                    <a:bodyPr/>
                    <a:lstStyle/>
                    <a:p>
                      <a:endParaRPr lang="nb-NO" sz="1100" dirty="0"/>
                    </a:p>
                  </a:txBody>
                  <a:tcPr/>
                </a:tc>
                <a:tc>
                  <a:txBody>
                    <a:bodyPr/>
                    <a:lstStyle/>
                    <a:p>
                      <a:endParaRPr lang="nb-NO" sz="1100" dirty="0"/>
                    </a:p>
                  </a:txBody>
                  <a:tcPr/>
                </a:tc>
                <a:tc>
                  <a:txBody>
                    <a:bodyPr/>
                    <a:lstStyle/>
                    <a:p>
                      <a:pPr lvl="0">
                        <a:buNone/>
                      </a:pPr>
                      <a:endParaRPr lang="nb-NO" sz="1100" dirty="0"/>
                    </a:p>
                  </a:txBody>
                  <a:tcPr/>
                </a:tc>
                <a:tc>
                  <a:txBody>
                    <a:bodyPr/>
                    <a:lstStyle/>
                    <a:p>
                      <a:pPr lvl="0">
                        <a:buNone/>
                      </a:pPr>
                      <a:endParaRPr lang="nb-NO" sz="1100" dirty="0"/>
                    </a:p>
                  </a:txBody>
                  <a:tcPr/>
                </a:tc>
                <a:tc>
                  <a:txBody>
                    <a:bodyPr/>
                    <a:lstStyle/>
                    <a:p>
                      <a:endParaRPr lang="nb-NO" sz="1100"/>
                    </a:p>
                  </a:txBody>
                  <a:tcPr/>
                </a:tc>
                <a:tc>
                  <a:txBody>
                    <a:bodyPr/>
                    <a:lstStyle/>
                    <a:p>
                      <a:pPr>
                        <a:buNone/>
                      </a:pPr>
                      <a:endParaRPr lang="nb-NO" sz="1100" dirty="0"/>
                    </a:p>
                  </a:txBody>
                  <a:tcPr/>
                </a:tc>
                <a:extLst>
                  <a:ext uri="{0D108BD9-81ED-4DB2-BD59-A6C34878D82A}">
                    <a16:rowId xmlns:a16="http://schemas.microsoft.com/office/drawing/2014/main" val="3246499883"/>
                  </a:ext>
                </a:extLst>
              </a:tr>
              <a:tr h="1037912">
                <a:tc>
                  <a:txBody>
                    <a:bodyPr/>
                    <a:lstStyle/>
                    <a:p>
                      <a:r>
                        <a:rPr lang="nb-NO" sz="1100" dirty="0"/>
                        <a:t>Z</a:t>
                      </a:r>
                    </a:p>
                  </a:txBody>
                  <a:tcPr/>
                </a:tc>
                <a:tc>
                  <a:txBody>
                    <a:bodyPr/>
                    <a:lstStyle/>
                    <a:p>
                      <a:endParaRPr lang="nb-NO" sz="1100"/>
                    </a:p>
                  </a:txBody>
                  <a:tcPr/>
                </a:tc>
                <a:tc>
                  <a:txBody>
                    <a:bodyPr/>
                    <a:lstStyle/>
                    <a:p>
                      <a:endParaRPr lang="nb-NO" sz="1100"/>
                    </a:p>
                  </a:txBody>
                  <a:tcPr/>
                </a:tc>
                <a:tc>
                  <a:txBody>
                    <a:bodyPr/>
                    <a:lstStyle/>
                    <a:p>
                      <a:endParaRPr lang="nb-NO" sz="1100"/>
                    </a:p>
                  </a:txBody>
                  <a:tcPr/>
                </a:tc>
                <a:tc>
                  <a:txBody>
                    <a:bodyPr/>
                    <a:lstStyle/>
                    <a:p>
                      <a:pPr lvl="0">
                        <a:buNone/>
                      </a:pPr>
                      <a:endParaRPr lang="nb-NO" sz="1100" dirty="0"/>
                    </a:p>
                  </a:txBody>
                  <a:tcPr/>
                </a:tc>
                <a:tc>
                  <a:txBody>
                    <a:bodyPr/>
                    <a:lstStyle/>
                    <a:p>
                      <a:pPr lvl="0">
                        <a:buNone/>
                      </a:pPr>
                      <a:endParaRPr lang="nb-NO" sz="1100" dirty="0"/>
                    </a:p>
                  </a:txBody>
                  <a:tcPr/>
                </a:tc>
                <a:tc>
                  <a:txBody>
                    <a:bodyPr/>
                    <a:lstStyle/>
                    <a:p>
                      <a:endParaRPr lang="nb-NO" sz="1100"/>
                    </a:p>
                  </a:txBody>
                  <a:tcPr/>
                </a:tc>
                <a:tc>
                  <a:txBody>
                    <a:bodyPr/>
                    <a:lstStyle/>
                    <a:p>
                      <a:endParaRPr lang="nb-NO" sz="1100"/>
                    </a:p>
                  </a:txBody>
                  <a:tcPr/>
                </a:tc>
                <a:extLst>
                  <a:ext uri="{0D108BD9-81ED-4DB2-BD59-A6C34878D82A}">
                    <a16:rowId xmlns:a16="http://schemas.microsoft.com/office/drawing/2014/main" val="582495959"/>
                  </a:ext>
                </a:extLst>
              </a:tr>
              <a:tr h="1037912">
                <a:tc>
                  <a:txBody>
                    <a:bodyPr/>
                    <a:lstStyle/>
                    <a:p>
                      <a:r>
                        <a:rPr lang="nb-NO" sz="1100" dirty="0"/>
                        <a:t>Y</a:t>
                      </a:r>
                    </a:p>
                  </a:txBody>
                  <a:tcPr/>
                </a:tc>
                <a:tc>
                  <a:txBody>
                    <a:bodyPr/>
                    <a:lstStyle/>
                    <a:p>
                      <a:endParaRPr lang="nb-NO" sz="1100"/>
                    </a:p>
                  </a:txBody>
                  <a:tcPr/>
                </a:tc>
                <a:tc>
                  <a:txBody>
                    <a:bodyPr/>
                    <a:lstStyle/>
                    <a:p>
                      <a:endParaRPr lang="nb-NO" sz="1100"/>
                    </a:p>
                  </a:txBody>
                  <a:tcPr/>
                </a:tc>
                <a:tc>
                  <a:txBody>
                    <a:bodyPr/>
                    <a:lstStyle/>
                    <a:p>
                      <a:endParaRPr lang="nb-NO" sz="1100"/>
                    </a:p>
                  </a:txBody>
                  <a:tcPr/>
                </a:tc>
                <a:tc>
                  <a:txBody>
                    <a:bodyPr/>
                    <a:lstStyle/>
                    <a:p>
                      <a:pPr lvl="0">
                        <a:buNone/>
                      </a:pPr>
                      <a:endParaRPr lang="nb-NO" sz="1100" dirty="0"/>
                    </a:p>
                  </a:txBody>
                  <a:tcPr/>
                </a:tc>
                <a:tc>
                  <a:txBody>
                    <a:bodyPr/>
                    <a:lstStyle/>
                    <a:p>
                      <a:pPr lvl="0">
                        <a:buNone/>
                      </a:pPr>
                      <a:endParaRPr lang="nb-NO" sz="1100" dirty="0"/>
                    </a:p>
                  </a:txBody>
                  <a:tcPr/>
                </a:tc>
                <a:tc>
                  <a:txBody>
                    <a:bodyPr/>
                    <a:lstStyle/>
                    <a:p>
                      <a:endParaRPr lang="nb-NO" sz="1100"/>
                    </a:p>
                  </a:txBody>
                  <a:tcPr/>
                </a:tc>
                <a:tc>
                  <a:txBody>
                    <a:bodyPr/>
                    <a:lstStyle/>
                    <a:p>
                      <a:endParaRPr lang="nb-NO" sz="1100"/>
                    </a:p>
                  </a:txBody>
                  <a:tcPr/>
                </a:tc>
                <a:extLst>
                  <a:ext uri="{0D108BD9-81ED-4DB2-BD59-A6C34878D82A}">
                    <a16:rowId xmlns:a16="http://schemas.microsoft.com/office/drawing/2014/main" val="3858584205"/>
                  </a:ext>
                </a:extLst>
              </a:tr>
              <a:tr h="754651">
                <a:tc>
                  <a:txBody>
                    <a:bodyPr/>
                    <a:lstStyle/>
                    <a:p>
                      <a:endParaRPr lang="nb-NO" sz="1100" dirty="0"/>
                    </a:p>
                  </a:txBody>
                  <a:tcPr/>
                </a:tc>
                <a:tc>
                  <a:txBody>
                    <a:bodyPr/>
                    <a:lstStyle/>
                    <a:p>
                      <a:endParaRPr lang="nb-NO" sz="1100"/>
                    </a:p>
                  </a:txBody>
                  <a:tcPr/>
                </a:tc>
                <a:tc>
                  <a:txBody>
                    <a:bodyPr/>
                    <a:lstStyle/>
                    <a:p>
                      <a:endParaRPr lang="nb-NO" sz="1100" dirty="0"/>
                    </a:p>
                  </a:txBody>
                  <a:tcPr/>
                </a:tc>
                <a:tc>
                  <a:txBody>
                    <a:bodyPr/>
                    <a:lstStyle/>
                    <a:p>
                      <a:endParaRPr lang="nb-NO" sz="1100" dirty="0"/>
                    </a:p>
                  </a:txBody>
                  <a:tcPr/>
                </a:tc>
                <a:tc>
                  <a:txBody>
                    <a:bodyPr/>
                    <a:lstStyle/>
                    <a:p>
                      <a:pPr lvl="0">
                        <a:buNone/>
                      </a:pPr>
                      <a:endParaRPr lang="nb-NO" sz="1100" dirty="0"/>
                    </a:p>
                  </a:txBody>
                  <a:tcPr/>
                </a:tc>
                <a:tc>
                  <a:txBody>
                    <a:bodyPr/>
                    <a:lstStyle/>
                    <a:p>
                      <a:pPr lvl="0">
                        <a:buNone/>
                      </a:pPr>
                      <a:endParaRPr lang="nb-NO" sz="1100" dirty="0"/>
                    </a:p>
                  </a:txBody>
                  <a:tcPr/>
                </a:tc>
                <a:tc>
                  <a:txBody>
                    <a:bodyPr/>
                    <a:lstStyle/>
                    <a:p>
                      <a:endParaRPr lang="nb-NO" sz="1100"/>
                    </a:p>
                  </a:txBody>
                  <a:tcPr/>
                </a:tc>
                <a:tc>
                  <a:txBody>
                    <a:bodyPr/>
                    <a:lstStyle/>
                    <a:p>
                      <a:endParaRPr lang="nb-NO" sz="1100" dirty="0"/>
                    </a:p>
                  </a:txBody>
                  <a:tcPr/>
                </a:tc>
                <a:extLst>
                  <a:ext uri="{0D108BD9-81ED-4DB2-BD59-A6C34878D82A}">
                    <a16:rowId xmlns:a16="http://schemas.microsoft.com/office/drawing/2014/main" val="1683562991"/>
                  </a:ext>
                </a:extLst>
              </a:tr>
              <a:tr h="754651">
                <a:tc>
                  <a:txBody>
                    <a:bodyPr/>
                    <a:lstStyle/>
                    <a:p>
                      <a:endParaRPr lang="nb-NO" sz="1100"/>
                    </a:p>
                  </a:txBody>
                  <a:tcPr/>
                </a:tc>
                <a:tc>
                  <a:txBody>
                    <a:bodyPr/>
                    <a:lstStyle/>
                    <a:p>
                      <a:endParaRPr lang="nb-NO" sz="1100"/>
                    </a:p>
                  </a:txBody>
                  <a:tcPr/>
                </a:tc>
                <a:tc>
                  <a:txBody>
                    <a:bodyPr/>
                    <a:lstStyle/>
                    <a:p>
                      <a:endParaRPr lang="nb-NO" sz="1100"/>
                    </a:p>
                  </a:txBody>
                  <a:tcPr/>
                </a:tc>
                <a:tc>
                  <a:txBody>
                    <a:bodyPr/>
                    <a:lstStyle/>
                    <a:p>
                      <a:endParaRPr lang="nb-NO" sz="1100"/>
                    </a:p>
                  </a:txBody>
                  <a:tcPr/>
                </a:tc>
                <a:tc>
                  <a:txBody>
                    <a:bodyPr/>
                    <a:lstStyle/>
                    <a:p>
                      <a:pPr lvl="0">
                        <a:buNone/>
                      </a:pPr>
                      <a:endParaRPr lang="nb-NO" sz="1100" dirty="0"/>
                    </a:p>
                  </a:txBody>
                  <a:tcPr/>
                </a:tc>
                <a:tc>
                  <a:txBody>
                    <a:bodyPr/>
                    <a:lstStyle/>
                    <a:p>
                      <a:pPr lvl="0">
                        <a:buNone/>
                      </a:pPr>
                      <a:endParaRPr lang="nb-NO" sz="1100" dirty="0"/>
                    </a:p>
                  </a:txBody>
                  <a:tcPr/>
                </a:tc>
                <a:tc>
                  <a:txBody>
                    <a:bodyPr/>
                    <a:lstStyle/>
                    <a:p>
                      <a:endParaRPr lang="nb-NO" sz="1100"/>
                    </a:p>
                  </a:txBody>
                  <a:tcPr/>
                </a:tc>
                <a:tc>
                  <a:txBody>
                    <a:bodyPr/>
                    <a:lstStyle/>
                    <a:p>
                      <a:endParaRPr lang="nb-NO" sz="1100" dirty="0"/>
                    </a:p>
                  </a:txBody>
                  <a:tcPr/>
                </a:tc>
                <a:extLst>
                  <a:ext uri="{0D108BD9-81ED-4DB2-BD59-A6C34878D82A}">
                    <a16:rowId xmlns:a16="http://schemas.microsoft.com/office/drawing/2014/main" val="10005"/>
                  </a:ext>
                </a:extLst>
              </a:tr>
              <a:tr h="754651">
                <a:tc>
                  <a:txBody>
                    <a:bodyPr/>
                    <a:lstStyle/>
                    <a:p>
                      <a:endParaRPr lang="nb-NO" sz="1100"/>
                    </a:p>
                  </a:txBody>
                  <a:tcPr/>
                </a:tc>
                <a:tc>
                  <a:txBody>
                    <a:bodyPr/>
                    <a:lstStyle/>
                    <a:p>
                      <a:endParaRPr lang="nb-NO" sz="1100"/>
                    </a:p>
                  </a:txBody>
                  <a:tcPr/>
                </a:tc>
                <a:tc>
                  <a:txBody>
                    <a:bodyPr/>
                    <a:lstStyle/>
                    <a:p>
                      <a:endParaRPr lang="nb-NO" sz="1100"/>
                    </a:p>
                  </a:txBody>
                  <a:tcPr/>
                </a:tc>
                <a:tc>
                  <a:txBody>
                    <a:bodyPr/>
                    <a:lstStyle/>
                    <a:p>
                      <a:endParaRPr lang="nb-NO" sz="1100"/>
                    </a:p>
                  </a:txBody>
                  <a:tcPr/>
                </a:tc>
                <a:tc>
                  <a:txBody>
                    <a:bodyPr/>
                    <a:lstStyle/>
                    <a:p>
                      <a:pPr lvl="0">
                        <a:buNone/>
                      </a:pPr>
                      <a:endParaRPr lang="nb-NO" sz="1100" dirty="0"/>
                    </a:p>
                  </a:txBody>
                  <a:tcPr/>
                </a:tc>
                <a:tc>
                  <a:txBody>
                    <a:bodyPr/>
                    <a:lstStyle/>
                    <a:p>
                      <a:pPr lvl="0">
                        <a:buNone/>
                      </a:pPr>
                      <a:endParaRPr lang="nb-NO" sz="1100" dirty="0"/>
                    </a:p>
                  </a:txBody>
                  <a:tcPr/>
                </a:tc>
                <a:tc>
                  <a:txBody>
                    <a:bodyPr/>
                    <a:lstStyle/>
                    <a:p>
                      <a:endParaRPr lang="nb-NO" sz="1100"/>
                    </a:p>
                  </a:txBody>
                  <a:tcPr/>
                </a:tc>
                <a:tc>
                  <a:txBody>
                    <a:bodyPr/>
                    <a:lstStyle/>
                    <a:p>
                      <a:endParaRPr lang="nb-NO" sz="11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60379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9028225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0" name="think-cell Slide" r:id="rId6" imgW="473" imgH="473" progId="TCLayout.ActiveDocument.1">
                  <p:embed/>
                </p:oleObj>
              </mc:Choice>
              <mc:Fallback>
                <p:oleObj name="think-cell Slide" r:id="rId6" imgW="473" imgH="473" progId="TCLayout.ActiveDocument.1">
                  <p:embed/>
                  <p:pic>
                    <p:nvPicPr>
                      <p:cNvPr id="6" name="Object 5"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bwMode="gray">
          <a:xfrm>
            <a:off x="0" y="0"/>
            <a:ext cx="158750" cy="158750"/>
          </a:xfrm>
          <a:prstGeom prst="rect">
            <a:avLst/>
          </a:prstGeom>
          <a:solidFill>
            <a:schemeClr val="accent3"/>
          </a:solidFill>
          <a:ln w="19050" algn="ctr">
            <a:solidFill>
              <a:schemeClr val="accent3"/>
            </a:solidFill>
            <a:miter lim="800000"/>
            <a:headEnd/>
            <a:tailEnd/>
          </a:ln>
        </p:spPr>
        <p:txBody>
          <a:bodyPr wrap="none" lIns="0" tIns="0" rIns="0" bIns="0" rtlCol="0" anchor="ctr"/>
          <a:lstStyle/>
          <a:p>
            <a:pPr algn="ctr">
              <a:spcBef>
                <a:spcPct val="0"/>
              </a:spcBef>
              <a:spcAft>
                <a:spcPct val="0"/>
              </a:spcAft>
              <a:buFont typeface="Wingdings 2" pitchFamily="18" charset="2"/>
              <a:buNone/>
            </a:pPr>
            <a:endParaRPr lang="nb-NO" sz="2000" noProof="0" dirty="0" err="1">
              <a:solidFill>
                <a:schemeClr val="bg1"/>
              </a:solidFill>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p:txBody>
          <a:bodyPr/>
          <a:lstStyle/>
          <a:p>
            <a:r>
              <a:rPr lang="nb-NO"/>
              <a:t>Rapport for ønsket situasjon</a:t>
            </a:r>
          </a:p>
        </p:txBody>
      </p:sp>
      <p:sp>
        <p:nvSpPr>
          <p:cNvPr id="3" name="Text Placeholder 2"/>
          <p:cNvSpPr>
            <a:spLocks noGrp="1"/>
          </p:cNvSpPr>
          <p:nvPr>
            <p:ph idx="1"/>
          </p:nvPr>
        </p:nvSpPr>
        <p:spPr/>
        <p:txBody>
          <a:bodyPr/>
          <a:lstStyle/>
          <a:p>
            <a:pPr marL="755015" lvl="1" indent="-288925" algn="l" rtl="0">
              <a:buChar char="•"/>
            </a:pPr>
            <a:r>
              <a:rPr lang="nb-NO" b="0" i="0" u="none" strike="noStrike">
                <a:solidFill>
                  <a:srgbClr val="000000"/>
                </a:solidFill>
                <a:latin typeface="Arial"/>
                <a:ea typeface="Arial"/>
                <a:cs typeface="Arial"/>
              </a:rPr>
              <a:t>Forslag til forbedret arbeidsprosess</a:t>
            </a:r>
            <a:r>
              <a:rPr lang="nb-NO" b="0" i="0">
                <a:latin typeface="Arial"/>
                <a:ea typeface="Arial"/>
                <a:cs typeface="Arial"/>
              </a:rPr>
              <a:t>​</a:t>
            </a:r>
            <a:endParaRPr lang="nb-NO"/>
          </a:p>
          <a:p>
            <a:pPr marL="755015" lvl="1" indent="-288925" algn="l" rtl="0">
              <a:buChar char="•"/>
            </a:pPr>
            <a:r>
              <a:rPr lang="nb-NO" b="0" i="1" u="none" strike="noStrike">
                <a:solidFill>
                  <a:srgbClr val="000000"/>
                </a:solidFill>
                <a:latin typeface="Arial"/>
                <a:ea typeface="Arial"/>
                <a:cs typeface="Arial"/>
              </a:rPr>
              <a:t>Beslutningspunkter (til </a:t>
            </a:r>
            <a:r>
              <a:rPr lang="nb-NO" i="1">
                <a:solidFill>
                  <a:srgbClr val="000000"/>
                </a:solidFill>
                <a:latin typeface="Arial"/>
                <a:ea typeface="Arial"/>
                <a:cs typeface="Arial"/>
              </a:rPr>
              <a:t>prosesseier</a:t>
            </a:r>
            <a:r>
              <a:rPr lang="nb-NO" b="0" i="1" u="none" strike="noStrike">
                <a:solidFill>
                  <a:srgbClr val="000000"/>
                </a:solidFill>
                <a:latin typeface="Arial"/>
                <a:ea typeface="Arial"/>
                <a:cs typeface="Arial"/>
              </a:rPr>
              <a:t>)</a:t>
            </a:r>
            <a:r>
              <a:rPr lang="nb-NO" b="0" i="0">
                <a:latin typeface="Arial"/>
                <a:ea typeface="Arial"/>
                <a:cs typeface="Arial"/>
              </a:rPr>
              <a:t>​</a:t>
            </a:r>
          </a:p>
          <a:p>
            <a:pPr marL="755015" lvl="1" indent="-288925" algn="l" rtl="0">
              <a:buChar char="•"/>
            </a:pPr>
            <a:endParaRPr lang="nb-NO" b="0" i="0" dirty="0">
              <a:latin typeface="Arial"/>
              <a:ea typeface="Arial"/>
              <a:cs typeface="Arial"/>
            </a:endParaRPr>
          </a:p>
        </p:txBody>
      </p:sp>
    </p:spTree>
    <p:extLst>
      <p:ext uri="{BB962C8B-B14F-4D97-AF65-F5344CB8AC3E}">
        <p14:creationId xmlns:p14="http://schemas.microsoft.com/office/powerpoint/2010/main" val="165264313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70C0">
            <a:alpha val="30000"/>
          </a:srgb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nb-NO">
                <a:solidFill>
                  <a:srgbClr val="002060"/>
                </a:solidFill>
              </a:rPr>
              <a:t>Planlegging av pilotering</a:t>
            </a:r>
          </a:p>
          <a:p>
            <a:endParaRPr lang="en-GB" dirty="0">
              <a:solidFill>
                <a:srgbClr val="002060"/>
              </a:solidFill>
            </a:endParaRPr>
          </a:p>
        </p:txBody>
      </p:sp>
      <p:sp>
        <p:nvSpPr>
          <p:cNvPr id="7" name="Rectangle 6"/>
          <p:cNvSpPr/>
          <p:nvPr/>
        </p:nvSpPr>
        <p:spPr bwMode="auto">
          <a:xfrm>
            <a:off x="1032933" y="2192867"/>
            <a:ext cx="7078134" cy="112606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nb-NO" sz="4400" b="1">
                <a:solidFill>
                  <a:schemeClr val="accent6">
                    <a:lumMod val="75000"/>
                  </a:schemeClr>
                </a:solidFill>
                <a:latin typeface="Arial" charset="0"/>
                <a:ea typeface="ヒラギノ角ゴ Pro W3" charset="-128"/>
                <a:cs typeface="ヒラギノ角ゴ Pro W3" charset="-128"/>
              </a:rPr>
              <a:t>Pilotering </a:t>
            </a:r>
            <a:endParaRPr lang="nb-NO" sz="4400" b="1" i="0" u="none" strike="noStrike" cap="none" baseline="0">
              <a:solidFill>
                <a:schemeClr val="accent6">
                  <a:lumMod val="75000"/>
                </a:schemeClr>
              </a:solidFill>
              <a:latin typeface="Arial" charset="0"/>
              <a:ea typeface="ヒラギノ角ゴ Pro W3" charset="-128"/>
              <a:cs typeface="Arial"/>
            </a:endParaRPr>
          </a:p>
        </p:txBody>
      </p:sp>
      <p:pic>
        <p:nvPicPr>
          <p:cNvPr id="8" name="Picture 7" descr="https://static.thenounproject.com/png/1693796-200.png">
            <a:hlinkClick r:id="rId3" tooltip="test"/>
          </p:cNvPr>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661525" y="200660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https://static.thenounproject.com/png/1876122-200.png">
            <a:hlinkClick r:id="rId5" tooltip="test"/>
          </p:cNvPr>
          <p:cNvPicPr>
            <a:picLocks noChangeAspect="1" noChangeArrowheads="1"/>
          </p:cNvPicPr>
          <p:nvPr/>
        </p:nvPicPr>
        <p:blipFill>
          <a:blip r:embed="rId6">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71391" y="1879599"/>
            <a:ext cx="1185334" cy="1185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8386737"/>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b-NO" dirty="0"/>
              <a:t>Fasens viktigste aktiviteter</a:t>
            </a:r>
            <a:endParaRPr lang="en-GB" dirty="0"/>
          </a:p>
        </p:txBody>
      </p:sp>
      <p:sp>
        <p:nvSpPr>
          <p:cNvPr id="6" name="Content Placeholder 5"/>
          <p:cNvSpPr>
            <a:spLocks noGrp="1"/>
          </p:cNvSpPr>
          <p:nvPr>
            <p:ph idx="1"/>
          </p:nvPr>
        </p:nvSpPr>
        <p:spPr/>
        <p:txBody>
          <a:bodyPr/>
          <a:lstStyle/>
          <a:p>
            <a:pPr marL="347980" indent="-347980"/>
            <a:r>
              <a:rPr lang="nb-NO" dirty="0"/>
              <a:t>Pilotere, teste, måle og evaluere i henhold til plan</a:t>
            </a:r>
            <a:endParaRPr lang="nb-NO"/>
          </a:p>
          <a:p>
            <a:pPr marL="347980" indent="-347980"/>
            <a:r>
              <a:rPr lang="nb-NO" dirty="0"/>
              <a:t>Vurdering om løsning kan implementeres eller bør justeres</a:t>
            </a:r>
            <a:endParaRPr lang="nb-NO" dirty="0">
              <a:cs typeface="Arial"/>
            </a:endParaRPr>
          </a:p>
          <a:p>
            <a:pPr marL="347980" indent="-347980"/>
            <a:r>
              <a:rPr lang="nb-NO" dirty="0"/>
              <a:t>Justere plan for implementering</a:t>
            </a:r>
            <a:endParaRPr lang="nb-NO" dirty="0">
              <a:cs typeface="Arial"/>
            </a:endParaRPr>
          </a:p>
          <a:p>
            <a:pPr marL="347980" indent="-347980"/>
            <a:r>
              <a:rPr lang="nb-NO"/>
              <a:t>Prosesseier beslutter igangsetting av implementering</a:t>
            </a:r>
            <a:endParaRPr lang="en-GB">
              <a:cs typeface="Arial"/>
            </a:endParaRPr>
          </a:p>
        </p:txBody>
      </p:sp>
      <p:sp>
        <p:nvSpPr>
          <p:cNvPr id="4" name="Date Placeholder 3"/>
          <p:cNvSpPr>
            <a:spLocks noGrp="1"/>
          </p:cNvSpPr>
          <p:nvPr>
            <p:ph type="dt" sz="half" idx="10"/>
          </p:nvPr>
        </p:nvSpPr>
        <p:spPr/>
        <p:txBody>
          <a:bodyPr/>
          <a:lstStyle/>
          <a:p>
            <a:fld id="{66484631-3BB9-4EFD-B883-625B59A66A49}" type="datetime1">
              <a:rPr lang="en-GB" smtClean="0"/>
              <a:t>07/05/2019</a:t>
            </a:fld>
            <a:endParaRPr lang="en-GB"/>
          </a:p>
        </p:txBody>
      </p:sp>
      <p:graphicFrame>
        <p:nvGraphicFramePr>
          <p:cNvPr id="7" name="Diagram 6"/>
          <p:cNvGraphicFramePr/>
          <p:nvPr>
            <p:extLst>
              <p:ext uri="{D42A27DB-BD31-4B8C-83A1-F6EECF244321}">
                <p14:modId xmlns:p14="http://schemas.microsoft.com/office/powerpoint/2010/main" val="1721640430"/>
              </p:ext>
            </p:extLst>
          </p:nvPr>
        </p:nvGraphicFramePr>
        <p:xfrm>
          <a:off x="5842000" y="76200"/>
          <a:ext cx="6096000" cy="1185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6185317"/>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nvPr>
        </p:nvGraphicFramePr>
        <p:xfrm>
          <a:off x="1525589" y="2120"/>
          <a:ext cx="1588" cy="2117"/>
        </p:xfrm>
        <a:graphic>
          <a:graphicData uri="http://schemas.openxmlformats.org/presentationml/2006/ole">
            <mc:AlternateContent xmlns:mc="http://schemas.openxmlformats.org/markup-compatibility/2006">
              <mc:Choice xmlns:v="urn:schemas-microsoft-com:vml" Requires="v">
                <p:oleObj spid="_x0000_s8196" name="think-cell Slide" r:id="rId6" imgW="395" imgH="394" progId="TCLayout.ActiveDocument.1">
                  <p:embed/>
                </p:oleObj>
              </mc:Choice>
              <mc:Fallback>
                <p:oleObj name="think-cell Slide" r:id="rId6" imgW="395" imgH="394" progId="TCLayout.ActiveDocument.1">
                  <p:embed/>
                  <p:pic>
                    <p:nvPicPr>
                      <p:cNvPr id="6" name="Object 5" hidden="1"/>
                      <p:cNvPicPr/>
                      <p:nvPr/>
                    </p:nvPicPr>
                    <p:blipFill>
                      <a:blip r:embed="rId7"/>
                      <a:stretch>
                        <a:fillRect/>
                      </a:stretch>
                    </p:blipFill>
                    <p:spPr>
                      <a:xfrm>
                        <a:off x="1525589" y="2120"/>
                        <a:ext cx="1588" cy="2117"/>
                      </a:xfrm>
                      <a:prstGeom prst="rect">
                        <a:avLst/>
                      </a:prstGeom>
                    </p:spPr>
                  </p:pic>
                </p:oleObj>
              </mc:Fallback>
            </mc:AlternateContent>
          </a:graphicData>
        </a:graphic>
      </p:graphicFrame>
      <p:sp>
        <p:nvSpPr>
          <p:cNvPr id="22" name="Rectangle 21" hidden="1"/>
          <p:cNvSpPr/>
          <p:nvPr>
            <p:custDataLst>
              <p:tags r:id="rId3"/>
            </p:custDataLst>
          </p:nvPr>
        </p:nvSpPr>
        <p:spPr bwMode="auto">
          <a:xfrm>
            <a:off x="1524001" y="2"/>
            <a:ext cx="158750" cy="211667"/>
          </a:xfrm>
          <a:prstGeom prst="rect">
            <a:avLst/>
          </a:prstGeom>
          <a:solidFill>
            <a:schemeClr val="accent1"/>
          </a:solidFill>
          <a:ln w="25400" cap="flat" cmpd="sng" algn="ctr">
            <a:noFill/>
            <a:prstDash val="solid"/>
            <a:round/>
            <a:headEnd type="none" w="med" len="med"/>
            <a:tailEnd type="none" w="med" len="med"/>
          </a:ln>
          <a:effectLst/>
          <a:extLst/>
        </p:spPr>
        <p:txBody>
          <a:bodyPr vert="horz" wrap="none" lIns="0" tIns="0" rIns="0" bIns="0" numCol="1" spcCol="0" rtlCol="0" anchor="ctr" anchorCtr="0" compatLnSpc="1">
            <a:prstTxWarp prst="textNoShape">
              <a:avLst/>
            </a:prstTxWarp>
            <a:noAutofit/>
          </a:bodyPr>
          <a:lstStyle/>
          <a:p>
            <a:pPr algn="ctr">
              <a:spcBef>
                <a:spcPct val="0"/>
              </a:spcBef>
              <a:spcAft>
                <a:spcPct val="0"/>
              </a:spcAft>
            </a:pPr>
            <a:endParaRPr lang="nb-NO" dirty="0">
              <a:solidFill>
                <a:schemeClr val="accent2"/>
              </a:solidFill>
              <a:latin typeface="Verdana" panose="020B0604030504040204" pitchFamily="34" charset="0"/>
              <a:ea typeface="+mj-ea"/>
              <a:cs typeface="+mj-cs"/>
              <a:sym typeface="Verdana" panose="020B0604030504040204" pitchFamily="34" charset="0"/>
            </a:endParaRPr>
          </a:p>
        </p:txBody>
      </p:sp>
      <p:sp>
        <p:nvSpPr>
          <p:cNvPr id="4" name="Title 3"/>
          <p:cNvSpPr>
            <a:spLocks noGrp="1"/>
          </p:cNvSpPr>
          <p:nvPr>
            <p:ph type="title"/>
          </p:nvPr>
        </p:nvSpPr>
        <p:spPr>
          <a:xfrm>
            <a:off x="2341758" y="389879"/>
            <a:ext cx="7921625" cy="1144906"/>
          </a:xfrm>
        </p:spPr>
        <p:txBody>
          <a:bodyPr anchor="ctr">
            <a:normAutofit/>
          </a:bodyPr>
          <a:lstStyle/>
          <a:p>
            <a:r>
              <a:rPr lang="nb-NO" sz="2400" dirty="0"/>
              <a:t>Planlegging av pilot</a:t>
            </a:r>
          </a:p>
        </p:txBody>
      </p:sp>
      <p:graphicFrame>
        <p:nvGraphicFramePr>
          <p:cNvPr id="9" name="Content Placeholder 4"/>
          <p:cNvGraphicFramePr>
            <a:graphicFrameLocks/>
          </p:cNvGraphicFramePr>
          <p:nvPr>
            <p:extLst/>
          </p:nvPr>
        </p:nvGraphicFramePr>
        <p:xfrm>
          <a:off x="1981201" y="1600202"/>
          <a:ext cx="8200212" cy="2217197"/>
        </p:xfrm>
        <a:graphic>
          <a:graphicData uri="http://schemas.openxmlformats.org/drawingml/2006/table">
            <a:tbl>
              <a:tblPr>
                <a:tableStyleId>{5C22544A-7EE6-4342-B048-85BDC9FD1C3A}</a:tableStyleId>
              </a:tblPr>
              <a:tblGrid>
                <a:gridCol w="2733404">
                  <a:extLst>
                    <a:ext uri="{9D8B030D-6E8A-4147-A177-3AD203B41FA5}">
                      <a16:colId xmlns:a16="http://schemas.microsoft.com/office/drawing/2014/main" val="2085481199"/>
                    </a:ext>
                  </a:extLst>
                </a:gridCol>
                <a:gridCol w="2733404">
                  <a:extLst>
                    <a:ext uri="{9D8B030D-6E8A-4147-A177-3AD203B41FA5}">
                      <a16:colId xmlns:a16="http://schemas.microsoft.com/office/drawing/2014/main" val="970481888"/>
                    </a:ext>
                  </a:extLst>
                </a:gridCol>
                <a:gridCol w="2733404">
                  <a:extLst>
                    <a:ext uri="{9D8B030D-6E8A-4147-A177-3AD203B41FA5}">
                      <a16:colId xmlns:a16="http://schemas.microsoft.com/office/drawing/2014/main" val="3389475760"/>
                    </a:ext>
                  </a:extLst>
                </a:gridCol>
              </a:tblGrid>
              <a:tr h="323602">
                <a:tc>
                  <a:txBody>
                    <a:bodyPr/>
                    <a:lstStyle/>
                    <a:p>
                      <a:r>
                        <a:rPr lang="nb-NO" sz="1200" b="1" dirty="0">
                          <a:solidFill>
                            <a:schemeClr val="bg1"/>
                          </a:solidFill>
                          <a:latin typeface="Segoe UI" panose="020B0502040204020203" pitchFamily="34" charset="0"/>
                          <a:cs typeface="Segoe UI" panose="020B0502040204020203" pitchFamily="34" charset="0"/>
                        </a:rPr>
                        <a:t>Beskrivelse</a:t>
                      </a:r>
                    </a:p>
                  </a:txBody>
                  <a:tcPr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AE"/>
                    </a:solidFill>
                  </a:tcPr>
                </a:tc>
                <a:tc>
                  <a:txBody>
                    <a:bodyPr/>
                    <a:lstStyle/>
                    <a:p>
                      <a:r>
                        <a:rPr lang="nb-NO" sz="1200" b="1" dirty="0">
                          <a:solidFill>
                            <a:schemeClr val="bg1"/>
                          </a:solidFill>
                          <a:latin typeface="Segoe UI" panose="020B0502040204020203" pitchFamily="34" charset="0"/>
                          <a:cs typeface="Segoe UI" panose="020B0502040204020203" pitchFamily="34" charset="0"/>
                        </a:rPr>
                        <a:t>Forventet effekt</a:t>
                      </a:r>
                    </a:p>
                  </a:txBody>
                  <a:tcPr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AE"/>
                    </a:solidFill>
                  </a:tcPr>
                </a:tc>
                <a:tc>
                  <a:txBody>
                    <a:bodyPr/>
                    <a:lstStyle/>
                    <a:p>
                      <a:r>
                        <a:rPr lang="nb-NO" sz="1200" b="1" dirty="0">
                          <a:solidFill>
                            <a:schemeClr val="bg1"/>
                          </a:solidFill>
                          <a:latin typeface="Segoe UI" panose="020B0502040204020203" pitchFamily="34" charset="0"/>
                          <a:cs typeface="Segoe UI" panose="020B0502040204020203" pitchFamily="34" charset="0"/>
                        </a:rPr>
                        <a:t>Tilnærming</a:t>
                      </a:r>
                      <a:r>
                        <a:rPr lang="nb-NO" sz="1200" b="1" baseline="0" dirty="0">
                          <a:solidFill>
                            <a:schemeClr val="bg1"/>
                          </a:solidFill>
                          <a:latin typeface="Segoe UI" panose="020B0502040204020203" pitchFamily="34" charset="0"/>
                          <a:cs typeface="Segoe UI" panose="020B0502040204020203" pitchFamily="34" charset="0"/>
                        </a:rPr>
                        <a:t> til utforming</a:t>
                      </a:r>
                      <a:endParaRPr lang="nb-NO" sz="1200" b="1" dirty="0">
                        <a:solidFill>
                          <a:schemeClr val="bg1"/>
                        </a:solidFill>
                        <a:latin typeface="Segoe UI" panose="020B0502040204020203" pitchFamily="34" charset="0"/>
                        <a:cs typeface="Segoe UI" panose="020B0502040204020203" pitchFamily="34" charset="0"/>
                      </a:endParaRPr>
                    </a:p>
                  </a:txBody>
                  <a:tcPr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AE"/>
                    </a:solidFill>
                  </a:tcPr>
                </a:tc>
                <a:extLst>
                  <a:ext uri="{0D108BD9-81ED-4DB2-BD59-A6C34878D82A}">
                    <a16:rowId xmlns:a16="http://schemas.microsoft.com/office/drawing/2014/main" val="2659260329"/>
                  </a:ext>
                </a:extLst>
              </a:tr>
              <a:tr h="1893595">
                <a:tc>
                  <a:txBody>
                    <a:bodyPr/>
                    <a:lstStyle/>
                    <a:p>
                      <a:r>
                        <a:rPr lang="nb-NO" sz="1200" i="1" dirty="0">
                          <a:latin typeface="Segoe UI" panose="020B0502040204020203" pitchFamily="34" charset="0"/>
                          <a:cs typeface="Segoe UI" panose="020B0502040204020203" pitchFamily="34" charset="0"/>
                        </a:rPr>
                        <a:t>Beskrivelse</a:t>
                      </a:r>
                      <a:r>
                        <a:rPr lang="nb-NO" sz="1200" i="1" baseline="0" dirty="0">
                          <a:latin typeface="Segoe UI" panose="020B0502040204020203" pitchFamily="34" charset="0"/>
                          <a:cs typeface="Segoe UI" panose="020B0502040204020203" pitchFamily="34" charset="0"/>
                        </a:rPr>
                        <a:t> av hva vi </a:t>
                      </a:r>
                      <a:r>
                        <a:rPr lang="nb-NO" sz="1200" i="1" dirty="0">
                          <a:latin typeface="Segoe UI" panose="020B0502040204020203" pitchFamily="34" charset="0"/>
                          <a:cs typeface="Segoe UI" panose="020B0502040204020203" pitchFamily="34" charset="0"/>
                        </a:rPr>
                        <a:t>piloterer</a:t>
                      </a:r>
                    </a:p>
                    <a:p>
                      <a:r>
                        <a:rPr lang="nb-NO" sz="1200" i="1" dirty="0">
                          <a:latin typeface="Segoe UI" panose="020B0502040204020203" pitchFamily="34" charset="0"/>
                          <a:cs typeface="Segoe UI" panose="020B0502040204020203" pitchFamily="34" charset="0"/>
                        </a:rPr>
                        <a:t>Varighet</a:t>
                      </a:r>
                    </a:p>
                    <a:p>
                      <a:r>
                        <a:rPr lang="nb-NO" sz="1200" i="1" dirty="0">
                          <a:latin typeface="Segoe UI" panose="020B0502040204020203" pitchFamily="34" charset="0"/>
                          <a:cs typeface="Segoe UI" panose="020B0502040204020203" pitchFamily="34" charset="0"/>
                        </a:rPr>
                        <a:t>Omfang</a:t>
                      </a:r>
                    </a:p>
                  </a:txBody>
                  <a:tcPr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b-NO" sz="1200" i="1" dirty="0">
                          <a:latin typeface="Segoe UI" panose="020B0502040204020203" pitchFamily="34" charset="0"/>
                          <a:cs typeface="Segoe UI" panose="020B0502040204020203" pitchFamily="34" charset="0"/>
                        </a:rPr>
                        <a:t>Hvilke effekter forventer</a:t>
                      </a:r>
                      <a:r>
                        <a:rPr lang="nb-NO" sz="1200" i="1" baseline="0" dirty="0">
                          <a:latin typeface="Segoe UI" panose="020B0502040204020203" pitchFamily="34" charset="0"/>
                          <a:cs typeface="Segoe UI" panose="020B0502040204020203" pitchFamily="34" charset="0"/>
                        </a:rPr>
                        <a:t> vi ved pilotering? </a:t>
                      </a:r>
                      <a:endParaRPr lang="nb-NO" sz="1200" i="1" dirty="0">
                        <a:latin typeface="Segoe UI" panose="020B0502040204020203" pitchFamily="34" charset="0"/>
                        <a:cs typeface="Segoe UI" panose="020B0502040204020203" pitchFamily="34" charset="0"/>
                      </a:endParaRPr>
                    </a:p>
                  </a:txBody>
                  <a:tcPr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b-NO" sz="1200" i="1" dirty="0">
                          <a:latin typeface="Segoe UI" panose="020B0502040204020203" pitchFamily="34" charset="0"/>
                          <a:cs typeface="Segoe UI" panose="020B0502040204020203" pitchFamily="34" charset="0"/>
                        </a:rPr>
                        <a:t>Hva må utarbeides/ avklares/ bestemmes</a:t>
                      </a:r>
                      <a:r>
                        <a:rPr lang="nb-NO" sz="1200" i="1" baseline="0" dirty="0">
                          <a:latin typeface="Segoe UI" panose="020B0502040204020203" pitchFamily="34" charset="0"/>
                          <a:cs typeface="Segoe UI" panose="020B0502040204020203" pitchFamily="34" charset="0"/>
                        </a:rPr>
                        <a:t>/ gjøres i forkant av pilotering? </a:t>
                      </a:r>
                      <a:endParaRPr lang="nb-NO" sz="1200" i="1" dirty="0">
                        <a:latin typeface="Segoe UI" panose="020B0502040204020203" pitchFamily="34" charset="0"/>
                        <a:cs typeface="Segoe UI" panose="020B0502040204020203" pitchFamily="34" charset="0"/>
                      </a:endParaRPr>
                    </a:p>
                  </a:txBody>
                  <a:tcPr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0769873"/>
                  </a:ext>
                </a:extLst>
              </a:tr>
            </a:tbl>
          </a:graphicData>
        </a:graphic>
      </p:graphicFrame>
      <p:sp>
        <p:nvSpPr>
          <p:cNvPr id="10" name="Freeform 36"/>
          <p:cNvSpPr>
            <a:spLocks noChangeAspect="1" noEditPoints="1"/>
          </p:cNvSpPr>
          <p:nvPr/>
        </p:nvSpPr>
        <p:spPr bwMode="auto">
          <a:xfrm>
            <a:off x="9804440" y="1633608"/>
            <a:ext cx="252000" cy="336000"/>
          </a:xfrm>
          <a:custGeom>
            <a:avLst/>
            <a:gdLst>
              <a:gd name="T0" fmla="*/ 324 w 512"/>
              <a:gd name="T1" fmla="*/ 194 h 512"/>
              <a:gd name="T2" fmla="*/ 330 w 512"/>
              <a:gd name="T3" fmla="*/ 167 h 512"/>
              <a:gd name="T4" fmla="*/ 400 w 512"/>
              <a:gd name="T5" fmla="*/ 182 h 512"/>
              <a:gd name="T6" fmla="*/ 386 w 512"/>
              <a:gd name="T7" fmla="*/ 223 h 512"/>
              <a:gd name="T8" fmla="*/ 351 w 512"/>
              <a:gd name="T9" fmla="*/ 247 h 512"/>
              <a:gd name="T10" fmla="*/ 312 w 512"/>
              <a:gd name="T11" fmla="*/ 243 h 512"/>
              <a:gd name="T12" fmla="*/ 278 w 512"/>
              <a:gd name="T13" fmla="*/ 222 h 512"/>
              <a:gd name="T14" fmla="*/ 264 w 512"/>
              <a:gd name="T15" fmla="*/ 183 h 512"/>
              <a:gd name="T16" fmla="*/ 275 w 512"/>
              <a:gd name="T17" fmla="*/ 144 h 512"/>
              <a:gd name="T18" fmla="*/ 308 w 512"/>
              <a:gd name="T19" fmla="*/ 119 h 512"/>
              <a:gd name="T20" fmla="*/ 331 w 512"/>
              <a:gd name="T21" fmla="*/ 128 h 512"/>
              <a:gd name="T22" fmla="*/ 364 w 512"/>
              <a:gd name="T23" fmla="*/ 136 h 512"/>
              <a:gd name="T24" fmla="*/ 384 w 512"/>
              <a:gd name="T25" fmla="*/ 164 h 512"/>
              <a:gd name="T26" fmla="*/ 320 w 512"/>
              <a:gd name="T27" fmla="*/ 147 h 512"/>
              <a:gd name="T28" fmla="*/ 330 w 512"/>
              <a:gd name="T29" fmla="*/ 217 h 512"/>
              <a:gd name="T30" fmla="*/ 512 w 512"/>
              <a:gd name="T31" fmla="*/ 256 h 512"/>
              <a:gd name="T32" fmla="*/ 512 w 512"/>
              <a:gd name="T33" fmla="*/ 256 h 512"/>
              <a:gd name="T34" fmla="*/ 268 w 512"/>
              <a:gd name="T35" fmla="*/ 290 h 512"/>
              <a:gd name="T36" fmla="*/ 236 w 512"/>
              <a:gd name="T37" fmla="*/ 251 h 512"/>
              <a:gd name="T38" fmla="*/ 187 w 512"/>
              <a:gd name="T39" fmla="*/ 238 h 512"/>
              <a:gd name="T40" fmla="*/ 140 w 512"/>
              <a:gd name="T41" fmla="*/ 256 h 512"/>
              <a:gd name="T42" fmla="*/ 113 w 512"/>
              <a:gd name="T43" fmla="*/ 299 h 512"/>
              <a:gd name="T44" fmla="*/ 115 w 512"/>
              <a:gd name="T45" fmla="*/ 350 h 512"/>
              <a:gd name="T46" fmla="*/ 147 w 512"/>
              <a:gd name="T47" fmla="*/ 388 h 512"/>
              <a:gd name="T48" fmla="*/ 196 w 512"/>
              <a:gd name="T49" fmla="*/ 401 h 512"/>
              <a:gd name="T50" fmla="*/ 237 w 512"/>
              <a:gd name="T51" fmla="*/ 383 h 512"/>
              <a:gd name="T52" fmla="*/ 266 w 512"/>
              <a:gd name="T53" fmla="*/ 345 h 512"/>
              <a:gd name="T54" fmla="*/ 410 w 512"/>
              <a:gd name="T55" fmla="*/ 163 h 512"/>
              <a:gd name="T56" fmla="*/ 384 w 512"/>
              <a:gd name="T57" fmla="*/ 119 h 512"/>
              <a:gd name="T58" fmla="*/ 337 w 512"/>
              <a:gd name="T59" fmla="*/ 99 h 512"/>
              <a:gd name="T60" fmla="*/ 288 w 512"/>
              <a:gd name="T61" fmla="*/ 111 h 512"/>
              <a:gd name="T62" fmla="*/ 255 w 512"/>
              <a:gd name="T63" fmla="*/ 149 h 512"/>
              <a:gd name="T64" fmla="*/ 251 w 512"/>
              <a:gd name="T65" fmla="*/ 199 h 512"/>
              <a:gd name="T66" fmla="*/ 277 w 512"/>
              <a:gd name="T67" fmla="*/ 243 h 512"/>
              <a:gd name="T68" fmla="*/ 323 w 512"/>
              <a:gd name="T69" fmla="*/ 263 h 512"/>
              <a:gd name="T70" fmla="*/ 358 w 512"/>
              <a:gd name="T71" fmla="*/ 270 h 512"/>
              <a:gd name="T72" fmla="*/ 405 w 512"/>
              <a:gd name="T73" fmla="*/ 237 h 512"/>
              <a:gd name="T74" fmla="*/ 423 w 512"/>
              <a:gd name="T75" fmla="*/ 182 h 512"/>
              <a:gd name="T76" fmla="*/ 179 w 512"/>
              <a:gd name="T77" fmla="*/ 313 h 512"/>
              <a:gd name="T78" fmla="*/ 204 w 512"/>
              <a:gd name="T79" fmla="*/ 326 h 512"/>
              <a:gd name="T80" fmla="*/ 262 w 512"/>
              <a:gd name="T81" fmla="*/ 321 h 512"/>
              <a:gd name="T82" fmla="*/ 248 w 512"/>
              <a:gd name="T83" fmla="*/ 361 h 512"/>
              <a:gd name="T84" fmla="*/ 212 w 512"/>
              <a:gd name="T85" fmla="*/ 386 h 512"/>
              <a:gd name="T86" fmla="*/ 173 w 512"/>
              <a:gd name="T87" fmla="*/ 382 h 512"/>
              <a:gd name="T88" fmla="*/ 139 w 512"/>
              <a:gd name="T89" fmla="*/ 360 h 512"/>
              <a:gd name="T90" fmla="*/ 125 w 512"/>
              <a:gd name="T91" fmla="*/ 321 h 512"/>
              <a:gd name="T92" fmla="*/ 137 w 512"/>
              <a:gd name="T93" fmla="*/ 282 h 512"/>
              <a:gd name="T94" fmla="*/ 169 w 512"/>
              <a:gd name="T95" fmla="*/ 258 h 512"/>
              <a:gd name="T96" fmla="*/ 193 w 512"/>
              <a:gd name="T97" fmla="*/ 266 h 512"/>
              <a:gd name="T98" fmla="*/ 226 w 512"/>
              <a:gd name="T99" fmla="*/ 274 h 512"/>
              <a:gd name="T100" fmla="*/ 246 w 512"/>
              <a:gd name="T101" fmla="*/ 303 h 512"/>
              <a:gd name="T102" fmla="*/ 181 w 512"/>
              <a:gd name="T103" fmla="*/ 286 h 512"/>
              <a:gd name="T104" fmla="*/ 192 w 512"/>
              <a:gd name="T105" fmla="*/ 35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344" y="177"/>
                </a:moveTo>
                <a:cubicBezTo>
                  <a:pt x="345" y="180"/>
                  <a:pt x="345" y="184"/>
                  <a:pt x="343" y="188"/>
                </a:cubicBezTo>
                <a:cubicBezTo>
                  <a:pt x="341" y="191"/>
                  <a:pt x="338" y="193"/>
                  <a:pt x="335" y="195"/>
                </a:cubicBezTo>
                <a:cubicBezTo>
                  <a:pt x="331" y="196"/>
                  <a:pt x="327" y="195"/>
                  <a:pt x="324" y="194"/>
                </a:cubicBezTo>
                <a:cubicBezTo>
                  <a:pt x="320" y="192"/>
                  <a:pt x="318" y="189"/>
                  <a:pt x="317" y="185"/>
                </a:cubicBezTo>
                <a:cubicBezTo>
                  <a:pt x="316" y="182"/>
                  <a:pt x="316" y="178"/>
                  <a:pt x="318" y="174"/>
                </a:cubicBezTo>
                <a:cubicBezTo>
                  <a:pt x="320" y="171"/>
                  <a:pt x="322" y="169"/>
                  <a:pt x="326" y="167"/>
                </a:cubicBezTo>
                <a:cubicBezTo>
                  <a:pt x="328" y="167"/>
                  <a:pt x="329" y="167"/>
                  <a:pt x="330" y="167"/>
                </a:cubicBezTo>
                <a:cubicBezTo>
                  <a:pt x="333" y="167"/>
                  <a:pt x="335" y="167"/>
                  <a:pt x="337" y="168"/>
                </a:cubicBezTo>
                <a:cubicBezTo>
                  <a:pt x="340" y="170"/>
                  <a:pt x="343" y="173"/>
                  <a:pt x="344" y="177"/>
                </a:cubicBezTo>
                <a:close/>
                <a:moveTo>
                  <a:pt x="397" y="179"/>
                </a:moveTo>
                <a:cubicBezTo>
                  <a:pt x="398" y="180"/>
                  <a:pt x="399" y="181"/>
                  <a:pt x="400" y="182"/>
                </a:cubicBezTo>
                <a:cubicBezTo>
                  <a:pt x="399" y="183"/>
                  <a:pt x="398" y="184"/>
                  <a:pt x="397" y="185"/>
                </a:cubicBezTo>
                <a:cubicBezTo>
                  <a:pt x="392" y="189"/>
                  <a:pt x="386" y="193"/>
                  <a:pt x="384" y="199"/>
                </a:cubicBezTo>
                <a:cubicBezTo>
                  <a:pt x="382" y="206"/>
                  <a:pt x="384" y="212"/>
                  <a:pt x="385" y="218"/>
                </a:cubicBezTo>
                <a:cubicBezTo>
                  <a:pt x="386" y="220"/>
                  <a:pt x="386" y="221"/>
                  <a:pt x="386" y="223"/>
                </a:cubicBezTo>
                <a:cubicBezTo>
                  <a:pt x="385" y="223"/>
                  <a:pt x="383" y="223"/>
                  <a:pt x="382" y="223"/>
                </a:cubicBezTo>
                <a:cubicBezTo>
                  <a:pt x="376" y="223"/>
                  <a:pt x="369" y="223"/>
                  <a:pt x="363" y="227"/>
                </a:cubicBezTo>
                <a:cubicBezTo>
                  <a:pt x="357" y="231"/>
                  <a:pt x="355" y="237"/>
                  <a:pt x="353" y="243"/>
                </a:cubicBezTo>
                <a:cubicBezTo>
                  <a:pt x="352" y="244"/>
                  <a:pt x="352" y="246"/>
                  <a:pt x="351" y="247"/>
                </a:cubicBezTo>
                <a:cubicBezTo>
                  <a:pt x="350" y="246"/>
                  <a:pt x="348" y="244"/>
                  <a:pt x="347" y="244"/>
                </a:cubicBezTo>
                <a:cubicBezTo>
                  <a:pt x="342" y="240"/>
                  <a:pt x="336" y="234"/>
                  <a:pt x="330" y="234"/>
                </a:cubicBezTo>
                <a:cubicBezTo>
                  <a:pt x="329" y="234"/>
                  <a:pt x="329" y="234"/>
                  <a:pt x="329" y="234"/>
                </a:cubicBezTo>
                <a:cubicBezTo>
                  <a:pt x="322" y="234"/>
                  <a:pt x="317" y="240"/>
                  <a:pt x="312" y="243"/>
                </a:cubicBezTo>
                <a:cubicBezTo>
                  <a:pt x="311" y="244"/>
                  <a:pt x="309" y="246"/>
                  <a:pt x="308" y="247"/>
                </a:cubicBezTo>
                <a:cubicBezTo>
                  <a:pt x="307" y="246"/>
                  <a:pt x="307" y="244"/>
                  <a:pt x="306" y="243"/>
                </a:cubicBezTo>
                <a:cubicBezTo>
                  <a:pt x="304" y="237"/>
                  <a:pt x="302" y="230"/>
                  <a:pt x="296" y="226"/>
                </a:cubicBezTo>
                <a:cubicBezTo>
                  <a:pt x="291" y="222"/>
                  <a:pt x="284" y="222"/>
                  <a:pt x="278" y="222"/>
                </a:cubicBezTo>
                <a:cubicBezTo>
                  <a:pt x="277" y="222"/>
                  <a:pt x="275" y="222"/>
                  <a:pt x="273" y="221"/>
                </a:cubicBezTo>
                <a:cubicBezTo>
                  <a:pt x="274" y="220"/>
                  <a:pt x="274" y="218"/>
                  <a:pt x="274" y="217"/>
                </a:cubicBezTo>
                <a:cubicBezTo>
                  <a:pt x="276" y="211"/>
                  <a:pt x="278" y="204"/>
                  <a:pt x="276" y="198"/>
                </a:cubicBezTo>
                <a:cubicBezTo>
                  <a:pt x="274" y="191"/>
                  <a:pt x="269" y="187"/>
                  <a:pt x="264" y="183"/>
                </a:cubicBezTo>
                <a:cubicBezTo>
                  <a:pt x="263" y="182"/>
                  <a:pt x="261" y="181"/>
                  <a:pt x="260" y="180"/>
                </a:cubicBezTo>
                <a:cubicBezTo>
                  <a:pt x="262" y="179"/>
                  <a:pt x="263" y="178"/>
                  <a:pt x="264" y="177"/>
                </a:cubicBezTo>
                <a:cubicBezTo>
                  <a:pt x="269" y="173"/>
                  <a:pt x="275" y="169"/>
                  <a:pt x="277" y="163"/>
                </a:cubicBezTo>
                <a:cubicBezTo>
                  <a:pt x="279" y="156"/>
                  <a:pt x="277" y="150"/>
                  <a:pt x="275" y="144"/>
                </a:cubicBezTo>
                <a:cubicBezTo>
                  <a:pt x="275" y="142"/>
                  <a:pt x="275" y="141"/>
                  <a:pt x="274" y="139"/>
                </a:cubicBezTo>
                <a:cubicBezTo>
                  <a:pt x="276" y="139"/>
                  <a:pt x="278" y="139"/>
                  <a:pt x="279" y="139"/>
                </a:cubicBezTo>
                <a:cubicBezTo>
                  <a:pt x="285" y="139"/>
                  <a:pt x="292" y="139"/>
                  <a:pt x="298" y="135"/>
                </a:cubicBezTo>
                <a:cubicBezTo>
                  <a:pt x="303" y="131"/>
                  <a:pt x="306" y="125"/>
                  <a:pt x="308" y="119"/>
                </a:cubicBezTo>
                <a:cubicBezTo>
                  <a:pt x="308" y="118"/>
                  <a:pt x="309" y="116"/>
                  <a:pt x="310" y="115"/>
                </a:cubicBezTo>
                <a:cubicBezTo>
                  <a:pt x="311" y="116"/>
                  <a:pt x="313" y="118"/>
                  <a:pt x="314" y="118"/>
                </a:cubicBezTo>
                <a:cubicBezTo>
                  <a:pt x="319" y="122"/>
                  <a:pt x="324" y="128"/>
                  <a:pt x="331" y="128"/>
                </a:cubicBezTo>
                <a:cubicBezTo>
                  <a:pt x="331" y="128"/>
                  <a:pt x="331" y="128"/>
                  <a:pt x="331" y="128"/>
                </a:cubicBezTo>
                <a:cubicBezTo>
                  <a:pt x="338" y="128"/>
                  <a:pt x="344" y="122"/>
                  <a:pt x="349" y="119"/>
                </a:cubicBezTo>
                <a:cubicBezTo>
                  <a:pt x="350" y="118"/>
                  <a:pt x="352" y="116"/>
                  <a:pt x="353" y="115"/>
                </a:cubicBezTo>
                <a:cubicBezTo>
                  <a:pt x="353" y="116"/>
                  <a:pt x="354" y="118"/>
                  <a:pt x="354" y="119"/>
                </a:cubicBezTo>
                <a:cubicBezTo>
                  <a:pt x="356" y="125"/>
                  <a:pt x="359" y="132"/>
                  <a:pt x="364" y="136"/>
                </a:cubicBezTo>
                <a:cubicBezTo>
                  <a:pt x="370" y="140"/>
                  <a:pt x="377" y="140"/>
                  <a:pt x="383" y="140"/>
                </a:cubicBezTo>
                <a:cubicBezTo>
                  <a:pt x="384" y="140"/>
                  <a:pt x="386" y="140"/>
                  <a:pt x="387" y="141"/>
                </a:cubicBezTo>
                <a:cubicBezTo>
                  <a:pt x="387" y="142"/>
                  <a:pt x="387" y="144"/>
                  <a:pt x="386" y="145"/>
                </a:cubicBezTo>
                <a:cubicBezTo>
                  <a:pt x="384" y="151"/>
                  <a:pt x="382" y="158"/>
                  <a:pt x="384" y="164"/>
                </a:cubicBezTo>
                <a:cubicBezTo>
                  <a:pt x="386" y="171"/>
                  <a:pt x="392" y="175"/>
                  <a:pt x="397" y="179"/>
                </a:cubicBezTo>
                <a:close/>
                <a:moveTo>
                  <a:pt x="364" y="170"/>
                </a:moveTo>
                <a:cubicBezTo>
                  <a:pt x="361" y="161"/>
                  <a:pt x="355" y="154"/>
                  <a:pt x="347" y="150"/>
                </a:cubicBezTo>
                <a:cubicBezTo>
                  <a:pt x="338" y="145"/>
                  <a:pt x="329" y="144"/>
                  <a:pt x="320" y="147"/>
                </a:cubicBezTo>
                <a:cubicBezTo>
                  <a:pt x="311" y="150"/>
                  <a:pt x="303" y="156"/>
                  <a:pt x="299" y="164"/>
                </a:cubicBezTo>
                <a:cubicBezTo>
                  <a:pt x="294" y="173"/>
                  <a:pt x="294" y="182"/>
                  <a:pt x="296" y="192"/>
                </a:cubicBezTo>
                <a:cubicBezTo>
                  <a:pt x="299" y="201"/>
                  <a:pt x="305" y="208"/>
                  <a:pt x="314" y="212"/>
                </a:cubicBezTo>
                <a:cubicBezTo>
                  <a:pt x="319" y="215"/>
                  <a:pt x="325" y="217"/>
                  <a:pt x="330" y="217"/>
                </a:cubicBezTo>
                <a:cubicBezTo>
                  <a:pt x="334" y="217"/>
                  <a:pt x="337" y="216"/>
                  <a:pt x="341" y="215"/>
                </a:cubicBezTo>
                <a:cubicBezTo>
                  <a:pt x="350" y="212"/>
                  <a:pt x="357" y="206"/>
                  <a:pt x="362" y="198"/>
                </a:cubicBezTo>
                <a:cubicBezTo>
                  <a:pt x="366" y="189"/>
                  <a:pt x="367" y="180"/>
                  <a:pt x="364" y="170"/>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284" y="321"/>
                </a:moveTo>
                <a:cubicBezTo>
                  <a:pt x="285" y="312"/>
                  <a:pt x="277" y="306"/>
                  <a:pt x="271" y="301"/>
                </a:cubicBezTo>
                <a:cubicBezTo>
                  <a:pt x="270" y="300"/>
                  <a:pt x="267" y="298"/>
                  <a:pt x="266" y="297"/>
                </a:cubicBezTo>
                <a:cubicBezTo>
                  <a:pt x="266" y="295"/>
                  <a:pt x="267" y="292"/>
                  <a:pt x="268" y="290"/>
                </a:cubicBezTo>
                <a:cubicBezTo>
                  <a:pt x="270" y="283"/>
                  <a:pt x="273" y="274"/>
                  <a:pt x="267" y="266"/>
                </a:cubicBezTo>
                <a:cubicBezTo>
                  <a:pt x="262" y="258"/>
                  <a:pt x="252" y="258"/>
                  <a:pt x="245" y="258"/>
                </a:cubicBezTo>
                <a:cubicBezTo>
                  <a:pt x="243" y="258"/>
                  <a:pt x="240" y="257"/>
                  <a:pt x="238" y="257"/>
                </a:cubicBezTo>
                <a:cubicBezTo>
                  <a:pt x="238" y="256"/>
                  <a:pt x="237" y="253"/>
                  <a:pt x="236" y="251"/>
                </a:cubicBezTo>
                <a:cubicBezTo>
                  <a:pt x="234" y="244"/>
                  <a:pt x="231" y="235"/>
                  <a:pt x="222" y="232"/>
                </a:cubicBezTo>
                <a:cubicBezTo>
                  <a:pt x="213" y="229"/>
                  <a:pt x="204" y="234"/>
                  <a:pt x="199" y="238"/>
                </a:cubicBezTo>
                <a:cubicBezTo>
                  <a:pt x="197" y="239"/>
                  <a:pt x="194" y="241"/>
                  <a:pt x="193" y="242"/>
                </a:cubicBezTo>
                <a:cubicBezTo>
                  <a:pt x="191" y="241"/>
                  <a:pt x="189" y="239"/>
                  <a:pt x="187" y="238"/>
                </a:cubicBezTo>
                <a:cubicBezTo>
                  <a:pt x="182" y="234"/>
                  <a:pt x="173" y="228"/>
                  <a:pt x="164" y="231"/>
                </a:cubicBezTo>
                <a:cubicBezTo>
                  <a:pt x="155" y="234"/>
                  <a:pt x="152" y="243"/>
                  <a:pt x="149" y="250"/>
                </a:cubicBezTo>
                <a:cubicBezTo>
                  <a:pt x="148" y="252"/>
                  <a:pt x="147" y="255"/>
                  <a:pt x="147" y="256"/>
                </a:cubicBezTo>
                <a:cubicBezTo>
                  <a:pt x="145" y="256"/>
                  <a:pt x="142" y="256"/>
                  <a:pt x="140" y="256"/>
                </a:cubicBezTo>
                <a:cubicBezTo>
                  <a:pt x="133" y="256"/>
                  <a:pt x="123" y="257"/>
                  <a:pt x="117" y="264"/>
                </a:cubicBezTo>
                <a:cubicBezTo>
                  <a:pt x="112" y="272"/>
                  <a:pt x="114" y="281"/>
                  <a:pt x="116" y="288"/>
                </a:cubicBezTo>
                <a:cubicBezTo>
                  <a:pt x="117" y="290"/>
                  <a:pt x="118" y="293"/>
                  <a:pt x="118" y="295"/>
                </a:cubicBezTo>
                <a:cubicBezTo>
                  <a:pt x="117" y="296"/>
                  <a:pt x="114" y="298"/>
                  <a:pt x="113" y="299"/>
                </a:cubicBezTo>
                <a:cubicBezTo>
                  <a:pt x="107" y="303"/>
                  <a:pt x="99" y="309"/>
                  <a:pt x="99" y="318"/>
                </a:cubicBezTo>
                <a:cubicBezTo>
                  <a:pt x="99" y="328"/>
                  <a:pt x="106" y="334"/>
                  <a:pt x="112" y="338"/>
                </a:cubicBezTo>
                <a:cubicBezTo>
                  <a:pt x="114" y="340"/>
                  <a:pt x="117" y="342"/>
                  <a:pt x="117" y="342"/>
                </a:cubicBezTo>
                <a:cubicBezTo>
                  <a:pt x="117" y="344"/>
                  <a:pt x="116" y="347"/>
                  <a:pt x="115" y="350"/>
                </a:cubicBezTo>
                <a:cubicBezTo>
                  <a:pt x="113" y="357"/>
                  <a:pt x="110" y="366"/>
                  <a:pt x="116" y="373"/>
                </a:cubicBezTo>
                <a:cubicBezTo>
                  <a:pt x="121" y="381"/>
                  <a:pt x="131" y="381"/>
                  <a:pt x="138" y="382"/>
                </a:cubicBezTo>
                <a:cubicBezTo>
                  <a:pt x="140" y="382"/>
                  <a:pt x="143" y="382"/>
                  <a:pt x="145" y="382"/>
                </a:cubicBezTo>
                <a:cubicBezTo>
                  <a:pt x="146" y="384"/>
                  <a:pt x="147" y="387"/>
                  <a:pt x="147" y="388"/>
                </a:cubicBezTo>
                <a:cubicBezTo>
                  <a:pt x="150" y="395"/>
                  <a:pt x="153" y="404"/>
                  <a:pt x="162" y="408"/>
                </a:cubicBezTo>
                <a:cubicBezTo>
                  <a:pt x="171" y="411"/>
                  <a:pt x="179" y="405"/>
                  <a:pt x="185" y="401"/>
                </a:cubicBezTo>
                <a:cubicBezTo>
                  <a:pt x="186" y="400"/>
                  <a:pt x="189" y="398"/>
                  <a:pt x="191" y="398"/>
                </a:cubicBezTo>
                <a:cubicBezTo>
                  <a:pt x="192" y="398"/>
                  <a:pt x="194" y="400"/>
                  <a:pt x="196" y="401"/>
                </a:cubicBezTo>
                <a:cubicBezTo>
                  <a:pt x="201" y="405"/>
                  <a:pt x="207" y="409"/>
                  <a:pt x="214" y="409"/>
                </a:cubicBezTo>
                <a:cubicBezTo>
                  <a:pt x="216" y="409"/>
                  <a:pt x="217" y="409"/>
                  <a:pt x="219" y="408"/>
                </a:cubicBezTo>
                <a:cubicBezTo>
                  <a:pt x="228" y="405"/>
                  <a:pt x="232" y="396"/>
                  <a:pt x="234" y="389"/>
                </a:cubicBezTo>
                <a:cubicBezTo>
                  <a:pt x="235" y="387"/>
                  <a:pt x="236" y="385"/>
                  <a:pt x="237" y="383"/>
                </a:cubicBezTo>
                <a:cubicBezTo>
                  <a:pt x="238" y="383"/>
                  <a:pt x="241" y="383"/>
                  <a:pt x="244" y="383"/>
                </a:cubicBezTo>
                <a:cubicBezTo>
                  <a:pt x="251" y="383"/>
                  <a:pt x="260" y="383"/>
                  <a:pt x="266" y="375"/>
                </a:cubicBezTo>
                <a:cubicBezTo>
                  <a:pt x="272" y="368"/>
                  <a:pt x="269" y="358"/>
                  <a:pt x="267" y="351"/>
                </a:cubicBezTo>
                <a:cubicBezTo>
                  <a:pt x="267" y="349"/>
                  <a:pt x="266" y="346"/>
                  <a:pt x="266" y="345"/>
                </a:cubicBezTo>
                <a:cubicBezTo>
                  <a:pt x="267" y="344"/>
                  <a:pt x="269" y="342"/>
                  <a:pt x="271" y="341"/>
                </a:cubicBezTo>
                <a:cubicBezTo>
                  <a:pt x="276" y="336"/>
                  <a:pt x="284" y="331"/>
                  <a:pt x="284" y="321"/>
                </a:cubicBezTo>
                <a:close/>
                <a:moveTo>
                  <a:pt x="423" y="182"/>
                </a:moveTo>
                <a:cubicBezTo>
                  <a:pt x="423" y="173"/>
                  <a:pt x="416" y="167"/>
                  <a:pt x="410" y="163"/>
                </a:cubicBezTo>
                <a:cubicBezTo>
                  <a:pt x="408" y="161"/>
                  <a:pt x="406" y="159"/>
                  <a:pt x="405" y="158"/>
                </a:cubicBezTo>
                <a:cubicBezTo>
                  <a:pt x="405" y="156"/>
                  <a:pt x="406" y="153"/>
                  <a:pt x="407" y="151"/>
                </a:cubicBezTo>
                <a:cubicBezTo>
                  <a:pt x="409" y="144"/>
                  <a:pt x="412" y="135"/>
                  <a:pt x="406" y="127"/>
                </a:cubicBezTo>
                <a:cubicBezTo>
                  <a:pt x="401" y="120"/>
                  <a:pt x="391" y="119"/>
                  <a:pt x="384" y="119"/>
                </a:cubicBezTo>
                <a:cubicBezTo>
                  <a:pt x="382" y="119"/>
                  <a:pt x="379" y="119"/>
                  <a:pt x="377" y="118"/>
                </a:cubicBezTo>
                <a:cubicBezTo>
                  <a:pt x="376" y="117"/>
                  <a:pt x="375" y="114"/>
                  <a:pt x="375" y="112"/>
                </a:cubicBezTo>
                <a:cubicBezTo>
                  <a:pt x="372" y="105"/>
                  <a:pt x="369" y="96"/>
                  <a:pt x="360" y="93"/>
                </a:cubicBezTo>
                <a:cubicBezTo>
                  <a:pt x="351" y="90"/>
                  <a:pt x="343" y="95"/>
                  <a:pt x="337" y="99"/>
                </a:cubicBezTo>
                <a:cubicBezTo>
                  <a:pt x="336" y="101"/>
                  <a:pt x="333" y="102"/>
                  <a:pt x="331" y="103"/>
                </a:cubicBezTo>
                <a:cubicBezTo>
                  <a:pt x="330" y="102"/>
                  <a:pt x="328" y="101"/>
                  <a:pt x="326" y="99"/>
                </a:cubicBezTo>
                <a:cubicBezTo>
                  <a:pt x="320" y="95"/>
                  <a:pt x="312" y="89"/>
                  <a:pt x="303" y="92"/>
                </a:cubicBezTo>
                <a:cubicBezTo>
                  <a:pt x="294" y="95"/>
                  <a:pt x="290" y="105"/>
                  <a:pt x="288" y="111"/>
                </a:cubicBezTo>
                <a:cubicBezTo>
                  <a:pt x="287" y="113"/>
                  <a:pt x="286" y="116"/>
                  <a:pt x="285" y="117"/>
                </a:cubicBezTo>
                <a:cubicBezTo>
                  <a:pt x="284" y="118"/>
                  <a:pt x="281" y="118"/>
                  <a:pt x="279" y="118"/>
                </a:cubicBezTo>
                <a:cubicBezTo>
                  <a:pt x="271" y="118"/>
                  <a:pt x="262" y="118"/>
                  <a:pt x="256" y="125"/>
                </a:cubicBezTo>
                <a:cubicBezTo>
                  <a:pt x="250" y="133"/>
                  <a:pt x="253" y="142"/>
                  <a:pt x="255" y="149"/>
                </a:cubicBezTo>
                <a:cubicBezTo>
                  <a:pt x="255" y="151"/>
                  <a:pt x="256" y="154"/>
                  <a:pt x="256" y="156"/>
                </a:cubicBezTo>
                <a:cubicBezTo>
                  <a:pt x="255" y="157"/>
                  <a:pt x="253" y="159"/>
                  <a:pt x="251" y="160"/>
                </a:cubicBezTo>
                <a:cubicBezTo>
                  <a:pt x="246" y="164"/>
                  <a:pt x="238" y="170"/>
                  <a:pt x="238" y="180"/>
                </a:cubicBezTo>
                <a:cubicBezTo>
                  <a:pt x="237" y="189"/>
                  <a:pt x="245" y="195"/>
                  <a:pt x="251" y="199"/>
                </a:cubicBezTo>
                <a:cubicBezTo>
                  <a:pt x="252" y="201"/>
                  <a:pt x="255" y="203"/>
                  <a:pt x="256" y="204"/>
                </a:cubicBezTo>
                <a:cubicBezTo>
                  <a:pt x="256" y="205"/>
                  <a:pt x="255" y="209"/>
                  <a:pt x="254" y="211"/>
                </a:cubicBezTo>
                <a:cubicBezTo>
                  <a:pt x="252" y="218"/>
                  <a:pt x="249" y="227"/>
                  <a:pt x="255" y="235"/>
                </a:cubicBezTo>
                <a:cubicBezTo>
                  <a:pt x="260" y="242"/>
                  <a:pt x="270" y="243"/>
                  <a:pt x="277" y="243"/>
                </a:cubicBezTo>
                <a:cubicBezTo>
                  <a:pt x="279" y="243"/>
                  <a:pt x="282" y="243"/>
                  <a:pt x="284" y="244"/>
                </a:cubicBezTo>
                <a:cubicBezTo>
                  <a:pt x="284" y="245"/>
                  <a:pt x="285" y="248"/>
                  <a:pt x="286" y="250"/>
                </a:cubicBezTo>
                <a:cubicBezTo>
                  <a:pt x="288" y="257"/>
                  <a:pt x="291" y="266"/>
                  <a:pt x="300" y="269"/>
                </a:cubicBezTo>
                <a:cubicBezTo>
                  <a:pt x="309" y="272"/>
                  <a:pt x="317" y="267"/>
                  <a:pt x="323" y="263"/>
                </a:cubicBezTo>
                <a:cubicBezTo>
                  <a:pt x="325" y="261"/>
                  <a:pt x="328" y="260"/>
                  <a:pt x="329" y="259"/>
                </a:cubicBezTo>
                <a:cubicBezTo>
                  <a:pt x="331" y="260"/>
                  <a:pt x="333" y="261"/>
                  <a:pt x="335" y="263"/>
                </a:cubicBezTo>
                <a:cubicBezTo>
                  <a:pt x="339" y="266"/>
                  <a:pt x="346" y="270"/>
                  <a:pt x="353" y="270"/>
                </a:cubicBezTo>
                <a:cubicBezTo>
                  <a:pt x="354" y="270"/>
                  <a:pt x="356" y="270"/>
                  <a:pt x="358" y="270"/>
                </a:cubicBezTo>
                <a:cubicBezTo>
                  <a:pt x="367" y="267"/>
                  <a:pt x="370" y="257"/>
                  <a:pt x="373" y="251"/>
                </a:cubicBezTo>
                <a:cubicBezTo>
                  <a:pt x="374" y="249"/>
                  <a:pt x="375" y="246"/>
                  <a:pt x="375" y="245"/>
                </a:cubicBezTo>
                <a:cubicBezTo>
                  <a:pt x="377" y="244"/>
                  <a:pt x="380" y="244"/>
                  <a:pt x="382" y="244"/>
                </a:cubicBezTo>
                <a:cubicBezTo>
                  <a:pt x="389" y="244"/>
                  <a:pt x="399" y="244"/>
                  <a:pt x="405" y="237"/>
                </a:cubicBezTo>
                <a:cubicBezTo>
                  <a:pt x="410" y="229"/>
                  <a:pt x="408" y="220"/>
                  <a:pt x="406" y="213"/>
                </a:cubicBezTo>
                <a:cubicBezTo>
                  <a:pt x="405" y="211"/>
                  <a:pt x="404" y="208"/>
                  <a:pt x="404" y="206"/>
                </a:cubicBezTo>
                <a:cubicBezTo>
                  <a:pt x="405" y="205"/>
                  <a:pt x="408" y="203"/>
                  <a:pt x="409" y="202"/>
                </a:cubicBezTo>
                <a:cubicBezTo>
                  <a:pt x="415" y="198"/>
                  <a:pt x="423" y="192"/>
                  <a:pt x="423" y="182"/>
                </a:cubicBezTo>
                <a:close/>
                <a:moveTo>
                  <a:pt x="198" y="307"/>
                </a:moveTo>
                <a:cubicBezTo>
                  <a:pt x="196" y="306"/>
                  <a:pt x="194" y="305"/>
                  <a:pt x="192" y="305"/>
                </a:cubicBezTo>
                <a:cubicBezTo>
                  <a:pt x="190" y="305"/>
                  <a:pt x="189" y="306"/>
                  <a:pt x="187" y="306"/>
                </a:cubicBezTo>
                <a:cubicBezTo>
                  <a:pt x="184" y="307"/>
                  <a:pt x="181" y="310"/>
                  <a:pt x="179" y="313"/>
                </a:cubicBezTo>
                <a:cubicBezTo>
                  <a:pt x="177" y="316"/>
                  <a:pt x="177" y="320"/>
                  <a:pt x="178" y="324"/>
                </a:cubicBezTo>
                <a:cubicBezTo>
                  <a:pt x="179" y="328"/>
                  <a:pt x="182" y="330"/>
                  <a:pt x="185" y="332"/>
                </a:cubicBezTo>
                <a:cubicBezTo>
                  <a:pt x="188" y="334"/>
                  <a:pt x="192" y="334"/>
                  <a:pt x="196" y="333"/>
                </a:cubicBezTo>
                <a:cubicBezTo>
                  <a:pt x="200" y="332"/>
                  <a:pt x="202" y="330"/>
                  <a:pt x="204" y="326"/>
                </a:cubicBezTo>
                <a:cubicBezTo>
                  <a:pt x="206" y="323"/>
                  <a:pt x="206" y="319"/>
                  <a:pt x="205" y="315"/>
                </a:cubicBezTo>
                <a:cubicBezTo>
                  <a:pt x="204" y="312"/>
                  <a:pt x="202" y="309"/>
                  <a:pt x="198" y="307"/>
                </a:cubicBezTo>
                <a:close/>
                <a:moveTo>
                  <a:pt x="258" y="318"/>
                </a:moveTo>
                <a:cubicBezTo>
                  <a:pt x="259" y="319"/>
                  <a:pt x="261" y="320"/>
                  <a:pt x="262" y="321"/>
                </a:cubicBezTo>
                <a:cubicBezTo>
                  <a:pt x="260" y="322"/>
                  <a:pt x="259" y="323"/>
                  <a:pt x="258" y="324"/>
                </a:cubicBezTo>
                <a:cubicBezTo>
                  <a:pt x="253" y="327"/>
                  <a:pt x="247" y="331"/>
                  <a:pt x="245" y="338"/>
                </a:cubicBezTo>
                <a:cubicBezTo>
                  <a:pt x="243" y="344"/>
                  <a:pt x="245" y="351"/>
                  <a:pt x="247" y="357"/>
                </a:cubicBezTo>
                <a:cubicBezTo>
                  <a:pt x="247" y="358"/>
                  <a:pt x="247" y="360"/>
                  <a:pt x="248" y="361"/>
                </a:cubicBezTo>
                <a:cubicBezTo>
                  <a:pt x="246" y="362"/>
                  <a:pt x="244" y="362"/>
                  <a:pt x="243" y="362"/>
                </a:cubicBezTo>
                <a:cubicBezTo>
                  <a:pt x="237" y="362"/>
                  <a:pt x="230" y="362"/>
                  <a:pt x="224" y="366"/>
                </a:cubicBezTo>
                <a:cubicBezTo>
                  <a:pt x="219" y="370"/>
                  <a:pt x="216" y="376"/>
                  <a:pt x="214" y="382"/>
                </a:cubicBezTo>
                <a:cubicBezTo>
                  <a:pt x="214" y="383"/>
                  <a:pt x="213" y="384"/>
                  <a:pt x="212" y="386"/>
                </a:cubicBezTo>
                <a:cubicBezTo>
                  <a:pt x="211" y="385"/>
                  <a:pt x="209" y="383"/>
                  <a:pt x="208" y="382"/>
                </a:cubicBezTo>
                <a:cubicBezTo>
                  <a:pt x="203" y="379"/>
                  <a:pt x="198" y="373"/>
                  <a:pt x="191" y="373"/>
                </a:cubicBezTo>
                <a:cubicBezTo>
                  <a:pt x="191" y="373"/>
                  <a:pt x="191" y="373"/>
                  <a:pt x="191" y="373"/>
                </a:cubicBezTo>
                <a:cubicBezTo>
                  <a:pt x="184" y="373"/>
                  <a:pt x="178" y="378"/>
                  <a:pt x="173" y="382"/>
                </a:cubicBezTo>
                <a:cubicBezTo>
                  <a:pt x="172" y="383"/>
                  <a:pt x="170" y="385"/>
                  <a:pt x="169" y="386"/>
                </a:cubicBezTo>
                <a:cubicBezTo>
                  <a:pt x="169" y="385"/>
                  <a:pt x="168" y="383"/>
                  <a:pt x="168" y="382"/>
                </a:cubicBezTo>
                <a:cubicBezTo>
                  <a:pt x="166" y="376"/>
                  <a:pt x="163" y="369"/>
                  <a:pt x="158" y="365"/>
                </a:cubicBezTo>
                <a:cubicBezTo>
                  <a:pt x="152" y="361"/>
                  <a:pt x="145" y="361"/>
                  <a:pt x="139" y="360"/>
                </a:cubicBezTo>
                <a:cubicBezTo>
                  <a:pt x="138" y="360"/>
                  <a:pt x="136" y="360"/>
                  <a:pt x="135" y="360"/>
                </a:cubicBezTo>
                <a:cubicBezTo>
                  <a:pt x="135" y="359"/>
                  <a:pt x="135" y="357"/>
                  <a:pt x="136" y="356"/>
                </a:cubicBezTo>
                <a:cubicBezTo>
                  <a:pt x="138" y="350"/>
                  <a:pt x="140" y="343"/>
                  <a:pt x="138" y="336"/>
                </a:cubicBezTo>
                <a:cubicBezTo>
                  <a:pt x="136" y="330"/>
                  <a:pt x="130" y="325"/>
                  <a:pt x="125" y="321"/>
                </a:cubicBezTo>
                <a:cubicBezTo>
                  <a:pt x="124" y="321"/>
                  <a:pt x="123" y="320"/>
                  <a:pt x="122" y="319"/>
                </a:cubicBezTo>
                <a:cubicBezTo>
                  <a:pt x="123" y="318"/>
                  <a:pt x="124" y="317"/>
                  <a:pt x="125" y="316"/>
                </a:cubicBezTo>
                <a:cubicBezTo>
                  <a:pt x="130" y="312"/>
                  <a:pt x="136" y="308"/>
                  <a:pt x="138" y="302"/>
                </a:cubicBezTo>
                <a:cubicBezTo>
                  <a:pt x="140" y="295"/>
                  <a:pt x="138" y="288"/>
                  <a:pt x="137" y="282"/>
                </a:cubicBezTo>
                <a:cubicBezTo>
                  <a:pt x="136" y="281"/>
                  <a:pt x="136" y="279"/>
                  <a:pt x="136" y="278"/>
                </a:cubicBezTo>
                <a:cubicBezTo>
                  <a:pt x="137" y="278"/>
                  <a:pt x="139" y="278"/>
                  <a:pt x="140" y="278"/>
                </a:cubicBezTo>
                <a:cubicBezTo>
                  <a:pt x="146" y="278"/>
                  <a:pt x="153" y="278"/>
                  <a:pt x="159" y="274"/>
                </a:cubicBezTo>
                <a:cubicBezTo>
                  <a:pt x="165" y="270"/>
                  <a:pt x="167" y="263"/>
                  <a:pt x="169" y="258"/>
                </a:cubicBezTo>
                <a:cubicBezTo>
                  <a:pt x="170" y="256"/>
                  <a:pt x="170" y="255"/>
                  <a:pt x="171" y="253"/>
                </a:cubicBezTo>
                <a:cubicBezTo>
                  <a:pt x="172" y="254"/>
                  <a:pt x="174" y="256"/>
                  <a:pt x="175" y="257"/>
                </a:cubicBezTo>
                <a:cubicBezTo>
                  <a:pt x="180" y="261"/>
                  <a:pt x="186" y="266"/>
                  <a:pt x="192" y="266"/>
                </a:cubicBezTo>
                <a:cubicBezTo>
                  <a:pt x="193" y="266"/>
                  <a:pt x="193" y="266"/>
                  <a:pt x="193" y="266"/>
                </a:cubicBezTo>
                <a:cubicBezTo>
                  <a:pt x="200" y="266"/>
                  <a:pt x="205" y="261"/>
                  <a:pt x="210" y="257"/>
                </a:cubicBezTo>
                <a:cubicBezTo>
                  <a:pt x="211" y="257"/>
                  <a:pt x="213" y="254"/>
                  <a:pt x="214" y="253"/>
                </a:cubicBezTo>
                <a:cubicBezTo>
                  <a:pt x="215" y="255"/>
                  <a:pt x="215" y="257"/>
                  <a:pt x="216" y="258"/>
                </a:cubicBezTo>
                <a:cubicBezTo>
                  <a:pt x="218" y="264"/>
                  <a:pt x="220" y="270"/>
                  <a:pt x="226" y="274"/>
                </a:cubicBezTo>
                <a:cubicBezTo>
                  <a:pt x="231" y="278"/>
                  <a:pt x="238" y="279"/>
                  <a:pt x="244" y="279"/>
                </a:cubicBezTo>
                <a:cubicBezTo>
                  <a:pt x="245" y="279"/>
                  <a:pt x="247" y="279"/>
                  <a:pt x="249" y="279"/>
                </a:cubicBezTo>
                <a:cubicBezTo>
                  <a:pt x="248" y="281"/>
                  <a:pt x="248" y="282"/>
                  <a:pt x="248" y="283"/>
                </a:cubicBezTo>
                <a:cubicBezTo>
                  <a:pt x="246" y="289"/>
                  <a:pt x="244" y="296"/>
                  <a:pt x="246" y="303"/>
                </a:cubicBezTo>
                <a:cubicBezTo>
                  <a:pt x="248" y="310"/>
                  <a:pt x="253" y="314"/>
                  <a:pt x="258" y="318"/>
                </a:cubicBezTo>
                <a:close/>
                <a:moveTo>
                  <a:pt x="226" y="309"/>
                </a:moveTo>
                <a:cubicBezTo>
                  <a:pt x="223" y="300"/>
                  <a:pt x="217" y="293"/>
                  <a:pt x="208" y="288"/>
                </a:cubicBezTo>
                <a:cubicBezTo>
                  <a:pt x="200" y="284"/>
                  <a:pt x="190" y="283"/>
                  <a:pt x="181" y="286"/>
                </a:cubicBezTo>
                <a:cubicBezTo>
                  <a:pt x="172" y="289"/>
                  <a:pt x="165" y="295"/>
                  <a:pt x="160" y="303"/>
                </a:cubicBezTo>
                <a:cubicBezTo>
                  <a:pt x="156" y="312"/>
                  <a:pt x="155" y="321"/>
                  <a:pt x="158" y="330"/>
                </a:cubicBezTo>
                <a:cubicBezTo>
                  <a:pt x="161" y="339"/>
                  <a:pt x="167" y="347"/>
                  <a:pt x="175" y="351"/>
                </a:cubicBezTo>
                <a:cubicBezTo>
                  <a:pt x="180" y="354"/>
                  <a:pt x="186" y="355"/>
                  <a:pt x="192" y="355"/>
                </a:cubicBezTo>
                <a:cubicBezTo>
                  <a:pt x="195" y="355"/>
                  <a:pt x="199" y="355"/>
                  <a:pt x="202" y="354"/>
                </a:cubicBezTo>
                <a:cubicBezTo>
                  <a:pt x="211" y="351"/>
                  <a:pt x="219" y="345"/>
                  <a:pt x="223" y="336"/>
                </a:cubicBezTo>
                <a:cubicBezTo>
                  <a:pt x="228" y="328"/>
                  <a:pt x="228" y="318"/>
                  <a:pt x="226" y="309"/>
                </a:cubicBezTo>
                <a:close/>
              </a:path>
            </a:pathLst>
          </a:custGeom>
          <a:solidFill>
            <a:schemeClr val="bg1"/>
          </a:solidFill>
          <a:ln>
            <a:noFill/>
          </a:ln>
          <a:extLst/>
        </p:spPr>
        <p:txBody>
          <a:bodyPr vert="horz" wrap="square" lIns="161928" tIns="80964" rIns="161928" bIns="80964" numCol="1" anchor="t" anchorCtr="0" compatLnSpc="1">
            <a:prstTxWarp prst="textNoShape">
              <a:avLst/>
            </a:prstTxWarp>
          </a:bodyPr>
          <a:lstStyle/>
          <a:p>
            <a:endParaRPr lang="en-GB" sz="1200"/>
          </a:p>
        </p:txBody>
      </p:sp>
      <p:sp>
        <p:nvSpPr>
          <p:cNvPr id="11" name="Freeform 393"/>
          <p:cNvSpPr>
            <a:spLocks noChangeAspect="1" noEditPoints="1"/>
          </p:cNvSpPr>
          <p:nvPr/>
        </p:nvSpPr>
        <p:spPr bwMode="auto">
          <a:xfrm>
            <a:off x="4355887" y="1640525"/>
            <a:ext cx="251261" cy="336000"/>
          </a:xfrm>
          <a:custGeom>
            <a:avLst/>
            <a:gdLst>
              <a:gd name="T0" fmla="*/ 117 w 512"/>
              <a:gd name="T1" fmla="*/ 170 h 512"/>
              <a:gd name="T2" fmla="*/ 149 w 512"/>
              <a:gd name="T3" fmla="*/ 170 h 512"/>
              <a:gd name="T4" fmla="*/ 149 w 512"/>
              <a:gd name="T5" fmla="*/ 202 h 512"/>
              <a:gd name="T6" fmla="*/ 117 w 512"/>
              <a:gd name="T7" fmla="*/ 202 h 512"/>
              <a:gd name="T8" fmla="*/ 117 w 512"/>
              <a:gd name="T9" fmla="*/ 170 h 512"/>
              <a:gd name="T10" fmla="*/ 117 w 512"/>
              <a:gd name="T11" fmla="*/ 341 h 512"/>
              <a:gd name="T12" fmla="*/ 149 w 512"/>
              <a:gd name="T13" fmla="*/ 341 h 512"/>
              <a:gd name="T14" fmla="*/ 149 w 512"/>
              <a:gd name="T15" fmla="*/ 309 h 512"/>
              <a:gd name="T16" fmla="*/ 117 w 512"/>
              <a:gd name="T17" fmla="*/ 309 h 512"/>
              <a:gd name="T18" fmla="*/ 117 w 512"/>
              <a:gd name="T19" fmla="*/ 341 h 512"/>
              <a:gd name="T20" fmla="*/ 512 w 512"/>
              <a:gd name="T21" fmla="*/ 256 h 512"/>
              <a:gd name="T22" fmla="*/ 256 w 512"/>
              <a:gd name="T23" fmla="*/ 512 h 512"/>
              <a:gd name="T24" fmla="*/ 0 w 512"/>
              <a:gd name="T25" fmla="*/ 256 h 512"/>
              <a:gd name="T26" fmla="*/ 256 w 512"/>
              <a:gd name="T27" fmla="*/ 0 h 512"/>
              <a:gd name="T28" fmla="*/ 512 w 512"/>
              <a:gd name="T29" fmla="*/ 256 h 512"/>
              <a:gd name="T30" fmla="*/ 170 w 512"/>
              <a:gd name="T31" fmla="*/ 298 h 512"/>
              <a:gd name="T32" fmla="*/ 160 w 512"/>
              <a:gd name="T33" fmla="*/ 288 h 512"/>
              <a:gd name="T34" fmla="*/ 106 w 512"/>
              <a:gd name="T35" fmla="*/ 288 h 512"/>
              <a:gd name="T36" fmla="*/ 96 w 512"/>
              <a:gd name="T37" fmla="*/ 298 h 512"/>
              <a:gd name="T38" fmla="*/ 96 w 512"/>
              <a:gd name="T39" fmla="*/ 352 h 512"/>
              <a:gd name="T40" fmla="*/ 106 w 512"/>
              <a:gd name="T41" fmla="*/ 362 h 512"/>
              <a:gd name="T42" fmla="*/ 160 w 512"/>
              <a:gd name="T43" fmla="*/ 362 h 512"/>
              <a:gd name="T44" fmla="*/ 170 w 512"/>
              <a:gd name="T45" fmla="*/ 352 h 512"/>
              <a:gd name="T46" fmla="*/ 170 w 512"/>
              <a:gd name="T47" fmla="*/ 298 h 512"/>
              <a:gd name="T48" fmla="*/ 170 w 512"/>
              <a:gd name="T49" fmla="*/ 160 h 512"/>
              <a:gd name="T50" fmla="*/ 160 w 512"/>
              <a:gd name="T51" fmla="*/ 149 h 512"/>
              <a:gd name="T52" fmla="*/ 106 w 512"/>
              <a:gd name="T53" fmla="*/ 149 h 512"/>
              <a:gd name="T54" fmla="*/ 96 w 512"/>
              <a:gd name="T55" fmla="*/ 160 h 512"/>
              <a:gd name="T56" fmla="*/ 96 w 512"/>
              <a:gd name="T57" fmla="*/ 213 h 512"/>
              <a:gd name="T58" fmla="*/ 106 w 512"/>
              <a:gd name="T59" fmla="*/ 224 h 512"/>
              <a:gd name="T60" fmla="*/ 160 w 512"/>
              <a:gd name="T61" fmla="*/ 224 h 512"/>
              <a:gd name="T62" fmla="*/ 170 w 512"/>
              <a:gd name="T63" fmla="*/ 213 h 512"/>
              <a:gd name="T64" fmla="*/ 170 w 512"/>
              <a:gd name="T65" fmla="*/ 160 h 512"/>
              <a:gd name="T66" fmla="*/ 416 w 512"/>
              <a:gd name="T67" fmla="*/ 352 h 512"/>
              <a:gd name="T68" fmla="*/ 405 w 512"/>
              <a:gd name="T69" fmla="*/ 341 h 512"/>
              <a:gd name="T70" fmla="*/ 224 w 512"/>
              <a:gd name="T71" fmla="*/ 341 h 512"/>
              <a:gd name="T72" fmla="*/ 213 w 512"/>
              <a:gd name="T73" fmla="*/ 352 h 512"/>
              <a:gd name="T74" fmla="*/ 224 w 512"/>
              <a:gd name="T75" fmla="*/ 362 h 512"/>
              <a:gd name="T76" fmla="*/ 405 w 512"/>
              <a:gd name="T77" fmla="*/ 362 h 512"/>
              <a:gd name="T78" fmla="*/ 416 w 512"/>
              <a:gd name="T79" fmla="*/ 352 h 512"/>
              <a:gd name="T80" fmla="*/ 416 w 512"/>
              <a:gd name="T81" fmla="*/ 298 h 512"/>
              <a:gd name="T82" fmla="*/ 405 w 512"/>
              <a:gd name="T83" fmla="*/ 288 h 512"/>
              <a:gd name="T84" fmla="*/ 224 w 512"/>
              <a:gd name="T85" fmla="*/ 288 h 512"/>
              <a:gd name="T86" fmla="*/ 213 w 512"/>
              <a:gd name="T87" fmla="*/ 298 h 512"/>
              <a:gd name="T88" fmla="*/ 224 w 512"/>
              <a:gd name="T89" fmla="*/ 309 h 512"/>
              <a:gd name="T90" fmla="*/ 405 w 512"/>
              <a:gd name="T91" fmla="*/ 309 h 512"/>
              <a:gd name="T92" fmla="*/ 416 w 512"/>
              <a:gd name="T93" fmla="*/ 298 h 512"/>
              <a:gd name="T94" fmla="*/ 416 w 512"/>
              <a:gd name="T95" fmla="*/ 213 h 512"/>
              <a:gd name="T96" fmla="*/ 405 w 512"/>
              <a:gd name="T97" fmla="*/ 202 h 512"/>
              <a:gd name="T98" fmla="*/ 224 w 512"/>
              <a:gd name="T99" fmla="*/ 202 h 512"/>
              <a:gd name="T100" fmla="*/ 213 w 512"/>
              <a:gd name="T101" fmla="*/ 213 h 512"/>
              <a:gd name="T102" fmla="*/ 224 w 512"/>
              <a:gd name="T103" fmla="*/ 224 h 512"/>
              <a:gd name="T104" fmla="*/ 405 w 512"/>
              <a:gd name="T105" fmla="*/ 224 h 512"/>
              <a:gd name="T106" fmla="*/ 416 w 512"/>
              <a:gd name="T107" fmla="*/ 213 h 512"/>
              <a:gd name="T108" fmla="*/ 416 w 512"/>
              <a:gd name="T109" fmla="*/ 160 h 512"/>
              <a:gd name="T110" fmla="*/ 405 w 512"/>
              <a:gd name="T111" fmla="*/ 149 h 512"/>
              <a:gd name="T112" fmla="*/ 224 w 512"/>
              <a:gd name="T113" fmla="*/ 149 h 512"/>
              <a:gd name="T114" fmla="*/ 213 w 512"/>
              <a:gd name="T115" fmla="*/ 160 h 512"/>
              <a:gd name="T116" fmla="*/ 224 w 512"/>
              <a:gd name="T117" fmla="*/ 170 h 512"/>
              <a:gd name="T118" fmla="*/ 405 w 512"/>
              <a:gd name="T119" fmla="*/ 170 h 512"/>
              <a:gd name="T120" fmla="*/ 416 w 512"/>
              <a:gd name="T121" fmla="*/ 16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12">
                <a:moveTo>
                  <a:pt x="117" y="170"/>
                </a:moveTo>
                <a:cubicBezTo>
                  <a:pt x="149" y="170"/>
                  <a:pt x="149" y="170"/>
                  <a:pt x="149" y="170"/>
                </a:cubicBezTo>
                <a:cubicBezTo>
                  <a:pt x="149" y="202"/>
                  <a:pt x="149" y="202"/>
                  <a:pt x="149" y="202"/>
                </a:cubicBezTo>
                <a:cubicBezTo>
                  <a:pt x="117" y="202"/>
                  <a:pt x="117" y="202"/>
                  <a:pt x="117" y="202"/>
                </a:cubicBezTo>
                <a:lnTo>
                  <a:pt x="117" y="170"/>
                </a:lnTo>
                <a:close/>
                <a:moveTo>
                  <a:pt x="117" y="341"/>
                </a:moveTo>
                <a:cubicBezTo>
                  <a:pt x="149" y="341"/>
                  <a:pt x="149" y="341"/>
                  <a:pt x="149" y="341"/>
                </a:cubicBezTo>
                <a:cubicBezTo>
                  <a:pt x="149" y="309"/>
                  <a:pt x="149" y="309"/>
                  <a:pt x="149" y="309"/>
                </a:cubicBezTo>
                <a:cubicBezTo>
                  <a:pt x="117" y="309"/>
                  <a:pt x="117" y="309"/>
                  <a:pt x="117" y="309"/>
                </a:cubicBezTo>
                <a:lnTo>
                  <a:pt x="117" y="341"/>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70" y="298"/>
                </a:moveTo>
                <a:cubicBezTo>
                  <a:pt x="170" y="292"/>
                  <a:pt x="166" y="288"/>
                  <a:pt x="160" y="288"/>
                </a:cubicBezTo>
                <a:cubicBezTo>
                  <a:pt x="106" y="288"/>
                  <a:pt x="106" y="288"/>
                  <a:pt x="106" y="288"/>
                </a:cubicBezTo>
                <a:cubicBezTo>
                  <a:pt x="100" y="288"/>
                  <a:pt x="96" y="292"/>
                  <a:pt x="96" y="298"/>
                </a:cubicBezTo>
                <a:cubicBezTo>
                  <a:pt x="96" y="352"/>
                  <a:pt x="96" y="352"/>
                  <a:pt x="96" y="352"/>
                </a:cubicBezTo>
                <a:cubicBezTo>
                  <a:pt x="96" y="358"/>
                  <a:pt x="100" y="362"/>
                  <a:pt x="106" y="362"/>
                </a:cubicBezTo>
                <a:cubicBezTo>
                  <a:pt x="160" y="362"/>
                  <a:pt x="160" y="362"/>
                  <a:pt x="160" y="362"/>
                </a:cubicBezTo>
                <a:cubicBezTo>
                  <a:pt x="166" y="362"/>
                  <a:pt x="170" y="358"/>
                  <a:pt x="170" y="352"/>
                </a:cubicBezTo>
                <a:lnTo>
                  <a:pt x="170" y="298"/>
                </a:lnTo>
                <a:close/>
                <a:moveTo>
                  <a:pt x="170" y="160"/>
                </a:moveTo>
                <a:cubicBezTo>
                  <a:pt x="170" y="154"/>
                  <a:pt x="166" y="149"/>
                  <a:pt x="160" y="149"/>
                </a:cubicBezTo>
                <a:cubicBezTo>
                  <a:pt x="106" y="149"/>
                  <a:pt x="106" y="149"/>
                  <a:pt x="106" y="149"/>
                </a:cubicBezTo>
                <a:cubicBezTo>
                  <a:pt x="100" y="149"/>
                  <a:pt x="96" y="154"/>
                  <a:pt x="96" y="160"/>
                </a:cubicBezTo>
                <a:cubicBezTo>
                  <a:pt x="96" y="213"/>
                  <a:pt x="96" y="213"/>
                  <a:pt x="96" y="213"/>
                </a:cubicBezTo>
                <a:cubicBezTo>
                  <a:pt x="96" y="219"/>
                  <a:pt x="100" y="224"/>
                  <a:pt x="106" y="224"/>
                </a:cubicBezTo>
                <a:cubicBezTo>
                  <a:pt x="160" y="224"/>
                  <a:pt x="160" y="224"/>
                  <a:pt x="160" y="224"/>
                </a:cubicBezTo>
                <a:cubicBezTo>
                  <a:pt x="166" y="224"/>
                  <a:pt x="170" y="219"/>
                  <a:pt x="170" y="213"/>
                </a:cubicBezTo>
                <a:lnTo>
                  <a:pt x="170" y="160"/>
                </a:lnTo>
                <a:close/>
                <a:moveTo>
                  <a:pt x="416" y="352"/>
                </a:moveTo>
                <a:cubicBezTo>
                  <a:pt x="416" y="346"/>
                  <a:pt x="411" y="341"/>
                  <a:pt x="405" y="341"/>
                </a:cubicBezTo>
                <a:cubicBezTo>
                  <a:pt x="224" y="341"/>
                  <a:pt x="224" y="341"/>
                  <a:pt x="224" y="341"/>
                </a:cubicBezTo>
                <a:cubicBezTo>
                  <a:pt x="218" y="341"/>
                  <a:pt x="213" y="346"/>
                  <a:pt x="213" y="352"/>
                </a:cubicBezTo>
                <a:cubicBezTo>
                  <a:pt x="213" y="358"/>
                  <a:pt x="218" y="362"/>
                  <a:pt x="224" y="362"/>
                </a:cubicBezTo>
                <a:cubicBezTo>
                  <a:pt x="405" y="362"/>
                  <a:pt x="405" y="362"/>
                  <a:pt x="405" y="362"/>
                </a:cubicBezTo>
                <a:cubicBezTo>
                  <a:pt x="411" y="362"/>
                  <a:pt x="416" y="358"/>
                  <a:pt x="416" y="352"/>
                </a:cubicBezTo>
                <a:close/>
                <a:moveTo>
                  <a:pt x="416" y="298"/>
                </a:moveTo>
                <a:cubicBezTo>
                  <a:pt x="416" y="292"/>
                  <a:pt x="411" y="288"/>
                  <a:pt x="405" y="288"/>
                </a:cubicBezTo>
                <a:cubicBezTo>
                  <a:pt x="224" y="288"/>
                  <a:pt x="224" y="288"/>
                  <a:pt x="224" y="288"/>
                </a:cubicBezTo>
                <a:cubicBezTo>
                  <a:pt x="218" y="288"/>
                  <a:pt x="213" y="292"/>
                  <a:pt x="213" y="298"/>
                </a:cubicBezTo>
                <a:cubicBezTo>
                  <a:pt x="213" y="304"/>
                  <a:pt x="218" y="309"/>
                  <a:pt x="224" y="309"/>
                </a:cubicBezTo>
                <a:cubicBezTo>
                  <a:pt x="405" y="309"/>
                  <a:pt x="405" y="309"/>
                  <a:pt x="405" y="309"/>
                </a:cubicBezTo>
                <a:cubicBezTo>
                  <a:pt x="411" y="309"/>
                  <a:pt x="416" y="304"/>
                  <a:pt x="416" y="298"/>
                </a:cubicBezTo>
                <a:close/>
                <a:moveTo>
                  <a:pt x="416" y="213"/>
                </a:moveTo>
                <a:cubicBezTo>
                  <a:pt x="416" y="207"/>
                  <a:pt x="411" y="202"/>
                  <a:pt x="405" y="202"/>
                </a:cubicBezTo>
                <a:cubicBezTo>
                  <a:pt x="224" y="202"/>
                  <a:pt x="224" y="202"/>
                  <a:pt x="224" y="202"/>
                </a:cubicBezTo>
                <a:cubicBezTo>
                  <a:pt x="218" y="202"/>
                  <a:pt x="213" y="207"/>
                  <a:pt x="213" y="213"/>
                </a:cubicBezTo>
                <a:cubicBezTo>
                  <a:pt x="213" y="219"/>
                  <a:pt x="218" y="224"/>
                  <a:pt x="224" y="224"/>
                </a:cubicBezTo>
                <a:cubicBezTo>
                  <a:pt x="405" y="224"/>
                  <a:pt x="405" y="224"/>
                  <a:pt x="405" y="224"/>
                </a:cubicBezTo>
                <a:cubicBezTo>
                  <a:pt x="411" y="224"/>
                  <a:pt x="416" y="219"/>
                  <a:pt x="416" y="213"/>
                </a:cubicBezTo>
                <a:close/>
                <a:moveTo>
                  <a:pt x="416" y="160"/>
                </a:moveTo>
                <a:cubicBezTo>
                  <a:pt x="416" y="154"/>
                  <a:pt x="411" y="149"/>
                  <a:pt x="405" y="149"/>
                </a:cubicBezTo>
                <a:cubicBezTo>
                  <a:pt x="224" y="149"/>
                  <a:pt x="224" y="149"/>
                  <a:pt x="224" y="149"/>
                </a:cubicBezTo>
                <a:cubicBezTo>
                  <a:pt x="218" y="149"/>
                  <a:pt x="213" y="154"/>
                  <a:pt x="213" y="160"/>
                </a:cubicBezTo>
                <a:cubicBezTo>
                  <a:pt x="213" y="166"/>
                  <a:pt x="218" y="170"/>
                  <a:pt x="224" y="170"/>
                </a:cubicBezTo>
                <a:cubicBezTo>
                  <a:pt x="405" y="170"/>
                  <a:pt x="405" y="170"/>
                  <a:pt x="405" y="170"/>
                </a:cubicBezTo>
                <a:cubicBezTo>
                  <a:pt x="411" y="170"/>
                  <a:pt x="416" y="166"/>
                  <a:pt x="416" y="160"/>
                </a:cubicBezTo>
                <a:close/>
              </a:path>
            </a:pathLst>
          </a:custGeom>
          <a:solidFill>
            <a:schemeClr val="bg1"/>
          </a:solidFill>
          <a:ln>
            <a:noFill/>
          </a:ln>
          <a:extLst/>
        </p:spPr>
        <p:txBody>
          <a:bodyPr vert="horz" wrap="square" lIns="161928" tIns="80964" rIns="161928" bIns="80964" numCol="1" anchor="t" anchorCtr="0" compatLnSpc="1">
            <a:prstTxWarp prst="textNoShape">
              <a:avLst/>
            </a:prstTxWarp>
          </a:bodyPr>
          <a:lstStyle/>
          <a:p>
            <a:endParaRPr lang="en-GB" sz="1200"/>
          </a:p>
        </p:txBody>
      </p:sp>
      <p:grpSp>
        <p:nvGrpSpPr>
          <p:cNvPr id="12" name="Group 437"/>
          <p:cNvGrpSpPr>
            <a:grpSpLocks noChangeAspect="1"/>
          </p:cNvGrpSpPr>
          <p:nvPr/>
        </p:nvGrpSpPr>
        <p:grpSpPr bwMode="auto">
          <a:xfrm>
            <a:off x="7096281" y="1640525"/>
            <a:ext cx="252000" cy="336000"/>
            <a:chOff x="3130" y="1561"/>
            <a:chExt cx="340" cy="340"/>
          </a:xfrm>
          <a:solidFill>
            <a:schemeClr val="bg1"/>
          </a:solidFill>
        </p:grpSpPr>
        <p:sp>
          <p:nvSpPr>
            <p:cNvPr id="13" name="Freeform 438"/>
            <p:cNvSpPr>
              <a:spLocks/>
            </p:cNvSpPr>
            <p:nvPr/>
          </p:nvSpPr>
          <p:spPr bwMode="auto">
            <a:xfrm>
              <a:off x="3307" y="1696"/>
              <a:ext cx="28" cy="28"/>
            </a:xfrm>
            <a:custGeom>
              <a:avLst/>
              <a:gdLst>
                <a:gd name="T0" fmla="*/ 0 w 42"/>
                <a:gd name="T1" fmla="*/ 0 h 42"/>
                <a:gd name="T2" fmla="*/ 0 w 42"/>
                <a:gd name="T3" fmla="*/ 42 h 42"/>
                <a:gd name="T4" fmla="*/ 42 w 42"/>
                <a:gd name="T5" fmla="*/ 42 h 42"/>
                <a:gd name="T6" fmla="*/ 0 w 42"/>
                <a:gd name="T7" fmla="*/ 0 h 42"/>
              </a:gdLst>
              <a:ahLst/>
              <a:cxnLst>
                <a:cxn ang="0">
                  <a:pos x="T0" y="T1"/>
                </a:cxn>
                <a:cxn ang="0">
                  <a:pos x="T2" y="T3"/>
                </a:cxn>
                <a:cxn ang="0">
                  <a:pos x="T4" y="T5"/>
                </a:cxn>
                <a:cxn ang="0">
                  <a:pos x="T6" y="T7"/>
                </a:cxn>
              </a:cxnLst>
              <a:rect l="0" t="0" r="r" b="b"/>
              <a:pathLst>
                <a:path w="42" h="42">
                  <a:moveTo>
                    <a:pt x="0" y="0"/>
                  </a:moveTo>
                  <a:cubicBezTo>
                    <a:pt x="0" y="42"/>
                    <a:pt x="0" y="42"/>
                    <a:pt x="0" y="42"/>
                  </a:cubicBezTo>
                  <a:cubicBezTo>
                    <a:pt x="42" y="42"/>
                    <a:pt x="42" y="42"/>
                    <a:pt x="42" y="42"/>
                  </a:cubicBezTo>
                  <a:cubicBezTo>
                    <a:pt x="38" y="21"/>
                    <a:pt x="21" y="5"/>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1928" tIns="80964" rIns="161928" bIns="80964" numCol="1" anchor="t" anchorCtr="0" compatLnSpc="1">
              <a:prstTxWarp prst="textNoShape">
                <a:avLst/>
              </a:prstTxWarp>
            </a:bodyPr>
            <a:lstStyle/>
            <a:p>
              <a:endParaRPr lang="en-GB" sz="1200"/>
            </a:p>
          </p:txBody>
        </p:sp>
        <p:sp>
          <p:nvSpPr>
            <p:cNvPr id="14" name="Freeform 439"/>
            <p:cNvSpPr>
              <a:spLocks/>
            </p:cNvSpPr>
            <p:nvPr/>
          </p:nvSpPr>
          <p:spPr bwMode="auto">
            <a:xfrm>
              <a:off x="3265" y="1696"/>
              <a:ext cx="28" cy="28"/>
            </a:xfrm>
            <a:custGeom>
              <a:avLst/>
              <a:gdLst>
                <a:gd name="T0" fmla="*/ 0 w 42"/>
                <a:gd name="T1" fmla="*/ 42 h 42"/>
                <a:gd name="T2" fmla="*/ 42 w 42"/>
                <a:gd name="T3" fmla="*/ 42 h 42"/>
                <a:gd name="T4" fmla="*/ 42 w 42"/>
                <a:gd name="T5" fmla="*/ 0 h 42"/>
                <a:gd name="T6" fmla="*/ 0 w 42"/>
                <a:gd name="T7" fmla="*/ 42 h 42"/>
              </a:gdLst>
              <a:ahLst/>
              <a:cxnLst>
                <a:cxn ang="0">
                  <a:pos x="T0" y="T1"/>
                </a:cxn>
                <a:cxn ang="0">
                  <a:pos x="T2" y="T3"/>
                </a:cxn>
                <a:cxn ang="0">
                  <a:pos x="T4" y="T5"/>
                </a:cxn>
                <a:cxn ang="0">
                  <a:pos x="T6" y="T7"/>
                </a:cxn>
              </a:cxnLst>
              <a:rect l="0" t="0" r="r" b="b"/>
              <a:pathLst>
                <a:path w="42" h="42">
                  <a:moveTo>
                    <a:pt x="0" y="42"/>
                  </a:moveTo>
                  <a:cubicBezTo>
                    <a:pt x="42" y="42"/>
                    <a:pt x="42" y="42"/>
                    <a:pt x="42" y="42"/>
                  </a:cubicBezTo>
                  <a:cubicBezTo>
                    <a:pt x="42" y="0"/>
                    <a:pt x="42" y="0"/>
                    <a:pt x="42" y="0"/>
                  </a:cubicBezTo>
                  <a:cubicBezTo>
                    <a:pt x="21" y="5"/>
                    <a:pt x="5" y="21"/>
                    <a:pt x="0"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1928" tIns="80964" rIns="161928" bIns="80964" numCol="1" anchor="t" anchorCtr="0" compatLnSpc="1">
              <a:prstTxWarp prst="textNoShape">
                <a:avLst/>
              </a:prstTxWarp>
            </a:bodyPr>
            <a:lstStyle/>
            <a:p>
              <a:endParaRPr lang="en-GB" sz="1200"/>
            </a:p>
          </p:txBody>
        </p:sp>
        <p:sp>
          <p:nvSpPr>
            <p:cNvPr id="15" name="Freeform 440"/>
            <p:cNvSpPr>
              <a:spLocks/>
            </p:cNvSpPr>
            <p:nvPr/>
          </p:nvSpPr>
          <p:spPr bwMode="auto">
            <a:xfrm>
              <a:off x="3230" y="1661"/>
              <a:ext cx="63" cy="63"/>
            </a:xfrm>
            <a:custGeom>
              <a:avLst/>
              <a:gdLst>
                <a:gd name="T0" fmla="*/ 0 w 95"/>
                <a:gd name="T1" fmla="*/ 95 h 95"/>
                <a:gd name="T2" fmla="*/ 32 w 95"/>
                <a:gd name="T3" fmla="*/ 95 h 95"/>
                <a:gd name="T4" fmla="*/ 95 w 95"/>
                <a:gd name="T5" fmla="*/ 32 h 95"/>
                <a:gd name="T6" fmla="*/ 95 w 95"/>
                <a:gd name="T7" fmla="*/ 0 h 95"/>
                <a:gd name="T8" fmla="*/ 0 w 95"/>
                <a:gd name="T9" fmla="*/ 95 h 95"/>
              </a:gdLst>
              <a:ahLst/>
              <a:cxnLst>
                <a:cxn ang="0">
                  <a:pos x="T0" y="T1"/>
                </a:cxn>
                <a:cxn ang="0">
                  <a:pos x="T2" y="T3"/>
                </a:cxn>
                <a:cxn ang="0">
                  <a:pos x="T4" y="T5"/>
                </a:cxn>
                <a:cxn ang="0">
                  <a:pos x="T6" y="T7"/>
                </a:cxn>
                <a:cxn ang="0">
                  <a:pos x="T8" y="T9"/>
                </a:cxn>
              </a:cxnLst>
              <a:rect l="0" t="0" r="r" b="b"/>
              <a:pathLst>
                <a:path w="95" h="95">
                  <a:moveTo>
                    <a:pt x="0" y="95"/>
                  </a:moveTo>
                  <a:cubicBezTo>
                    <a:pt x="32" y="95"/>
                    <a:pt x="32" y="95"/>
                    <a:pt x="32" y="95"/>
                  </a:cubicBezTo>
                  <a:cubicBezTo>
                    <a:pt x="37" y="62"/>
                    <a:pt x="62" y="37"/>
                    <a:pt x="95" y="32"/>
                  </a:cubicBezTo>
                  <a:cubicBezTo>
                    <a:pt x="95" y="0"/>
                    <a:pt x="95" y="0"/>
                    <a:pt x="95" y="0"/>
                  </a:cubicBezTo>
                  <a:cubicBezTo>
                    <a:pt x="45" y="5"/>
                    <a:pt x="5" y="45"/>
                    <a:pt x="0" y="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1928" tIns="80964" rIns="161928" bIns="80964" numCol="1" anchor="t" anchorCtr="0" compatLnSpc="1">
              <a:prstTxWarp prst="textNoShape">
                <a:avLst/>
              </a:prstTxWarp>
            </a:bodyPr>
            <a:lstStyle/>
            <a:p>
              <a:endParaRPr lang="en-GB" sz="1200"/>
            </a:p>
          </p:txBody>
        </p:sp>
        <p:sp>
          <p:nvSpPr>
            <p:cNvPr id="16" name="Freeform 441"/>
            <p:cNvSpPr>
              <a:spLocks/>
            </p:cNvSpPr>
            <p:nvPr/>
          </p:nvSpPr>
          <p:spPr bwMode="auto">
            <a:xfrm>
              <a:off x="3265" y="1738"/>
              <a:ext cx="28" cy="28"/>
            </a:xfrm>
            <a:custGeom>
              <a:avLst/>
              <a:gdLst>
                <a:gd name="T0" fmla="*/ 42 w 42"/>
                <a:gd name="T1" fmla="*/ 42 h 42"/>
                <a:gd name="T2" fmla="*/ 42 w 42"/>
                <a:gd name="T3" fmla="*/ 0 h 42"/>
                <a:gd name="T4" fmla="*/ 0 w 42"/>
                <a:gd name="T5" fmla="*/ 0 h 42"/>
                <a:gd name="T6" fmla="*/ 42 w 42"/>
                <a:gd name="T7" fmla="*/ 42 h 42"/>
              </a:gdLst>
              <a:ahLst/>
              <a:cxnLst>
                <a:cxn ang="0">
                  <a:pos x="T0" y="T1"/>
                </a:cxn>
                <a:cxn ang="0">
                  <a:pos x="T2" y="T3"/>
                </a:cxn>
                <a:cxn ang="0">
                  <a:pos x="T4" y="T5"/>
                </a:cxn>
                <a:cxn ang="0">
                  <a:pos x="T6" y="T7"/>
                </a:cxn>
              </a:cxnLst>
              <a:rect l="0" t="0" r="r" b="b"/>
              <a:pathLst>
                <a:path w="42" h="42">
                  <a:moveTo>
                    <a:pt x="42" y="42"/>
                  </a:moveTo>
                  <a:cubicBezTo>
                    <a:pt x="42" y="0"/>
                    <a:pt x="42" y="0"/>
                    <a:pt x="42" y="0"/>
                  </a:cubicBezTo>
                  <a:cubicBezTo>
                    <a:pt x="0" y="0"/>
                    <a:pt x="0" y="0"/>
                    <a:pt x="0" y="0"/>
                  </a:cubicBezTo>
                  <a:cubicBezTo>
                    <a:pt x="5" y="21"/>
                    <a:pt x="21" y="38"/>
                    <a:pt x="42"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1928" tIns="80964" rIns="161928" bIns="80964" numCol="1" anchor="t" anchorCtr="0" compatLnSpc="1">
              <a:prstTxWarp prst="textNoShape">
                <a:avLst/>
              </a:prstTxWarp>
            </a:bodyPr>
            <a:lstStyle/>
            <a:p>
              <a:endParaRPr lang="en-GB" sz="1200"/>
            </a:p>
          </p:txBody>
        </p:sp>
        <p:sp>
          <p:nvSpPr>
            <p:cNvPr id="17" name="Freeform 442"/>
            <p:cNvSpPr>
              <a:spLocks/>
            </p:cNvSpPr>
            <p:nvPr/>
          </p:nvSpPr>
          <p:spPr bwMode="auto">
            <a:xfrm>
              <a:off x="3230" y="1738"/>
              <a:ext cx="63" cy="63"/>
            </a:xfrm>
            <a:custGeom>
              <a:avLst/>
              <a:gdLst>
                <a:gd name="T0" fmla="*/ 32 w 95"/>
                <a:gd name="T1" fmla="*/ 0 h 96"/>
                <a:gd name="T2" fmla="*/ 0 w 95"/>
                <a:gd name="T3" fmla="*/ 0 h 96"/>
                <a:gd name="T4" fmla="*/ 95 w 95"/>
                <a:gd name="T5" fmla="*/ 96 h 96"/>
                <a:gd name="T6" fmla="*/ 95 w 95"/>
                <a:gd name="T7" fmla="*/ 63 h 96"/>
                <a:gd name="T8" fmla="*/ 32 w 95"/>
                <a:gd name="T9" fmla="*/ 0 h 96"/>
              </a:gdLst>
              <a:ahLst/>
              <a:cxnLst>
                <a:cxn ang="0">
                  <a:pos x="T0" y="T1"/>
                </a:cxn>
                <a:cxn ang="0">
                  <a:pos x="T2" y="T3"/>
                </a:cxn>
                <a:cxn ang="0">
                  <a:pos x="T4" y="T5"/>
                </a:cxn>
                <a:cxn ang="0">
                  <a:pos x="T6" y="T7"/>
                </a:cxn>
                <a:cxn ang="0">
                  <a:pos x="T8" y="T9"/>
                </a:cxn>
              </a:cxnLst>
              <a:rect l="0" t="0" r="r" b="b"/>
              <a:pathLst>
                <a:path w="95" h="96">
                  <a:moveTo>
                    <a:pt x="32" y="0"/>
                  </a:moveTo>
                  <a:cubicBezTo>
                    <a:pt x="0" y="0"/>
                    <a:pt x="0" y="0"/>
                    <a:pt x="0" y="0"/>
                  </a:cubicBezTo>
                  <a:cubicBezTo>
                    <a:pt x="5" y="51"/>
                    <a:pt x="45" y="91"/>
                    <a:pt x="95" y="96"/>
                  </a:cubicBezTo>
                  <a:cubicBezTo>
                    <a:pt x="95" y="63"/>
                    <a:pt x="95" y="63"/>
                    <a:pt x="95" y="63"/>
                  </a:cubicBezTo>
                  <a:cubicBezTo>
                    <a:pt x="62" y="59"/>
                    <a:pt x="37" y="33"/>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1928" tIns="80964" rIns="161928" bIns="80964" numCol="1" anchor="t" anchorCtr="0" compatLnSpc="1">
              <a:prstTxWarp prst="textNoShape">
                <a:avLst/>
              </a:prstTxWarp>
            </a:bodyPr>
            <a:lstStyle/>
            <a:p>
              <a:endParaRPr lang="en-GB" sz="1200"/>
            </a:p>
          </p:txBody>
        </p:sp>
        <p:sp>
          <p:nvSpPr>
            <p:cNvPr id="18" name="Freeform 443"/>
            <p:cNvSpPr>
              <a:spLocks/>
            </p:cNvSpPr>
            <p:nvPr/>
          </p:nvSpPr>
          <p:spPr bwMode="auto">
            <a:xfrm>
              <a:off x="3307" y="1738"/>
              <a:ext cx="28" cy="28"/>
            </a:xfrm>
            <a:custGeom>
              <a:avLst/>
              <a:gdLst>
                <a:gd name="T0" fmla="*/ 42 w 42"/>
                <a:gd name="T1" fmla="*/ 0 h 42"/>
                <a:gd name="T2" fmla="*/ 0 w 42"/>
                <a:gd name="T3" fmla="*/ 0 h 42"/>
                <a:gd name="T4" fmla="*/ 0 w 42"/>
                <a:gd name="T5" fmla="*/ 42 h 42"/>
                <a:gd name="T6" fmla="*/ 42 w 42"/>
                <a:gd name="T7" fmla="*/ 0 h 42"/>
              </a:gdLst>
              <a:ahLst/>
              <a:cxnLst>
                <a:cxn ang="0">
                  <a:pos x="T0" y="T1"/>
                </a:cxn>
                <a:cxn ang="0">
                  <a:pos x="T2" y="T3"/>
                </a:cxn>
                <a:cxn ang="0">
                  <a:pos x="T4" y="T5"/>
                </a:cxn>
                <a:cxn ang="0">
                  <a:pos x="T6" y="T7"/>
                </a:cxn>
              </a:cxnLst>
              <a:rect l="0" t="0" r="r" b="b"/>
              <a:pathLst>
                <a:path w="42" h="42">
                  <a:moveTo>
                    <a:pt x="42" y="0"/>
                  </a:moveTo>
                  <a:cubicBezTo>
                    <a:pt x="0" y="0"/>
                    <a:pt x="0" y="0"/>
                    <a:pt x="0" y="0"/>
                  </a:cubicBezTo>
                  <a:cubicBezTo>
                    <a:pt x="0" y="42"/>
                    <a:pt x="0" y="42"/>
                    <a:pt x="0" y="42"/>
                  </a:cubicBezTo>
                  <a:cubicBezTo>
                    <a:pt x="21" y="38"/>
                    <a:pt x="38" y="21"/>
                    <a:pt x="4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1928" tIns="80964" rIns="161928" bIns="80964" numCol="1" anchor="t" anchorCtr="0" compatLnSpc="1">
              <a:prstTxWarp prst="textNoShape">
                <a:avLst/>
              </a:prstTxWarp>
            </a:bodyPr>
            <a:lstStyle/>
            <a:p>
              <a:endParaRPr lang="en-GB" sz="1200"/>
            </a:p>
          </p:txBody>
        </p:sp>
        <p:sp>
          <p:nvSpPr>
            <p:cNvPr id="19" name="Freeform 444"/>
            <p:cNvSpPr>
              <a:spLocks noEditPoints="1"/>
            </p:cNvSpPr>
            <p:nvPr/>
          </p:nvSpPr>
          <p:spPr bwMode="auto">
            <a:xfrm>
              <a:off x="3130" y="1561"/>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05 w 512"/>
                <a:gd name="T11" fmla="*/ 266 h 512"/>
                <a:gd name="T12" fmla="*/ 383 w 512"/>
                <a:gd name="T13" fmla="*/ 266 h 512"/>
                <a:gd name="T14" fmla="*/ 266 w 512"/>
                <a:gd name="T15" fmla="*/ 383 h 512"/>
                <a:gd name="T16" fmla="*/ 266 w 512"/>
                <a:gd name="T17" fmla="*/ 405 h 512"/>
                <a:gd name="T18" fmla="*/ 256 w 512"/>
                <a:gd name="T19" fmla="*/ 416 h 512"/>
                <a:gd name="T20" fmla="*/ 245 w 512"/>
                <a:gd name="T21" fmla="*/ 405 h 512"/>
                <a:gd name="T22" fmla="*/ 245 w 512"/>
                <a:gd name="T23" fmla="*/ 383 h 512"/>
                <a:gd name="T24" fmla="*/ 128 w 512"/>
                <a:gd name="T25" fmla="*/ 266 h 512"/>
                <a:gd name="T26" fmla="*/ 106 w 512"/>
                <a:gd name="T27" fmla="*/ 266 h 512"/>
                <a:gd name="T28" fmla="*/ 96 w 512"/>
                <a:gd name="T29" fmla="*/ 256 h 512"/>
                <a:gd name="T30" fmla="*/ 106 w 512"/>
                <a:gd name="T31" fmla="*/ 245 h 512"/>
                <a:gd name="T32" fmla="*/ 128 w 512"/>
                <a:gd name="T33" fmla="*/ 245 h 512"/>
                <a:gd name="T34" fmla="*/ 245 w 512"/>
                <a:gd name="T35" fmla="*/ 128 h 512"/>
                <a:gd name="T36" fmla="*/ 245 w 512"/>
                <a:gd name="T37" fmla="*/ 106 h 512"/>
                <a:gd name="T38" fmla="*/ 256 w 512"/>
                <a:gd name="T39" fmla="*/ 96 h 512"/>
                <a:gd name="T40" fmla="*/ 266 w 512"/>
                <a:gd name="T41" fmla="*/ 106 h 512"/>
                <a:gd name="T42" fmla="*/ 266 w 512"/>
                <a:gd name="T43" fmla="*/ 128 h 512"/>
                <a:gd name="T44" fmla="*/ 383 w 512"/>
                <a:gd name="T45" fmla="*/ 245 h 512"/>
                <a:gd name="T46" fmla="*/ 405 w 512"/>
                <a:gd name="T47" fmla="*/ 245 h 512"/>
                <a:gd name="T48" fmla="*/ 416 w 512"/>
                <a:gd name="T49" fmla="*/ 256 h 512"/>
                <a:gd name="T50" fmla="*/ 405 w 512"/>
                <a:gd name="T51" fmla="*/ 26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266"/>
                  </a:moveTo>
                  <a:cubicBezTo>
                    <a:pt x="383" y="266"/>
                    <a:pt x="383" y="266"/>
                    <a:pt x="383" y="266"/>
                  </a:cubicBezTo>
                  <a:cubicBezTo>
                    <a:pt x="378" y="328"/>
                    <a:pt x="328" y="378"/>
                    <a:pt x="266" y="383"/>
                  </a:cubicBezTo>
                  <a:cubicBezTo>
                    <a:pt x="266" y="405"/>
                    <a:pt x="266" y="405"/>
                    <a:pt x="266" y="405"/>
                  </a:cubicBezTo>
                  <a:cubicBezTo>
                    <a:pt x="266" y="411"/>
                    <a:pt x="262" y="416"/>
                    <a:pt x="256" y="416"/>
                  </a:cubicBezTo>
                  <a:cubicBezTo>
                    <a:pt x="250" y="416"/>
                    <a:pt x="245" y="411"/>
                    <a:pt x="245" y="405"/>
                  </a:cubicBezTo>
                  <a:cubicBezTo>
                    <a:pt x="245" y="383"/>
                    <a:pt x="245" y="383"/>
                    <a:pt x="245" y="383"/>
                  </a:cubicBezTo>
                  <a:cubicBezTo>
                    <a:pt x="183" y="378"/>
                    <a:pt x="133" y="328"/>
                    <a:pt x="128" y="266"/>
                  </a:cubicBezTo>
                  <a:cubicBezTo>
                    <a:pt x="106" y="266"/>
                    <a:pt x="106" y="266"/>
                    <a:pt x="106" y="266"/>
                  </a:cubicBezTo>
                  <a:cubicBezTo>
                    <a:pt x="100" y="266"/>
                    <a:pt x="96" y="262"/>
                    <a:pt x="96" y="256"/>
                  </a:cubicBezTo>
                  <a:cubicBezTo>
                    <a:pt x="96" y="250"/>
                    <a:pt x="100" y="245"/>
                    <a:pt x="106" y="245"/>
                  </a:cubicBezTo>
                  <a:cubicBezTo>
                    <a:pt x="128" y="245"/>
                    <a:pt x="128" y="245"/>
                    <a:pt x="128" y="245"/>
                  </a:cubicBezTo>
                  <a:cubicBezTo>
                    <a:pt x="133" y="183"/>
                    <a:pt x="183" y="133"/>
                    <a:pt x="245" y="128"/>
                  </a:cubicBezTo>
                  <a:cubicBezTo>
                    <a:pt x="245" y="106"/>
                    <a:pt x="245" y="106"/>
                    <a:pt x="245" y="106"/>
                  </a:cubicBezTo>
                  <a:cubicBezTo>
                    <a:pt x="245" y="100"/>
                    <a:pt x="250" y="96"/>
                    <a:pt x="256" y="96"/>
                  </a:cubicBezTo>
                  <a:cubicBezTo>
                    <a:pt x="262" y="96"/>
                    <a:pt x="266" y="100"/>
                    <a:pt x="266" y="106"/>
                  </a:cubicBezTo>
                  <a:cubicBezTo>
                    <a:pt x="266" y="128"/>
                    <a:pt x="266" y="128"/>
                    <a:pt x="266" y="128"/>
                  </a:cubicBezTo>
                  <a:cubicBezTo>
                    <a:pt x="328" y="133"/>
                    <a:pt x="378" y="183"/>
                    <a:pt x="383" y="245"/>
                  </a:cubicBezTo>
                  <a:cubicBezTo>
                    <a:pt x="405" y="245"/>
                    <a:pt x="405" y="245"/>
                    <a:pt x="405" y="245"/>
                  </a:cubicBezTo>
                  <a:cubicBezTo>
                    <a:pt x="411" y="245"/>
                    <a:pt x="416" y="250"/>
                    <a:pt x="416" y="256"/>
                  </a:cubicBezTo>
                  <a:cubicBezTo>
                    <a:pt x="416" y="262"/>
                    <a:pt x="411" y="266"/>
                    <a:pt x="405" y="2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1928" tIns="80964" rIns="161928" bIns="80964" numCol="1" anchor="t" anchorCtr="0" compatLnSpc="1">
              <a:prstTxWarp prst="textNoShape">
                <a:avLst/>
              </a:prstTxWarp>
            </a:bodyPr>
            <a:lstStyle/>
            <a:p>
              <a:endParaRPr lang="en-GB" sz="1200"/>
            </a:p>
          </p:txBody>
        </p:sp>
        <p:sp>
          <p:nvSpPr>
            <p:cNvPr id="20" name="Freeform 445"/>
            <p:cNvSpPr>
              <a:spLocks/>
            </p:cNvSpPr>
            <p:nvPr/>
          </p:nvSpPr>
          <p:spPr bwMode="auto">
            <a:xfrm>
              <a:off x="3307" y="1661"/>
              <a:ext cx="63" cy="63"/>
            </a:xfrm>
            <a:custGeom>
              <a:avLst/>
              <a:gdLst>
                <a:gd name="T0" fmla="*/ 0 w 96"/>
                <a:gd name="T1" fmla="*/ 0 h 95"/>
                <a:gd name="T2" fmla="*/ 0 w 96"/>
                <a:gd name="T3" fmla="*/ 32 h 95"/>
                <a:gd name="T4" fmla="*/ 63 w 96"/>
                <a:gd name="T5" fmla="*/ 95 h 95"/>
                <a:gd name="T6" fmla="*/ 96 w 96"/>
                <a:gd name="T7" fmla="*/ 95 h 95"/>
                <a:gd name="T8" fmla="*/ 0 w 96"/>
                <a:gd name="T9" fmla="*/ 0 h 95"/>
              </a:gdLst>
              <a:ahLst/>
              <a:cxnLst>
                <a:cxn ang="0">
                  <a:pos x="T0" y="T1"/>
                </a:cxn>
                <a:cxn ang="0">
                  <a:pos x="T2" y="T3"/>
                </a:cxn>
                <a:cxn ang="0">
                  <a:pos x="T4" y="T5"/>
                </a:cxn>
                <a:cxn ang="0">
                  <a:pos x="T6" y="T7"/>
                </a:cxn>
                <a:cxn ang="0">
                  <a:pos x="T8" y="T9"/>
                </a:cxn>
              </a:cxnLst>
              <a:rect l="0" t="0" r="r" b="b"/>
              <a:pathLst>
                <a:path w="96" h="95">
                  <a:moveTo>
                    <a:pt x="0" y="0"/>
                  </a:moveTo>
                  <a:cubicBezTo>
                    <a:pt x="0" y="32"/>
                    <a:pt x="0" y="32"/>
                    <a:pt x="0" y="32"/>
                  </a:cubicBezTo>
                  <a:cubicBezTo>
                    <a:pt x="33" y="37"/>
                    <a:pt x="59" y="62"/>
                    <a:pt x="63" y="95"/>
                  </a:cubicBezTo>
                  <a:cubicBezTo>
                    <a:pt x="96" y="95"/>
                    <a:pt x="96" y="95"/>
                    <a:pt x="96" y="95"/>
                  </a:cubicBezTo>
                  <a:cubicBezTo>
                    <a:pt x="91" y="45"/>
                    <a:pt x="51" y="5"/>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1928" tIns="80964" rIns="161928" bIns="80964" numCol="1" anchor="t" anchorCtr="0" compatLnSpc="1">
              <a:prstTxWarp prst="textNoShape">
                <a:avLst/>
              </a:prstTxWarp>
            </a:bodyPr>
            <a:lstStyle/>
            <a:p>
              <a:endParaRPr lang="en-GB" sz="1200"/>
            </a:p>
          </p:txBody>
        </p:sp>
        <p:sp>
          <p:nvSpPr>
            <p:cNvPr id="21" name="Freeform 446"/>
            <p:cNvSpPr>
              <a:spLocks/>
            </p:cNvSpPr>
            <p:nvPr/>
          </p:nvSpPr>
          <p:spPr bwMode="auto">
            <a:xfrm>
              <a:off x="3307" y="1738"/>
              <a:ext cx="63" cy="63"/>
            </a:xfrm>
            <a:custGeom>
              <a:avLst/>
              <a:gdLst>
                <a:gd name="T0" fmla="*/ 0 w 96"/>
                <a:gd name="T1" fmla="*/ 63 h 96"/>
                <a:gd name="T2" fmla="*/ 0 w 96"/>
                <a:gd name="T3" fmla="*/ 96 h 96"/>
                <a:gd name="T4" fmla="*/ 96 w 96"/>
                <a:gd name="T5" fmla="*/ 0 h 96"/>
                <a:gd name="T6" fmla="*/ 63 w 96"/>
                <a:gd name="T7" fmla="*/ 0 h 96"/>
                <a:gd name="T8" fmla="*/ 0 w 96"/>
                <a:gd name="T9" fmla="*/ 63 h 96"/>
              </a:gdLst>
              <a:ahLst/>
              <a:cxnLst>
                <a:cxn ang="0">
                  <a:pos x="T0" y="T1"/>
                </a:cxn>
                <a:cxn ang="0">
                  <a:pos x="T2" y="T3"/>
                </a:cxn>
                <a:cxn ang="0">
                  <a:pos x="T4" y="T5"/>
                </a:cxn>
                <a:cxn ang="0">
                  <a:pos x="T6" y="T7"/>
                </a:cxn>
                <a:cxn ang="0">
                  <a:pos x="T8" y="T9"/>
                </a:cxn>
              </a:cxnLst>
              <a:rect l="0" t="0" r="r" b="b"/>
              <a:pathLst>
                <a:path w="96" h="96">
                  <a:moveTo>
                    <a:pt x="0" y="63"/>
                  </a:moveTo>
                  <a:cubicBezTo>
                    <a:pt x="0" y="96"/>
                    <a:pt x="0" y="96"/>
                    <a:pt x="0" y="96"/>
                  </a:cubicBezTo>
                  <a:cubicBezTo>
                    <a:pt x="51" y="91"/>
                    <a:pt x="91" y="51"/>
                    <a:pt x="96" y="0"/>
                  </a:cubicBezTo>
                  <a:cubicBezTo>
                    <a:pt x="63" y="0"/>
                    <a:pt x="63" y="0"/>
                    <a:pt x="63" y="0"/>
                  </a:cubicBezTo>
                  <a:cubicBezTo>
                    <a:pt x="59" y="33"/>
                    <a:pt x="33" y="59"/>
                    <a:pt x="0"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1928" tIns="80964" rIns="161928" bIns="80964" numCol="1" anchor="t" anchorCtr="0" compatLnSpc="1">
              <a:prstTxWarp prst="textNoShape">
                <a:avLst/>
              </a:prstTxWarp>
            </a:bodyPr>
            <a:lstStyle/>
            <a:p>
              <a:endParaRPr lang="en-GB" sz="1200"/>
            </a:p>
          </p:txBody>
        </p:sp>
      </p:grpSp>
      <p:graphicFrame>
        <p:nvGraphicFramePr>
          <p:cNvPr id="24" name="Content Placeholder 4"/>
          <p:cNvGraphicFramePr>
            <a:graphicFrameLocks/>
          </p:cNvGraphicFramePr>
          <p:nvPr>
            <p:extLst>
              <p:ext uri="{D42A27DB-BD31-4B8C-83A1-F6EECF244321}">
                <p14:modId xmlns:p14="http://schemas.microsoft.com/office/powerpoint/2010/main" val="249627756"/>
              </p:ext>
            </p:extLst>
          </p:nvPr>
        </p:nvGraphicFramePr>
        <p:xfrm>
          <a:off x="1981201" y="3728897"/>
          <a:ext cx="8200212" cy="2484692"/>
        </p:xfrm>
        <a:graphic>
          <a:graphicData uri="http://schemas.openxmlformats.org/drawingml/2006/table">
            <a:tbl>
              <a:tblPr>
                <a:tableStyleId>{5C22544A-7EE6-4342-B048-85BDC9FD1C3A}</a:tableStyleId>
              </a:tblPr>
              <a:tblGrid>
                <a:gridCol w="2733404">
                  <a:extLst>
                    <a:ext uri="{9D8B030D-6E8A-4147-A177-3AD203B41FA5}">
                      <a16:colId xmlns:a16="http://schemas.microsoft.com/office/drawing/2014/main" val="2085481199"/>
                    </a:ext>
                  </a:extLst>
                </a:gridCol>
                <a:gridCol w="2733404">
                  <a:extLst>
                    <a:ext uri="{9D8B030D-6E8A-4147-A177-3AD203B41FA5}">
                      <a16:colId xmlns:a16="http://schemas.microsoft.com/office/drawing/2014/main" val="970481888"/>
                    </a:ext>
                  </a:extLst>
                </a:gridCol>
                <a:gridCol w="2733404">
                  <a:extLst>
                    <a:ext uri="{9D8B030D-6E8A-4147-A177-3AD203B41FA5}">
                      <a16:colId xmlns:a16="http://schemas.microsoft.com/office/drawing/2014/main" val="3389475760"/>
                    </a:ext>
                  </a:extLst>
                </a:gridCol>
              </a:tblGrid>
              <a:tr h="356529">
                <a:tc>
                  <a:txBody>
                    <a:bodyPr/>
                    <a:lstStyle/>
                    <a:p>
                      <a:r>
                        <a:rPr lang="nb-NO" sz="1200" b="1" dirty="0">
                          <a:solidFill>
                            <a:schemeClr val="bg1"/>
                          </a:solidFill>
                          <a:latin typeface="Segoe UI" panose="020B0502040204020203" pitchFamily="34" charset="0"/>
                          <a:cs typeface="Segoe UI" panose="020B0502040204020203" pitchFamily="34" charset="0"/>
                        </a:rPr>
                        <a:t>Hvem må involveres og informeres</a:t>
                      </a:r>
                    </a:p>
                  </a:txBody>
                  <a:tcPr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AE"/>
                    </a:solidFill>
                  </a:tcPr>
                </a:tc>
                <a:tc>
                  <a:txBody>
                    <a:bodyPr/>
                    <a:lstStyle/>
                    <a:p>
                      <a:r>
                        <a:rPr lang="nb-NO" sz="1200" b="1" dirty="0">
                          <a:solidFill>
                            <a:schemeClr val="bg1"/>
                          </a:solidFill>
                          <a:latin typeface="Segoe UI" panose="020B0502040204020203" pitchFamily="34" charset="0"/>
                          <a:cs typeface="Segoe UI" panose="020B0502040204020203" pitchFamily="34" charset="0"/>
                        </a:rPr>
                        <a:t>Avhengighet/utfordringer</a:t>
                      </a:r>
                    </a:p>
                  </a:txBody>
                  <a:tcPr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AE"/>
                    </a:solidFill>
                  </a:tcPr>
                </a:tc>
                <a:tc>
                  <a:txBody>
                    <a:bodyPr/>
                    <a:lstStyle/>
                    <a:p>
                      <a:r>
                        <a:rPr lang="nb-NO" sz="1200" b="1" dirty="0">
                          <a:solidFill>
                            <a:schemeClr val="bg1"/>
                          </a:solidFill>
                          <a:latin typeface="Segoe UI" panose="020B0502040204020203" pitchFamily="34" charset="0"/>
                          <a:cs typeface="Segoe UI" panose="020B0502040204020203" pitchFamily="34" charset="0"/>
                        </a:rPr>
                        <a:t>Evaluering og måling</a:t>
                      </a:r>
                    </a:p>
                  </a:txBody>
                  <a:tcPr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AE"/>
                    </a:solidFill>
                  </a:tcPr>
                </a:tc>
                <a:extLst>
                  <a:ext uri="{0D108BD9-81ED-4DB2-BD59-A6C34878D82A}">
                    <a16:rowId xmlns:a16="http://schemas.microsoft.com/office/drawing/2014/main" val="2659260329"/>
                  </a:ext>
                </a:extLst>
              </a:tr>
              <a:tr h="2128163">
                <a:tc>
                  <a:txBody>
                    <a:bodyPr/>
                    <a:lstStyle/>
                    <a:p>
                      <a:r>
                        <a:rPr lang="nb-NO" sz="1200" i="1" dirty="0">
                          <a:latin typeface="Segoe UI" panose="020B0502040204020203" pitchFamily="34" charset="0"/>
                          <a:cs typeface="Segoe UI" panose="020B0502040204020203" pitchFamily="34" charset="0"/>
                        </a:rPr>
                        <a:t>Hvem må</a:t>
                      </a:r>
                      <a:r>
                        <a:rPr lang="nb-NO" sz="1200" i="1" baseline="0" dirty="0">
                          <a:latin typeface="Segoe UI" panose="020B0502040204020203" pitchFamily="34" charset="0"/>
                          <a:cs typeface="Segoe UI" panose="020B0502040204020203" pitchFamily="34" charset="0"/>
                        </a:rPr>
                        <a:t> vi involvere i piloten? </a:t>
                      </a:r>
                    </a:p>
                    <a:p>
                      <a:r>
                        <a:rPr lang="nb-NO" sz="1200" i="1" baseline="0" dirty="0">
                          <a:latin typeface="Segoe UI" panose="020B0502040204020203" pitchFamily="34" charset="0"/>
                          <a:cs typeface="Segoe UI" panose="020B0502040204020203" pitchFamily="34" charset="0"/>
                        </a:rPr>
                        <a:t>Hvem trenger informasjon om piloten?</a:t>
                      </a:r>
                      <a:endParaRPr lang="nb-NO" sz="1200" i="1" dirty="0">
                        <a:latin typeface="Segoe UI" panose="020B0502040204020203" pitchFamily="34" charset="0"/>
                        <a:cs typeface="Segoe UI" panose="020B0502040204020203" pitchFamily="34" charset="0"/>
                      </a:endParaRPr>
                    </a:p>
                  </a:txBody>
                  <a:tcPr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b-NO" sz="1200" i="1" dirty="0">
                          <a:latin typeface="Segoe UI" panose="020B0502040204020203" pitchFamily="34" charset="0"/>
                          <a:cs typeface="Segoe UI" panose="020B0502040204020203" pitchFamily="34" charset="0"/>
                        </a:rPr>
                        <a:t>Hva må vi være oppmerksomme på</a:t>
                      </a:r>
                      <a:r>
                        <a:rPr lang="nb-NO" sz="1200" i="1" baseline="0" dirty="0">
                          <a:latin typeface="Segoe UI" panose="020B0502040204020203" pitchFamily="34" charset="0"/>
                          <a:cs typeface="Segoe UI" panose="020B0502040204020203" pitchFamily="34" charset="0"/>
                        </a:rPr>
                        <a:t> i utformingen av piloten, under selve piloteringen, og etter piloten? </a:t>
                      </a:r>
                    </a:p>
                    <a:p>
                      <a:r>
                        <a:rPr lang="nb-NO" sz="1200" i="1" baseline="0" dirty="0">
                          <a:latin typeface="Segoe UI" panose="020B0502040204020203" pitchFamily="34" charset="0"/>
                          <a:cs typeface="Segoe UI" panose="020B0502040204020203" pitchFamily="34" charset="0"/>
                        </a:rPr>
                        <a:t>Finnes det avhengigheter vi må være OBS på? </a:t>
                      </a:r>
                    </a:p>
                    <a:p>
                      <a:r>
                        <a:rPr lang="nb-NO" sz="1200" i="1" baseline="0" dirty="0">
                          <a:latin typeface="Segoe UI" panose="020B0502040204020203" pitchFamily="34" charset="0"/>
                          <a:cs typeface="Segoe UI" panose="020B0502040204020203" pitchFamily="34" charset="0"/>
                        </a:rPr>
                        <a:t>Ser vi noen potensielle utfordringer? </a:t>
                      </a:r>
                      <a:endParaRPr lang="nb-NO" sz="1200" i="1" dirty="0">
                        <a:latin typeface="Segoe UI" panose="020B0502040204020203" pitchFamily="34" charset="0"/>
                        <a:cs typeface="Segoe UI" panose="020B0502040204020203" pitchFamily="34" charset="0"/>
                      </a:endParaRPr>
                    </a:p>
                  </a:txBody>
                  <a:tcPr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b-NO" sz="1200" i="1" dirty="0">
                          <a:latin typeface="Segoe UI" panose="020B0502040204020203" pitchFamily="34" charset="0"/>
                          <a:cs typeface="Segoe UI" panose="020B0502040204020203" pitchFamily="34" charset="0"/>
                        </a:rPr>
                        <a:t>Hvilke</a:t>
                      </a:r>
                      <a:r>
                        <a:rPr lang="nb-NO" sz="1200" i="1" baseline="0" dirty="0">
                          <a:latin typeface="Segoe UI" panose="020B0502040204020203" pitchFamily="34" charset="0"/>
                          <a:cs typeface="Segoe UI" panose="020B0502040204020203" pitchFamily="34" charset="0"/>
                        </a:rPr>
                        <a:t> </a:t>
                      </a:r>
                      <a:r>
                        <a:rPr lang="nb-NO" sz="1200" i="1" dirty="0">
                          <a:latin typeface="Segoe UI" panose="020B0502040204020203" pitchFamily="34" charset="0"/>
                          <a:cs typeface="Segoe UI" panose="020B0502040204020203" pitchFamily="34" charset="0"/>
                        </a:rPr>
                        <a:t>kriterier/indikatorer skal vi ha?</a:t>
                      </a:r>
                      <a:r>
                        <a:rPr lang="nb-NO" sz="1200" i="1" baseline="0" dirty="0">
                          <a:latin typeface="Segoe UI" panose="020B0502040204020203" pitchFamily="34" charset="0"/>
                          <a:cs typeface="Segoe UI" panose="020B0502040204020203" pitchFamily="34" charset="0"/>
                        </a:rPr>
                        <a:t> </a:t>
                      </a:r>
                    </a:p>
                    <a:p>
                      <a:r>
                        <a:rPr lang="nb-NO" sz="1200" i="1" baseline="0" dirty="0">
                          <a:latin typeface="Segoe UI" panose="020B0502040204020203" pitchFamily="34" charset="0"/>
                          <a:cs typeface="Segoe UI" panose="020B0502040204020203" pitchFamily="34" charset="0"/>
                        </a:rPr>
                        <a:t>Hvordan måler og evaluerer vi denne piloten? </a:t>
                      </a:r>
                    </a:p>
                    <a:p>
                      <a:r>
                        <a:rPr lang="nb-NO" sz="1200" i="1" baseline="0" dirty="0">
                          <a:latin typeface="Segoe UI" panose="020B0502040204020203" pitchFamily="34" charset="0"/>
                          <a:cs typeface="Segoe UI" panose="020B0502040204020203" pitchFamily="34" charset="0"/>
                        </a:rPr>
                        <a:t>Har vi de målepunktene/datapunktene vi trenger</a:t>
                      </a:r>
                      <a:r>
                        <a:rPr lang="nb-NO" sz="1200" i="1" baseline="0">
                          <a:latin typeface="Segoe UI" panose="020B0502040204020203" pitchFamily="34" charset="0"/>
                          <a:cs typeface="Segoe UI" panose="020B0502040204020203" pitchFamily="34" charset="0"/>
                        </a:rPr>
                        <a:t>? </a:t>
                      </a:r>
                      <a:endParaRPr lang="nb-NO" sz="1200" i="1" baseline="0" dirty="0">
                        <a:latin typeface="Segoe UI" panose="020B0502040204020203" pitchFamily="34" charset="0"/>
                        <a:cs typeface="Segoe UI" panose="020B0502040204020203" pitchFamily="34" charset="0"/>
                      </a:endParaRPr>
                    </a:p>
                  </a:txBody>
                  <a:tcPr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0769873"/>
                  </a:ext>
                </a:extLst>
              </a:tr>
            </a:tbl>
          </a:graphicData>
        </a:graphic>
      </p:graphicFrame>
    </p:spTree>
    <p:extLst>
      <p:ext uri="{BB962C8B-B14F-4D97-AF65-F5344CB8AC3E}">
        <p14:creationId xmlns:p14="http://schemas.microsoft.com/office/powerpoint/2010/main" val="2715854003"/>
      </p:ext>
    </p:extLst>
  </p:cSld>
  <p:clrMapOvr>
    <a:masterClrMapping/>
  </p:clrMapOvr>
  <p:transition spd="med" advClick="0">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2189347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2" name="think-cell Slide" r:id="rId66" imgW="473" imgH="473" progId="TCLayout.ActiveDocument.1">
                  <p:embed/>
                </p:oleObj>
              </mc:Choice>
              <mc:Fallback>
                <p:oleObj name="think-cell Slide" r:id="rId66" imgW="473" imgH="473" progId="TCLayout.ActiveDocument.1">
                  <p:embed/>
                  <p:pic>
                    <p:nvPicPr>
                      <p:cNvPr id="6" name="Object 5" hidden="1"/>
                      <p:cNvPicPr/>
                      <p:nvPr/>
                    </p:nvPicPr>
                    <p:blipFill>
                      <a:blip r:embed="rId67"/>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bwMode="gray">
          <a:xfrm>
            <a:off x="0" y="0"/>
            <a:ext cx="158750" cy="158750"/>
          </a:xfrm>
          <a:prstGeom prst="rect">
            <a:avLst/>
          </a:prstGeom>
          <a:solidFill>
            <a:schemeClr val="accent3"/>
          </a:solidFill>
          <a:ln w="19050" algn="ctr">
            <a:solidFill>
              <a:schemeClr val="accent3"/>
            </a:solidFill>
            <a:miter lim="800000"/>
            <a:headEnd/>
            <a:tailEnd/>
          </a:ln>
        </p:spPr>
        <p:txBody>
          <a:bodyPr wrap="none" lIns="0" tIns="0" rIns="0" bIns="0" rtlCol="0" anchor="ctr"/>
          <a:lstStyle/>
          <a:p>
            <a:pPr algn="ctr">
              <a:spcBef>
                <a:spcPct val="0"/>
              </a:spcBef>
              <a:spcAft>
                <a:spcPct val="0"/>
              </a:spcAft>
              <a:buFont typeface="Arial" pitchFamily="34" charset="0"/>
              <a:buNone/>
            </a:pPr>
            <a:endParaRPr lang="nb-NO" sz="1050" b="1" noProof="0" dirty="0" err="1">
              <a:solidFill>
                <a:schemeClr val="bg1"/>
              </a:solidFill>
              <a:latin typeface="Verdana" panose="020B0604030504040204" pitchFamily="34" charset="0"/>
              <a:sym typeface="Verdana" panose="020B0604030504040204" pitchFamily="34" charset="0"/>
            </a:endParaRPr>
          </a:p>
        </p:txBody>
      </p:sp>
      <p:sp>
        <p:nvSpPr>
          <p:cNvPr id="2" name="Title 1"/>
          <p:cNvSpPr>
            <a:spLocks noGrp="1"/>
          </p:cNvSpPr>
          <p:nvPr>
            <p:ph type="title"/>
          </p:nvPr>
        </p:nvSpPr>
        <p:spPr>
          <a:xfrm>
            <a:off x="460904" y="800519"/>
            <a:ext cx="11252200" cy="698501"/>
          </a:xfrm>
        </p:spPr>
        <p:txBody>
          <a:bodyPr/>
          <a:lstStyle/>
          <a:p>
            <a:r>
              <a:rPr lang="nb-NO" sz="1600" dirty="0"/>
              <a:t>Anbefalt plan for pilotering</a:t>
            </a:r>
          </a:p>
        </p:txBody>
      </p:sp>
      <p:sp>
        <p:nvSpPr>
          <p:cNvPr id="3" name="Text Placeholder 2"/>
          <p:cNvSpPr>
            <a:spLocks noGrp="1"/>
          </p:cNvSpPr>
          <p:nvPr>
            <p:ph type="body" sz="quarter" idx="13"/>
          </p:nvPr>
        </p:nvSpPr>
        <p:spPr>
          <a:xfrm>
            <a:off x="469900" y="1041488"/>
            <a:ext cx="11252200" cy="757255"/>
          </a:xfrm>
        </p:spPr>
        <p:txBody>
          <a:bodyPr/>
          <a:lstStyle/>
          <a:p>
            <a:r>
              <a:rPr lang="nb-NO" sz="1600" dirty="0"/>
              <a:t>Eksempel – bør tilpasses til prosess</a:t>
            </a:r>
          </a:p>
        </p:txBody>
      </p:sp>
      <p:sp>
        <p:nvSpPr>
          <p:cNvPr id="144" name="Text Placeholder 18"/>
          <p:cNvSpPr>
            <a:spLocks noGrp="1"/>
          </p:cNvSpPr>
          <p:nvPr>
            <p:custDataLst>
              <p:tags r:id="rId4"/>
            </p:custDataLst>
          </p:nvPr>
        </p:nvSpPr>
        <p:spPr bwMode="gray">
          <a:xfrm>
            <a:off x="4260850" y="2012950"/>
            <a:ext cx="10985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613DC2D5-13E7-4652-B7BF-550C4E4FEF35}" type="datetime'o''''''''''''''''''''''''''''''''''''''k''''''t'">
              <a:rPr lang="nb-NO" altLang="en-US" sz="1050" b="1" smtClean="0">
                <a:solidFill>
                  <a:schemeClr val="bg1"/>
                </a:solidFill>
                <a:sym typeface="+mn-lt"/>
              </a:rPr>
              <a:pPr algn="ctr">
                <a:spcBef>
                  <a:spcPct val="0"/>
                </a:spcBef>
                <a:spcAft>
                  <a:spcPct val="0"/>
                </a:spcAft>
              </a:pPr>
              <a:t>okt</a:t>
            </a:fld>
            <a:endParaRPr lang="nb-NO" sz="1050" b="1" dirty="0">
              <a:solidFill>
                <a:schemeClr val="bg1"/>
              </a:solidFill>
              <a:sym typeface="+mn-lt"/>
            </a:endParaRPr>
          </a:p>
        </p:txBody>
      </p:sp>
      <p:sp>
        <p:nvSpPr>
          <p:cNvPr id="104" name="Text Placeholder 18"/>
          <p:cNvSpPr>
            <a:spLocks noGrp="1"/>
          </p:cNvSpPr>
          <p:nvPr>
            <p:custDataLst>
              <p:tags r:id="rId5"/>
            </p:custDataLst>
          </p:nvPr>
        </p:nvSpPr>
        <p:spPr bwMode="gray">
          <a:xfrm>
            <a:off x="5359400" y="2012950"/>
            <a:ext cx="3294063"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2AD8EC99-CE62-434A-AF88-7CF8EC1BA131}" type="datetime'''''''''''''''''''''n''''''ov'''''''''''''''''''''''''''">
              <a:rPr lang="nb-NO" altLang="en-US" sz="1050" b="1" smtClean="0">
                <a:solidFill>
                  <a:schemeClr val="bg1"/>
                </a:solidFill>
                <a:sym typeface="+mn-lt"/>
              </a:rPr>
              <a:pPr algn="ctr">
                <a:spcBef>
                  <a:spcPct val="0"/>
                </a:spcBef>
                <a:spcAft>
                  <a:spcPct val="0"/>
                </a:spcAft>
              </a:pPr>
              <a:t>nov</a:t>
            </a:fld>
            <a:endParaRPr lang="nb-NO" sz="1050" b="1" dirty="0">
              <a:solidFill>
                <a:schemeClr val="bg1"/>
              </a:solidFill>
              <a:sym typeface="+mn-lt"/>
            </a:endParaRPr>
          </a:p>
        </p:txBody>
      </p:sp>
      <p:sp>
        <p:nvSpPr>
          <p:cNvPr id="135" name="Text Placeholder 18"/>
          <p:cNvSpPr>
            <a:spLocks noGrp="1"/>
          </p:cNvSpPr>
          <p:nvPr>
            <p:custDataLst>
              <p:tags r:id="rId6"/>
            </p:custDataLst>
          </p:nvPr>
        </p:nvSpPr>
        <p:spPr bwMode="gray">
          <a:xfrm>
            <a:off x="8653463" y="2012950"/>
            <a:ext cx="1976438"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7731E53A-18EA-448D-B2BC-061EECF9D557}" type="datetime'd''''''''''''''''e''s'''''''''''''">
              <a:rPr lang="nb-NO" altLang="en-US" sz="1050" b="1" smtClean="0">
                <a:solidFill>
                  <a:schemeClr val="bg1"/>
                </a:solidFill>
                <a:sym typeface="+mn-lt"/>
              </a:rPr>
              <a:pPr algn="ctr">
                <a:spcBef>
                  <a:spcPct val="0"/>
                </a:spcBef>
                <a:spcAft>
                  <a:spcPct val="0"/>
                </a:spcAft>
              </a:pPr>
              <a:t>des</a:t>
            </a:fld>
            <a:endParaRPr lang="nb-NO" sz="1050" b="1" dirty="0">
              <a:solidFill>
                <a:schemeClr val="bg1"/>
              </a:solidFill>
              <a:sym typeface="+mn-lt"/>
            </a:endParaRPr>
          </a:p>
        </p:txBody>
      </p:sp>
      <p:sp>
        <p:nvSpPr>
          <p:cNvPr id="139" name="Text Placeholder 18"/>
          <p:cNvSpPr>
            <a:spLocks noGrp="1"/>
          </p:cNvSpPr>
          <p:nvPr>
            <p:custDataLst>
              <p:tags r:id="rId7"/>
            </p:custDataLst>
          </p:nvPr>
        </p:nvSpPr>
        <p:spPr bwMode="gray">
          <a:xfrm>
            <a:off x="4260850" y="2220913"/>
            <a:ext cx="7683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BE166BEA-0527-4D00-8F2E-510A58D21D1E}" type="datetime'''''''''''''''''''''''''''43'''''''">
              <a:rPr lang="nb-NO" altLang="en-US" sz="1050" b="1" smtClean="0">
                <a:solidFill>
                  <a:schemeClr val="bg1"/>
                </a:solidFill>
                <a:sym typeface="+mn-lt"/>
              </a:rPr>
              <a:pPr algn="ctr">
                <a:spcBef>
                  <a:spcPct val="0"/>
                </a:spcBef>
                <a:spcAft>
                  <a:spcPct val="0"/>
                </a:spcAft>
              </a:pPr>
              <a:t>43</a:t>
            </a:fld>
            <a:endParaRPr lang="nb-NO" sz="1050" b="1" dirty="0">
              <a:solidFill>
                <a:schemeClr val="bg1"/>
              </a:solidFill>
              <a:sym typeface="+mn-lt"/>
            </a:endParaRPr>
          </a:p>
        </p:txBody>
      </p:sp>
      <p:sp>
        <p:nvSpPr>
          <p:cNvPr id="140" name="Text Placeholder 18"/>
          <p:cNvSpPr>
            <a:spLocks noGrp="1"/>
          </p:cNvSpPr>
          <p:nvPr>
            <p:custDataLst>
              <p:tags r:id="rId8"/>
            </p:custDataLst>
          </p:nvPr>
        </p:nvSpPr>
        <p:spPr bwMode="gray">
          <a:xfrm>
            <a:off x="5029200" y="2220913"/>
            <a:ext cx="7683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B28A803F-A942-4BD4-9DE0-485302B13354}" type="datetime'''''''4''''''''''''''''''4'''''''''''''''''''''''">
              <a:rPr lang="nb-NO" altLang="en-US" sz="1050" b="1" smtClean="0">
                <a:solidFill>
                  <a:schemeClr val="bg1"/>
                </a:solidFill>
                <a:sym typeface="+mn-lt"/>
              </a:rPr>
              <a:pPr algn="ctr">
                <a:spcBef>
                  <a:spcPct val="0"/>
                </a:spcBef>
                <a:spcAft>
                  <a:spcPct val="0"/>
                </a:spcAft>
              </a:pPr>
              <a:t>44</a:t>
            </a:fld>
            <a:endParaRPr lang="nb-NO" sz="1050" b="1" dirty="0">
              <a:solidFill>
                <a:schemeClr val="bg1"/>
              </a:solidFill>
              <a:sym typeface="+mn-lt"/>
            </a:endParaRPr>
          </a:p>
        </p:txBody>
      </p:sp>
      <p:sp>
        <p:nvSpPr>
          <p:cNvPr id="141" name="Text Placeholder 18"/>
          <p:cNvSpPr>
            <a:spLocks noGrp="1"/>
          </p:cNvSpPr>
          <p:nvPr>
            <p:custDataLst>
              <p:tags r:id="rId9"/>
            </p:custDataLst>
          </p:nvPr>
        </p:nvSpPr>
        <p:spPr bwMode="gray">
          <a:xfrm>
            <a:off x="5797550" y="2220913"/>
            <a:ext cx="769938"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1992FAC7-813F-4746-94E3-062F309B8E47}" type="datetime'4''''''''''''''''''5'''''''''''''''''''''''''''''''''''''">
              <a:rPr lang="nb-NO" altLang="en-US" sz="1050" b="1" smtClean="0">
                <a:solidFill>
                  <a:schemeClr val="bg1"/>
                </a:solidFill>
                <a:sym typeface="+mn-lt"/>
              </a:rPr>
              <a:pPr algn="ctr">
                <a:spcBef>
                  <a:spcPct val="0"/>
                </a:spcBef>
                <a:spcAft>
                  <a:spcPct val="0"/>
                </a:spcAft>
              </a:pPr>
              <a:t>45</a:t>
            </a:fld>
            <a:endParaRPr lang="nb-NO" sz="1050" b="1" dirty="0">
              <a:solidFill>
                <a:schemeClr val="bg1"/>
              </a:solidFill>
              <a:sym typeface="+mn-lt"/>
            </a:endParaRPr>
          </a:p>
        </p:txBody>
      </p:sp>
      <p:sp>
        <p:nvSpPr>
          <p:cNvPr id="142" name="Text Placeholder 18"/>
          <p:cNvSpPr>
            <a:spLocks noGrp="1"/>
          </p:cNvSpPr>
          <p:nvPr>
            <p:custDataLst>
              <p:tags r:id="rId10"/>
            </p:custDataLst>
          </p:nvPr>
        </p:nvSpPr>
        <p:spPr bwMode="gray">
          <a:xfrm>
            <a:off x="6567488" y="2220913"/>
            <a:ext cx="7683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8C6C0AD4-0EC8-4A4A-BCF3-9D55CA197CB7}" type="datetime'''''''''''''''''4''''''''''''''''''''''''6'''''''''''''''''">
              <a:rPr lang="nb-NO" altLang="en-US" sz="1050" b="1" smtClean="0">
                <a:solidFill>
                  <a:schemeClr val="bg1"/>
                </a:solidFill>
                <a:sym typeface="+mn-lt"/>
              </a:rPr>
              <a:pPr algn="ctr">
                <a:spcBef>
                  <a:spcPct val="0"/>
                </a:spcBef>
                <a:spcAft>
                  <a:spcPct val="0"/>
                </a:spcAft>
              </a:pPr>
              <a:t>46</a:t>
            </a:fld>
            <a:endParaRPr lang="nb-NO" sz="1050" b="1" dirty="0">
              <a:solidFill>
                <a:schemeClr val="bg1"/>
              </a:solidFill>
              <a:sym typeface="+mn-lt"/>
            </a:endParaRPr>
          </a:p>
        </p:txBody>
      </p:sp>
      <p:sp>
        <p:nvSpPr>
          <p:cNvPr id="143" name="Text Placeholder 18"/>
          <p:cNvSpPr>
            <a:spLocks noGrp="1"/>
          </p:cNvSpPr>
          <p:nvPr>
            <p:custDataLst>
              <p:tags r:id="rId11"/>
            </p:custDataLst>
          </p:nvPr>
        </p:nvSpPr>
        <p:spPr bwMode="gray">
          <a:xfrm>
            <a:off x="7335838" y="2220913"/>
            <a:ext cx="7683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FD2F8ABB-740C-49BA-8B5B-49B474E90F6A}" type="datetime'''''''''''''''''''''4''''7'''''''''''">
              <a:rPr lang="nb-NO" altLang="en-US" sz="1050" b="1" smtClean="0">
                <a:solidFill>
                  <a:schemeClr val="bg1"/>
                </a:solidFill>
                <a:sym typeface="+mn-lt"/>
              </a:rPr>
              <a:pPr algn="ctr">
                <a:spcBef>
                  <a:spcPct val="0"/>
                </a:spcBef>
                <a:spcAft>
                  <a:spcPct val="0"/>
                </a:spcAft>
              </a:pPr>
              <a:t>47</a:t>
            </a:fld>
            <a:endParaRPr lang="nb-NO" sz="1050" b="1" dirty="0">
              <a:solidFill>
                <a:schemeClr val="bg1"/>
              </a:solidFill>
              <a:sym typeface="+mn-lt"/>
            </a:endParaRPr>
          </a:p>
        </p:txBody>
      </p:sp>
      <p:sp>
        <p:nvSpPr>
          <p:cNvPr id="102" name="Text Placeholder 18"/>
          <p:cNvSpPr>
            <a:spLocks noGrp="1"/>
          </p:cNvSpPr>
          <p:nvPr>
            <p:custDataLst>
              <p:tags r:id="rId12"/>
            </p:custDataLst>
          </p:nvPr>
        </p:nvSpPr>
        <p:spPr bwMode="gray">
          <a:xfrm>
            <a:off x="8104188" y="2220913"/>
            <a:ext cx="7683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6B50D16C-5770-4CBB-BC13-20DAF5EBDCDE}" type="datetime'''''''''''''''''4''''''8'''''''''''''''''''''''''''">
              <a:rPr lang="nb-NO" altLang="en-US" sz="1050" b="1" smtClean="0">
                <a:solidFill>
                  <a:schemeClr val="bg1"/>
                </a:solidFill>
                <a:sym typeface="+mn-lt"/>
              </a:rPr>
              <a:pPr algn="ctr">
                <a:spcBef>
                  <a:spcPct val="0"/>
                </a:spcBef>
                <a:spcAft>
                  <a:spcPct val="0"/>
                </a:spcAft>
              </a:pPr>
              <a:t>48</a:t>
            </a:fld>
            <a:endParaRPr lang="nb-NO" sz="1050" b="1" dirty="0">
              <a:solidFill>
                <a:schemeClr val="bg1"/>
              </a:solidFill>
              <a:sym typeface="+mn-lt"/>
            </a:endParaRPr>
          </a:p>
        </p:txBody>
      </p:sp>
      <p:sp>
        <p:nvSpPr>
          <p:cNvPr id="131" name="Text Placeholder 18"/>
          <p:cNvSpPr>
            <a:spLocks noGrp="1"/>
          </p:cNvSpPr>
          <p:nvPr>
            <p:custDataLst>
              <p:tags r:id="rId13"/>
            </p:custDataLst>
          </p:nvPr>
        </p:nvSpPr>
        <p:spPr bwMode="gray">
          <a:xfrm>
            <a:off x="8872538" y="2220913"/>
            <a:ext cx="768350"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569CB8BE-C345-4123-AC87-231EC1AAC3A4}" type="datetime'''''''''''''''''''4''''''''''''''''''''''''''''''''''''9'">
              <a:rPr lang="nb-NO" altLang="en-US" sz="1050" b="1" smtClean="0">
                <a:solidFill>
                  <a:schemeClr val="bg1"/>
                </a:solidFill>
                <a:sym typeface="+mn-lt"/>
              </a:rPr>
              <a:pPr algn="ctr">
                <a:spcBef>
                  <a:spcPct val="0"/>
                </a:spcBef>
                <a:spcAft>
                  <a:spcPct val="0"/>
                </a:spcAft>
              </a:pPr>
              <a:t>49</a:t>
            </a:fld>
            <a:endParaRPr lang="nb-NO" sz="1050" b="1" dirty="0">
              <a:solidFill>
                <a:schemeClr val="bg1"/>
              </a:solidFill>
              <a:sym typeface="+mn-lt"/>
            </a:endParaRPr>
          </a:p>
        </p:txBody>
      </p:sp>
      <p:sp>
        <p:nvSpPr>
          <p:cNvPr id="132" name="Text Placeholder 18"/>
          <p:cNvSpPr>
            <a:spLocks noGrp="1"/>
          </p:cNvSpPr>
          <p:nvPr>
            <p:custDataLst>
              <p:tags r:id="rId14"/>
            </p:custDataLst>
          </p:nvPr>
        </p:nvSpPr>
        <p:spPr bwMode="gray">
          <a:xfrm>
            <a:off x="9640888" y="2220913"/>
            <a:ext cx="769938"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A66F2147-A9EF-4A0B-8380-D67C6C392A1C}" type="datetime'''''''5''''''''''''''''''''''''''''''''''''''0'''''">
              <a:rPr lang="nb-NO" altLang="en-US" sz="1050" b="1" smtClean="0">
                <a:solidFill>
                  <a:schemeClr val="bg1"/>
                </a:solidFill>
                <a:sym typeface="+mn-lt"/>
              </a:rPr>
              <a:pPr algn="ctr">
                <a:spcBef>
                  <a:spcPct val="0"/>
                </a:spcBef>
                <a:spcAft>
                  <a:spcPct val="0"/>
                </a:spcAft>
              </a:pPr>
              <a:t>50</a:t>
            </a:fld>
            <a:endParaRPr lang="nb-NO" sz="1050" b="1" dirty="0">
              <a:solidFill>
                <a:schemeClr val="bg1"/>
              </a:solidFill>
              <a:sym typeface="+mn-lt"/>
            </a:endParaRPr>
          </a:p>
        </p:txBody>
      </p:sp>
      <p:sp>
        <p:nvSpPr>
          <p:cNvPr id="133" name="Text Placeholder 18"/>
          <p:cNvSpPr>
            <a:spLocks noGrp="1"/>
          </p:cNvSpPr>
          <p:nvPr>
            <p:custDataLst>
              <p:tags r:id="rId15"/>
            </p:custDataLst>
          </p:nvPr>
        </p:nvSpPr>
        <p:spPr bwMode="gray">
          <a:xfrm>
            <a:off x="10410825" y="2220913"/>
            <a:ext cx="219075" cy="207963"/>
          </a:xfrm>
          <a:prstGeom prst="rect">
            <a:avLst/>
          </a:prstGeom>
          <a:solidFill>
            <a:srgbClr val="00ABAB"/>
          </a:solidFill>
          <a:ln w="9525">
            <a:solidFill>
              <a:schemeClr val="tx1"/>
            </a:solidFill>
          </a:ln>
        </p:spPr>
        <p:txBody>
          <a:bodyPr vert="horz" wrap="none" lIns="0" tIns="23813" rIns="0" bIns="23813" numCol="1" spcCol="0" rtlCol="0" anchor="ctr"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spcBef>
                <a:spcPct val="0"/>
              </a:spcBef>
              <a:spcAft>
                <a:spcPct val="0"/>
              </a:spcAft>
            </a:pPr>
            <a:fld id="{EE617933-7DF9-4702-B9CF-324DF3E8F610}" type="datetime'''''''''''''''''''5''''''''''''1'''''''''''''''''''''''''''">
              <a:rPr lang="nb-NO" altLang="en-US" sz="1050" b="1" smtClean="0">
                <a:solidFill>
                  <a:schemeClr val="bg1"/>
                </a:solidFill>
                <a:sym typeface="+mn-lt"/>
              </a:rPr>
              <a:pPr algn="ctr">
                <a:spcBef>
                  <a:spcPct val="0"/>
                </a:spcBef>
                <a:spcAft>
                  <a:spcPct val="0"/>
                </a:spcAft>
              </a:pPr>
              <a:t>51</a:t>
            </a:fld>
            <a:endParaRPr lang="nb-NO" sz="1050" b="1" dirty="0">
              <a:solidFill>
                <a:schemeClr val="bg1"/>
              </a:solidFill>
              <a:sym typeface="+mn-lt"/>
            </a:endParaRPr>
          </a:p>
        </p:txBody>
      </p:sp>
      <p:cxnSp>
        <p:nvCxnSpPr>
          <p:cNvPr id="56" name="Straight Connector 55"/>
          <p:cNvCxnSpPr/>
          <p:nvPr>
            <p:custDataLst>
              <p:tags r:id="rId16"/>
            </p:custDataLst>
          </p:nvPr>
        </p:nvCxnSpPr>
        <p:spPr bwMode="auto">
          <a:xfrm>
            <a:off x="10629900" y="2428875"/>
            <a:ext cx="0" cy="3870325"/>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custDataLst>
              <p:tags r:id="rId17"/>
            </p:custDataLst>
          </p:nvPr>
        </p:nvCxnSpPr>
        <p:spPr bwMode="auto">
          <a:xfrm>
            <a:off x="8653463" y="2428875"/>
            <a:ext cx="0" cy="3870325"/>
          </a:xfrm>
          <a:prstGeom prst="line">
            <a:avLst/>
          </a:prstGeom>
          <a:ln w="317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custDataLst>
              <p:tags r:id="rId18"/>
            </p:custDataLst>
          </p:nvPr>
        </p:nvCxnSpPr>
        <p:spPr bwMode="auto">
          <a:xfrm>
            <a:off x="4260850" y="2428875"/>
            <a:ext cx="0" cy="3870325"/>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custDataLst>
              <p:tags r:id="rId19"/>
            </p:custDataLst>
          </p:nvPr>
        </p:nvCxnSpPr>
        <p:spPr bwMode="auto">
          <a:xfrm>
            <a:off x="5359400" y="2428875"/>
            <a:ext cx="0" cy="3870325"/>
          </a:xfrm>
          <a:prstGeom prst="line">
            <a:avLst/>
          </a:prstGeom>
          <a:ln w="317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custDataLst>
              <p:tags r:id="rId20"/>
            </p:custDataLst>
          </p:nvPr>
        </p:nvCxnSpPr>
        <p:spPr bwMode="auto">
          <a:xfrm>
            <a:off x="469900" y="2428875"/>
            <a:ext cx="0" cy="3870325"/>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custDataLst>
              <p:tags r:id="rId21"/>
            </p:custDataLst>
          </p:nvPr>
        </p:nvCxnSpPr>
        <p:spPr bwMode="auto">
          <a:xfrm>
            <a:off x="10410825"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custDataLst>
              <p:tags r:id="rId22"/>
            </p:custDataLst>
          </p:nvPr>
        </p:nvCxnSpPr>
        <p:spPr bwMode="auto">
          <a:xfrm>
            <a:off x="9640888"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custDataLst>
              <p:tags r:id="rId23"/>
            </p:custDataLst>
          </p:nvPr>
        </p:nvCxnSpPr>
        <p:spPr bwMode="auto">
          <a:xfrm>
            <a:off x="8872538"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custDataLst>
              <p:tags r:id="rId24"/>
            </p:custDataLst>
          </p:nvPr>
        </p:nvCxnSpPr>
        <p:spPr bwMode="auto">
          <a:xfrm>
            <a:off x="8104188"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custDataLst>
              <p:tags r:id="rId25"/>
            </p:custDataLst>
          </p:nvPr>
        </p:nvCxnSpPr>
        <p:spPr bwMode="auto">
          <a:xfrm>
            <a:off x="7335838"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custDataLst>
              <p:tags r:id="rId26"/>
            </p:custDataLst>
          </p:nvPr>
        </p:nvCxnSpPr>
        <p:spPr bwMode="auto">
          <a:xfrm>
            <a:off x="5029200"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custDataLst>
              <p:tags r:id="rId27"/>
            </p:custDataLst>
          </p:nvPr>
        </p:nvCxnSpPr>
        <p:spPr bwMode="auto">
          <a:xfrm>
            <a:off x="5797550"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custDataLst>
              <p:tags r:id="rId28"/>
            </p:custDataLst>
          </p:nvPr>
        </p:nvCxnSpPr>
        <p:spPr bwMode="auto">
          <a:xfrm>
            <a:off x="6567488" y="2428875"/>
            <a:ext cx="0" cy="3870325"/>
          </a:xfrm>
          <a:prstGeom prst="line">
            <a:avLst/>
          </a:prstGeom>
          <a:ln w="317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custDataLst>
              <p:tags r:id="rId29"/>
            </p:custDataLst>
          </p:nvPr>
        </p:nvCxnSpPr>
        <p:spPr bwMode="auto">
          <a:xfrm>
            <a:off x="469900" y="4835525"/>
            <a:ext cx="10160000" cy="0"/>
          </a:xfrm>
          <a:prstGeom prst="line">
            <a:avLst/>
          </a:prstGeom>
          <a:ln w="317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custDataLst>
              <p:tags r:id="rId30"/>
            </p:custDataLst>
          </p:nvPr>
        </p:nvCxnSpPr>
        <p:spPr bwMode="auto">
          <a:xfrm>
            <a:off x="469900" y="3552825"/>
            <a:ext cx="10160000" cy="0"/>
          </a:xfrm>
          <a:prstGeom prst="line">
            <a:avLst/>
          </a:prstGeom>
          <a:ln w="317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custDataLst>
              <p:tags r:id="rId31"/>
            </p:custDataLst>
          </p:nvPr>
        </p:nvCxnSpPr>
        <p:spPr bwMode="auto">
          <a:xfrm>
            <a:off x="469900" y="5799138"/>
            <a:ext cx="10160000" cy="0"/>
          </a:xfrm>
          <a:prstGeom prst="line">
            <a:avLst/>
          </a:prstGeom>
          <a:ln w="317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custDataLst>
              <p:tags r:id="rId32"/>
            </p:custDataLst>
          </p:nvPr>
        </p:nvCxnSpPr>
        <p:spPr bwMode="auto">
          <a:xfrm>
            <a:off x="469900" y="6299200"/>
            <a:ext cx="10160000"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custDataLst>
              <p:tags r:id="rId33"/>
            </p:custDataLst>
          </p:nvPr>
        </p:nvCxnSpPr>
        <p:spPr bwMode="auto">
          <a:xfrm>
            <a:off x="469900" y="2428875"/>
            <a:ext cx="10160000"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62" name="Rectangle 161"/>
          <p:cNvSpPr/>
          <p:nvPr>
            <p:custDataLst>
              <p:tags r:id="rId34"/>
            </p:custDataLst>
          </p:nvPr>
        </p:nvSpPr>
        <p:spPr bwMode="gray">
          <a:xfrm>
            <a:off x="9861550" y="6119813"/>
            <a:ext cx="763588"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52" name="Rectangle 151"/>
          <p:cNvSpPr/>
          <p:nvPr>
            <p:custDataLst>
              <p:tags r:id="rId35"/>
            </p:custDataLst>
          </p:nvPr>
        </p:nvSpPr>
        <p:spPr bwMode="gray">
          <a:xfrm>
            <a:off x="4265613" y="2749550"/>
            <a:ext cx="2411413"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56" name="Rectangle 155"/>
          <p:cNvSpPr/>
          <p:nvPr>
            <p:custDataLst>
              <p:tags r:id="rId36"/>
            </p:custDataLst>
          </p:nvPr>
        </p:nvSpPr>
        <p:spPr bwMode="gray">
          <a:xfrm>
            <a:off x="4265613" y="2981325"/>
            <a:ext cx="2411413"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57" name="Rectangle 156"/>
          <p:cNvSpPr/>
          <p:nvPr>
            <p:custDataLst>
              <p:tags r:id="rId37"/>
            </p:custDataLst>
          </p:nvPr>
        </p:nvSpPr>
        <p:spPr bwMode="gray">
          <a:xfrm>
            <a:off x="4265613" y="3213100"/>
            <a:ext cx="2411413"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58" name="Rectangle 157"/>
          <p:cNvSpPr/>
          <p:nvPr>
            <p:custDataLst>
              <p:tags r:id="rId38"/>
            </p:custDataLst>
          </p:nvPr>
        </p:nvSpPr>
        <p:spPr bwMode="gray">
          <a:xfrm>
            <a:off x="5468938" y="3873500"/>
            <a:ext cx="3184525"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59" name="Rectangle 158"/>
          <p:cNvSpPr/>
          <p:nvPr>
            <p:custDataLst>
              <p:tags r:id="rId39"/>
            </p:custDataLst>
          </p:nvPr>
        </p:nvSpPr>
        <p:spPr bwMode="gray">
          <a:xfrm>
            <a:off x="6018213" y="4265613"/>
            <a:ext cx="2635250"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60" name="Rectangle 159"/>
          <p:cNvSpPr/>
          <p:nvPr>
            <p:custDataLst>
              <p:tags r:id="rId40"/>
            </p:custDataLst>
          </p:nvPr>
        </p:nvSpPr>
        <p:spPr bwMode="gray">
          <a:xfrm>
            <a:off x="8543925" y="5156200"/>
            <a:ext cx="1208088"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61" name="Rectangle 160"/>
          <p:cNvSpPr/>
          <p:nvPr>
            <p:custDataLst>
              <p:tags r:id="rId41"/>
            </p:custDataLst>
          </p:nvPr>
        </p:nvSpPr>
        <p:spPr bwMode="gray">
          <a:xfrm>
            <a:off x="8543925" y="5621338"/>
            <a:ext cx="1427163" cy="79375"/>
          </a:xfrm>
          <a:prstGeom prst="rect">
            <a:avLst/>
          </a:prstGeom>
          <a:solidFill>
            <a:schemeClr val="tx1"/>
          </a:solidFill>
          <a:ln w="19050" algn="ctr">
            <a:solidFill>
              <a:schemeClr val="tx1"/>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67" name="Diamond 166"/>
          <p:cNvSpPr/>
          <p:nvPr>
            <p:custDataLst>
              <p:tags r:id="rId42"/>
            </p:custDataLst>
          </p:nvPr>
        </p:nvSpPr>
        <p:spPr bwMode="gray">
          <a:xfrm>
            <a:off x="8377238" y="3856038"/>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64" name="Diamond 163"/>
          <p:cNvSpPr/>
          <p:nvPr>
            <p:custDataLst>
              <p:tags r:id="rId43"/>
            </p:custDataLst>
          </p:nvPr>
        </p:nvSpPr>
        <p:spPr bwMode="gray">
          <a:xfrm>
            <a:off x="9364663" y="5370513"/>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68" name="Diamond 167"/>
          <p:cNvSpPr/>
          <p:nvPr>
            <p:custDataLst>
              <p:tags r:id="rId44"/>
            </p:custDataLst>
          </p:nvPr>
        </p:nvSpPr>
        <p:spPr bwMode="gray">
          <a:xfrm>
            <a:off x="7718425" y="3856038"/>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63" name="Diamond 162"/>
          <p:cNvSpPr/>
          <p:nvPr>
            <p:custDataLst>
              <p:tags r:id="rId45"/>
            </p:custDataLst>
          </p:nvPr>
        </p:nvSpPr>
        <p:spPr bwMode="gray">
          <a:xfrm>
            <a:off x="9036050" y="5370513"/>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69" name="Diamond 168"/>
          <p:cNvSpPr/>
          <p:nvPr>
            <p:custDataLst>
              <p:tags r:id="rId46"/>
            </p:custDataLst>
          </p:nvPr>
        </p:nvSpPr>
        <p:spPr bwMode="gray">
          <a:xfrm>
            <a:off x="6838950" y="3856038"/>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65" name="Diamond 164"/>
          <p:cNvSpPr/>
          <p:nvPr>
            <p:custDataLst>
              <p:tags r:id="rId47"/>
            </p:custDataLst>
          </p:nvPr>
        </p:nvSpPr>
        <p:spPr bwMode="gray">
          <a:xfrm>
            <a:off x="8705850" y="5370513"/>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66" name="Diamond 165"/>
          <p:cNvSpPr/>
          <p:nvPr>
            <p:custDataLst>
              <p:tags r:id="rId48"/>
            </p:custDataLst>
          </p:nvPr>
        </p:nvSpPr>
        <p:spPr bwMode="gray">
          <a:xfrm>
            <a:off x="8486775" y="4640263"/>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170" name="Diamond 169"/>
          <p:cNvSpPr/>
          <p:nvPr>
            <p:custDataLst>
              <p:tags r:id="rId49"/>
            </p:custDataLst>
          </p:nvPr>
        </p:nvSpPr>
        <p:spPr bwMode="gray">
          <a:xfrm>
            <a:off x="6180138" y="3856038"/>
            <a:ext cx="114300" cy="114300"/>
          </a:xfrm>
          <a:prstGeom prst="diamond">
            <a:avLst/>
          </a:prstGeom>
          <a:solidFill>
            <a:srgbClr val="00ABAB"/>
          </a:solidFill>
          <a:ln w="9525" algn="ctr">
            <a:solidFill>
              <a:srgbClr val="00ABAB"/>
            </a:solidFill>
            <a:miter lim="800000"/>
            <a:headEnd/>
            <a:tailEnd/>
          </a:ln>
        </p:spPr>
        <p:txBody>
          <a:bodyPr wrap="square" lIns="88900" tIns="88900" rIns="88900" bIns="88900" rtlCol="0" anchor="ctr"/>
          <a:lstStyle/>
          <a:p>
            <a:pPr algn="ctr">
              <a:lnSpc>
                <a:spcPct val="106000"/>
              </a:lnSpc>
              <a:buFont typeface="Arial" pitchFamily="34" charset="0"/>
              <a:buNone/>
            </a:pPr>
            <a:endParaRPr lang="nb-NO" sz="1600" b="1" noProof="0" dirty="0" err="1">
              <a:solidFill>
                <a:schemeClr val="bg1"/>
              </a:solidFill>
            </a:endParaRPr>
          </a:p>
        </p:txBody>
      </p:sp>
      <p:sp>
        <p:nvSpPr>
          <p:cNvPr id="62" name="Text Placeholder 18"/>
          <p:cNvSpPr>
            <a:spLocks noGrp="1"/>
          </p:cNvSpPr>
          <p:nvPr>
            <p:custDataLst>
              <p:tags r:id="rId50"/>
            </p:custDataLst>
          </p:nvPr>
        </p:nvSpPr>
        <p:spPr bwMode="auto">
          <a:xfrm>
            <a:off x="523875" y="4230688"/>
            <a:ext cx="3011488" cy="3206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a:t>Utarbeide testene per </a:t>
            </a:r>
            <a:r>
              <a:rPr lang="nb-NO" altLang="en-US" sz="1050" dirty="0"/>
              <a:t>prosess, inkl. </a:t>
            </a:r>
            <a:r>
              <a:rPr lang="nb-NO" altLang="en-US" sz="1050" dirty="0" err="1"/>
              <a:t>malverk</a:t>
            </a:r>
            <a:r>
              <a:rPr lang="nb-NO" altLang="en-US" sz="1050" dirty="0"/>
              <a:t> for</a:t>
            </a:r>
          </a:p>
          <a:p>
            <a:pPr>
              <a:spcBef>
                <a:spcPct val="0"/>
              </a:spcBef>
              <a:spcAft>
                <a:spcPct val="0"/>
              </a:spcAft>
            </a:pPr>
            <a:r>
              <a:rPr lang="nb-NO" sz="1050" dirty="0">
                <a:sym typeface="+mn-lt"/>
              </a:rPr>
              <a:t>Måling og dokumentasjon</a:t>
            </a:r>
          </a:p>
        </p:txBody>
      </p:sp>
      <p:sp>
        <p:nvSpPr>
          <p:cNvPr id="9" name="Text Placeholder 18"/>
          <p:cNvSpPr>
            <a:spLocks noGrp="1"/>
          </p:cNvSpPr>
          <p:nvPr>
            <p:custDataLst>
              <p:tags r:id="rId51"/>
            </p:custDataLst>
          </p:nvPr>
        </p:nvSpPr>
        <p:spPr bwMode="auto">
          <a:xfrm>
            <a:off x="523875" y="3606800"/>
            <a:ext cx="735013"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b="1" dirty="0">
                <a:sym typeface="+mn-lt"/>
              </a:rPr>
              <a:t>Utarbeide</a:t>
            </a:r>
            <a:endParaRPr lang="nb-NO" sz="1050" b="1" dirty="0">
              <a:sym typeface="+mn-lt"/>
            </a:endParaRPr>
          </a:p>
        </p:txBody>
      </p:sp>
      <p:sp>
        <p:nvSpPr>
          <p:cNvPr id="60" name="Text Placeholder 18"/>
          <p:cNvSpPr>
            <a:spLocks noGrp="1"/>
          </p:cNvSpPr>
          <p:nvPr>
            <p:custDataLst>
              <p:tags r:id="rId52"/>
            </p:custDataLst>
          </p:nvPr>
        </p:nvSpPr>
        <p:spPr bwMode="auto">
          <a:xfrm>
            <a:off x="523875" y="2946400"/>
            <a:ext cx="2011363"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buNone/>
            </a:pPr>
            <a:r>
              <a:rPr lang="nb-NO" sz="1050" dirty="0">
                <a:sym typeface="+mn-lt"/>
              </a:rPr>
              <a:t>Bestemme team </a:t>
            </a:r>
            <a:r>
              <a:rPr lang="nb-NO" sz="1050">
                <a:sym typeface="+mn-lt"/>
              </a:rPr>
              <a:t>for testing</a:t>
            </a:r>
            <a:endParaRPr lang="nb-NO" sz="1050" dirty="0">
              <a:sym typeface="+mn-lt"/>
            </a:endParaRPr>
          </a:p>
        </p:txBody>
      </p:sp>
      <p:sp>
        <p:nvSpPr>
          <p:cNvPr id="10" name="Text Placeholder 18"/>
          <p:cNvSpPr>
            <a:spLocks noGrp="1"/>
          </p:cNvSpPr>
          <p:nvPr>
            <p:custDataLst>
              <p:tags r:id="rId53"/>
            </p:custDataLst>
          </p:nvPr>
        </p:nvSpPr>
        <p:spPr bwMode="auto">
          <a:xfrm>
            <a:off x="523875" y="3838575"/>
            <a:ext cx="3683000" cy="3206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dirty="0">
                <a:sym typeface="+mn-lt"/>
              </a:rPr>
              <a:t>Opplæring og koordinering på tvers </a:t>
            </a:r>
            <a:r>
              <a:rPr lang="nb-NO" altLang="en-US" sz="1050">
                <a:sym typeface="+mn-lt"/>
              </a:rPr>
              <a:t>av testteamet</a:t>
            </a:r>
            <a:endParaRPr lang="nb-NO" altLang="en-US" sz="1050" dirty="0">
              <a:sym typeface="+mn-lt"/>
            </a:endParaRPr>
          </a:p>
          <a:p>
            <a:pPr>
              <a:spcBef>
                <a:spcPct val="0"/>
              </a:spcBef>
              <a:spcAft>
                <a:spcPct val="0"/>
              </a:spcAft>
            </a:pPr>
            <a:r>
              <a:rPr lang="nb-NO" sz="1050" dirty="0">
                <a:sym typeface="+mn-lt"/>
              </a:rPr>
              <a:t>(</a:t>
            </a:r>
            <a:r>
              <a:rPr lang="nb-NO" sz="1050" dirty="0" err="1">
                <a:sym typeface="+mn-lt"/>
              </a:rPr>
              <a:t>kickoff</a:t>
            </a:r>
            <a:r>
              <a:rPr lang="nb-NO" sz="1050" dirty="0">
                <a:sym typeface="+mn-lt"/>
              </a:rPr>
              <a:t> og ukentlige møter)</a:t>
            </a:r>
          </a:p>
        </p:txBody>
      </p:sp>
      <p:sp>
        <p:nvSpPr>
          <p:cNvPr id="11" name="Text Placeholder 18"/>
          <p:cNvSpPr>
            <a:spLocks noGrp="1"/>
          </p:cNvSpPr>
          <p:nvPr>
            <p:custDataLst>
              <p:tags r:id="rId54"/>
            </p:custDataLst>
          </p:nvPr>
        </p:nvSpPr>
        <p:spPr bwMode="auto">
          <a:xfrm>
            <a:off x="523875" y="4889500"/>
            <a:ext cx="1050925"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b="1" dirty="0">
                <a:sym typeface="+mn-lt"/>
              </a:rPr>
              <a:t>Teste og måle</a:t>
            </a:r>
            <a:endParaRPr lang="nb-NO" sz="1050" b="1" dirty="0">
              <a:sym typeface="+mn-lt"/>
            </a:endParaRPr>
          </a:p>
        </p:txBody>
      </p:sp>
      <p:sp>
        <p:nvSpPr>
          <p:cNvPr id="8" name="Text Placeholder 18"/>
          <p:cNvSpPr>
            <a:spLocks noGrp="1"/>
          </p:cNvSpPr>
          <p:nvPr>
            <p:custDataLst>
              <p:tags r:id="rId55"/>
            </p:custDataLst>
          </p:nvPr>
        </p:nvSpPr>
        <p:spPr bwMode="auto">
          <a:xfrm>
            <a:off x="523875" y="2714625"/>
            <a:ext cx="3027363"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dirty="0">
                <a:sym typeface="+mn-lt"/>
              </a:rPr>
              <a:t>Plan </a:t>
            </a:r>
            <a:r>
              <a:rPr lang="nb-NO" altLang="en-US" sz="1050">
                <a:sym typeface="+mn-lt"/>
              </a:rPr>
              <a:t>for testing, </a:t>
            </a:r>
            <a:r>
              <a:rPr lang="nb-NO" altLang="en-US" sz="1050" dirty="0">
                <a:sym typeface="+mn-lt"/>
              </a:rPr>
              <a:t>inkl. evaluering og måling</a:t>
            </a:r>
            <a:endParaRPr lang="nb-NO" sz="1050" dirty="0">
              <a:sym typeface="+mn-lt"/>
            </a:endParaRPr>
          </a:p>
        </p:txBody>
      </p:sp>
      <p:sp>
        <p:nvSpPr>
          <p:cNvPr id="13" name="Text Placeholder 18"/>
          <p:cNvSpPr>
            <a:spLocks noGrp="1"/>
          </p:cNvSpPr>
          <p:nvPr>
            <p:custDataLst>
              <p:tags r:id="rId56"/>
            </p:custDataLst>
          </p:nvPr>
        </p:nvSpPr>
        <p:spPr bwMode="auto">
          <a:xfrm>
            <a:off x="523875" y="2244725"/>
            <a:ext cx="1255713"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b="1" dirty="0">
                <a:sym typeface="+mn-lt"/>
              </a:rPr>
              <a:t>Hovedaktiviteter</a:t>
            </a:r>
            <a:endParaRPr lang="nb-NO" sz="1050" b="1" dirty="0">
              <a:sym typeface="+mn-lt"/>
            </a:endParaRPr>
          </a:p>
        </p:txBody>
      </p:sp>
      <p:sp>
        <p:nvSpPr>
          <p:cNvPr id="61" name="Text Placeholder 18"/>
          <p:cNvSpPr>
            <a:spLocks noGrp="1"/>
          </p:cNvSpPr>
          <p:nvPr>
            <p:custDataLst>
              <p:tags r:id="rId57"/>
            </p:custDataLst>
          </p:nvPr>
        </p:nvSpPr>
        <p:spPr bwMode="auto">
          <a:xfrm>
            <a:off x="523875" y="3178175"/>
            <a:ext cx="2374900" cy="3206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buNone/>
            </a:pPr>
            <a:r>
              <a:rPr lang="nb-NO" altLang="en-US" sz="1050" dirty="0"/>
              <a:t>Forberede kommunikasjon til org., </a:t>
            </a:r>
          </a:p>
          <a:p>
            <a:pPr>
              <a:spcBef>
                <a:spcPct val="0"/>
              </a:spcBef>
              <a:spcAft>
                <a:spcPct val="0"/>
              </a:spcAft>
              <a:buNone/>
            </a:pPr>
            <a:r>
              <a:rPr lang="nb-NO" altLang="en-US" sz="1050" dirty="0"/>
              <a:t>og interessenter</a:t>
            </a:r>
            <a:endParaRPr lang="nb-NO" sz="1050" dirty="0">
              <a:sym typeface="+mn-lt"/>
            </a:endParaRPr>
          </a:p>
        </p:txBody>
      </p:sp>
      <p:sp>
        <p:nvSpPr>
          <p:cNvPr id="69" name="Text Placeholder 18"/>
          <p:cNvSpPr>
            <a:spLocks noGrp="1"/>
          </p:cNvSpPr>
          <p:nvPr>
            <p:custDataLst>
              <p:tags r:id="rId58"/>
            </p:custDataLst>
          </p:nvPr>
        </p:nvSpPr>
        <p:spPr bwMode="auto">
          <a:xfrm>
            <a:off x="523875" y="5853113"/>
            <a:ext cx="652463"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b="1" dirty="0"/>
              <a:t>Evaluere</a:t>
            </a:r>
            <a:endParaRPr lang="nb-NO" sz="1050" b="1" dirty="0">
              <a:sym typeface="+mn-lt"/>
            </a:endParaRPr>
          </a:p>
        </p:txBody>
      </p:sp>
      <p:sp>
        <p:nvSpPr>
          <p:cNvPr id="65" name="Text Placeholder 18"/>
          <p:cNvSpPr>
            <a:spLocks noGrp="1"/>
          </p:cNvSpPr>
          <p:nvPr>
            <p:custDataLst>
              <p:tags r:id="rId59"/>
            </p:custDataLst>
          </p:nvPr>
        </p:nvSpPr>
        <p:spPr bwMode="auto">
          <a:xfrm>
            <a:off x="523875" y="5586413"/>
            <a:ext cx="1370013"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dirty="0"/>
              <a:t>Gjennomføre måling</a:t>
            </a:r>
            <a:endParaRPr lang="nb-NO" sz="1050" dirty="0">
              <a:sym typeface="+mn-lt"/>
            </a:endParaRPr>
          </a:p>
        </p:txBody>
      </p:sp>
      <p:sp>
        <p:nvSpPr>
          <p:cNvPr id="64" name="Text Placeholder 18"/>
          <p:cNvSpPr>
            <a:spLocks noGrp="1"/>
          </p:cNvSpPr>
          <p:nvPr>
            <p:custDataLst>
              <p:tags r:id="rId60"/>
            </p:custDataLst>
          </p:nvPr>
        </p:nvSpPr>
        <p:spPr bwMode="auto">
          <a:xfrm>
            <a:off x="523875" y="5353050"/>
            <a:ext cx="2773363"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dirty="0"/>
              <a:t>Ukentlig statusmøte </a:t>
            </a:r>
            <a:r>
              <a:rPr lang="nb-NO" altLang="en-US" sz="1050"/>
              <a:t>med testteamet</a:t>
            </a:r>
            <a:endParaRPr lang="nb-NO" sz="1050" dirty="0">
              <a:sym typeface="+mn-lt"/>
            </a:endParaRPr>
          </a:p>
        </p:txBody>
      </p:sp>
      <p:sp>
        <p:nvSpPr>
          <p:cNvPr id="12" name="Text Placeholder 18"/>
          <p:cNvSpPr>
            <a:spLocks noGrp="1"/>
          </p:cNvSpPr>
          <p:nvPr>
            <p:custDataLst>
              <p:tags r:id="rId61"/>
            </p:custDataLst>
          </p:nvPr>
        </p:nvSpPr>
        <p:spPr bwMode="auto">
          <a:xfrm>
            <a:off x="523875" y="5121275"/>
            <a:ext cx="1450975"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a:sym typeface="+mn-lt"/>
              </a:rPr>
              <a:t>Testing per </a:t>
            </a:r>
            <a:r>
              <a:rPr lang="nb-NO" altLang="en-US" sz="1050" dirty="0">
                <a:sym typeface="+mn-lt"/>
              </a:rPr>
              <a:t>prosess</a:t>
            </a:r>
            <a:endParaRPr lang="nb-NO" sz="1050" dirty="0">
              <a:sym typeface="+mn-lt"/>
            </a:endParaRPr>
          </a:p>
        </p:txBody>
      </p:sp>
      <p:sp>
        <p:nvSpPr>
          <p:cNvPr id="7" name="Text Placeholder 18"/>
          <p:cNvSpPr>
            <a:spLocks noGrp="1"/>
          </p:cNvSpPr>
          <p:nvPr>
            <p:custDataLst>
              <p:tags r:id="rId62"/>
            </p:custDataLst>
          </p:nvPr>
        </p:nvSpPr>
        <p:spPr bwMode="auto">
          <a:xfrm>
            <a:off x="523875" y="2482850"/>
            <a:ext cx="1841500"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b="1" dirty="0">
                <a:sym typeface="+mn-lt"/>
              </a:rPr>
              <a:t>Spesifisere og planlegge</a:t>
            </a:r>
            <a:endParaRPr lang="nb-NO" sz="1050" b="1" dirty="0">
              <a:sym typeface="+mn-lt"/>
            </a:endParaRPr>
          </a:p>
        </p:txBody>
      </p:sp>
      <p:sp>
        <p:nvSpPr>
          <p:cNvPr id="63" name="Text Placeholder 18"/>
          <p:cNvSpPr>
            <a:spLocks noGrp="1"/>
          </p:cNvSpPr>
          <p:nvPr>
            <p:custDataLst>
              <p:tags r:id="rId63"/>
            </p:custDataLst>
          </p:nvPr>
        </p:nvSpPr>
        <p:spPr bwMode="auto">
          <a:xfrm>
            <a:off x="523875" y="4622800"/>
            <a:ext cx="1393825"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a:t>Igangsette testing</a:t>
            </a:r>
            <a:endParaRPr lang="nb-NO" sz="1050" dirty="0">
              <a:sym typeface="+mn-lt"/>
            </a:endParaRPr>
          </a:p>
        </p:txBody>
      </p:sp>
      <p:sp>
        <p:nvSpPr>
          <p:cNvPr id="78" name="Text Placeholder 18"/>
          <p:cNvSpPr>
            <a:spLocks noGrp="1"/>
          </p:cNvSpPr>
          <p:nvPr>
            <p:custDataLst>
              <p:tags r:id="rId64"/>
            </p:custDataLst>
          </p:nvPr>
        </p:nvSpPr>
        <p:spPr bwMode="auto">
          <a:xfrm>
            <a:off x="523875" y="6084888"/>
            <a:ext cx="2484438" cy="160338"/>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1219170" rtl="0" eaLnBrk="1" latinLnBrk="0" hangingPunct="1">
              <a:spcBef>
                <a:spcPts val="0"/>
              </a:spcBef>
              <a:spcAft>
                <a:spcPts val="1000"/>
              </a:spcAft>
              <a:buClrTx/>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1219170" rtl="0" eaLnBrk="1" latinLnBrk="0" hangingPunct="1">
              <a:spcBef>
                <a:spcPts val="0"/>
              </a:spcBef>
              <a:spcAft>
                <a:spcPts val="1000"/>
              </a:spcAft>
              <a:buClrTx/>
              <a:buSzPct val="100000"/>
              <a:buFont typeface="Arial" panose="020B0604020202020204" pitchFamily="34" charset="0"/>
              <a:buChar char="​"/>
              <a:defRPr lang="en-US" sz="1200" b="1" kern="1200" dirty="0">
                <a:solidFill>
                  <a:schemeClr val="tx1"/>
                </a:solidFill>
                <a:latin typeface="+mn-lt"/>
                <a:ea typeface="+mn-ea"/>
                <a:cs typeface="+mn-cs"/>
              </a:defRPr>
            </a:lvl2pPr>
            <a:lvl3pPr marL="172800" indent="-172800" algn="l" defTabSz="1219170" rtl="0" eaLnBrk="1" latinLnBrk="0" hangingPunct="1">
              <a:spcBef>
                <a:spcPts val="0"/>
              </a:spcBef>
              <a:spcAft>
                <a:spcPts val="1000"/>
              </a:spcAft>
              <a:buClrTx/>
              <a:buSzPct val="100000"/>
              <a:buFont typeface="Arial" panose="020B0604020202020204" pitchFamily="34" charset="0"/>
              <a:buChar char="•"/>
              <a:defRPr lang="en-US" sz="1200" kern="1200" dirty="0">
                <a:solidFill>
                  <a:schemeClr val="tx1"/>
                </a:solidFill>
                <a:latin typeface="+mn-lt"/>
                <a:ea typeface="+mn-ea"/>
                <a:cs typeface="+mn-cs"/>
              </a:defRPr>
            </a:lvl3pPr>
            <a:lvl4pPr marL="349200" indent="-176400" algn="l" defTabSz="1219170" rtl="0" eaLnBrk="1" latinLnBrk="0" hangingPunct="1">
              <a:spcBef>
                <a:spcPts val="0"/>
              </a:spcBef>
              <a:spcAft>
                <a:spcPts val="1000"/>
              </a:spcAft>
              <a:buClrTx/>
              <a:buSzPct val="100000"/>
              <a:buFont typeface="Verdana" panose="020B0604030504040204" pitchFamily="34" charset="0"/>
              <a:buChar char="−"/>
              <a:defRPr lang="en-US" sz="1200" kern="1200" baseline="0" dirty="0">
                <a:solidFill>
                  <a:schemeClr val="tx1"/>
                </a:solidFill>
                <a:latin typeface="+mn-lt"/>
                <a:ea typeface="+mn-ea"/>
                <a:cs typeface="+mn-cs"/>
              </a:defRPr>
            </a:lvl4pPr>
            <a:lvl5pPr marL="525600" indent="-176400" algn="l" defTabSz="1064657" rtl="0" eaLnBrk="1" latinLnBrk="0" hangingPunct="1">
              <a:spcBef>
                <a:spcPts val="0"/>
              </a:spcBef>
              <a:spcAft>
                <a:spcPts val="1000"/>
              </a:spcAft>
              <a:buClrTx/>
              <a:buSzPct val="100000"/>
              <a:buFont typeface="Verdana" panose="020B0604030504040204" pitchFamily="34" charset="0"/>
              <a:buChar char="−"/>
              <a:tabLst/>
              <a:defRPr lang="en-US" sz="1200" kern="1200" baseline="0" dirty="0">
                <a:solidFill>
                  <a:schemeClr val="tx1"/>
                </a:solidFill>
                <a:latin typeface="+mn-lt"/>
                <a:ea typeface="+mn-ea"/>
                <a:cs typeface="+mn-cs"/>
              </a:defRPr>
            </a:lvl5pPr>
            <a:lvl6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25600" indent="-176400" algn="l" defTabSz="121917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25600" indent="-176400" algn="l" defTabSz="121917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ct val="0"/>
              </a:spcBef>
              <a:spcAft>
                <a:spcPct val="0"/>
              </a:spcAft>
            </a:pPr>
            <a:r>
              <a:rPr lang="nb-NO" altLang="en-US" sz="1050" dirty="0"/>
              <a:t>Sammenstill funn og evaluer prosess</a:t>
            </a:r>
            <a:endParaRPr lang="nb-NO" sz="1050" dirty="0">
              <a:sym typeface="+mn-lt"/>
            </a:endParaRPr>
          </a:p>
        </p:txBody>
      </p:sp>
    </p:spTree>
    <p:extLst>
      <p:ext uri="{BB962C8B-B14F-4D97-AF65-F5344CB8AC3E}">
        <p14:creationId xmlns:p14="http://schemas.microsoft.com/office/powerpoint/2010/main" val="2321823805"/>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070E47C-C119-45BE-AE32-BC98F793591F}"/>
              </a:ext>
            </a:extLst>
          </p:cNvPr>
          <p:cNvSpPr>
            <a:spLocks noGrp="1"/>
          </p:cNvSpPr>
          <p:nvPr>
            <p:ph type="title"/>
          </p:nvPr>
        </p:nvSpPr>
        <p:spPr/>
        <p:txBody>
          <a:bodyPr/>
          <a:lstStyle/>
          <a:p>
            <a:r>
              <a:rPr lang="nb-NO" dirty="0">
                <a:solidFill>
                  <a:schemeClr val="tx1"/>
                </a:solidFill>
                <a:cs typeface="Arial"/>
              </a:rPr>
              <a:t>Pilotering</a:t>
            </a:r>
            <a:endParaRPr lang="nb-NO" dirty="0">
              <a:solidFill>
                <a:schemeClr val="tx1"/>
              </a:solidFill>
            </a:endParaRPr>
          </a:p>
        </p:txBody>
      </p:sp>
      <p:graphicFrame>
        <p:nvGraphicFramePr>
          <p:cNvPr id="6" name="Table 1">
            <a:extLst>
              <a:ext uri="{FF2B5EF4-FFF2-40B4-BE49-F238E27FC236}">
                <a16:creationId xmlns:a16="http://schemas.microsoft.com/office/drawing/2014/main" id="{42DB7955-430C-4394-9195-6537DF0C03DE}"/>
              </a:ext>
            </a:extLst>
          </p:cNvPr>
          <p:cNvGraphicFramePr>
            <a:graphicFrameLocks noGrp="1"/>
          </p:cNvGraphicFramePr>
          <p:nvPr>
            <p:extLst>
              <p:ext uri="{D42A27DB-BD31-4B8C-83A1-F6EECF244321}">
                <p14:modId xmlns:p14="http://schemas.microsoft.com/office/powerpoint/2010/main" val="884515373"/>
              </p:ext>
            </p:extLst>
          </p:nvPr>
        </p:nvGraphicFramePr>
        <p:xfrm>
          <a:off x="472338" y="1870711"/>
          <a:ext cx="11433913" cy="4630628"/>
        </p:xfrm>
        <a:graphic>
          <a:graphicData uri="http://schemas.openxmlformats.org/drawingml/2006/table">
            <a:tbl>
              <a:tblPr firstRow="1" bandRow="1">
                <a:tableStyleId>{5C22544A-7EE6-4342-B048-85BDC9FD1C3A}</a:tableStyleId>
              </a:tblPr>
              <a:tblGrid>
                <a:gridCol w="1417485">
                  <a:extLst>
                    <a:ext uri="{9D8B030D-6E8A-4147-A177-3AD203B41FA5}">
                      <a16:colId xmlns:a16="http://schemas.microsoft.com/office/drawing/2014/main" val="20000"/>
                    </a:ext>
                  </a:extLst>
                </a:gridCol>
                <a:gridCol w="1811442">
                  <a:extLst>
                    <a:ext uri="{9D8B030D-6E8A-4147-A177-3AD203B41FA5}">
                      <a16:colId xmlns:a16="http://schemas.microsoft.com/office/drawing/2014/main" val="1953028798"/>
                    </a:ext>
                  </a:extLst>
                </a:gridCol>
                <a:gridCol w="826101">
                  <a:extLst>
                    <a:ext uri="{9D8B030D-6E8A-4147-A177-3AD203B41FA5}">
                      <a16:colId xmlns:a16="http://schemas.microsoft.com/office/drawing/2014/main" val="20001"/>
                    </a:ext>
                  </a:extLst>
                </a:gridCol>
                <a:gridCol w="2485122">
                  <a:extLst>
                    <a:ext uri="{9D8B030D-6E8A-4147-A177-3AD203B41FA5}">
                      <a16:colId xmlns:a16="http://schemas.microsoft.com/office/drawing/2014/main" val="3518297177"/>
                    </a:ext>
                  </a:extLst>
                </a:gridCol>
                <a:gridCol w="950412">
                  <a:extLst>
                    <a:ext uri="{9D8B030D-6E8A-4147-A177-3AD203B41FA5}">
                      <a16:colId xmlns:a16="http://schemas.microsoft.com/office/drawing/2014/main" val="3208530696"/>
                    </a:ext>
                  </a:extLst>
                </a:gridCol>
                <a:gridCol w="1199116">
                  <a:extLst>
                    <a:ext uri="{9D8B030D-6E8A-4147-A177-3AD203B41FA5}">
                      <a16:colId xmlns:a16="http://schemas.microsoft.com/office/drawing/2014/main" val="3405807947"/>
                    </a:ext>
                  </a:extLst>
                </a:gridCol>
                <a:gridCol w="2744235">
                  <a:extLst>
                    <a:ext uri="{9D8B030D-6E8A-4147-A177-3AD203B41FA5}">
                      <a16:colId xmlns:a16="http://schemas.microsoft.com/office/drawing/2014/main" val="20002"/>
                    </a:ext>
                  </a:extLst>
                </a:gridCol>
              </a:tblGrid>
              <a:tr h="450979">
                <a:tc>
                  <a:txBody>
                    <a:bodyPr/>
                    <a:lstStyle/>
                    <a:p>
                      <a:pPr lvl="0" algn="l">
                        <a:buNone/>
                      </a:pPr>
                      <a:r>
                        <a:rPr lang="nb-NO" sz="1100" noProof="0">
                          <a:solidFill>
                            <a:schemeClr val="tx1"/>
                          </a:solidFill>
                        </a:rPr>
                        <a:t>Test/pilot</a:t>
                      </a:r>
                    </a:p>
                  </a:txBody>
                  <a:tcPr marL="68580" marR="68580" marT="34290" marB="34290"/>
                </a:tc>
                <a:tc>
                  <a:txBody>
                    <a:bodyPr/>
                    <a:lstStyle/>
                    <a:p>
                      <a:pPr lvl="0">
                        <a:buNone/>
                      </a:pPr>
                      <a:r>
                        <a:rPr lang="nb-NO" sz="1100" noProof="0" dirty="0">
                          <a:solidFill>
                            <a:schemeClr val="tx1"/>
                          </a:solidFill>
                        </a:rPr>
                        <a:t>Beskrivelse av</a:t>
                      </a:r>
                      <a:r>
                        <a:rPr lang="nb-NO" sz="1100" baseline="0" noProof="0" dirty="0">
                          <a:solidFill>
                            <a:schemeClr val="tx1"/>
                          </a:solidFill>
                        </a:rPr>
                        <a:t> testen</a:t>
                      </a:r>
                      <a:endParaRPr lang="nb-NO" sz="1100" noProof="0" dirty="0">
                        <a:solidFill>
                          <a:schemeClr val="tx1"/>
                        </a:solidFill>
                      </a:endParaRPr>
                    </a:p>
                  </a:txBody>
                  <a:tcPr marL="68580" marR="68580" marT="34290" marB="34290"/>
                </a:tc>
                <a:tc>
                  <a:txBody>
                    <a:bodyPr/>
                    <a:lstStyle/>
                    <a:p>
                      <a:pPr lvl="0">
                        <a:buNone/>
                      </a:pPr>
                      <a:r>
                        <a:rPr lang="nb-NO" sz="1100" b="1" i="0" noProof="0" dirty="0">
                          <a:solidFill>
                            <a:schemeClr val="tx1"/>
                          </a:solidFill>
                        </a:rPr>
                        <a:t>Ansvarlig</a:t>
                      </a:r>
                    </a:p>
                    <a:p>
                      <a:pPr lvl="0">
                        <a:buNone/>
                      </a:pPr>
                      <a:endParaRPr lang="nb-NO" sz="1100" b="0" i="1" noProof="0" dirty="0">
                        <a:solidFill>
                          <a:schemeClr val="tx1"/>
                        </a:solidFill>
                      </a:endParaRPr>
                    </a:p>
                  </a:txBody>
                  <a:tcPr marL="68580" marR="68580" marT="34290" marB="34290"/>
                </a:tc>
                <a:tc>
                  <a:txBody>
                    <a:bodyPr/>
                    <a:lstStyle/>
                    <a:p>
                      <a:pPr lvl="0">
                        <a:buNone/>
                      </a:pPr>
                      <a:r>
                        <a:rPr lang="nb-NO" sz="1100" b="1" i="0" noProof="0">
                          <a:solidFill>
                            <a:schemeClr val="tx1"/>
                          </a:solidFill>
                        </a:rPr>
                        <a:t>Hva skal testes? </a:t>
                      </a:r>
                    </a:p>
                  </a:txBody>
                  <a:tcPr marL="68580" marR="68580" marT="34290" marB="34290"/>
                </a:tc>
                <a:tc>
                  <a:txBody>
                    <a:bodyPr/>
                    <a:lstStyle/>
                    <a:p>
                      <a:pPr lvl="0">
                        <a:buNone/>
                      </a:pPr>
                      <a:r>
                        <a:rPr lang="nb-NO" sz="1100" b="1" i="0" noProof="0">
                          <a:solidFill>
                            <a:schemeClr val="tx1"/>
                          </a:solidFill>
                        </a:rPr>
                        <a:t>Tidsperiode</a:t>
                      </a:r>
                    </a:p>
                  </a:txBody>
                  <a:tcPr marL="68580" marR="68580" marT="34290" marB="34290"/>
                </a:tc>
                <a:tc>
                  <a:txBody>
                    <a:bodyPr/>
                    <a:lstStyle/>
                    <a:p>
                      <a:pPr lvl="0">
                        <a:buNone/>
                      </a:pPr>
                      <a:r>
                        <a:rPr lang="en-GB" sz="1100" dirty="0" err="1">
                          <a:solidFill>
                            <a:schemeClr val="tx1"/>
                          </a:solidFill>
                        </a:rPr>
                        <a:t>Resultat</a:t>
                      </a:r>
                      <a:r>
                        <a:rPr lang="en-GB" sz="1100" dirty="0">
                          <a:solidFill>
                            <a:schemeClr val="tx1"/>
                          </a:solidFill>
                        </a:rPr>
                        <a:t> (</a:t>
                      </a:r>
                      <a:r>
                        <a:rPr lang="en-GB" sz="1100" dirty="0" err="1">
                          <a:solidFill>
                            <a:schemeClr val="tx1"/>
                          </a:solidFill>
                        </a:rPr>
                        <a:t>vellykket</a:t>
                      </a:r>
                      <a:r>
                        <a:rPr lang="en-GB" sz="1100" dirty="0">
                          <a:solidFill>
                            <a:schemeClr val="tx1"/>
                          </a:solidFill>
                        </a:rPr>
                        <a:t>/</a:t>
                      </a:r>
                      <a:r>
                        <a:rPr lang="en-GB" sz="1100" dirty="0" err="1">
                          <a:solidFill>
                            <a:schemeClr val="tx1"/>
                          </a:solidFill>
                        </a:rPr>
                        <a:t>ikke</a:t>
                      </a:r>
                      <a:r>
                        <a:rPr lang="en-GB" sz="1100" dirty="0">
                          <a:solidFill>
                            <a:schemeClr val="tx1"/>
                          </a:solidFill>
                        </a:rPr>
                        <a:t> </a:t>
                      </a:r>
                      <a:r>
                        <a:rPr lang="en-GB" sz="1100" dirty="0" err="1">
                          <a:solidFill>
                            <a:schemeClr val="tx1"/>
                          </a:solidFill>
                        </a:rPr>
                        <a:t>vellykket</a:t>
                      </a:r>
                      <a:r>
                        <a:rPr lang="en-GB" sz="1100" dirty="0">
                          <a:solidFill>
                            <a:schemeClr val="tx1"/>
                          </a:solidFill>
                        </a:rPr>
                        <a:t>)</a:t>
                      </a:r>
                    </a:p>
                  </a:txBody>
                  <a:tcPr marL="68580" marR="68580" marT="34290" marB="34290"/>
                </a:tc>
                <a:tc>
                  <a:txBody>
                    <a:bodyPr/>
                    <a:lstStyle/>
                    <a:p>
                      <a:pPr lvl="0">
                        <a:buNone/>
                      </a:pPr>
                      <a:r>
                        <a:rPr lang="nb-NO" sz="1100" noProof="0">
                          <a:solidFill>
                            <a:schemeClr val="tx1"/>
                          </a:solidFill>
                        </a:rPr>
                        <a:t>Merknader</a:t>
                      </a:r>
                    </a:p>
                  </a:txBody>
                  <a:tcPr marL="68580" marR="68580" marT="34290" marB="34290"/>
                </a:tc>
                <a:extLst>
                  <a:ext uri="{0D108BD9-81ED-4DB2-BD59-A6C34878D82A}">
                    <a16:rowId xmlns:a16="http://schemas.microsoft.com/office/drawing/2014/main" val="10000"/>
                  </a:ext>
                </a:extLst>
              </a:tr>
              <a:tr h="640585">
                <a:tc>
                  <a:txBody>
                    <a:bodyPr/>
                    <a:lstStyle/>
                    <a:p>
                      <a:endParaRPr lang="nb-NO" sz="1400" noProof="0" dirty="0">
                        <a:solidFill>
                          <a:schemeClr val="tx1"/>
                        </a:solidFill>
                      </a:endParaRPr>
                    </a:p>
                  </a:txBody>
                  <a:tcPr marL="68580" marR="68580" marT="34290" marB="34290"/>
                </a:tc>
                <a:tc>
                  <a:txBody>
                    <a:bodyPr/>
                    <a:lstStyle/>
                    <a:p>
                      <a:r>
                        <a:rPr lang="nb-NO" sz="1100" noProof="0" dirty="0">
                          <a:solidFill>
                            <a:schemeClr val="tx1"/>
                          </a:solidFill>
                        </a:rPr>
                        <a:t>(beskriv hvordan testen utføres og kriterier for vellykket/ikke vellykket</a:t>
                      </a:r>
                      <a:r>
                        <a:rPr lang="nb-NO" sz="1100" baseline="0" noProof="0" dirty="0">
                          <a:solidFill>
                            <a:schemeClr val="tx1"/>
                          </a:solidFill>
                        </a:rPr>
                        <a:t> test)</a:t>
                      </a:r>
                      <a:endParaRPr lang="nb-NO" sz="1100" noProof="0" dirty="0">
                        <a:solidFill>
                          <a:schemeClr val="tx1"/>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pPr marL="0" marR="0" lvl="0" indent="0" algn="l" defTabSz="465270" rtl="0" eaLnBrk="1" fontAlgn="auto" latinLnBrk="0" hangingPunct="1">
                        <a:lnSpc>
                          <a:spcPct val="100000"/>
                        </a:lnSpc>
                        <a:spcBef>
                          <a:spcPts val="0"/>
                        </a:spcBef>
                        <a:spcAft>
                          <a:spcPts val="0"/>
                        </a:spcAft>
                        <a:buClrTx/>
                        <a:buSzTx/>
                        <a:buFontTx/>
                        <a:buNone/>
                        <a:tabLst/>
                        <a:defRPr/>
                      </a:pPr>
                      <a:r>
                        <a:rPr lang="nb-NO" sz="1100" b="0" i="1" noProof="0" dirty="0">
                          <a:solidFill>
                            <a:schemeClr val="tx1"/>
                          </a:solidFill>
                        </a:rPr>
                        <a:t>(Mål/ Indikatorer,</a:t>
                      </a:r>
                      <a:r>
                        <a:rPr lang="nb-NO" sz="1100" b="0" i="1" baseline="0" noProof="0" dirty="0">
                          <a:solidFill>
                            <a:schemeClr val="tx1"/>
                          </a:solidFill>
                        </a:rPr>
                        <a:t> eks tidsbruk, tilfredshet, testen skal vise om den nye prosessen gir de ønskede effekter eller ikke)</a:t>
                      </a:r>
                      <a:endParaRPr lang="nb-NO" sz="1100" b="0" i="1" noProof="0" dirty="0">
                        <a:solidFill>
                          <a:schemeClr val="tx1"/>
                        </a:solidFill>
                      </a:endParaRPr>
                    </a:p>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extLst>
                  <a:ext uri="{0D108BD9-81ED-4DB2-BD59-A6C34878D82A}">
                    <a16:rowId xmlns:a16="http://schemas.microsoft.com/office/drawing/2014/main" val="10001"/>
                  </a:ext>
                </a:extLst>
              </a:tr>
              <a:tr h="443804">
                <a:tc>
                  <a:txBody>
                    <a:bodyPr/>
                    <a:lstStyle/>
                    <a:p>
                      <a:endParaRPr lang="nb-NO" sz="1400" noProof="0" dirty="0">
                        <a:solidFill>
                          <a:schemeClr val="tx1"/>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extLst>
                  <a:ext uri="{0D108BD9-81ED-4DB2-BD59-A6C34878D82A}">
                    <a16:rowId xmlns:a16="http://schemas.microsoft.com/office/drawing/2014/main" val="10002"/>
                  </a:ext>
                </a:extLst>
              </a:tr>
              <a:tr h="443804">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extLst>
                  <a:ext uri="{0D108BD9-81ED-4DB2-BD59-A6C34878D82A}">
                    <a16:rowId xmlns:a16="http://schemas.microsoft.com/office/drawing/2014/main" val="10003"/>
                  </a:ext>
                </a:extLst>
              </a:tr>
              <a:tr h="443804">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extLst>
                  <a:ext uri="{0D108BD9-81ED-4DB2-BD59-A6C34878D82A}">
                    <a16:rowId xmlns:a16="http://schemas.microsoft.com/office/drawing/2014/main" val="10004"/>
                  </a:ext>
                </a:extLst>
              </a:tr>
              <a:tr h="443804">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extLst>
                  <a:ext uri="{0D108BD9-81ED-4DB2-BD59-A6C34878D82A}">
                    <a16:rowId xmlns:a16="http://schemas.microsoft.com/office/drawing/2014/main" val="10005"/>
                  </a:ext>
                </a:extLst>
              </a:tr>
              <a:tr h="443804">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extLst>
                  <a:ext uri="{0D108BD9-81ED-4DB2-BD59-A6C34878D82A}">
                    <a16:rowId xmlns:a16="http://schemas.microsoft.com/office/drawing/2014/main" val="3377551321"/>
                  </a:ext>
                </a:extLst>
              </a:tr>
              <a:tr h="443804">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extLst>
                  <a:ext uri="{0D108BD9-81ED-4DB2-BD59-A6C34878D82A}">
                    <a16:rowId xmlns:a16="http://schemas.microsoft.com/office/drawing/2014/main" val="3632597156"/>
                  </a:ext>
                </a:extLst>
              </a:tr>
              <a:tr h="443804">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tc>
                  <a:txBody>
                    <a:bodyPr/>
                    <a:lstStyle/>
                    <a:p>
                      <a:endParaRPr lang="nb-NO" sz="1400" noProof="0" dirty="0">
                        <a:solidFill>
                          <a:srgbClr val="002060"/>
                        </a:solidFill>
                      </a:endParaRPr>
                    </a:p>
                  </a:txBody>
                  <a:tcPr marL="68580" marR="68580" marT="34290" marB="34290"/>
                </a:tc>
                <a:extLst>
                  <a:ext uri="{0D108BD9-81ED-4DB2-BD59-A6C34878D82A}">
                    <a16:rowId xmlns:a16="http://schemas.microsoft.com/office/drawing/2014/main" val="140713255"/>
                  </a:ext>
                </a:extLst>
              </a:tr>
            </a:tbl>
          </a:graphicData>
        </a:graphic>
      </p:graphicFrame>
    </p:spTree>
    <p:extLst>
      <p:ext uri="{BB962C8B-B14F-4D97-AF65-F5344CB8AC3E}">
        <p14:creationId xmlns:p14="http://schemas.microsoft.com/office/powerpoint/2010/main" val="804005720"/>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nvPr>
        </p:nvGraphicFramePr>
        <p:xfrm>
          <a:off x="1525589" y="2120"/>
          <a:ext cx="1588" cy="2117"/>
        </p:xfrm>
        <a:graphic>
          <a:graphicData uri="http://schemas.openxmlformats.org/presentationml/2006/ole">
            <mc:AlternateContent xmlns:mc="http://schemas.openxmlformats.org/markup-compatibility/2006">
              <mc:Choice xmlns:v="urn:schemas-microsoft-com:vml" Requires="v">
                <p:oleObj spid="_x0000_s9220" name="think-cell Slide" r:id="rId6" imgW="395" imgH="394" progId="TCLayout.ActiveDocument.1">
                  <p:embed/>
                </p:oleObj>
              </mc:Choice>
              <mc:Fallback>
                <p:oleObj name="think-cell Slide" r:id="rId6" imgW="395" imgH="394" progId="TCLayout.ActiveDocument.1">
                  <p:embed/>
                  <p:pic>
                    <p:nvPicPr>
                      <p:cNvPr id="6" name="Object 5" hidden="1"/>
                      <p:cNvPicPr/>
                      <p:nvPr/>
                    </p:nvPicPr>
                    <p:blipFill>
                      <a:blip r:embed="rId7"/>
                      <a:stretch>
                        <a:fillRect/>
                      </a:stretch>
                    </p:blipFill>
                    <p:spPr>
                      <a:xfrm>
                        <a:off x="1525589" y="2120"/>
                        <a:ext cx="1588" cy="2117"/>
                      </a:xfrm>
                      <a:prstGeom prst="rect">
                        <a:avLst/>
                      </a:prstGeom>
                    </p:spPr>
                  </p:pic>
                </p:oleObj>
              </mc:Fallback>
            </mc:AlternateContent>
          </a:graphicData>
        </a:graphic>
      </p:graphicFrame>
      <p:sp>
        <p:nvSpPr>
          <p:cNvPr id="22" name="Rectangle 21" hidden="1"/>
          <p:cNvSpPr/>
          <p:nvPr>
            <p:custDataLst>
              <p:tags r:id="rId3"/>
            </p:custDataLst>
          </p:nvPr>
        </p:nvSpPr>
        <p:spPr bwMode="auto">
          <a:xfrm>
            <a:off x="1524001" y="2"/>
            <a:ext cx="158750" cy="211667"/>
          </a:xfrm>
          <a:prstGeom prst="rect">
            <a:avLst/>
          </a:prstGeom>
          <a:solidFill>
            <a:schemeClr val="accent1"/>
          </a:solidFill>
          <a:ln w="25400" cap="flat" cmpd="sng" algn="ctr">
            <a:noFill/>
            <a:prstDash val="solid"/>
            <a:round/>
            <a:headEnd type="none" w="med" len="med"/>
            <a:tailEnd type="none" w="med" len="med"/>
          </a:ln>
          <a:effectLst/>
          <a:extLst/>
        </p:spPr>
        <p:txBody>
          <a:bodyPr vert="horz" wrap="none" lIns="0" tIns="0" rIns="0" bIns="0" numCol="1" spcCol="0" rtlCol="0" anchor="ctr" anchorCtr="0" compatLnSpc="1">
            <a:prstTxWarp prst="textNoShape">
              <a:avLst/>
            </a:prstTxWarp>
            <a:noAutofit/>
          </a:bodyPr>
          <a:lstStyle/>
          <a:p>
            <a:pPr algn="ctr">
              <a:spcBef>
                <a:spcPct val="0"/>
              </a:spcBef>
              <a:spcAft>
                <a:spcPct val="0"/>
              </a:spcAft>
            </a:pPr>
            <a:endParaRPr lang="nb-NO" sz="2667" dirty="0">
              <a:solidFill>
                <a:schemeClr val="accent2"/>
              </a:solidFill>
              <a:latin typeface="Verdana" panose="020B0604030504040204" pitchFamily="34" charset="0"/>
              <a:ea typeface="+mj-ea"/>
              <a:cs typeface="+mj-cs"/>
              <a:sym typeface="Verdana" panose="020B0604030504040204" pitchFamily="34" charset="0"/>
            </a:endParaRPr>
          </a:p>
        </p:txBody>
      </p:sp>
      <p:sp>
        <p:nvSpPr>
          <p:cNvPr id="7" name="Title 3"/>
          <p:cNvSpPr>
            <a:spLocks noGrp="1"/>
          </p:cNvSpPr>
          <p:nvPr>
            <p:ph type="title"/>
          </p:nvPr>
        </p:nvSpPr>
        <p:spPr>
          <a:xfrm>
            <a:off x="1981201" y="274639"/>
            <a:ext cx="8210006" cy="1143000"/>
          </a:xfrm>
        </p:spPr>
        <p:txBody>
          <a:bodyPr anchor="ctr">
            <a:normAutofit/>
          </a:bodyPr>
          <a:lstStyle/>
          <a:p>
            <a:r>
              <a:rPr lang="nb-NO" sz="2667" dirty="0"/>
              <a:t>Evaluering av pilot</a:t>
            </a:r>
          </a:p>
        </p:txBody>
      </p:sp>
      <p:grpSp>
        <p:nvGrpSpPr>
          <p:cNvPr id="2" name="Group 1"/>
          <p:cNvGrpSpPr/>
          <p:nvPr/>
        </p:nvGrpSpPr>
        <p:grpSpPr>
          <a:xfrm>
            <a:off x="447677" y="1228728"/>
            <a:ext cx="8235952" cy="4930886"/>
            <a:chOff x="1981202" y="1600203"/>
            <a:chExt cx="5140930" cy="4568815"/>
          </a:xfrm>
        </p:grpSpPr>
        <p:graphicFrame>
          <p:nvGraphicFramePr>
            <p:cNvPr id="9" name="Content Placeholder 4"/>
            <p:cNvGraphicFramePr>
              <a:graphicFrameLocks/>
            </p:cNvGraphicFramePr>
            <p:nvPr>
              <p:extLst>
                <p:ext uri="{D42A27DB-BD31-4B8C-83A1-F6EECF244321}">
                  <p14:modId xmlns:p14="http://schemas.microsoft.com/office/powerpoint/2010/main" val="2536427628"/>
                </p:ext>
              </p:extLst>
            </p:nvPr>
          </p:nvGraphicFramePr>
          <p:xfrm>
            <a:off x="1981202" y="1600203"/>
            <a:ext cx="5140930" cy="2146087"/>
          </p:xfrm>
          <a:graphic>
            <a:graphicData uri="http://schemas.openxmlformats.org/drawingml/2006/table">
              <a:tbl>
                <a:tblPr>
                  <a:tableStyleId>{5C22544A-7EE6-4342-B048-85BDC9FD1C3A}</a:tableStyleId>
                </a:tblPr>
                <a:tblGrid>
                  <a:gridCol w="2745317">
                    <a:extLst>
                      <a:ext uri="{9D8B030D-6E8A-4147-A177-3AD203B41FA5}">
                        <a16:colId xmlns:a16="http://schemas.microsoft.com/office/drawing/2014/main" val="2085481199"/>
                      </a:ext>
                    </a:extLst>
                  </a:gridCol>
                  <a:gridCol w="2745317">
                    <a:extLst>
                      <a:ext uri="{9D8B030D-6E8A-4147-A177-3AD203B41FA5}">
                        <a16:colId xmlns:a16="http://schemas.microsoft.com/office/drawing/2014/main" val="970481888"/>
                      </a:ext>
                    </a:extLst>
                  </a:gridCol>
                  <a:gridCol w="2745317">
                    <a:extLst>
                      <a:ext uri="{9D8B030D-6E8A-4147-A177-3AD203B41FA5}">
                        <a16:colId xmlns:a16="http://schemas.microsoft.com/office/drawing/2014/main" val="3389475760"/>
                      </a:ext>
                    </a:extLst>
                  </a:gridCol>
                </a:tblGrid>
                <a:tr h="382030">
                  <a:tc>
                    <a:txBody>
                      <a:bodyPr/>
                      <a:lstStyle/>
                      <a:p>
                        <a:r>
                          <a:rPr lang="nb-NO" sz="1200" b="1">
                            <a:solidFill>
                              <a:schemeClr val="bg1"/>
                            </a:solidFill>
                            <a:latin typeface="Segoe UI"/>
                            <a:cs typeface="Segoe UI"/>
                          </a:rPr>
                          <a:t>Vurdering av piloten</a:t>
                        </a:r>
                      </a:p>
                    </a:txBody>
                    <a:tcPr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AE"/>
                      </a:solidFill>
                    </a:tcPr>
                  </a:tc>
                  <a:tc>
                    <a:txBody>
                      <a:bodyPr/>
                      <a:lstStyle/>
                      <a:p>
                        <a:r>
                          <a:rPr lang="nb-NO" sz="1200" b="1">
                            <a:solidFill>
                              <a:schemeClr val="bg1"/>
                            </a:solidFill>
                            <a:latin typeface="Segoe UI" panose="020B0502040204020203" pitchFamily="34" charset="0"/>
                            <a:cs typeface="Segoe UI" panose="020B0502040204020203" pitchFamily="34" charset="0"/>
                          </a:rPr>
                          <a:t>Opplevd</a:t>
                        </a:r>
                        <a:r>
                          <a:rPr lang="nb-NO" sz="1200" b="1" baseline="0">
                            <a:solidFill>
                              <a:schemeClr val="bg1"/>
                            </a:solidFill>
                            <a:latin typeface="Segoe UI" panose="020B0502040204020203" pitchFamily="34" charset="0"/>
                            <a:cs typeface="Segoe UI" panose="020B0502040204020203" pitchFamily="34" charset="0"/>
                          </a:rPr>
                          <a:t> effekt</a:t>
                        </a:r>
                        <a:endParaRPr lang="nb-NO" sz="1200" b="1">
                          <a:solidFill>
                            <a:schemeClr val="bg1"/>
                          </a:solidFill>
                          <a:latin typeface="Segoe UI" panose="020B0502040204020203" pitchFamily="34" charset="0"/>
                          <a:cs typeface="Segoe UI" panose="020B0502040204020203" pitchFamily="34" charset="0"/>
                        </a:endParaRPr>
                      </a:p>
                    </a:txBody>
                    <a:tcPr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AE"/>
                      </a:solidFill>
                    </a:tcPr>
                  </a:tc>
                  <a:tc>
                    <a:txBody>
                      <a:bodyPr/>
                      <a:lstStyle/>
                      <a:p>
                        <a:r>
                          <a:rPr lang="nb-NO" sz="1200" b="1">
                            <a:solidFill>
                              <a:schemeClr val="bg1"/>
                            </a:solidFill>
                            <a:latin typeface="Segoe UI" panose="020B0502040204020203" pitchFamily="34" charset="0"/>
                            <a:cs typeface="Segoe UI" panose="020B0502040204020203" pitchFamily="34" charset="0"/>
                          </a:rPr>
                          <a:t>Evt.</a:t>
                        </a:r>
                        <a:r>
                          <a:rPr lang="nb-NO" sz="1200" b="1" baseline="0">
                            <a:solidFill>
                              <a:schemeClr val="bg1"/>
                            </a:solidFill>
                            <a:latin typeface="Segoe UI" panose="020B0502040204020203" pitchFamily="34" charset="0"/>
                            <a:cs typeface="Segoe UI" panose="020B0502040204020203" pitchFamily="34" charset="0"/>
                          </a:rPr>
                          <a:t> justeringer før implementering</a:t>
                        </a:r>
                        <a:endParaRPr lang="nb-NO" sz="1200" b="1">
                          <a:solidFill>
                            <a:schemeClr val="bg1"/>
                          </a:solidFill>
                          <a:latin typeface="Segoe UI" panose="020B0502040204020203" pitchFamily="34" charset="0"/>
                          <a:cs typeface="Segoe UI" panose="020B0502040204020203" pitchFamily="34" charset="0"/>
                        </a:endParaRPr>
                      </a:p>
                    </a:txBody>
                    <a:tcPr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AE"/>
                      </a:solidFill>
                    </a:tcPr>
                  </a:tc>
                  <a:extLst>
                    <a:ext uri="{0D108BD9-81ED-4DB2-BD59-A6C34878D82A}">
                      <a16:rowId xmlns:a16="http://schemas.microsoft.com/office/drawing/2014/main" val="2659260329"/>
                    </a:ext>
                  </a:extLst>
                </a:tr>
                <a:tr h="1934131">
                  <a:tc>
                    <a:txBody>
                      <a:bodyPr/>
                      <a:lstStyle/>
                      <a:p>
                        <a:r>
                          <a:rPr lang="nb-NO" sz="1200">
                            <a:latin typeface="Segoe UI"/>
                            <a:cs typeface="Segoe UI"/>
                          </a:rPr>
                          <a:t>Målinger av brukertilfredshet</a:t>
                        </a:r>
                      </a:p>
                      <a:p>
                        <a:pPr lvl="0">
                          <a:buNone/>
                        </a:pPr>
                        <a:r>
                          <a:rPr lang="nb-NO" sz="1200">
                            <a:latin typeface="Segoe UI"/>
                            <a:cs typeface="Segoe UI"/>
                          </a:rPr>
                          <a:t>Resultater av test (oppnådde vi kriteriene)</a:t>
                        </a:r>
                      </a:p>
                    </a:txBody>
                    <a:tcPr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nb-NO" sz="1200">
                          <a:latin typeface="Segoe UI" panose="020B0502040204020203" pitchFamily="34" charset="0"/>
                          <a:cs typeface="Segoe UI" panose="020B0502040204020203" pitchFamily="34" charset="0"/>
                        </a:endParaRPr>
                      </a:p>
                    </a:txBody>
                    <a:tcPr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nb-NO" sz="1200">
                          <a:latin typeface="Segoe UI" panose="020B0502040204020203" pitchFamily="34" charset="0"/>
                          <a:cs typeface="Segoe UI" panose="020B0502040204020203" pitchFamily="34" charset="0"/>
                        </a:endParaRPr>
                      </a:p>
                    </a:txBody>
                    <a:tcPr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0769873"/>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1677579126"/>
                </p:ext>
              </p:extLst>
            </p:nvPr>
          </p:nvGraphicFramePr>
          <p:xfrm>
            <a:off x="1987552" y="3916364"/>
            <a:ext cx="5124735" cy="2252654"/>
          </p:xfrm>
          <a:graphic>
            <a:graphicData uri="http://schemas.openxmlformats.org/drawingml/2006/table">
              <a:tbl>
                <a:tblPr>
                  <a:tableStyleId>{5C22544A-7EE6-4342-B048-85BDC9FD1C3A}</a:tableStyleId>
                </a:tblPr>
                <a:tblGrid>
                  <a:gridCol w="2736669">
                    <a:extLst>
                      <a:ext uri="{9D8B030D-6E8A-4147-A177-3AD203B41FA5}">
                        <a16:colId xmlns:a16="http://schemas.microsoft.com/office/drawing/2014/main" val="2085481199"/>
                      </a:ext>
                    </a:extLst>
                  </a:gridCol>
                  <a:gridCol w="2736669">
                    <a:extLst>
                      <a:ext uri="{9D8B030D-6E8A-4147-A177-3AD203B41FA5}">
                        <a16:colId xmlns:a16="http://schemas.microsoft.com/office/drawing/2014/main" val="970481888"/>
                      </a:ext>
                    </a:extLst>
                  </a:gridCol>
                  <a:gridCol w="2736669">
                    <a:extLst>
                      <a:ext uri="{9D8B030D-6E8A-4147-A177-3AD203B41FA5}">
                        <a16:colId xmlns:a16="http://schemas.microsoft.com/office/drawing/2014/main" val="3389475760"/>
                      </a:ext>
                    </a:extLst>
                  </a:gridCol>
                </a:tblGrid>
                <a:tr h="605292">
                  <a:tc>
                    <a:txBody>
                      <a:bodyPr/>
                      <a:lstStyle/>
                      <a:p>
                        <a:r>
                          <a:rPr lang="nb-NO" sz="1200" b="1">
                            <a:solidFill>
                              <a:schemeClr val="bg1"/>
                            </a:solidFill>
                            <a:latin typeface="Segoe UI" panose="020B0502040204020203" pitchFamily="34" charset="0"/>
                            <a:cs typeface="Segoe UI" panose="020B0502040204020203" pitchFamily="34" charset="0"/>
                          </a:rPr>
                          <a:t>Nødvendig involvering</a:t>
                        </a:r>
                        <a:r>
                          <a:rPr lang="nb-NO" sz="1200" b="1" baseline="0">
                            <a:solidFill>
                              <a:schemeClr val="bg1"/>
                            </a:solidFill>
                            <a:latin typeface="Segoe UI" panose="020B0502040204020203" pitchFamily="34" charset="0"/>
                            <a:cs typeface="Segoe UI" panose="020B0502040204020203" pitchFamily="34" charset="0"/>
                          </a:rPr>
                          <a:t>/kommunikasjon</a:t>
                        </a:r>
                        <a:r>
                          <a:rPr lang="nb-NO" sz="1200" b="1">
                            <a:solidFill>
                              <a:schemeClr val="bg1"/>
                            </a:solidFill>
                            <a:latin typeface="Segoe UI" panose="020B0502040204020203" pitchFamily="34" charset="0"/>
                            <a:cs typeface="Segoe UI" panose="020B0502040204020203" pitchFamily="34" charset="0"/>
                          </a:rPr>
                          <a:t> for implementering</a:t>
                        </a:r>
                      </a:p>
                    </a:txBody>
                    <a:tcPr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AE"/>
                      </a:solidFill>
                    </a:tcPr>
                  </a:tc>
                  <a:tc>
                    <a:txBody>
                      <a:bodyPr/>
                      <a:lstStyle/>
                      <a:p>
                        <a:r>
                          <a:rPr lang="nb-NO" sz="1200" b="1">
                            <a:solidFill>
                              <a:schemeClr val="bg1"/>
                            </a:solidFill>
                            <a:latin typeface="Segoe UI" panose="020B0502040204020203" pitchFamily="34" charset="0"/>
                            <a:cs typeface="Segoe UI" panose="020B0502040204020203" pitchFamily="34" charset="0"/>
                          </a:rPr>
                          <a:t>Nødvendig opplæringstiltak for implementering</a:t>
                        </a:r>
                      </a:p>
                    </a:txBody>
                    <a:tcPr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AE"/>
                      </a:solidFill>
                    </a:tcPr>
                  </a:tc>
                  <a:tc>
                    <a:txBody>
                      <a:bodyPr/>
                      <a:lstStyle/>
                      <a:p>
                        <a:r>
                          <a:rPr lang="nb-NO" sz="1200" b="1">
                            <a:solidFill>
                              <a:schemeClr val="bg1"/>
                            </a:solidFill>
                            <a:latin typeface="Segoe UI" panose="020B0502040204020203" pitchFamily="34" charset="0"/>
                            <a:cs typeface="Segoe UI" panose="020B0502040204020203" pitchFamily="34" charset="0"/>
                          </a:rPr>
                          <a:t>Nødvendig</a:t>
                        </a:r>
                        <a:r>
                          <a:rPr lang="nb-NO" sz="1200" b="1" baseline="0">
                            <a:solidFill>
                              <a:schemeClr val="bg1"/>
                            </a:solidFill>
                            <a:latin typeface="Segoe UI" panose="020B0502040204020203" pitchFamily="34" charset="0"/>
                            <a:cs typeface="Segoe UI" panose="020B0502040204020203" pitchFamily="34" charset="0"/>
                          </a:rPr>
                          <a:t> oppdatering av styringsverktøy/-</a:t>
                        </a:r>
                        <a:r>
                          <a:rPr lang="nb-NO" sz="1200" b="1" baseline="0" err="1">
                            <a:solidFill>
                              <a:schemeClr val="bg1"/>
                            </a:solidFill>
                            <a:latin typeface="Segoe UI" panose="020B0502040204020203" pitchFamily="34" charset="0"/>
                            <a:cs typeface="Segoe UI" panose="020B0502040204020203" pitchFamily="34" charset="0"/>
                          </a:rPr>
                          <a:t>dok</a:t>
                        </a:r>
                        <a:r>
                          <a:rPr lang="nb-NO" sz="1200" b="1" baseline="0">
                            <a:solidFill>
                              <a:schemeClr val="bg1"/>
                            </a:solidFill>
                            <a:latin typeface="Segoe UI" panose="020B0502040204020203" pitchFamily="34" charset="0"/>
                            <a:cs typeface="Segoe UI" panose="020B0502040204020203" pitchFamily="34" charset="0"/>
                          </a:rPr>
                          <a:t> ved implementering</a:t>
                        </a:r>
                        <a:endParaRPr lang="nb-NO" sz="1200" b="1">
                          <a:solidFill>
                            <a:schemeClr val="bg1"/>
                          </a:solidFill>
                          <a:latin typeface="Segoe UI" panose="020B0502040204020203" pitchFamily="34" charset="0"/>
                          <a:cs typeface="Segoe UI" panose="020B0502040204020203" pitchFamily="34" charset="0"/>
                        </a:endParaRPr>
                      </a:p>
                    </a:txBody>
                    <a:tcPr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AE"/>
                      </a:solidFill>
                    </a:tcPr>
                  </a:tc>
                  <a:extLst>
                    <a:ext uri="{0D108BD9-81ED-4DB2-BD59-A6C34878D82A}">
                      <a16:rowId xmlns:a16="http://schemas.microsoft.com/office/drawing/2014/main" val="2659260329"/>
                    </a:ext>
                  </a:extLst>
                </a:tr>
                <a:tr h="1760613">
                  <a:tc>
                    <a:txBody>
                      <a:bodyPr/>
                      <a:lstStyle/>
                      <a:p>
                        <a:endParaRPr lang="nb-NO" sz="1200">
                          <a:latin typeface="Segoe UI" panose="020B0502040204020203" pitchFamily="34" charset="0"/>
                          <a:cs typeface="Segoe UI" panose="020B0502040204020203" pitchFamily="34" charset="0"/>
                        </a:endParaRPr>
                      </a:p>
                    </a:txBody>
                    <a:tcPr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nb-NO" sz="1200">
                          <a:latin typeface="Segoe UI" panose="020B0502040204020203" pitchFamily="34" charset="0"/>
                          <a:cs typeface="Segoe UI" panose="020B0502040204020203" pitchFamily="34" charset="0"/>
                        </a:endParaRPr>
                      </a:p>
                    </a:txBody>
                    <a:tcPr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nb-NO" sz="1200">
                          <a:latin typeface="Segoe UI" panose="020B0502040204020203" pitchFamily="34" charset="0"/>
                          <a:cs typeface="Segoe UI" panose="020B0502040204020203" pitchFamily="34" charset="0"/>
                        </a:endParaRPr>
                      </a:p>
                    </a:txBody>
                    <a:tcPr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0769873"/>
                    </a:ext>
                  </a:extLst>
                </a:tr>
              </a:tbl>
            </a:graphicData>
          </a:graphic>
        </p:graphicFrame>
      </p:grpSp>
    </p:spTree>
    <p:extLst>
      <p:ext uri="{BB962C8B-B14F-4D97-AF65-F5344CB8AC3E}">
        <p14:creationId xmlns:p14="http://schemas.microsoft.com/office/powerpoint/2010/main" val="3161494858"/>
      </p:ext>
    </p:extLst>
  </p:cSld>
  <p:clrMapOvr>
    <a:masterClrMapping/>
  </p:clrMapOvr>
  <p:transition spd="med" advClick="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3568547523"/>
              </p:ext>
            </p:extLst>
          </p:nvPr>
        </p:nvGraphicFramePr>
        <p:xfrm>
          <a:off x="466781" y="899921"/>
          <a:ext cx="11489267" cy="5058157"/>
        </p:xfrm>
        <a:graphic>
          <a:graphicData uri="http://schemas.openxmlformats.org/drawingml/2006/table">
            <a:tbl>
              <a:tblPr firstRow="1" bandRow="1">
                <a:tableStyleId>{C4B1156A-380E-4F78-BDF5-A606A8083BF9}</a:tableStyleId>
              </a:tblPr>
              <a:tblGrid>
                <a:gridCol w="892996">
                  <a:extLst>
                    <a:ext uri="{9D8B030D-6E8A-4147-A177-3AD203B41FA5}">
                      <a16:colId xmlns:a16="http://schemas.microsoft.com/office/drawing/2014/main" val="20000"/>
                    </a:ext>
                  </a:extLst>
                </a:gridCol>
                <a:gridCol w="3281072">
                  <a:extLst>
                    <a:ext uri="{9D8B030D-6E8A-4147-A177-3AD203B41FA5}">
                      <a16:colId xmlns:a16="http://schemas.microsoft.com/office/drawing/2014/main" val="20001"/>
                    </a:ext>
                  </a:extLst>
                </a:gridCol>
                <a:gridCol w="7315199">
                  <a:extLst>
                    <a:ext uri="{9D8B030D-6E8A-4147-A177-3AD203B41FA5}">
                      <a16:colId xmlns:a16="http://schemas.microsoft.com/office/drawing/2014/main" val="20002"/>
                    </a:ext>
                  </a:extLst>
                </a:gridCol>
              </a:tblGrid>
              <a:tr h="434538">
                <a:tc>
                  <a:txBody>
                    <a:bodyPr/>
                    <a:lstStyle/>
                    <a:p>
                      <a:endParaRPr lang="en-GB" sz="1600" dirty="0"/>
                    </a:p>
                  </a:txBody>
                  <a:tcPr>
                    <a:solidFill>
                      <a:schemeClr val="bg1">
                        <a:lumMod val="75000"/>
                      </a:schemeClr>
                    </a:solidFill>
                  </a:tcPr>
                </a:tc>
                <a:tc>
                  <a:txBody>
                    <a:bodyPr/>
                    <a:lstStyle/>
                    <a:p>
                      <a:r>
                        <a:rPr lang="nb-NO" sz="1600" dirty="0"/>
                        <a:t>Fase</a:t>
                      </a:r>
                      <a:endParaRPr lang="en-GB" sz="1600" dirty="0"/>
                    </a:p>
                  </a:txBody>
                  <a:tcPr>
                    <a:solidFill>
                      <a:schemeClr val="bg1">
                        <a:lumMod val="75000"/>
                      </a:schemeClr>
                    </a:solidFill>
                  </a:tcPr>
                </a:tc>
                <a:tc>
                  <a:txBody>
                    <a:bodyPr/>
                    <a:lstStyle/>
                    <a:p>
                      <a:r>
                        <a:rPr lang="nb-NO" sz="1600" dirty="0"/>
                        <a:t>Innhold</a:t>
                      </a:r>
                      <a:endParaRPr lang="en-GB" sz="1600" dirty="0"/>
                    </a:p>
                  </a:txBody>
                  <a:tcPr>
                    <a:solidFill>
                      <a:schemeClr val="bg1">
                        <a:lumMod val="75000"/>
                      </a:schemeClr>
                    </a:solidFill>
                  </a:tcPr>
                </a:tc>
                <a:extLst>
                  <a:ext uri="{0D108BD9-81ED-4DB2-BD59-A6C34878D82A}">
                    <a16:rowId xmlns:a16="http://schemas.microsoft.com/office/drawing/2014/main" val="10000"/>
                  </a:ext>
                </a:extLst>
              </a:tr>
              <a:tr h="813619">
                <a:tc>
                  <a:txBody>
                    <a:bodyPr/>
                    <a:lstStyle/>
                    <a:p>
                      <a:r>
                        <a:rPr lang="nb-NO" sz="1600" dirty="0"/>
                        <a:t>Del 1</a:t>
                      </a:r>
                      <a:endParaRPr lang="en-GB" sz="1600" dirty="0">
                        <a:solidFill>
                          <a:schemeClr val="accent6">
                            <a:lumMod val="75000"/>
                          </a:schemeClr>
                        </a:solidFill>
                      </a:endParaRPr>
                    </a:p>
                  </a:txBody>
                  <a:tcPr>
                    <a:noFill/>
                  </a:tcPr>
                </a:tc>
                <a:tc>
                  <a:txBody>
                    <a:bodyPr/>
                    <a:lstStyle/>
                    <a:p>
                      <a:pPr lvl="0" algn="l">
                        <a:buNone/>
                      </a:pPr>
                      <a:r>
                        <a:rPr lang="nb-NO" sz="1800" b="1" dirty="0"/>
                        <a:t>Forberedelsen</a:t>
                      </a:r>
                    </a:p>
                    <a:p>
                      <a:pPr lvl="0" algn="l">
                        <a:buNone/>
                      </a:pPr>
                      <a:endParaRPr lang="nb-NO" sz="1800" b="1" dirty="0"/>
                    </a:p>
                    <a:p>
                      <a:pPr lvl="0" algn="l">
                        <a:buNone/>
                      </a:pPr>
                      <a:r>
                        <a:rPr lang="nb-NO" sz="1400" b="1" dirty="0"/>
                        <a:t>(Mandat)</a:t>
                      </a:r>
                      <a:endParaRPr lang="nb-NO" sz="1400" dirty="0"/>
                    </a:p>
                  </a:txBody>
                  <a:tcPr>
                    <a:noFill/>
                  </a:tcPr>
                </a:tc>
                <a:tc>
                  <a:txBody>
                    <a:bodyPr/>
                    <a:lstStyle/>
                    <a:p>
                      <a:r>
                        <a:rPr lang="nb-NO" sz="1600" i="1" dirty="0"/>
                        <a:t>Bakgrunn,</a:t>
                      </a:r>
                      <a:r>
                        <a:rPr lang="nb-NO" sz="1600" i="1" baseline="0" dirty="0"/>
                        <a:t> m</a:t>
                      </a:r>
                      <a:r>
                        <a:rPr lang="nb-NO" sz="1600" i="1" dirty="0"/>
                        <a:t>ål og gevinster</a:t>
                      </a:r>
                    </a:p>
                    <a:p>
                      <a:r>
                        <a:rPr lang="nb-NO" sz="1600" i="1" dirty="0"/>
                        <a:t>Tidsplan</a:t>
                      </a:r>
                    </a:p>
                    <a:p>
                      <a:r>
                        <a:rPr lang="nb-NO" sz="1600" i="1" dirty="0"/>
                        <a:t>Leveranser,</a:t>
                      </a:r>
                      <a:r>
                        <a:rPr lang="nb-NO" sz="1600" i="1" baseline="0" dirty="0"/>
                        <a:t> o</a:t>
                      </a:r>
                      <a:r>
                        <a:rPr lang="nb-NO" sz="1600" i="1" dirty="0"/>
                        <a:t>rganisering og ansvar</a:t>
                      </a:r>
                    </a:p>
                    <a:p>
                      <a:pPr lvl="0" algn="l">
                        <a:buNone/>
                      </a:pPr>
                      <a:r>
                        <a:rPr lang="nb-NO" sz="1600" b="0" i="1" u="none" strike="noStrike" noProof="0" dirty="0">
                          <a:solidFill>
                            <a:srgbClr val="000000"/>
                          </a:solidFill>
                          <a:latin typeface="Arial"/>
                        </a:rPr>
                        <a:t>Risikoanalyse og kommunikasjonsplan</a:t>
                      </a:r>
                      <a:endParaRPr lang="nb-NO" dirty="0"/>
                    </a:p>
                  </a:txBody>
                  <a:tcPr>
                    <a:noFill/>
                  </a:tcPr>
                </a:tc>
                <a:extLst>
                  <a:ext uri="{0D108BD9-81ED-4DB2-BD59-A6C34878D82A}">
                    <a16:rowId xmlns:a16="http://schemas.microsoft.com/office/drawing/2014/main" val="10001"/>
                  </a:ext>
                </a:extLst>
              </a:tr>
              <a:tr h="813619">
                <a:tc>
                  <a:txBody>
                    <a:bodyPr/>
                    <a:lstStyle/>
                    <a:p>
                      <a:r>
                        <a:rPr lang="nb-NO" sz="1600" dirty="0"/>
                        <a:t>Del 2</a:t>
                      </a:r>
                      <a:endParaRPr lang="en-GB" sz="1600" dirty="0">
                        <a:solidFill>
                          <a:schemeClr val="accent6">
                            <a:lumMod val="75000"/>
                          </a:schemeClr>
                        </a:solidFill>
                      </a:endParaRPr>
                    </a:p>
                  </a:txBody>
                  <a:tcPr>
                    <a:noFill/>
                  </a:tcPr>
                </a:tc>
                <a:tc>
                  <a:txBody>
                    <a:bodyPr/>
                    <a:lstStyle/>
                    <a:p>
                      <a:pPr algn="l"/>
                      <a:r>
                        <a:rPr lang="nb-NO" sz="1800" b="1" dirty="0"/>
                        <a:t>Nåsituasjon</a:t>
                      </a:r>
                    </a:p>
                    <a:p>
                      <a:pPr algn="l"/>
                      <a:endParaRPr lang="nb-NO" sz="1800" b="1" dirty="0"/>
                    </a:p>
                    <a:p>
                      <a:pPr algn="l"/>
                      <a:r>
                        <a:rPr lang="nb-NO" sz="1400" b="1" dirty="0"/>
                        <a:t>(Rapport for nåsituasjon)</a:t>
                      </a:r>
                      <a:endParaRPr lang="en-GB" sz="1400" b="1" dirty="0"/>
                    </a:p>
                  </a:txBody>
                  <a:tcPr>
                    <a:noFill/>
                  </a:tcPr>
                </a:tc>
                <a:tc>
                  <a:txBody>
                    <a:bodyPr/>
                    <a:lstStyle/>
                    <a:p>
                      <a:r>
                        <a:rPr lang="nb-NO" sz="1600" i="1" dirty="0"/>
                        <a:t>Innsamling av informasjon og data om prosessen</a:t>
                      </a:r>
                    </a:p>
                    <a:p>
                      <a:r>
                        <a:rPr lang="nb-NO" sz="1600" i="1" dirty="0"/>
                        <a:t>Kartlegging av nåsituasjon (Work</a:t>
                      </a:r>
                      <a:r>
                        <a:rPr lang="nb-NO" sz="1600" i="1" baseline="0" dirty="0"/>
                        <a:t>shop)</a:t>
                      </a:r>
                      <a:endParaRPr lang="nb-NO" sz="1600" i="1" dirty="0"/>
                    </a:p>
                    <a:p>
                      <a:pPr marL="0" marR="0" indent="0" algn="l" defTabSz="465270" rtl="0" eaLnBrk="1" fontAlgn="auto" latinLnBrk="0" hangingPunct="1">
                        <a:lnSpc>
                          <a:spcPct val="100000"/>
                        </a:lnSpc>
                        <a:spcBef>
                          <a:spcPts val="0"/>
                        </a:spcBef>
                        <a:spcAft>
                          <a:spcPts val="0"/>
                        </a:spcAft>
                        <a:buClrTx/>
                        <a:buSzTx/>
                        <a:buFontTx/>
                        <a:buNone/>
                        <a:tabLst/>
                        <a:defRPr/>
                      </a:pPr>
                      <a:r>
                        <a:rPr lang="nb-NO" sz="1600" i="1" dirty="0"/>
                        <a:t>Verifisering av prosess</a:t>
                      </a:r>
                      <a:endParaRPr lang="en-GB" sz="1600" i="1" dirty="0"/>
                    </a:p>
                    <a:p>
                      <a:pPr marL="0" marR="0" lvl="0" indent="0" algn="l" defTabSz="465270" rtl="0" eaLnBrk="1" fontAlgn="auto" latinLnBrk="0" hangingPunct="1">
                        <a:lnSpc>
                          <a:spcPct val="100000"/>
                        </a:lnSpc>
                        <a:spcBef>
                          <a:spcPts val="0"/>
                        </a:spcBef>
                        <a:spcAft>
                          <a:spcPts val="0"/>
                        </a:spcAft>
                        <a:buClrTx/>
                        <a:buSzTx/>
                        <a:buFontTx/>
                        <a:buNone/>
                        <a:tabLst/>
                        <a:defRPr/>
                      </a:pPr>
                      <a:r>
                        <a:rPr lang="nb-NO" sz="1600" i="1" dirty="0"/>
                        <a:t>Analyse av nåsituasjon og forslag</a:t>
                      </a:r>
                      <a:r>
                        <a:rPr lang="nb-NO" sz="1600" i="1" baseline="0" dirty="0"/>
                        <a:t> til prioriterte områder </a:t>
                      </a:r>
                      <a:r>
                        <a:rPr lang="nb-NO" sz="1600" i="1" dirty="0"/>
                        <a:t>(Work</a:t>
                      </a:r>
                      <a:r>
                        <a:rPr lang="nb-NO" sz="1600" i="1" baseline="0" dirty="0"/>
                        <a:t>shop)</a:t>
                      </a:r>
                      <a:endParaRPr lang="nb-NO" sz="1600" i="1" dirty="0"/>
                    </a:p>
                  </a:txBody>
                  <a:tcPr marL="121920" marR="121920">
                    <a:noFill/>
                  </a:tcPr>
                </a:tc>
                <a:extLst>
                  <a:ext uri="{0D108BD9-81ED-4DB2-BD59-A6C34878D82A}">
                    <a16:rowId xmlns:a16="http://schemas.microsoft.com/office/drawing/2014/main" val="10002"/>
                  </a:ext>
                </a:extLst>
              </a:tr>
              <a:tr h="813619">
                <a:tc>
                  <a:txBody>
                    <a:bodyPr/>
                    <a:lstStyle/>
                    <a:p>
                      <a:r>
                        <a:rPr lang="nb-NO" sz="1600" dirty="0"/>
                        <a:t>Del 3</a:t>
                      </a:r>
                      <a:endParaRPr lang="en-GB" sz="1600" dirty="0">
                        <a:solidFill>
                          <a:schemeClr val="accent6">
                            <a:lumMod val="75000"/>
                          </a:schemeClr>
                        </a:solidFill>
                      </a:endParaRPr>
                    </a:p>
                  </a:txBody>
                  <a:tcPr>
                    <a:noFill/>
                  </a:tcPr>
                </a:tc>
                <a:tc>
                  <a:txBody>
                    <a:bodyPr/>
                    <a:lstStyle/>
                    <a:p>
                      <a:pPr marL="0" marR="0" indent="0" algn="l" rtl="0">
                        <a:lnSpc>
                          <a:spcPct val="100000"/>
                        </a:lnSpc>
                        <a:spcBef>
                          <a:spcPts val="0"/>
                        </a:spcBef>
                        <a:spcAft>
                          <a:spcPts val="0"/>
                        </a:spcAft>
                        <a:buFontTx/>
                        <a:buNone/>
                      </a:pPr>
                      <a:r>
                        <a:rPr lang="nb-NO" sz="1800" b="1" dirty="0"/>
                        <a:t>Ønsket situasjon</a:t>
                      </a:r>
                    </a:p>
                    <a:p>
                      <a:pPr marL="0" marR="0" indent="0" algn="l" defTabSz="465270" rtl="0" eaLnBrk="1" fontAlgn="auto" latinLnBrk="0" hangingPunct="1">
                        <a:lnSpc>
                          <a:spcPct val="100000"/>
                        </a:lnSpc>
                        <a:spcBef>
                          <a:spcPts val="0"/>
                        </a:spcBef>
                        <a:spcAft>
                          <a:spcPts val="0"/>
                        </a:spcAft>
                        <a:buClrTx/>
                        <a:buSzTx/>
                        <a:buFontTx/>
                        <a:buNone/>
                        <a:tabLst/>
                        <a:defRPr/>
                      </a:pPr>
                      <a:endParaRPr lang="nb-NO" sz="1800" b="1">
                        <a:solidFill>
                          <a:schemeClr val="accent6">
                            <a:lumMod val="75000"/>
                          </a:schemeClr>
                        </a:solidFill>
                        <a:latin typeface="+mn-lt"/>
                        <a:cs typeface="Arial"/>
                      </a:endParaRPr>
                    </a:p>
                    <a:p>
                      <a:pPr marL="0" marR="0" indent="0" algn="l" defTabSz="465270" rtl="0" eaLnBrk="1" fontAlgn="auto" latinLnBrk="0" hangingPunct="1">
                        <a:lnSpc>
                          <a:spcPct val="100000"/>
                        </a:lnSpc>
                        <a:spcBef>
                          <a:spcPts val="0"/>
                        </a:spcBef>
                        <a:spcAft>
                          <a:spcPts val="0"/>
                        </a:spcAft>
                        <a:buClrTx/>
                        <a:buSzTx/>
                        <a:buFontTx/>
                        <a:buNone/>
                        <a:tabLst/>
                        <a:defRPr/>
                      </a:pPr>
                      <a:r>
                        <a:rPr lang="nb-NO" sz="1400" b="1" dirty="0">
                          <a:solidFill>
                            <a:schemeClr val="tx1"/>
                          </a:solidFill>
                          <a:latin typeface="+mn-lt"/>
                          <a:cs typeface="Arial"/>
                        </a:rPr>
                        <a:t>(Rapport for ønsket situasjon)</a:t>
                      </a:r>
                    </a:p>
                  </a:txBody>
                  <a:tcPr marL="121920" marR="121920">
                    <a:noFill/>
                  </a:tcPr>
                </a:tc>
                <a:tc>
                  <a:txBody>
                    <a:bodyPr/>
                    <a:lstStyle/>
                    <a:p>
                      <a:pPr marL="0" marR="0" lvl="0" indent="0" algn="l" defTabSz="465270" rtl="0" eaLnBrk="1" fontAlgn="auto" latinLnBrk="0" hangingPunct="1">
                        <a:lnSpc>
                          <a:spcPct val="100000"/>
                        </a:lnSpc>
                        <a:spcBef>
                          <a:spcPts val="0"/>
                        </a:spcBef>
                        <a:spcAft>
                          <a:spcPts val="0"/>
                        </a:spcAft>
                        <a:buClrTx/>
                        <a:buSzTx/>
                        <a:buFontTx/>
                        <a:buNone/>
                        <a:tabLst/>
                        <a:defRPr/>
                      </a:pPr>
                      <a:r>
                        <a:rPr lang="en-GB" sz="1600" b="0" i="1" dirty="0">
                          <a:solidFill>
                            <a:schemeClr val="tx1"/>
                          </a:solidFill>
                        </a:rPr>
                        <a:t>Design </a:t>
                      </a:r>
                      <a:r>
                        <a:rPr lang="en-GB" sz="1600" b="0" i="1" dirty="0" err="1">
                          <a:solidFill>
                            <a:schemeClr val="tx1"/>
                          </a:solidFill>
                        </a:rPr>
                        <a:t>av</a:t>
                      </a:r>
                      <a:r>
                        <a:rPr lang="en-GB" sz="1600" b="0" i="1" dirty="0">
                          <a:solidFill>
                            <a:schemeClr val="tx1"/>
                          </a:solidFill>
                        </a:rPr>
                        <a:t> </a:t>
                      </a:r>
                      <a:r>
                        <a:rPr lang="en-GB" sz="1600" b="0" i="1" dirty="0" err="1">
                          <a:solidFill>
                            <a:schemeClr val="tx1"/>
                          </a:solidFill>
                        </a:rPr>
                        <a:t>forbedret</a:t>
                      </a:r>
                      <a:r>
                        <a:rPr lang="en-GB" sz="1600" b="0" i="1" dirty="0">
                          <a:solidFill>
                            <a:schemeClr val="tx1"/>
                          </a:solidFill>
                        </a:rPr>
                        <a:t> </a:t>
                      </a:r>
                      <a:r>
                        <a:rPr lang="en-GB" sz="1600" b="0" i="1" dirty="0" err="1">
                          <a:solidFill>
                            <a:schemeClr val="tx1"/>
                          </a:solidFill>
                        </a:rPr>
                        <a:t>prosess</a:t>
                      </a:r>
                      <a:r>
                        <a:rPr lang="en-GB" sz="1600" b="0" i="1" dirty="0">
                          <a:solidFill>
                            <a:schemeClr val="tx1"/>
                          </a:solidFill>
                        </a:rPr>
                        <a:t> </a:t>
                      </a:r>
                      <a:r>
                        <a:rPr lang="nb-NO" sz="1600" i="1" dirty="0"/>
                        <a:t>(Work</a:t>
                      </a:r>
                      <a:r>
                        <a:rPr lang="nb-NO" sz="1600" i="1" baseline="0" dirty="0"/>
                        <a:t>shop)</a:t>
                      </a:r>
                      <a:endParaRPr lang="nb-NO" sz="1600" i="1" dirty="0"/>
                    </a:p>
                    <a:p>
                      <a:pPr marL="0" marR="0" lvl="0" indent="0" algn="l" defTabSz="465270" rtl="0" eaLnBrk="1" fontAlgn="auto" latinLnBrk="0" hangingPunct="1">
                        <a:lnSpc>
                          <a:spcPct val="100000"/>
                        </a:lnSpc>
                        <a:spcBef>
                          <a:spcPts val="0"/>
                        </a:spcBef>
                        <a:spcAft>
                          <a:spcPts val="0"/>
                        </a:spcAft>
                        <a:buClrTx/>
                        <a:buSzTx/>
                        <a:buFontTx/>
                        <a:buNone/>
                        <a:tabLst/>
                        <a:defRPr/>
                      </a:pPr>
                      <a:r>
                        <a:rPr lang="en-GB" sz="1600" b="0" i="1" dirty="0">
                          <a:solidFill>
                            <a:schemeClr val="tx1"/>
                          </a:solidFill>
                        </a:rPr>
                        <a:t>Plan for testing </a:t>
                      </a:r>
                      <a:r>
                        <a:rPr lang="en-GB" sz="1600" b="0" i="1" dirty="0" err="1">
                          <a:solidFill>
                            <a:schemeClr val="tx1"/>
                          </a:solidFill>
                        </a:rPr>
                        <a:t>og</a:t>
                      </a:r>
                      <a:r>
                        <a:rPr lang="en-GB" sz="1600" b="0" i="1" dirty="0">
                          <a:solidFill>
                            <a:schemeClr val="tx1"/>
                          </a:solidFill>
                        </a:rPr>
                        <a:t> </a:t>
                      </a:r>
                      <a:r>
                        <a:rPr lang="en-GB" sz="1600" b="0" i="1" dirty="0" err="1">
                          <a:solidFill>
                            <a:schemeClr val="tx1"/>
                          </a:solidFill>
                        </a:rPr>
                        <a:t>implementering</a:t>
                      </a:r>
                      <a:r>
                        <a:rPr lang="en-GB" sz="1600" b="0" i="1" dirty="0">
                          <a:solidFill>
                            <a:schemeClr val="tx1"/>
                          </a:solidFill>
                        </a:rPr>
                        <a:t> </a:t>
                      </a:r>
                      <a:r>
                        <a:rPr lang="nb-NO" sz="1600" i="1" dirty="0"/>
                        <a:t>(Work</a:t>
                      </a:r>
                      <a:r>
                        <a:rPr lang="nb-NO" sz="1600" i="1" baseline="0" dirty="0"/>
                        <a:t>shop)</a:t>
                      </a:r>
                      <a:r>
                        <a:rPr lang="en-GB" sz="1600" b="0" i="1" dirty="0">
                          <a:solidFill>
                            <a:schemeClr val="tx1"/>
                          </a:solidFill>
                        </a:rPr>
                        <a:t> </a:t>
                      </a:r>
                    </a:p>
                  </a:txBody>
                  <a:tcPr marL="121920" marR="121920">
                    <a:noFill/>
                  </a:tcPr>
                </a:tc>
                <a:extLst>
                  <a:ext uri="{0D108BD9-81ED-4DB2-BD59-A6C34878D82A}">
                    <a16:rowId xmlns:a16="http://schemas.microsoft.com/office/drawing/2014/main" val="10003"/>
                  </a:ext>
                </a:extLst>
              </a:tr>
              <a:tr h="813619">
                <a:tc>
                  <a:txBody>
                    <a:bodyPr/>
                    <a:lstStyle/>
                    <a:p>
                      <a:r>
                        <a:rPr lang="nb-NO" sz="1600" dirty="0"/>
                        <a:t>Del 4</a:t>
                      </a:r>
                      <a:endParaRPr lang="en-GB" sz="1600" dirty="0">
                        <a:solidFill>
                          <a:schemeClr val="accent6">
                            <a:lumMod val="75000"/>
                          </a:schemeClr>
                        </a:solidFill>
                      </a:endParaRPr>
                    </a:p>
                  </a:txBody>
                  <a:tcPr>
                    <a:noFill/>
                  </a:tcPr>
                </a:tc>
                <a:tc>
                  <a:txBody>
                    <a:bodyPr/>
                    <a:lstStyle/>
                    <a:p>
                      <a:pPr marL="0" marR="0" indent="0" algn="l" defTabSz="465270" rtl="0" eaLnBrk="1" fontAlgn="auto" latinLnBrk="0" hangingPunct="1">
                        <a:lnSpc>
                          <a:spcPct val="100000"/>
                        </a:lnSpc>
                        <a:spcBef>
                          <a:spcPts val="0"/>
                        </a:spcBef>
                        <a:spcAft>
                          <a:spcPts val="0"/>
                        </a:spcAft>
                        <a:buClrTx/>
                        <a:buSzTx/>
                        <a:buFontTx/>
                        <a:buNone/>
                        <a:tabLst/>
                        <a:defRPr/>
                      </a:pPr>
                      <a:r>
                        <a:rPr lang="nb-NO" sz="1800" b="1" dirty="0"/>
                        <a:t>Pilotering</a:t>
                      </a:r>
                    </a:p>
                    <a:p>
                      <a:pPr marL="0" marR="0" indent="0" algn="l" defTabSz="465270" rtl="0" eaLnBrk="1" fontAlgn="auto" latinLnBrk="0" hangingPunct="1">
                        <a:lnSpc>
                          <a:spcPct val="100000"/>
                        </a:lnSpc>
                        <a:spcBef>
                          <a:spcPts val="0"/>
                        </a:spcBef>
                        <a:spcAft>
                          <a:spcPts val="0"/>
                        </a:spcAft>
                        <a:buClrTx/>
                        <a:buSzTx/>
                        <a:buFontTx/>
                        <a:buNone/>
                        <a:tabLst/>
                        <a:defRPr/>
                      </a:pPr>
                      <a:endParaRPr lang="nb-NO" sz="1400" b="1" dirty="0">
                        <a:solidFill>
                          <a:schemeClr val="tx1"/>
                        </a:solidFill>
                        <a:latin typeface="+mn-lt"/>
                        <a:cs typeface="Arial"/>
                      </a:endParaRPr>
                    </a:p>
                    <a:p>
                      <a:pPr marL="0" marR="0" indent="0" algn="l" rtl="0">
                        <a:lnSpc>
                          <a:spcPct val="100000"/>
                        </a:lnSpc>
                        <a:spcBef>
                          <a:spcPts val="0"/>
                        </a:spcBef>
                        <a:spcAft>
                          <a:spcPts val="0"/>
                        </a:spcAft>
                        <a:buFontTx/>
                        <a:buNone/>
                      </a:pPr>
                      <a:r>
                        <a:rPr lang="nb-NO" sz="1400" b="1" dirty="0">
                          <a:solidFill>
                            <a:schemeClr val="tx1"/>
                          </a:solidFill>
                          <a:latin typeface="+mn-lt"/>
                          <a:cs typeface="Arial"/>
                        </a:rPr>
                        <a:t>(Piloteringsplan og implementering)</a:t>
                      </a:r>
                      <a:endParaRPr lang="nb-NO" sz="1200" b="1" dirty="0">
                        <a:solidFill>
                          <a:schemeClr val="tx1"/>
                        </a:solidFill>
                        <a:latin typeface="+mn-lt"/>
                        <a:cs typeface="Arial"/>
                      </a:endParaRPr>
                    </a:p>
                  </a:txBody>
                  <a:tcPr marL="121920" marR="121920">
                    <a:noFill/>
                  </a:tcPr>
                </a:tc>
                <a:tc>
                  <a:txBody>
                    <a:bodyPr/>
                    <a:lstStyle/>
                    <a:p>
                      <a:r>
                        <a:rPr lang="nb-NO" sz="1600" i="1" dirty="0"/>
                        <a:t>Planlegge</a:t>
                      </a:r>
                      <a:r>
                        <a:rPr lang="nb-NO" sz="1600" i="1" baseline="0" dirty="0"/>
                        <a:t> pilotering, t</a:t>
                      </a:r>
                      <a:r>
                        <a:rPr lang="nb-NO" sz="1600" i="1" dirty="0"/>
                        <a:t>este, måle og evaluere</a:t>
                      </a:r>
                    </a:p>
                    <a:p>
                      <a:r>
                        <a:rPr lang="nb-NO" sz="1600" i="1" dirty="0"/>
                        <a:t>Vurdere om løsning kan implementeres eller justeres</a:t>
                      </a:r>
                    </a:p>
                    <a:p>
                      <a:r>
                        <a:rPr lang="nb-NO" sz="1600" i="1" dirty="0"/>
                        <a:t>Justere plan for implementering</a:t>
                      </a:r>
                    </a:p>
                  </a:txBody>
                  <a:tcPr marL="121920" marR="121920">
                    <a:noFill/>
                  </a:tcPr>
                </a:tc>
                <a:extLst>
                  <a:ext uri="{0D108BD9-81ED-4DB2-BD59-A6C34878D82A}">
                    <a16:rowId xmlns:a16="http://schemas.microsoft.com/office/drawing/2014/main" val="10004"/>
                  </a:ext>
                </a:extLst>
              </a:tr>
              <a:tr h="813619">
                <a:tc>
                  <a:txBody>
                    <a:bodyPr/>
                    <a:lstStyle/>
                    <a:p>
                      <a:r>
                        <a:rPr lang="nb-NO" sz="1600" dirty="0"/>
                        <a:t>Del 5</a:t>
                      </a:r>
                      <a:endParaRPr lang="en-GB" sz="1600" dirty="0">
                        <a:solidFill>
                          <a:schemeClr val="accent6">
                            <a:lumMod val="75000"/>
                          </a:schemeClr>
                        </a:solidFill>
                      </a:endParaRPr>
                    </a:p>
                  </a:txBody>
                  <a:tcPr>
                    <a:noFill/>
                  </a:tcPr>
                </a:tc>
                <a:tc>
                  <a:txBody>
                    <a:bodyPr/>
                    <a:lstStyle/>
                    <a:p>
                      <a:pPr marL="0" marR="0" indent="0" algn="l" defTabSz="465270" rtl="0" eaLnBrk="1" fontAlgn="auto" latinLnBrk="0" hangingPunct="1">
                        <a:lnSpc>
                          <a:spcPct val="100000"/>
                        </a:lnSpc>
                        <a:spcBef>
                          <a:spcPts val="0"/>
                        </a:spcBef>
                        <a:spcAft>
                          <a:spcPts val="0"/>
                        </a:spcAft>
                        <a:buClrTx/>
                        <a:buSzTx/>
                        <a:buFontTx/>
                        <a:buNone/>
                        <a:tabLst/>
                        <a:defRPr/>
                      </a:pPr>
                      <a:r>
                        <a:rPr lang="nb-NO" sz="1800" b="1" dirty="0"/>
                        <a:t>Drift og videreutvikling</a:t>
                      </a:r>
                      <a:endParaRPr lang="nb-NO" sz="1800" b="1" dirty="0">
                        <a:solidFill>
                          <a:schemeClr val="accent6">
                            <a:lumMod val="75000"/>
                          </a:schemeClr>
                        </a:solidFill>
                        <a:latin typeface="+mn-lt"/>
                        <a:cs typeface="Arial"/>
                      </a:endParaRPr>
                    </a:p>
                  </a:txBody>
                  <a:tcPr marL="121920" marR="121920">
                    <a:noFill/>
                  </a:tcPr>
                </a:tc>
                <a:tc>
                  <a:txBody>
                    <a:bodyPr/>
                    <a:lstStyle/>
                    <a:p>
                      <a:r>
                        <a:rPr lang="nb-NO" sz="1600" i="1" dirty="0"/>
                        <a:t>Overlevering til linje</a:t>
                      </a:r>
                    </a:p>
                    <a:p>
                      <a:r>
                        <a:rPr lang="nb-NO" sz="1600" i="1" dirty="0"/>
                        <a:t>Gjennomgang og justering av arbeidsprosess etter plan</a:t>
                      </a:r>
                    </a:p>
                  </a:txBody>
                  <a:tcP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98892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b-NO" i="1" dirty="0"/>
              <a:t>Beskrivelse av viktige resultater</a:t>
            </a:r>
            <a:br>
              <a:rPr lang="nb-NO" i="1" dirty="0"/>
            </a:br>
            <a:endParaRPr lang="nb-NO" dirty="0"/>
          </a:p>
        </p:txBody>
      </p:sp>
      <p:sp>
        <p:nvSpPr>
          <p:cNvPr id="4" name="Content Placeholder 3"/>
          <p:cNvSpPr>
            <a:spLocks noGrp="1"/>
          </p:cNvSpPr>
          <p:nvPr>
            <p:ph idx="1"/>
          </p:nvPr>
        </p:nvSpPr>
        <p:spPr/>
        <p:txBody>
          <a:bodyPr/>
          <a:lstStyle/>
          <a:p>
            <a:pPr marL="1257300" lvl="2" indent="-342900">
              <a:buFont typeface="Arial" panose="020B0604020202020204" pitchFamily="34" charset="0"/>
              <a:buChar char="•"/>
            </a:pPr>
            <a:r>
              <a:rPr lang="nb-NO" sz="2400" dirty="0">
                <a:solidFill>
                  <a:srgbClr val="000000"/>
                </a:solidFill>
              </a:rPr>
              <a:t>Status </a:t>
            </a:r>
            <a:r>
              <a:rPr lang="nb-NO" sz="2400" err="1">
                <a:solidFill>
                  <a:srgbClr val="000000"/>
                </a:solidFill>
              </a:rPr>
              <a:t>målbilde</a:t>
            </a:r>
            <a:endParaRPr lang="nb-NO" sz="2400">
              <a:solidFill>
                <a:srgbClr val="000000"/>
              </a:solidFill>
            </a:endParaRPr>
          </a:p>
          <a:p>
            <a:pPr marL="1257300" lvl="2" indent="-342900">
              <a:buFont typeface="Arial" panose="020B0604020202020204" pitchFamily="34" charset="0"/>
              <a:buChar char="•"/>
            </a:pPr>
            <a:r>
              <a:rPr lang="nb-NO" sz="2400" dirty="0">
                <a:solidFill>
                  <a:srgbClr val="000000"/>
                </a:solidFill>
              </a:rPr>
              <a:t>Resultater</a:t>
            </a:r>
          </a:p>
          <a:p>
            <a:pPr marL="1200150" lvl="2" indent="-285750">
              <a:buFont typeface="Arial" panose="020B0604020202020204" pitchFamily="34" charset="0"/>
              <a:buChar char="•"/>
            </a:pPr>
            <a:r>
              <a:rPr lang="nb-NO" sz="2400" dirty="0">
                <a:solidFill>
                  <a:srgbClr val="000000"/>
                </a:solidFill>
              </a:rPr>
              <a:t>Status implementeringsplan</a:t>
            </a:r>
          </a:p>
          <a:p>
            <a:pPr marL="1200150" lvl="2" indent="-285750">
              <a:buFont typeface="Arial" panose="020B0604020202020204" pitchFamily="34" charset="0"/>
              <a:buChar char="•"/>
            </a:pPr>
            <a:r>
              <a:rPr lang="nb-NO" sz="2400" dirty="0">
                <a:solidFill>
                  <a:srgbClr val="000000"/>
                </a:solidFill>
              </a:rPr>
              <a:t>Tiltak</a:t>
            </a:r>
          </a:p>
          <a:p>
            <a:pPr marL="1200150" lvl="2" indent="-285750">
              <a:buFont typeface="Arial" panose="020B0604020202020204" pitchFamily="34" charset="0"/>
              <a:buChar char="•"/>
            </a:pPr>
            <a:r>
              <a:rPr lang="nb-NO" sz="2400" i="1">
                <a:latin typeface="Arial" panose="020B0604020202020204" pitchFamily="34" charset="0"/>
              </a:rPr>
              <a:t>Beslutningspunkter (til prosessleder)</a:t>
            </a:r>
            <a:endParaRPr lang="nb-NO" sz="2400"/>
          </a:p>
          <a:p>
            <a:pPr marL="0" indent="0">
              <a:buNone/>
            </a:pPr>
            <a:endParaRPr lang="nb-NO" i="1" dirty="0"/>
          </a:p>
        </p:txBody>
      </p:sp>
    </p:spTree>
    <p:extLst>
      <p:ext uri="{BB962C8B-B14F-4D97-AF65-F5344CB8AC3E}">
        <p14:creationId xmlns:p14="http://schemas.microsoft.com/office/powerpoint/2010/main" val="2818343859"/>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b-NO" dirty="0"/>
              <a:t>Implementering</a:t>
            </a:r>
          </a:p>
        </p:txBody>
      </p:sp>
      <p:sp>
        <p:nvSpPr>
          <p:cNvPr id="4" name="Content Placeholder 3"/>
          <p:cNvSpPr>
            <a:spLocks noGrp="1"/>
          </p:cNvSpPr>
          <p:nvPr>
            <p:ph idx="1"/>
          </p:nvPr>
        </p:nvSpPr>
        <p:spPr/>
        <p:txBody>
          <a:bodyPr/>
          <a:lstStyle/>
          <a:p>
            <a:r>
              <a:rPr lang="nb-NO" dirty="0"/>
              <a:t>Forslag til plan og ansvarsfordeling</a:t>
            </a:r>
          </a:p>
          <a:p>
            <a:r>
              <a:rPr lang="nb-NO" dirty="0"/>
              <a:t>Mulige implementeringsrisikoer</a:t>
            </a:r>
          </a:p>
          <a:p>
            <a:r>
              <a:rPr lang="nb-NO" i="1" dirty="0">
                <a:latin typeface="Arial" panose="020B0604020202020204" pitchFamily="34" charset="0"/>
              </a:rPr>
              <a:t>Beslutningspunkter (til prosessleder/styringsgruppe)</a:t>
            </a:r>
            <a:endParaRPr lang="nb-NO" dirty="0">
              <a:solidFill>
                <a:srgbClr val="000000"/>
              </a:solidFill>
            </a:endParaRPr>
          </a:p>
          <a:p>
            <a:endParaRPr lang="nb-NO" dirty="0"/>
          </a:p>
        </p:txBody>
      </p:sp>
    </p:spTree>
    <p:extLst>
      <p:ext uri="{BB962C8B-B14F-4D97-AF65-F5344CB8AC3E}">
        <p14:creationId xmlns:p14="http://schemas.microsoft.com/office/powerpoint/2010/main" val="2480076138"/>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8" name="think-cell Slide" r:id="rId6" imgW="473" imgH="473" progId="TCLayout.ActiveDocument.1">
                  <p:embed/>
                </p:oleObj>
              </mc:Choice>
              <mc:Fallback>
                <p:oleObj name="think-cell Slide" r:id="rId6" imgW="473" imgH="473" progId="TCLayout.ActiveDocument.1">
                  <p:embed/>
                  <p:pic>
                    <p:nvPicPr>
                      <p:cNvPr id="7" name="Object 6"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p:cNvSpPr/>
          <p:nvPr>
            <p:custDataLst>
              <p:tags r:id="rId3"/>
            </p:custDataLst>
          </p:nvPr>
        </p:nvSpPr>
        <p:spPr bwMode="gray">
          <a:xfrm>
            <a:off x="0" y="0"/>
            <a:ext cx="158750" cy="158750"/>
          </a:xfrm>
          <a:prstGeom prst="rect">
            <a:avLst/>
          </a:prstGeom>
          <a:solidFill>
            <a:schemeClr val="accent3"/>
          </a:solidFill>
          <a:ln w="19050" algn="ctr">
            <a:solidFill>
              <a:schemeClr val="accent3"/>
            </a:solidFill>
            <a:miter lim="800000"/>
            <a:headEnd/>
            <a:tailEnd/>
          </a:ln>
        </p:spPr>
        <p:txBody>
          <a:bodyPr wrap="none" lIns="0" tIns="0" rIns="0" bIns="0" rtlCol="0" anchor="ctr"/>
          <a:lstStyle/>
          <a:p>
            <a:pPr algn="ctr">
              <a:spcBef>
                <a:spcPct val="0"/>
              </a:spcBef>
              <a:spcAft>
                <a:spcPct val="0"/>
              </a:spcAft>
              <a:buFont typeface="Arial" pitchFamily="34" charset="0"/>
              <a:buNone/>
            </a:pPr>
            <a:endParaRPr lang="nb-NO" sz="2000" noProof="0" dirty="0" err="1">
              <a:solidFill>
                <a:schemeClr val="bg1"/>
              </a:solidFill>
              <a:latin typeface="Verdana" panose="020B0604030504040204" pitchFamily="34" charset="0"/>
              <a:ea typeface="+mj-ea"/>
              <a:cs typeface="+mj-cs"/>
              <a:sym typeface="Verdana" panose="020B0604030504040204" pitchFamily="34" charset="0"/>
            </a:endParaRPr>
          </a:p>
        </p:txBody>
      </p:sp>
      <p:sp>
        <p:nvSpPr>
          <p:cNvPr id="3" name="Title 2"/>
          <p:cNvSpPr>
            <a:spLocks noGrp="1"/>
          </p:cNvSpPr>
          <p:nvPr>
            <p:ph type="title"/>
          </p:nvPr>
        </p:nvSpPr>
        <p:spPr/>
        <p:txBody>
          <a:bodyPr/>
          <a:lstStyle/>
          <a:p>
            <a:r>
              <a:rPr lang="nb-NO" dirty="0">
                <a:solidFill>
                  <a:schemeClr val="tx1"/>
                </a:solidFill>
              </a:rPr>
              <a:t>Viktige steg i implementering</a:t>
            </a:r>
          </a:p>
        </p:txBody>
      </p:sp>
      <p:sp>
        <p:nvSpPr>
          <p:cNvPr id="2" name="Text Placeholder 1"/>
          <p:cNvSpPr>
            <a:spLocks noGrp="1"/>
          </p:cNvSpPr>
          <p:nvPr>
            <p:ph type="body" sz="quarter" idx="13"/>
          </p:nvPr>
        </p:nvSpPr>
        <p:spPr/>
        <p:txBody>
          <a:bodyPr/>
          <a:lstStyle/>
          <a:p>
            <a:r>
              <a:rPr lang="nb-NO" dirty="0">
                <a:solidFill>
                  <a:schemeClr val="tx1"/>
                </a:solidFill>
              </a:rPr>
              <a:t>Må tilpasses til kontekst</a:t>
            </a:r>
          </a:p>
        </p:txBody>
      </p:sp>
      <p:grpSp>
        <p:nvGrpSpPr>
          <p:cNvPr id="4" name="Group 3"/>
          <p:cNvGrpSpPr>
            <a:grpSpLocks/>
          </p:cNvGrpSpPr>
          <p:nvPr/>
        </p:nvGrpSpPr>
        <p:grpSpPr>
          <a:xfrm>
            <a:off x="946848" y="1251407"/>
            <a:ext cx="5095506" cy="5080682"/>
            <a:chOff x="3440897" y="1503873"/>
            <a:chExt cx="4019567" cy="4503667"/>
          </a:xfrm>
        </p:grpSpPr>
        <p:sp>
          <p:nvSpPr>
            <p:cNvPr id="50" name="TextBox 49"/>
            <p:cNvSpPr txBox="1"/>
            <p:nvPr/>
          </p:nvSpPr>
          <p:spPr>
            <a:xfrm>
              <a:off x="3440897" y="1503873"/>
              <a:ext cx="3945880" cy="1572231"/>
            </a:xfrm>
            <a:prstGeom prst="rect">
              <a:avLst/>
            </a:prstGeom>
            <a:noFill/>
          </p:spPr>
          <p:txBody>
            <a:bodyPr wrap="square" lIns="0" tIns="0" rIns="0" bIns="0" rtlCol="0">
              <a:noAutofit/>
            </a:bodyPr>
            <a:lstStyle/>
            <a:p>
              <a:r>
                <a:rPr lang="nb-NO" sz="1100" b="1" dirty="0"/>
                <a:t>Tydelig retning og forankring</a:t>
              </a:r>
            </a:p>
            <a:p>
              <a:pPr marL="171450" indent="-171450">
                <a:buFont typeface="Arial" panose="020B0604020202020204" pitchFamily="34" charset="0"/>
                <a:buChar char="•"/>
              </a:pPr>
              <a:r>
                <a:rPr lang="nb-NO" sz="1100" dirty="0"/>
                <a:t>Mål forankret hos ledelsen, tydelig mandat</a:t>
              </a:r>
            </a:p>
            <a:p>
              <a:pPr marL="171450" indent="-171450">
                <a:buFont typeface="Arial" panose="020B0604020202020204" pitchFamily="34" charset="0"/>
                <a:buChar char="•"/>
              </a:pPr>
              <a:r>
                <a:rPr lang="nb-NO" sz="1100" dirty="0"/>
                <a:t>Mål for endringsprosessen</a:t>
              </a:r>
            </a:p>
            <a:p>
              <a:pPr marL="171450" indent="-171450">
                <a:buFont typeface="Arial" panose="020B0604020202020204" pitchFamily="34" charset="0"/>
                <a:buChar char="•"/>
              </a:pPr>
              <a:r>
                <a:rPr lang="nb-NO" sz="1100" dirty="0"/>
                <a:t>Definer suksesskriterier, suksessfaktorer</a:t>
              </a:r>
            </a:p>
            <a:p>
              <a:pPr marL="171450" indent="-171450">
                <a:buFont typeface="Arial" panose="020B0604020202020204" pitchFamily="34" charset="0"/>
                <a:buChar char="•"/>
              </a:pPr>
              <a:r>
                <a:rPr lang="nb-NO" sz="1100" dirty="0"/>
                <a:t>Risikoanalyse</a:t>
              </a:r>
            </a:p>
            <a:p>
              <a:pPr marL="171450" indent="-171450">
                <a:buFont typeface="Arial" panose="020B0604020202020204" pitchFamily="34" charset="0"/>
                <a:buChar char="•"/>
              </a:pPr>
              <a:r>
                <a:rPr lang="nb-NO" sz="1100" dirty="0"/>
                <a:t>Prioritering av tiltak; </a:t>
              </a:r>
              <a:r>
                <a:rPr lang="nb-NO" sz="1100" dirty="0" err="1"/>
                <a:t>Quick</a:t>
              </a:r>
              <a:r>
                <a:rPr lang="nb-NO" sz="1100" dirty="0"/>
                <a:t> </a:t>
              </a:r>
              <a:r>
                <a:rPr lang="nb-NO" sz="1100" dirty="0" err="1"/>
                <a:t>wins</a:t>
              </a:r>
              <a:r>
                <a:rPr lang="nb-NO" sz="1100" dirty="0"/>
                <a:t> og langsiktig nytte</a:t>
              </a:r>
            </a:p>
            <a:p>
              <a:pPr marL="171450" indent="-171450">
                <a:buFont typeface="Arial" panose="020B0604020202020204" pitchFamily="34" charset="0"/>
                <a:buChar char="•"/>
              </a:pPr>
              <a:endParaRPr lang="nb-NO" sz="1100" dirty="0"/>
            </a:p>
            <a:p>
              <a:pPr marL="171450" indent="-171450">
                <a:buFont typeface="Wingdings" panose="05000000000000000000" pitchFamily="2" charset="2"/>
                <a:buChar char="Ø"/>
              </a:pPr>
              <a:r>
                <a:rPr lang="nb-NO" sz="1100" dirty="0"/>
                <a:t>Verktøy: Tiltaksliste, prioriteringsmatrise, HUKI, kommunikasjonsplan, SMARTE mål/ KPI</a:t>
              </a:r>
            </a:p>
            <a:p>
              <a:pPr marL="171450" indent="-171450">
                <a:buFont typeface="Arial" panose="020B0604020202020204" pitchFamily="34" charset="0"/>
                <a:buChar char="•"/>
              </a:pPr>
              <a:endParaRPr lang="nb-NO" sz="1100" dirty="0"/>
            </a:p>
          </p:txBody>
        </p:sp>
        <p:sp>
          <p:nvSpPr>
            <p:cNvPr id="65" name="TextBox 64"/>
            <p:cNvSpPr txBox="1"/>
            <p:nvPr/>
          </p:nvSpPr>
          <p:spPr>
            <a:xfrm>
              <a:off x="3440901" y="3001809"/>
              <a:ext cx="4019563" cy="1077218"/>
            </a:xfrm>
            <a:prstGeom prst="rect">
              <a:avLst/>
            </a:prstGeom>
            <a:noFill/>
          </p:spPr>
          <p:txBody>
            <a:bodyPr wrap="square" lIns="0" tIns="0" rIns="0" bIns="0" rtlCol="0">
              <a:noAutofit/>
            </a:bodyPr>
            <a:lstStyle/>
            <a:p>
              <a:r>
                <a:rPr lang="nb-NO" sz="1100" b="1" dirty="0"/>
                <a:t>Tydelig ansvar og roller</a:t>
              </a:r>
            </a:p>
            <a:p>
              <a:pPr marL="171450" indent="-171450">
                <a:buFont typeface="Arial" panose="020B0604020202020204" pitchFamily="34" charset="0"/>
                <a:buChar char="•"/>
              </a:pPr>
              <a:r>
                <a:rPr lang="nb-NO" sz="1100" dirty="0"/>
                <a:t>Eierskap</a:t>
              </a:r>
              <a:r>
                <a:rPr lang="nb-NO" sz="1100" b="1" dirty="0"/>
                <a:t> </a:t>
              </a:r>
              <a:r>
                <a:rPr lang="nb-NO" sz="1100" dirty="0"/>
                <a:t>til</a:t>
              </a:r>
              <a:r>
                <a:rPr lang="nb-NO" sz="1100" b="1" dirty="0"/>
                <a:t> </a:t>
              </a:r>
              <a:r>
                <a:rPr lang="nb-NO" sz="1100" dirty="0"/>
                <a:t>prosessen</a:t>
              </a:r>
            </a:p>
            <a:p>
              <a:pPr marL="171450" indent="-171450">
                <a:buFont typeface="Arial" panose="020B0604020202020204" pitchFamily="34" charset="0"/>
                <a:buChar char="•"/>
              </a:pPr>
              <a:r>
                <a:rPr lang="nb-NO" sz="1100" dirty="0"/>
                <a:t>Tydelige ansvar og rollefordeling</a:t>
              </a:r>
            </a:p>
            <a:p>
              <a:pPr marL="171450" indent="-171450">
                <a:buFont typeface="Arial" panose="020B0604020202020204" pitchFamily="34" charset="0"/>
                <a:buChar char="•"/>
              </a:pPr>
              <a:endParaRPr lang="nb-NO" sz="1100" dirty="0"/>
            </a:p>
            <a:p>
              <a:pPr marL="171450" indent="-171450">
                <a:buFont typeface="Wingdings" panose="05000000000000000000" pitchFamily="2" charset="2"/>
                <a:buChar char="Ø"/>
              </a:pPr>
              <a:r>
                <a:rPr lang="nb-NO" sz="1100" dirty="0"/>
                <a:t>Verktøy: HUKI/ ansvarsmatrise </a:t>
              </a:r>
            </a:p>
            <a:p>
              <a:pPr marL="171450" indent="-171450">
                <a:buFont typeface="Arial" panose="020B0604020202020204" pitchFamily="34" charset="0"/>
                <a:buChar char="•"/>
              </a:pPr>
              <a:endParaRPr lang="nb-NO" sz="1100" dirty="0"/>
            </a:p>
          </p:txBody>
        </p:sp>
        <p:sp>
          <p:nvSpPr>
            <p:cNvPr id="69" name="TextBox 68"/>
            <p:cNvSpPr txBox="1"/>
            <p:nvPr/>
          </p:nvSpPr>
          <p:spPr>
            <a:xfrm>
              <a:off x="3440897" y="4930322"/>
              <a:ext cx="4019563" cy="1077218"/>
            </a:xfrm>
            <a:prstGeom prst="rect">
              <a:avLst/>
            </a:prstGeom>
            <a:noFill/>
          </p:spPr>
          <p:txBody>
            <a:bodyPr wrap="square" lIns="0" tIns="0" rIns="0" bIns="0" rtlCol="0">
              <a:noAutofit/>
            </a:bodyPr>
            <a:lstStyle/>
            <a:p>
              <a:r>
                <a:rPr lang="nb-NO" sz="1100" b="1" dirty="0"/>
                <a:t>Tydelige aktiviteter og tidsplan</a:t>
              </a:r>
            </a:p>
            <a:p>
              <a:pPr marL="171450" indent="-171450">
                <a:buFont typeface="Arial" panose="020B0604020202020204" pitchFamily="34" charset="0"/>
                <a:buChar char="•"/>
              </a:pPr>
              <a:r>
                <a:rPr lang="nb-NO" sz="1100" dirty="0"/>
                <a:t>Aktiviteter tydelig beskrevet</a:t>
              </a:r>
            </a:p>
            <a:p>
              <a:pPr marL="171450" indent="-171450">
                <a:buFont typeface="Arial" panose="020B0604020202020204" pitchFamily="34" charset="0"/>
                <a:buChar char="•"/>
              </a:pPr>
              <a:r>
                <a:rPr lang="nb-NO" sz="1100" dirty="0"/>
                <a:t>Slutt/ evalueringsdato</a:t>
              </a:r>
            </a:p>
            <a:p>
              <a:pPr marL="171450" indent="-171450">
                <a:buFont typeface="Arial" panose="020B0604020202020204" pitchFamily="34" charset="0"/>
                <a:buChar char="•"/>
              </a:pPr>
              <a:r>
                <a:rPr lang="nb-NO" sz="1100" dirty="0"/>
                <a:t>Vurder smidig eller standard prosjekttilnærming</a:t>
              </a:r>
            </a:p>
            <a:p>
              <a:pPr marL="171450" indent="-171450">
                <a:buFont typeface="Arial" panose="020B0604020202020204" pitchFamily="34" charset="0"/>
                <a:buChar char="•"/>
              </a:pPr>
              <a:r>
                <a:rPr lang="nb-NO" sz="1100" dirty="0"/>
                <a:t>Oppfølging og styring</a:t>
              </a:r>
            </a:p>
            <a:p>
              <a:pPr marL="171450" indent="-171450">
                <a:buFont typeface="Arial" panose="020B0604020202020204" pitchFamily="34" charset="0"/>
                <a:buChar char="•"/>
              </a:pPr>
              <a:endParaRPr lang="nb-NO" sz="1100" dirty="0"/>
            </a:p>
            <a:p>
              <a:pPr marL="171450" indent="-171450">
                <a:buFont typeface="Wingdings" panose="05000000000000000000" pitchFamily="2" charset="2"/>
                <a:buChar char="Ø"/>
              </a:pPr>
              <a:r>
                <a:rPr lang="nb-NO" sz="1100" dirty="0"/>
                <a:t>Verktøy: Fremdriftsplan, tavlemøter, risikoanalyse</a:t>
              </a:r>
            </a:p>
          </p:txBody>
        </p:sp>
      </p:grpSp>
      <p:grpSp>
        <p:nvGrpSpPr>
          <p:cNvPr id="5" name="Group 4"/>
          <p:cNvGrpSpPr>
            <a:grpSpLocks/>
          </p:cNvGrpSpPr>
          <p:nvPr/>
        </p:nvGrpSpPr>
        <p:grpSpPr>
          <a:xfrm>
            <a:off x="6827520" y="1620225"/>
            <a:ext cx="4894579" cy="4462427"/>
            <a:chOff x="7657075" y="1621531"/>
            <a:chExt cx="4005064" cy="3820102"/>
          </a:xfrm>
        </p:grpSpPr>
        <p:sp>
          <p:nvSpPr>
            <p:cNvPr id="55" name="TextBox 54"/>
            <p:cNvSpPr txBox="1"/>
            <p:nvPr/>
          </p:nvSpPr>
          <p:spPr>
            <a:xfrm>
              <a:off x="7657075" y="4364415"/>
              <a:ext cx="4005063" cy="1077218"/>
            </a:xfrm>
            <a:prstGeom prst="rect">
              <a:avLst/>
            </a:prstGeom>
            <a:noFill/>
          </p:spPr>
          <p:txBody>
            <a:bodyPr wrap="square" lIns="0" tIns="0" rIns="0" bIns="0" rtlCol="0">
              <a:noAutofit/>
            </a:bodyPr>
            <a:lstStyle/>
            <a:p>
              <a:r>
                <a:rPr lang="nb-NO" sz="1100" b="1" dirty="0"/>
                <a:t>Måling og evaluering</a:t>
              </a:r>
            </a:p>
            <a:p>
              <a:pPr marL="171450" indent="-171450">
                <a:buFont typeface="Arial" panose="020B0604020202020204" pitchFamily="34" charset="0"/>
                <a:buChar char="•"/>
              </a:pPr>
              <a:r>
                <a:rPr lang="nb-NO" sz="1100" dirty="0"/>
                <a:t>Se i sammenheng med aktivitets- og tidsplan.</a:t>
              </a:r>
            </a:p>
            <a:p>
              <a:pPr marL="171450" indent="-171450">
                <a:buFont typeface="Arial" panose="020B0604020202020204" pitchFamily="34" charset="0"/>
                <a:buChar char="•"/>
              </a:pPr>
              <a:r>
                <a:rPr lang="nb-NO" sz="1100" dirty="0"/>
                <a:t>Måle gevinster</a:t>
              </a:r>
            </a:p>
            <a:p>
              <a:pPr marL="171450" indent="-171450">
                <a:buFont typeface="Arial" panose="020B0604020202020204" pitchFamily="34" charset="0"/>
                <a:buChar char="•"/>
              </a:pPr>
              <a:r>
                <a:rPr lang="nb-NO" sz="1100" dirty="0"/>
                <a:t>Feire resultater og fange opp avvik</a:t>
              </a:r>
            </a:p>
            <a:p>
              <a:pPr marL="171450" indent="-171450">
                <a:buFont typeface="Arial" panose="020B0604020202020204" pitchFamily="34" charset="0"/>
                <a:buChar char="•"/>
              </a:pPr>
              <a:r>
                <a:rPr lang="nb-NO" sz="1100" dirty="0"/>
                <a:t>Iverksette korrigerende tiltak </a:t>
              </a:r>
            </a:p>
            <a:p>
              <a:pPr marL="171450" indent="-171450">
                <a:buFont typeface="Arial" panose="020B0604020202020204" pitchFamily="34" charset="0"/>
                <a:buChar char="•"/>
              </a:pPr>
              <a:endParaRPr lang="nb-NO" sz="1100" dirty="0"/>
            </a:p>
            <a:p>
              <a:pPr marL="171450" indent="-171450">
                <a:buFont typeface="Wingdings" panose="05000000000000000000" pitchFamily="2" charset="2"/>
                <a:buChar char="Ø"/>
              </a:pPr>
              <a:r>
                <a:rPr lang="nb-NO" sz="1100" dirty="0"/>
                <a:t>Verktøy: Gevinstrealiseringsplan, prosjekt/implementeringsplan, plan for evaluering</a:t>
              </a:r>
            </a:p>
          </p:txBody>
        </p:sp>
        <p:sp>
          <p:nvSpPr>
            <p:cNvPr id="67" name="TextBox 66"/>
            <p:cNvSpPr txBox="1"/>
            <p:nvPr/>
          </p:nvSpPr>
          <p:spPr>
            <a:xfrm>
              <a:off x="7657075" y="3107686"/>
              <a:ext cx="4005063" cy="1077218"/>
            </a:xfrm>
            <a:prstGeom prst="rect">
              <a:avLst/>
            </a:prstGeom>
            <a:noFill/>
          </p:spPr>
          <p:txBody>
            <a:bodyPr wrap="square" lIns="0" tIns="0" rIns="0" bIns="0" rtlCol="0">
              <a:noAutofit/>
            </a:bodyPr>
            <a:lstStyle/>
            <a:p>
              <a:r>
                <a:rPr lang="nb-NO" sz="1100" b="1" dirty="0"/>
                <a:t>Kompetanse og læring</a:t>
              </a:r>
            </a:p>
            <a:p>
              <a:pPr marL="171450" indent="-171450">
                <a:buFont typeface="Arial" panose="020B0604020202020204" pitchFamily="34" charset="0"/>
                <a:buChar char="•"/>
              </a:pPr>
              <a:r>
                <a:rPr lang="nb-NO" sz="1100" dirty="0"/>
                <a:t>Kartlegge gap mellom nåværende og ønsket kompetansenivå</a:t>
              </a:r>
            </a:p>
            <a:p>
              <a:pPr marL="171450" indent="-171450">
                <a:buFont typeface="Arial" panose="020B0604020202020204" pitchFamily="34" charset="0"/>
                <a:buChar char="•"/>
              </a:pPr>
              <a:r>
                <a:rPr lang="nb-NO" sz="1100" dirty="0"/>
                <a:t>Utarbeide læringsplan basert på dette</a:t>
              </a:r>
            </a:p>
            <a:p>
              <a:pPr marL="171450" indent="-171450">
                <a:buFont typeface="Arial" panose="020B0604020202020204" pitchFamily="34" charset="0"/>
                <a:buChar char="•"/>
              </a:pPr>
              <a:endParaRPr lang="nb-NO" sz="1100" dirty="0"/>
            </a:p>
            <a:p>
              <a:pPr marL="171450" indent="-171450">
                <a:buFont typeface="Wingdings" panose="05000000000000000000" pitchFamily="2" charset="2"/>
                <a:buChar char="Ø"/>
              </a:pPr>
              <a:r>
                <a:rPr lang="nb-NO" sz="1100" dirty="0"/>
                <a:t>Verktøy: kommunikasjonsplan, sertifisering, kursing, seminarer, markedsføring, nyhetsbrev, quiz, Q&amp;A</a:t>
              </a:r>
            </a:p>
          </p:txBody>
        </p:sp>
        <p:sp>
          <p:nvSpPr>
            <p:cNvPr id="71" name="TextBox 70"/>
            <p:cNvSpPr txBox="1"/>
            <p:nvPr/>
          </p:nvSpPr>
          <p:spPr>
            <a:xfrm>
              <a:off x="7657076" y="1621531"/>
              <a:ext cx="4005063" cy="1306643"/>
            </a:xfrm>
            <a:prstGeom prst="rect">
              <a:avLst/>
            </a:prstGeom>
            <a:noFill/>
          </p:spPr>
          <p:txBody>
            <a:bodyPr wrap="square" lIns="0" tIns="0" rIns="0" bIns="0" rtlCol="0">
              <a:noAutofit/>
            </a:bodyPr>
            <a:lstStyle/>
            <a:p>
              <a:r>
                <a:rPr lang="nb-NO" sz="1100" b="1" dirty="0"/>
                <a:t>Kommunikasjon</a:t>
              </a:r>
            </a:p>
            <a:p>
              <a:pPr marL="171450" indent="-171450">
                <a:buFont typeface="Arial" panose="020B0604020202020204" pitchFamily="34" charset="0"/>
                <a:buChar char="•"/>
              </a:pPr>
              <a:r>
                <a:rPr lang="nb-NO" sz="1100" dirty="0"/>
                <a:t>Identifiser interessenter, både internt og eksternt</a:t>
              </a:r>
            </a:p>
            <a:p>
              <a:pPr marL="171450" indent="-171450">
                <a:buFont typeface="Arial" panose="020B0604020202020204" pitchFamily="34" charset="0"/>
                <a:buChar char="•"/>
              </a:pPr>
              <a:r>
                <a:rPr lang="nb-NO" sz="1100" dirty="0"/>
                <a:t>Utarbeid kommunikasjonsplan (hvem, hva, hvor)</a:t>
              </a:r>
            </a:p>
            <a:p>
              <a:pPr marL="171450" indent="-171450">
                <a:buFont typeface="Arial" panose="020B0604020202020204" pitchFamily="34" charset="0"/>
                <a:buChar char="•"/>
              </a:pPr>
              <a:r>
                <a:rPr lang="nb-NO" sz="1100" dirty="0"/>
                <a:t>Forankre endring i organisasjonen</a:t>
              </a:r>
            </a:p>
            <a:p>
              <a:pPr marL="171450" indent="-171450">
                <a:buFont typeface="Arial" panose="020B0604020202020204" pitchFamily="34" charset="0"/>
                <a:buChar char="•"/>
              </a:pPr>
              <a:r>
                <a:rPr lang="nb-NO" sz="1100" dirty="0"/>
                <a:t>Sikre motivasjon</a:t>
              </a:r>
            </a:p>
            <a:p>
              <a:pPr marL="171450" indent="-171450">
                <a:buFont typeface="Arial" panose="020B0604020202020204" pitchFamily="34" charset="0"/>
                <a:buChar char="•"/>
              </a:pPr>
              <a:r>
                <a:rPr lang="nb-NO" sz="1100" dirty="0"/>
                <a:t>Forbered på endring; for hele UiO, avdeling og den ansatte</a:t>
              </a:r>
            </a:p>
            <a:p>
              <a:pPr marL="171450" indent="-171450">
                <a:buFont typeface="Arial" panose="020B0604020202020204" pitchFamily="34" charset="0"/>
                <a:buChar char="•"/>
              </a:pPr>
              <a:endParaRPr lang="nb-NO" sz="1100" dirty="0"/>
            </a:p>
            <a:p>
              <a:pPr marL="171450" indent="-171450">
                <a:buFont typeface="Wingdings" panose="05000000000000000000" pitchFamily="2" charset="2"/>
                <a:buChar char="Ø"/>
              </a:pPr>
              <a:r>
                <a:rPr lang="nb-NO" sz="1100" dirty="0"/>
                <a:t>Verktøy: interessentanalyse, kommunikasjonsplan, </a:t>
              </a:r>
              <a:r>
                <a:rPr lang="nb-NO" sz="1100" dirty="0" err="1"/>
                <a:t>personas</a:t>
              </a:r>
              <a:r>
                <a:rPr lang="nb-NO" sz="1100" dirty="0"/>
                <a:t> og brukerreise</a:t>
              </a:r>
            </a:p>
          </p:txBody>
        </p:sp>
      </p:grpSp>
      <p:sp>
        <p:nvSpPr>
          <p:cNvPr id="20" name="TextBox 19"/>
          <p:cNvSpPr txBox="1"/>
          <p:nvPr/>
        </p:nvSpPr>
        <p:spPr>
          <a:xfrm>
            <a:off x="946848" y="3985439"/>
            <a:ext cx="5095504" cy="1215232"/>
          </a:xfrm>
          <a:prstGeom prst="rect">
            <a:avLst/>
          </a:prstGeom>
          <a:noFill/>
        </p:spPr>
        <p:txBody>
          <a:bodyPr wrap="square" lIns="0" tIns="0" rIns="0" bIns="0" rtlCol="0">
            <a:noAutofit/>
          </a:bodyPr>
          <a:lstStyle/>
          <a:p>
            <a:r>
              <a:rPr lang="nb-NO" sz="1100" b="1" dirty="0"/>
              <a:t>Brukerorientering</a:t>
            </a:r>
          </a:p>
          <a:p>
            <a:pPr marL="171450" indent="-171450">
              <a:buFont typeface="Arial" panose="020B0604020202020204" pitchFamily="34" charset="0"/>
              <a:buChar char="•"/>
            </a:pPr>
            <a:r>
              <a:rPr lang="nb-NO" sz="1100" dirty="0"/>
              <a:t>Innsamling av data (fra brukere)</a:t>
            </a:r>
          </a:p>
          <a:p>
            <a:pPr marL="171450" indent="-171450">
              <a:buFont typeface="Arial" panose="020B0604020202020204" pitchFamily="34" charset="0"/>
              <a:buChar char="•"/>
            </a:pPr>
            <a:r>
              <a:rPr lang="nb-NO" sz="1100" dirty="0"/>
              <a:t>Brukertest/akseptansetest</a:t>
            </a:r>
          </a:p>
          <a:p>
            <a:pPr marL="171450" indent="-171450">
              <a:buFont typeface="Arial" panose="020B0604020202020204" pitchFamily="34" charset="0"/>
              <a:buChar char="•"/>
            </a:pPr>
            <a:endParaRPr lang="nb-NO" sz="1100" dirty="0"/>
          </a:p>
          <a:p>
            <a:pPr marL="171450" indent="-171450">
              <a:buFont typeface="Wingdings" panose="05000000000000000000" pitchFamily="2" charset="2"/>
              <a:buChar char="Ø"/>
            </a:pPr>
            <a:r>
              <a:rPr lang="nb-NO" sz="1100" dirty="0"/>
              <a:t>Verktøy: </a:t>
            </a:r>
            <a:r>
              <a:rPr lang="nb-NO" sz="1100" dirty="0" err="1"/>
              <a:t>personas</a:t>
            </a:r>
            <a:r>
              <a:rPr lang="nb-NO" sz="1100" dirty="0"/>
              <a:t>, undersøkelser, quiz, workshops, intervjuer</a:t>
            </a:r>
          </a:p>
        </p:txBody>
      </p:sp>
    </p:spTree>
    <p:extLst>
      <p:ext uri="{BB962C8B-B14F-4D97-AF65-F5344CB8AC3E}">
        <p14:creationId xmlns:p14="http://schemas.microsoft.com/office/powerpoint/2010/main" val="3454299724"/>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70C0">
            <a:alpha val="30000"/>
          </a:srgb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nb-NO" dirty="0">
                <a:solidFill>
                  <a:srgbClr val="002060"/>
                </a:solidFill>
              </a:rPr>
              <a:t>Plan for drift og videreutvikling</a:t>
            </a:r>
          </a:p>
          <a:p>
            <a:endParaRPr lang="en-GB" dirty="0"/>
          </a:p>
        </p:txBody>
      </p:sp>
      <p:sp>
        <p:nvSpPr>
          <p:cNvPr id="7" name="Rectangle 6"/>
          <p:cNvSpPr/>
          <p:nvPr/>
        </p:nvSpPr>
        <p:spPr bwMode="auto">
          <a:xfrm>
            <a:off x="1032933" y="2192867"/>
            <a:ext cx="7078134" cy="112606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4400" b="1" i="0" u="none" strike="noStrike" cap="none" normalizeH="0" baseline="0" dirty="0">
                <a:ln>
                  <a:noFill/>
                </a:ln>
                <a:solidFill>
                  <a:schemeClr val="accent6">
                    <a:lumMod val="75000"/>
                  </a:schemeClr>
                </a:solidFill>
                <a:effectLst/>
                <a:latin typeface="Arial" charset="0"/>
                <a:ea typeface="ヒラギノ角ゴ Pro W3" charset="-128"/>
                <a:cs typeface="ヒラギノ角ゴ Pro W3" charset="-128"/>
              </a:rPr>
              <a:t>Drift og videreutvikling</a:t>
            </a:r>
            <a:endParaRPr kumimoji="0" lang="en-GB" sz="4400" b="1" i="0" u="none" strike="noStrike" cap="none" normalizeH="0" baseline="0" dirty="0">
              <a:ln>
                <a:noFill/>
              </a:ln>
              <a:solidFill>
                <a:schemeClr val="accent6">
                  <a:lumMod val="75000"/>
                </a:schemeClr>
              </a:solidFill>
              <a:effectLst/>
              <a:latin typeface="Arial" charset="0"/>
              <a:ea typeface="ヒラギノ角ゴ Pro W3" charset="-128"/>
              <a:cs typeface="ヒラギノ角ゴ Pro W3" charset="-128"/>
            </a:endParaRPr>
          </a:p>
        </p:txBody>
      </p:sp>
      <p:pic>
        <p:nvPicPr>
          <p:cNvPr id="47106" name="Picture 2" descr="https://static.thenounproject.com/png/556134-200.png">
            <a:hlinkClick r:id="rId3" tooltip="New features"/>
          </p:cNvPr>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61870" y="1981200"/>
            <a:ext cx="1350432" cy="1350432"/>
          </a:xfrm>
          <a:prstGeom prst="rect">
            <a:avLst/>
          </a:prstGeom>
          <a:noFill/>
          <a:extLst>
            <a:ext uri="{909E8E84-426E-40DD-AFC4-6F175D3DCCD1}">
              <a14:hiddenFill xmlns:a14="http://schemas.microsoft.com/office/drawing/2010/main">
                <a:solidFill>
                  <a:srgbClr val="FFFFFF"/>
                </a:solidFill>
              </a14:hiddenFill>
            </a:ext>
          </a:extLst>
        </p:spPr>
      </p:pic>
      <p:pic>
        <p:nvPicPr>
          <p:cNvPr id="47108" name="Picture 4" descr="https://static.thenounproject.com/png/1204696-200.png">
            <a:hlinkClick r:id="rId5" tooltip="Self-Development"/>
          </p:cNvPr>
          <p:cNvPicPr>
            <a:picLocks noChangeAspect="1" noChangeArrowheads="1"/>
          </p:cNvPicPr>
          <p:nvPr/>
        </p:nvPicPr>
        <p:blipFill>
          <a:blip r:embed="rId6">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399058" y="2755900"/>
            <a:ext cx="1551517" cy="1551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8288219"/>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b-NO" dirty="0"/>
              <a:t>Viktigste aktiviteter</a:t>
            </a:r>
            <a:endParaRPr lang="en-GB" dirty="0"/>
          </a:p>
        </p:txBody>
      </p:sp>
      <p:sp>
        <p:nvSpPr>
          <p:cNvPr id="6" name="Content Placeholder 5"/>
          <p:cNvSpPr>
            <a:spLocks noGrp="1"/>
          </p:cNvSpPr>
          <p:nvPr>
            <p:ph idx="1"/>
          </p:nvPr>
        </p:nvSpPr>
        <p:spPr/>
        <p:txBody>
          <a:bodyPr/>
          <a:lstStyle/>
          <a:p>
            <a:pPr marL="347980" indent="-347980"/>
            <a:r>
              <a:rPr lang="nb-NO" dirty="0"/>
              <a:t>Overlevering</a:t>
            </a:r>
            <a:r>
              <a:rPr lang="nb-NO"/>
              <a:t> fra prosessleder til prosesseier linjeledelse</a:t>
            </a:r>
            <a:endParaRPr lang="nb-NO" dirty="0">
              <a:cs typeface="Arial"/>
            </a:endParaRPr>
          </a:p>
          <a:p>
            <a:pPr marL="347980" indent="-347980"/>
            <a:r>
              <a:rPr lang="nb-NO">
                <a:cs typeface="Arial"/>
              </a:rPr>
              <a:t>Gjenstående implementeringsaktiviteter (eks opplæring)</a:t>
            </a:r>
            <a:endParaRPr lang="nb-NO" dirty="0"/>
          </a:p>
          <a:p>
            <a:pPr marL="347980" indent="-347980"/>
            <a:r>
              <a:rPr lang="nb-NO"/>
              <a:t>Evaluering </a:t>
            </a:r>
            <a:r>
              <a:rPr lang="nb-NO" dirty="0"/>
              <a:t>av arbeidsprosess etter plan</a:t>
            </a:r>
            <a:endParaRPr lang="nb-NO"/>
          </a:p>
          <a:p>
            <a:pPr marL="347980" indent="-347980"/>
            <a:endParaRPr lang="nb-NO" dirty="0">
              <a:cs typeface="Arial"/>
            </a:endParaRPr>
          </a:p>
        </p:txBody>
      </p:sp>
      <p:graphicFrame>
        <p:nvGraphicFramePr>
          <p:cNvPr id="4" name="Diagram 3"/>
          <p:cNvGraphicFramePr/>
          <p:nvPr>
            <p:extLst>
              <p:ext uri="{D42A27DB-BD31-4B8C-83A1-F6EECF244321}">
                <p14:modId xmlns:p14="http://schemas.microsoft.com/office/powerpoint/2010/main" val="1252043512"/>
              </p:ext>
            </p:extLst>
          </p:nvPr>
        </p:nvGraphicFramePr>
        <p:xfrm>
          <a:off x="5842000" y="76200"/>
          <a:ext cx="6096000" cy="1185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8474709"/>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31BB473-ACAF-428D-94CE-243A3449E93C}"/>
              </a:ext>
            </a:extLst>
          </p:cNvPr>
          <p:cNvSpPr>
            <a:spLocks noGrp="1"/>
          </p:cNvSpPr>
          <p:nvPr>
            <p:ph type="title"/>
          </p:nvPr>
        </p:nvSpPr>
        <p:spPr/>
        <p:txBody>
          <a:bodyPr/>
          <a:lstStyle/>
          <a:p>
            <a:r>
              <a:rPr lang="nb-NO" dirty="0"/>
              <a:t>Beskrivelse av ny arbeidsprosess</a:t>
            </a:r>
          </a:p>
        </p:txBody>
      </p:sp>
      <p:sp>
        <p:nvSpPr>
          <p:cNvPr id="3" name="Plassholder for innhold 2">
            <a:extLst>
              <a:ext uri="{FF2B5EF4-FFF2-40B4-BE49-F238E27FC236}">
                <a16:creationId xmlns:a16="http://schemas.microsoft.com/office/drawing/2014/main" id="{D598852C-322E-4AD0-B236-65B1F1303B29}"/>
              </a:ext>
            </a:extLst>
          </p:cNvPr>
          <p:cNvSpPr>
            <a:spLocks noGrp="1"/>
          </p:cNvSpPr>
          <p:nvPr>
            <p:ph idx="1"/>
          </p:nvPr>
        </p:nvSpPr>
        <p:spPr/>
        <p:txBody>
          <a:bodyPr/>
          <a:lstStyle/>
          <a:p>
            <a:pPr marL="347980" indent="-347980"/>
            <a:r>
              <a:rPr lang="nb-NO" dirty="0"/>
              <a:t>Egen mal for beskrivelse av ny arbeidsprosess</a:t>
            </a:r>
            <a:endParaRPr lang="en-US"/>
          </a:p>
          <a:p>
            <a:pPr marL="347980" indent="-347980"/>
            <a:r>
              <a:rPr lang="nb-NO" dirty="0"/>
              <a:t>Roller og ansvar</a:t>
            </a:r>
            <a:endParaRPr lang="nb-NO" dirty="0">
              <a:cs typeface="Arial"/>
            </a:endParaRPr>
          </a:p>
          <a:p>
            <a:pPr marL="347980" indent="-347980"/>
            <a:r>
              <a:rPr lang="nb-NO" dirty="0"/>
              <a:t>Tidfeste jevnlig gjennomgang og videreutvikling av prosessen (eks årlig, ved lovendringer, systemendringer etc.)</a:t>
            </a:r>
            <a:endParaRPr lang="nb-NO" dirty="0">
              <a:cs typeface="Arial"/>
            </a:endParaRPr>
          </a:p>
        </p:txBody>
      </p:sp>
      <p:sp>
        <p:nvSpPr>
          <p:cNvPr id="4" name="Plassholder for dato 3">
            <a:extLst>
              <a:ext uri="{FF2B5EF4-FFF2-40B4-BE49-F238E27FC236}">
                <a16:creationId xmlns:a16="http://schemas.microsoft.com/office/drawing/2014/main" id="{0217B647-DE96-4114-862C-1EA059FC30FE}"/>
              </a:ext>
            </a:extLst>
          </p:cNvPr>
          <p:cNvSpPr>
            <a:spLocks noGrp="1"/>
          </p:cNvSpPr>
          <p:nvPr>
            <p:ph type="dt" sz="half" idx="10"/>
          </p:nvPr>
        </p:nvSpPr>
        <p:spPr/>
        <p:txBody>
          <a:bodyPr/>
          <a:lstStyle/>
          <a:p>
            <a:fld id="{EE92BE9E-EEF8-49AB-B9AF-220D1A65A930}" type="datetime1">
              <a:rPr lang="en-GB" smtClean="0"/>
              <a:t>07/05/2019</a:t>
            </a:fld>
            <a:endParaRPr lang="en-GB"/>
          </a:p>
        </p:txBody>
      </p:sp>
    </p:spTree>
    <p:extLst>
      <p:ext uri="{BB962C8B-B14F-4D97-AF65-F5344CB8AC3E}">
        <p14:creationId xmlns:p14="http://schemas.microsoft.com/office/powerpoint/2010/main" val="867870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alpha val="30000"/>
          </a:srgb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nb-NO" dirty="0">
                <a:solidFill>
                  <a:srgbClr val="002060"/>
                </a:solidFill>
              </a:rPr>
              <a:t>Informasjon om mål, tidsplan og organisering av</a:t>
            </a:r>
          </a:p>
          <a:p>
            <a:r>
              <a:rPr lang="nb-NO" dirty="0">
                <a:solidFill>
                  <a:srgbClr val="002060"/>
                </a:solidFill>
              </a:rPr>
              <a:t>prosessforbedringen(e)</a:t>
            </a:r>
          </a:p>
          <a:p>
            <a:r>
              <a:rPr lang="nb-NO" i="1" dirty="0">
                <a:solidFill>
                  <a:srgbClr val="002060"/>
                </a:solidFill>
              </a:rPr>
              <a:t>Hentes fra mandatet</a:t>
            </a:r>
            <a:endParaRPr lang="en-GB" i="1" dirty="0">
              <a:solidFill>
                <a:srgbClr val="002060"/>
              </a:solidFill>
            </a:endParaRPr>
          </a:p>
        </p:txBody>
      </p:sp>
      <p:pic>
        <p:nvPicPr>
          <p:cNvPr id="30722" name="Picture 2" descr="M:\pc\Desktop\Illustrasjoner\method.png"/>
          <p:cNvPicPr>
            <a:picLocks noChangeAspect="1" noChangeArrowheads="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colorTemperature colorTemp="1500"/>
                    </a14:imgEffect>
                    <a14:imgEffect>
                      <a14:saturation sat="15000"/>
                    </a14:imgEffect>
                  </a14:imgLayer>
                </a14:imgProps>
              </a:ext>
              <a:ext uri="{28A0092B-C50C-407E-A947-70E740481C1C}">
                <a14:useLocalDpi xmlns:a14="http://schemas.microsoft.com/office/drawing/2010/main" val="0"/>
              </a:ext>
            </a:extLst>
          </a:blip>
          <a:srcRect/>
          <a:stretch>
            <a:fillRect/>
          </a:stretch>
        </p:blipFill>
        <p:spPr bwMode="auto">
          <a:xfrm>
            <a:off x="7789334" y="2446867"/>
            <a:ext cx="2294466" cy="2294466"/>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7" name="Rectangle 6"/>
          <p:cNvSpPr/>
          <p:nvPr/>
        </p:nvSpPr>
        <p:spPr bwMode="auto">
          <a:xfrm>
            <a:off x="931333" y="2192867"/>
            <a:ext cx="6036733" cy="112606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4400" b="1" i="0" u="none" strike="noStrike" cap="none" normalizeH="0" baseline="0" dirty="0">
                <a:ln>
                  <a:noFill/>
                </a:ln>
                <a:solidFill>
                  <a:schemeClr val="accent6">
                    <a:lumMod val="75000"/>
                  </a:schemeClr>
                </a:solidFill>
                <a:effectLst/>
                <a:latin typeface="Arial" charset="0"/>
                <a:ea typeface="ヒラギノ角ゴ Pro W3" charset="-128"/>
                <a:cs typeface="ヒラギノ角ゴ Pro W3" charset="-128"/>
              </a:rPr>
              <a:t>Forberedelse</a:t>
            </a:r>
            <a:endParaRPr kumimoji="0" lang="en-GB" sz="4400" b="1" i="0" u="none" strike="noStrike" cap="none" normalizeH="0" baseline="0" dirty="0">
              <a:ln>
                <a:noFill/>
              </a:ln>
              <a:solidFill>
                <a:schemeClr val="accent6">
                  <a:lumMod val="75000"/>
                </a:schemeClr>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373334230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b-NO" dirty="0"/>
              <a:t>Fasens viktigste aktiviteter</a:t>
            </a:r>
            <a:endParaRPr lang="en-GB" dirty="0"/>
          </a:p>
        </p:txBody>
      </p:sp>
      <p:sp>
        <p:nvSpPr>
          <p:cNvPr id="6" name="Content Placeholder 5"/>
          <p:cNvSpPr>
            <a:spLocks noGrp="1"/>
          </p:cNvSpPr>
          <p:nvPr>
            <p:ph idx="1"/>
          </p:nvPr>
        </p:nvSpPr>
        <p:spPr/>
        <p:txBody>
          <a:bodyPr/>
          <a:lstStyle/>
          <a:p>
            <a:pPr marL="347980" indent="-347980"/>
            <a:r>
              <a:rPr lang="nb-NO" dirty="0"/>
              <a:t>Innledende møter om prosessforbedring</a:t>
            </a:r>
            <a:endParaRPr lang="nb-NO"/>
          </a:p>
          <a:p>
            <a:pPr marL="347980" indent="-347980"/>
            <a:r>
              <a:rPr lang="nb-NO" dirty="0"/>
              <a:t>Utarbeide mandat og tidsplan</a:t>
            </a:r>
            <a:endParaRPr lang="nb-NO" dirty="0">
              <a:cs typeface="Arial"/>
            </a:endParaRPr>
          </a:p>
          <a:p>
            <a:pPr marL="347980" indent="-347980"/>
            <a:r>
              <a:rPr lang="nb-NO" dirty="0"/>
              <a:t>Identifisere interessenter og utarbeide kommunikasjonsplan</a:t>
            </a:r>
            <a:endParaRPr lang="nb-NO" dirty="0">
              <a:cs typeface="Arial"/>
            </a:endParaRPr>
          </a:p>
          <a:p>
            <a:pPr marL="347980" indent="-347980"/>
            <a:r>
              <a:rPr lang="nb-NO" dirty="0"/>
              <a:t>Gjennomføre oppstartsmøte </a:t>
            </a:r>
            <a:endParaRPr lang="nb-NO">
              <a:cs typeface="Arial"/>
            </a:endParaRPr>
          </a:p>
          <a:p>
            <a:pPr marL="347980" indent="-347980"/>
            <a:r>
              <a:rPr lang="nb-NO" dirty="0"/>
              <a:t>Gjennomføre informasjonsmøte med ledere og ansatte</a:t>
            </a:r>
            <a:endParaRPr lang="nb-NO" dirty="0">
              <a:cs typeface="Arial"/>
            </a:endParaRPr>
          </a:p>
          <a:p>
            <a:pPr marL="0" indent="0">
              <a:buNone/>
            </a:pPr>
            <a:endParaRPr lang="en-GB" dirty="0"/>
          </a:p>
        </p:txBody>
      </p:sp>
      <p:graphicFrame>
        <p:nvGraphicFramePr>
          <p:cNvPr id="7" name="Diagram 6"/>
          <p:cNvGraphicFramePr/>
          <p:nvPr>
            <p:extLst>
              <p:ext uri="{D42A27DB-BD31-4B8C-83A1-F6EECF244321}">
                <p14:modId xmlns:p14="http://schemas.microsoft.com/office/powerpoint/2010/main" val="2038980414"/>
              </p:ext>
            </p:extLst>
          </p:nvPr>
        </p:nvGraphicFramePr>
        <p:xfrm>
          <a:off x="5842000" y="76200"/>
          <a:ext cx="6096000" cy="1185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10493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extLst>
              <p:ext uri="{D42A27DB-BD31-4B8C-83A1-F6EECF244321}">
                <p14:modId xmlns:p14="http://schemas.microsoft.com/office/powerpoint/2010/main" val="16629488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2" name="think-cell Slide" r:id="rId6" imgW="473" imgH="473" progId="TCLayout.ActiveDocument.1">
                  <p:embed/>
                </p:oleObj>
              </mc:Choice>
              <mc:Fallback>
                <p:oleObj name="think-cell Slide" r:id="rId6" imgW="473" imgH="473" progId="TCLayout.ActiveDocument.1">
                  <p:embed/>
                  <p:pic>
                    <p:nvPicPr>
                      <p:cNvPr id="8" name="Object 7"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7" name="Rectangle 6" hidden="1"/>
          <p:cNvSpPr/>
          <p:nvPr>
            <p:custDataLst>
              <p:tags r:id="rId3"/>
            </p:custDataLst>
          </p:nvPr>
        </p:nvSpPr>
        <p:spPr bwMode="gray">
          <a:xfrm>
            <a:off x="0" y="0"/>
            <a:ext cx="158750" cy="158750"/>
          </a:xfrm>
          <a:prstGeom prst="rect">
            <a:avLst/>
          </a:prstGeom>
          <a:solidFill>
            <a:schemeClr val="accent3"/>
          </a:solidFill>
          <a:ln w="19050" algn="ctr">
            <a:solidFill>
              <a:schemeClr val="accent3"/>
            </a:solidFill>
            <a:miter lim="800000"/>
            <a:headEnd/>
            <a:tailEnd/>
          </a:ln>
        </p:spPr>
        <p:txBody>
          <a:bodyPr wrap="none" lIns="0" tIns="0" rIns="0" bIns="0" rtlCol="0" anchor="ctr"/>
          <a:lstStyle/>
          <a:p>
            <a:pPr algn="ctr">
              <a:spcBef>
                <a:spcPct val="0"/>
              </a:spcBef>
              <a:spcAft>
                <a:spcPct val="0"/>
              </a:spcAft>
              <a:buFont typeface="Arial" pitchFamily="34" charset="0"/>
              <a:buNone/>
            </a:pPr>
            <a:endParaRPr lang="nb-NO" sz="2000" noProof="0" dirty="0" err="1">
              <a:solidFill>
                <a:schemeClr val="bg1"/>
              </a:solidFill>
              <a:latin typeface="Verdana" panose="020B0604030504040204" pitchFamily="34" charset="0"/>
              <a:ea typeface="+mj-ea"/>
              <a:cs typeface="+mj-cs"/>
              <a:sym typeface="Verdana" panose="020B0604030504040204" pitchFamily="34" charset="0"/>
            </a:endParaRPr>
          </a:p>
        </p:txBody>
      </p:sp>
      <p:sp>
        <p:nvSpPr>
          <p:cNvPr id="4" name="Title 3"/>
          <p:cNvSpPr>
            <a:spLocks noGrp="1"/>
          </p:cNvSpPr>
          <p:nvPr>
            <p:ph type="title"/>
          </p:nvPr>
        </p:nvSpPr>
        <p:spPr/>
        <p:txBody>
          <a:bodyPr/>
          <a:lstStyle/>
          <a:p>
            <a:r>
              <a:rPr lang="nb-NO" dirty="0"/>
              <a:t>1. Bakgrunn og begrunnelse for prosjekt</a:t>
            </a:r>
          </a:p>
        </p:txBody>
      </p:sp>
      <p:sp>
        <p:nvSpPr>
          <p:cNvPr id="6" name="Text Placeholder 5"/>
          <p:cNvSpPr>
            <a:spLocks noGrp="1"/>
          </p:cNvSpPr>
          <p:nvPr>
            <p:ph idx="1"/>
          </p:nvPr>
        </p:nvSpPr>
        <p:spPr/>
        <p:txBody>
          <a:bodyPr/>
          <a:lstStyle/>
          <a:p>
            <a:r>
              <a:rPr lang="nb-NO" dirty="0"/>
              <a:t>Hentes fra mandat for prosessforbedring.</a:t>
            </a:r>
          </a:p>
          <a:p>
            <a:r>
              <a:rPr lang="nb-NO" sz="2400" i="1" dirty="0"/>
              <a:t>Beskriv kort formålet (hensikten) med forbedring av prosessen: </a:t>
            </a:r>
          </a:p>
          <a:p>
            <a:pPr lvl="1"/>
            <a:r>
              <a:rPr lang="nb-NO" sz="2000" i="1"/>
              <a:t>Hvilken situasjon</a:t>
            </a:r>
            <a:r>
              <a:rPr lang="nb-NO" sz="2000" i="1" dirty="0"/>
              <a:t>, problemstilling, eller nytt behov i organisasjonen skal arbeidet løse/bidra til å løse? </a:t>
            </a:r>
          </a:p>
          <a:p>
            <a:pPr lvl="1"/>
            <a:r>
              <a:rPr lang="nb-NO" sz="2000" i="1" dirty="0"/>
              <a:t>Er det gjort tidligere arbeid (evt. andre steder) som har betydning? </a:t>
            </a:r>
          </a:p>
          <a:p>
            <a:pPr marL="0" indent="0">
              <a:buNone/>
            </a:pPr>
            <a:endParaRPr lang="nb-NO" dirty="0"/>
          </a:p>
        </p:txBody>
      </p:sp>
    </p:spTree>
    <p:extLst>
      <p:ext uri="{BB962C8B-B14F-4D97-AF65-F5344CB8AC3E}">
        <p14:creationId xmlns:p14="http://schemas.microsoft.com/office/powerpoint/2010/main" val="66128118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3145677809"/>
              </p:ext>
            </p:extLst>
          </p:nvPr>
        </p:nvGraphicFramePr>
        <p:xfrm>
          <a:off x="901700" y="2066925"/>
          <a:ext cx="10566400" cy="2352040"/>
        </p:xfrm>
        <a:graphic>
          <a:graphicData uri="http://schemas.openxmlformats.org/drawingml/2006/table">
            <a:tbl>
              <a:tblPr firstRow="1" bandRow="1">
                <a:tableStyleId>{5C22544A-7EE6-4342-B048-85BDC9FD1C3A}</a:tableStyleId>
              </a:tblPr>
              <a:tblGrid>
                <a:gridCol w="2279650">
                  <a:extLst>
                    <a:ext uri="{9D8B030D-6E8A-4147-A177-3AD203B41FA5}">
                      <a16:colId xmlns:a16="http://schemas.microsoft.com/office/drawing/2014/main" val="2011731025"/>
                    </a:ext>
                  </a:extLst>
                </a:gridCol>
                <a:gridCol w="8286750">
                  <a:extLst>
                    <a:ext uri="{9D8B030D-6E8A-4147-A177-3AD203B41FA5}">
                      <a16:colId xmlns:a16="http://schemas.microsoft.com/office/drawing/2014/main" val="4248580579"/>
                    </a:ext>
                  </a:extLst>
                </a:gridCol>
              </a:tblGrid>
              <a:tr h="370840">
                <a:tc>
                  <a:txBody>
                    <a:bodyPr/>
                    <a:lstStyle/>
                    <a:p>
                      <a:endParaRPr lang="nb-NO" dirty="0"/>
                    </a:p>
                  </a:txBody>
                  <a:tcPr/>
                </a:tc>
                <a:tc>
                  <a:txBody>
                    <a:bodyPr/>
                    <a:lstStyle/>
                    <a:p>
                      <a:endParaRPr lang="nb-NO"/>
                    </a:p>
                  </a:txBody>
                  <a:tcPr/>
                </a:tc>
                <a:extLst>
                  <a:ext uri="{0D108BD9-81ED-4DB2-BD59-A6C34878D82A}">
                    <a16:rowId xmlns:a16="http://schemas.microsoft.com/office/drawing/2014/main" val="1627068514"/>
                  </a:ext>
                </a:extLst>
              </a:tr>
              <a:tr h="370840">
                <a:tc>
                  <a:txBody>
                    <a:bodyPr/>
                    <a:lstStyle/>
                    <a:p>
                      <a:r>
                        <a:rPr lang="nb-NO" sz="2000" b="1" dirty="0" smtClean="0"/>
                        <a:t>Strategi</a:t>
                      </a:r>
                      <a:endParaRPr lang="nb-NO" sz="2000" b="1" dirty="0"/>
                    </a:p>
                  </a:txBody>
                  <a:tcPr/>
                </a:tc>
                <a:tc>
                  <a:txBody>
                    <a:bodyPr/>
                    <a:lstStyle/>
                    <a:p>
                      <a:pPr>
                        <a:spcAft>
                          <a:spcPts val="0"/>
                        </a:spcAft>
                      </a:pPr>
                      <a:r>
                        <a:rPr lang="nb-NO" sz="1800" i="1" dirty="0">
                          <a:effectLst/>
                          <a:latin typeface="Calibri" panose="020F0502020204030204" pitchFamily="34" charset="0"/>
                          <a:ea typeface="Times New Roman" panose="02020603050405020304" pitchFamily="18" charset="0"/>
                          <a:cs typeface="Times New Roman" panose="02020603050405020304" pitchFamily="18" charset="0"/>
                        </a:rPr>
                        <a:t>Hvordan underbygger prosessen UiOs virksomhetsmål?</a:t>
                      </a:r>
                      <a:endParaRPr lang="nb-NO"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67986136"/>
                  </a:ext>
                </a:extLst>
              </a:tr>
              <a:tr h="370840">
                <a:tc>
                  <a:txBody>
                    <a:bodyPr/>
                    <a:lstStyle/>
                    <a:p>
                      <a:r>
                        <a:rPr lang="nb-NO" sz="2000" b="1" dirty="0" smtClean="0"/>
                        <a:t>Mål</a:t>
                      </a:r>
                      <a:endParaRPr lang="nb-NO" sz="2000" b="1" dirty="0"/>
                    </a:p>
                  </a:txBody>
                  <a:tcPr/>
                </a:tc>
                <a:tc>
                  <a:txBody>
                    <a:bodyPr/>
                    <a:lstStyle/>
                    <a:p>
                      <a:r>
                        <a:rPr lang="nb-NO" sz="1800" i="1" kern="1200" dirty="0" smtClean="0">
                          <a:solidFill>
                            <a:schemeClr val="dk1"/>
                          </a:solidFill>
                          <a:effectLst/>
                          <a:latin typeface="+mn-lt"/>
                          <a:ea typeface="+mn-ea"/>
                          <a:cs typeface="+mn-cs"/>
                        </a:rPr>
                        <a:t>Hva er målet (overordnet) for denne prosessen?</a:t>
                      </a:r>
                      <a:endParaRPr lang="nb-NO" sz="1800" dirty="0"/>
                    </a:p>
                  </a:txBody>
                  <a:tcPr/>
                </a:tc>
                <a:extLst>
                  <a:ext uri="{0D108BD9-81ED-4DB2-BD59-A6C34878D82A}">
                    <a16:rowId xmlns:a16="http://schemas.microsoft.com/office/drawing/2014/main" val="456366083"/>
                  </a:ext>
                </a:extLst>
              </a:tr>
              <a:tr h="370840">
                <a:tc>
                  <a:txBody>
                    <a:bodyPr/>
                    <a:lstStyle/>
                    <a:p>
                      <a:r>
                        <a:rPr lang="nb-NO" sz="2000" b="1" dirty="0" smtClean="0"/>
                        <a:t>Suksessfaktorer</a:t>
                      </a:r>
                      <a:endParaRPr lang="nb-NO" sz="2000" b="1" dirty="0"/>
                    </a:p>
                  </a:txBody>
                  <a:tcPr/>
                </a:tc>
                <a:tc>
                  <a:txBody>
                    <a:bodyPr/>
                    <a:lstStyle/>
                    <a:p>
                      <a:r>
                        <a:rPr lang="nb-NO" sz="1800" i="1" kern="1200" dirty="0" smtClean="0">
                          <a:solidFill>
                            <a:schemeClr val="dk1"/>
                          </a:solidFill>
                          <a:effectLst/>
                          <a:latin typeface="+mn-lt"/>
                          <a:ea typeface="+mn-ea"/>
                          <a:cs typeface="+mn-cs"/>
                        </a:rPr>
                        <a:t>Hvilke faktorer må være tilstede for at målet skal oppnås?</a:t>
                      </a:r>
                      <a:endParaRPr lang="nb-NO" sz="1800" dirty="0"/>
                    </a:p>
                  </a:txBody>
                  <a:tcPr/>
                </a:tc>
                <a:extLst>
                  <a:ext uri="{0D108BD9-81ED-4DB2-BD59-A6C34878D82A}">
                    <a16:rowId xmlns:a16="http://schemas.microsoft.com/office/drawing/2014/main" val="4022505097"/>
                  </a:ext>
                </a:extLst>
              </a:tr>
              <a:tr h="370840">
                <a:tc>
                  <a:txBody>
                    <a:bodyPr/>
                    <a:lstStyle/>
                    <a:p>
                      <a:r>
                        <a:rPr lang="nb-NO" sz="2000" b="1" dirty="0" smtClean="0"/>
                        <a:t>Indikatorer</a:t>
                      </a:r>
                      <a:endParaRPr lang="nb-NO" sz="2000" b="1" dirty="0"/>
                    </a:p>
                  </a:txBody>
                  <a:tcPr/>
                </a:tc>
                <a:tc>
                  <a:txBody>
                    <a:bodyPr/>
                    <a:lstStyle/>
                    <a:p>
                      <a:r>
                        <a:rPr lang="nb-NO" sz="1800" i="1" kern="1200" dirty="0" smtClean="0">
                          <a:solidFill>
                            <a:schemeClr val="dk1"/>
                          </a:solidFill>
                          <a:effectLst/>
                          <a:latin typeface="+mn-lt"/>
                          <a:ea typeface="+mn-ea"/>
                          <a:cs typeface="+mn-cs"/>
                        </a:rPr>
                        <a:t>Hva er indikatorene på at vi lykkes?</a:t>
                      </a:r>
                      <a:endParaRPr lang="nb-NO" sz="1800" dirty="0"/>
                    </a:p>
                  </a:txBody>
                  <a:tcPr/>
                </a:tc>
                <a:extLst>
                  <a:ext uri="{0D108BD9-81ED-4DB2-BD59-A6C34878D82A}">
                    <a16:rowId xmlns:a16="http://schemas.microsoft.com/office/drawing/2014/main" val="2291193077"/>
                  </a:ext>
                </a:extLst>
              </a:tr>
              <a:tr h="370840">
                <a:tc>
                  <a:txBody>
                    <a:bodyPr/>
                    <a:lstStyle/>
                    <a:p>
                      <a:r>
                        <a:rPr lang="nb-NO" sz="2000" b="1" dirty="0" smtClean="0"/>
                        <a:t>Måltall</a:t>
                      </a:r>
                      <a:endParaRPr lang="nb-NO" sz="2000" b="1" dirty="0"/>
                    </a:p>
                  </a:txBody>
                  <a:tcPr/>
                </a:tc>
                <a:tc>
                  <a:txBody>
                    <a:bodyPr/>
                    <a:lstStyle/>
                    <a:p>
                      <a:r>
                        <a:rPr lang="nb-NO" sz="1800" i="1" kern="1200" dirty="0" smtClean="0">
                          <a:solidFill>
                            <a:schemeClr val="dk1"/>
                          </a:solidFill>
                          <a:effectLst/>
                          <a:latin typeface="+mn-lt"/>
                          <a:ea typeface="+mn-ea"/>
                          <a:cs typeface="+mn-cs"/>
                        </a:rPr>
                        <a:t>Hva er måltallene?</a:t>
                      </a:r>
                      <a:endParaRPr lang="nb-NO" sz="1800" dirty="0"/>
                    </a:p>
                  </a:txBody>
                  <a:tcPr/>
                </a:tc>
                <a:extLst>
                  <a:ext uri="{0D108BD9-81ED-4DB2-BD59-A6C34878D82A}">
                    <a16:rowId xmlns:a16="http://schemas.microsoft.com/office/drawing/2014/main" val="700329829"/>
                  </a:ext>
                </a:extLst>
              </a:tr>
            </a:tbl>
          </a:graphicData>
        </a:graphic>
      </p:graphicFrame>
      <p:sp>
        <p:nvSpPr>
          <p:cNvPr id="6" name="Rectangle 5"/>
          <p:cNvSpPr/>
          <p:nvPr/>
        </p:nvSpPr>
        <p:spPr>
          <a:xfrm>
            <a:off x="990600" y="5010062"/>
            <a:ext cx="10477500" cy="923330"/>
          </a:xfrm>
          <a:prstGeom prst="rect">
            <a:avLst/>
          </a:prstGeom>
        </p:spPr>
        <p:txBody>
          <a:bodyPr wrap="square">
            <a:spAutoFit/>
          </a:bodyPr>
          <a:lstStyle/>
          <a:p>
            <a:r>
              <a:rPr lang="nb-NO" i="1" dirty="0">
                <a:latin typeface="Calibri" panose="020F0502020204030204" pitchFamily="34" charset="0"/>
                <a:ea typeface="MS Mincho" panose="02020609040205080304" pitchFamily="49" charset="-128"/>
                <a:cs typeface="Times New Roman" panose="02020603050405020304" pitchFamily="18" charset="0"/>
              </a:rPr>
              <a:t>(Beskriv prosessens overordnede mål og hovedelementer. Er det første gang en prosess gjennomgås eller forbedres er kanskje ikke disse elementene beskrevet eller identifisert. Det må da brukes tid sammen med prosesseier på å utforme disse.)</a:t>
            </a:r>
            <a:endParaRPr lang="nb-NO" dirty="0"/>
          </a:p>
        </p:txBody>
      </p:sp>
      <p:sp>
        <p:nvSpPr>
          <p:cNvPr id="7" name="Rectangle 6"/>
          <p:cNvSpPr/>
          <p:nvPr/>
        </p:nvSpPr>
        <p:spPr bwMode="auto">
          <a:xfrm>
            <a:off x="1000125" y="714375"/>
            <a:ext cx="10467975" cy="85725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4800" b="1" i="0" u="none" strike="noStrike" cap="none" normalizeH="0" baseline="0" dirty="0" smtClean="0">
                <a:ln>
                  <a:noFill/>
                </a:ln>
                <a:solidFill>
                  <a:schemeClr val="tx1"/>
                </a:solidFill>
                <a:effectLst/>
                <a:latin typeface="Arial" charset="0"/>
                <a:ea typeface="ヒラギノ角ゴ Pro W3" charset="-128"/>
                <a:cs typeface="ヒラギノ角ゴ Pro W3" charset="-128"/>
              </a:rPr>
              <a:t>Prosessens mål</a:t>
            </a:r>
            <a:endParaRPr kumimoji="0" lang="nb-NO" sz="4800" b="1"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1793836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Prosesselementer</a:t>
            </a:r>
            <a:endParaRPr lang="nb-NO" dirty="0"/>
          </a:p>
        </p:txBody>
      </p:sp>
      <p:sp>
        <p:nvSpPr>
          <p:cNvPr id="3" name="Content Placeholder 2"/>
          <p:cNvSpPr>
            <a:spLocks noGrp="1"/>
          </p:cNvSpPr>
          <p:nvPr>
            <p:ph idx="1"/>
          </p:nvPr>
        </p:nvSpPr>
        <p:spPr/>
        <p:txBody>
          <a:bodyPr/>
          <a:lstStyle/>
          <a:p>
            <a:pPr marL="0" lvl="0" indent="0">
              <a:buNone/>
            </a:pPr>
            <a:r>
              <a:rPr lang="nb-NO" sz="2000" i="1" dirty="0"/>
              <a:t>(Beskriv kort når prosessen starter og slutter og hva som er styrende og støttende elementer for arbeidsprosessen. Dette hjelper til å avgrense opp mot over- eller underliggende prosesser og tydeliggjøre rammene som påvirker arbeidsprosessen</a:t>
            </a:r>
            <a:r>
              <a:rPr lang="nb-NO" sz="2000" i="1" dirty="0" smtClean="0"/>
              <a:t>.)</a:t>
            </a:r>
          </a:p>
          <a:p>
            <a:pPr marL="0" lvl="0" indent="0">
              <a:buNone/>
            </a:pPr>
            <a:endParaRPr lang="nb-NO" sz="2000" dirty="0"/>
          </a:p>
          <a:p>
            <a:r>
              <a:rPr lang="nb-NO" dirty="0" smtClean="0"/>
              <a:t>Når </a:t>
            </a:r>
            <a:r>
              <a:rPr lang="nb-NO" dirty="0"/>
              <a:t>starter </a:t>
            </a:r>
            <a:r>
              <a:rPr lang="nb-NO" dirty="0" smtClean="0"/>
              <a:t>prosessen?</a:t>
            </a:r>
          </a:p>
          <a:p>
            <a:r>
              <a:rPr lang="nb-NO" dirty="0" smtClean="0"/>
              <a:t>Når </a:t>
            </a:r>
            <a:r>
              <a:rPr lang="nb-NO" dirty="0"/>
              <a:t>ender </a:t>
            </a:r>
            <a:r>
              <a:rPr lang="nb-NO" dirty="0" smtClean="0"/>
              <a:t>prosessen?</a:t>
            </a:r>
          </a:p>
          <a:p>
            <a:r>
              <a:rPr lang="nb-NO" dirty="0" smtClean="0"/>
              <a:t>Hva </a:t>
            </a:r>
            <a:r>
              <a:rPr lang="nb-NO" dirty="0"/>
              <a:t>er de styrende elementer (regler, hensikt, mål, osv</a:t>
            </a:r>
            <a:r>
              <a:rPr lang="nb-NO" dirty="0" smtClean="0"/>
              <a:t>.)?</a:t>
            </a:r>
          </a:p>
          <a:p>
            <a:r>
              <a:rPr lang="nb-NO" dirty="0" smtClean="0"/>
              <a:t>Hva </a:t>
            </a:r>
            <a:r>
              <a:rPr lang="nb-NO" dirty="0"/>
              <a:t>er de støttende elementer (verktøy/system, </a:t>
            </a:r>
            <a:r>
              <a:rPr lang="nb-NO" dirty="0" smtClean="0"/>
              <a:t>mennesker</a:t>
            </a:r>
            <a:r>
              <a:rPr lang="nb-NO" dirty="0"/>
              <a:t>, kompetanse, fasiliteter, osv.)?</a:t>
            </a:r>
            <a:br>
              <a:rPr lang="nb-NO" dirty="0"/>
            </a:br>
            <a:endParaRPr lang="nb-NO" dirty="0"/>
          </a:p>
        </p:txBody>
      </p:sp>
    </p:spTree>
    <p:extLst>
      <p:ext uri="{BB962C8B-B14F-4D97-AF65-F5344CB8AC3E}">
        <p14:creationId xmlns:p14="http://schemas.microsoft.com/office/powerpoint/2010/main" val="69437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
            </p:custDataLst>
            <p:extLst>
              <p:ext uri="{D42A27DB-BD31-4B8C-83A1-F6EECF244321}">
                <p14:modId xmlns:p14="http://schemas.microsoft.com/office/powerpoint/2010/main" val="5268685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4" name="think-cell Slide" r:id="rId6" imgW="473" imgH="473" progId="TCLayout.ActiveDocument.1">
                  <p:embed/>
                </p:oleObj>
              </mc:Choice>
              <mc:Fallback>
                <p:oleObj name="think-cell Slide" r:id="rId6" imgW="473" imgH="473" progId="TCLayout.ActiveDocument.1">
                  <p:embed/>
                  <p:pic>
                    <p:nvPicPr>
                      <p:cNvPr id="9" name="Object 8"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8" name="Rectangle 7" hidden="1"/>
          <p:cNvSpPr/>
          <p:nvPr>
            <p:custDataLst>
              <p:tags r:id="rId3"/>
            </p:custDataLst>
          </p:nvPr>
        </p:nvSpPr>
        <p:spPr bwMode="gray">
          <a:xfrm>
            <a:off x="0" y="0"/>
            <a:ext cx="158750" cy="158750"/>
          </a:xfrm>
          <a:prstGeom prst="rect">
            <a:avLst/>
          </a:prstGeom>
          <a:solidFill>
            <a:schemeClr val="accent3"/>
          </a:solidFill>
          <a:ln w="19050" algn="ctr">
            <a:solidFill>
              <a:schemeClr val="accent3"/>
            </a:solidFill>
            <a:miter lim="800000"/>
            <a:headEnd/>
            <a:tailEnd/>
          </a:ln>
        </p:spPr>
        <p:txBody>
          <a:bodyPr wrap="none" lIns="0" tIns="0" rIns="0" bIns="0" rtlCol="0" anchor="ctr"/>
          <a:lstStyle/>
          <a:p>
            <a:pPr algn="ctr">
              <a:spcBef>
                <a:spcPct val="0"/>
              </a:spcBef>
              <a:spcAft>
                <a:spcPct val="0"/>
              </a:spcAft>
              <a:buFont typeface="Arial" pitchFamily="34" charset="0"/>
              <a:buNone/>
            </a:pPr>
            <a:endParaRPr lang="nb-NO" sz="2000" noProof="0" dirty="0" err="1">
              <a:solidFill>
                <a:schemeClr val="bg1"/>
              </a:solidFill>
              <a:latin typeface="Verdana" panose="020B0604030504040204" pitchFamily="34" charset="0"/>
              <a:ea typeface="+mj-ea"/>
              <a:cs typeface="+mj-cs"/>
              <a:sym typeface="Verdana" panose="020B0604030504040204" pitchFamily="34" charset="0"/>
            </a:endParaRPr>
          </a:p>
        </p:txBody>
      </p:sp>
      <p:sp>
        <p:nvSpPr>
          <p:cNvPr id="10" name="Content Placeholder 9"/>
          <p:cNvSpPr>
            <a:spLocks noGrp="1"/>
          </p:cNvSpPr>
          <p:nvPr>
            <p:ph idx="1"/>
          </p:nvPr>
        </p:nvSpPr>
        <p:spPr>
          <a:xfrm>
            <a:off x="506822" y="76200"/>
            <a:ext cx="11252200" cy="863991"/>
          </a:xfrm>
        </p:spPr>
        <p:txBody>
          <a:bodyPr/>
          <a:lstStyle/>
          <a:p>
            <a:pPr marL="0" indent="0" algn="ctr">
              <a:buNone/>
            </a:pPr>
            <a:r>
              <a:rPr lang="nb-NO" dirty="0"/>
              <a:t>Mål og gevinster</a:t>
            </a:r>
          </a:p>
        </p:txBody>
      </p:sp>
      <p:sp>
        <p:nvSpPr>
          <p:cNvPr id="36" name="Rectangle 35"/>
          <p:cNvSpPr/>
          <p:nvPr/>
        </p:nvSpPr>
        <p:spPr bwMode="auto">
          <a:xfrm>
            <a:off x="1335617" y="6559522"/>
            <a:ext cx="2215092" cy="215444"/>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180944" indent="-180944"/>
            <a:endParaRPr lang="nb-NO" sz="1400" b="1" dirty="0">
              <a:solidFill>
                <a:srgbClr val="0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022261057"/>
              </p:ext>
            </p:extLst>
          </p:nvPr>
        </p:nvGraphicFramePr>
        <p:xfrm>
          <a:off x="390779" y="940191"/>
          <a:ext cx="11244312" cy="5268170"/>
        </p:xfrm>
        <a:graphic>
          <a:graphicData uri="http://schemas.openxmlformats.org/drawingml/2006/table">
            <a:tbl>
              <a:tblPr firstRow="1" bandRow="1">
                <a:tableStyleId>{5C22544A-7EE6-4342-B048-85BDC9FD1C3A}</a:tableStyleId>
              </a:tblPr>
              <a:tblGrid>
                <a:gridCol w="3748104">
                  <a:extLst>
                    <a:ext uri="{9D8B030D-6E8A-4147-A177-3AD203B41FA5}">
                      <a16:colId xmlns:a16="http://schemas.microsoft.com/office/drawing/2014/main" val="20000"/>
                    </a:ext>
                  </a:extLst>
                </a:gridCol>
                <a:gridCol w="3748104">
                  <a:extLst>
                    <a:ext uri="{9D8B030D-6E8A-4147-A177-3AD203B41FA5}">
                      <a16:colId xmlns:a16="http://schemas.microsoft.com/office/drawing/2014/main" val="20001"/>
                    </a:ext>
                  </a:extLst>
                </a:gridCol>
                <a:gridCol w="3748104">
                  <a:extLst>
                    <a:ext uri="{9D8B030D-6E8A-4147-A177-3AD203B41FA5}">
                      <a16:colId xmlns:a16="http://schemas.microsoft.com/office/drawing/2014/main" val="20003"/>
                    </a:ext>
                  </a:extLst>
                </a:gridCol>
              </a:tblGrid>
              <a:tr h="706162">
                <a:tc>
                  <a:txBody>
                    <a:bodyPr/>
                    <a:lstStyle/>
                    <a:p>
                      <a:r>
                        <a:rPr lang="en-GB" dirty="0" err="1">
                          <a:solidFill>
                            <a:srgbClr val="002060"/>
                          </a:solidFill>
                        </a:rPr>
                        <a:t>Utvalgt</a:t>
                      </a:r>
                      <a:r>
                        <a:rPr lang="en-GB" dirty="0">
                          <a:solidFill>
                            <a:srgbClr val="002060"/>
                          </a:solidFill>
                        </a:rPr>
                        <a:t> </a:t>
                      </a:r>
                      <a:r>
                        <a:rPr lang="en-GB" dirty="0" err="1">
                          <a:solidFill>
                            <a:srgbClr val="002060"/>
                          </a:solidFill>
                        </a:rPr>
                        <a:t>prosess</a:t>
                      </a:r>
                      <a:endParaRPr lang="en-GB" dirty="0">
                        <a:solidFill>
                          <a:srgbClr val="002060"/>
                        </a:solidFill>
                      </a:endParaRPr>
                    </a:p>
                  </a:txBody>
                  <a:tcPr/>
                </a:tc>
                <a:tc>
                  <a:txBody>
                    <a:bodyPr/>
                    <a:lstStyle/>
                    <a:p>
                      <a:r>
                        <a:rPr lang="en-GB" dirty="0" err="1">
                          <a:solidFill>
                            <a:srgbClr val="002060"/>
                          </a:solidFill>
                        </a:rPr>
                        <a:t>Mulige</a:t>
                      </a:r>
                      <a:r>
                        <a:rPr lang="en-GB" dirty="0">
                          <a:solidFill>
                            <a:srgbClr val="002060"/>
                          </a:solidFill>
                        </a:rPr>
                        <a:t> </a:t>
                      </a:r>
                      <a:r>
                        <a:rPr lang="en-GB" dirty="0" err="1">
                          <a:solidFill>
                            <a:srgbClr val="002060"/>
                          </a:solidFill>
                        </a:rPr>
                        <a:t>mål</a:t>
                      </a:r>
                      <a:r>
                        <a:rPr lang="en-GB" dirty="0">
                          <a:solidFill>
                            <a:srgbClr val="002060"/>
                          </a:solidFill>
                        </a:rPr>
                        <a:t> for </a:t>
                      </a:r>
                      <a:r>
                        <a:rPr lang="en-GB" dirty="0" err="1">
                          <a:solidFill>
                            <a:srgbClr val="002060"/>
                          </a:solidFill>
                        </a:rPr>
                        <a:t>prosessforbedring</a:t>
                      </a:r>
                      <a:endParaRPr lang="en-GB" dirty="0">
                        <a:solidFill>
                          <a:srgbClr val="002060"/>
                        </a:solidFill>
                      </a:endParaRPr>
                    </a:p>
                  </a:txBody>
                  <a:tcPr/>
                </a:tc>
                <a:tc>
                  <a:txBody>
                    <a:bodyPr/>
                    <a:lstStyle/>
                    <a:p>
                      <a:r>
                        <a:rPr lang="en-GB" dirty="0" err="1">
                          <a:solidFill>
                            <a:srgbClr val="002060"/>
                          </a:solidFill>
                        </a:rPr>
                        <a:t>Effekt</a:t>
                      </a:r>
                      <a:r>
                        <a:rPr lang="en-GB" dirty="0">
                          <a:solidFill>
                            <a:srgbClr val="002060"/>
                          </a:solidFill>
                        </a:rPr>
                        <a:t>/</a:t>
                      </a:r>
                      <a:r>
                        <a:rPr lang="en-GB" dirty="0" err="1">
                          <a:solidFill>
                            <a:srgbClr val="002060"/>
                          </a:solidFill>
                        </a:rPr>
                        <a:t>Gevinster</a:t>
                      </a:r>
                      <a:endParaRPr lang="en-GB" dirty="0">
                        <a:solidFill>
                          <a:srgbClr val="002060"/>
                        </a:solidFill>
                      </a:endParaRPr>
                    </a:p>
                  </a:txBody>
                  <a:tcPr/>
                </a:tc>
                <a:extLst>
                  <a:ext uri="{0D108BD9-81ED-4DB2-BD59-A6C34878D82A}">
                    <a16:rowId xmlns:a16="http://schemas.microsoft.com/office/drawing/2014/main" val="10000"/>
                  </a:ext>
                </a:extLst>
              </a:tr>
              <a:tr h="947037">
                <a:tc>
                  <a:txBody>
                    <a:bodyPr/>
                    <a:lstStyle/>
                    <a:p>
                      <a:r>
                        <a:rPr lang="en-GB" dirty="0">
                          <a:solidFill>
                            <a:srgbClr val="002060"/>
                          </a:solidFill>
                        </a:rPr>
                        <a:t>xxx</a:t>
                      </a:r>
                    </a:p>
                  </a:txBody>
                  <a:tcPr/>
                </a:tc>
                <a:tc>
                  <a:txBody>
                    <a:bodyPr/>
                    <a:lstStyle/>
                    <a:p>
                      <a:pPr marL="285750" indent="-285750">
                        <a:buFont typeface="Arial"/>
                        <a:buChar char="•"/>
                      </a:pPr>
                      <a:r>
                        <a:rPr lang="en-GB" dirty="0" err="1">
                          <a:solidFill>
                            <a:srgbClr val="002060"/>
                          </a:solidFill>
                        </a:rPr>
                        <a:t>Standardisering</a:t>
                      </a:r>
                      <a:endParaRPr lang="en-GB" dirty="0">
                        <a:solidFill>
                          <a:srgbClr val="002060"/>
                        </a:solidFill>
                      </a:endParaRPr>
                    </a:p>
                    <a:p>
                      <a:pPr marL="285750" indent="-285750">
                        <a:buFont typeface="Arial"/>
                        <a:buChar char="•"/>
                      </a:pPr>
                      <a:r>
                        <a:rPr lang="en-GB" dirty="0" err="1">
                          <a:solidFill>
                            <a:srgbClr val="002060"/>
                          </a:solidFill>
                        </a:rPr>
                        <a:t>Redusert</a:t>
                      </a:r>
                      <a:r>
                        <a:rPr lang="en-GB" dirty="0">
                          <a:solidFill>
                            <a:srgbClr val="002060"/>
                          </a:solidFill>
                        </a:rPr>
                        <a:t> </a:t>
                      </a:r>
                      <a:r>
                        <a:rPr lang="en-GB" dirty="0" err="1">
                          <a:solidFill>
                            <a:srgbClr val="002060"/>
                          </a:solidFill>
                        </a:rPr>
                        <a:t>tidsbruk</a:t>
                      </a:r>
                    </a:p>
                    <a:p>
                      <a:pPr marL="285750" lvl="0" indent="-285750">
                        <a:buFont typeface="Arial"/>
                        <a:buChar char="•"/>
                      </a:pPr>
                      <a:r>
                        <a:rPr lang="en-GB" dirty="0" err="1">
                          <a:solidFill>
                            <a:srgbClr val="002060"/>
                          </a:solidFill>
                        </a:rPr>
                        <a:t>Økt</a:t>
                      </a:r>
                      <a:r>
                        <a:rPr lang="en-GB" dirty="0">
                          <a:solidFill>
                            <a:srgbClr val="002060"/>
                          </a:solidFill>
                        </a:rPr>
                        <a:t>, </a:t>
                      </a:r>
                      <a:r>
                        <a:rPr lang="en-GB" dirty="0" err="1">
                          <a:solidFill>
                            <a:srgbClr val="002060"/>
                          </a:solidFill>
                        </a:rPr>
                        <a:t>bedre</a:t>
                      </a:r>
                      <a:r>
                        <a:rPr lang="en-GB" dirty="0">
                          <a:solidFill>
                            <a:srgbClr val="002060"/>
                          </a:solidFill>
                        </a:rPr>
                        <a:t>, </a:t>
                      </a:r>
                      <a:r>
                        <a:rPr lang="en-GB" dirty="0" err="1">
                          <a:solidFill>
                            <a:srgbClr val="002060"/>
                          </a:solidFill>
                        </a:rPr>
                        <a:t>klarere</a:t>
                      </a:r>
                      <a:r>
                        <a:rPr lang="en-GB" dirty="0">
                          <a:solidFill>
                            <a:srgbClr val="002060"/>
                          </a:solidFill>
                        </a:rPr>
                        <a:t>, </a:t>
                      </a:r>
                      <a:r>
                        <a:rPr lang="en-GB" dirty="0" err="1">
                          <a:solidFill>
                            <a:srgbClr val="002060"/>
                          </a:solidFill>
                        </a:rPr>
                        <a:t>flere</a:t>
                      </a:r>
                      <a:r>
                        <a:rPr lang="en-GB" dirty="0">
                          <a:solidFill>
                            <a:srgbClr val="002060"/>
                          </a:solidFill>
                        </a:rPr>
                        <a:t>, </a:t>
                      </a:r>
                      <a:r>
                        <a:rPr lang="en-GB" dirty="0" err="1">
                          <a:solidFill>
                            <a:srgbClr val="002060"/>
                          </a:solidFill>
                        </a:rPr>
                        <a:t>endrede</a:t>
                      </a:r>
                      <a:r>
                        <a:rPr lang="en-GB" dirty="0">
                          <a:solidFill>
                            <a:srgbClr val="002060"/>
                          </a:solidFill>
                        </a:rPr>
                        <a:t>, </a:t>
                      </a:r>
                      <a:r>
                        <a:rPr lang="en-GB" dirty="0" err="1">
                          <a:solidFill>
                            <a:srgbClr val="002060"/>
                          </a:solidFill>
                        </a:rPr>
                        <a:t>tydeliggjøre</a:t>
                      </a:r>
                      <a:r>
                        <a:rPr lang="en-GB" dirty="0">
                          <a:solidFill>
                            <a:srgbClr val="002060"/>
                          </a:solidFill>
                        </a:rPr>
                        <a:t>, </a:t>
                      </a:r>
                      <a:r>
                        <a:rPr lang="en-GB" dirty="0" err="1">
                          <a:solidFill>
                            <a:srgbClr val="002060"/>
                          </a:solidFill>
                        </a:rPr>
                        <a:t>identifisere</a:t>
                      </a:r>
                      <a:r>
                        <a:rPr lang="en-GB" dirty="0">
                          <a:solidFill>
                            <a:srgbClr val="002060"/>
                          </a:solidFill>
                        </a:rPr>
                        <a:t>, </a:t>
                      </a:r>
                      <a:r>
                        <a:rPr lang="en-GB" dirty="0" err="1">
                          <a:solidFill>
                            <a:srgbClr val="002060"/>
                          </a:solidFill>
                        </a:rPr>
                        <a:t>synliggjøre</a:t>
                      </a:r>
                      <a:r>
                        <a:rPr lang="en-GB" dirty="0">
                          <a:solidFill>
                            <a:srgbClr val="002060"/>
                          </a:solidFill>
                        </a:rPr>
                        <a:t>, </a:t>
                      </a:r>
                      <a:r>
                        <a:rPr lang="en-GB" dirty="0" err="1">
                          <a:solidFill>
                            <a:srgbClr val="002060"/>
                          </a:solidFill>
                        </a:rPr>
                        <a:t>muliggjøre</a:t>
                      </a:r>
                      <a:r>
                        <a:rPr lang="en-GB" dirty="0">
                          <a:solidFill>
                            <a:srgbClr val="002060"/>
                          </a:solidFill>
                        </a:rPr>
                        <a:t>...</a:t>
                      </a:r>
                    </a:p>
                  </a:txBody>
                  <a:tcPr/>
                </a:tc>
                <a:tc>
                  <a:txBody>
                    <a:bodyPr/>
                    <a:lstStyle/>
                    <a:p>
                      <a:pPr marL="285750" indent="-285750">
                        <a:buFont typeface="Arial"/>
                        <a:buChar char="•"/>
                      </a:pPr>
                      <a:r>
                        <a:rPr lang="en-GB" dirty="0" err="1">
                          <a:solidFill>
                            <a:srgbClr val="002060"/>
                          </a:solidFill>
                        </a:rPr>
                        <a:t>Økt</a:t>
                      </a:r>
                      <a:r>
                        <a:rPr lang="en-GB" dirty="0">
                          <a:solidFill>
                            <a:srgbClr val="002060"/>
                          </a:solidFill>
                        </a:rPr>
                        <a:t> </a:t>
                      </a:r>
                      <a:r>
                        <a:rPr lang="en-GB" dirty="0" err="1">
                          <a:solidFill>
                            <a:srgbClr val="002060"/>
                          </a:solidFill>
                        </a:rPr>
                        <a:t>brukertilfredshet</a:t>
                      </a:r>
                      <a:endParaRPr lang="en-GB" dirty="0">
                        <a:solidFill>
                          <a:srgbClr val="002060"/>
                        </a:solidFill>
                      </a:endParaRPr>
                    </a:p>
                    <a:p>
                      <a:pPr marL="285750" indent="-285750">
                        <a:buFont typeface="Arial"/>
                        <a:buChar char="•"/>
                      </a:pPr>
                      <a:r>
                        <a:rPr lang="en-GB" dirty="0">
                          <a:solidFill>
                            <a:srgbClr val="002060"/>
                          </a:solidFill>
                        </a:rPr>
                        <a:t>50% </a:t>
                      </a:r>
                      <a:r>
                        <a:rPr lang="en-GB" dirty="0" err="1">
                          <a:solidFill>
                            <a:srgbClr val="002060"/>
                          </a:solidFill>
                        </a:rPr>
                        <a:t>flere</a:t>
                      </a:r>
                      <a:r>
                        <a:rPr lang="en-GB" dirty="0">
                          <a:solidFill>
                            <a:srgbClr val="002060"/>
                          </a:solidFill>
                        </a:rPr>
                        <a:t> </a:t>
                      </a:r>
                      <a:r>
                        <a:rPr lang="en-GB" dirty="0" err="1">
                          <a:solidFill>
                            <a:srgbClr val="002060"/>
                          </a:solidFill>
                        </a:rPr>
                        <a:t>saker</a:t>
                      </a:r>
                      <a:r>
                        <a:rPr lang="en-GB" dirty="0">
                          <a:solidFill>
                            <a:srgbClr val="002060"/>
                          </a:solidFill>
                        </a:rPr>
                        <a:t> </a:t>
                      </a:r>
                      <a:r>
                        <a:rPr lang="en-GB" dirty="0" err="1">
                          <a:solidFill>
                            <a:srgbClr val="002060"/>
                          </a:solidFill>
                        </a:rPr>
                        <a:t>behandlet</a:t>
                      </a:r>
                      <a:endParaRPr lang="en-GB" dirty="0">
                        <a:solidFill>
                          <a:srgbClr val="002060"/>
                        </a:solidFill>
                      </a:endParaRPr>
                    </a:p>
                  </a:txBody>
                  <a:tcPr/>
                </a:tc>
                <a:extLst>
                  <a:ext uri="{0D108BD9-81ED-4DB2-BD59-A6C34878D82A}">
                    <a16:rowId xmlns:a16="http://schemas.microsoft.com/office/drawing/2014/main" val="10001"/>
                  </a:ext>
                </a:extLst>
              </a:tr>
              <a:tr h="706162">
                <a:tc>
                  <a:txBody>
                    <a:bodyPr/>
                    <a:lstStyle/>
                    <a:p>
                      <a:endParaRPr lang="en-GB" dirty="0">
                        <a:solidFill>
                          <a:srgbClr val="002060"/>
                        </a:solidFill>
                      </a:endParaRPr>
                    </a:p>
                  </a:txBody>
                  <a:tcPr/>
                </a:tc>
                <a:tc>
                  <a:txBody>
                    <a:bodyPr/>
                    <a:lstStyle/>
                    <a:p>
                      <a:endParaRPr lang="en-GB">
                        <a:solidFill>
                          <a:srgbClr val="002060"/>
                        </a:solidFill>
                      </a:endParaRPr>
                    </a:p>
                  </a:txBody>
                  <a:tcPr/>
                </a:tc>
                <a:tc>
                  <a:txBody>
                    <a:bodyPr/>
                    <a:lstStyle/>
                    <a:p>
                      <a:endParaRPr lang="en-GB" dirty="0">
                        <a:solidFill>
                          <a:srgbClr val="002060"/>
                        </a:solidFill>
                      </a:endParaRPr>
                    </a:p>
                  </a:txBody>
                  <a:tcPr/>
                </a:tc>
                <a:extLst>
                  <a:ext uri="{0D108BD9-81ED-4DB2-BD59-A6C34878D82A}">
                    <a16:rowId xmlns:a16="http://schemas.microsoft.com/office/drawing/2014/main" val="10002"/>
                  </a:ext>
                </a:extLst>
              </a:tr>
              <a:tr h="706162">
                <a:tc>
                  <a:txBody>
                    <a:bodyPr/>
                    <a:lstStyle/>
                    <a:p>
                      <a:endParaRPr lang="en-GB">
                        <a:solidFill>
                          <a:srgbClr val="002060"/>
                        </a:solidFill>
                      </a:endParaRPr>
                    </a:p>
                  </a:txBody>
                  <a:tcPr/>
                </a:tc>
                <a:tc>
                  <a:txBody>
                    <a:bodyPr/>
                    <a:lstStyle/>
                    <a:p>
                      <a:endParaRPr lang="en-GB" dirty="0">
                        <a:solidFill>
                          <a:srgbClr val="002060"/>
                        </a:solidFill>
                      </a:endParaRPr>
                    </a:p>
                  </a:txBody>
                  <a:tcPr/>
                </a:tc>
                <a:tc>
                  <a:txBody>
                    <a:bodyPr/>
                    <a:lstStyle/>
                    <a:p>
                      <a:endParaRPr lang="en-GB">
                        <a:solidFill>
                          <a:srgbClr val="002060"/>
                        </a:solidFill>
                      </a:endParaRPr>
                    </a:p>
                  </a:txBody>
                  <a:tcPr/>
                </a:tc>
                <a:extLst>
                  <a:ext uri="{0D108BD9-81ED-4DB2-BD59-A6C34878D82A}">
                    <a16:rowId xmlns:a16="http://schemas.microsoft.com/office/drawing/2014/main" val="10003"/>
                  </a:ext>
                </a:extLst>
              </a:tr>
              <a:tr h="706162">
                <a:tc>
                  <a:txBody>
                    <a:bodyPr/>
                    <a:lstStyle/>
                    <a:p>
                      <a:endParaRPr lang="en-GB">
                        <a:solidFill>
                          <a:srgbClr val="002060"/>
                        </a:solidFill>
                      </a:endParaRPr>
                    </a:p>
                  </a:txBody>
                  <a:tcPr/>
                </a:tc>
                <a:tc>
                  <a:txBody>
                    <a:bodyPr/>
                    <a:lstStyle/>
                    <a:p>
                      <a:endParaRPr lang="en-GB">
                        <a:solidFill>
                          <a:srgbClr val="002060"/>
                        </a:solidFill>
                      </a:endParaRPr>
                    </a:p>
                  </a:txBody>
                  <a:tcPr/>
                </a:tc>
                <a:tc>
                  <a:txBody>
                    <a:bodyPr/>
                    <a:lstStyle/>
                    <a:p>
                      <a:endParaRPr lang="en-GB">
                        <a:solidFill>
                          <a:srgbClr val="002060"/>
                        </a:solidFill>
                      </a:endParaRPr>
                    </a:p>
                  </a:txBody>
                  <a:tcPr/>
                </a:tc>
                <a:extLst>
                  <a:ext uri="{0D108BD9-81ED-4DB2-BD59-A6C34878D82A}">
                    <a16:rowId xmlns:a16="http://schemas.microsoft.com/office/drawing/2014/main" val="10004"/>
                  </a:ext>
                </a:extLst>
              </a:tr>
              <a:tr h="706162">
                <a:tc>
                  <a:txBody>
                    <a:bodyPr/>
                    <a:lstStyle/>
                    <a:p>
                      <a:endParaRPr lang="en-GB">
                        <a:solidFill>
                          <a:srgbClr val="002060"/>
                        </a:solidFill>
                      </a:endParaRPr>
                    </a:p>
                  </a:txBody>
                  <a:tcPr/>
                </a:tc>
                <a:tc>
                  <a:txBody>
                    <a:bodyPr/>
                    <a:lstStyle/>
                    <a:p>
                      <a:endParaRPr lang="en-GB">
                        <a:solidFill>
                          <a:srgbClr val="002060"/>
                        </a:solidFill>
                      </a:endParaRPr>
                    </a:p>
                  </a:txBody>
                  <a:tcPr/>
                </a:tc>
                <a:tc>
                  <a:txBody>
                    <a:bodyPr/>
                    <a:lstStyle/>
                    <a:p>
                      <a:endParaRPr lang="en-GB" dirty="0">
                        <a:solidFill>
                          <a:srgbClr val="002060"/>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82514883"/>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6856&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Buv8RxiiT7K2WFnqxhVaoQ"/>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B9SCo51xRwaORtGFqCaLeA"/>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_9pJANp6TeayP1L_9W.zJg"/>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4oojgSDsTd.wqVE7kYZUGQ"/>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6PCfuulhQN.ohYUZydV10w"/>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tODW0LvIQwKinQsqVFNuC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dwo_UTtcSOWy1meWQDY_3g"/>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13a0NjB.SnGiWmTcR6geL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F.2vrDJaT6W4dDOb055.Cg"/>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cbnq9SacTvO11yRhTZiXn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TLiVXyYzRd.uQVJmuma56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mhtm7R4ZST2z74VRnLZ5t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VTfJiXTqTYuU5drjcbXVkg"/>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Ms_iz3bnQDG0h3ApymNIk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wFavdcp_Sw2JeC3fLY3ds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6bmWcDqTQHW8NQEOKlZx4g"/>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AiJM7qJqQoCgnUw4JqzBhw"/>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q02GoIIoRk6yg7cItTQc6g"/>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c8zmTwYfQF2wHPm7_RvCNA"/>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vj0ZfAHOTmiwOp5ApaBb7w"/>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Pxuy1BBiTt6FI85EXyTq6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2J7WohCuTIqszNSMSbWxR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piytTzNsQ5SYXWj4chzJT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4VdN4aezQnOuiO4cnyL3EQ"/>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_U9DbbtpQjGs5kit5uTYMw"/>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tklFfANDTc.vWwlhhq5aFQ"/>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2fRIUfR9Rd6OgEQxRYclu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GCHNx1F2Qzq32wHkTtzlmg"/>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wSOY1Tm2RTCKkCDuhM56PA"/>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Wrz2_cpgSjC4Kv3RMOOouA"/>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8Zaky9UfRkiUBR.R35MSAQ"/>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7jE9Gt.4S7WyyDfwvAPWNQ"/>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7RM36MtRQZiAbqJlUMnkm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GbtjYV_ETDehbUYtGo2Lx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9IKXZV7gQ0i1spyyEGgB6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QbjGItOTRDO5Og.3EK_EJw"/>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BVxhmNHpSbyunm5lf0Oce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8OPULEXcRUWJTpGG13FdM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BO.Y37WbTSCl2E3vv5tY1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dkNdlLN2TSih7VpmB5aSXw"/>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B9WRYRQ0Q1iSAJaGtXYDuQ"/>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rFuBS_baRn6YCZ0aAaQtjA"/>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jzThGCAVTD.sG1VMWRjaKQ"/>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IV6zCdNNRTSzHprYph_uA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VNiYRljQjCVJyFMinn2e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kswQKKkIT6ilFEhaVwUct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Y.UMqeaQSuyBAmfwjCXX_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LcA4r0GIRGqCf9JY.hZ93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dpg6f2goRIeM1XusSIcO7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auegzGeKQKGahfCBH_Pp2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3yNQ9IcRFmdPeVqCnWtU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8cBPcnMGSeiD93tRFK4fQ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ya3W7DYKQzON6beNSugVO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PducpyoQXKx6Z.vEjDc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ejK2jnDwRoqsbEf7I422G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MB.l3QD9R1SmBEXnMTC13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pZTBybTARtuFU4hhN_KtX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SQHYZVKJSRigNBZgpa5ws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CQg2DJVmQ8eGLBtVHWcul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NLjiUanRvOttGQoPRKAJ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wQuJPgVFSkWCy8zwy.yek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m1PJxLMWTlWSu_TMSrnI4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dv8kZ5H2SsC8JGQoXlQ96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ui_NS4G6S9y7VIEAYmpSu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B9SCo51xRwaORtGFqCaLe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_9pJANp6TeayP1L_9W.zJ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4oojgSDsTd.wqVE7kYZUG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6PCfuulhQN.ohYUZydV10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tODW0LvIQwKinQsqVFNuC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dwo_UTtcSOWy1meWQDY_3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13a0NjB.SnGiWmTcR6geL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F.2vrDJaT6W4dDOb055.C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cbnq9SacTvO11yRhTZiXn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TLiVXyYzRd.uQVJmuma56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VTfJiXTqTYuU5drjcbXVk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Ms_iz3bnQDG0h3ApymNIk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wFavdcp_Sw2JeC3fLY3ds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6bmWcDqTQHW8NQEOKlZx4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AiJM7qJqQoCgnUw4JqzBh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q02GoIIoRk6yg7cItTQc6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mN0DtPnBTxelcmn7UBM2J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c8zmTwYfQF2wHPm7_RvCN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vj0ZfAHOTmiwOp5ApaBb7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Pxuy1BBiTt6FI85EXyTq6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2J7WohCuTIqszNSMSbWxR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4VdN4aezQnOuiO4cnyL3E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_U9DbbtpQjGs5kit5uTYM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2fRIUfR9Rd6OgEQxRYclu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Wrz2_cpgSjC4Kv3RMOOou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7jE9Gt.4S7WyyDfwvAPWN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9IKXZV7gQ0i1spyyEGgB6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BO.Y37WbTSCl2E3vv5tY1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B9WRYRQ0Q1iSAJaGtXYDu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3Tf5zOrYQjqbDqkfJQ2n1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5.HQ3i6eQc.ss.NJ05Go7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3Tf5zOrYQjqbDqkfJQ2n1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ktF41PmjQhmaTXnfayqZo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buPpd5iQ9u1Nh1ES7rP8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rFuBS_baRn6YCZ0aAaQtj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o2mwPScSRMaajphW.nj1vw"/>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Buv8RxiiT7K2WFnqxhVao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mhtm7R4ZST2z74VRnLZ5t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piytTzNsQ5SYXWj4chzJT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GbtjYV_ETDehbUYtGo2Lx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jzThGCAVTD.sG1VMWRjaK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6VNiYRljQjCVJyFMinn2e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kswQKKkIT6ilFEhaVwUct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Y.UMqeaQSuyBAmfwjCXX_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LcA4r0GIRGqCf9JY.hZ93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dpg6f2goRIeM1XusSIcO7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A3yNQ9IcRFmdPeVqCnWtU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8cBPcnMGSeiD93tRFK4fQg"/>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ya3W7DYKQzON6beNSugVOg"/>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NPducpyoQXKx6Z.vEjDc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o2mwPScSRMaajphW.nj1v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ejK2jnDwRoqsbEf7I422G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MB.l3QD9R1SmBEXnMTC13g"/>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pZTBybTARtuFU4hhN_KtXg"/>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SQHYZVKJSRigNBZgpa5wsg"/>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CQg2DJVmQ8eGLBtVHWcul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NLjiUanRvOttGQoPRKAJ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wQuJPgVFSkWCy8zwy.yek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m1PJxLMWTlWSu_TMSrnI4A"/>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dv8kZ5H2SsC8JGQoXlQ96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ui_NS4G6S9y7VIEAYmpSuQ"/>
</p:tagLst>
</file>

<file path=ppt/theme/theme1.xml><?xml version="1.0" encoding="utf-8"?>
<a:theme xmlns:a="http://schemas.openxmlformats.org/drawingml/2006/main" name="Theme3">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majorFont>
      <a:minorFont>
        <a:latin typeface="Arial"/>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majorFont>
      <a:minorFont>
        <a:latin typeface="Arial"/>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3e36812-88cd-4849-b5bf-044abecbbbe4">
      <UserInfo>
        <DisplayName>Frank Paul Silye</DisplayName>
        <AccountId>25</AccountId>
        <AccountType/>
      </UserInfo>
      <UserInfo>
        <DisplayName>Mari Anne Ramstad</DisplayName>
        <AccountId>31</AccountId>
        <AccountType/>
      </UserInfo>
      <UserInfo>
        <DisplayName>Kari Oline Bergstrøm</DisplayName>
        <AccountId>15</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9D70FDF2920A74AAEC8438D68CFEDD4" ma:contentTypeVersion="6" ma:contentTypeDescription="Opprett et nytt dokument." ma:contentTypeScope="" ma:versionID="67a1757fa6f53f7ef15ab0b6c5920e2a">
  <xsd:schema xmlns:xsd="http://www.w3.org/2001/XMLSchema" xmlns:xs="http://www.w3.org/2001/XMLSchema" xmlns:p="http://schemas.microsoft.com/office/2006/metadata/properties" xmlns:ns2="092abc85-7c52-4ebd-b75b-1f90f941936e" xmlns:ns3="83e36812-88cd-4849-b5bf-044abecbbbe4" targetNamespace="http://schemas.microsoft.com/office/2006/metadata/properties" ma:root="true" ma:fieldsID="a29d18c6ecc6c9ff5fa4f819d1a3a410" ns2:_="" ns3:_="">
    <xsd:import namespace="092abc85-7c52-4ebd-b75b-1f90f941936e"/>
    <xsd:import namespace="83e36812-88cd-4849-b5bf-044abecbbbe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2abc85-7c52-4ebd-b75b-1f90f94193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e36812-88cd-4849-b5bf-044abecbbbe4"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662817-DF3D-4039-8561-E0BF4AA6345D}">
  <ds:schemaRefs>
    <ds:schemaRef ds:uri="http://schemas.microsoft.com/sharepoint/v3/contenttype/forms"/>
  </ds:schemaRefs>
</ds:datastoreItem>
</file>

<file path=customXml/itemProps2.xml><?xml version="1.0" encoding="utf-8"?>
<ds:datastoreItem xmlns:ds="http://schemas.openxmlformats.org/officeDocument/2006/customXml" ds:itemID="{EFC14E44-E163-4A33-94E5-93A7BE96AF11}">
  <ds:schemaRefs>
    <ds:schemaRef ds:uri="http://www.w3.org/XML/1998/namespace"/>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terms/"/>
    <ds:schemaRef ds:uri="092abc85-7c52-4ebd-b75b-1f90f941936e"/>
    <ds:schemaRef ds:uri="http://purl.org/dc/dcmitype/"/>
    <ds:schemaRef ds:uri="http://schemas.microsoft.com/office/infopath/2007/PartnerControls"/>
    <ds:schemaRef ds:uri="83e36812-88cd-4849-b5bf-044abecbbbe4"/>
  </ds:schemaRefs>
</ds:datastoreItem>
</file>

<file path=customXml/itemProps3.xml><?xml version="1.0" encoding="utf-8"?>
<ds:datastoreItem xmlns:ds="http://schemas.openxmlformats.org/officeDocument/2006/customXml" ds:itemID="{25D4BD3D-DE10-4724-A993-3035C65CB3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2abc85-7c52-4ebd-b75b-1f90f941936e"/>
    <ds:schemaRef ds:uri="83e36812-88cd-4849-b5bf-044abecbbb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Theme3</Template>
  <TotalTime>5777</TotalTime>
  <Words>1653</Words>
  <Application>Microsoft Office PowerPoint</Application>
  <PresentationFormat>Widescreen</PresentationFormat>
  <Paragraphs>393</Paragraphs>
  <Slides>35</Slides>
  <Notes>20</Notes>
  <HiddenSlides>5</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6" baseType="lpstr">
      <vt:lpstr>MS Mincho</vt:lpstr>
      <vt:lpstr>Arial</vt:lpstr>
      <vt:lpstr>Calibri</vt:lpstr>
      <vt:lpstr>Segoe UI</vt:lpstr>
      <vt:lpstr>Times New Roman</vt:lpstr>
      <vt:lpstr>Verdana</vt:lpstr>
      <vt:lpstr>Wingdings</vt:lpstr>
      <vt:lpstr>Wingdings 2</vt:lpstr>
      <vt:lpstr>ヒラギノ角ゴ Pro W3</vt:lpstr>
      <vt:lpstr>Theme3</vt:lpstr>
      <vt:lpstr>think-cell Slide</vt:lpstr>
      <vt:lpstr>Prosessdokument </vt:lpstr>
      <vt:lpstr>Prosessdokument: Veiledning</vt:lpstr>
      <vt:lpstr>PowerPoint Presentation</vt:lpstr>
      <vt:lpstr>PowerPoint Presentation</vt:lpstr>
      <vt:lpstr>Fasens viktigste aktiviteter</vt:lpstr>
      <vt:lpstr>1. Bakgrunn og begrunnelse for prosjekt</vt:lpstr>
      <vt:lpstr>PowerPoint Presentation</vt:lpstr>
      <vt:lpstr>Prosesselementer</vt:lpstr>
      <vt:lpstr>PowerPoint Presentation</vt:lpstr>
      <vt:lpstr>Leveranser og avgrensing</vt:lpstr>
      <vt:lpstr>Organisering og ansvar</vt:lpstr>
      <vt:lpstr>Tidsplan</vt:lpstr>
      <vt:lpstr>PowerPoint Presentation</vt:lpstr>
      <vt:lpstr>Fasens viktigste aktiviteter</vt:lpstr>
      <vt:lpstr>Prosessoversikt - (tid for gjennomføring endres til tid, hva betyr styringsdok</vt:lpstr>
      <vt:lpstr> Tegning av arbeidsflyt – lim inn fra Visio</vt:lpstr>
      <vt:lpstr>Nåsituasjonsrapport </vt:lpstr>
      <vt:lpstr>PowerPoint Presentation</vt:lpstr>
      <vt:lpstr>Aktiviteter i ønsket situasjon</vt:lpstr>
      <vt:lpstr>Prosessoversikt</vt:lpstr>
      <vt:lpstr> Tegning av arbeidsflyt – lim inn fra Visio</vt:lpstr>
      <vt:lpstr>PowerPoint Presentation</vt:lpstr>
      <vt:lpstr>Rapport for ønsket situasjon</vt:lpstr>
      <vt:lpstr>PowerPoint Presentation</vt:lpstr>
      <vt:lpstr>Fasens viktigste aktiviteter</vt:lpstr>
      <vt:lpstr>Planlegging av pilot</vt:lpstr>
      <vt:lpstr>Anbefalt plan for pilotering</vt:lpstr>
      <vt:lpstr>Pilotering</vt:lpstr>
      <vt:lpstr>Evaluering av pilot</vt:lpstr>
      <vt:lpstr>Beskrivelse av viktige resultater </vt:lpstr>
      <vt:lpstr>Implementering</vt:lpstr>
      <vt:lpstr>Viktige steg i implementering</vt:lpstr>
      <vt:lpstr>PowerPoint Presentation</vt:lpstr>
      <vt:lpstr>Viktigste aktiviteter</vt:lpstr>
      <vt:lpstr>Beskrivelse av ny arbeidsprosess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Deloitte AS</dc:creator>
  <cp:lastModifiedBy>Cecilie Andersen</cp:lastModifiedBy>
  <cp:revision>594</cp:revision>
  <cp:lastPrinted>2018-12-14T09:08:03Z</cp:lastPrinted>
  <dcterms:modified xsi:type="dcterms:W3CDTF">2019-05-07T09:21:22Z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youtColor">
    <vt:lpwstr>Title Slide - White</vt:lpwstr>
  </property>
  <property fmtid="{D5CDD505-2E9C-101B-9397-08002B2CF9AE}" pid="3" name="LayoutColorEnd">
    <vt:lpwstr>End Slide - White</vt:lpwstr>
  </property>
  <property fmtid="{D5CDD505-2E9C-101B-9397-08002B2CF9AE}" pid="4" name="CustomerId">
    <vt:lpwstr>deloittenorway</vt:lpwstr>
  </property>
  <property fmtid="{D5CDD505-2E9C-101B-9397-08002B2CF9AE}" pid="5" name="TemplateId">
    <vt:lpwstr>636512676841639065</vt:lpwstr>
  </property>
  <property fmtid="{D5CDD505-2E9C-101B-9397-08002B2CF9AE}" pid="6" name="UserProfileId">
    <vt:lpwstr>636378873455908807</vt:lpwstr>
  </property>
  <property fmtid="{D5CDD505-2E9C-101B-9397-08002B2CF9AE}" pid="7" name="ContentTypeId">
    <vt:lpwstr>0x010100D9D70FDF2920A74AAEC8438D68CFEDD4</vt:lpwstr>
  </property>
</Properties>
</file>