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73" r:id="rId4"/>
    <p:sldId id="267" r:id="rId5"/>
    <p:sldId id="283" r:id="rId6"/>
    <p:sldId id="260" r:id="rId7"/>
    <p:sldId id="284" r:id="rId8"/>
    <p:sldId id="290" r:id="rId9"/>
    <p:sldId id="289" r:id="rId10"/>
    <p:sldId id="264" r:id="rId11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0" autoAdjust="0"/>
    <p:restoredTop sz="92810" autoAdjust="0"/>
  </p:normalViewPr>
  <p:slideViewPr>
    <p:cSldViewPr snapToGrid="0">
      <p:cViewPr varScale="1">
        <p:scale>
          <a:sx n="161" d="100"/>
          <a:sy n="161" d="100"/>
        </p:scale>
        <p:origin x="4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12BF-1D80-422E-A209-5DF2344E80CC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6B5C-0F58-44A9-BE04-B751BC0B20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490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16B5C-0F58-44A9-BE04-B751BC0B20E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5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16B5C-0F58-44A9-BE04-B751BC0B20E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705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 dirty="0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dirty="0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endParaRPr lang="nb-NO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endParaRPr lang="nb-NO" dirty="0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endParaRPr lang="nb-NO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12.06.2019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12.06.2019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12.06.2019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12.06.2019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zZu0wCqtpo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sta/enheter/mn/arbeidspraksis-m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608807A-8710-4B6A-9AC1-DE33D6BA1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STUA-møte</a:t>
            </a:r>
            <a:br>
              <a:rPr lang="nb-NO" dirty="0"/>
            </a:br>
            <a:r>
              <a:rPr lang="nb-NO" dirty="0"/>
              <a:t>Arbeidspraksis MN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61E94BB-AD48-40AA-96DD-B7A97EF61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12.06.2019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E174F0-C544-46E3-B920-383A92EBB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2449456" cy="383998"/>
          </a:xfrm>
        </p:spPr>
        <p:txBody>
          <a:bodyPr>
            <a:normAutofit/>
          </a:bodyPr>
          <a:lstStyle/>
          <a:p>
            <a:r>
              <a:rPr lang="nb-NO" dirty="0"/>
              <a:t>Ina Hodnebrug (prosjektleder) </a:t>
            </a:r>
            <a:br>
              <a:rPr lang="nb-NO" dirty="0"/>
            </a:br>
            <a:r>
              <a:rPr lang="nb-NO" dirty="0"/>
              <a:t>My Hanh Tu (IBV)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5DB2AA-CFEA-4381-8872-373B1C2DE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Takk for oppmerksomheten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B5A2597-F8A7-4EB7-9CCC-034A03B12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mn.uio.no</a:t>
            </a:r>
          </a:p>
        </p:txBody>
      </p:sp>
    </p:spTree>
    <p:extLst>
      <p:ext uri="{BB962C8B-B14F-4D97-AF65-F5344CB8AC3E}">
        <p14:creationId xmlns:p14="http://schemas.microsoft.com/office/powerpoint/2010/main" val="314714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45E3B0-2952-6147-94F4-593BB2C9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Blindern: Norges fremtid (</a:t>
            </a:r>
            <a:r>
              <a:rPr lang="nb-NO" dirty="0" err="1"/>
              <a:t>Humornieu</a:t>
            </a:r>
            <a:r>
              <a:rPr lang="nb-NO" dirty="0"/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7C3462-54CF-D440-B40F-D75FFCF3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z="2000" dirty="0">
              <a:hlinkClick r:id="rId2"/>
            </a:endParaRPr>
          </a:p>
          <a:p>
            <a:pPr marL="0" indent="0" algn="ctr">
              <a:buNone/>
            </a:pPr>
            <a:endParaRPr lang="nb-NO" sz="2000" dirty="0">
              <a:hlinkClick r:id="rId2"/>
            </a:endParaRPr>
          </a:p>
          <a:p>
            <a:pPr marL="0" indent="0" algn="ctr">
              <a:buNone/>
            </a:pPr>
            <a:r>
              <a:rPr lang="nb-NO" sz="2000" dirty="0">
                <a:hlinkClick r:id="rId2"/>
              </a:rPr>
              <a:t>https://www.youtube.com/watch?v=6zZu0wCqtpo</a:t>
            </a: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757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Praksis i Norge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Varslet stortingsmelding fra statsråd Iselin Nybø: </a:t>
            </a:r>
            <a:br>
              <a:rPr lang="nb-NO" dirty="0"/>
            </a:br>
            <a:r>
              <a:rPr lang="nb-NO" dirty="0"/>
              <a:t>Tettere samarbeid mellom </a:t>
            </a:r>
            <a:br>
              <a:rPr lang="nb-NO" dirty="0"/>
            </a:br>
            <a:r>
              <a:rPr lang="nb-NO" dirty="0"/>
              <a:t>UH-sektoren og arbeidslivet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NIFUs rapport: Hvordan vurderer arbeidsgiver nyutdannede?</a:t>
            </a:r>
          </a:p>
        </p:txBody>
      </p:sp>
      <p:pic>
        <p:nvPicPr>
          <p:cNvPr id="24" name="Picture Placeholder 2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2100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Det vi allerede vet: Meld.St.16 og tilbakemeldinger fra studentene (SB)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 b="1618"/>
          <a:stretch>
            <a:fillRect/>
          </a:stretch>
        </p:blipFill>
        <p:spPr/>
      </p:pic>
      <p:pic>
        <p:nvPicPr>
          <p:cNvPr id="22" name="Picture Placeholder 21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14813"/>
          <a:stretch>
            <a:fillRect/>
          </a:stretch>
        </p:blipFill>
        <p:spPr/>
      </p:pic>
      <p:pic>
        <p:nvPicPr>
          <p:cNvPr id="21" name="Picture Placeholder 20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b="14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74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41359C9-B81A-453C-9D1B-A238F9503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«Arbeidspraksis»</a:t>
            </a:r>
          </a:p>
        </p:txBody>
      </p:sp>
    </p:spTree>
    <p:extLst>
      <p:ext uri="{BB962C8B-B14F-4D97-AF65-F5344CB8AC3E}">
        <p14:creationId xmlns:p14="http://schemas.microsoft.com/office/powerpoint/2010/main" val="153176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730FBB-E6DE-E948-8E23-819155104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2A162A-F8A8-9946-A982-35DD532D6C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Tatt utgangspunkt i modellen til Institutt for statsvitenskap</a:t>
            </a:r>
          </a:p>
          <a:p>
            <a:pPr marL="645750" lvl="1" indent="-285750"/>
            <a:r>
              <a:rPr lang="nb-NO" sz="1400" dirty="0"/>
              <a:t>3 års erfaring med STV4141</a:t>
            </a:r>
          </a:p>
          <a:p>
            <a:pPr marL="645750" lvl="1" indent="-285750"/>
            <a:r>
              <a:rPr lang="nb-NO" sz="1400" dirty="0"/>
              <a:t>Best </a:t>
            </a:r>
            <a:r>
              <a:rPr lang="nb-NO" sz="1400" dirty="0" err="1"/>
              <a:t>practice</a:t>
            </a:r>
            <a:endParaRPr lang="nb-N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Veldig gjennomtenkt modell</a:t>
            </a:r>
          </a:p>
          <a:p>
            <a:pPr marL="645750" lvl="1" indent="-285750"/>
            <a:r>
              <a:rPr lang="nb-NO" sz="1400" dirty="0"/>
              <a:t>Simulerer veien fra jobbsøk til første medarbeidersamtale</a:t>
            </a:r>
          </a:p>
          <a:p>
            <a:pPr marL="645750" lvl="1" indent="-285750"/>
            <a:r>
              <a:rPr lang="nb-NO" sz="1400" dirty="0"/>
              <a:t>Gir studentene realistisk erfaring i det å søke jobbe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17B3F9-1F5C-AD42-9E5B-1B6991EC6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Konkurranse om plassene</a:t>
            </a:r>
          </a:p>
          <a:p>
            <a:pPr marL="645750" lvl="1" indent="-285750"/>
            <a:r>
              <a:rPr lang="nb-NO" sz="1400" dirty="0"/>
              <a:t>Gir en nerve i prosessen</a:t>
            </a:r>
          </a:p>
          <a:p>
            <a:pPr marL="645750" lvl="1" indent="-285750"/>
            <a:r>
              <a:rPr lang="nb-NO" sz="1400" dirty="0"/>
              <a:t>Studentene leverer søknad og CV</a:t>
            </a:r>
          </a:p>
          <a:p>
            <a:pPr marL="645750" lvl="1" indent="-285750"/>
            <a:r>
              <a:rPr lang="nb-NO" sz="1400" dirty="0"/>
              <a:t>Ikke bare karakterene som teller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Samarbeid med Karrieresenteret</a:t>
            </a:r>
          </a:p>
          <a:p>
            <a:pPr marL="645750" lvl="1" indent="-285750"/>
            <a:r>
              <a:rPr lang="nb-NO" sz="1400" dirty="0"/>
              <a:t>Studentene får hjelp til å sette ord på kompetansen sin</a:t>
            </a:r>
          </a:p>
          <a:p>
            <a:pPr marL="645750" lvl="1" indent="-285750"/>
            <a:r>
              <a:rPr lang="nb-NO" sz="1400" dirty="0"/>
              <a:t>KS arrangerer skreddersydd søknadskurs for søkerne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4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72F4C-C83F-4EB5-BF4D-59BDB921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C1F59E-3568-49B1-AC17-9A010156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40181"/>
            <a:ext cx="7920990" cy="30603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b-NO" sz="2400" dirty="0"/>
          </a:p>
          <a:p>
            <a:pPr marL="0" indent="0" algn="ctr">
              <a:buNone/>
            </a:pPr>
            <a:r>
              <a:rPr lang="nb-NO" sz="2800" dirty="0"/>
              <a:t>Studentene har vært ute i jobb før, og de vet hvordan </a:t>
            </a:r>
            <a:r>
              <a:rPr lang="nb-NO" sz="2800" u="sng" dirty="0"/>
              <a:t>de</a:t>
            </a:r>
            <a:r>
              <a:rPr lang="nb-NO" sz="2800" dirty="0"/>
              <a:t> fungerer i jobb</a:t>
            </a:r>
            <a:br>
              <a:rPr lang="nb-NO" sz="2800" dirty="0"/>
            </a:br>
            <a:r>
              <a:rPr lang="nb-NO" sz="2800" dirty="0"/>
              <a:t/>
            </a:r>
            <a:br>
              <a:rPr lang="nb-NO" sz="2800" dirty="0"/>
            </a:br>
            <a:r>
              <a:rPr lang="nb-NO" sz="1800" dirty="0"/>
              <a:t>(mindre skummelt å søke jobb senere)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766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9BB081-7B2F-1A48-B3AF-E4D80704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Pilot ved MN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14EA0E-7384-ED42-BAA3-470023B78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Institutt for biovitenskap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BIOS3050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8142A87-F19E-E24A-942A-12A1FEFC98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Fysisk institutt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FYS3820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9EC6F2-A666-DE4A-98C7-9DB28D86D8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Matematisk institutt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MAT3055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2BD54E0-4503-5A42-ABF7-D304B5949F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Høsten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31A4D75-30F2-3C49-A73E-51A461D8B2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Institutt for teknologi-systemer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TEK3100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5BB4FD6-02D0-134B-980A-7CAA52A25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50041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065A2C-4C8C-8440-BD21-0450C6FA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Ressurser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E8E77-88D8-B24E-B098-0F307E106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>
                <a:hlinkClick r:id="rId2"/>
              </a:rPr>
              <a:t>Rammer for arbeidspraksis ved MN (for-ansatte)</a:t>
            </a:r>
            <a:endParaRPr lang="nb-NO" sz="1800" dirty="0"/>
          </a:p>
          <a:p>
            <a:pPr lvl="1"/>
            <a:r>
              <a:rPr lang="nb-NO" sz="1400" dirty="0"/>
              <a:t>Praksisemner og avtalemaler</a:t>
            </a:r>
          </a:p>
          <a:p>
            <a:r>
              <a:rPr lang="nb-NO" sz="1800" dirty="0"/>
              <a:t>Nettverk praksis MN</a:t>
            </a:r>
          </a:p>
          <a:p>
            <a:pPr lvl="1"/>
            <a:r>
              <a:rPr lang="nb-NO" sz="1400" dirty="0"/>
              <a:t>Knut </a:t>
            </a:r>
            <a:r>
              <a:rPr lang="nb-NO" sz="1400" dirty="0" err="1"/>
              <a:t>Mørken</a:t>
            </a:r>
            <a:r>
              <a:rPr lang="nb-NO" sz="1400" dirty="0"/>
              <a:t> (studiedekan) og Ina Hodnebrug (prosjektleder)</a:t>
            </a:r>
          </a:p>
          <a:p>
            <a:r>
              <a:rPr lang="nb-NO" sz="1800" dirty="0"/>
              <a:t>Bedriftskontakt og avtaler</a:t>
            </a:r>
          </a:p>
          <a:p>
            <a:pPr lvl="1"/>
            <a:r>
              <a:rPr lang="nb-NO" sz="1400" dirty="0"/>
              <a:t>Kristin Vinje (visedekan) og Else Marie </a:t>
            </a:r>
            <a:r>
              <a:rPr lang="nb-NO" sz="1400" dirty="0" err="1"/>
              <a:t>Lingaas</a:t>
            </a:r>
            <a:endParaRPr lang="nb-NO" sz="1400" dirty="0"/>
          </a:p>
          <a:p>
            <a:r>
              <a:rPr lang="nb-NO" sz="1800" dirty="0"/>
              <a:t>Karrieresenteret</a:t>
            </a:r>
          </a:p>
          <a:p>
            <a:pPr lvl="1"/>
            <a:r>
              <a:rPr lang="nb-NO" sz="1400" dirty="0"/>
              <a:t>Gisle </a:t>
            </a:r>
            <a:r>
              <a:rPr lang="nb-NO" sz="1400" dirty="0" err="1"/>
              <a:t>Hellsten</a:t>
            </a:r>
            <a:r>
              <a:rPr lang="nb-NO" sz="1400" dirty="0"/>
              <a:t> og Espen Kallevik</a:t>
            </a:r>
          </a:p>
        </p:txBody>
      </p:sp>
    </p:spTree>
    <p:extLst>
      <p:ext uri="{BB962C8B-B14F-4D97-AF65-F5344CB8AC3E}">
        <p14:creationId xmlns:p14="http://schemas.microsoft.com/office/powerpoint/2010/main" val="35758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E20BE-EC3C-FB43-80F1-F5C4B28E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Karrieresenteret delte blogginnlegget til Kristin Vinje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652C8099-7892-4042-A09B-6D85BC472D8E}"/>
              </a:ext>
            </a:extLst>
          </p:cNvPr>
          <p:cNvGrpSpPr/>
          <p:nvPr/>
        </p:nvGrpSpPr>
        <p:grpSpPr>
          <a:xfrm>
            <a:off x="3358137" y="966499"/>
            <a:ext cx="2427725" cy="4013102"/>
            <a:chOff x="3573190" y="316783"/>
            <a:chExt cx="2427725" cy="4013102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EE31502C-679F-6F40-95C5-3A1A014F7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063"/>
            <a:stretch/>
          </p:blipFill>
          <p:spPr>
            <a:xfrm>
              <a:off x="3573190" y="316783"/>
              <a:ext cx="2427725" cy="4013102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7A28B49E-786A-1145-8340-574195EF8AC0}"/>
                </a:ext>
              </a:extLst>
            </p:cNvPr>
            <p:cNvSpPr/>
            <p:nvPr/>
          </p:nvSpPr>
          <p:spPr>
            <a:xfrm>
              <a:off x="4004733" y="3702205"/>
              <a:ext cx="651934" cy="75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6C88220-4AE0-EC46-B692-FCAA8651664D}"/>
                </a:ext>
              </a:extLst>
            </p:cNvPr>
            <p:cNvSpPr/>
            <p:nvPr/>
          </p:nvSpPr>
          <p:spPr>
            <a:xfrm>
              <a:off x="4210659" y="2882219"/>
              <a:ext cx="778200" cy="758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045DBB80-8C16-9B4E-A6EA-F32F11F0FD05}"/>
                </a:ext>
              </a:extLst>
            </p:cNvPr>
            <p:cNvSpPr/>
            <p:nvPr/>
          </p:nvSpPr>
          <p:spPr>
            <a:xfrm>
              <a:off x="4210659" y="2138061"/>
              <a:ext cx="865606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8691B155-F018-214F-B344-A40B291D7487}"/>
                </a:ext>
              </a:extLst>
            </p:cNvPr>
            <p:cNvSpPr/>
            <p:nvPr/>
          </p:nvSpPr>
          <p:spPr>
            <a:xfrm>
              <a:off x="4210658" y="3000020"/>
              <a:ext cx="1080759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76E3341-26B9-B444-9B48-8A8DCD978569}"/>
                </a:ext>
              </a:extLst>
            </p:cNvPr>
            <p:cNvSpPr/>
            <p:nvPr/>
          </p:nvSpPr>
          <p:spPr>
            <a:xfrm>
              <a:off x="4210658" y="2272561"/>
              <a:ext cx="929479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C3EE56B-2A9A-504E-BC87-10DD6A79A05F}"/>
                </a:ext>
              </a:extLst>
            </p:cNvPr>
            <p:cNvSpPr/>
            <p:nvPr/>
          </p:nvSpPr>
          <p:spPr>
            <a:xfrm>
              <a:off x="4210658" y="1543475"/>
              <a:ext cx="929479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5D92275C-E756-0248-AE37-FBCCFB7EE2FF}"/>
                </a:ext>
              </a:extLst>
            </p:cNvPr>
            <p:cNvSpPr/>
            <p:nvPr/>
          </p:nvSpPr>
          <p:spPr>
            <a:xfrm>
              <a:off x="4004732" y="683078"/>
              <a:ext cx="819399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64D5F88-FD71-1846-9DA8-FD9C2B92E472}"/>
                </a:ext>
              </a:extLst>
            </p:cNvPr>
            <p:cNvSpPr/>
            <p:nvPr/>
          </p:nvSpPr>
          <p:spPr>
            <a:xfrm>
              <a:off x="4004732" y="815203"/>
              <a:ext cx="1538818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74CB9F4D-4B4C-7F4F-8C1B-027696BEDFAC}"/>
                </a:ext>
              </a:extLst>
            </p:cNvPr>
            <p:cNvSpPr/>
            <p:nvPr/>
          </p:nvSpPr>
          <p:spPr>
            <a:xfrm>
              <a:off x="4004732" y="934976"/>
              <a:ext cx="607609" cy="907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3211DB7-94D4-0348-89FB-C95B6DEB723F}"/>
                </a:ext>
              </a:extLst>
            </p:cNvPr>
            <p:cNvSpPr/>
            <p:nvPr/>
          </p:nvSpPr>
          <p:spPr>
            <a:xfrm>
              <a:off x="3630706" y="3617259"/>
              <a:ext cx="295835" cy="2958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8F9D5B6-CAB7-6540-994D-1934F816A963}"/>
                </a:ext>
              </a:extLst>
            </p:cNvPr>
            <p:cNvSpPr/>
            <p:nvPr/>
          </p:nvSpPr>
          <p:spPr>
            <a:xfrm>
              <a:off x="3856814" y="2799914"/>
              <a:ext cx="295835" cy="2958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A00D83F-C71E-DC40-924D-4ADBF989A398}"/>
                </a:ext>
              </a:extLst>
            </p:cNvPr>
            <p:cNvSpPr/>
            <p:nvPr/>
          </p:nvSpPr>
          <p:spPr>
            <a:xfrm>
              <a:off x="3856814" y="2067515"/>
              <a:ext cx="295835" cy="2958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826288C-DD34-1C46-99EA-9031FD698AE0}"/>
                </a:ext>
              </a:extLst>
            </p:cNvPr>
            <p:cNvSpPr/>
            <p:nvPr/>
          </p:nvSpPr>
          <p:spPr>
            <a:xfrm>
              <a:off x="3856814" y="1440951"/>
              <a:ext cx="295835" cy="2958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67A8694-ABB6-6D42-A5DE-9C39F99D7981}"/>
                </a:ext>
              </a:extLst>
            </p:cNvPr>
            <p:cNvSpPr/>
            <p:nvPr/>
          </p:nvSpPr>
          <p:spPr>
            <a:xfrm>
              <a:off x="3630706" y="619642"/>
              <a:ext cx="295835" cy="2958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6765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211</Words>
  <Application>Microsoft Office PowerPoint</Application>
  <PresentationFormat>Custom</PresentationFormat>
  <Paragraphs>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Office-tema</vt:lpstr>
      <vt:lpstr>STUA-møte Arbeidspraksis MN</vt:lpstr>
      <vt:lpstr>Blindern: Norges fremtid (Humornieu)</vt:lpstr>
      <vt:lpstr>Praksis i Norge</vt:lpstr>
      <vt:lpstr>«Arbeidspraksis»</vt:lpstr>
      <vt:lpstr>Modellen</vt:lpstr>
      <vt:lpstr>Arbeidspraksis</vt:lpstr>
      <vt:lpstr>Pilot ved MN</vt:lpstr>
      <vt:lpstr>Ressurser</vt:lpstr>
      <vt:lpstr>Karrieresenteret delte blogginnlegget til Kristin Vinje</vt:lpstr>
      <vt:lpstr>Takk for oppmerksomheten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Teigen</dc:creator>
  <cp:lastModifiedBy>Hanne Sølna</cp:lastModifiedBy>
  <cp:revision>97</cp:revision>
  <dcterms:created xsi:type="dcterms:W3CDTF">2017-12-22T09:40:05Z</dcterms:created>
  <dcterms:modified xsi:type="dcterms:W3CDTF">2019-06-12T13:40:49Z</dcterms:modified>
</cp:coreProperties>
</file>