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18"/>
  </p:notesMasterIdLst>
  <p:handoutMasterIdLst>
    <p:handoutMasterId r:id="rId19"/>
  </p:handoutMasterIdLst>
  <p:sldIdLst>
    <p:sldId id="256" r:id="rId5"/>
    <p:sldId id="347" r:id="rId6"/>
    <p:sldId id="270" r:id="rId7"/>
    <p:sldId id="354" r:id="rId8"/>
    <p:sldId id="349" r:id="rId9"/>
    <p:sldId id="356" r:id="rId10"/>
    <p:sldId id="327" r:id="rId11"/>
    <p:sldId id="344" r:id="rId12"/>
    <p:sldId id="351" r:id="rId13"/>
    <p:sldId id="346" r:id="rId14"/>
    <p:sldId id="345" r:id="rId15"/>
    <p:sldId id="357" r:id="rId16"/>
    <p:sldId id="358" r:id="rId17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D7F44-2C11-4EED-8C4A-7509C82168B6}" v="29" dt="2021-12-06T12:24:56.723"/>
    <p1510:client id="{68C86E40-B876-433A-8DF9-4C9991B75E6F}" v="526" dt="2021-12-06T11:11:38.126"/>
    <p1510:client id="{AF6DAA09-9C19-4964-847C-219E378AD002}" v="12" dt="2021-12-06T12:32:46.832"/>
    <p1510:client id="{CD77FF98-93D5-49DF-A63D-967CB65FB982}" v="43" dt="2021-12-06T10:43:57.442"/>
    <p1510:client id="{FDF9C906-DB33-49CB-BFB6-DE12237C53D5}" v="96" dt="2021-12-06T09:14:17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38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e Aune" userId="S::ceciliau@uio.no::f9a6af09-a8dc-44ae-ad55-c0dbf44fdf8d" providerId="AD" clId="Web-{185D7F44-2C11-4EED-8C4A-7509C82168B6}"/>
    <pc:docChg chg="modSld">
      <pc:chgData name="Cecilie Aune" userId="S::ceciliau@uio.no::f9a6af09-a8dc-44ae-ad55-c0dbf44fdf8d" providerId="AD" clId="Web-{185D7F44-2C11-4EED-8C4A-7509C82168B6}" dt="2021-12-06T12:24:54.192" v="27" actId="20577"/>
      <pc:docMkLst>
        <pc:docMk/>
      </pc:docMkLst>
      <pc:sldChg chg="addSp modSp">
        <pc:chgData name="Cecilie Aune" userId="S::ceciliau@uio.no::f9a6af09-a8dc-44ae-ad55-c0dbf44fdf8d" providerId="AD" clId="Web-{185D7F44-2C11-4EED-8C4A-7509C82168B6}" dt="2021-12-06T12:24:54.192" v="27" actId="20577"/>
        <pc:sldMkLst>
          <pc:docMk/>
          <pc:sldMk cId="183105766" sldId="349"/>
        </pc:sldMkLst>
        <pc:spChg chg="add">
          <ac:chgData name="Cecilie Aune" userId="S::ceciliau@uio.no::f9a6af09-a8dc-44ae-ad55-c0dbf44fdf8d" providerId="AD" clId="Web-{185D7F44-2C11-4EED-8C4A-7509C82168B6}" dt="2021-12-06T12:24:30.582" v="24"/>
          <ac:spMkLst>
            <pc:docMk/>
            <pc:sldMk cId="183105766" sldId="349"/>
            <ac:spMk id="4" creationId="{8BDA41FF-6EEA-4E67-BA8C-5C1D5A75B23B}"/>
          </ac:spMkLst>
        </pc:spChg>
        <pc:spChg chg="mod">
          <ac:chgData name="Cecilie Aune" userId="S::ceciliau@uio.no::f9a6af09-a8dc-44ae-ad55-c0dbf44fdf8d" providerId="AD" clId="Web-{185D7F44-2C11-4EED-8C4A-7509C82168B6}" dt="2021-12-06T12:24:54.192" v="27" actId="20577"/>
          <ac:spMkLst>
            <pc:docMk/>
            <pc:sldMk cId="183105766" sldId="349"/>
            <ac:spMk id="16" creationId="{55BAB409-4049-4474-846F-3674CE824BE4}"/>
          </ac:spMkLst>
        </pc:spChg>
      </pc:sldChg>
      <pc:sldChg chg="modSp">
        <pc:chgData name="Cecilie Aune" userId="S::ceciliau@uio.no::f9a6af09-a8dc-44ae-ad55-c0dbf44fdf8d" providerId="AD" clId="Web-{185D7F44-2C11-4EED-8C4A-7509C82168B6}" dt="2021-12-06T12:15:44.931" v="23" actId="20577"/>
        <pc:sldMkLst>
          <pc:docMk/>
          <pc:sldMk cId="2126651988" sldId="358"/>
        </pc:sldMkLst>
        <pc:spChg chg="mod">
          <ac:chgData name="Cecilie Aune" userId="S::ceciliau@uio.no::f9a6af09-a8dc-44ae-ad55-c0dbf44fdf8d" providerId="AD" clId="Web-{185D7F44-2C11-4EED-8C4A-7509C82168B6}" dt="2021-12-06T12:15:44.931" v="23" actId="20577"/>
          <ac:spMkLst>
            <pc:docMk/>
            <pc:sldMk cId="2126651988" sldId="358"/>
            <ac:spMk id="4" creationId="{ACF46F6D-4C2B-41CF-A840-DEF4C865126A}"/>
          </ac:spMkLst>
        </pc:spChg>
      </pc:sldChg>
    </pc:docChg>
  </pc:docChgLst>
  <pc:docChgLst>
    <pc:chgData name="Cecilie Aune" userId="S::ceciliau@uio.no::f9a6af09-a8dc-44ae-ad55-c0dbf44fdf8d" providerId="AD" clId="Web-{CD77FF98-93D5-49DF-A63D-967CB65FB982}"/>
    <pc:docChg chg="addSld delSld modSld sldOrd">
      <pc:chgData name="Cecilie Aune" userId="S::ceciliau@uio.no::f9a6af09-a8dc-44ae-ad55-c0dbf44fdf8d" providerId="AD" clId="Web-{CD77FF98-93D5-49DF-A63D-967CB65FB982}" dt="2021-12-06T10:43:57.442" v="26"/>
      <pc:docMkLst>
        <pc:docMk/>
      </pc:docMkLst>
      <pc:sldChg chg="del">
        <pc:chgData name="Cecilie Aune" userId="S::ceciliau@uio.no::f9a6af09-a8dc-44ae-ad55-c0dbf44fdf8d" providerId="AD" clId="Web-{CD77FF98-93D5-49DF-A63D-967CB65FB982}" dt="2021-12-06T09:24:44.037" v="17"/>
        <pc:sldMkLst>
          <pc:docMk/>
          <pc:sldMk cId="3801278404" sldId="316"/>
        </pc:sldMkLst>
      </pc:sldChg>
      <pc:sldChg chg="del">
        <pc:chgData name="Cecilie Aune" userId="S::ceciliau@uio.no::f9a6af09-a8dc-44ae-ad55-c0dbf44fdf8d" providerId="AD" clId="Web-{CD77FF98-93D5-49DF-A63D-967CB65FB982}" dt="2021-12-06T09:23:48.503" v="15"/>
        <pc:sldMkLst>
          <pc:docMk/>
          <pc:sldMk cId="768733331" sldId="329"/>
        </pc:sldMkLst>
      </pc:sldChg>
      <pc:sldChg chg="del">
        <pc:chgData name="Cecilie Aune" userId="S::ceciliau@uio.no::f9a6af09-a8dc-44ae-ad55-c0dbf44fdf8d" providerId="AD" clId="Web-{CD77FF98-93D5-49DF-A63D-967CB65FB982}" dt="2021-12-06T09:23:46.503" v="14"/>
        <pc:sldMkLst>
          <pc:docMk/>
          <pc:sldMk cId="374715898" sldId="330"/>
        </pc:sldMkLst>
      </pc:sldChg>
      <pc:sldChg chg="del">
        <pc:chgData name="Cecilie Aune" userId="S::ceciliau@uio.no::f9a6af09-a8dc-44ae-ad55-c0dbf44fdf8d" providerId="AD" clId="Web-{CD77FF98-93D5-49DF-A63D-967CB65FB982}" dt="2021-12-06T09:23:53.003" v="16"/>
        <pc:sldMkLst>
          <pc:docMk/>
          <pc:sldMk cId="1777193742" sldId="339"/>
        </pc:sldMkLst>
      </pc:sldChg>
      <pc:sldChg chg="modSp">
        <pc:chgData name="Cecilie Aune" userId="S::ceciliau@uio.no::f9a6af09-a8dc-44ae-ad55-c0dbf44fdf8d" providerId="AD" clId="Web-{CD77FF98-93D5-49DF-A63D-967CB65FB982}" dt="2021-12-06T10:35:50.216" v="22" actId="20577"/>
        <pc:sldMkLst>
          <pc:docMk/>
          <pc:sldMk cId="45294654" sldId="345"/>
        </pc:sldMkLst>
        <pc:spChg chg="mod">
          <ac:chgData name="Cecilie Aune" userId="S::ceciliau@uio.no::f9a6af09-a8dc-44ae-ad55-c0dbf44fdf8d" providerId="AD" clId="Web-{CD77FF98-93D5-49DF-A63D-967CB65FB982}" dt="2021-12-06T10:35:50.216" v="22" actId="20577"/>
          <ac:spMkLst>
            <pc:docMk/>
            <pc:sldMk cId="45294654" sldId="345"/>
            <ac:spMk id="9" creationId="{00000000-0000-0000-0000-000000000000}"/>
          </ac:spMkLst>
        </pc:spChg>
      </pc:sldChg>
      <pc:sldChg chg="modSp">
        <pc:chgData name="Cecilie Aune" userId="S::ceciliau@uio.no::f9a6af09-a8dc-44ae-ad55-c0dbf44fdf8d" providerId="AD" clId="Web-{CD77FF98-93D5-49DF-A63D-967CB65FB982}" dt="2021-12-06T09:21:41.809" v="9" actId="14100"/>
        <pc:sldMkLst>
          <pc:docMk/>
          <pc:sldMk cId="2985202160" sldId="347"/>
        </pc:sldMkLst>
        <pc:spChg chg="mod">
          <ac:chgData name="Cecilie Aune" userId="S::ceciliau@uio.no::f9a6af09-a8dc-44ae-ad55-c0dbf44fdf8d" providerId="AD" clId="Web-{CD77FF98-93D5-49DF-A63D-967CB65FB982}" dt="2021-12-06T09:21:41.809" v="9" actId="14100"/>
          <ac:spMkLst>
            <pc:docMk/>
            <pc:sldMk cId="2985202160" sldId="347"/>
            <ac:spMk id="6" creationId="{00000000-0000-0000-0000-000000000000}"/>
          </ac:spMkLst>
        </pc:spChg>
      </pc:sldChg>
      <pc:sldChg chg="modSp">
        <pc:chgData name="Cecilie Aune" userId="S::ceciliau@uio.no::f9a6af09-a8dc-44ae-ad55-c0dbf44fdf8d" providerId="AD" clId="Web-{CD77FF98-93D5-49DF-A63D-967CB65FB982}" dt="2021-12-06T09:22:25.764" v="10" actId="1076"/>
        <pc:sldMkLst>
          <pc:docMk/>
          <pc:sldMk cId="183105766" sldId="349"/>
        </pc:sldMkLst>
        <pc:picChg chg="mod">
          <ac:chgData name="Cecilie Aune" userId="S::ceciliau@uio.no::f9a6af09-a8dc-44ae-ad55-c0dbf44fdf8d" providerId="AD" clId="Web-{CD77FF98-93D5-49DF-A63D-967CB65FB982}" dt="2021-12-06T09:22:25.764" v="10" actId="1076"/>
          <ac:picMkLst>
            <pc:docMk/>
            <pc:sldMk cId="183105766" sldId="349"/>
            <ac:picMk id="2" creationId="{00000000-0000-0000-0000-000000000000}"/>
          </ac:picMkLst>
        </pc:picChg>
      </pc:sldChg>
      <pc:sldChg chg="del">
        <pc:chgData name="Cecilie Aune" userId="S::ceciliau@uio.no::f9a6af09-a8dc-44ae-ad55-c0dbf44fdf8d" providerId="AD" clId="Web-{CD77FF98-93D5-49DF-A63D-967CB65FB982}" dt="2021-12-06T09:24:53.834" v="18"/>
        <pc:sldMkLst>
          <pc:docMk/>
          <pc:sldMk cId="228165085" sldId="350"/>
        </pc:sldMkLst>
      </pc:sldChg>
      <pc:sldChg chg="addSp delSp modSp new mod ord modClrScheme chgLayout">
        <pc:chgData name="Cecilie Aune" userId="S::ceciliau@uio.no::f9a6af09-a8dc-44ae-ad55-c0dbf44fdf8d" providerId="AD" clId="Web-{CD77FF98-93D5-49DF-A63D-967CB65FB982}" dt="2021-12-06T10:43:57.442" v="26"/>
        <pc:sldMkLst>
          <pc:docMk/>
          <pc:sldMk cId="4149006588" sldId="352"/>
        </pc:sldMkLst>
        <pc:spChg chg="del">
          <ac:chgData name="Cecilie Aune" userId="S::ceciliau@uio.no::f9a6af09-a8dc-44ae-ad55-c0dbf44fdf8d" providerId="AD" clId="Web-{CD77FF98-93D5-49DF-A63D-967CB65FB982}" dt="2021-12-06T10:43:52.270" v="25"/>
          <ac:spMkLst>
            <pc:docMk/>
            <pc:sldMk cId="4149006588" sldId="352"/>
            <ac:spMk id="2" creationId="{3064DF63-9DA7-4A2F-BDB7-A459421A9E7E}"/>
          </ac:spMkLst>
        </pc:spChg>
        <pc:spChg chg="del">
          <ac:chgData name="Cecilie Aune" userId="S::ceciliau@uio.no::f9a6af09-a8dc-44ae-ad55-c0dbf44fdf8d" providerId="AD" clId="Web-{CD77FF98-93D5-49DF-A63D-967CB65FB982}" dt="2021-12-06T10:43:46.942" v="24"/>
          <ac:spMkLst>
            <pc:docMk/>
            <pc:sldMk cId="4149006588" sldId="352"/>
            <ac:spMk id="3" creationId="{8B1B5680-A5D6-452D-BB41-1E7594BF1E51}"/>
          </ac:spMkLst>
        </pc:spChg>
        <pc:spChg chg="del">
          <ac:chgData name="Cecilie Aune" userId="S::ceciliau@uio.no::f9a6af09-a8dc-44ae-ad55-c0dbf44fdf8d" providerId="AD" clId="Web-{CD77FF98-93D5-49DF-A63D-967CB65FB982}" dt="2021-12-06T10:43:52.270" v="25"/>
          <ac:spMkLst>
            <pc:docMk/>
            <pc:sldMk cId="4149006588" sldId="352"/>
            <ac:spMk id="4" creationId="{41AD1868-75FA-4DA2-B562-F6C640943FFC}"/>
          </ac:spMkLst>
        </pc:spChg>
        <pc:spChg chg="mod modVis">
          <ac:chgData name="Cecilie Aune" userId="S::ceciliau@uio.no::f9a6af09-a8dc-44ae-ad55-c0dbf44fdf8d" providerId="AD" clId="Web-{CD77FF98-93D5-49DF-A63D-967CB65FB982}" dt="2021-12-06T10:43:52.270" v="25"/>
          <ac:spMkLst>
            <pc:docMk/>
            <pc:sldMk cId="4149006588" sldId="352"/>
            <ac:spMk id="5" creationId="{3D3176B0-E6ED-4901-A5B8-F1F1932CAAC7}"/>
          </ac:spMkLst>
        </pc:spChg>
        <pc:picChg chg="add mod ord">
          <ac:chgData name="Cecilie Aune" userId="S::ceciliau@uio.no::f9a6af09-a8dc-44ae-ad55-c0dbf44fdf8d" providerId="AD" clId="Web-{CD77FF98-93D5-49DF-A63D-967CB65FB982}" dt="2021-12-06T10:43:52.270" v="25"/>
          <ac:picMkLst>
            <pc:docMk/>
            <pc:sldMk cId="4149006588" sldId="352"/>
            <ac:picMk id="6" creationId="{D77AC068-B404-4CFD-BC5C-2BB0A3016B35}"/>
          </ac:picMkLst>
        </pc:picChg>
      </pc:sldChg>
    </pc:docChg>
  </pc:docChgLst>
  <pc:docChgLst>
    <pc:chgData name="Cecilie Aune" userId="S::ceciliau@uio.no::f9a6af09-a8dc-44ae-ad55-c0dbf44fdf8d" providerId="AD" clId="Web-{68C86E40-B876-433A-8DF9-4C9991B75E6F}"/>
    <pc:docChg chg="addSld delSld modSld sldOrd">
      <pc:chgData name="Cecilie Aune" userId="S::ceciliau@uio.no::f9a6af09-a8dc-44ae-ad55-c0dbf44fdf8d" providerId="AD" clId="Web-{68C86E40-B876-433A-8DF9-4C9991B75E6F}" dt="2021-12-06T11:11:38.126" v="449"/>
      <pc:docMkLst>
        <pc:docMk/>
      </pc:docMkLst>
      <pc:sldChg chg="modSp del">
        <pc:chgData name="Cecilie Aune" userId="S::ceciliau@uio.no::f9a6af09-a8dc-44ae-ad55-c0dbf44fdf8d" providerId="AD" clId="Web-{68C86E40-B876-433A-8DF9-4C9991B75E6F}" dt="2021-12-06T10:55:38.162" v="198"/>
        <pc:sldMkLst>
          <pc:docMk/>
          <pc:sldMk cId="574934559" sldId="326"/>
        </pc:sldMkLst>
        <pc:spChg chg="mod">
          <ac:chgData name="Cecilie Aune" userId="S::ceciliau@uio.no::f9a6af09-a8dc-44ae-ad55-c0dbf44fdf8d" providerId="AD" clId="Web-{68C86E40-B876-433A-8DF9-4C9991B75E6F}" dt="2021-12-06T10:55:18.833" v="194" actId="20577"/>
          <ac:spMkLst>
            <pc:docMk/>
            <pc:sldMk cId="574934559" sldId="326"/>
            <ac:spMk id="2" creationId="{00000000-0000-0000-0000-000000000000}"/>
          </ac:spMkLst>
        </pc:spChg>
        <pc:spChg chg="mod">
          <ac:chgData name="Cecilie Aune" userId="S::ceciliau@uio.no::f9a6af09-a8dc-44ae-ad55-c0dbf44fdf8d" providerId="AD" clId="Web-{68C86E40-B876-433A-8DF9-4C9991B75E6F}" dt="2021-12-06T10:55:28.818" v="196" actId="20577"/>
          <ac:spMkLst>
            <pc:docMk/>
            <pc:sldMk cId="574934559" sldId="326"/>
            <ac:spMk id="3" creationId="{00000000-0000-0000-0000-000000000000}"/>
          </ac:spMkLst>
        </pc:spChg>
        <pc:spChg chg="mod">
          <ac:chgData name="Cecilie Aune" userId="S::ceciliau@uio.no::f9a6af09-a8dc-44ae-ad55-c0dbf44fdf8d" providerId="AD" clId="Web-{68C86E40-B876-433A-8DF9-4C9991B75E6F}" dt="2021-12-06T10:54:37.145" v="192" actId="20577"/>
          <ac:spMkLst>
            <pc:docMk/>
            <pc:sldMk cId="574934559" sldId="326"/>
            <ac:spMk id="4" creationId="{00000000-0000-0000-0000-000000000000}"/>
          </ac:spMkLst>
        </pc:spChg>
      </pc:sldChg>
      <pc:sldChg chg="modSp del ord">
        <pc:chgData name="Cecilie Aune" userId="S::ceciliau@uio.no::f9a6af09-a8dc-44ae-ad55-c0dbf44fdf8d" providerId="AD" clId="Web-{68C86E40-B876-433A-8DF9-4C9991B75E6F}" dt="2021-12-06T11:11:38.126" v="449"/>
        <pc:sldMkLst>
          <pc:docMk/>
          <pc:sldMk cId="3996626428" sldId="332"/>
        </pc:sldMkLst>
        <pc:spChg chg="mod">
          <ac:chgData name="Cecilie Aune" userId="S::ceciliau@uio.no::f9a6af09-a8dc-44ae-ad55-c0dbf44fdf8d" providerId="AD" clId="Web-{68C86E40-B876-433A-8DF9-4C9991B75E6F}" dt="2021-12-06T11:10:45.516" v="432" actId="20577"/>
          <ac:spMkLst>
            <pc:docMk/>
            <pc:sldMk cId="3996626428" sldId="332"/>
            <ac:spMk id="2" creationId="{00000000-0000-0000-0000-000000000000}"/>
          </ac:spMkLst>
        </pc:spChg>
        <pc:spChg chg="mod">
          <ac:chgData name="Cecilie Aune" userId="S::ceciliau@uio.no::f9a6af09-a8dc-44ae-ad55-c0dbf44fdf8d" providerId="AD" clId="Web-{68C86E40-B876-433A-8DF9-4C9991B75E6F}" dt="2021-12-06T11:10:56.938" v="435" actId="20577"/>
          <ac:spMkLst>
            <pc:docMk/>
            <pc:sldMk cId="3996626428" sldId="332"/>
            <ac:spMk id="3" creationId="{00000000-0000-0000-0000-000000000000}"/>
          </ac:spMkLst>
        </pc:spChg>
      </pc:sldChg>
      <pc:sldChg chg="addSp delSp modSp mod modClrScheme chgLayout">
        <pc:chgData name="Cecilie Aune" userId="S::ceciliau@uio.no::f9a6af09-a8dc-44ae-ad55-c0dbf44fdf8d" providerId="AD" clId="Web-{68C86E40-B876-433A-8DF9-4C9991B75E6F}" dt="2021-12-06T10:53:01.470" v="191" actId="20577"/>
        <pc:sldMkLst>
          <pc:docMk/>
          <pc:sldMk cId="183105766" sldId="349"/>
        </pc:sldMkLst>
        <pc:spChg chg="add mod">
          <ac:chgData name="Cecilie Aune" userId="S::ceciliau@uio.no::f9a6af09-a8dc-44ae-ad55-c0dbf44fdf8d" providerId="AD" clId="Web-{68C86E40-B876-433A-8DF9-4C9991B75E6F}" dt="2021-12-06T10:50:17.669" v="99" actId="20577"/>
          <ac:spMkLst>
            <pc:docMk/>
            <pc:sldMk cId="183105766" sldId="349"/>
            <ac:spMk id="3" creationId="{702C33A6-1ED1-4D82-8267-A387C8746B67}"/>
          </ac:spMkLst>
        </pc:spChg>
        <pc:spChg chg="add del">
          <ac:chgData name="Cecilie Aune" userId="S::ceciliau@uio.no::f9a6af09-a8dc-44ae-ad55-c0dbf44fdf8d" providerId="AD" clId="Web-{68C86E40-B876-433A-8DF9-4C9991B75E6F}" dt="2021-12-06T10:52:02.984" v="145"/>
          <ac:spMkLst>
            <pc:docMk/>
            <pc:sldMk cId="183105766" sldId="349"/>
            <ac:spMk id="4" creationId="{CF5468F7-B360-49AA-ACC0-7FCEFC6EE6CB}"/>
          </ac:spMkLst>
        </pc:spChg>
        <pc:spChg chg="add">
          <ac:chgData name="Cecilie Aune" userId="S::ceciliau@uio.no::f9a6af09-a8dc-44ae-ad55-c0dbf44fdf8d" providerId="AD" clId="Web-{68C86E40-B876-433A-8DF9-4C9991B75E6F}" dt="2021-12-06T10:52:09.719" v="147"/>
          <ac:spMkLst>
            <pc:docMk/>
            <pc:sldMk cId="183105766" sldId="349"/>
            <ac:spMk id="5" creationId="{FE2610F4-061A-4873-88F4-41C6FC9DDE3F}"/>
          </ac:spMkLst>
        </pc:spChg>
        <pc:spChg chg="mod ord">
          <ac:chgData name="Cecilie Aune" userId="S::ceciliau@uio.no::f9a6af09-a8dc-44ae-ad55-c0dbf44fdf8d" providerId="AD" clId="Web-{68C86E40-B876-433A-8DF9-4C9991B75E6F}" dt="2021-12-06T10:50:26.185" v="100"/>
          <ac:spMkLst>
            <pc:docMk/>
            <pc:sldMk cId="183105766" sldId="349"/>
            <ac:spMk id="7" creationId="{00000000-0000-0000-0000-000000000000}"/>
          </ac:spMkLst>
        </pc:spChg>
        <pc:spChg chg="add mod">
          <ac:chgData name="Cecilie Aune" userId="S::ceciliau@uio.no::f9a6af09-a8dc-44ae-ad55-c0dbf44fdf8d" providerId="AD" clId="Web-{68C86E40-B876-433A-8DF9-4C9991B75E6F}" dt="2021-12-06T10:50:26.185" v="100"/>
          <ac:spMkLst>
            <pc:docMk/>
            <pc:sldMk cId="183105766" sldId="349"/>
            <ac:spMk id="12" creationId="{98A95F3E-9EF6-48CA-B569-7086DF3DA506}"/>
          </ac:spMkLst>
        </pc:spChg>
        <pc:spChg chg="add del mod">
          <ac:chgData name="Cecilie Aune" userId="S::ceciliau@uio.no::f9a6af09-a8dc-44ae-ad55-c0dbf44fdf8d" providerId="AD" clId="Web-{68C86E40-B876-433A-8DF9-4C9991B75E6F}" dt="2021-12-06T10:52:05.781" v="146"/>
          <ac:spMkLst>
            <pc:docMk/>
            <pc:sldMk cId="183105766" sldId="349"/>
            <ac:spMk id="14" creationId="{9C16B5C7-BB05-45AF-86F3-6C0409DAB3E7}"/>
          </ac:spMkLst>
        </pc:spChg>
        <pc:spChg chg="add mod">
          <ac:chgData name="Cecilie Aune" userId="S::ceciliau@uio.no::f9a6af09-a8dc-44ae-ad55-c0dbf44fdf8d" providerId="AD" clId="Web-{68C86E40-B876-433A-8DF9-4C9991B75E6F}" dt="2021-12-06T10:53:01.470" v="191" actId="20577"/>
          <ac:spMkLst>
            <pc:docMk/>
            <pc:sldMk cId="183105766" sldId="349"/>
            <ac:spMk id="16" creationId="{55BAB409-4049-4474-846F-3674CE824BE4}"/>
          </ac:spMkLst>
        </pc:spChg>
        <pc:spChg chg="add del mod">
          <ac:chgData name="Cecilie Aune" userId="S::ceciliau@uio.no::f9a6af09-a8dc-44ae-ad55-c0dbf44fdf8d" providerId="AD" clId="Web-{68C86E40-B876-433A-8DF9-4C9991B75E6F}" dt="2021-12-06T10:50:43.216" v="102"/>
          <ac:spMkLst>
            <pc:docMk/>
            <pc:sldMk cId="183105766" sldId="349"/>
            <ac:spMk id="18" creationId="{C6E0A499-C7E8-4388-8D29-22CFDD4448D0}"/>
          </ac:spMkLst>
        </pc:spChg>
        <pc:spChg chg="add del mod">
          <ac:chgData name="Cecilie Aune" userId="S::ceciliau@uio.no::f9a6af09-a8dc-44ae-ad55-c0dbf44fdf8d" providerId="AD" clId="Web-{68C86E40-B876-433A-8DF9-4C9991B75E6F}" dt="2021-12-06T10:50:37.529" v="101"/>
          <ac:spMkLst>
            <pc:docMk/>
            <pc:sldMk cId="183105766" sldId="349"/>
            <ac:spMk id="20" creationId="{FC2940DE-16A8-421F-A197-AA6149EBF3AE}"/>
          </ac:spMkLst>
        </pc:spChg>
        <pc:spChg chg="add mod">
          <ac:chgData name="Cecilie Aune" userId="S::ceciliau@uio.no::f9a6af09-a8dc-44ae-ad55-c0dbf44fdf8d" providerId="AD" clId="Web-{68C86E40-B876-433A-8DF9-4C9991B75E6F}" dt="2021-12-06T10:50:26.185" v="100"/>
          <ac:spMkLst>
            <pc:docMk/>
            <pc:sldMk cId="183105766" sldId="349"/>
            <ac:spMk id="22" creationId="{44881A79-65EE-4E29-8335-F24F004124F6}"/>
          </ac:spMkLst>
        </pc:spChg>
        <pc:picChg chg="mod">
          <ac:chgData name="Cecilie Aune" userId="S::ceciliau@uio.no::f9a6af09-a8dc-44ae-ad55-c0dbf44fdf8d" providerId="AD" clId="Web-{68C86E40-B876-433A-8DF9-4C9991B75E6F}" dt="2021-12-06T10:50:26.185" v="100"/>
          <ac:picMkLst>
            <pc:docMk/>
            <pc:sldMk cId="183105766" sldId="349"/>
            <ac:picMk id="2" creationId="{00000000-0000-0000-0000-000000000000}"/>
          </ac:picMkLst>
        </pc:picChg>
      </pc:sldChg>
      <pc:sldChg chg="addSp delSp modSp del">
        <pc:chgData name="Cecilie Aune" userId="S::ceciliau@uio.no::f9a6af09-a8dc-44ae-ad55-c0dbf44fdf8d" providerId="AD" clId="Web-{68C86E40-B876-433A-8DF9-4C9991B75E6F}" dt="2021-12-06T10:47:59.243" v="15"/>
        <pc:sldMkLst>
          <pc:docMk/>
          <pc:sldMk cId="4149006588" sldId="352"/>
        </pc:sldMkLst>
        <pc:picChg chg="add mod">
          <ac:chgData name="Cecilie Aune" userId="S::ceciliau@uio.no::f9a6af09-a8dc-44ae-ad55-c0dbf44fdf8d" providerId="AD" clId="Web-{68C86E40-B876-433A-8DF9-4C9991B75E6F}" dt="2021-12-06T10:46:29.459" v="4" actId="1076"/>
          <ac:picMkLst>
            <pc:docMk/>
            <pc:sldMk cId="4149006588" sldId="352"/>
            <ac:picMk id="2" creationId="{D7A604BE-7F40-4659-BBE2-D17E4C00F5F7}"/>
          </ac:picMkLst>
        </pc:picChg>
        <pc:picChg chg="add del mod">
          <ac:chgData name="Cecilie Aune" userId="S::ceciliau@uio.no::f9a6af09-a8dc-44ae-ad55-c0dbf44fdf8d" providerId="AD" clId="Web-{68C86E40-B876-433A-8DF9-4C9991B75E6F}" dt="2021-12-06T10:46:57.413" v="6"/>
          <ac:picMkLst>
            <pc:docMk/>
            <pc:sldMk cId="4149006588" sldId="352"/>
            <ac:picMk id="3" creationId="{D32C6C37-11AF-4E68-9F75-70B523FE0ED9}"/>
          </ac:picMkLst>
        </pc:picChg>
      </pc:sldChg>
      <pc:sldChg chg="addSp delSp modSp new del">
        <pc:chgData name="Cecilie Aune" userId="S::ceciliau@uio.no::f9a6af09-a8dc-44ae-ad55-c0dbf44fdf8d" providerId="AD" clId="Web-{68C86E40-B876-433A-8DF9-4C9991B75E6F}" dt="2021-12-06T10:47:55.462" v="14"/>
        <pc:sldMkLst>
          <pc:docMk/>
          <pc:sldMk cId="2661276470" sldId="353"/>
        </pc:sldMkLst>
        <pc:spChg chg="del">
          <ac:chgData name="Cecilie Aune" userId="S::ceciliau@uio.no::f9a6af09-a8dc-44ae-ad55-c0dbf44fdf8d" providerId="AD" clId="Web-{68C86E40-B876-433A-8DF9-4C9991B75E6F}" dt="2021-12-06T10:47:06.460" v="8"/>
          <ac:spMkLst>
            <pc:docMk/>
            <pc:sldMk cId="2661276470" sldId="353"/>
            <ac:spMk id="3" creationId="{D63631BF-FB4E-4D87-8BD0-DFBFBA33762C}"/>
          </ac:spMkLst>
        </pc:spChg>
        <pc:picChg chg="add mod ord">
          <ac:chgData name="Cecilie Aune" userId="S::ceciliau@uio.no::f9a6af09-a8dc-44ae-ad55-c0dbf44fdf8d" providerId="AD" clId="Web-{68C86E40-B876-433A-8DF9-4C9991B75E6F}" dt="2021-12-06T10:47:31.367" v="11" actId="14100"/>
          <ac:picMkLst>
            <pc:docMk/>
            <pc:sldMk cId="2661276470" sldId="353"/>
            <ac:picMk id="11" creationId="{BCB62D8E-1236-4AEF-B062-0322A152285C}"/>
          </ac:picMkLst>
        </pc:picChg>
      </pc:sldChg>
      <pc:sldChg chg="addSp delSp modSp new mod modClrScheme chgLayout">
        <pc:chgData name="Cecilie Aune" userId="S::ceciliau@uio.no::f9a6af09-a8dc-44ae-ad55-c0dbf44fdf8d" providerId="AD" clId="Web-{68C86E40-B876-433A-8DF9-4C9991B75E6F}" dt="2021-12-06T10:48:09.493" v="16"/>
        <pc:sldMkLst>
          <pc:docMk/>
          <pc:sldMk cId="3330514212" sldId="354"/>
        </pc:sldMkLst>
        <pc:spChg chg="del">
          <ac:chgData name="Cecilie Aune" userId="S::ceciliau@uio.no::f9a6af09-a8dc-44ae-ad55-c0dbf44fdf8d" providerId="AD" clId="Web-{68C86E40-B876-433A-8DF9-4C9991B75E6F}" dt="2021-12-06T10:48:09.493" v="16"/>
          <ac:spMkLst>
            <pc:docMk/>
            <pc:sldMk cId="3330514212" sldId="354"/>
            <ac:spMk id="2" creationId="{326214D2-E958-43E1-B6B2-FEDDBE0D8467}"/>
          </ac:spMkLst>
        </pc:spChg>
        <pc:spChg chg="del">
          <ac:chgData name="Cecilie Aune" userId="S::ceciliau@uio.no::f9a6af09-a8dc-44ae-ad55-c0dbf44fdf8d" providerId="AD" clId="Web-{68C86E40-B876-433A-8DF9-4C9991B75E6F}" dt="2021-12-06T10:47:51.774" v="13"/>
          <ac:spMkLst>
            <pc:docMk/>
            <pc:sldMk cId="3330514212" sldId="354"/>
            <ac:spMk id="3" creationId="{C8952550-2E97-4CBC-AA23-DFD4F5F994CD}"/>
          </ac:spMkLst>
        </pc:spChg>
        <pc:spChg chg="del">
          <ac:chgData name="Cecilie Aune" userId="S::ceciliau@uio.no::f9a6af09-a8dc-44ae-ad55-c0dbf44fdf8d" providerId="AD" clId="Web-{68C86E40-B876-433A-8DF9-4C9991B75E6F}" dt="2021-12-06T10:48:09.493" v="16"/>
          <ac:spMkLst>
            <pc:docMk/>
            <pc:sldMk cId="3330514212" sldId="354"/>
            <ac:spMk id="4" creationId="{8F1C4B79-D46C-4363-B1CF-81F4300F313D}"/>
          </ac:spMkLst>
        </pc:spChg>
        <pc:spChg chg="mod modVis">
          <ac:chgData name="Cecilie Aune" userId="S::ceciliau@uio.no::f9a6af09-a8dc-44ae-ad55-c0dbf44fdf8d" providerId="AD" clId="Web-{68C86E40-B876-433A-8DF9-4C9991B75E6F}" dt="2021-12-06T10:48:09.493" v="16"/>
          <ac:spMkLst>
            <pc:docMk/>
            <pc:sldMk cId="3330514212" sldId="354"/>
            <ac:spMk id="5" creationId="{FF44B634-658D-4043-81BA-D83F741AAEFE}"/>
          </ac:spMkLst>
        </pc:spChg>
        <pc:picChg chg="add mod ord">
          <ac:chgData name="Cecilie Aune" userId="S::ceciliau@uio.no::f9a6af09-a8dc-44ae-ad55-c0dbf44fdf8d" providerId="AD" clId="Web-{68C86E40-B876-433A-8DF9-4C9991B75E6F}" dt="2021-12-06T10:48:09.493" v="16"/>
          <ac:picMkLst>
            <pc:docMk/>
            <pc:sldMk cId="3330514212" sldId="354"/>
            <ac:picMk id="6" creationId="{A3859E63-7418-4D42-B45D-BC2B0D68E58F}"/>
          </ac:picMkLst>
        </pc:picChg>
      </pc:sldChg>
      <pc:sldChg chg="new del">
        <pc:chgData name="Cecilie Aune" userId="S::ceciliau@uio.no::f9a6af09-a8dc-44ae-ad55-c0dbf44fdf8d" providerId="AD" clId="Web-{68C86E40-B876-433A-8DF9-4C9991B75E6F}" dt="2021-12-06T10:47:18.007" v="10"/>
        <pc:sldMkLst>
          <pc:docMk/>
          <pc:sldMk cId="4108217931" sldId="354"/>
        </pc:sldMkLst>
      </pc:sldChg>
      <pc:sldChg chg="modSp new del">
        <pc:chgData name="Cecilie Aune" userId="S::ceciliau@uio.no::f9a6af09-a8dc-44ae-ad55-c0dbf44fdf8d" providerId="AD" clId="Web-{68C86E40-B876-433A-8DF9-4C9991B75E6F}" dt="2021-12-06T10:58:42.355" v="280"/>
        <pc:sldMkLst>
          <pc:docMk/>
          <pc:sldMk cId="3815263486" sldId="355"/>
        </pc:sldMkLst>
        <pc:spChg chg="mod">
          <ac:chgData name="Cecilie Aune" userId="S::ceciliau@uio.no::f9a6af09-a8dc-44ae-ad55-c0dbf44fdf8d" providerId="AD" clId="Web-{68C86E40-B876-433A-8DF9-4C9991B75E6F}" dt="2021-12-06T10:58:11.651" v="276" actId="20577"/>
          <ac:spMkLst>
            <pc:docMk/>
            <pc:sldMk cId="3815263486" sldId="355"/>
            <ac:spMk id="2" creationId="{6B27527C-6133-4832-A8A5-9B539FDCF36C}"/>
          </ac:spMkLst>
        </pc:spChg>
        <pc:spChg chg="mod">
          <ac:chgData name="Cecilie Aune" userId="S::ceciliau@uio.no::f9a6af09-a8dc-44ae-ad55-c0dbf44fdf8d" providerId="AD" clId="Web-{68C86E40-B876-433A-8DF9-4C9991B75E6F}" dt="2021-12-06T10:57:07.024" v="273" actId="14100"/>
          <ac:spMkLst>
            <pc:docMk/>
            <pc:sldMk cId="3815263486" sldId="355"/>
            <ac:spMk id="3" creationId="{6E1CF14A-21EC-4E4F-830C-70232AD237A3}"/>
          </ac:spMkLst>
        </pc:spChg>
      </pc:sldChg>
      <pc:sldChg chg="delSp modSp new">
        <pc:chgData name="Cecilie Aune" userId="S::ceciliau@uio.no::f9a6af09-a8dc-44ae-ad55-c0dbf44fdf8d" providerId="AD" clId="Web-{68C86E40-B876-433A-8DF9-4C9991B75E6F}" dt="2021-12-06T10:58:48.683" v="281"/>
        <pc:sldMkLst>
          <pc:docMk/>
          <pc:sldMk cId="1951182660" sldId="356"/>
        </pc:sldMkLst>
        <pc:spChg chg="del">
          <ac:chgData name="Cecilie Aune" userId="S::ceciliau@uio.no::f9a6af09-a8dc-44ae-ad55-c0dbf44fdf8d" providerId="AD" clId="Web-{68C86E40-B876-433A-8DF9-4C9991B75E6F}" dt="2021-12-06T10:58:37.933" v="279"/>
          <ac:spMkLst>
            <pc:docMk/>
            <pc:sldMk cId="1951182660" sldId="356"/>
            <ac:spMk id="3" creationId="{FF24C561-8BDF-4EF0-B160-A1BD86E58D8F}"/>
          </ac:spMkLst>
        </pc:spChg>
        <pc:spChg chg="mod">
          <ac:chgData name="Cecilie Aune" userId="S::ceciliau@uio.no::f9a6af09-a8dc-44ae-ad55-c0dbf44fdf8d" providerId="AD" clId="Web-{68C86E40-B876-433A-8DF9-4C9991B75E6F}" dt="2021-12-06T10:58:30.933" v="278" actId="20577"/>
          <ac:spMkLst>
            <pc:docMk/>
            <pc:sldMk cId="1951182660" sldId="356"/>
            <ac:spMk id="4" creationId="{2B46442A-C08F-48E8-8EF4-FDE863CD0989}"/>
          </ac:spMkLst>
        </pc:spChg>
        <pc:spChg chg="del">
          <ac:chgData name="Cecilie Aune" userId="S::ceciliau@uio.no::f9a6af09-a8dc-44ae-ad55-c0dbf44fdf8d" providerId="AD" clId="Web-{68C86E40-B876-433A-8DF9-4C9991B75E6F}" dt="2021-12-06T10:58:48.683" v="281"/>
          <ac:spMkLst>
            <pc:docMk/>
            <pc:sldMk cId="1951182660" sldId="356"/>
            <ac:spMk id="6" creationId="{406F7FF9-C915-41DC-BE0D-B9E7867FB828}"/>
          </ac:spMkLst>
        </pc:spChg>
      </pc:sldChg>
      <pc:sldChg chg="modSp new">
        <pc:chgData name="Cecilie Aune" userId="S::ceciliau@uio.no::f9a6af09-a8dc-44ae-ad55-c0dbf44fdf8d" providerId="AD" clId="Web-{68C86E40-B876-433A-8DF9-4C9991B75E6F}" dt="2021-12-06T11:10:11.624" v="429" actId="20577"/>
        <pc:sldMkLst>
          <pc:docMk/>
          <pc:sldMk cId="3145608092" sldId="357"/>
        </pc:sldMkLst>
        <pc:spChg chg="mod">
          <ac:chgData name="Cecilie Aune" userId="S::ceciliau@uio.no::f9a6af09-a8dc-44ae-ad55-c0dbf44fdf8d" providerId="AD" clId="Web-{68C86E40-B876-433A-8DF9-4C9991B75E6F}" dt="2021-12-06T11:07:21.854" v="308" actId="20577"/>
          <ac:spMkLst>
            <pc:docMk/>
            <pc:sldMk cId="3145608092" sldId="357"/>
            <ac:spMk id="2" creationId="{9480377D-FBA0-4A30-ACB9-A67037E79D73}"/>
          </ac:spMkLst>
        </pc:spChg>
        <pc:spChg chg="mod">
          <ac:chgData name="Cecilie Aune" userId="S::ceciliau@uio.no::f9a6af09-a8dc-44ae-ad55-c0dbf44fdf8d" providerId="AD" clId="Web-{68C86E40-B876-433A-8DF9-4C9991B75E6F}" dt="2021-12-06T11:07:43.464" v="347" actId="20577"/>
          <ac:spMkLst>
            <pc:docMk/>
            <pc:sldMk cId="3145608092" sldId="357"/>
            <ac:spMk id="3" creationId="{E5EB91A0-0B75-4B9A-9B02-6CFF8D85BA7E}"/>
          </ac:spMkLst>
        </pc:spChg>
        <pc:spChg chg="mod">
          <ac:chgData name="Cecilie Aune" userId="S::ceciliau@uio.no::f9a6af09-a8dc-44ae-ad55-c0dbf44fdf8d" providerId="AD" clId="Web-{68C86E40-B876-433A-8DF9-4C9991B75E6F}" dt="2021-12-06T11:10:11.624" v="429" actId="20577"/>
          <ac:spMkLst>
            <pc:docMk/>
            <pc:sldMk cId="3145608092" sldId="357"/>
            <ac:spMk id="4" creationId="{07B17642-B7D0-4549-B921-1711AD1363C2}"/>
          </ac:spMkLst>
        </pc:spChg>
      </pc:sldChg>
      <pc:sldChg chg="modSp new">
        <pc:chgData name="Cecilie Aune" userId="S::ceciliau@uio.no::f9a6af09-a8dc-44ae-ad55-c0dbf44fdf8d" providerId="AD" clId="Web-{68C86E40-B876-433A-8DF9-4C9991B75E6F}" dt="2021-12-06T11:11:37.189" v="448" actId="20577"/>
        <pc:sldMkLst>
          <pc:docMk/>
          <pc:sldMk cId="2126651988" sldId="358"/>
        </pc:sldMkLst>
        <pc:spChg chg="mod">
          <ac:chgData name="Cecilie Aune" userId="S::ceciliau@uio.no::f9a6af09-a8dc-44ae-ad55-c0dbf44fdf8d" providerId="AD" clId="Web-{68C86E40-B876-433A-8DF9-4C9991B75E6F}" dt="2021-12-06T11:10:51.578" v="434" actId="20577"/>
          <ac:spMkLst>
            <pc:docMk/>
            <pc:sldMk cId="2126651988" sldId="358"/>
            <ac:spMk id="2" creationId="{17A8C956-902E-4D5F-AA97-67E222CA48CC}"/>
          </ac:spMkLst>
        </pc:spChg>
        <pc:spChg chg="mod">
          <ac:chgData name="Cecilie Aune" userId="S::ceciliau@uio.no::f9a6af09-a8dc-44ae-ad55-c0dbf44fdf8d" providerId="AD" clId="Web-{68C86E40-B876-433A-8DF9-4C9991B75E6F}" dt="2021-12-06T11:11:37.189" v="448" actId="20577"/>
          <ac:spMkLst>
            <pc:docMk/>
            <pc:sldMk cId="2126651988" sldId="358"/>
            <ac:spMk id="4" creationId="{ACF46F6D-4C2B-41CF-A840-DEF4C865126A}"/>
          </ac:spMkLst>
        </pc:spChg>
      </pc:sldChg>
    </pc:docChg>
  </pc:docChgLst>
  <pc:docChgLst>
    <pc:chgData name="Cecilie Aune" userId="S::ceciliau@uio.no::f9a6af09-a8dc-44ae-ad55-c0dbf44fdf8d" providerId="AD" clId="Web-{AF6DAA09-9C19-4964-847C-219E378AD002}"/>
    <pc:docChg chg="modSld">
      <pc:chgData name="Cecilie Aune" userId="S::ceciliau@uio.no::f9a6af09-a8dc-44ae-ad55-c0dbf44fdf8d" providerId="AD" clId="Web-{AF6DAA09-9C19-4964-847C-219E378AD002}" dt="2021-12-06T12:32:46.832" v="11" actId="20577"/>
      <pc:docMkLst>
        <pc:docMk/>
      </pc:docMkLst>
      <pc:sldChg chg="modSp">
        <pc:chgData name="Cecilie Aune" userId="S::ceciliau@uio.no::f9a6af09-a8dc-44ae-ad55-c0dbf44fdf8d" providerId="AD" clId="Web-{AF6DAA09-9C19-4964-847C-219E378AD002}" dt="2021-12-06T12:32:46.832" v="11" actId="20577"/>
        <pc:sldMkLst>
          <pc:docMk/>
          <pc:sldMk cId="2126651988" sldId="358"/>
        </pc:sldMkLst>
        <pc:spChg chg="mod">
          <ac:chgData name="Cecilie Aune" userId="S::ceciliau@uio.no::f9a6af09-a8dc-44ae-ad55-c0dbf44fdf8d" providerId="AD" clId="Web-{AF6DAA09-9C19-4964-847C-219E378AD002}" dt="2021-12-06T12:32:46.832" v="11" actId="20577"/>
          <ac:spMkLst>
            <pc:docMk/>
            <pc:sldMk cId="2126651988" sldId="358"/>
            <ac:spMk id="4" creationId="{ACF46F6D-4C2B-41CF-A840-DEF4C865126A}"/>
          </ac:spMkLst>
        </pc:spChg>
      </pc:sldChg>
    </pc:docChg>
  </pc:docChgLst>
  <pc:docChgLst>
    <pc:chgData name="Aleksander Erichson" userId="S::alekser@uio.no::ae37061e-77aa-4399-b0ba-36be4c637d45" providerId="AD" clId="Web-{FDF9C906-DB33-49CB-BFB6-DE12237C53D5}"/>
    <pc:docChg chg="addSld modSld sldOrd">
      <pc:chgData name="Aleksander Erichson" userId="S::alekser@uio.no::ae37061e-77aa-4399-b0ba-36be4c637d45" providerId="AD" clId="Web-{FDF9C906-DB33-49CB-BFB6-DE12237C53D5}" dt="2021-12-06T09:14:17.664" v="90"/>
      <pc:docMkLst>
        <pc:docMk/>
      </pc:docMkLst>
      <pc:sldChg chg="addSp delSp modSp">
        <pc:chgData name="Aleksander Erichson" userId="S::alekser@uio.no::ae37061e-77aa-4399-b0ba-36be4c637d45" providerId="AD" clId="Web-{FDF9C906-DB33-49CB-BFB6-DE12237C53D5}" dt="2021-12-06T09:14:07.851" v="88"/>
        <pc:sldMkLst>
          <pc:docMk/>
          <pc:sldMk cId="1811428276" sldId="327"/>
        </pc:sldMkLst>
        <pc:picChg chg="del">
          <ac:chgData name="Aleksander Erichson" userId="S::alekser@uio.no::ae37061e-77aa-4399-b0ba-36be4c637d45" providerId="AD" clId="Web-{FDF9C906-DB33-49CB-BFB6-DE12237C53D5}" dt="2021-12-06T09:03:51.777" v="38"/>
          <ac:picMkLst>
            <pc:docMk/>
            <pc:sldMk cId="1811428276" sldId="327"/>
            <ac:picMk id="5" creationId="{00000000-0000-0000-0000-000000000000}"/>
          </ac:picMkLst>
        </pc:picChg>
        <pc:picChg chg="add del mod">
          <ac:chgData name="Aleksander Erichson" userId="S::alekser@uio.no::ae37061e-77aa-4399-b0ba-36be4c637d45" providerId="AD" clId="Web-{FDF9C906-DB33-49CB-BFB6-DE12237C53D5}" dt="2021-12-06T09:13:12.788" v="80"/>
          <ac:picMkLst>
            <pc:docMk/>
            <pc:sldMk cId="1811428276" sldId="327"/>
            <ac:picMk id="14" creationId="{CEE8B2BC-DF5B-48AE-987C-C8D0E9520811}"/>
          </ac:picMkLst>
        </pc:picChg>
        <pc:picChg chg="add mod">
          <ac:chgData name="Aleksander Erichson" userId="S::alekser@uio.no::ae37061e-77aa-4399-b0ba-36be4c637d45" providerId="AD" clId="Web-{FDF9C906-DB33-49CB-BFB6-DE12237C53D5}" dt="2021-12-06T09:13:59.585" v="86" actId="14100"/>
          <ac:picMkLst>
            <pc:docMk/>
            <pc:sldMk cId="1811428276" sldId="327"/>
            <ac:picMk id="17" creationId="{86FBA6B4-4F4A-4B2C-A3F6-4CE05DF5F4A9}"/>
          </ac:picMkLst>
        </pc:picChg>
        <pc:inkChg chg="add del">
          <ac:chgData name="Aleksander Erichson" userId="S::alekser@uio.no::ae37061e-77aa-4399-b0ba-36be4c637d45" providerId="AD" clId="Web-{FDF9C906-DB33-49CB-BFB6-DE12237C53D5}" dt="2021-12-06T09:04:07.996" v="44"/>
          <ac:inkMkLst>
            <pc:docMk/>
            <pc:sldMk cId="1811428276" sldId="327"/>
            <ac:inkMk id="6" creationId="{B636D80B-0B38-4E54-8275-358E6FA3ED81}"/>
          </ac:inkMkLst>
        </pc:inkChg>
        <pc:inkChg chg="add del">
          <ac:chgData name="Aleksander Erichson" userId="S::alekser@uio.no::ae37061e-77aa-4399-b0ba-36be4c637d45" providerId="AD" clId="Web-{FDF9C906-DB33-49CB-BFB6-DE12237C53D5}" dt="2021-12-06T09:03:58.996" v="43"/>
          <ac:inkMkLst>
            <pc:docMk/>
            <pc:sldMk cId="1811428276" sldId="327"/>
            <ac:inkMk id="7" creationId="{D8169A98-8095-4F52-AC1B-34BB8A150374}"/>
          </ac:inkMkLst>
        </pc:inkChg>
        <pc:inkChg chg="add del">
          <ac:chgData name="Aleksander Erichson" userId="S::alekser@uio.no::ae37061e-77aa-4399-b0ba-36be4c637d45" providerId="AD" clId="Web-{FDF9C906-DB33-49CB-BFB6-DE12237C53D5}" dt="2021-12-06T09:03:54.731" v="40"/>
          <ac:inkMkLst>
            <pc:docMk/>
            <pc:sldMk cId="1811428276" sldId="327"/>
            <ac:inkMk id="8" creationId="{3E0778ED-DED0-496A-BF8D-D18473B377EC}"/>
          </ac:inkMkLst>
        </pc:inkChg>
        <pc:inkChg chg="add">
          <ac:chgData name="Aleksander Erichson" userId="S::alekser@uio.no::ae37061e-77aa-4399-b0ba-36be4c637d45" providerId="AD" clId="Web-{FDF9C906-DB33-49CB-BFB6-DE12237C53D5}" dt="2021-12-06T09:03:41.105" v="33"/>
          <ac:inkMkLst>
            <pc:docMk/>
            <pc:sldMk cId="1811428276" sldId="327"/>
            <ac:inkMk id="9" creationId="{AB89F1B1-5C3E-4C19-AA0E-2AEEA8953E96}"/>
          </ac:inkMkLst>
        </pc:inkChg>
        <pc:inkChg chg="add del">
          <ac:chgData name="Aleksander Erichson" userId="S::alekser@uio.no::ae37061e-77aa-4399-b0ba-36be4c637d45" providerId="AD" clId="Web-{FDF9C906-DB33-49CB-BFB6-DE12237C53D5}" dt="2021-12-06T09:04:09.168" v="45"/>
          <ac:inkMkLst>
            <pc:docMk/>
            <pc:sldMk cId="1811428276" sldId="327"/>
            <ac:inkMk id="10" creationId="{4241039E-232A-4C4F-9A72-50EDF5CE3A35}"/>
          </ac:inkMkLst>
        </pc:inkChg>
        <pc:inkChg chg="add del">
          <ac:chgData name="Aleksander Erichson" userId="S::alekser@uio.no::ae37061e-77aa-4399-b0ba-36be4c637d45" providerId="AD" clId="Web-{FDF9C906-DB33-49CB-BFB6-DE12237C53D5}" dt="2021-12-06T09:03:56.731" v="42"/>
          <ac:inkMkLst>
            <pc:docMk/>
            <pc:sldMk cId="1811428276" sldId="327"/>
            <ac:inkMk id="11" creationId="{F0CD4CF0-E757-4842-B962-DE8EAFD257BD}"/>
          </ac:inkMkLst>
        </pc:inkChg>
        <pc:inkChg chg="add del">
          <ac:chgData name="Aleksander Erichson" userId="S::alekser@uio.no::ae37061e-77aa-4399-b0ba-36be4c637d45" providerId="AD" clId="Web-{FDF9C906-DB33-49CB-BFB6-DE12237C53D5}" dt="2021-12-06T09:03:55.637" v="41"/>
          <ac:inkMkLst>
            <pc:docMk/>
            <pc:sldMk cId="1811428276" sldId="327"/>
            <ac:inkMk id="12" creationId="{DB6A5B39-1843-4DC7-90D1-4CF8FF289950}"/>
          </ac:inkMkLst>
        </pc:inkChg>
        <pc:inkChg chg="add del">
          <ac:chgData name="Aleksander Erichson" userId="S::alekser@uio.no::ae37061e-77aa-4399-b0ba-36be4c637d45" providerId="AD" clId="Web-{FDF9C906-DB33-49CB-BFB6-DE12237C53D5}" dt="2021-12-06T09:03:53.887" v="39"/>
          <ac:inkMkLst>
            <pc:docMk/>
            <pc:sldMk cId="1811428276" sldId="327"/>
            <ac:inkMk id="13" creationId="{88D365E5-AD5C-4D91-B024-C2C5F8B2720E}"/>
          </ac:inkMkLst>
        </pc:inkChg>
        <pc:inkChg chg="add del">
          <ac:chgData name="Aleksander Erichson" userId="S::alekser@uio.no::ae37061e-77aa-4399-b0ba-36be4c637d45" providerId="AD" clId="Web-{FDF9C906-DB33-49CB-BFB6-DE12237C53D5}" dt="2021-12-06T09:13:54.007" v="84"/>
          <ac:inkMkLst>
            <pc:docMk/>
            <pc:sldMk cId="1811428276" sldId="327"/>
            <ac:inkMk id="15" creationId="{0B43FFEE-9C0F-4242-A13E-601C951D6DC0}"/>
          </ac:inkMkLst>
        </pc:inkChg>
        <pc:inkChg chg="add del">
          <ac:chgData name="Aleksander Erichson" userId="S::alekser@uio.no::ae37061e-77aa-4399-b0ba-36be4c637d45" providerId="AD" clId="Web-{FDF9C906-DB33-49CB-BFB6-DE12237C53D5}" dt="2021-12-06T09:13:54.929" v="85"/>
          <ac:inkMkLst>
            <pc:docMk/>
            <pc:sldMk cId="1811428276" sldId="327"/>
            <ac:inkMk id="16" creationId="{BEAFFE48-1409-4850-B086-8E76B71BB854}"/>
          </ac:inkMkLst>
        </pc:inkChg>
        <pc:inkChg chg="add">
          <ac:chgData name="Aleksander Erichson" userId="S::alekser@uio.no::ae37061e-77aa-4399-b0ba-36be4c637d45" providerId="AD" clId="Web-{FDF9C906-DB33-49CB-BFB6-DE12237C53D5}" dt="2021-12-06T09:14:05.460" v="87"/>
          <ac:inkMkLst>
            <pc:docMk/>
            <pc:sldMk cId="1811428276" sldId="327"/>
            <ac:inkMk id="18" creationId="{76BF82C8-AE9C-4172-BC28-DD307032AECE}"/>
          </ac:inkMkLst>
        </pc:inkChg>
        <pc:inkChg chg="add">
          <ac:chgData name="Aleksander Erichson" userId="S::alekser@uio.no::ae37061e-77aa-4399-b0ba-36be4c637d45" providerId="AD" clId="Web-{FDF9C906-DB33-49CB-BFB6-DE12237C53D5}" dt="2021-12-06T09:14:07.851" v="88"/>
          <ac:inkMkLst>
            <pc:docMk/>
            <pc:sldMk cId="1811428276" sldId="327"/>
            <ac:inkMk id="19" creationId="{8872A831-9779-459F-9F54-FC4A1CF96831}"/>
          </ac:inkMkLst>
        </pc:inkChg>
      </pc:sldChg>
      <pc:sldChg chg="ord">
        <pc:chgData name="Aleksander Erichson" userId="S::alekser@uio.no::ae37061e-77aa-4399-b0ba-36be4c637d45" providerId="AD" clId="Web-{FDF9C906-DB33-49CB-BFB6-DE12237C53D5}" dt="2021-12-06T09:05:23.701" v="55"/>
        <pc:sldMkLst>
          <pc:docMk/>
          <pc:sldMk cId="3979929413" sldId="344"/>
        </pc:sldMkLst>
      </pc:sldChg>
      <pc:sldChg chg="addSp delSp modSp">
        <pc:chgData name="Aleksander Erichson" userId="S::alekser@uio.no::ae37061e-77aa-4399-b0ba-36be4c637d45" providerId="AD" clId="Web-{FDF9C906-DB33-49CB-BFB6-DE12237C53D5}" dt="2021-12-06T08:57:52.724" v="29" actId="1076"/>
        <pc:sldMkLst>
          <pc:docMk/>
          <pc:sldMk cId="45294654" sldId="345"/>
        </pc:sldMkLst>
        <pc:spChg chg="add del mod">
          <ac:chgData name="Aleksander Erichson" userId="S::alekser@uio.no::ae37061e-77aa-4399-b0ba-36be4c637d45" providerId="AD" clId="Web-{FDF9C906-DB33-49CB-BFB6-DE12237C53D5}" dt="2021-12-06T08:51:02.248" v="12"/>
          <ac:spMkLst>
            <pc:docMk/>
            <pc:sldMk cId="45294654" sldId="345"/>
            <ac:spMk id="5" creationId="{DAD808C1-8EEB-4EEA-BD75-ACB232B3F7C9}"/>
          </ac:spMkLst>
        </pc:spChg>
        <pc:picChg chg="del">
          <ac:chgData name="Aleksander Erichson" userId="S::alekser@uio.no::ae37061e-77aa-4399-b0ba-36be4c637d45" providerId="AD" clId="Web-{FDF9C906-DB33-49CB-BFB6-DE12237C53D5}" dt="2021-12-06T08:56:31.254" v="13"/>
          <ac:picMkLst>
            <pc:docMk/>
            <pc:sldMk cId="45294654" sldId="345"/>
            <ac:picMk id="3" creationId="{00000000-0000-0000-0000-000000000000}"/>
          </ac:picMkLst>
        </pc:picChg>
        <pc:picChg chg="add del mod">
          <ac:chgData name="Aleksander Erichson" userId="S::alekser@uio.no::ae37061e-77aa-4399-b0ba-36be4c637d45" providerId="AD" clId="Web-{FDF9C906-DB33-49CB-BFB6-DE12237C53D5}" dt="2021-12-06T08:57:04.364" v="18"/>
          <ac:picMkLst>
            <pc:docMk/>
            <pc:sldMk cId="45294654" sldId="345"/>
            <ac:picMk id="6" creationId="{0843AE9C-FC50-435D-B2B8-0CB1DA610671}"/>
          </ac:picMkLst>
        </pc:picChg>
        <pc:picChg chg="add mod">
          <ac:chgData name="Aleksander Erichson" userId="S::alekser@uio.no::ae37061e-77aa-4399-b0ba-36be4c637d45" providerId="AD" clId="Web-{FDF9C906-DB33-49CB-BFB6-DE12237C53D5}" dt="2021-12-06T08:57:18.208" v="24" actId="14100"/>
          <ac:picMkLst>
            <pc:docMk/>
            <pc:sldMk cId="45294654" sldId="345"/>
            <ac:picMk id="7" creationId="{90D7D184-644B-48B2-8A4B-9B1B9AF00DBA}"/>
          </ac:picMkLst>
        </pc:picChg>
        <pc:picChg chg="del">
          <ac:chgData name="Aleksander Erichson" userId="S::alekser@uio.no::ae37061e-77aa-4399-b0ba-36be4c637d45" providerId="AD" clId="Web-{FDF9C906-DB33-49CB-BFB6-DE12237C53D5}" dt="2021-12-06T08:57:43.083" v="25"/>
          <ac:picMkLst>
            <pc:docMk/>
            <pc:sldMk cId="45294654" sldId="345"/>
            <ac:picMk id="8" creationId="{00000000-0000-0000-0000-000000000000}"/>
          </ac:picMkLst>
        </pc:picChg>
        <pc:picChg chg="add mod">
          <ac:chgData name="Aleksander Erichson" userId="S::alekser@uio.no::ae37061e-77aa-4399-b0ba-36be4c637d45" providerId="AD" clId="Web-{FDF9C906-DB33-49CB-BFB6-DE12237C53D5}" dt="2021-12-06T08:57:52.724" v="29" actId="1076"/>
          <ac:picMkLst>
            <pc:docMk/>
            <pc:sldMk cId="45294654" sldId="345"/>
            <ac:picMk id="10" creationId="{45A81247-218A-42E1-AE05-CDB7909DD6D1}"/>
          </ac:picMkLst>
        </pc:picChg>
      </pc:sldChg>
      <pc:sldChg chg="modSp">
        <pc:chgData name="Aleksander Erichson" userId="S::alekser@uio.no::ae37061e-77aa-4399-b0ba-36be4c637d45" providerId="AD" clId="Web-{FDF9C906-DB33-49CB-BFB6-DE12237C53D5}" dt="2021-12-06T08:49:44.122" v="8" actId="1076"/>
        <pc:sldMkLst>
          <pc:docMk/>
          <pc:sldMk cId="1766900550" sldId="346"/>
        </pc:sldMkLst>
        <pc:picChg chg="mod modCrop">
          <ac:chgData name="Aleksander Erichson" userId="S::alekser@uio.no::ae37061e-77aa-4399-b0ba-36be4c637d45" providerId="AD" clId="Web-{FDF9C906-DB33-49CB-BFB6-DE12237C53D5}" dt="2021-12-06T08:49:44.122" v="8" actId="1076"/>
          <ac:picMkLst>
            <pc:docMk/>
            <pc:sldMk cId="1766900550" sldId="346"/>
            <ac:picMk id="5" creationId="{00000000-0000-0000-0000-000000000000}"/>
          </ac:picMkLst>
        </pc:picChg>
      </pc:sldChg>
      <pc:sldChg chg="addSp delSp modSp add mod replId modClrScheme chgLayout">
        <pc:chgData name="Aleksander Erichson" userId="S::alekser@uio.no::ae37061e-77aa-4399-b0ba-36be4c637d45" providerId="AD" clId="Web-{FDF9C906-DB33-49CB-BFB6-DE12237C53D5}" dt="2021-12-06T09:14:17.664" v="90"/>
        <pc:sldMkLst>
          <pc:docMk/>
          <pc:sldMk cId="3127308409" sldId="351"/>
        </pc:sldMkLst>
        <pc:spChg chg="mod">
          <ac:chgData name="Aleksander Erichson" userId="S::alekser@uio.no::ae37061e-77aa-4399-b0ba-36be4c637d45" providerId="AD" clId="Web-{FDF9C906-DB33-49CB-BFB6-DE12237C53D5}" dt="2021-12-06T09:13:05.787" v="79"/>
          <ac:spMkLst>
            <pc:docMk/>
            <pc:sldMk cId="3127308409" sldId="351"/>
            <ac:spMk id="2" creationId="{00000000-0000-0000-0000-000000000000}"/>
          </ac:spMkLst>
        </pc:spChg>
        <pc:spChg chg="del">
          <ac:chgData name="Aleksander Erichson" userId="S::alekser@uio.no::ae37061e-77aa-4399-b0ba-36be4c637d45" providerId="AD" clId="Web-{FDF9C906-DB33-49CB-BFB6-DE12237C53D5}" dt="2021-12-06T09:13:05.787" v="79"/>
          <ac:spMkLst>
            <pc:docMk/>
            <pc:sldMk cId="3127308409" sldId="351"/>
            <ac:spMk id="3" creationId="{00000000-0000-0000-0000-000000000000}"/>
          </ac:spMkLst>
        </pc:spChg>
        <pc:spChg chg="mod ord">
          <ac:chgData name="Aleksander Erichson" userId="S::alekser@uio.no::ae37061e-77aa-4399-b0ba-36be4c637d45" providerId="AD" clId="Web-{FDF9C906-DB33-49CB-BFB6-DE12237C53D5}" dt="2021-12-06T09:13:05.787" v="79"/>
          <ac:spMkLst>
            <pc:docMk/>
            <pc:sldMk cId="3127308409" sldId="351"/>
            <ac:spMk id="4" creationId="{00000000-0000-0000-0000-000000000000}"/>
          </ac:spMkLst>
        </pc:spChg>
        <pc:spChg chg="add mod">
          <ac:chgData name="Aleksander Erichson" userId="S::alekser@uio.no::ae37061e-77aa-4399-b0ba-36be4c637d45" providerId="AD" clId="Web-{FDF9C906-DB33-49CB-BFB6-DE12237C53D5}" dt="2021-12-06T09:13:05.787" v="79"/>
          <ac:spMkLst>
            <pc:docMk/>
            <pc:sldMk cId="3127308409" sldId="351"/>
            <ac:spMk id="23" creationId="{B3A18AF1-9EFE-4104-A91C-F247AFD30ACF}"/>
          </ac:spMkLst>
        </pc:spChg>
        <pc:picChg chg="del">
          <ac:chgData name="Aleksander Erichson" userId="S::alekser@uio.no::ae37061e-77aa-4399-b0ba-36be4c637d45" providerId="AD" clId="Web-{FDF9C906-DB33-49CB-BFB6-DE12237C53D5}" dt="2021-12-06T09:05:34.357" v="64"/>
          <ac:picMkLst>
            <pc:docMk/>
            <pc:sldMk cId="3127308409" sldId="351"/>
            <ac:picMk id="14" creationId="{CEE8B2BC-DF5B-48AE-987C-C8D0E9520811}"/>
          </ac:picMkLst>
        </pc:picChg>
        <pc:picChg chg="add mod">
          <ac:chgData name="Aleksander Erichson" userId="S::alekser@uio.no::ae37061e-77aa-4399-b0ba-36be4c637d45" providerId="AD" clId="Web-{FDF9C906-DB33-49CB-BFB6-DE12237C53D5}" dt="2021-12-06T09:13:05.787" v="79"/>
          <ac:picMkLst>
            <pc:docMk/>
            <pc:sldMk cId="3127308409" sldId="351"/>
            <ac:picMk id="18" creationId="{940989B9-A874-4454-948D-E4C3268D7FFC}"/>
          </ac:picMkLst>
        </pc:picChg>
        <pc:inkChg chg="add del">
          <ac:chgData name="Aleksander Erichson" userId="S::alekser@uio.no::ae37061e-77aa-4399-b0ba-36be4c637d45" providerId="AD" clId="Web-{FDF9C906-DB33-49CB-BFB6-DE12237C53D5}" dt="2021-12-06T09:05:45.076" v="73"/>
          <ac:inkMkLst>
            <pc:docMk/>
            <pc:sldMk cId="3127308409" sldId="351"/>
            <ac:inkMk id="5" creationId="{16C16DB2-643D-492F-A90B-8CFEBE75CF39}"/>
          </ac:inkMkLst>
        </pc:inkChg>
        <pc:inkChg chg="add del">
          <ac:chgData name="Aleksander Erichson" userId="S::alekser@uio.no::ae37061e-77aa-4399-b0ba-36be4c637d45" providerId="AD" clId="Web-{FDF9C906-DB33-49CB-BFB6-DE12237C53D5}" dt="2021-12-06T09:05:43.139" v="71"/>
          <ac:inkMkLst>
            <pc:docMk/>
            <pc:sldMk cId="3127308409" sldId="351"/>
            <ac:inkMk id="6" creationId="{69A2D410-7A2F-44E6-9279-98E4554C12E8}"/>
          </ac:inkMkLst>
        </pc:inkChg>
        <pc:inkChg chg="add del">
          <ac:chgData name="Aleksander Erichson" userId="S::alekser@uio.no::ae37061e-77aa-4399-b0ba-36be4c637d45" providerId="AD" clId="Web-{FDF9C906-DB33-49CB-BFB6-DE12237C53D5}" dt="2021-12-06T09:05:44.014" v="72"/>
          <ac:inkMkLst>
            <pc:docMk/>
            <pc:sldMk cId="3127308409" sldId="351"/>
            <ac:inkMk id="7" creationId="{4310AB3F-1AD4-48AA-9F0C-A01EF7150B42}"/>
          </ac:inkMkLst>
        </pc:inkChg>
        <pc:inkChg chg="add del">
          <ac:chgData name="Aleksander Erichson" userId="S::alekser@uio.no::ae37061e-77aa-4399-b0ba-36be4c637d45" providerId="AD" clId="Web-{FDF9C906-DB33-49CB-BFB6-DE12237C53D5}" dt="2021-12-06T09:05:38.779" v="67"/>
          <ac:inkMkLst>
            <pc:docMk/>
            <pc:sldMk cId="3127308409" sldId="351"/>
            <ac:inkMk id="8" creationId="{3A063B5C-6CC8-4AE9-8604-6245F39A5EB1}"/>
          </ac:inkMkLst>
        </pc:inkChg>
        <pc:inkChg chg="del">
          <ac:chgData name="Aleksander Erichson" userId="S::alekser@uio.no::ae37061e-77aa-4399-b0ba-36be4c637d45" providerId="AD" clId="Web-{FDF9C906-DB33-49CB-BFB6-DE12237C53D5}" dt="2021-12-06T09:05:46.358" v="74"/>
          <ac:inkMkLst>
            <pc:docMk/>
            <pc:sldMk cId="3127308409" sldId="351"/>
            <ac:inkMk id="9" creationId="{AB89F1B1-5C3E-4C19-AA0E-2AEEA8953E96}"/>
          </ac:inkMkLst>
        </pc:inkChg>
        <pc:inkChg chg="add del">
          <ac:chgData name="Aleksander Erichson" userId="S::alekser@uio.no::ae37061e-77aa-4399-b0ba-36be4c637d45" providerId="AD" clId="Web-{FDF9C906-DB33-49CB-BFB6-DE12237C53D5}" dt="2021-12-06T09:05:42.092" v="70"/>
          <ac:inkMkLst>
            <pc:docMk/>
            <pc:sldMk cId="3127308409" sldId="351"/>
            <ac:inkMk id="10" creationId="{BF2D83FD-7962-405C-B76E-5A5362375C8C}"/>
          </ac:inkMkLst>
        </pc:inkChg>
        <pc:inkChg chg="add del">
          <ac:chgData name="Aleksander Erichson" userId="S::alekser@uio.no::ae37061e-77aa-4399-b0ba-36be4c637d45" providerId="AD" clId="Web-{FDF9C906-DB33-49CB-BFB6-DE12237C53D5}" dt="2021-12-06T09:05:39.826" v="68"/>
          <ac:inkMkLst>
            <pc:docMk/>
            <pc:sldMk cId="3127308409" sldId="351"/>
            <ac:inkMk id="11" creationId="{C5E8F60E-A5F5-400B-9820-FC0535421AC9}"/>
          </ac:inkMkLst>
        </pc:inkChg>
        <pc:inkChg chg="add del">
          <ac:chgData name="Aleksander Erichson" userId="S::alekser@uio.no::ae37061e-77aa-4399-b0ba-36be4c637d45" providerId="AD" clId="Web-{FDF9C906-DB33-49CB-BFB6-DE12237C53D5}" dt="2021-12-06T09:05:37.123" v="66"/>
          <ac:inkMkLst>
            <pc:docMk/>
            <pc:sldMk cId="3127308409" sldId="351"/>
            <ac:inkMk id="12" creationId="{4B15CAA0-787D-4788-A7AE-6796A5E8568D}"/>
          </ac:inkMkLst>
        </pc:inkChg>
        <pc:inkChg chg="add del">
          <ac:chgData name="Aleksander Erichson" userId="S::alekser@uio.no::ae37061e-77aa-4399-b0ba-36be4c637d45" providerId="AD" clId="Web-{FDF9C906-DB33-49CB-BFB6-DE12237C53D5}" dt="2021-12-06T09:12:57.678" v="76"/>
          <ac:inkMkLst>
            <pc:docMk/>
            <pc:sldMk cId="3127308409" sldId="351"/>
            <ac:inkMk id="13" creationId="{00033501-E160-49DC-A0B2-8703FDD9E0CB}"/>
          </ac:inkMkLst>
        </pc:inkChg>
        <pc:inkChg chg="del">
          <ac:chgData name="Aleksander Erichson" userId="S::alekser@uio.no::ae37061e-77aa-4399-b0ba-36be4c637d45" providerId="AD" clId="Web-{FDF9C906-DB33-49CB-BFB6-DE12237C53D5}" dt="2021-12-06T09:05:40.717" v="69"/>
          <ac:inkMkLst>
            <pc:docMk/>
            <pc:sldMk cId="3127308409" sldId="351"/>
            <ac:inkMk id="15" creationId="{0B43FFEE-9C0F-4242-A13E-601C951D6DC0}"/>
          </ac:inkMkLst>
        </pc:inkChg>
        <pc:inkChg chg="del">
          <ac:chgData name="Aleksander Erichson" userId="S::alekser@uio.no::ae37061e-77aa-4399-b0ba-36be4c637d45" providerId="AD" clId="Web-{FDF9C906-DB33-49CB-BFB6-DE12237C53D5}" dt="2021-12-06T09:05:35.779" v="65"/>
          <ac:inkMkLst>
            <pc:docMk/>
            <pc:sldMk cId="3127308409" sldId="351"/>
            <ac:inkMk id="16" creationId="{BEAFFE48-1409-4850-B086-8E76B71BB854}"/>
          </ac:inkMkLst>
        </pc:inkChg>
        <pc:inkChg chg="add del">
          <ac:chgData name="Aleksander Erichson" userId="S::alekser@uio.no::ae37061e-77aa-4399-b0ba-36be4c637d45" providerId="AD" clId="Web-{FDF9C906-DB33-49CB-BFB6-DE12237C53D5}" dt="2021-12-06T09:12:56.084" v="75"/>
          <ac:inkMkLst>
            <pc:docMk/>
            <pc:sldMk cId="3127308409" sldId="351"/>
            <ac:inkMk id="17" creationId="{23D5CB1D-EDC9-4A5C-83E1-A078AE59C4AF}"/>
          </ac:inkMkLst>
        </pc:inkChg>
        <pc:inkChg chg="add del">
          <ac:chgData name="Aleksander Erichson" userId="S::alekser@uio.no::ae37061e-77aa-4399-b0ba-36be4c637d45" providerId="AD" clId="Web-{FDF9C906-DB33-49CB-BFB6-DE12237C53D5}" dt="2021-12-06T09:14:17.664" v="90"/>
          <ac:inkMkLst>
            <pc:docMk/>
            <pc:sldMk cId="3127308409" sldId="351"/>
            <ac:inkMk id="19" creationId="{16D0CF91-6B7C-4949-99B4-020F9284F11C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06T09:14:40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16952 11128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06T09:14:40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5363 10429 16383 0 0,'-1'-3'0'0'0,"1"0"0"0"0,1 0 0 0 0,2 0 0 0 0,0-1 0 0 0,1 0 0 0 0,0 1 0 0 0,1 0 0 0 0,1-2 0 0 0,2 0 0 0 0,-2 0 0 0 0,0 0 0 0 0,0 0 0 0 0,2-2 0 0 0,1 0 0 0 0,0 1 0 0 0,0-1 0 0 0,0 2 0 0 0,-1-2 0 0 0,0 0 0 0 0,0 1 0 0 0,-1 0 0 0 0,-1 2 0 0 0,1-1 0 0 0,-1 1 0 0 0,-1 0 0 0 0,1-1 0 0 0,-1 2 0 0 0,1-2 0 0 0,1 1 0 0 0,-1 0 0 0 0,0-1 0 0 0,0 0 0 0 0,0 0 0 0 0,-1 1 0 0 0,0 0 0 0 0,2-2 0 0 0,-1 1 0 0 0,1-1 0 0 0,2-1 0 0 0,-1-1 0 0 0,1 2 0 0 0,-2 0 0 0 0,-1 0 0 0 0,0 1 0 0 0,-1 0 0 0 0,-1-1 0 0 0,1 2 0 0 0,-1-1 0 0 0,1 1 0 0 0,-1 0 0 0 0,0 0 0 0 0,2 0 0 0 0,0-1 0 0 0,1-1 0 0 0,0 1 0 0 0,-1 0 0 0 0,0-1 0 0 0,0 2 0 0 0,-1-1 0 0 0,1-1 0 0 0,0 0 0 0 0,0-1 0 0 0,1 1 0 0 0,-1 1 0 0 0,-1-1 0 0 0,1-1 0 0 0,1 1 0 0 0,0-1 0 0 0,-2 0 0 0 0,2 1 0 0 0,-1 0 0 0 0,-1-1 0 0 0,0 1 0 0 0,1-1 0 0 0,-1 1 0 0 0,0 0 0 0 0,-1 0 0 0 0,-1 0 0 0 0,0 0 0 0 0,0-1 0 0 0,0 1 0 0 0,2 0 0 0 0,-3 0 0 0 0,1 2 0 0 0,0-1 0 0 0,-1 0 0 0 0,1-1 0 0 0,0-1 0 0 0,0 0 0 0 0,0-1 0 0 0,1 1 0 0 0,0 0 0 0 0,-2-1 0 0 0,0 0 0 0 0,1 2 0 0 0,-1 0 0 0 0,0 0 0 0 0,1 0 0 0 0,-1-1 0 0 0,0 1 0 0 0,0-2 0 0 0,0 2 0 0 0,1 0 0 0 0,-1 0 0 0 0,1 0 0 0 0,-1-1 0 0 0,1 0 0 0 0,-1 1 0 0 0,1 1 0 0 0,-1-1 0 0 0,1 1 0 0 0,0 0 0 0 0,-1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06T09:14:40.4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5404 10318 16383 0 0,'-2'-4'0'0'0,"-1"-2"0"0"0,0-1 0 0 0,1 0 0 0 0,0-2 0 0 0,1 0 0 0 0,1 1 0 0 0,-2 1 0 0 0,0 1 0 0 0,2 0 0 0 0,-2 0 0 0 0,2-1 0 0 0,-2 2 0 0 0,0-1 0 0 0,0 0 0 0 0,0-1 0 0 0,-1-1 0 0 0,1-1 0 0 0,0 0 0 0 0,0 2 0 0 0,0 1 0 0 0,0-1 0 0 0,0 1 0 0 0,1 0 0 0 0,1-3 0 0 0,0 0 0 0 0,-2 0 0 0 0,1 0 0 0 0,-1 2 0 0 0,1-2 0 0 0,0 1 0 0 0,1 0 0 0 0,-1 1 0 0 0,1-1 0 0 0,0 1 0 0 0,2 1 0 0 0,-1 0 0 0 0,1 0 0 0 0,-1 0 0 0 0,0-1 0 0 0,0 0 0 0 0,-1 1 0 0 0,1-2 0 0 0,0 2 0 0 0,0 2 0 0 0,2 3 0 0 0,0 2 0 0 0,1 2 0 0 0,1-1 0 0 0,0 2 0 0 0,-1-1 0 0 0,0 1 0 0 0,1-1 0 0 0,-1 1 0 0 0,0-1 0 0 0,1 2 0 0 0,-1 0 0 0 0,1-1 0 0 0,-1 1 0 0 0,1-1 0 0 0,-2 1 0 0 0,2-2 0 0 0,-1 2 0 0 0,2 0 0 0 0,1-2 0 0 0,-2 2 0 0 0,2 0 0 0 0,0 0 0 0 0,0 0 0 0 0,0-1 0 0 0,-2 1 0 0 0,0-1 0 0 0,0 0 0 0 0,1-1 0 0 0,-1 0 0 0 0,1 1 0 0 0,-1 0 0 0 0,1 0 0 0 0,-1 0 0 0 0,1-1 0 0 0,-2 1 0 0 0,1 0 0 0 0,0-1 0 0 0,-1 0 0 0 0,1 0 0 0 0,1 0 0 0 0,0 0 0 0 0,-1 0 0 0 0,1 1 0 0 0,-2 0 0 0 0,0-1 0 0 0,1 2 0 0 0,1-2 0 0 0,-1 1 0 0 0,0 0 0 0 0,1 0 0 0 0,0 0 0 0 0,0 0 0 0 0,-1-1 0 0 0,0 0 0 0 0,0 1 0 0 0,0-1 0 0 0,-1 0 0 0 0,1 0 0 0 0,-2 0 0 0 0,1 0 0 0 0,0 1 0 0 0,0 0 0 0 0,1 0 0 0 0,1 0 0 0 0,-1 0 0 0 0,-2-1 0 0 0,-3 0 0 0 0,-3-2 0 0 0,-1 1 0 0 0,-1 1 0 0 0,-1-1 0 0 0,-1-1 0 0 0,0 0 0 0 0,0-1 0 0 0,1 1 0 0 0,-1 1 0 0 0,1 0 0 0 0,0-1 0 0 0,-1 0 0 0 0,0-1 0 0 0,1 2 0 0 0,0 0 0 0 0,0-1 0 0 0,0 1 0 0 0,0-1 0 0 0,-2-1 0 0 0,1 0 0 0 0,-1 0 0 0 0,1 0 0 0 0,-1 0 0 0 0,0 0 0 0 0,0 1 0 0 0,1 1 0 0 0,0 0 0 0 0,-1-1 0 0 0,1 0 0 0 0,-1 0 0 0 0,0-1 0 0 0,1 0 0 0 0,-1 0 0 0 0,0 0 0 0 0,2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Aleksander tar </a:t>
            </a:r>
            <a:r>
              <a:rPr lang="nb-NO" err="1"/>
              <a:t>nr</a:t>
            </a:r>
            <a:r>
              <a:rPr lang="nb-NO"/>
              <a:t> 1-5</a:t>
            </a:r>
          </a:p>
          <a:p>
            <a:r>
              <a:rPr lang="nb-NO"/>
              <a:t>Martine tar resten</a:t>
            </a:r>
          </a:p>
          <a:p>
            <a:endParaRPr lang="nb-NO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Martine ser på snarveier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Aleksander ser på «andre kommentarer»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EE58-2F23-2144-9B87-DEE0BF91BFE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287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1BA7-3FBB-4920-A35D-A4735826280B}" type="datetimeFigureOut">
              <a:rPr lang="nb-NO" smtClean="0"/>
              <a:t>06.12.2021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65C4-3E0E-4F94-A440-F3AD25F18D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365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199404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524A47"/>
                </a:solidFill>
                <a:latin typeface="Arial"/>
                <a:cs typeface="Arial"/>
              </a:defRPr>
            </a:lvl1pPr>
          </a:lstStyle>
          <a:p>
            <a:pPr marL="66040">
              <a:lnSpc>
                <a:spcPct val="100000"/>
              </a:lnSpc>
              <a:spcBef>
                <a:spcPts val="35"/>
              </a:spcBef>
            </a:pPr>
            <a:r>
              <a:rPr spc="-5"/>
              <a:t>Sid</a:t>
            </a:r>
            <a:r>
              <a:t>e</a:t>
            </a:r>
            <a:r>
              <a:rPr spc="-20"/>
              <a:t> </a:t>
            </a: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43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1" r:id="rId8"/>
    <p:sldLayoutId id="2147483720" r:id="rId9"/>
    <p:sldLayoutId id="2147483719" r:id="rId10"/>
    <p:sldLayoutId id="2147483701" r:id="rId11"/>
    <p:sldLayoutId id="2147483702" r:id="rId12"/>
    <p:sldLayoutId id="2147483704" r:id="rId13"/>
    <p:sldLayoutId id="2147483706" r:id="rId14"/>
    <p:sldLayoutId id="2147483716" r:id="rId15"/>
    <p:sldLayoutId id="2147483717" r:id="rId16"/>
    <p:sldLayoutId id="2147483713" r:id="rId17"/>
    <p:sldLayoutId id="2147483714" r:id="rId18"/>
    <p:sldLayoutId id="2147483709" r:id="rId19"/>
    <p:sldLayoutId id="2147483710" r:id="rId20"/>
    <p:sldLayoutId id="2147483711" r:id="rId21"/>
    <p:sldLayoutId id="2147483712" r:id="rId22"/>
    <p:sldLayoutId id="2147483707" r:id="rId23"/>
    <p:sldLayoutId id="2147483708" r:id="rId24"/>
    <p:sldLayoutId id="2147483715" r:id="rId25"/>
    <p:sldLayoutId id="2147483718" r:id="rId26"/>
    <p:sldLayoutId id="2147483730" r:id="rId27"/>
    <p:sldLayoutId id="2147483731" r:id="rId28"/>
    <p:sldLayoutId id="2147483732" r:id="rId29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minestudier.uio.no/?demo=1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customXml" Target="../ink/ink3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0.png"/><Relationship Id="rId5" Type="http://schemas.openxmlformats.org/officeDocument/2006/relationships/customXml" Target="../ink/ink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tekst 20"/>
          <p:cNvSpPr>
            <a:spLocks noGrp="1"/>
          </p:cNvSpPr>
          <p:nvPr>
            <p:ph type="body" sz="quarter" idx="18"/>
          </p:nvPr>
        </p:nvSpPr>
        <p:spPr>
          <a:solidFill>
            <a:srgbClr val="2EC483"/>
          </a:solidFill>
        </p:spPr>
        <p:txBody>
          <a:bodyPr/>
          <a:lstStyle/>
          <a:p>
            <a:endParaRPr lang="nb-NO"/>
          </a:p>
        </p:txBody>
      </p:sp>
      <p:sp>
        <p:nvSpPr>
          <p:cNvPr id="17" name="Plassholder for innhold 1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22" name="Plassholder for tekst 2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>
          <a:xfrm>
            <a:off x="390825" y="2590303"/>
            <a:ext cx="5716962" cy="1547605"/>
          </a:xfrm>
        </p:spPr>
        <p:txBody>
          <a:bodyPr/>
          <a:lstStyle/>
          <a:p>
            <a:r>
              <a:rPr lang="nb-NO">
                <a:solidFill>
                  <a:srgbClr val="000000"/>
                </a:solidFill>
              </a:rPr>
              <a:t>Mine studier </a:t>
            </a:r>
            <a:r>
              <a:rPr lang="nb-NO" err="1">
                <a:solidFill>
                  <a:srgbClr val="000000"/>
                </a:solidFill>
              </a:rPr>
              <a:t>app</a:t>
            </a:r>
            <a:r>
              <a:rPr lang="nb-NO">
                <a:solidFill>
                  <a:srgbClr val="000000"/>
                </a:solidFill>
              </a:rPr>
              <a:t> og varsling av endringer i undervisningen</a:t>
            </a:r>
          </a:p>
        </p:txBody>
      </p:sp>
      <p:sp>
        <p:nvSpPr>
          <p:cNvPr id="16" name="Undertittel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nb-NO">
                <a:solidFill>
                  <a:srgbClr val="000000"/>
                </a:solidFill>
              </a:rPr>
              <a:t>FS-nettverket 6. desember</a:t>
            </a:r>
          </a:p>
        </p:txBody>
      </p:sp>
      <p:sp>
        <p:nvSpPr>
          <p:cNvPr id="19" name="Plassholder for tekst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20" name="Plassholder for tekst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271C1F9-245E-498A-BEED-03139097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logo_" descr="UiO Segl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Mobil push-varsel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10</a:t>
            </a:fld>
            <a:endParaRPr lang="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8" r="25334" b="-484"/>
          <a:stretch/>
        </p:blipFill>
        <p:spPr>
          <a:xfrm>
            <a:off x="3103827" y="1352901"/>
            <a:ext cx="4804827" cy="50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Varsel i Mine studier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11</a:t>
            </a:fld>
            <a:endParaRPr lang="no"/>
          </a:p>
        </p:txBody>
      </p:sp>
      <p:sp>
        <p:nvSpPr>
          <p:cNvPr id="9" name="TextBox 8"/>
          <p:cNvSpPr txBox="1"/>
          <p:nvPr/>
        </p:nvSpPr>
        <p:spPr>
          <a:xfrm>
            <a:off x="918633" y="4174067"/>
            <a:ext cx="309033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400"/>
              <a:t>Kommentaren vil også vises i timeplan på semestersiden</a:t>
            </a:r>
          </a:p>
        </p:txBody>
      </p:sp>
      <p:pic>
        <p:nvPicPr>
          <p:cNvPr id="7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0D7D184-644B-48B2-8A4B-9B1B9AF00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56" y="1281707"/>
            <a:ext cx="4374356" cy="2504680"/>
          </a:xfrm>
          <a:prstGeom prst="rect">
            <a:avLst/>
          </a:prstGeom>
        </p:spPr>
      </p:pic>
      <p:pic>
        <p:nvPicPr>
          <p:cNvPr id="10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45A81247-218A-42E1-AE05-CDB7909DD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26" y="1666643"/>
            <a:ext cx="4608512" cy="382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0377D-FBA0-4A30-ACB9-A67037E79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Tilbakemeldinger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fra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timeplanleggere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på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fakultet</a:t>
            </a:r>
            <a:endParaRPr lang="en-US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B91A0-0B75-4B9A-9B02-6CFF8D85BA7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Fra </a:t>
            </a:r>
            <a:r>
              <a:rPr lang="en-US" err="1">
                <a:cs typeface="Arial"/>
              </a:rPr>
              <a:t>runde</a:t>
            </a:r>
            <a:r>
              <a:rPr lang="en-US">
                <a:cs typeface="Arial"/>
              </a:rPr>
              <a:t> med </a:t>
            </a:r>
            <a:r>
              <a:rPr lang="en-US" err="1">
                <a:cs typeface="Arial"/>
              </a:rPr>
              <a:t>timeplanleggere</a:t>
            </a:r>
            <a:r>
              <a:rPr lang="en-US">
                <a:cs typeface="Arial"/>
              </a:rPr>
              <a:t>/TP-</a:t>
            </a:r>
            <a:r>
              <a:rPr lang="en-US" err="1">
                <a:cs typeface="Arial"/>
              </a:rPr>
              <a:t>koordinatorer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ved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fakultetene</a:t>
            </a:r>
            <a:endParaRPr lang="en-US" err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17642-B7D0-4549-B921-1711AD1363C2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25095" indent="-125095">
              <a:spcBef>
                <a:spcPts val="0"/>
              </a:spcBef>
            </a:pPr>
            <a:endParaRPr lang="en-US">
              <a:cs typeface="Arial"/>
            </a:endParaRPr>
          </a:p>
          <a:p>
            <a:pPr marL="528955" indent="-342900">
              <a:spcBef>
                <a:spcPts val="0"/>
              </a:spcBef>
            </a:pPr>
            <a:r>
              <a:rPr lang="nb-NO">
                <a:ea typeface="+mn-lt"/>
                <a:cs typeface="+mn-lt"/>
              </a:rPr>
              <a:t>Veldig positive tilbakemeldinger!</a:t>
            </a:r>
            <a:endParaRPr lang="en-US">
              <a:ea typeface="+mn-lt"/>
              <a:cs typeface="+mn-lt"/>
            </a:endParaRPr>
          </a:p>
          <a:p>
            <a:pPr marL="528955" indent="-342900">
              <a:spcBef>
                <a:spcPts val="0"/>
              </a:spcBef>
            </a:pPr>
            <a:r>
              <a:rPr lang="nb-NO">
                <a:ea typeface="+mn-lt"/>
                <a:cs typeface="+mn-lt"/>
              </a:rPr>
              <a:t>Alle ønsker å ta i bruk</a:t>
            </a:r>
            <a:endParaRPr lang="en-US">
              <a:ea typeface="+mn-lt"/>
              <a:cs typeface="+mn-lt"/>
            </a:endParaRPr>
          </a:p>
          <a:p>
            <a:pPr marL="528955" indent="-342900">
              <a:spcBef>
                <a:spcPts val="0"/>
              </a:spcBef>
            </a:pPr>
            <a:r>
              <a:rPr lang="nb-NO">
                <a:ea typeface="+mn-lt"/>
                <a:cs typeface="+mn-lt"/>
              </a:rPr>
              <a:t>Effektiviserer arbeidsflyten</a:t>
            </a:r>
            <a:endParaRPr lang="en-US">
              <a:ea typeface="+mn-lt"/>
              <a:cs typeface="+mn-lt"/>
            </a:endParaRPr>
          </a:p>
          <a:p>
            <a:pPr marL="1138555" lvl="1" indent="-342900">
              <a:spcBef>
                <a:spcPts val="0"/>
              </a:spcBef>
            </a:pPr>
            <a:r>
              <a:rPr lang="nb-NO">
                <a:ea typeface="+mn-lt"/>
                <a:cs typeface="+mn-lt"/>
              </a:rPr>
              <a:t>Forenkling å gjøre alt i ett og samme system (TP) direkte til studentene det gjelder</a:t>
            </a:r>
            <a:endParaRPr lang="en-US">
              <a:ea typeface="+mn-lt"/>
              <a:cs typeface="+mn-lt"/>
            </a:endParaRPr>
          </a:p>
          <a:p>
            <a:pPr marL="1138555" lvl="1" indent="-342900">
              <a:spcBef>
                <a:spcPts val="0"/>
              </a:spcBef>
            </a:pPr>
            <a:r>
              <a:rPr lang="nb-NO">
                <a:ea typeface="+mn-lt"/>
                <a:cs typeface="+mn-lt"/>
              </a:rPr>
              <a:t>Slipper å gå videre til FS for å hente riktig utvalg for å sende </a:t>
            </a:r>
            <a:r>
              <a:rPr lang="nb-NO" err="1">
                <a:ea typeface="+mn-lt"/>
                <a:cs typeface="+mn-lt"/>
              </a:rPr>
              <a:t>sms</a:t>
            </a:r>
            <a:r>
              <a:rPr lang="nb-NO">
                <a:ea typeface="+mn-lt"/>
                <a:cs typeface="+mn-lt"/>
              </a:rPr>
              <a:t>/epost</a:t>
            </a:r>
            <a:endParaRPr lang="en-US">
              <a:ea typeface="+mn-lt"/>
              <a:cs typeface="+mn-lt"/>
            </a:endParaRPr>
          </a:p>
          <a:p>
            <a:pPr marL="528955" indent="-342900">
              <a:spcBef>
                <a:spcPts val="0"/>
              </a:spcBef>
            </a:pPr>
            <a:r>
              <a:rPr lang="nb-NO">
                <a:ea typeface="+mn-lt"/>
                <a:cs typeface="+mn-lt"/>
              </a:rPr>
              <a:t>Er opptatte av å få studentene til å bruke appen – så de har visshet i at beskjeder når ut</a:t>
            </a:r>
          </a:p>
          <a:p>
            <a:pPr marL="528955" indent="-342900">
              <a:spcBef>
                <a:spcPts val="0"/>
              </a:spcBef>
            </a:pPr>
            <a:endParaRPr lang="en-US"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DD101-62EF-40D0-AF7F-2D49A5E1E49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0628-FAE9-4E44-AE2A-F400141C761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8C956-902E-4D5F-AA97-67E222CA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+mj-lt"/>
                <a:cs typeface="+mj-lt"/>
              </a:rPr>
              <a:t>Status nå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35BEC-B279-4AD6-996A-7EBEC97007E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46F6D-4C2B-41CF-A840-DEF4C865126A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528955" indent="-342900">
              <a:spcBef>
                <a:spcPts val="0"/>
              </a:spcBef>
            </a:pPr>
            <a:r>
              <a:rPr lang="nb-NO" dirty="0">
                <a:ea typeface="+mn-lt"/>
                <a:cs typeface="+mn-lt"/>
              </a:rPr>
              <a:t>Ferdigstilling og testing av løsningen (internt og med studenter)</a:t>
            </a:r>
          </a:p>
          <a:p>
            <a:pPr marL="528955" indent="-342900">
              <a:spcBef>
                <a:spcPts val="0"/>
              </a:spcBef>
            </a:pPr>
            <a:r>
              <a:rPr lang="nb-NO" dirty="0">
                <a:ea typeface="+mn-lt"/>
                <a:cs typeface="+mn-lt"/>
              </a:rPr>
              <a:t>Jobber mot lansering til studiestart vårsemesteret 2022</a:t>
            </a:r>
          </a:p>
          <a:p>
            <a:pPr marL="528955" indent="-342900">
              <a:spcBef>
                <a:spcPts val="0"/>
              </a:spcBef>
            </a:pPr>
            <a:endParaRPr lang="nb-NO" dirty="0">
              <a:ea typeface="+mn-lt"/>
              <a:cs typeface="+mn-lt"/>
            </a:endParaRPr>
          </a:p>
          <a:p>
            <a:pPr marL="186055" indent="0">
              <a:spcBef>
                <a:spcPts val="0"/>
              </a:spcBef>
              <a:buNone/>
            </a:pPr>
            <a:endParaRPr lang="nb-NO" dirty="0" smtClean="0">
              <a:ea typeface="+mn-lt"/>
              <a:cs typeface="+mn-lt"/>
            </a:endParaRPr>
          </a:p>
          <a:p>
            <a:pPr marL="528955" indent="-342900">
              <a:spcBef>
                <a:spcPts val="0"/>
              </a:spcBef>
            </a:pPr>
            <a:r>
              <a:rPr lang="nb-NO" dirty="0" smtClean="0">
                <a:ea typeface="+mn-lt"/>
                <a:cs typeface="+mn-lt"/>
              </a:rPr>
              <a:t>Veiledninger </a:t>
            </a:r>
            <a:r>
              <a:rPr lang="nb-NO" dirty="0">
                <a:ea typeface="+mn-lt"/>
                <a:cs typeface="+mn-lt"/>
              </a:rPr>
              <a:t>og info til ansatte</a:t>
            </a:r>
          </a:p>
          <a:p>
            <a:pPr marL="528955" indent="-342900">
              <a:spcBef>
                <a:spcPts val="0"/>
              </a:spcBef>
            </a:pPr>
            <a:r>
              <a:rPr lang="nb-NO" dirty="0">
                <a:ea typeface="+mn-lt"/>
                <a:cs typeface="+mn-lt"/>
              </a:rPr>
              <a:t>Informasjon til studentene</a:t>
            </a:r>
            <a:endParaRPr lang="en-US" dirty="0">
              <a:ea typeface="+mn-lt"/>
              <a:cs typeface="+mn-lt"/>
            </a:endParaRPr>
          </a:p>
          <a:p>
            <a:pPr marL="528955" indent="-342900">
              <a:spcBef>
                <a:spcPts val="0"/>
              </a:spcBef>
            </a:pPr>
            <a:endParaRPr lang="nb-NO" dirty="0">
              <a:cs typeface="Arial"/>
            </a:endParaRPr>
          </a:p>
          <a:p>
            <a:pPr marL="528955" indent="-342900">
              <a:spcBef>
                <a:spcPts val="0"/>
              </a:spcBef>
            </a:pPr>
            <a:endParaRPr lang="nb-NO" dirty="0">
              <a:cs typeface="Arial"/>
            </a:endParaRPr>
          </a:p>
          <a:p>
            <a:pPr marL="528955" indent="-342900">
              <a:spcBef>
                <a:spcPts val="0"/>
              </a:spcBef>
            </a:pPr>
            <a:r>
              <a:rPr lang="nb-NO" dirty="0">
                <a:cs typeface="Arial"/>
              </a:rPr>
              <a:t>Spørsmål?</a:t>
            </a:r>
          </a:p>
          <a:p>
            <a:pPr marL="528955" indent="-342900">
              <a:spcBef>
                <a:spcPts val="0"/>
              </a:spcBef>
            </a:pPr>
            <a:endParaRPr lang="nb-NO" dirty="0">
              <a:cs typeface="Arial"/>
            </a:endParaRPr>
          </a:p>
          <a:p>
            <a:pPr marL="528955" indent="-342900">
              <a:spcBef>
                <a:spcPts val="0"/>
              </a:spcBef>
            </a:pPr>
            <a:endParaRPr lang="nb-NO" dirty="0"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7652A-1481-408E-A4B2-6351193BB70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61183-420A-4544-B76A-519FC4AE4B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6692" y="4549"/>
            <a:ext cx="9202420" cy="6858000"/>
            <a:chOff x="1726692" y="0"/>
            <a:chExt cx="920242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6692" y="0"/>
              <a:ext cx="8738616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4292" y="1598675"/>
              <a:ext cx="5544312" cy="52593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8792" y="2656332"/>
              <a:ext cx="2118359" cy="346557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0002453" y="4808313"/>
            <a:ext cx="227106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2065" marR="692150">
              <a:lnSpc>
                <a:spcPct val="100000"/>
              </a:lnSpc>
              <a:spcBef>
                <a:spcPts val="2180"/>
              </a:spcBef>
              <a:tabLst>
                <a:tab pos="139700" algn="l"/>
              </a:tabLst>
            </a:pPr>
            <a:r>
              <a:rPr lang="nb-NO" sz="1600" spc="-70">
                <a:cs typeface="Arial"/>
              </a:rPr>
              <a:t>Test</a:t>
            </a:r>
            <a:r>
              <a:rPr lang="nb-NO" sz="1600" spc="-5">
                <a:cs typeface="Arial"/>
              </a:rPr>
              <a:t> demoversjonen</a:t>
            </a:r>
            <a:r>
              <a:rPr lang="nb-NO" sz="1600">
                <a:solidFill>
                  <a:srgbClr val="0462C1"/>
                </a:solidFill>
                <a:cs typeface="Arial"/>
              </a:rPr>
              <a:t> </a:t>
            </a:r>
            <a:r>
              <a:rPr lang="nb-NO" sz="1600" u="sng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Arial"/>
                <a:hlinkClick r:id="rId5"/>
              </a:rPr>
              <a:t>https://</a:t>
            </a:r>
            <a:r>
              <a:rPr lang="nb-NO" sz="1600" u="sng" spc="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Arial"/>
                <a:hlinkClick r:id="rId5"/>
              </a:rPr>
              <a:t>m</a:t>
            </a:r>
            <a:r>
              <a:rPr lang="nb-NO" sz="1600" u="sng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Arial"/>
                <a:hlinkClick r:id="rId5"/>
              </a:rPr>
              <a:t>i</a:t>
            </a:r>
            <a:r>
              <a:rPr lang="nb-NO" sz="1600" u="sng" spc="-1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Arial"/>
                <a:hlinkClick r:id="rId5"/>
              </a:rPr>
              <a:t>n</a:t>
            </a:r>
            <a:r>
              <a:rPr lang="nb-NO" sz="1600" u="sng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Arial"/>
                <a:hlinkClick r:id="rId5"/>
              </a:rPr>
              <a:t>estud</a:t>
            </a:r>
            <a:r>
              <a:rPr lang="nb-NO" sz="1600" u="sng" spc="-1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Arial"/>
                <a:hlinkClick r:id="rId5"/>
              </a:rPr>
              <a:t>i</a:t>
            </a:r>
            <a:r>
              <a:rPr lang="nb-NO" sz="1600" u="sng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Arial"/>
                <a:hlinkClick r:id="rId5"/>
              </a:rPr>
              <a:t>e</a:t>
            </a:r>
            <a:r>
              <a:rPr lang="nb-NO" sz="1600" u="sng" spc="-13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Arial"/>
                <a:hlinkClick r:id="rId5"/>
              </a:rPr>
              <a:t>r</a:t>
            </a:r>
            <a:r>
              <a:rPr lang="nb-NO" sz="1600" u="sng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Arial"/>
                <a:hlinkClick r:id="rId5"/>
              </a:rPr>
              <a:t>.uio.no/?demo=1</a:t>
            </a:r>
            <a:endParaRPr lang="nb-NO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52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631DA5AB-F821-2B43-BE8D-46DEFBC56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7" y="0"/>
            <a:ext cx="9149390" cy="1325563"/>
          </a:xfrm>
        </p:spPr>
        <p:txBody>
          <a:bodyPr>
            <a:normAutofit/>
          </a:bodyPr>
          <a:lstStyle/>
          <a:p>
            <a:r>
              <a:rPr lang="nb-NO" sz="2600"/>
              <a:t>Hva bør vi prioritere hvis vi skal gjøre Mine studier bedre for deg? Velg inntil 3 svar.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02E80AC-2064-1946-A4C3-5A4C34054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" t="4587" r="4157"/>
          <a:stretch/>
        </p:blipFill>
        <p:spPr>
          <a:xfrm>
            <a:off x="117456" y="1193133"/>
            <a:ext cx="11665819" cy="532364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7476" y="2414016"/>
            <a:ext cx="825571" cy="391886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ounded Rectangle 9"/>
          <p:cNvSpPr/>
          <p:nvPr/>
        </p:nvSpPr>
        <p:spPr>
          <a:xfrm>
            <a:off x="3564373" y="1193133"/>
            <a:ext cx="1665995" cy="43891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ounded Rectangle 13"/>
          <p:cNvSpPr/>
          <p:nvPr/>
        </p:nvSpPr>
        <p:spPr>
          <a:xfrm>
            <a:off x="993648" y="4050357"/>
            <a:ext cx="825571" cy="391886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Content Placeholder 8" descr="File:Echo curation alt check mark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75" y="4358818"/>
            <a:ext cx="553452" cy="553452"/>
          </a:xfrm>
          <a:prstGeom prst="rect">
            <a:avLst/>
          </a:prstGeom>
        </p:spPr>
      </p:pic>
      <p:pic>
        <p:nvPicPr>
          <p:cNvPr id="9" name="Content Placeholder 8" descr="File:Echo curation alt check mark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801" y="1561978"/>
            <a:ext cx="553452" cy="553452"/>
          </a:xfrm>
          <a:prstGeom prst="rect">
            <a:avLst/>
          </a:prstGeom>
        </p:spPr>
      </p:pic>
      <p:pic>
        <p:nvPicPr>
          <p:cNvPr id="16" name="Content Placeholder 8" descr="File:Echo curation alt check mark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70" y="5587476"/>
            <a:ext cx="553452" cy="5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2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3859E63-7418-4D42-B45D-BC2B0D68E58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FF44B634-658D-4043-81BA-D83F741AAE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8A95F3E-9EF6-48CA-B569-7086DF3DA5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4641" y="0"/>
            <a:ext cx="5973955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27" y="0"/>
            <a:ext cx="3857626" cy="6858000"/>
          </a:xfrm>
          <a:noFill/>
        </p:spPr>
      </p:pic>
      <p:sp>
        <p:nvSpPr>
          <p:cNvPr id="7" name="Title 6"/>
          <p:cNvSpPr>
            <a:spLocks noGrp="1"/>
          </p:cNvSpPr>
          <p:nvPr>
            <p:ph type="body" sz="quarter" idx="19"/>
          </p:nvPr>
        </p:nvSpPr>
        <p:spPr>
          <a:xfrm>
            <a:off x="379038" y="653143"/>
            <a:ext cx="5075367" cy="1973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/>
              <a:t>Vi har en testversjon av </a:t>
            </a:r>
            <a:r>
              <a:rPr lang="nb-NO" err="1"/>
              <a:t>appen</a:t>
            </a:r>
            <a:r>
              <a:rPr lang="nb-NO"/>
              <a:t> ute nå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5BAB409-4049-4474-846F-3674CE824B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9038" y="4112581"/>
            <a:ext cx="5080128" cy="22628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>
                <a:cs typeface="Arial"/>
              </a:rPr>
              <a:t>Vi </a:t>
            </a:r>
            <a:r>
              <a:rPr lang="en-US" err="1">
                <a:cs typeface="Arial"/>
              </a:rPr>
              <a:t>inviterer</a:t>
            </a:r>
            <a:r>
              <a:rPr lang="en-US">
                <a:cs typeface="Arial"/>
              </a:rPr>
              <a:t> et </a:t>
            </a:r>
            <a:r>
              <a:rPr lang="en-US" err="1">
                <a:cs typeface="Arial"/>
              </a:rPr>
              <a:t>utvalg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studenter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nå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til</a:t>
            </a:r>
            <a:r>
              <a:rPr lang="en-US">
                <a:cs typeface="Arial"/>
              </a:rPr>
              <a:t> å </a:t>
            </a:r>
            <a:r>
              <a:rPr lang="en-US" err="1">
                <a:cs typeface="Arial"/>
              </a:rPr>
              <a:t>bli</a:t>
            </a:r>
            <a:r>
              <a:rPr lang="en-US">
                <a:cs typeface="Arial"/>
              </a:rPr>
              <a:t> med å teste.</a:t>
            </a:r>
          </a:p>
        </p:txBody>
      </p:sp>
      <p:sp>
        <p:nvSpPr>
          <p:cNvPr id="22" name="Date Placeholder 8">
            <a:extLst>
              <a:ext uri="{FF2B5EF4-FFF2-40B4-BE49-F238E27FC236}">
                <a16:creationId xmlns:a16="http://schemas.microsoft.com/office/drawing/2014/main" id="{44881A79-65EE-4E29-8335-F24F0041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C33A6-1ED1-4D82-8267-A387C8746B67}"/>
              </a:ext>
            </a:extLst>
          </p:cNvPr>
          <p:cNvSpPr txBox="1"/>
          <p:nvPr/>
        </p:nvSpPr>
        <p:spPr>
          <a:xfrm>
            <a:off x="4866701" y="2791857"/>
            <a:ext cx="64154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150"/>
              </a:spcBef>
            </a:pPr>
            <a:endParaRPr lang="en-US" sz="3200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2610F4-061A-4873-88F4-41C6FC9DDE3F}"/>
              </a:ext>
            </a:extLst>
          </p:cNvPr>
          <p:cNvSpPr txBox="1"/>
          <p:nvPr/>
        </p:nvSpPr>
        <p:spPr>
          <a:xfrm>
            <a:off x="4867275" y="3343274"/>
            <a:ext cx="2743199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DA41FF-6EEA-4E67-BA8C-5C1D5A75B23B}"/>
              </a:ext>
            </a:extLst>
          </p:cNvPr>
          <p:cNvSpPr txBox="1"/>
          <p:nvPr/>
        </p:nvSpPr>
        <p:spPr>
          <a:xfrm>
            <a:off x="4724400" y="3200399"/>
            <a:ext cx="2743199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31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CDF5AA5-DAEF-49D1-86CF-AE5FCA3560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46442A-C08F-48E8-8EF4-FDE863CD09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500">
                <a:cs typeface="Arial"/>
              </a:rPr>
              <a:t>Varsle endring i undervisning:</a:t>
            </a:r>
            <a:br>
              <a:rPr lang="nb-NO" sz="4500">
                <a:cs typeface="Arial"/>
              </a:rPr>
            </a:br>
            <a:r>
              <a:rPr lang="nb-NO" sz="4500">
                <a:cs typeface="Arial"/>
              </a:rPr>
              <a:t> fra TP til Mine studier og timeplaner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C769E-C2F8-4EBF-AB69-44F9A08C57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E1FDF-F69C-4B88-B398-D5E79B3B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Varsle endringer i TP - skisser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7</a:t>
            </a:fld>
            <a:endParaRPr lang="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B89F1B1-5C3E-4C19-AA0E-2AEEA8953E96}"/>
                  </a:ext>
                </a:extLst>
              </p14:cNvPr>
              <p14:cNvContentPartPr/>
              <p14:nvPr/>
            </p14:nvContentPartPr>
            <p14:xfrm>
              <a:off x="8033121" y="4952875"/>
              <a:ext cx="9525" cy="9525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B89F1B1-5C3E-4C19-AA0E-2AEEA8953E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6871" y="4476625"/>
                <a:ext cx="952500" cy="9525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7" descr="Table&#10;&#10;Description automatically generated">
            <a:extLst>
              <a:ext uri="{FF2B5EF4-FFF2-40B4-BE49-F238E27FC236}">
                <a16:creationId xmlns:a16="http://schemas.microsoft.com/office/drawing/2014/main" id="{86FBA6B4-4F4A-4B2C-A3F6-4CE05DF5F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14" y="1411408"/>
            <a:ext cx="11602961" cy="45976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6BF82C8-AE9C-4172-BC28-DD307032AECE}"/>
                  </a:ext>
                </a:extLst>
              </p14:cNvPr>
              <p14:cNvContentPartPr/>
              <p14:nvPr/>
            </p14:nvContentPartPr>
            <p14:xfrm>
              <a:off x="2694596" y="5039704"/>
              <a:ext cx="200025" cy="228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6BF82C8-AE9C-4172-BC28-DD307032AE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6279" y="5022038"/>
                <a:ext cx="236293" cy="263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872A831-9779-459F-9F54-FC4A1CF96831}"/>
                  </a:ext>
                </a:extLst>
              </p14:cNvPr>
              <p14:cNvContentPartPr/>
              <p14:nvPr/>
            </p14:nvContentPartPr>
            <p14:xfrm>
              <a:off x="2689961" y="5152552"/>
              <a:ext cx="123824" cy="1143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872A831-9779-459F-9F54-FC4A1CF968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2221" y="5134967"/>
                <a:ext cx="158949" cy="1491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14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Varsle endringer i TP - skisser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8</a:t>
            </a:fld>
            <a:endParaRPr lang="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2" y="1473201"/>
            <a:ext cx="4453243" cy="4698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6633" y="2036233"/>
            <a:ext cx="33739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Du kan legge inn kommentar på en eller flere aktiviteter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Kommentaren vises i timeplanen til emnet på semestersiden, og i kalenderen i Mine studier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Det er mulig å endre eller slette en kommentar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Varsel genererer push-varsel for mobil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Varsel vises også inne i Mine studier-tjenesten</a:t>
            </a:r>
          </a:p>
        </p:txBody>
      </p:sp>
    </p:spTree>
    <p:extLst>
      <p:ext uri="{BB962C8B-B14F-4D97-AF65-F5344CB8AC3E}">
        <p14:creationId xmlns:p14="http://schemas.microsoft.com/office/powerpoint/2010/main" val="39799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 anchor="t">
            <a:normAutofit/>
          </a:bodyPr>
          <a:lstStyle/>
          <a:p>
            <a:r>
              <a:rPr lang="nb-NO"/>
              <a:t>Varsle endringer i TP - skisser</a:t>
            </a:r>
          </a:p>
        </p:txBody>
      </p:sp>
      <p:pic>
        <p:nvPicPr>
          <p:cNvPr id="18" name="Picture 18" descr="Table&#10;&#10;Description automatically generated">
            <a:extLst>
              <a:ext uri="{FF2B5EF4-FFF2-40B4-BE49-F238E27FC236}">
                <a16:creationId xmlns:a16="http://schemas.microsoft.com/office/drawing/2014/main" id="{940989B9-A874-4454-948D-E4C3268D7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68" y="1210821"/>
            <a:ext cx="11431664" cy="4658403"/>
          </a:xfrm>
          <a:prstGeom prst="rect">
            <a:avLst/>
          </a:prstGeom>
          <a:noFill/>
        </p:spPr>
      </p:pic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B3A18AF1-9EFE-4104-A91C-F247AFD30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no" smtClean="0"/>
              <a:pPr>
                <a:spcAft>
                  <a:spcPts val="600"/>
                </a:spcAft>
              </a:pPr>
              <a:t>9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31273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D17837A2A72E4CBA16A0C671BA8502" ma:contentTypeVersion="13" ma:contentTypeDescription="Opprett et nytt dokument." ma:contentTypeScope="" ma:versionID="89f3d63ffd412938d31929af9a98a930">
  <xsd:schema xmlns:xsd="http://www.w3.org/2001/XMLSchema" xmlns:xs="http://www.w3.org/2001/XMLSchema" xmlns:p="http://schemas.microsoft.com/office/2006/metadata/properties" xmlns:ns3="21fed00c-a797-4218-a111-bc7a97734371" xmlns:ns4="13d59d47-9ab5-4ecf-bb5e-c11b82a4985f" targetNamespace="http://schemas.microsoft.com/office/2006/metadata/properties" ma:root="true" ma:fieldsID="936e12fc0cfeabfbaf826c1980e346fc" ns3:_="" ns4:_="">
    <xsd:import namespace="21fed00c-a797-4218-a111-bc7a97734371"/>
    <xsd:import namespace="13d59d47-9ab5-4ecf-bb5e-c11b82a498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d00c-a797-4218-a111-bc7a977343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59d47-9ab5-4ecf-bb5e-c11b82a498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053E4D-7428-4A4E-B53E-4F2FDAF6F3A8}">
  <ds:schemaRefs>
    <ds:schemaRef ds:uri="13d59d47-9ab5-4ecf-bb5e-c11b82a4985f"/>
    <ds:schemaRef ds:uri="21fed00c-a797-4218-a111-bc7a977343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13d59d47-9ab5-4ecf-bb5e-c11b82a4985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1fed00c-a797-4218-a111-bc7a9773437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Norsk</Template>
  <TotalTime>56</TotalTime>
  <Words>305</Words>
  <Application>Microsoft Office PowerPoint</Application>
  <PresentationFormat>Widescreen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Arial, sans-serif</vt:lpstr>
      <vt:lpstr>Calibri</vt:lpstr>
      <vt:lpstr>Office-tema</vt:lpstr>
      <vt:lpstr>Mine studier app og varsling av endringer i undervisningen</vt:lpstr>
      <vt:lpstr>PowerPoint Presentation</vt:lpstr>
      <vt:lpstr>Hva bør vi prioritere hvis vi skal gjøre Mine studier bedre for deg? Velg inntil 3 svar.</vt:lpstr>
      <vt:lpstr>PowerPoint Presentation</vt:lpstr>
      <vt:lpstr>PowerPoint Presentation</vt:lpstr>
      <vt:lpstr>Varsle endring i undervisning:  fra TP til Mine studier og timeplaner</vt:lpstr>
      <vt:lpstr>Varsle endringer i TP - skisser</vt:lpstr>
      <vt:lpstr>Varsle endringer i TP - skisser</vt:lpstr>
      <vt:lpstr>Varsle endringer i TP - skisser</vt:lpstr>
      <vt:lpstr>Mobil push-varsel</vt:lpstr>
      <vt:lpstr>Varsel i Mine studier</vt:lpstr>
      <vt:lpstr>Tilbakemeldinger fra timeplanleggere på fakultet</vt:lpstr>
      <vt:lpstr>Status nå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Nettredaksjonsmøte 22.oktober 2021</dc:title>
  <dc:creator>Marte Veierød</dc:creator>
  <cp:lastModifiedBy>Cecilie Aune</cp:lastModifiedBy>
  <cp:revision>3</cp:revision>
  <dcterms:created xsi:type="dcterms:W3CDTF">2021-10-14T07:30:13Z</dcterms:created>
  <dcterms:modified xsi:type="dcterms:W3CDTF">2021-12-06T13:36:25Z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0x0101004AD17837A2A72E4CBA16A0C671BA8502</vt:lpwstr>
  </property>
  <property fmtid="{D5CDD505-2E9C-101B-9397-08002B2CF9AE}" pid="3" name="_dlc_DocIdItemGuid">
    <vt:lpwstr>60f82c51-e997-4246-8d27-ec3536cdfe10</vt:lpwstr>
  </property>
</Properties>
</file>