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72" r:id="rId5"/>
    <p:sldMasterId id="2147483799" r:id="rId6"/>
  </p:sldMasterIdLst>
  <p:notesMasterIdLst>
    <p:notesMasterId r:id="rId16"/>
  </p:notesMasterIdLst>
  <p:handoutMasterIdLst>
    <p:handoutMasterId r:id="rId17"/>
  </p:handoutMasterIdLst>
  <p:sldIdLst>
    <p:sldId id="256" r:id="rId7"/>
    <p:sldId id="258" r:id="rId8"/>
    <p:sldId id="621" r:id="rId9"/>
    <p:sldId id="626" r:id="rId10"/>
    <p:sldId id="627" r:id="rId11"/>
    <p:sldId id="549" r:id="rId12"/>
    <p:sldId id="580" r:id="rId13"/>
    <p:sldId id="584" r:id="rId14"/>
    <p:sldId id="586" r:id="rId15"/>
  </p:sldIdLst>
  <p:sldSz cx="12192000" cy="6858000"/>
  <p:notesSz cx="6858000" cy="9144000"/>
  <p:custDataLst>
    <p:tags r:id="rId18"/>
  </p:custData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sjon (H)" id="{763D74DA-FBA1-41F8-A39F-3D68C1D9242A}">
          <p14:sldIdLst>
            <p14:sldId id="256"/>
            <p14:sldId id="258"/>
            <p14:sldId id="621"/>
            <p14:sldId id="626"/>
            <p14:sldId id="627"/>
            <p14:sldId id="549"/>
            <p14:sldId id="580"/>
            <p14:sldId id="584"/>
            <p14:sldId id="5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A0000"/>
    <a:srgbClr val="020000"/>
    <a:srgbClr val="010000"/>
    <a:srgbClr val="CEFFDF"/>
    <a:srgbClr val="0000FF"/>
    <a:srgbClr val="0000FE"/>
    <a:srgbClr val="524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AE012-7565-4CC0-982A-C3895A451E9E}" v="1" dt="2023-03-06T08:44:59.423"/>
    <p1510:client id="{80A5099A-2E66-8E18-49FE-2AE06BA9E004}" v="1" dt="2023-03-06T08:43:31.317"/>
    <p1510:client id="{D6F31E79-F965-DDA2-DB25-1353A768E0E7}" v="250" dt="2023-03-06T08:22:13.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51F8B-E38A-4262-93D6-EEE8CE2CF8CB}"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EA72985F-36CD-4D87-8C89-674A558E8057}" type="slidenum">
              <a:rPr lang="en-US" smtClean="0"/>
              <a:t>1</a:t>
            </a:fld>
            <a:endParaRPr lang="en-US"/>
          </a:p>
        </p:txBody>
      </p:sp>
    </p:spTree>
    <p:extLst>
      <p:ext uri="{BB962C8B-B14F-4D97-AF65-F5344CB8AC3E}">
        <p14:creationId xmlns:p14="http://schemas.microsoft.com/office/powerpoint/2010/main" val="199391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 name="Shape 139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9" name="Shape 1399"/>
          <p:cNvSpPr>
            <a:spLocks noGrp="1"/>
          </p:cNvSpPr>
          <p:nvPr>
            <p:ph type="body" sz="quarter" idx="1"/>
          </p:nvPr>
        </p:nvSpPr>
        <p:spPr>
          <a:prstGeom prst="rect">
            <a:avLst/>
          </a:prstGeom>
        </p:spPr>
        <p:txBody>
          <a:bodyPr/>
          <a:lstStyle/>
          <a:p>
            <a:r>
              <a:rPr lang="nb-NO">
                <a:cs typeface="Calibri"/>
              </a:rPr>
              <a:t>Vi ønsket å finne ut av hvordan Mine studier kan bli enda mer relevant for studentene, og om den kan forbedre studentenes reise. Vi leide inn en ekstern, erfaren tjenestedesigner for å hjelpe oss med dette. Vi har også ansatt en egen tjenestedesigner.</a:t>
            </a:r>
          </a:p>
          <a:p>
            <a:endParaRPr lang="nb-NO">
              <a:cs typeface="Calibri"/>
            </a:endParaRPr>
          </a:p>
          <a:p>
            <a:r>
              <a:rPr lang="nb-NO">
                <a:cs typeface="Calibri"/>
              </a:rPr>
              <a:t>Fokus har vært på studiestartreisen til nye studenter for å se om vi kan bruke Mine studier til å forbedre den.</a:t>
            </a:r>
          </a:p>
          <a:p>
            <a:r>
              <a:rPr lang="nb-NO">
                <a:cs typeface="Calibri"/>
              </a:rPr>
              <a:t>Her har ikke Mine studier spilt noen rolle hittil, siden studentene først loses inn i Mine studier når studiene starter.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Nå jobber vi med å:</a:t>
            </a:r>
          </a:p>
          <a:p>
            <a:pPr marL="171450" indent="-171450">
              <a:buFont typeface="Arial"/>
              <a:buChar char="•"/>
            </a:pPr>
            <a:r>
              <a:rPr lang="nb-NO">
                <a:cs typeface="Calibri"/>
              </a:rPr>
              <a:t>Få på plass et studiestartkonsept i Mine studier til studiestart høsten 2023</a:t>
            </a:r>
          </a:p>
          <a:p>
            <a:pPr marL="171450" indent="-171450">
              <a:buFont typeface="Arial"/>
              <a:buChar char="•"/>
            </a:pPr>
            <a:r>
              <a:rPr lang="nb-NO">
                <a:cs typeface="Calibri"/>
              </a:rPr>
              <a:t>Tilpasset innhold og startside</a:t>
            </a:r>
          </a:p>
          <a:p>
            <a:pPr marL="171450" marR="0" lvl="0" indent="-171450" algn="l" defTabSz="914263" rtl="0" eaLnBrk="1" fontAlgn="auto" latinLnBrk="0" hangingPunct="1">
              <a:lnSpc>
                <a:spcPct val="100000"/>
              </a:lnSpc>
              <a:spcBef>
                <a:spcPts val="0"/>
              </a:spcBef>
              <a:spcAft>
                <a:spcPts val="0"/>
              </a:spcAft>
              <a:buClrTx/>
              <a:buSzTx/>
              <a:buFont typeface="Arial"/>
              <a:buChar char="•"/>
              <a:tabLst/>
              <a:defRPr/>
            </a:pPr>
            <a:r>
              <a:rPr lang="nb-NO">
                <a:cs typeface="Calibri"/>
              </a:rPr>
              <a:t>Se på om studiestartprogrammet kan innlemmes i Mine studier</a:t>
            </a:r>
          </a:p>
          <a:p>
            <a:pPr marL="171450" indent="-171450">
              <a:buFont typeface="Arial"/>
              <a:buChar char="•"/>
            </a:pPr>
            <a:r>
              <a:rPr lang="nb-NO">
                <a:cs typeface="Calibri"/>
              </a:rPr>
              <a:t>Se på om vi kan hjelpe studenten med å legge inn frister og gjøremål som ny student inn i Mine studier (og om de kan sjekkes av automatisk når de er uført)</a:t>
            </a:r>
            <a:endParaRPr lang="nb-NO"/>
          </a:p>
          <a:p>
            <a:pPr marL="171450" indent="-171450">
              <a:buFont typeface="Arial"/>
              <a:buChar char="•"/>
            </a:pPr>
            <a:endParaRPr lang="nb-NO">
              <a:cs typeface="Calibri"/>
            </a:endParaRPr>
          </a:p>
          <a:p>
            <a:r>
              <a:rPr lang="nb-NO">
                <a:cs typeface="Calibri"/>
              </a:rPr>
              <a:t>Parallelt med dette har vi et løp der vi ser på hvordan vi kan gjøre Mine studier bedre for ansatte ved å gi dem mer innsyn inn i tjenesten så de forstår hvordan den fungerer for studenten</a:t>
            </a:r>
          </a:p>
        </p:txBody>
      </p:sp>
      <p:sp>
        <p:nvSpPr>
          <p:cNvPr id="4" name="Plassholder for lysbildenummer 3"/>
          <p:cNvSpPr>
            <a:spLocks noGrp="1"/>
          </p:cNvSpPr>
          <p:nvPr>
            <p:ph type="sldNum" sz="quarter" idx="5"/>
          </p:nvPr>
        </p:nvSpPr>
        <p:spPr/>
        <p:txBody>
          <a:bodyPr/>
          <a:lstStyle/>
          <a:p>
            <a:fld id="{EA72985F-36CD-4D87-8C89-674A558E8057}" type="slidenum">
              <a:rPr lang="en-US" smtClean="0"/>
              <a:t>4</a:t>
            </a:fld>
            <a:endParaRPr lang="en-US"/>
          </a:p>
        </p:txBody>
      </p:sp>
    </p:spTree>
    <p:extLst>
      <p:ext uri="{BB962C8B-B14F-4D97-AF65-F5344CB8AC3E}">
        <p14:creationId xmlns:p14="http://schemas.microsoft.com/office/powerpoint/2010/main" val="246551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Jobber sammen med studiestartnettverket på dette konseptet.</a:t>
            </a:r>
            <a:endParaRPr/>
          </a:p>
        </p:txBody>
      </p:sp>
      <p:sp>
        <p:nvSpPr>
          <p:cNvPr id="4" name="Plassholder for lysbildenummer 3"/>
          <p:cNvSpPr>
            <a:spLocks noGrp="1"/>
          </p:cNvSpPr>
          <p:nvPr>
            <p:ph type="sldNum" sz="quarter" idx="5"/>
          </p:nvPr>
        </p:nvSpPr>
        <p:spPr/>
        <p:txBody>
          <a:bodyPr/>
          <a:lstStyle/>
          <a:p>
            <a:fld id="{EA72985F-36CD-4D87-8C89-674A558E8057}" type="slidenum">
              <a:rPr lang="en-US" smtClean="0"/>
              <a:t>5</a:t>
            </a:fld>
            <a:endParaRPr lang="en-US"/>
          </a:p>
        </p:txBody>
      </p:sp>
    </p:spTree>
    <p:extLst>
      <p:ext uri="{BB962C8B-B14F-4D97-AF65-F5344CB8AC3E}">
        <p14:creationId xmlns:p14="http://schemas.microsoft.com/office/powerpoint/2010/main" val="283785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err="1"/>
              <a:t>For..Mine</a:t>
            </a:r>
            <a:r>
              <a:rPr lang="nb-NO"/>
              <a:t> studer er en populær tjeneste blant studenter på UiO. Med en persontilpasset timeplan og varslinger, har den som mål å gjøre planlegging av studiehverdagen enklere. Men få ansatte vet «nok» om tjenesten eller hvordan den fungerer. Dette fører til usikkerhet blant studentene, om hvilken informasjon de finner hvor og hvilken digital kanal som er “riktig”. Spesielt forvirrende er dette for nye studenter under studiestart.</a:t>
            </a:r>
          </a:p>
        </p:txBody>
      </p:sp>
      <p:sp>
        <p:nvSpPr>
          <p:cNvPr id="4" name="Plassholder for lysbildenummer 3"/>
          <p:cNvSpPr>
            <a:spLocks noGrp="1"/>
          </p:cNvSpPr>
          <p:nvPr>
            <p:ph type="sldNum" sz="quarter" idx="5"/>
          </p:nvPr>
        </p:nvSpPr>
        <p:spPr/>
        <p:txBody>
          <a:bodyPr/>
          <a:lstStyle/>
          <a:p>
            <a:fld id="{EA72985F-36CD-4D87-8C89-674A558E8057}" type="slidenum">
              <a:rPr lang="en-US" smtClean="0"/>
              <a:t>6</a:t>
            </a:fld>
            <a:endParaRPr lang="en-US"/>
          </a:p>
        </p:txBody>
      </p:sp>
    </p:spTree>
    <p:extLst>
      <p:ext uri="{BB962C8B-B14F-4D97-AF65-F5344CB8AC3E}">
        <p14:creationId xmlns:p14="http://schemas.microsoft.com/office/powerpoint/2010/main" val="398688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Øke tilliten til Mine studier blant ansatte:</a:t>
            </a:r>
          </a:p>
          <a:p>
            <a:endParaRPr lang="nb-NO"/>
          </a:p>
          <a:p>
            <a:r>
              <a:rPr lang="nb-NO"/>
              <a:t>Vi foreslår å starte med å definer tydelig roller for brukere av tjenesten, samt tilpasse og styrke “</a:t>
            </a:r>
            <a:r>
              <a:rPr lang="nb-NO" err="1"/>
              <a:t>admin</a:t>
            </a:r>
            <a:r>
              <a:rPr lang="nb-NO"/>
              <a:t> verktøyet for disse rollene. I håp om å skape både Superbrukere og Ambassadører for Mine studier i linjen. Og at de er godt rustet med tilganger, opplæring og materiell til å fremsnakke tjenesten og bistå studenter ved behov for hjelp.</a:t>
            </a:r>
          </a:p>
        </p:txBody>
      </p:sp>
      <p:sp>
        <p:nvSpPr>
          <p:cNvPr id="4" name="Plassholder for lysbildenummer 3"/>
          <p:cNvSpPr>
            <a:spLocks noGrp="1"/>
          </p:cNvSpPr>
          <p:nvPr>
            <p:ph type="sldNum" sz="quarter" idx="5"/>
          </p:nvPr>
        </p:nvSpPr>
        <p:spPr/>
        <p:txBody>
          <a:bodyPr/>
          <a:lstStyle/>
          <a:p>
            <a:fld id="{EA72985F-36CD-4D87-8C89-674A558E8057}" type="slidenum">
              <a:rPr lang="en-US" smtClean="0"/>
              <a:t>7</a:t>
            </a:fld>
            <a:endParaRPr lang="en-US"/>
          </a:p>
        </p:txBody>
      </p:sp>
    </p:spTree>
    <p:extLst>
      <p:ext uri="{BB962C8B-B14F-4D97-AF65-F5344CB8AC3E}">
        <p14:creationId xmlns:p14="http://schemas.microsoft.com/office/powerpoint/2010/main" val="280072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Starter med </a:t>
            </a:r>
            <a:r>
              <a:rPr lang="en-US" err="1">
                <a:cs typeface="Calibri"/>
              </a:rPr>
              <a:t>ambassadører</a:t>
            </a:r>
            <a:r>
              <a:rPr lang="en-US">
                <a:cs typeface="Calibri"/>
              </a:rPr>
              <a:t> - </a:t>
            </a:r>
            <a:r>
              <a:rPr lang="en-US" err="1">
                <a:cs typeface="Calibri"/>
              </a:rPr>
              <a:t>kommer</a:t>
            </a:r>
            <a:r>
              <a:rPr lang="en-US">
                <a:cs typeface="Calibri"/>
              </a:rPr>
              <a:t> </a:t>
            </a:r>
            <a:r>
              <a:rPr lang="en-US" err="1">
                <a:cs typeface="Calibri"/>
              </a:rPr>
              <a:t>også</a:t>
            </a:r>
            <a:r>
              <a:rPr lang="en-US">
                <a:cs typeface="Calibri"/>
              </a:rPr>
              <a:t> </a:t>
            </a:r>
            <a:r>
              <a:rPr lang="en-US" err="1">
                <a:cs typeface="Calibri"/>
              </a:rPr>
              <a:t>superbrukere</a:t>
            </a:r>
            <a:r>
              <a:rPr lang="en-US">
                <a:cs typeface="Calibri"/>
              </a:rPr>
              <a:t>, men </a:t>
            </a:r>
            <a:r>
              <a:rPr lang="en-US" err="1">
                <a:cs typeface="Calibri"/>
              </a:rPr>
              <a:t>antar</a:t>
            </a:r>
            <a:r>
              <a:rPr lang="en-US">
                <a:cs typeface="Calibri"/>
              </a:rPr>
              <a:t> at </a:t>
            </a:r>
            <a:r>
              <a:rPr lang="en-US" err="1">
                <a:cs typeface="Calibri"/>
              </a:rPr>
              <a:t>superbrukerne</a:t>
            </a:r>
            <a:r>
              <a:rPr lang="en-US">
                <a:cs typeface="Calibri"/>
              </a:rPr>
              <a:t> </a:t>
            </a:r>
            <a:r>
              <a:rPr lang="en-US" err="1">
                <a:cs typeface="Calibri"/>
              </a:rPr>
              <a:t>også</a:t>
            </a:r>
            <a:r>
              <a:rPr lang="en-US">
                <a:cs typeface="Calibri"/>
              </a:rPr>
              <a:t> er </a:t>
            </a:r>
            <a:r>
              <a:rPr lang="en-US" err="1">
                <a:cs typeface="Calibri"/>
              </a:rPr>
              <a:t>ambassadører</a:t>
            </a:r>
            <a:r>
              <a:rPr lang="en-US">
                <a:cs typeface="Calibri"/>
              </a:rPr>
              <a:t> </a:t>
            </a:r>
          </a:p>
        </p:txBody>
      </p:sp>
      <p:sp>
        <p:nvSpPr>
          <p:cNvPr id="4" name="Slide Number Placeholder 3"/>
          <p:cNvSpPr>
            <a:spLocks noGrp="1"/>
          </p:cNvSpPr>
          <p:nvPr>
            <p:ph type="sldNum" sz="quarter" idx="5"/>
          </p:nvPr>
        </p:nvSpPr>
        <p:spPr/>
        <p:txBody>
          <a:bodyPr/>
          <a:lstStyle/>
          <a:p>
            <a:fld id="{EA72985F-36CD-4D87-8C89-674A558E8057}" type="slidenum">
              <a:rPr lang="en-US" smtClean="0"/>
              <a:t>8</a:t>
            </a:fld>
            <a:endParaRPr lang="en-US"/>
          </a:p>
        </p:txBody>
      </p:sp>
    </p:spTree>
    <p:extLst>
      <p:ext uri="{BB962C8B-B14F-4D97-AF65-F5344CB8AC3E}">
        <p14:creationId xmlns:p14="http://schemas.microsoft.com/office/powerpoint/2010/main" val="3147727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0.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0.svg"/><Relationship Id="rId4" Type="http://schemas.openxmlformats.org/officeDocument/2006/relationships/image" Target="../media/image6.svg"/><Relationship Id="rId9"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3.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23.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4.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23.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4.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25.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0.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0.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6.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23.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23.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4.sv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23.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4.sv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23.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4.svg"/></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5.svg"/><Relationship Id="rId2" Type="http://schemas.openxmlformats.org/officeDocument/2006/relationships/slideMaster" Target="../slideMasters/slideMaster3.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7.xml"/><Relationship Id="rId6" Type="http://schemas.openxmlformats.org/officeDocument/2006/relationships/image" Target="../media/image25.svg"/><Relationship Id="rId5" Type="http://schemas.openxmlformats.org/officeDocument/2006/relationships/image" Target="../media/image15.png"/><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25.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halv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a:t> </a:t>
            </a:r>
            <a:endParaRPr lang="en-US"/>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a:t>Tittel</a:t>
            </a:r>
            <a:endParaRPr lang="en-US"/>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a:t>Universitet</a:t>
            </a:r>
            <a:endParaRPr lang="en-US"/>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a:t> </a:t>
            </a:r>
            <a:endParaRPr lang="en-US"/>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4" name="Text Placeholder 3">
            <a:extLst>
              <a:ext uri="{FF2B5EF4-FFF2-40B4-BE49-F238E27FC236}">
                <a16:creationId xmlns:a16="http://schemas.microsoft.com/office/drawing/2014/main" id="{33333ACA-8377-46D1-9D90-73F9F4A0D070}"/>
              </a:ext>
            </a:extLst>
          </p:cNvPr>
          <p:cNvSpPr>
            <a:spLocks noGrp="1"/>
          </p:cNvSpPr>
          <p:nvPr>
            <p:ph type="body" sz="quarter" idx="18" hasCustomPrompt="1"/>
          </p:nvPr>
        </p:nvSpPr>
        <p:spPr>
          <a:xfrm>
            <a:off x="379038" y="4237773"/>
            <a:ext cx="5716962" cy="757238"/>
          </a:xfrm>
        </p:spPr>
        <p:txBody>
          <a:bodyPr/>
          <a:lstStyle>
            <a:lvl1pPr marL="0" indent="0">
              <a:spcBef>
                <a:spcPts val="0"/>
              </a:spcBef>
              <a:buNone/>
              <a:defRPr/>
            </a:lvl1pPr>
          </a:lstStyle>
          <a:p>
            <a:pPr lvl="0"/>
            <a:r>
              <a:rPr lang="en-US" err="1"/>
              <a:t>Underoverskrift</a:t>
            </a:r>
            <a:endParaRPr lang="en-US"/>
          </a:p>
        </p:txBody>
      </p:sp>
    </p:spTree>
    <p:extLst>
      <p:ext uri="{BB962C8B-B14F-4D97-AF65-F5344CB8AC3E}">
        <p14:creationId xmlns:p14="http://schemas.microsoft.com/office/powerpoint/2010/main" val="295546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a:solidFill>
                  <a:schemeClr val="tx1"/>
                </a:solidFill>
                <a:latin typeface="+mj-lt"/>
                <a:ea typeface="+mj-ea"/>
                <a:cs typeface="+mj-cs"/>
              </a:rPr>
              <a:t>Navn på institutt</a:t>
            </a:r>
            <a:endParaRPr lang="en-US"/>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336777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en-US"/>
              <a:t>Click icon to add picture</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a:t>Navn på institutt</a:t>
            </a:r>
            <a:endParaRPr lang="en-US"/>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en-US"/>
              <a:t>Click to edit Master text styles</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5046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45379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a:t>Punkt A</a:t>
            </a:r>
          </a:p>
          <a:p>
            <a:pPr lvl="0"/>
            <a:r>
              <a:rPr lang="nb-NO"/>
              <a:t>Punkt B</a:t>
            </a:r>
          </a:p>
          <a:p>
            <a:pPr lvl="0"/>
            <a:r>
              <a:rPr lang="nb-NO"/>
              <a:t>Punkt C</a:t>
            </a:r>
          </a:p>
          <a:p>
            <a:pPr lvl="0"/>
            <a:r>
              <a:rPr lang="nb-NO"/>
              <a:t>Punkt D</a:t>
            </a:r>
            <a:endParaRPr lang="en-US"/>
          </a:p>
        </p:txBody>
      </p:sp>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7905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A</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B</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C</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D</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E</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F</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317262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a:t>Trykk - &gt; Sett inn -&gt; Bilde for å endre eller sette inn bilde</a:t>
            </a:r>
            <a:endParaRPr lang="en-US"/>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a:t>
            </a:r>
            <a:endParaRPr lang="nb-NO" noProof="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en-US" noProof="0"/>
              <a:t>Click to edit Master title style</a:t>
            </a:r>
            <a:endParaRPr lang="nb-NO" noProof="0"/>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35868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a:t>Trykk - &gt; Sett inn -&gt; Bilde for å endre eller sette inn bilde</a:t>
            </a:r>
            <a:endParaRPr lang="en-US"/>
          </a:p>
          <a:p>
            <a:endParaRPr lang="en-US"/>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a:t>Sitat</a:t>
            </a:r>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Tree>
    <p:extLst>
      <p:ext uri="{BB962C8B-B14F-4D97-AF65-F5344CB8AC3E}">
        <p14:creationId xmlns:p14="http://schemas.microsoft.com/office/powerpoint/2010/main" val="133147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60044" y="1757498"/>
            <a:ext cx="11471910"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a:t>Side </a:t>
            </a:r>
            <a:fld id="{5251F420-7306-4E7C-A79E-F31A38F7D392}" type="slidenum">
              <a:rPr lang="en-US" smtClean="0"/>
              <a:pPr/>
              <a:t>‹#›</a:t>
            </a:fld>
            <a:endParaRPr lang="en-US"/>
          </a:p>
        </p:txBody>
      </p:sp>
      <p:sp>
        <p:nvSpPr>
          <p:cNvPr id="2" name="Rectangle 1" hidden="1">
            <a:extLst>
              <a:ext uri="{FF2B5EF4-FFF2-40B4-BE49-F238E27FC236}">
                <a16:creationId xmlns:a16="http://schemas.microsoft.com/office/drawing/2014/main" id="{D2E7BD1C-79CF-4E20-AC8F-E2817B8B3D12}"/>
              </a:ext>
            </a:extLst>
          </p:cNvPr>
          <p:cNvSpPr/>
          <p:nvPr userDrawn="1"/>
        </p:nvSpPr>
        <p:spPr>
          <a:xfrm>
            <a:off x="540068" y="0"/>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hidden="1">
            <a:extLst>
              <a:ext uri="{FF2B5EF4-FFF2-40B4-BE49-F238E27FC236}">
                <a16:creationId xmlns:a16="http://schemas.microsoft.com/office/drawing/2014/main" id="{AD8EE3EE-092D-4B85-A85F-E434A4CB9A2F}"/>
              </a:ext>
            </a:extLst>
          </p:cNvPr>
          <p:cNvSpPr/>
          <p:nvPr userDrawn="1"/>
        </p:nvSpPr>
        <p:spPr>
          <a:xfrm>
            <a:off x="0" y="337731"/>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33BC282A-3B9D-407C-B9DA-F5A304A0AE2D}"/>
              </a:ext>
            </a:extLst>
          </p:cNvPr>
          <p:cNvSpPr/>
          <p:nvPr userDrawn="1"/>
        </p:nvSpPr>
        <p:spPr>
          <a:xfrm>
            <a:off x="11831955" y="482939"/>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7DC556F4-6EA1-44E3-8D60-1261088C71C7}"/>
              </a:ext>
            </a:extLst>
          </p:cNvPr>
          <p:cNvSpPr/>
          <p:nvPr userDrawn="1"/>
        </p:nvSpPr>
        <p:spPr>
          <a:xfrm>
            <a:off x="1" y="902703"/>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74E62C8F-7CC6-4F3A-88DB-ADB3F3D757CE}"/>
              </a:ext>
            </a:extLst>
          </p:cNvPr>
          <p:cNvSpPr/>
          <p:nvPr userDrawn="1"/>
        </p:nvSpPr>
        <p:spPr>
          <a:xfrm>
            <a:off x="1" y="1577475"/>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ddin_colorlist" hidden="1">
            <a:extLst>
              <a:ext uri="{FF2B5EF4-FFF2-40B4-BE49-F238E27FC236}">
                <a16:creationId xmlns:a16="http://schemas.microsoft.com/office/drawing/2014/main" id="{FACBECEF-96F4-495B-97F3-507EB7C28F66}"/>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3" name="addin_colorbox" hidden="1">
            <a:extLst>
              <a:ext uri="{FF2B5EF4-FFF2-40B4-BE49-F238E27FC236}">
                <a16:creationId xmlns:a16="http://schemas.microsoft.com/office/drawing/2014/main" id="{114C26A2-23E4-405F-85D9-DD9C9C54205E}"/>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5" name="addin_title" hidden="1">
            <a:extLst>
              <a:ext uri="{FF2B5EF4-FFF2-40B4-BE49-F238E27FC236}">
                <a16:creationId xmlns:a16="http://schemas.microsoft.com/office/drawing/2014/main" id="{5EC6F0C5-ECE2-4737-B2DF-8CF464166E2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6" name="addin_text" hidden="1">
            <a:extLst>
              <a:ext uri="{FF2B5EF4-FFF2-40B4-BE49-F238E27FC236}">
                <a16:creationId xmlns:a16="http://schemas.microsoft.com/office/drawing/2014/main" id="{421DB65A-BA84-4BFC-81D8-7771342E61A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7" name="addin_image" hidden="1">
            <a:extLst>
              <a:ext uri="{FF2B5EF4-FFF2-40B4-BE49-F238E27FC236}">
                <a16:creationId xmlns:a16="http://schemas.microsoft.com/office/drawing/2014/main" id="{40EF0D78-486F-42E9-A20F-95C640555A5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DA2EA4FB-50DF-4085-A18C-D17518B88B8F}"/>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2409EBBA-4570-4718-9302-6A3DA50E3B8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1" name="addin_fillplaceholders" hidden="1">
            <a:extLst>
              <a:ext uri="{FF2B5EF4-FFF2-40B4-BE49-F238E27FC236}">
                <a16:creationId xmlns:a16="http://schemas.microsoft.com/office/drawing/2014/main" id="{3996591B-A5CC-4B02-887B-B726000BC3C6}"/>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2" name="addin_background" hidden="1">
            <a:extLst>
              <a:ext uri="{FF2B5EF4-FFF2-40B4-BE49-F238E27FC236}">
                <a16:creationId xmlns:a16="http://schemas.microsoft.com/office/drawing/2014/main" id="{C04B5D41-8647-414B-A9F9-26967E7A232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82914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60045" y="1757498"/>
            <a:ext cx="5489213"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76623"/>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en-US"/>
              <a:t>Click to 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57498"/>
            <a:ext cx="5489213" cy="4301395"/>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a:p>
        </p:txBody>
      </p:sp>
      <p:sp>
        <p:nvSpPr>
          <p:cNvPr id="21" name="Title 1">
            <a:extLst>
              <a:ext uri="{FF2B5EF4-FFF2-40B4-BE49-F238E27FC236}">
                <a16:creationId xmlns:a16="http://schemas.microsoft.com/office/drawing/2014/main" id="{9602F61A-9452-4566-BD44-010DF2575066}"/>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22" name="Subtitle 2">
            <a:extLst>
              <a:ext uri="{FF2B5EF4-FFF2-40B4-BE49-F238E27FC236}">
                <a16:creationId xmlns:a16="http://schemas.microsoft.com/office/drawing/2014/main" id="{3374CAD7-B62E-4CF1-AD5A-43232DD10E2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12" name="addin_colorbox" hidden="1">
            <a:extLst>
              <a:ext uri="{FF2B5EF4-FFF2-40B4-BE49-F238E27FC236}">
                <a16:creationId xmlns:a16="http://schemas.microsoft.com/office/drawing/2014/main" id="{1F56F7F2-0BBD-484C-9008-B8C0CB7D240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3" name="addin_title" hidden="1">
            <a:extLst>
              <a:ext uri="{FF2B5EF4-FFF2-40B4-BE49-F238E27FC236}">
                <a16:creationId xmlns:a16="http://schemas.microsoft.com/office/drawing/2014/main" id="{BE45413D-3777-488C-9081-98CD311209B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4" name="addin_text" hidden="1">
            <a:extLst>
              <a:ext uri="{FF2B5EF4-FFF2-40B4-BE49-F238E27FC236}">
                <a16:creationId xmlns:a16="http://schemas.microsoft.com/office/drawing/2014/main" id="{4BD0960F-BF1F-4126-A3F8-B418D42FDE7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5" name="addin_image" hidden="1">
            <a:extLst>
              <a:ext uri="{FF2B5EF4-FFF2-40B4-BE49-F238E27FC236}">
                <a16:creationId xmlns:a16="http://schemas.microsoft.com/office/drawing/2014/main" id="{C39DDD84-E44A-46C8-A71C-34C426FB8C92}"/>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6" name="addin_grouplist" hidden="1">
            <a:extLst>
              <a:ext uri="{FF2B5EF4-FFF2-40B4-BE49-F238E27FC236}">
                <a16:creationId xmlns:a16="http://schemas.microsoft.com/office/drawing/2014/main" id="{AEDE561B-E28A-4695-BEA3-2B6278A31E9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7" name="addin_logo" hidden="1">
            <a:extLst>
              <a:ext uri="{FF2B5EF4-FFF2-40B4-BE49-F238E27FC236}">
                <a16:creationId xmlns:a16="http://schemas.microsoft.com/office/drawing/2014/main" id="{2AAC8E8D-4887-45BD-9C03-DA53C4A7934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18" name="addin_fillplaceholders" hidden="1">
            <a:extLst>
              <a:ext uri="{FF2B5EF4-FFF2-40B4-BE49-F238E27FC236}">
                <a16:creationId xmlns:a16="http://schemas.microsoft.com/office/drawing/2014/main" id="{CBAE5DC2-094D-4983-A93E-68A430FDFDA5}"/>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19" name="addin_colorlist" hidden="1">
            <a:extLst>
              <a:ext uri="{FF2B5EF4-FFF2-40B4-BE49-F238E27FC236}">
                <a16:creationId xmlns:a16="http://schemas.microsoft.com/office/drawing/2014/main" id="{9821EDDB-6D76-4A0C-A80A-8E839D9FFA7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0" name="addin_background" hidden="1">
            <a:extLst>
              <a:ext uri="{FF2B5EF4-FFF2-40B4-BE49-F238E27FC236}">
                <a16:creationId xmlns:a16="http://schemas.microsoft.com/office/drawing/2014/main" id="{F537A33B-63F9-4866-8A22-F1702265B04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312001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79219" y="360045"/>
            <a:ext cx="4152735" cy="5325998"/>
          </a:xfrm>
          <a:noFill/>
        </p:spPr>
        <p:txBody>
          <a:bodyPr/>
          <a:lstStyle>
            <a:lvl1pPr>
              <a:buNone/>
              <a:defRPr/>
            </a:lvl1pPr>
          </a:lstStyle>
          <a:p>
            <a:r>
              <a:rPr lang="en-US"/>
              <a:t>Click icon to add picture</a:t>
            </a:r>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79218" y="5870278"/>
            <a:ext cx="4152735"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12" name="Title 1">
            <a:extLst>
              <a:ext uri="{FF2B5EF4-FFF2-40B4-BE49-F238E27FC236}">
                <a16:creationId xmlns:a16="http://schemas.microsoft.com/office/drawing/2014/main" id="{3E75BE49-6169-4B52-B8E0-67F87720CC1B}"/>
              </a:ext>
            </a:extLst>
          </p:cNvPr>
          <p:cNvSpPr>
            <a:spLocks noGrp="1"/>
          </p:cNvSpPr>
          <p:nvPr>
            <p:ph type="title"/>
          </p:nvPr>
        </p:nvSpPr>
        <p:spPr>
          <a:xfrm>
            <a:off x="360044" y="360045"/>
            <a:ext cx="5489214" cy="542658"/>
          </a:xfrm>
        </p:spPr>
        <p:txBody>
          <a:bodyPr/>
          <a:lstStyle>
            <a:lvl1pPr>
              <a:defRPr sz="3500"/>
            </a:lvl1pPr>
          </a:lstStyle>
          <a:p>
            <a:r>
              <a:rPr lang="en-US" noProof="0"/>
              <a:t>Click to edit Master title style</a:t>
            </a:r>
            <a:endParaRPr lang="nb-NO" noProof="0"/>
          </a:p>
        </p:txBody>
      </p:sp>
      <p:sp>
        <p:nvSpPr>
          <p:cNvPr id="13" name="Subtitle 2">
            <a:extLst>
              <a:ext uri="{FF2B5EF4-FFF2-40B4-BE49-F238E27FC236}">
                <a16:creationId xmlns:a16="http://schemas.microsoft.com/office/drawing/2014/main" id="{DF549456-9E1A-4F2D-AB8B-11B375FF1CCA}"/>
              </a:ext>
            </a:extLst>
          </p:cNvPr>
          <p:cNvSpPr>
            <a:spLocks noGrp="1"/>
          </p:cNvSpPr>
          <p:nvPr>
            <p:ph type="subTitle" idx="13"/>
          </p:nvPr>
        </p:nvSpPr>
        <p:spPr>
          <a:xfrm>
            <a:off x="360044" y="1082726"/>
            <a:ext cx="548921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2" name="Content Placeholder 1">
            <a:extLst>
              <a:ext uri="{FF2B5EF4-FFF2-40B4-BE49-F238E27FC236}">
                <a16:creationId xmlns:a16="http://schemas.microsoft.com/office/drawing/2014/main" id="{32305472-2CA1-4284-9F6B-FAE83898D055}"/>
              </a:ext>
            </a:extLst>
          </p:cNvPr>
          <p:cNvSpPr>
            <a:spLocks noGrp="1"/>
          </p:cNvSpPr>
          <p:nvPr>
            <p:ph sz="quarter" idx="30"/>
          </p:nvPr>
        </p:nvSpPr>
        <p:spPr>
          <a:xfrm>
            <a:off x="360044" y="1757499"/>
            <a:ext cx="5489214" cy="430110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addin_colorbox" hidden="1">
            <a:extLst>
              <a:ext uri="{FF2B5EF4-FFF2-40B4-BE49-F238E27FC236}">
                <a16:creationId xmlns:a16="http://schemas.microsoft.com/office/drawing/2014/main" id="{FFC296E0-39D4-4AF3-8EEB-7A54677345E2}"/>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89F5F7C1-30CB-486A-A1AB-777F98EC9EB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6" name="addin_text" hidden="1">
            <a:extLst>
              <a:ext uri="{FF2B5EF4-FFF2-40B4-BE49-F238E27FC236}">
                <a16:creationId xmlns:a16="http://schemas.microsoft.com/office/drawing/2014/main" id="{146F2B9F-A380-47D0-81A1-BF6A05CCD5A3}"/>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7" name="addin_image" hidden="1">
            <a:extLst>
              <a:ext uri="{FF2B5EF4-FFF2-40B4-BE49-F238E27FC236}">
                <a16:creationId xmlns:a16="http://schemas.microsoft.com/office/drawing/2014/main" id="{B18746CE-F568-4AB2-858E-6BA5E8D117B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A968A5A2-9154-4A90-8322-5433B94336E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B3EE9CD2-1CBB-48EF-8EDE-E560A4F427D0}"/>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1" name="addin_fillplaceholders" hidden="1">
            <a:extLst>
              <a:ext uri="{FF2B5EF4-FFF2-40B4-BE49-F238E27FC236}">
                <a16:creationId xmlns:a16="http://schemas.microsoft.com/office/drawing/2014/main" id="{69CC9A44-6E07-4DB9-A3DF-6C14488300B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2" name="addin_colorlist" hidden="1">
            <a:extLst>
              <a:ext uri="{FF2B5EF4-FFF2-40B4-BE49-F238E27FC236}">
                <a16:creationId xmlns:a16="http://schemas.microsoft.com/office/drawing/2014/main" id="{216821DD-975F-4F3D-9D04-19B2277FA237}"/>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3" name="addin_background" hidden="1">
            <a:extLst>
              <a:ext uri="{FF2B5EF4-FFF2-40B4-BE49-F238E27FC236}">
                <a16:creationId xmlns:a16="http://schemas.microsoft.com/office/drawing/2014/main" id="{982A5CB8-CD5B-4CA2-8CE7-B095D5C741A5}"/>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394998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1500" b="0" i="0" u="none" cap="none">
                <a:solidFill>
                  <a:srgbClr val="000000"/>
                </a:solidFill>
                <a:latin typeface="+mn-lt"/>
              </a:defRPr>
            </a:lvl1pPr>
          </a:lstStyle>
          <a:p>
            <a:pPr lvl="0"/>
            <a:r>
              <a:rPr lang="en-US"/>
              <a:t>Click to edit Master text styles</a:t>
            </a:r>
          </a:p>
        </p:txBody>
      </p:sp>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8" name="Title 1">
            <a:extLst>
              <a:ext uri="{FF2B5EF4-FFF2-40B4-BE49-F238E27FC236}">
                <a16:creationId xmlns:a16="http://schemas.microsoft.com/office/drawing/2014/main" id="{EA672648-934A-4F12-93E6-1D228EB52827}"/>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9" name="addin_colorbox" hidden="1">
            <a:extLst>
              <a:ext uri="{FF2B5EF4-FFF2-40B4-BE49-F238E27FC236}">
                <a16:creationId xmlns:a16="http://schemas.microsoft.com/office/drawing/2014/main" id="{03278B68-CC85-45D7-BC07-7A767805E25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0" name="addin_title" hidden="1">
            <a:extLst>
              <a:ext uri="{FF2B5EF4-FFF2-40B4-BE49-F238E27FC236}">
                <a16:creationId xmlns:a16="http://schemas.microsoft.com/office/drawing/2014/main" id="{8FCE75F0-EE57-496E-8BA4-489EBB8E5AF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1" name="addin_text" hidden="1">
            <a:extLst>
              <a:ext uri="{FF2B5EF4-FFF2-40B4-BE49-F238E27FC236}">
                <a16:creationId xmlns:a16="http://schemas.microsoft.com/office/drawing/2014/main" id="{269FBB4E-8C52-436E-BA48-6940B6731E12}"/>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2" name="addin_image" hidden="1">
            <a:extLst>
              <a:ext uri="{FF2B5EF4-FFF2-40B4-BE49-F238E27FC236}">
                <a16:creationId xmlns:a16="http://schemas.microsoft.com/office/drawing/2014/main" id="{42EA8043-85A0-4D8F-8348-BA355A7B5FF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3" name="addin_grouplist" hidden="1">
            <a:extLst>
              <a:ext uri="{FF2B5EF4-FFF2-40B4-BE49-F238E27FC236}">
                <a16:creationId xmlns:a16="http://schemas.microsoft.com/office/drawing/2014/main" id="{E563CD6A-A576-44D3-8CC3-9114D591672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4" name="addin_logo" hidden="1">
            <a:extLst>
              <a:ext uri="{FF2B5EF4-FFF2-40B4-BE49-F238E27FC236}">
                <a16:creationId xmlns:a16="http://schemas.microsoft.com/office/drawing/2014/main" id="{9CF18725-D8DB-4F08-9D16-41237AACFD4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16" name="addin_fillplaceholders" hidden="1">
            <a:extLst>
              <a:ext uri="{FF2B5EF4-FFF2-40B4-BE49-F238E27FC236}">
                <a16:creationId xmlns:a16="http://schemas.microsoft.com/office/drawing/2014/main" id="{991EC08D-EFD8-4694-9D89-D08AFA1A309F}"/>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17" name="addin_colorlist" hidden="1">
            <a:extLst>
              <a:ext uri="{FF2B5EF4-FFF2-40B4-BE49-F238E27FC236}">
                <a16:creationId xmlns:a16="http://schemas.microsoft.com/office/drawing/2014/main" id="{FD0BFB97-1416-4EB5-9378-C644C455BF7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8" name="addin_background" hidden="1">
            <a:extLst>
              <a:ext uri="{FF2B5EF4-FFF2-40B4-BE49-F238E27FC236}">
                <a16:creationId xmlns:a16="http://schemas.microsoft.com/office/drawing/2014/main" id="{1EE69F7B-96E4-4D08-8544-715743B31CD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58670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orside halv UiO 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a:t>Tittel</a:t>
            </a:r>
            <a:endParaRPr lang="en-US"/>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a:t>Universitet</a:t>
            </a:r>
            <a:endParaRPr lang="en-US"/>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5" name="Title 1">
            <a:extLst>
              <a:ext uri="{FF2B5EF4-FFF2-40B4-BE49-F238E27FC236}">
                <a16:creationId xmlns:a16="http://schemas.microsoft.com/office/drawing/2014/main" id="{EFBE860A-1A40-435A-88FE-0EADB0DB8F79}"/>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p>
        </p:txBody>
      </p:sp>
      <p:sp>
        <p:nvSpPr>
          <p:cNvPr id="37" name="Text Placeholder 3">
            <a:extLst>
              <a:ext uri="{FF2B5EF4-FFF2-40B4-BE49-F238E27FC236}">
                <a16:creationId xmlns:a16="http://schemas.microsoft.com/office/drawing/2014/main" id="{05F523C6-A45B-4665-9FA1-E4FAB65FE5EE}"/>
              </a:ext>
            </a:extLst>
          </p:cNvPr>
          <p:cNvSpPr>
            <a:spLocks noGrp="1"/>
          </p:cNvSpPr>
          <p:nvPr>
            <p:ph type="body" sz="quarter" idx="20" hasCustomPrompt="1"/>
          </p:nvPr>
        </p:nvSpPr>
        <p:spPr>
          <a:xfrm>
            <a:off x="379038" y="4237730"/>
            <a:ext cx="5716962" cy="757238"/>
          </a:xfrm>
        </p:spPr>
        <p:txBody>
          <a:bodyPr/>
          <a:lstStyle>
            <a:lvl1pPr marL="0" indent="0">
              <a:spcBef>
                <a:spcPts val="0"/>
              </a:spcBef>
              <a:buNone/>
              <a:defRPr/>
            </a:lvl1pPr>
          </a:lstStyle>
          <a:p>
            <a:pPr lvl="0"/>
            <a:r>
              <a:rPr lang="en-US" err="1"/>
              <a:t>Underoverskrift</a:t>
            </a:r>
            <a:endParaRPr lang="en-US"/>
          </a:p>
        </p:txBody>
      </p:sp>
    </p:spTree>
    <p:extLst>
      <p:ext uri="{BB962C8B-B14F-4D97-AF65-F5344CB8AC3E}">
        <p14:creationId xmlns:p14="http://schemas.microsoft.com/office/powerpoint/2010/main" val="51000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60043"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0"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2"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20" name="Title 1">
            <a:extLst>
              <a:ext uri="{FF2B5EF4-FFF2-40B4-BE49-F238E27FC236}">
                <a16:creationId xmlns:a16="http://schemas.microsoft.com/office/drawing/2014/main" id="{69DB1BE3-558A-48DC-BDC0-99721DB83C28}"/>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2" name="Content Placeholder 1">
            <a:extLst>
              <a:ext uri="{FF2B5EF4-FFF2-40B4-BE49-F238E27FC236}">
                <a16:creationId xmlns:a16="http://schemas.microsoft.com/office/drawing/2014/main" id="{57060C8D-FB51-4745-B5BA-28C1605AFCAA}"/>
              </a:ext>
            </a:extLst>
          </p:cNvPr>
          <p:cNvSpPr>
            <a:spLocks noGrp="1"/>
          </p:cNvSpPr>
          <p:nvPr>
            <p:ph sz="quarter" idx="38"/>
          </p:nvPr>
        </p:nvSpPr>
        <p:spPr>
          <a:xfrm>
            <a:off x="360043"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89CBB1FA-9857-4CD5-A348-3131F0AEB2D9}"/>
              </a:ext>
            </a:extLst>
          </p:cNvPr>
          <p:cNvSpPr>
            <a:spLocks noGrp="1"/>
          </p:cNvSpPr>
          <p:nvPr>
            <p:ph sz="quarter" idx="39"/>
          </p:nvPr>
        </p:nvSpPr>
        <p:spPr>
          <a:xfrm>
            <a:off x="4333839"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835DB0-47DB-4C8D-91B7-06E75EAC9A45}"/>
              </a:ext>
            </a:extLst>
          </p:cNvPr>
          <p:cNvSpPr>
            <a:spLocks noGrp="1"/>
          </p:cNvSpPr>
          <p:nvPr>
            <p:ph sz="quarter" idx="40"/>
          </p:nvPr>
        </p:nvSpPr>
        <p:spPr>
          <a:xfrm>
            <a:off x="8284384"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addin_colorbox" hidden="1">
            <a:extLst>
              <a:ext uri="{FF2B5EF4-FFF2-40B4-BE49-F238E27FC236}">
                <a16:creationId xmlns:a16="http://schemas.microsoft.com/office/drawing/2014/main" id="{85B29458-A561-422C-8B22-C9C8019F05A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2" name="addin_title" hidden="1">
            <a:extLst>
              <a:ext uri="{FF2B5EF4-FFF2-40B4-BE49-F238E27FC236}">
                <a16:creationId xmlns:a16="http://schemas.microsoft.com/office/drawing/2014/main" id="{6DA48910-8F44-454E-B43A-1B5C4C20B2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3" name="addin_text" hidden="1">
            <a:extLst>
              <a:ext uri="{FF2B5EF4-FFF2-40B4-BE49-F238E27FC236}">
                <a16:creationId xmlns:a16="http://schemas.microsoft.com/office/drawing/2014/main" id="{36112E3C-28E7-406C-A89C-679F16136B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4" name="addin_image" hidden="1">
            <a:extLst>
              <a:ext uri="{FF2B5EF4-FFF2-40B4-BE49-F238E27FC236}">
                <a16:creationId xmlns:a16="http://schemas.microsoft.com/office/drawing/2014/main" id="{6A60E72D-08B9-476D-AFC3-4789C7CAB3E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5" name="addin_grouplist" hidden="1">
            <a:extLst>
              <a:ext uri="{FF2B5EF4-FFF2-40B4-BE49-F238E27FC236}">
                <a16:creationId xmlns:a16="http://schemas.microsoft.com/office/drawing/2014/main" id="{21C3A9AD-504F-4B89-8A17-FC25321E037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6" name="addin_logo" hidden="1">
            <a:extLst>
              <a:ext uri="{FF2B5EF4-FFF2-40B4-BE49-F238E27FC236}">
                <a16:creationId xmlns:a16="http://schemas.microsoft.com/office/drawing/2014/main" id="{E4836D3F-D357-451D-AE6E-7EB69FA7FED5}"/>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7" name="addin_fillplaceholders" hidden="1">
            <a:extLst>
              <a:ext uri="{FF2B5EF4-FFF2-40B4-BE49-F238E27FC236}">
                <a16:creationId xmlns:a16="http://schemas.microsoft.com/office/drawing/2014/main" id="{0F33A6D9-8DA0-41B8-8049-5CD7B9C6A30E}"/>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8" name="addin_colorlist" hidden="1">
            <a:extLst>
              <a:ext uri="{FF2B5EF4-FFF2-40B4-BE49-F238E27FC236}">
                <a16:creationId xmlns:a16="http://schemas.microsoft.com/office/drawing/2014/main" id="{98539226-B5F3-4B78-ACC7-33FC0BA3232C}"/>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9" name="addin_background" hidden="1">
            <a:extLst>
              <a:ext uri="{FF2B5EF4-FFF2-40B4-BE49-F238E27FC236}">
                <a16:creationId xmlns:a16="http://schemas.microsoft.com/office/drawing/2014/main" id="{733187ED-462E-47AF-B84E-AD47047EA58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34707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60044" y="1085197"/>
            <a:ext cx="3576295" cy="1523583"/>
          </a:xfrm>
          <a:noFill/>
        </p:spPr>
        <p:txBody>
          <a:bodyPr/>
          <a:lstStyle>
            <a:lvl1pPr>
              <a:buNone/>
              <a:defRPr/>
            </a:lvl1pPr>
          </a:lstStyle>
          <a:p>
            <a:r>
              <a:rPr lang="en-US"/>
              <a:t>Click icon to add picture</a:t>
            </a:r>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60044"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60044" y="3466045"/>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85197"/>
            <a:ext cx="3576295" cy="1523583"/>
          </a:xfrm>
          <a:noFill/>
        </p:spPr>
        <p:txBody>
          <a:bodyPr/>
          <a:lstStyle>
            <a:lvl1pPr>
              <a:buNone/>
              <a:defRPr/>
            </a:lvl1pPr>
          </a:lstStyle>
          <a:p>
            <a:r>
              <a:rPr lang="en-US"/>
              <a:t>Click icon to add picture</a:t>
            </a:r>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19317"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9318"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85197"/>
            <a:ext cx="3576295" cy="1523583"/>
          </a:xfrm>
          <a:noFill/>
        </p:spPr>
        <p:txBody>
          <a:bodyPr/>
          <a:lstStyle>
            <a:lvl1pPr>
              <a:buNone/>
              <a:defRPr/>
            </a:lvl1pPr>
          </a:lstStyle>
          <a:p>
            <a:r>
              <a:rPr lang="en-US"/>
              <a:t>Click icon to add picture</a:t>
            </a:r>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5658"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5659"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18" name="Title 1">
            <a:extLst>
              <a:ext uri="{FF2B5EF4-FFF2-40B4-BE49-F238E27FC236}">
                <a16:creationId xmlns:a16="http://schemas.microsoft.com/office/drawing/2014/main" id="{15333E61-2FC3-40D9-82CA-9B321075AF5F}"/>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19" name="addin_colorbox" hidden="1">
            <a:extLst>
              <a:ext uri="{FF2B5EF4-FFF2-40B4-BE49-F238E27FC236}">
                <a16:creationId xmlns:a16="http://schemas.microsoft.com/office/drawing/2014/main" id="{8CF651E2-DD60-4E17-88DC-C480178AFF5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0" name="addin_title" hidden="1">
            <a:extLst>
              <a:ext uri="{FF2B5EF4-FFF2-40B4-BE49-F238E27FC236}">
                <a16:creationId xmlns:a16="http://schemas.microsoft.com/office/drawing/2014/main" id="{011245F7-98B6-4B20-8174-39F84E37606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1" name="addin_text" hidden="1">
            <a:extLst>
              <a:ext uri="{FF2B5EF4-FFF2-40B4-BE49-F238E27FC236}">
                <a16:creationId xmlns:a16="http://schemas.microsoft.com/office/drawing/2014/main" id="{EF2396E3-07AF-47C0-BEC4-D981BDC140A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2" name="addin_image" hidden="1">
            <a:extLst>
              <a:ext uri="{FF2B5EF4-FFF2-40B4-BE49-F238E27FC236}">
                <a16:creationId xmlns:a16="http://schemas.microsoft.com/office/drawing/2014/main" id="{70F848C3-1BE5-4A26-AC5E-2192AC85CDF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5" name="addin_grouplist" hidden="1">
            <a:extLst>
              <a:ext uri="{FF2B5EF4-FFF2-40B4-BE49-F238E27FC236}">
                <a16:creationId xmlns:a16="http://schemas.microsoft.com/office/drawing/2014/main" id="{CCBBBF12-7B28-49C5-B8F6-E0FB7DE6EC0C}"/>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6" name="addin_logo" hidden="1">
            <a:extLst>
              <a:ext uri="{FF2B5EF4-FFF2-40B4-BE49-F238E27FC236}">
                <a16:creationId xmlns:a16="http://schemas.microsoft.com/office/drawing/2014/main" id="{353CF5D9-1BFC-418E-90A2-3300A6EAE3EE}"/>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7" name="addin_fillplaceholders" hidden="1">
            <a:extLst>
              <a:ext uri="{FF2B5EF4-FFF2-40B4-BE49-F238E27FC236}">
                <a16:creationId xmlns:a16="http://schemas.microsoft.com/office/drawing/2014/main" id="{30BAAD75-8F68-4A50-98F1-FAB2F09878E0}"/>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8" name="addin_colorlist" hidden="1">
            <a:extLst>
              <a:ext uri="{FF2B5EF4-FFF2-40B4-BE49-F238E27FC236}">
                <a16:creationId xmlns:a16="http://schemas.microsoft.com/office/drawing/2014/main" id="{9818083F-C741-41DF-96D3-CC32C9FA32A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9" name="addin_background" hidden="1">
            <a:extLst>
              <a:ext uri="{FF2B5EF4-FFF2-40B4-BE49-F238E27FC236}">
                <a16:creationId xmlns:a16="http://schemas.microsoft.com/office/drawing/2014/main" id="{55AE3439-8B84-48C9-BD26-13BD97C0EA2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28184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60043"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60043"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5"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5"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1"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1"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7"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23" name="Title 1">
            <a:extLst>
              <a:ext uri="{FF2B5EF4-FFF2-40B4-BE49-F238E27FC236}">
                <a16:creationId xmlns:a16="http://schemas.microsoft.com/office/drawing/2014/main" id="{58AF55B9-1670-44D0-B63B-7F29554D4D19}"/>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24" name="Subtitle 2">
            <a:extLst>
              <a:ext uri="{FF2B5EF4-FFF2-40B4-BE49-F238E27FC236}">
                <a16:creationId xmlns:a16="http://schemas.microsoft.com/office/drawing/2014/main" id="{91211FBE-673D-4273-A607-B348AAB51CAD}"/>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18" name="addin_colorbox" hidden="1">
            <a:extLst>
              <a:ext uri="{FF2B5EF4-FFF2-40B4-BE49-F238E27FC236}">
                <a16:creationId xmlns:a16="http://schemas.microsoft.com/office/drawing/2014/main" id="{68D8861A-56FC-49BC-BC70-59F04372E49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9" name="addin_title" hidden="1">
            <a:extLst>
              <a:ext uri="{FF2B5EF4-FFF2-40B4-BE49-F238E27FC236}">
                <a16:creationId xmlns:a16="http://schemas.microsoft.com/office/drawing/2014/main" id="{3435CB16-27EC-4FA8-AFCE-C153EAACC1A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0" name="addin_text" hidden="1">
            <a:extLst>
              <a:ext uri="{FF2B5EF4-FFF2-40B4-BE49-F238E27FC236}">
                <a16:creationId xmlns:a16="http://schemas.microsoft.com/office/drawing/2014/main" id="{EAA5BB91-F0F7-40F1-B570-8C015BFB6B14}"/>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1" name="addin_image" hidden="1">
            <a:extLst>
              <a:ext uri="{FF2B5EF4-FFF2-40B4-BE49-F238E27FC236}">
                <a16:creationId xmlns:a16="http://schemas.microsoft.com/office/drawing/2014/main" id="{314857CC-CD3A-4093-9A62-A81D04F2173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2" name="addin_grouplist" hidden="1">
            <a:extLst>
              <a:ext uri="{FF2B5EF4-FFF2-40B4-BE49-F238E27FC236}">
                <a16:creationId xmlns:a16="http://schemas.microsoft.com/office/drawing/2014/main" id="{CD991C7D-082B-4C2A-9D04-5C93FD4BFAF9}"/>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6" name="addin_logo" hidden="1">
            <a:extLst>
              <a:ext uri="{FF2B5EF4-FFF2-40B4-BE49-F238E27FC236}">
                <a16:creationId xmlns:a16="http://schemas.microsoft.com/office/drawing/2014/main" id="{CDE1D328-C358-480F-B3D9-0D7F90E1FCD9}"/>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7" name="addin_fillplaceholders" hidden="1">
            <a:extLst>
              <a:ext uri="{FF2B5EF4-FFF2-40B4-BE49-F238E27FC236}">
                <a16:creationId xmlns:a16="http://schemas.microsoft.com/office/drawing/2014/main" id="{F6A83423-DC11-43BA-B76B-FDF05773D562}"/>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8" name="addin_colorlist" hidden="1">
            <a:extLst>
              <a:ext uri="{FF2B5EF4-FFF2-40B4-BE49-F238E27FC236}">
                <a16:creationId xmlns:a16="http://schemas.microsoft.com/office/drawing/2014/main" id="{6A73BA5A-B3F5-4DE9-BB13-AF73702D706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9" name="addin_background" hidden="1">
            <a:extLst>
              <a:ext uri="{FF2B5EF4-FFF2-40B4-BE49-F238E27FC236}">
                <a16:creationId xmlns:a16="http://schemas.microsoft.com/office/drawing/2014/main" id="{9FE72A3E-01F8-412E-8E98-2BDAA4A674B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58911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60043" y="1081366"/>
            <a:ext cx="2736980" cy="1523583"/>
          </a:xfrm>
          <a:noFill/>
        </p:spPr>
        <p:txBody>
          <a:bodyPr/>
          <a:lstStyle>
            <a:lvl1pPr>
              <a:buNone/>
              <a:defRPr/>
            </a:lvl1pPr>
          </a:lstStyle>
          <a:p>
            <a:r>
              <a:rPr lang="en-US"/>
              <a:t>Click icon to add picture</a:t>
            </a:r>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60043" y="2790811"/>
            <a:ext cx="2736980" cy="318644"/>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60043" y="3292760"/>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6" y="1081366"/>
            <a:ext cx="2736980" cy="1523583"/>
          </a:xfrm>
          <a:noFill/>
        </p:spPr>
        <p:txBody>
          <a:bodyPr/>
          <a:lstStyle>
            <a:lvl1pPr>
              <a:buNone/>
              <a:defRPr/>
            </a:lvl1pPr>
          </a:lstStyle>
          <a:p>
            <a:r>
              <a:rPr lang="en-US"/>
              <a:t>Click icon to add picture</a:t>
            </a:r>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6"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6"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7" y="1081366"/>
            <a:ext cx="2736980" cy="1523583"/>
          </a:xfrm>
          <a:noFill/>
        </p:spPr>
        <p:txBody>
          <a:bodyPr/>
          <a:lstStyle>
            <a:lvl1pPr>
              <a:buNone/>
              <a:defRPr/>
            </a:lvl1pPr>
          </a:lstStyle>
          <a:p>
            <a:r>
              <a:rPr lang="en-US"/>
              <a:t>Click icon to add picture</a:t>
            </a:r>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7"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7"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81366"/>
            <a:ext cx="2736980" cy="1523583"/>
          </a:xfrm>
          <a:noFill/>
        </p:spPr>
        <p:txBody>
          <a:bodyPr/>
          <a:lstStyle>
            <a:lvl1pPr>
              <a:buNone/>
              <a:defRPr/>
            </a:lvl1pPr>
          </a:lstStyle>
          <a:p>
            <a:r>
              <a:rPr lang="en-US"/>
              <a:t>Click icon to add picture</a:t>
            </a:r>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790811"/>
            <a:ext cx="2716858"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36980" cy="2376197"/>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23" name="Title 1">
            <a:extLst>
              <a:ext uri="{FF2B5EF4-FFF2-40B4-BE49-F238E27FC236}">
                <a16:creationId xmlns:a16="http://schemas.microsoft.com/office/drawing/2014/main" id="{EF847B60-F309-4884-9832-357BAAD65810}"/>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24" name="addin_colorbox" hidden="1">
            <a:extLst>
              <a:ext uri="{FF2B5EF4-FFF2-40B4-BE49-F238E27FC236}">
                <a16:creationId xmlns:a16="http://schemas.microsoft.com/office/drawing/2014/main" id="{CCB23F58-B073-414A-9542-826ED845D63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31" name="addin_title" hidden="1">
            <a:extLst>
              <a:ext uri="{FF2B5EF4-FFF2-40B4-BE49-F238E27FC236}">
                <a16:creationId xmlns:a16="http://schemas.microsoft.com/office/drawing/2014/main" id="{E0B8CF1B-2796-41B4-98A5-9AA3E93611FE}"/>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32" name="addin_text" hidden="1">
            <a:extLst>
              <a:ext uri="{FF2B5EF4-FFF2-40B4-BE49-F238E27FC236}">
                <a16:creationId xmlns:a16="http://schemas.microsoft.com/office/drawing/2014/main" id="{F306296F-A7F1-41BF-B943-C7D7FA14781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33" name="addin_image" hidden="1">
            <a:extLst>
              <a:ext uri="{FF2B5EF4-FFF2-40B4-BE49-F238E27FC236}">
                <a16:creationId xmlns:a16="http://schemas.microsoft.com/office/drawing/2014/main" id="{C5CBAE70-7714-47C3-82CB-B11634DACAEB}"/>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4" name="addin_grouplist" hidden="1">
            <a:extLst>
              <a:ext uri="{FF2B5EF4-FFF2-40B4-BE49-F238E27FC236}">
                <a16:creationId xmlns:a16="http://schemas.microsoft.com/office/drawing/2014/main" id="{99881E91-E858-4E37-8704-3C1818D3175A}"/>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35" name="addin_logo" hidden="1">
            <a:extLst>
              <a:ext uri="{FF2B5EF4-FFF2-40B4-BE49-F238E27FC236}">
                <a16:creationId xmlns:a16="http://schemas.microsoft.com/office/drawing/2014/main" id="{D574164F-9CA4-4A10-8C31-D4E2B17D20C6}"/>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6" name="addin_fillplaceholders" hidden="1">
            <a:extLst>
              <a:ext uri="{FF2B5EF4-FFF2-40B4-BE49-F238E27FC236}">
                <a16:creationId xmlns:a16="http://schemas.microsoft.com/office/drawing/2014/main" id="{36B7DCBD-44E1-493E-85B0-E828E93D937C}"/>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37" name="addin_colorlist" hidden="1">
            <a:extLst>
              <a:ext uri="{FF2B5EF4-FFF2-40B4-BE49-F238E27FC236}">
                <a16:creationId xmlns:a16="http://schemas.microsoft.com/office/drawing/2014/main" id="{E563F0D4-11F4-42DD-9931-F4F51432C39A}"/>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38" name="addin_background" hidden="1">
            <a:extLst>
              <a:ext uri="{FF2B5EF4-FFF2-40B4-BE49-F238E27FC236}">
                <a16:creationId xmlns:a16="http://schemas.microsoft.com/office/drawing/2014/main" id="{6A47E99E-21A0-4BFE-92CC-423622BC33AB}"/>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028994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60044" y="1757497"/>
            <a:ext cx="5611759" cy="3920059"/>
          </a:xfrm>
          <a:prstGeom prst="rect">
            <a:avLst/>
          </a:prstGeom>
          <a:noFill/>
        </p:spPr>
        <p:txBody>
          <a:bodyPr lIns="0" tIns="0" rIns="0" bIns="0"/>
          <a:lstStyle>
            <a:lvl1pPr>
              <a:buNone/>
              <a:defRPr/>
            </a:lvl1pPr>
          </a:lstStyle>
          <a:p>
            <a:r>
              <a:rPr lang="en-US"/>
              <a:t>Click icon to add picture</a:t>
            </a:r>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60045" y="5875993"/>
            <a:ext cx="5611759"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220199" y="1757497"/>
            <a:ext cx="5611759" cy="3920059"/>
          </a:xfrm>
          <a:prstGeom prst="rect">
            <a:avLst/>
          </a:prstGeom>
          <a:noFill/>
        </p:spPr>
        <p:txBody>
          <a:bodyPr lIns="0" tIns="0" rIns="0" bIns="0"/>
          <a:lstStyle>
            <a:lvl1pPr>
              <a:buNone/>
              <a:defRPr/>
            </a:lvl1pPr>
          </a:lstStyle>
          <a:p>
            <a:r>
              <a:rPr lang="en-US"/>
              <a:t>Click icon to add picture</a:t>
            </a:r>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20199" y="5875993"/>
            <a:ext cx="5611759"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a:p>
        </p:txBody>
      </p:sp>
      <p:sp>
        <p:nvSpPr>
          <p:cNvPr id="11" name="Title 1">
            <a:extLst>
              <a:ext uri="{FF2B5EF4-FFF2-40B4-BE49-F238E27FC236}">
                <a16:creationId xmlns:a16="http://schemas.microsoft.com/office/drawing/2014/main" id="{84C2A117-22FA-459F-976D-25DB69F1580C}"/>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12" name="Subtitle 2">
            <a:extLst>
              <a:ext uri="{FF2B5EF4-FFF2-40B4-BE49-F238E27FC236}">
                <a16:creationId xmlns:a16="http://schemas.microsoft.com/office/drawing/2014/main" id="{547B788B-9E9A-45A9-B357-364F5972A24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15" name="addin_colorlist" hidden="1">
            <a:extLst>
              <a:ext uri="{FF2B5EF4-FFF2-40B4-BE49-F238E27FC236}">
                <a16:creationId xmlns:a16="http://schemas.microsoft.com/office/drawing/2014/main" id="{12E1D021-9BB6-483B-B0CA-ABB02941583E}"/>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16" name="addin_background" hidden="1">
            <a:extLst>
              <a:ext uri="{FF2B5EF4-FFF2-40B4-BE49-F238E27FC236}">
                <a16:creationId xmlns:a16="http://schemas.microsoft.com/office/drawing/2014/main" id="{AE6A6AFF-72F2-4BDB-94A3-D92B38AC6AE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91390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60043" y="1754970"/>
            <a:ext cx="3541314" cy="3913988"/>
          </a:xfrm>
          <a:prstGeom prst="rect">
            <a:avLst/>
          </a:prstGeom>
          <a:noFill/>
        </p:spPr>
        <p:txBody>
          <a:bodyPr lIns="0" tIns="0" rIns="0" bIns="0"/>
          <a:lstStyle/>
          <a:p>
            <a:r>
              <a:rPr lang="en-US"/>
              <a:t>Click icon to add picture</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39" y="1754970"/>
            <a:ext cx="3541314" cy="3913988"/>
          </a:xfrm>
          <a:prstGeom prst="rect">
            <a:avLst/>
          </a:prstGeom>
          <a:noFill/>
        </p:spPr>
        <p:txBody>
          <a:bodyPr lIns="0" tIns="0" rIns="0" bIns="0"/>
          <a:lstStyle/>
          <a:p>
            <a:r>
              <a:rPr lang="en-US"/>
              <a:t>Click icon to add picture</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2" y="1754970"/>
            <a:ext cx="3541314" cy="3913988"/>
          </a:xfrm>
          <a:prstGeom prst="rect">
            <a:avLst/>
          </a:prstGeom>
          <a:noFill/>
        </p:spPr>
        <p:txBody>
          <a:bodyPr lIns="0" tIns="0" rIns="0" bIns="0"/>
          <a:lstStyle/>
          <a:p>
            <a:r>
              <a:rPr lang="en-US"/>
              <a:t>Click icon to add picture</a:t>
            </a:r>
          </a:p>
        </p:txBody>
      </p:sp>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12" name="Text Placeholder 21">
            <a:extLst>
              <a:ext uri="{FF2B5EF4-FFF2-40B4-BE49-F238E27FC236}">
                <a16:creationId xmlns:a16="http://schemas.microsoft.com/office/drawing/2014/main" id="{BCBAFB08-AF77-436F-9BD6-4080968E01EC}"/>
              </a:ext>
            </a:extLst>
          </p:cNvPr>
          <p:cNvSpPr>
            <a:spLocks noGrp="1"/>
          </p:cNvSpPr>
          <p:nvPr>
            <p:ph type="body" sz="quarter" idx="29"/>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3" name="Text Placeholder 21">
            <a:extLst>
              <a:ext uri="{FF2B5EF4-FFF2-40B4-BE49-F238E27FC236}">
                <a16:creationId xmlns:a16="http://schemas.microsoft.com/office/drawing/2014/main" id="{C92CEF28-9974-4654-BC4B-16683224EB29}"/>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4" name="Text Placeholder 21">
            <a:extLst>
              <a:ext uri="{FF2B5EF4-FFF2-40B4-BE49-F238E27FC236}">
                <a16:creationId xmlns:a16="http://schemas.microsoft.com/office/drawing/2014/main" id="{74EB04B7-23CB-400A-AA85-FD8B359FC6B7}"/>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6" name="Title 1">
            <a:extLst>
              <a:ext uri="{FF2B5EF4-FFF2-40B4-BE49-F238E27FC236}">
                <a16:creationId xmlns:a16="http://schemas.microsoft.com/office/drawing/2014/main" id="{1457E567-3EF4-4752-87D8-A632A0518AA3}"/>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18" name="addin_colorlist" hidden="1">
            <a:extLst>
              <a:ext uri="{FF2B5EF4-FFF2-40B4-BE49-F238E27FC236}">
                <a16:creationId xmlns:a16="http://schemas.microsoft.com/office/drawing/2014/main" id="{192BE3FC-33A9-40BC-A479-57A961956F2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19" name="addin_background" hidden="1">
            <a:extLst>
              <a:ext uri="{FF2B5EF4-FFF2-40B4-BE49-F238E27FC236}">
                <a16:creationId xmlns:a16="http://schemas.microsoft.com/office/drawing/2014/main" id="{0622262C-05D6-4FA9-AC81-A220F534330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21092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262748"/>
            <a:ext cx="12192000" cy="5595252"/>
          </a:xfrm>
          <a:noFill/>
        </p:spPr>
        <p:txBody>
          <a:bodyPr/>
          <a:lstStyle>
            <a:lvl1pPr>
              <a:buNone/>
              <a:defRPr/>
            </a:lvl1pPr>
          </a:lstStyle>
          <a:p>
            <a:r>
              <a:rPr lang="en-US"/>
              <a:t>Click icon to add picture</a:t>
            </a:r>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7" name="Title 1">
            <a:extLst>
              <a:ext uri="{FF2B5EF4-FFF2-40B4-BE49-F238E27FC236}">
                <a16:creationId xmlns:a16="http://schemas.microsoft.com/office/drawing/2014/main" id="{E61FD05B-C54B-4336-9FA5-A6AE69EA8389}"/>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6" name="addin_colorlist" hidden="1">
            <a:extLst>
              <a:ext uri="{FF2B5EF4-FFF2-40B4-BE49-F238E27FC236}">
                <a16:creationId xmlns:a16="http://schemas.microsoft.com/office/drawing/2014/main" id="{9A57ABF8-B03C-45E1-8D60-C254AB41F39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8" name="addin_background" hidden="1">
            <a:extLst>
              <a:ext uri="{FF2B5EF4-FFF2-40B4-BE49-F238E27FC236}">
                <a16:creationId xmlns:a16="http://schemas.microsoft.com/office/drawing/2014/main" id="{055166DC-2EAE-49E7-B441-171CC1D8ADC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37055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4" name="addin_colorlist" hidden="1">
            <a:extLst>
              <a:ext uri="{FF2B5EF4-FFF2-40B4-BE49-F238E27FC236}">
                <a16:creationId xmlns:a16="http://schemas.microsoft.com/office/drawing/2014/main" id="{D3E5644C-DB70-4CBC-AC2B-038E4820ABB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5" name="addin_background" hidden="1">
            <a:extLst>
              <a:ext uri="{FF2B5EF4-FFF2-40B4-BE49-F238E27FC236}">
                <a16:creationId xmlns:a16="http://schemas.microsoft.com/office/drawing/2014/main" id="{3749FA81-9AD1-411B-9F14-0795464A48C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474989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76E2-616D-D548-8524-E0E797CA71BA}"/>
              </a:ext>
            </a:extLst>
          </p:cNvPr>
          <p:cNvSpPr>
            <a:spLocks noGrp="1"/>
          </p:cNvSpPr>
          <p:nvPr>
            <p:ph type="title"/>
          </p:nvPr>
        </p:nvSpPr>
        <p:spPr>
          <a:xfrm>
            <a:off x="762000" y="544512"/>
            <a:ext cx="10515600" cy="1325563"/>
          </a:xfrm>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30732FC-A393-4B4F-81FD-994D22249A1C}"/>
              </a:ext>
            </a:extLst>
          </p:cNvPr>
          <p:cNvSpPr>
            <a:spLocks noGrp="1"/>
          </p:cNvSpPr>
          <p:nvPr>
            <p:ph idx="1"/>
          </p:nvPr>
        </p:nvSpPr>
        <p:spPr>
          <a:xfrm>
            <a:off x="762000" y="2005012"/>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471E05C4-2D2E-6B4A-A909-38709619D9E9}"/>
              </a:ext>
            </a:extLst>
          </p:cNvPr>
          <p:cNvSpPr>
            <a:spLocks noGrp="1"/>
          </p:cNvSpPr>
          <p:nvPr>
            <p:ph type="dt" sz="half" idx="10"/>
          </p:nvPr>
        </p:nvSpPr>
        <p:spPr/>
        <p:txBody>
          <a:bodyPr/>
          <a:lstStyle/>
          <a:p>
            <a:fld id="{D9E19905-64CE-154D-BB5F-D0029705A072}" type="datetimeFigureOut">
              <a:rPr lang="nb-NO" smtClean="0"/>
              <a:t>06.03.2023</a:t>
            </a:fld>
            <a:endParaRPr lang="nb-NO"/>
          </a:p>
        </p:txBody>
      </p:sp>
      <p:sp>
        <p:nvSpPr>
          <p:cNvPr id="5" name="Footer Placeholder 4">
            <a:extLst>
              <a:ext uri="{FF2B5EF4-FFF2-40B4-BE49-F238E27FC236}">
                <a16:creationId xmlns:a16="http://schemas.microsoft.com/office/drawing/2014/main" id="{8098FEA0-2E13-274C-9BA6-DD435F406C2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C5E990-38EE-6346-8A02-A96FC57E16AD}"/>
              </a:ext>
            </a:extLst>
          </p:cNvPr>
          <p:cNvSpPr>
            <a:spLocks noGrp="1"/>
          </p:cNvSpPr>
          <p:nvPr>
            <p:ph type="sldNum" sz="quarter" idx="12"/>
          </p:nvPr>
        </p:nvSpPr>
        <p:spPr/>
        <p:txBody>
          <a:bodyPr/>
          <a:lstStyle/>
          <a:p>
            <a:fld id="{974BEF80-AE67-4A48-B009-03AE5E212B13}" type="slidenum">
              <a:rPr lang="nb-NO" smtClean="0"/>
              <a:t>‹#›</a:t>
            </a:fld>
            <a:endParaRPr lang="nb-NO"/>
          </a:p>
        </p:txBody>
      </p:sp>
    </p:spTree>
    <p:extLst>
      <p:ext uri="{BB962C8B-B14F-4D97-AF65-F5344CB8AC3E}">
        <p14:creationId xmlns:p14="http://schemas.microsoft.com/office/powerpoint/2010/main" val="3338212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59098" y="371518"/>
            <a:ext cx="4152735" cy="5325998"/>
          </a:xfrm>
          <a:noFill/>
        </p:spPr>
        <p:txBody>
          <a:bodyPr/>
          <a:lstStyle>
            <a:lvl1pPr>
              <a:buNone/>
              <a:defRPr/>
            </a:lvl1pPr>
          </a:lstStyle>
          <a:p>
            <a:r>
              <a:rPr lang="nb-NO"/>
              <a:t>Klikk ikonet for å legge til et bilde</a:t>
            </a:r>
            <a:endParaRPr lang="en-US"/>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59097" y="5875993"/>
            <a:ext cx="4152735"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10" name="Title 1">
            <a:extLst>
              <a:ext uri="{FF2B5EF4-FFF2-40B4-BE49-F238E27FC236}">
                <a16:creationId xmlns:a16="http://schemas.microsoft.com/office/drawing/2014/main" id="{700DEDF7-A715-4410-ACF2-29795822FEFA}"/>
              </a:ext>
            </a:extLst>
          </p:cNvPr>
          <p:cNvSpPr>
            <a:spLocks noGrp="1"/>
          </p:cNvSpPr>
          <p:nvPr>
            <p:ph type="title"/>
          </p:nvPr>
        </p:nvSpPr>
        <p:spPr>
          <a:xfrm>
            <a:off x="380168" y="161944"/>
            <a:ext cx="5715831" cy="754068"/>
          </a:xfrm>
        </p:spPr>
        <p:txBody>
          <a:bodyPr/>
          <a:lstStyle>
            <a:lvl1pPr>
              <a:defRPr sz="3500"/>
            </a:lvl1pPr>
          </a:lstStyle>
          <a:p>
            <a:r>
              <a:rPr lang="nb-NO" noProof="0"/>
              <a:t>Klikk for å redigere tittelstil</a:t>
            </a:r>
          </a:p>
        </p:txBody>
      </p:sp>
      <p:sp>
        <p:nvSpPr>
          <p:cNvPr id="9" name="Subtitle 2">
            <a:extLst>
              <a:ext uri="{FF2B5EF4-FFF2-40B4-BE49-F238E27FC236}">
                <a16:creationId xmlns:a16="http://schemas.microsoft.com/office/drawing/2014/main" id="{F0A05AF4-63D3-4127-BC34-6BD82C03AF3F}"/>
              </a:ext>
            </a:extLst>
          </p:cNvPr>
          <p:cNvSpPr>
            <a:spLocks noGrp="1"/>
          </p:cNvSpPr>
          <p:nvPr>
            <p:ph type="subTitle" idx="13"/>
          </p:nvPr>
        </p:nvSpPr>
        <p:spPr>
          <a:xfrm>
            <a:off x="380168" y="1003335"/>
            <a:ext cx="5715831"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80169" y="1704042"/>
            <a:ext cx="5715831" cy="4354559"/>
          </a:xfrm>
        </p:spPr>
        <p:txBody>
          <a:bodyPr/>
          <a:lstStyle>
            <a:lvl1pPr>
              <a:defRPr sz="2400"/>
            </a:lvl1pPr>
            <a:lvl2pPr>
              <a:defRPr sz="2400"/>
            </a:lvl2pPr>
            <a:lvl3pPr>
              <a:defRPr sz="2400"/>
            </a:lvl3pPr>
            <a:lvl4pPr>
              <a:defRPr sz="2400"/>
            </a:lvl4pPr>
            <a:lvl5pPr>
              <a:defRPr sz="24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239587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fullbredde UiO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a:t> </a:t>
            </a:r>
          </a:p>
        </p:txBody>
      </p:sp>
      <p:sp>
        <p:nvSpPr>
          <p:cNvPr id="3" name="Picture Placeholder 2">
            <a:extLst>
              <a:ext uri="{FF2B5EF4-FFF2-40B4-BE49-F238E27FC236}">
                <a16:creationId xmlns:a16="http://schemas.microsoft.com/office/drawing/2014/main" id="{2B8534B2-2B3C-45E4-A5C6-20DB83FC5B6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a:t> </a:t>
            </a:r>
            <a:endParaRPr lang="en-US"/>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a:t>Tittel</a:t>
            </a:r>
            <a:endParaRPr lang="en-US"/>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a:t>Universitet</a:t>
            </a:r>
            <a:endParaRPr lang="en-US"/>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a:t> </a:t>
            </a:r>
            <a:endParaRPr lang="en-US"/>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kapfor1, kapfor4, kapfor5, kapfor6, kapfor7</a:t>
            </a:r>
          </a:p>
        </p:txBody>
      </p:sp>
      <p:sp>
        <p:nvSpPr>
          <p:cNvPr id="33" name="Text Placeholder 3">
            <a:extLst>
              <a:ext uri="{FF2B5EF4-FFF2-40B4-BE49-F238E27FC236}">
                <a16:creationId xmlns:a16="http://schemas.microsoft.com/office/drawing/2014/main" id="{09EEDD50-63E6-41B4-83C0-DB199267B4E5}"/>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err="1"/>
              <a:t>Underoverskrift</a:t>
            </a:r>
            <a:endParaRPr lang="en-US"/>
          </a:p>
        </p:txBody>
      </p:sp>
    </p:spTree>
    <p:extLst>
      <p:ext uri="{BB962C8B-B14F-4D97-AF65-F5344CB8AC3E}">
        <p14:creationId xmlns:p14="http://schemas.microsoft.com/office/powerpoint/2010/main" val="2261247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a:solidFill>
                  <a:schemeClr val="tx1"/>
                </a:solidFill>
                <a:latin typeface="+mj-lt"/>
                <a:ea typeface="+mj-ea"/>
                <a:cs typeface="+mj-cs"/>
              </a:rPr>
              <a:t>Navn på institutt</a:t>
            </a:r>
            <a:endParaRPr lang="en-US"/>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2974857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3521180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rside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ikonet for å legge til et bilde</a:t>
            </a:r>
            <a:endParaRPr lang="en-US"/>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a:t> </a:t>
            </a:r>
            <a:endParaRPr lang="en-US"/>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3375167"/>
            <a:ext cx="5716962" cy="1547605"/>
          </a:xfrm>
        </p:spPr>
        <p:txBody>
          <a:bodyPr/>
          <a:lstStyle>
            <a:lvl1pPr>
              <a:lnSpc>
                <a:spcPct val="100000"/>
              </a:lnSpc>
              <a:defRPr sz="4500"/>
            </a:lvl1pPr>
          </a:lstStyle>
          <a:p>
            <a:r>
              <a:rPr lang="nb-NO"/>
              <a:t>Klikk for å redigere tittelstil</a:t>
            </a:r>
            <a:endParaRPr lang="en-US"/>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a:t>Tittel</a:t>
            </a:r>
            <a:endParaRPr lang="en-US"/>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a:t>Enhet</a:t>
            </a:r>
            <a:endParaRPr lang="en-US"/>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a:t> </a:t>
            </a:r>
            <a:endParaRPr lang="en-US"/>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Tree>
    <p:extLst>
      <p:ext uri="{BB962C8B-B14F-4D97-AF65-F5344CB8AC3E}">
        <p14:creationId xmlns:p14="http://schemas.microsoft.com/office/powerpoint/2010/main" val="2955469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orside UiO Farge/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2" name="Title 1">
            <a:extLst>
              <a:ext uri="{FF2B5EF4-FFF2-40B4-BE49-F238E27FC236}">
                <a16:creationId xmlns:a16="http://schemas.microsoft.com/office/drawing/2014/main" id="{A069DA1E-EAF3-4579-9C13-A3B45E22F683}"/>
              </a:ext>
            </a:extLst>
          </p:cNvPr>
          <p:cNvSpPr>
            <a:spLocks noGrp="1"/>
          </p:cNvSpPr>
          <p:nvPr>
            <p:ph type="title"/>
          </p:nvPr>
        </p:nvSpPr>
        <p:spPr>
          <a:xfrm>
            <a:off x="379038" y="3375167"/>
            <a:ext cx="5716962" cy="1547605"/>
          </a:xfrm>
        </p:spPr>
        <p:txBody>
          <a:bodyPr/>
          <a:lstStyle>
            <a:lvl1pPr>
              <a:lnSpc>
                <a:spcPct val="100000"/>
              </a:lnSpc>
              <a:defRPr sz="4500"/>
            </a:lvl1pPr>
          </a:lstStyle>
          <a:p>
            <a:r>
              <a:rPr lang="nb-NO"/>
              <a:t>Klikk for å redigere tittelstil</a:t>
            </a:r>
            <a:endParaRPr lang="en-US"/>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a:t>Tittel</a:t>
            </a:r>
            <a:endParaRPr lang="en-US"/>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a:t>Enhet</a:t>
            </a:r>
            <a:endParaRPr lang="en-US"/>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Tree>
    <p:extLst>
      <p:ext uri="{BB962C8B-B14F-4D97-AF65-F5344CB8AC3E}">
        <p14:creationId xmlns:p14="http://schemas.microsoft.com/office/powerpoint/2010/main" val="510009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rside UiO Fullbredde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a:t> </a:t>
            </a:r>
          </a:p>
        </p:txBody>
      </p:sp>
      <p:sp>
        <p:nvSpPr>
          <p:cNvPr id="3" name="Picture Placeholder 2">
            <a:extLst>
              <a:ext uri="{FF2B5EF4-FFF2-40B4-BE49-F238E27FC236}">
                <a16:creationId xmlns:a16="http://schemas.microsoft.com/office/drawing/2014/main" id="{2B8534B2-2B3C-45E4-A5C6-20DB83FC5B6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ikonet for å legge til et bilde</a:t>
            </a:r>
            <a:endParaRPr lang="en-US"/>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a:t> </a:t>
            </a:r>
            <a:endParaRPr lang="en-US"/>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3346829"/>
            <a:ext cx="5611203" cy="1797779"/>
          </a:xfrm>
        </p:spPr>
        <p:txBody>
          <a:bodyPr/>
          <a:lstStyle>
            <a:lvl1pPr>
              <a:lnSpc>
                <a:spcPct val="100000"/>
              </a:lnSpc>
              <a:defRPr sz="4500">
                <a:highlight>
                  <a:srgbClr val="FFFFFF"/>
                </a:highlight>
              </a:defRPr>
            </a:lvl1pPr>
          </a:lstStyle>
          <a:p>
            <a:r>
              <a:rPr lang="nb-NO"/>
              <a:t>Klikk for å redigere tittelstil</a:t>
            </a:r>
            <a:endParaRPr lang="en-US"/>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a:t>Tittel</a:t>
            </a:r>
            <a:endParaRPr lang="en-US"/>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a:t>Enhet</a:t>
            </a:r>
            <a:endParaRPr lang="en-US"/>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a:t> </a:t>
            </a:r>
            <a:endParaRPr lang="en-US"/>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kapfor1, kapfor4, kapfor5, kapfor6, kapfor7</a:t>
            </a:r>
          </a:p>
        </p:txBody>
      </p:sp>
    </p:spTree>
    <p:extLst>
      <p:ext uri="{BB962C8B-B14F-4D97-AF65-F5344CB8AC3E}">
        <p14:creationId xmlns:p14="http://schemas.microsoft.com/office/powerpoint/2010/main" val="226124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orside UiO Fullbredde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1"/>
          </a:solidFill>
        </p:spPr>
        <p:txBody>
          <a:bodyPr/>
          <a:lstStyle>
            <a:lvl1pPr marL="0" indent="0">
              <a:buNone/>
              <a:defRPr sz="200">
                <a:solidFill>
                  <a:srgbClr val="010000"/>
                </a:solidFill>
              </a:defRPr>
            </a:lvl1pPr>
          </a:lstStyle>
          <a:p>
            <a:pPr lvl="0"/>
            <a:r>
              <a:rPr lang="en-US"/>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a:t> </a:t>
            </a:r>
            <a:endParaRPr lang="en-US"/>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7" name="Title 6">
            <a:extLst>
              <a:ext uri="{FF2B5EF4-FFF2-40B4-BE49-F238E27FC236}">
                <a16:creationId xmlns:a16="http://schemas.microsoft.com/office/drawing/2014/main" id="{2826FC79-CEAE-42C3-9725-FAEABEBE6540}"/>
              </a:ext>
            </a:extLst>
          </p:cNvPr>
          <p:cNvSpPr>
            <a:spLocks noGrp="1"/>
          </p:cNvSpPr>
          <p:nvPr>
            <p:ph type="title"/>
          </p:nvPr>
        </p:nvSpPr>
        <p:spPr>
          <a:xfrm>
            <a:off x="2463594" y="3346829"/>
            <a:ext cx="5611203" cy="1797779"/>
          </a:xfrm>
        </p:spPr>
        <p:txBody>
          <a:bodyPr/>
          <a:lstStyle>
            <a:lvl1pPr>
              <a:lnSpc>
                <a:spcPct val="100000"/>
              </a:lnSpc>
              <a:defRPr sz="4500">
                <a:highlight>
                  <a:srgbClr val="FFFFFF"/>
                </a:highlight>
              </a:defRPr>
            </a:lvl1pPr>
          </a:lstStyle>
          <a:p>
            <a:r>
              <a:rPr lang="nb-NO"/>
              <a:t>Klikk for å redigere tittelstil</a:t>
            </a:r>
            <a:endParaRPr lang="en-US"/>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a:t>Tittel</a:t>
            </a:r>
            <a:endParaRPr lang="en-US"/>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a:t>Enhet</a:t>
            </a:r>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Tree>
    <p:extLst>
      <p:ext uri="{BB962C8B-B14F-4D97-AF65-F5344CB8AC3E}">
        <p14:creationId xmlns:p14="http://schemas.microsoft.com/office/powerpoint/2010/main" val="635028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ide Fakultet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4D768E-AC85-41DD-B1B7-0298BF33163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ikonet for å legge til et bilde</a:t>
            </a:r>
            <a:endParaRPr lang="en-US"/>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a:t>Velg fakultet fra </a:t>
            </a:r>
            <a:r>
              <a:rPr lang="nb-NO" noProof="0" err="1"/>
              <a:t>nedtrekksmenyen</a:t>
            </a:r>
            <a:endParaRPr lang="en-US" noProof="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491820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rside Fakulte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hidden="1">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a:t>Velg fakultet fra </a:t>
            </a:r>
            <a:r>
              <a:rPr lang="nb-NO" noProof="0" err="1"/>
              <a:t>nedtrekksmenyen</a:t>
            </a:r>
            <a:endParaRPr lang="en-US" noProof="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936681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orside Fakultet Uthevet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nb-NO"/>
              <a:t>Klikk ikonet for å legge til et bilde</a:t>
            </a:r>
            <a:endParaRPr lang="en-US"/>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nb-NO" noProof="0"/>
              <a:t>Klikk for å redigere tittelstil</a:t>
            </a:r>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3276058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3" name="Picture Placeholder 2">
            <a:extLst>
              <a:ext uri="{FF2B5EF4-FFF2-40B4-BE49-F238E27FC236}">
                <a16:creationId xmlns:a16="http://schemas.microsoft.com/office/drawing/2014/main" id="{663D537D-BDA7-442F-85CC-77B15D3E9EBA}"/>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ikonet for å legge til et bilde</a:t>
            </a:r>
            <a:endParaRPr lang="en-US"/>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a:solidFill>
                  <a:schemeClr val="tx1"/>
                </a:solidFill>
                <a:latin typeface="+mj-lt"/>
                <a:ea typeface="+mj-ea"/>
                <a:cs typeface="+mj-cs"/>
              </a:rPr>
              <a:t>Navn på institutt</a:t>
            </a:r>
            <a:endParaRPr lang="en-US"/>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256917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orside fullbredde UiO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a:t> </a:t>
            </a:r>
            <a:endParaRPr lang="en-US"/>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a:t>Tittel</a:t>
            </a:r>
            <a:endParaRPr lang="en-US"/>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a:t>Universitet</a:t>
            </a:r>
            <a:endParaRPr lang="en-US"/>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err="1"/>
              <a:t>Underoverskrift</a:t>
            </a:r>
            <a:endParaRPr lang="en-US"/>
          </a:p>
        </p:txBody>
      </p:sp>
    </p:spTree>
    <p:extLst>
      <p:ext uri="{BB962C8B-B14F-4D97-AF65-F5344CB8AC3E}">
        <p14:creationId xmlns:p14="http://schemas.microsoft.com/office/powerpoint/2010/main" val="635028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a:solidFill>
                  <a:schemeClr val="tx1"/>
                </a:solidFill>
                <a:latin typeface="+mj-lt"/>
                <a:ea typeface="+mj-ea"/>
                <a:cs typeface="+mj-cs"/>
              </a:rPr>
              <a:t>Navn på institutt</a:t>
            </a:r>
            <a:endParaRPr lang="en-US"/>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3367778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Uthevet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nb-NO"/>
              <a:t>Klikk ikonet for å legge til et bilde</a:t>
            </a:r>
            <a:endParaRPr lang="en-US"/>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a:t>Navn på institutt</a:t>
            </a:r>
            <a:endParaRPr lang="en-US"/>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nb-NO"/>
              <a:t>Rediger tekststiler i malen</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453797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nb-NO" noProof="0"/>
              <a:t>Klikk for å redigere tittelstil</a:t>
            </a:r>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a:t>Punkt A</a:t>
            </a:r>
          </a:p>
          <a:p>
            <a:pPr lvl="0"/>
            <a:r>
              <a:rPr lang="nb-NO"/>
              <a:t>Punkt B</a:t>
            </a:r>
          </a:p>
          <a:p>
            <a:pPr lvl="0"/>
            <a:r>
              <a:rPr lang="nb-NO"/>
              <a:t>Punkt C</a:t>
            </a:r>
          </a:p>
          <a:p>
            <a:pPr lvl="0"/>
            <a:r>
              <a:rPr lang="nb-NO"/>
              <a:t>Punkt D</a:t>
            </a:r>
            <a:endParaRPr lang="en-US"/>
          </a:p>
        </p:txBody>
      </p:sp>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79056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nb-NO" noProof="0"/>
              <a:t>Klikk for å redigere tittelstil</a:t>
            </a:r>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A</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B</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C</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D</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E</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F</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3172626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a:t>Trykk - &gt; Sett inn -&gt; Bilde for å endre eller sette inn bilde</a:t>
            </a:r>
            <a:endParaRPr lang="en-US"/>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Klikk for å redigere undertittelstil i malen</a:t>
            </a:r>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nb-NO" noProof="0"/>
              <a:t>Klikk for å redigere tittelstil</a:t>
            </a:r>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358685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a:t>Trykk - &gt; Sett inn -&gt; Bilde for å endre eller sette inn bilde</a:t>
            </a:r>
            <a:endParaRPr lang="en-US"/>
          </a:p>
          <a:p>
            <a:endParaRPr lang="en-US"/>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a:t>Sitat</a:t>
            </a:r>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Tree>
    <p:extLst>
      <p:ext uri="{BB962C8B-B14F-4D97-AF65-F5344CB8AC3E}">
        <p14:creationId xmlns:p14="http://schemas.microsoft.com/office/powerpoint/2010/main" val="13314716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nb-NO" noProof="0"/>
              <a:t>Klikk for å redigere tittelstil</a:t>
            </a:r>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80169" y="1704042"/>
            <a:ext cx="11431663" cy="4354559"/>
          </a:xfrm>
        </p:spPr>
        <p:txBody>
          <a:bodyPr/>
          <a:lstStyle>
            <a:lvl1pPr>
              <a:defRPr sz="2400"/>
            </a:lvl1pPr>
            <a:lvl2pPr>
              <a:defRPr sz="2400"/>
            </a:lvl2pPr>
            <a:lvl3pPr>
              <a:defRPr sz="2400"/>
            </a:lvl3pPr>
            <a:lvl4pPr>
              <a:defRPr sz="2400"/>
            </a:lvl4pPr>
            <a:lvl5pPr>
              <a:defRPr sz="24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8291441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nb-NO" noProof="0"/>
              <a:t>Klikk for å redigere tittelstil</a:t>
            </a:r>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5469089"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80170" y="1704042"/>
            <a:ext cx="5469088" cy="4354559"/>
          </a:xfrm>
        </p:spPr>
        <p:txBody>
          <a:bodyPr/>
          <a:lstStyle>
            <a:lvl1pPr>
              <a:defRPr sz="2400"/>
            </a:lvl1pPr>
            <a:lvl2pPr>
              <a:defRPr sz="2400"/>
            </a:lvl2pPr>
            <a:lvl3pPr>
              <a:defRPr sz="2400"/>
            </a:lvl3pPr>
            <a:lvl4pPr>
              <a:defRPr sz="2400"/>
            </a:lvl4pPr>
            <a:lvl5pPr>
              <a:defRPr sz="24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03335"/>
            <a:ext cx="5469089" cy="494749"/>
          </a:xfrm>
        </p:spPr>
        <p:txBody>
          <a:bodyPr/>
          <a:lstStyle>
            <a:lvl1pPr marL="0" indent="0">
              <a:buNone/>
              <a:defRPr lang="en-US" sz="1800" kern="1200" dirty="0">
                <a:solidFill>
                  <a:schemeClr val="tx1"/>
                </a:solidFill>
                <a:latin typeface="+mn-lt"/>
                <a:ea typeface="+mn-ea"/>
                <a:cs typeface="+mn-cs"/>
              </a:defRPr>
            </a:lvl1pPr>
          </a:lstStyle>
          <a:p>
            <a:pPr lvl="0"/>
            <a:r>
              <a:rPr lang="nb-NO"/>
              <a:t>Rediger tekststiler i malen</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04042"/>
            <a:ext cx="5469089" cy="4354851"/>
          </a:xfrm>
        </p:spPr>
        <p:txBody>
          <a:bodyPr/>
          <a:lstStyle>
            <a:lvl1pPr>
              <a:defRPr sz="2400"/>
            </a:lvl1pPr>
            <a:lvl2pPr>
              <a:defRPr sz="2400"/>
            </a:lvl2pPr>
            <a:lvl3pPr>
              <a:defRPr sz="2400"/>
            </a:lvl3pPr>
            <a:lvl4pPr>
              <a:defRPr sz="2400"/>
            </a:lvl4pPr>
            <a:lvl5pPr>
              <a:defRPr sz="24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31200161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59098" y="371518"/>
            <a:ext cx="4152735" cy="5325998"/>
          </a:xfrm>
          <a:noFill/>
        </p:spPr>
        <p:txBody>
          <a:bodyPr/>
          <a:lstStyle>
            <a:lvl1pPr>
              <a:buNone/>
              <a:defRPr/>
            </a:lvl1pPr>
          </a:lstStyle>
          <a:p>
            <a:r>
              <a:rPr lang="nb-NO"/>
              <a:t>Klikk ikonet for å legge til et bilde</a:t>
            </a:r>
            <a:endParaRPr lang="en-US"/>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59097" y="5875993"/>
            <a:ext cx="4152735"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10" name="Title 1">
            <a:extLst>
              <a:ext uri="{FF2B5EF4-FFF2-40B4-BE49-F238E27FC236}">
                <a16:creationId xmlns:a16="http://schemas.microsoft.com/office/drawing/2014/main" id="{700DEDF7-A715-4410-ACF2-29795822FEFA}"/>
              </a:ext>
            </a:extLst>
          </p:cNvPr>
          <p:cNvSpPr>
            <a:spLocks noGrp="1"/>
          </p:cNvSpPr>
          <p:nvPr>
            <p:ph type="title"/>
          </p:nvPr>
        </p:nvSpPr>
        <p:spPr>
          <a:xfrm>
            <a:off x="380168" y="161944"/>
            <a:ext cx="5715831" cy="754068"/>
          </a:xfrm>
        </p:spPr>
        <p:txBody>
          <a:bodyPr/>
          <a:lstStyle>
            <a:lvl1pPr>
              <a:defRPr sz="3500"/>
            </a:lvl1pPr>
          </a:lstStyle>
          <a:p>
            <a:r>
              <a:rPr lang="nb-NO" noProof="0"/>
              <a:t>Klikk for å redigere tittelstil</a:t>
            </a:r>
          </a:p>
        </p:txBody>
      </p:sp>
      <p:sp>
        <p:nvSpPr>
          <p:cNvPr id="9" name="Subtitle 2">
            <a:extLst>
              <a:ext uri="{FF2B5EF4-FFF2-40B4-BE49-F238E27FC236}">
                <a16:creationId xmlns:a16="http://schemas.microsoft.com/office/drawing/2014/main" id="{F0A05AF4-63D3-4127-BC34-6BD82C03AF3F}"/>
              </a:ext>
            </a:extLst>
          </p:cNvPr>
          <p:cNvSpPr>
            <a:spLocks noGrp="1"/>
          </p:cNvSpPr>
          <p:nvPr>
            <p:ph type="subTitle" idx="13"/>
          </p:nvPr>
        </p:nvSpPr>
        <p:spPr>
          <a:xfrm>
            <a:off x="380168" y="1003335"/>
            <a:ext cx="5715831"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80169" y="1704042"/>
            <a:ext cx="5715831" cy="4354559"/>
          </a:xfrm>
        </p:spPr>
        <p:txBody>
          <a:bodyPr/>
          <a:lstStyle>
            <a:lvl1pPr>
              <a:defRPr sz="2400"/>
            </a:lvl1pPr>
            <a:lvl2pPr>
              <a:defRPr sz="2400"/>
            </a:lvl2pPr>
            <a:lvl3pPr>
              <a:defRPr sz="2400"/>
            </a:lvl3pPr>
            <a:lvl4pPr>
              <a:defRPr sz="2400"/>
            </a:lvl4pPr>
            <a:lvl5pPr>
              <a:defRPr sz="24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39499861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F22D83-B5FE-4078-A904-43A00158938B}"/>
              </a:ext>
            </a:extLst>
          </p:cNvPr>
          <p:cNvSpPr>
            <a:spLocks noGrp="1"/>
          </p:cNvSpPr>
          <p:nvPr>
            <p:ph type="title"/>
          </p:nvPr>
        </p:nvSpPr>
        <p:spPr>
          <a:xfrm>
            <a:off x="380168" y="161944"/>
            <a:ext cx="11431664" cy="754068"/>
          </a:xfrm>
        </p:spPr>
        <p:txBody>
          <a:bodyPr/>
          <a:lstStyle>
            <a:lvl1pPr>
              <a:defRPr sz="3500"/>
            </a:lvl1pPr>
          </a:lstStyle>
          <a:p>
            <a:r>
              <a:rPr lang="nb-NO" noProof="0"/>
              <a:t>Klikk for å redigere tittelstil</a:t>
            </a:r>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80168" y="1180008"/>
            <a:ext cx="11431664" cy="4720030"/>
          </a:xfrm>
          <a:prstGeom prst="rect">
            <a:avLst/>
          </a:prstGeom>
        </p:spPr>
        <p:txBody>
          <a:bodyPr lIns="0" tIns="0" rIns="0" bIns="0"/>
          <a:lstStyle>
            <a:lvl1pPr marL="125438" indent="-125438" algn="l">
              <a:lnSpc>
                <a:spcPct val="100000"/>
              </a:lnSpc>
              <a:spcBef>
                <a:spcPts val="1150"/>
              </a:spcBef>
              <a:spcAft>
                <a:spcPts val="0"/>
              </a:spcAft>
              <a:buClrTx/>
              <a:buFontTx/>
              <a:buNone/>
              <a:defRPr sz="1500" b="0" i="0" u="none" cap="none">
                <a:solidFill>
                  <a:srgbClr val="000000"/>
                </a:solidFill>
                <a:latin typeface="+mn-lt"/>
              </a:defRPr>
            </a:lvl1pPr>
          </a:lstStyle>
          <a:p>
            <a:pPr lvl="0"/>
            <a:r>
              <a:rPr lang="nb-NO"/>
              <a:t>Rediger tekststiler i malen</a:t>
            </a:r>
          </a:p>
        </p:txBody>
      </p:sp>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58670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fullbredde UiO Innhold (Ful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0" y="0"/>
            <a:ext cx="12188597" cy="6946900"/>
          </a:xfrm>
          <a:solidFill>
            <a:schemeClr val="bg1"/>
          </a:solidFill>
        </p:spPr>
        <p:txBody>
          <a:bodyPr/>
          <a:lstStyle>
            <a:lvl1pPr marL="0" indent="0">
              <a:buNone/>
              <a:defRPr sz="200">
                <a:solidFill>
                  <a:srgbClr val="010000"/>
                </a:solidFill>
              </a:defRPr>
            </a:lvl1pPr>
          </a:lstStyle>
          <a:p>
            <a:pPr lvl="0"/>
            <a:r>
              <a:rPr lang="en-US"/>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0" y="0"/>
            <a:ext cx="12192000" cy="6946900"/>
          </a:xfrm>
          <a:prstGeom prst="rect">
            <a:avLst/>
          </a:prstGeom>
          <a:noFill/>
        </p:spPr>
        <p:txBody>
          <a:bodyPr lIns="0" tIns="0" rIns="0" bIns="0"/>
          <a:lstStyle>
            <a:lvl1pPr>
              <a:buNone/>
              <a:defRPr/>
            </a:lvl1pPr>
          </a:lstStyle>
          <a:p>
            <a:pPr lvl="0"/>
            <a:r>
              <a:rPr lang="nb-NO"/>
              <a:t> </a:t>
            </a:r>
            <a:endParaRPr lang="en-US"/>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a:t>Tittel</a:t>
            </a:r>
            <a:endParaRPr lang="en-US"/>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a:t>Universitet</a:t>
            </a:r>
            <a:endParaRPr lang="en-US"/>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err="1"/>
              <a:t>Underoverskrift</a:t>
            </a:r>
            <a:endParaRPr lang="en-US"/>
          </a:p>
        </p:txBody>
      </p:sp>
    </p:spTree>
    <p:extLst>
      <p:ext uri="{BB962C8B-B14F-4D97-AF65-F5344CB8AC3E}">
        <p14:creationId xmlns:p14="http://schemas.microsoft.com/office/powerpoint/2010/main" val="30249302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1DAFF44-670E-4F4C-85A7-C39E379A8959}"/>
              </a:ext>
            </a:extLst>
          </p:cNvPr>
          <p:cNvSpPr>
            <a:spLocks noGrp="1"/>
          </p:cNvSpPr>
          <p:nvPr>
            <p:ph type="title"/>
          </p:nvPr>
        </p:nvSpPr>
        <p:spPr>
          <a:xfrm>
            <a:off x="380168" y="161944"/>
            <a:ext cx="11431664" cy="754068"/>
          </a:xfrm>
        </p:spPr>
        <p:txBody>
          <a:bodyPr/>
          <a:lstStyle>
            <a:lvl1pPr>
              <a:defRPr/>
            </a:lvl1pPr>
          </a:lstStyle>
          <a:p>
            <a:r>
              <a:rPr lang="nb-NO" noProof="0"/>
              <a:t>Klikk for å redigere tittelstil</a:t>
            </a:r>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nb-NO"/>
              <a:t>Rediger tekststiler i malen</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79851" y="1710199"/>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24" name="Content Placeholder 23">
            <a:extLst>
              <a:ext uri="{FF2B5EF4-FFF2-40B4-BE49-F238E27FC236}">
                <a16:creationId xmlns:a16="http://schemas.microsoft.com/office/drawing/2014/main" id="{F24F2E76-C57A-43E9-AE90-9A5885C83A59}"/>
              </a:ext>
            </a:extLst>
          </p:cNvPr>
          <p:cNvSpPr>
            <a:spLocks noGrp="1"/>
          </p:cNvSpPr>
          <p:nvPr>
            <p:ph sz="quarter" idx="36"/>
          </p:nvPr>
        </p:nvSpPr>
        <p:spPr>
          <a:xfrm>
            <a:off x="377360" y="2793528"/>
            <a:ext cx="352431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nb-NO"/>
              <a:t>Rediger tekststiler i malen</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1" y="1720927"/>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23" name="Content Placeholder 22">
            <a:extLst>
              <a:ext uri="{FF2B5EF4-FFF2-40B4-BE49-F238E27FC236}">
                <a16:creationId xmlns:a16="http://schemas.microsoft.com/office/drawing/2014/main" id="{3FA1C9B2-210C-4D25-800A-903735EC531A}"/>
              </a:ext>
            </a:extLst>
          </p:cNvPr>
          <p:cNvSpPr>
            <a:spLocks noGrp="1"/>
          </p:cNvSpPr>
          <p:nvPr>
            <p:ph sz="quarter" idx="35"/>
          </p:nvPr>
        </p:nvSpPr>
        <p:spPr>
          <a:xfrm>
            <a:off x="4333839" y="2793528"/>
            <a:ext cx="3524320"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nb-NO"/>
              <a:t>Rediger tekststiler i malen</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3" y="1710199"/>
            <a:ext cx="352463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25" name="Content Placeholder 24">
            <a:extLst>
              <a:ext uri="{FF2B5EF4-FFF2-40B4-BE49-F238E27FC236}">
                <a16:creationId xmlns:a16="http://schemas.microsoft.com/office/drawing/2014/main" id="{920B93BE-FC97-4838-B295-13DE19DE7FB1}"/>
              </a:ext>
            </a:extLst>
          </p:cNvPr>
          <p:cNvSpPr>
            <a:spLocks noGrp="1"/>
          </p:cNvSpPr>
          <p:nvPr>
            <p:ph sz="quarter" idx="37"/>
          </p:nvPr>
        </p:nvSpPr>
        <p:spPr>
          <a:xfrm>
            <a:off x="8284385" y="2793528"/>
            <a:ext cx="352463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34707152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794FAB1-D6B5-4A8A-91E4-BEB7326ADFAA}"/>
              </a:ext>
            </a:extLst>
          </p:cNvPr>
          <p:cNvSpPr>
            <a:spLocks noGrp="1"/>
          </p:cNvSpPr>
          <p:nvPr>
            <p:ph type="title"/>
          </p:nvPr>
        </p:nvSpPr>
        <p:spPr>
          <a:xfrm>
            <a:off x="380168" y="161944"/>
            <a:ext cx="11431664" cy="754068"/>
          </a:xfrm>
        </p:spPr>
        <p:txBody>
          <a:bodyPr/>
          <a:lstStyle>
            <a:lvl1pPr>
              <a:defRPr/>
            </a:lvl1pPr>
          </a:lstStyle>
          <a:p>
            <a:r>
              <a:rPr lang="nb-NO" noProof="0"/>
              <a:t>Klikk for å redigere tittelstil</a:t>
            </a:r>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80168" y="1002716"/>
            <a:ext cx="3558980" cy="1523583"/>
          </a:xfrm>
          <a:noFill/>
        </p:spPr>
        <p:txBody>
          <a:bodyPr/>
          <a:lstStyle>
            <a:lvl1pPr>
              <a:buNone/>
              <a:defRPr/>
            </a:lvl1pPr>
          </a:lstStyle>
          <a:p>
            <a:r>
              <a:rPr lang="nb-NO"/>
              <a:t>Klikk ikonet for å legge til et bilde</a:t>
            </a:r>
            <a:endParaRPr lang="en-US"/>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81050" y="2604949"/>
            <a:ext cx="3558098" cy="494749"/>
          </a:xfrm>
        </p:spPr>
        <p:txBody>
          <a:bodyPr anchor="t"/>
          <a:lstStyle>
            <a:lvl1pPr>
              <a:buNone/>
              <a:defRPr lang="en-US" sz="1800" kern="1200" dirty="0">
                <a:solidFill>
                  <a:schemeClr val="tx1"/>
                </a:solidFill>
                <a:latin typeface="+mn-lt"/>
                <a:ea typeface="+mn-ea"/>
                <a:cs typeface="+mn-cs"/>
              </a:defRPr>
            </a:lvl1pPr>
          </a:lstStyle>
          <a:p>
            <a:pPr lvl="0"/>
            <a:r>
              <a:rPr lang="nb-NO"/>
              <a:t>Rediger tekststiler i malen</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80168" y="3302287"/>
            <a:ext cx="3612984" cy="2366672"/>
          </a:xfrm>
        </p:spPr>
        <p:txBody>
          <a:bodyPr/>
          <a:lstStyle>
            <a:lvl1pPr>
              <a:defRPr sz="2400"/>
            </a:lvl1pPr>
            <a:lvl2pPr>
              <a:defRPr sz="2400"/>
            </a:lvl2pPr>
            <a:lvl3pPr>
              <a:defRPr sz="2400"/>
            </a:lvl3pPr>
            <a:lvl4pPr>
              <a:defRPr sz="2400"/>
            </a:lvl4pPr>
            <a:lvl5pPr>
              <a:defRPr sz="24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02716"/>
            <a:ext cx="3556173" cy="1523583"/>
          </a:xfrm>
          <a:noFill/>
        </p:spPr>
        <p:txBody>
          <a:bodyPr/>
          <a:lstStyle>
            <a:lvl1pPr>
              <a:buNone/>
              <a:defRPr/>
            </a:lvl1pPr>
          </a:lstStyle>
          <a:p>
            <a:r>
              <a:rPr lang="nb-NO"/>
              <a:t>Klikk ikonet for å legge til et bilde</a:t>
            </a:r>
            <a:endParaRPr lang="en-US"/>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22127"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nb-NO"/>
              <a:t>Rediger tekststiler i malen</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6509" y="3302287"/>
            <a:ext cx="3612984" cy="2366672"/>
          </a:xfrm>
        </p:spPr>
        <p:txBody>
          <a:bodyPr/>
          <a:lstStyle>
            <a:lvl1pPr>
              <a:defRPr sz="2400"/>
            </a:lvl1pPr>
            <a:lvl2pPr>
              <a:defRPr sz="2400"/>
            </a:lvl2pPr>
            <a:lvl3pPr>
              <a:defRPr sz="2400"/>
            </a:lvl3pPr>
            <a:lvl4pPr>
              <a:defRPr sz="2400"/>
            </a:lvl4pPr>
            <a:lvl5pPr>
              <a:defRPr sz="24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02716"/>
            <a:ext cx="3556173" cy="1523583"/>
          </a:xfrm>
          <a:noFill/>
        </p:spPr>
        <p:txBody>
          <a:bodyPr/>
          <a:lstStyle>
            <a:lvl1pPr>
              <a:buNone/>
              <a:defRPr/>
            </a:lvl1pPr>
          </a:lstStyle>
          <a:p>
            <a:r>
              <a:rPr lang="nb-NO"/>
              <a:t>Klikk ikonet for å legge til et bilde</a:t>
            </a:r>
            <a:endParaRPr lang="en-US"/>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8468"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nb-NO"/>
              <a:t>Rediger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2851" y="3302287"/>
            <a:ext cx="3612984" cy="2366672"/>
          </a:xfrm>
        </p:spPr>
        <p:txBody>
          <a:bodyPr/>
          <a:lstStyle>
            <a:lvl1pPr>
              <a:defRPr sz="2400"/>
            </a:lvl1pPr>
            <a:lvl2pPr>
              <a:defRPr sz="2400"/>
            </a:lvl2pPr>
            <a:lvl3pPr>
              <a:defRPr sz="2400"/>
            </a:lvl3pPr>
            <a:lvl4pPr>
              <a:defRPr sz="2400"/>
            </a:lvl4pPr>
            <a:lvl5pPr>
              <a:defRPr sz="24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2818459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a:lvl1pPr>
          </a:lstStyle>
          <a:p>
            <a:r>
              <a:rPr lang="nb-NO" noProof="0"/>
              <a:t>Klikk for å redigere tittelstil</a:t>
            </a:r>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8016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nb-NO"/>
              <a:t>Rediger tekststiler i malen</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80168" y="2307944"/>
            <a:ext cx="2703713" cy="3361014"/>
          </a:xfrm>
        </p:spPr>
        <p:txBody>
          <a:bodyPr/>
          <a:lstStyle>
            <a:lvl1pPr>
              <a:defRPr sz="1200"/>
            </a:lvl1pPr>
            <a:lvl2pPr>
              <a:defRPr sz="1200"/>
            </a:lvl2pPr>
            <a:lvl3pPr>
              <a:defRPr sz="1200"/>
            </a:lvl3pPr>
            <a:lvl4pPr>
              <a:defRPr sz="1200"/>
            </a:lvl4pPr>
            <a:lvl5pPr>
              <a:defRPr sz="12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6"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nb-NO"/>
              <a:t>Rediger tekststiler i malen</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6" y="2307943"/>
            <a:ext cx="2703713" cy="3361015"/>
          </a:xfrm>
        </p:spPr>
        <p:txBody>
          <a:bodyPr/>
          <a:lstStyle>
            <a:lvl1pPr>
              <a:defRPr sz="1200"/>
            </a:lvl1pPr>
            <a:lvl2pPr>
              <a:defRPr sz="1200"/>
            </a:lvl2pPr>
            <a:lvl3pPr>
              <a:defRPr sz="1200"/>
            </a:lvl3pPr>
            <a:lvl4pPr>
              <a:defRPr sz="1200"/>
            </a:lvl4pPr>
            <a:lvl5pPr>
              <a:defRPr sz="12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2"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nb-NO"/>
              <a:t>Rediger tekststiler i malen</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2" y="2307944"/>
            <a:ext cx="2703713" cy="3361014"/>
          </a:xfrm>
        </p:spPr>
        <p:txBody>
          <a:bodyPr/>
          <a:lstStyle>
            <a:lvl1pPr>
              <a:defRPr sz="1200"/>
            </a:lvl1pPr>
            <a:lvl2pPr>
              <a:defRPr sz="1200"/>
            </a:lvl2pPr>
            <a:lvl3pPr>
              <a:defRPr sz="1200"/>
            </a:lvl3pPr>
            <a:lvl4pPr>
              <a:defRPr sz="1200"/>
            </a:lvl4pPr>
            <a:lvl5pPr>
              <a:defRPr sz="12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nb-NO"/>
              <a:t>Rediger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8" y="2307943"/>
            <a:ext cx="2703713" cy="3361013"/>
          </a:xfrm>
        </p:spPr>
        <p:txBody>
          <a:bodyPr/>
          <a:lstStyle>
            <a:lvl1pPr>
              <a:defRPr sz="1200"/>
            </a:lvl1pPr>
            <a:lvl2pPr>
              <a:defRPr sz="1200"/>
            </a:lvl2pPr>
            <a:lvl3pPr>
              <a:defRPr sz="1200"/>
            </a:lvl3pPr>
            <a:lvl4pPr>
              <a:defRPr sz="1200"/>
            </a:lvl4pPr>
            <a:lvl5pPr>
              <a:defRPr sz="12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589110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F856006-F837-40CC-A206-116358E5158A}"/>
              </a:ext>
            </a:extLst>
          </p:cNvPr>
          <p:cNvSpPr>
            <a:spLocks noGrp="1"/>
          </p:cNvSpPr>
          <p:nvPr>
            <p:ph type="title"/>
          </p:nvPr>
        </p:nvSpPr>
        <p:spPr>
          <a:xfrm>
            <a:off x="380168" y="161944"/>
            <a:ext cx="11431664" cy="754068"/>
          </a:xfrm>
        </p:spPr>
        <p:txBody>
          <a:bodyPr/>
          <a:lstStyle>
            <a:lvl1pPr>
              <a:defRPr/>
            </a:lvl1pPr>
          </a:lstStyle>
          <a:p>
            <a:r>
              <a:rPr lang="nb-NO" noProof="0"/>
              <a:t>Klikk for å redigere tittelstil</a:t>
            </a:r>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80167" y="1002716"/>
            <a:ext cx="2716859" cy="1523583"/>
          </a:xfrm>
          <a:noFill/>
        </p:spPr>
        <p:txBody>
          <a:bodyPr/>
          <a:lstStyle>
            <a:lvl1pPr>
              <a:buNone/>
              <a:defRPr/>
            </a:lvl1pPr>
          </a:lstStyle>
          <a:p>
            <a:r>
              <a:rPr lang="nb-NO"/>
              <a:t>Klikk ikonet for å legge til et bilde</a:t>
            </a:r>
            <a:endParaRPr lang="en-US"/>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80168" y="2604949"/>
            <a:ext cx="2716858" cy="494749"/>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80167" y="3292760"/>
            <a:ext cx="2716858" cy="2376198"/>
          </a:xfrm>
        </p:spPr>
        <p:txBody>
          <a:bodyPr/>
          <a:lstStyle>
            <a:lvl1pPr>
              <a:defRPr sz="1200"/>
            </a:lvl1pPr>
            <a:lvl2pPr>
              <a:defRPr sz="1200"/>
            </a:lvl2pPr>
            <a:lvl3pPr>
              <a:defRPr sz="1200"/>
            </a:lvl3pPr>
            <a:lvl4pPr>
              <a:defRPr sz="1200"/>
            </a:lvl4pPr>
            <a:lvl5pPr>
              <a:defRPr sz="12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7" y="1002716"/>
            <a:ext cx="2716859" cy="1523583"/>
          </a:xfrm>
          <a:noFill/>
        </p:spPr>
        <p:txBody>
          <a:bodyPr/>
          <a:lstStyle>
            <a:lvl1pPr>
              <a:buNone/>
              <a:defRPr/>
            </a:lvl1pPr>
          </a:lstStyle>
          <a:p>
            <a:r>
              <a:rPr lang="nb-NO"/>
              <a:t>Klikk ikonet for å legge til et bilde</a:t>
            </a:r>
            <a:endParaRPr lang="en-US"/>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nb-NO"/>
              <a:t>Rediger tekststiler i malen</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8" y="3292761"/>
            <a:ext cx="2716858" cy="2376198"/>
          </a:xfrm>
        </p:spPr>
        <p:txBody>
          <a:bodyPr/>
          <a:lstStyle>
            <a:lvl1pPr>
              <a:defRPr sz="1200"/>
            </a:lvl1pPr>
            <a:lvl2pPr>
              <a:defRPr sz="1200"/>
            </a:lvl2pPr>
            <a:lvl3pPr>
              <a:defRPr sz="1200"/>
            </a:lvl3pPr>
            <a:lvl4pPr>
              <a:defRPr sz="1200"/>
            </a:lvl4pPr>
            <a:lvl5pPr>
              <a:defRPr sz="12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8" y="1002716"/>
            <a:ext cx="2716859" cy="1523583"/>
          </a:xfrm>
          <a:noFill/>
        </p:spPr>
        <p:txBody>
          <a:bodyPr/>
          <a:lstStyle>
            <a:lvl1pPr>
              <a:buNone/>
              <a:defRPr/>
            </a:lvl1pPr>
          </a:lstStyle>
          <a:p>
            <a:r>
              <a:rPr lang="nb-NO"/>
              <a:t>Klikk ikonet for å legge til et bilde</a:t>
            </a:r>
            <a:endParaRPr lang="en-US"/>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nb-NO"/>
              <a:t>Rediger tekststiler i malen</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8" y="3292761"/>
            <a:ext cx="2716858" cy="2376198"/>
          </a:xfrm>
        </p:spPr>
        <p:txBody>
          <a:bodyPr/>
          <a:lstStyle>
            <a:lvl1pPr>
              <a:defRPr sz="1200"/>
            </a:lvl1pPr>
            <a:lvl2pPr>
              <a:defRPr sz="1200"/>
            </a:lvl2pPr>
            <a:lvl3pPr>
              <a:defRPr sz="1200"/>
            </a:lvl3pPr>
            <a:lvl4pPr>
              <a:defRPr sz="1200"/>
            </a:lvl4pPr>
            <a:lvl5pPr>
              <a:defRPr sz="12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40821"/>
            <a:ext cx="2716858" cy="1523583"/>
          </a:xfrm>
          <a:noFill/>
        </p:spPr>
        <p:txBody>
          <a:bodyPr/>
          <a:lstStyle>
            <a:lvl1pPr>
              <a:buNone/>
              <a:defRPr/>
            </a:lvl1pPr>
          </a:lstStyle>
          <a:p>
            <a:r>
              <a:rPr lang="nb-NO"/>
              <a:t>Klikk ikonet for å legge til et bilde</a:t>
            </a:r>
            <a:endParaRPr lang="en-US"/>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nb-NO"/>
              <a:t>Rediger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16858" cy="2376197"/>
          </a:xfrm>
        </p:spPr>
        <p:txBody>
          <a:bodyPr/>
          <a:lstStyle>
            <a:lvl1pPr>
              <a:defRPr sz="1200"/>
            </a:lvl1pPr>
            <a:lvl2pPr>
              <a:defRPr sz="1200"/>
            </a:lvl2pPr>
            <a:lvl3pPr>
              <a:defRPr sz="1200"/>
            </a:lvl3pPr>
            <a:lvl4pPr>
              <a:defRPr sz="1200"/>
            </a:lvl4pPr>
            <a:lvl5pPr>
              <a:defRPr sz="12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028994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0F89B0E-F421-45EF-8C78-C84FEFC483DF}"/>
              </a:ext>
            </a:extLst>
          </p:cNvPr>
          <p:cNvSpPr>
            <a:spLocks noGrp="1"/>
          </p:cNvSpPr>
          <p:nvPr>
            <p:ph type="title"/>
          </p:nvPr>
        </p:nvSpPr>
        <p:spPr>
          <a:xfrm>
            <a:off x="380168" y="161944"/>
            <a:ext cx="11431664" cy="754068"/>
          </a:xfrm>
        </p:spPr>
        <p:txBody>
          <a:bodyPr/>
          <a:lstStyle>
            <a:lvl1pPr>
              <a:defRPr/>
            </a:lvl1pPr>
          </a:lstStyle>
          <a:p>
            <a:r>
              <a:rPr lang="nb-NO" noProof="0"/>
              <a:t>Klikk for å redigere tittelstil</a:t>
            </a:r>
          </a:p>
        </p:txBody>
      </p:sp>
      <p:sp>
        <p:nvSpPr>
          <p:cNvPr id="23" name="Subtitle 2">
            <a:extLst>
              <a:ext uri="{FF2B5EF4-FFF2-40B4-BE49-F238E27FC236}">
                <a16:creationId xmlns:a16="http://schemas.microsoft.com/office/drawing/2014/main" id="{F7BB50C2-6F95-4C0A-8590-741501231A71}"/>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80168" y="1729109"/>
            <a:ext cx="5611759" cy="3948448"/>
          </a:xfrm>
          <a:prstGeom prst="rect">
            <a:avLst/>
          </a:prstGeom>
          <a:noFill/>
        </p:spPr>
        <p:txBody>
          <a:bodyPr lIns="0" tIns="0" rIns="0" bIns="0"/>
          <a:lstStyle>
            <a:lvl1pPr>
              <a:buNone/>
              <a:defRPr/>
            </a:lvl1pPr>
          </a:lstStyle>
          <a:p>
            <a:r>
              <a:rPr lang="nb-NO"/>
              <a:t>Klikk ikonet for å legge til et bilde</a:t>
            </a:r>
            <a:endParaRPr lang="en-US"/>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80168" y="5875993"/>
            <a:ext cx="5611760"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172201" y="1729109"/>
            <a:ext cx="5611759" cy="3948448"/>
          </a:xfrm>
          <a:prstGeom prst="rect">
            <a:avLst/>
          </a:prstGeom>
          <a:noFill/>
        </p:spPr>
        <p:txBody>
          <a:bodyPr lIns="0" tIns="0" rIns="0" bIns="0"/>
          <a:lstStyle>
            <a:lvl1pPr>
              <a:buNone/>
              <a:defRPr/>
            </a:lvl1pPr>
          </a:lstStyle>
          <a:p>
            <a:r>
              <a:rPr lang="nb-NO"/>
              <a:t>Klikk ikonet for å legge til et bilde</a:t>
            </a:r>
            <a:endParaRPr lang="en-US"/>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00072" y="5875993"/>
            <a:ext cx="5583887"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9139036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F87D86-02F1-4288-ADF3-CFC53D24CE4F}"/>
              </a:ext>
            </a:extLst>
          </p:cNvPr>
          <p:cNvSpPr>
            <a:spLocks noGrp="1"/>
          </p:cNvSpPr>
          <p:nvPr>
            <p:ph type="title"/>
          </p:nvPr>
        </p:nvSpPr>
        <p:spPr>
          <a:xfrm>
            <a:off x="380168" y="161944"/>
            <a:ext cx="11431664" cy="754068"/>
          </a:xfrm>
        </p:spPr>
        <p:txBody>
          <a:bodyPr/>
          <a:lstStyle>
            <a:lvl1pPr>
              <a:defRPr/>
            </a:lvl1pPr>
          </a:lstStyle>
          <a:p>
            <a:r>
              <a:rPr lang="nb-NO" noProof="0"/>
              <a:t>Klikk for å redigere tittelstil</a:t>
            </a:r>
          </a:p>
        </p:txBody>
      </p:sp>
      <p:sp>
        <p:nvSpPr>
          <p:cNvPr id="29" name="Text Placeholder 21">
            <a:extLst>
              <a:ext uri="{FF2B5EF4-FFF2-40B4-BE49-F238E27FC236}">
                <a16:creationId xmlns:a16="http://schemas.microsoft.com/office/drawing/2014/main" id="{78A54228-A18C-49D4-8BAE-55234982E140}"/>
              </a:ext>
            </a:extLst>
          </p:cNvPr>
          <p:cNvSpPr>
            <a:spLocks noGrp="1"/>
          </p:cNvSpPr>
          <p:nvPr>
            <p:ph type="body" sz="quarter" idx="22"/>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nb-NO"/>
              <a:t>Rediger tekststiler i malen</a:t>
            </a:r>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80170" y="1710901"/>
            <a:ext cx="3524319" cy="3958058"/>
          </a:xfrm>
          <a:prstGeom prst="rect">
            <a:avLst/>
          </a:prstGeom>
          <a:noFill/>
        </p:spPr>
        <p:txBody>
          <a:bodyPr lIns="0" tIns="0" rIns="0" bIns="0"/>
          <a:lstStyle/>
          <a:p>
            <a:r>
              <a:rPr lang="nb-NO"/>
              <a:t>Klikk ikonet for å legge til et bilde</a:t>
            </a:r>
            <a:endParaRPr lang="en-US"/>
          </a:p>
        </p:txBody>
      </p:sp>
      <p:sp>
        <p:nvSpPr>
          <p:cNvPr id="27" name="Text Placeholder 21">
            <a:extLst>
              <a:ext uri="{FF2B5EF4-FFF2-40B4-BE49-F238E27FC236}">
                <a16:creationId xmlns:a16="http://schemas.microsoft.com/office/drawing/2014/main" id="{16109106-4360-48AE-97EE-22C402C46E31}"/>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nb-NO"/>
              <a:t>Rediger tekststiler i malen</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42" y="1703168"/>
            <a:ext cx="3524319" cy="3958058"/>
          </a:xfrm>
          <a:prstGeom prst="rect">
            <a:avLst/>
          </a:prstGeom>
          <a:noFill/>
        </p:spPr>
        <p:txBody>
          <a:bodyPr lIns="0" tIns="0" rIns="0" bIns="0"/>
          <a:lstStyle/>
          <a:p>
            <a:r>
              <a:rPr lang="nb-NO"/>
              <a:t>Klikk ikonet for å legge til et bilde</a:t>
            </a:r>
            <a:endParaRPr lang="en-US"/>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nb-NO"/>
              <a:t>Rediger tekststiler i malen</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4" y="1703168"/>
            <a:ext cx="3524319" cy="3958058"/>
          </a:xfrm>
          <a:prstGeom prst="rect">
            <a:avLst/>
          </a:prstGeom>
          <a:noFill/>
        </p:spPr>
        <p:txBody>
          <a:bodyPr lIns="0" tIns="0" rIns="0" bIns="0"/>
          <a:lstStyle/>
          <a:p>
            <a:r>
              <a:rPr lang="nb-NO"/>
              <a:t>Klikk ikonet for å legge til et bilde</a:t>
            </a:r>
            <a:endParaRPr lang="en-US"/>
          </a:p>
        </p:txBody>
      </p:sp>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21092121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C0B4E6-5502-441C-BDE1-D20B190815FA}"/>
              </a:ext>
            </a:extLst>
          </p:cNvPr>
          <p:cNvSpPr>
            <a:spLocks noGrp="1"/>
          </p:cNvSpPr>
          <p:nvPr>
            <p:ph type="title"/>
          </p:nvPr>
        </p:nvSpPr>
        <p:spPr>
          <a:xfrm>
            <a:off x="380168" y="161944"/>
            <a:ext cx="11431664" cy="754068"/>
          </a:xfrm>
        </p:spPr>
        <p:txBody>
          <a:bodyPr/>
          <a:lstStyle>
            <a:lvl1pPr>
              <a:defRPr sz="3500"/>
            </a:lvl1pPr>
          </a:lstStyle>
          <a:p>
            <a:r>
              <a:rPr lang="nb-NO" noProof="0"/>
              <a:t>Klikk for å redigere tittelstil</a:t>
            </a:r>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180008"/>
            <a:ext cx="12192000" cy="5677992"/>
          </a:xfrm>
          <a:noFill/>
        </p:spPr>
        <p:txBody>
          <a:bodyPr/>
          <a:lstStyle>
            <a:lvl1pPr>
              <a:buNone/>
              <a:defRPr/>
            </a:lvl1pPr>
          </a:lstStyle>
          <a:p>
            <a:r>
              <a:rPr lang="nb-NO"/>
              <a:t>Klikk ikonet for å legge til et bilde</a:t>
            </a:r>
            <a:endParaRPr lang="en-US"/>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Tree>
    <p:extLst>
      <p:ext uri="{BB962C8B-B14F-4D97-AF65-F5344CB8AC3E}">
        <p14:creationId xmlns:p14="http://schemas.microsoft.com/office/powerpoint/2010/main" val="370555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474989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76E2-616D-D548-8524-E0E797CA71BA}"/>
              </a:ext>
            </a:extLst>
          </p:cNvPr>
          <p:cNvSpPr>
            <a:spLocks noGrp="1"/>
          </p:cNvSpPr>
          <p:nvPr>
            <p:ph type="title"/>
          </p:nvPr>
        </p:nvSpPr>
        <p:spPr>
          <a:xfrm>
            <a:off x="762000" y="544512"/>
            <a:ext cx="10515600" cy="1325563"/>
          </a:xfrm>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30732FC-A393-4B4F-81FD-994D22249A1C}"/>
              </a:ext>
            </a:extLst>
          </p:cNvPr>
          <p:cNvSpPr>
            <a:spLocks noGrp="1"/>
          </p:cNvSpPr>
          <p:nvPr>
            <p:ph idx="1"/>
          </p:nvPr>
        </p:nvSpPr>
        <p:spPr>
          <a:xfrm>
            <a:off x="762000" y="2005012"/>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471E05C4-2D2E-6B4A-A909-38709619D9E9}"/>
              </a:ext>
            </a:extLst>
          </p:cNvPr>
          <p:cNvSpPr>
            <a:spLocks noGrp="1"/>
          </p:cNvSpPr>
          <p:nvPr>
            <p:ph type="dt" sz="half" idx="10"/>
          </p:nvPr>
        </p:nvSpPr>
        <p:spPr/>
        <p:txBody>
          <a:bodyPr/>
          <a:lstStyle/>
          <a:p>
            <a:fld id="{D9E19905-64CE-154D-BB5F-D0029705A072}" type="datetimeFigureOut">
              <a:rPr lang="nb-NO" smtClean="0"/>
              <a:t>06.03.2023</a:t>
            </a:fld>
            <a:endParaRPr lang="nb-NO"/>
          </a:p>
        </p:txBody>
      </p:sp>
      <p:sp>
        <p:nvSpPr>
          <p:cNvPr id="5" name="Footer Placeholder 4">
            <a:extLst>
              <a:ext uri="{FF2B5EF4-FFF2-40B4-BE49-F238E27FC236}">
                <a16:creationId xmlns:a16="http://schemas.microsoft.com/office/drawing/2014/main" id="{8098FEA0-2E13-274C-9BA6-DD435F406C2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C5E990-38EE-6346-8A02-A96FC57E16AD}"/>
              </a:ext>
            </a:extLst>
          </p:cNvPr>
          <p:cNvSpPr>
            <a:spLocks noGrp="1"/>
          </p:cNvSpPr>
          <p:nvPr>
            <p:ph type="sldNum" sz="quarter" idx="12"/>
          </p:nvPr>
        </p:nvSpPr>
        <p:spPr/>
        <p:txBody>
          <a:bodyPr/>
          <a:lstStyle/>
          <a:p>
            <a:fld id="{974BEF80-AE67-4A48-B009-03AE5E212B13}" type="slidenum">
              <a:rPr lang="nb-NO" smtClean="0"/>
              <a:t>‹#›</a:t>
            </a:fld>
            <a:endParaRPr lang="nb-NO"/>
          </a:p>
        </p:txBody>
      </p:sp>
    </p:spTree>
    <p:extLst>
      <p:ext uri="{BB962C8B-B14F-4D97-AF65-F5344CB8AC3E}">
        <p14:creationId xmlns:p14="http://schemas.microsoft.com/office/powerpoint/2010/main" val="1273020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28E63-6511-CB44-AF3D-8DA4B5CBF5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5B04B343-F059-764A-8A9B-7530C4138D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6" name="Slide Number Placeholder 5">
            <a:extLst>
              <a:ext uri="{FF2B5EF4-FFF2-40B4-BE49-F238E27FC236}">
                <a16:creationId xmlns:a16="http://schemas.microsoft.com/office/drawing/2014/main" id="{CB4F165B-3CB3-F640-A073-266E7A226DE9}"/>
              </a:ext>
            </a:extLst>
          </p:cNvPr>
          <p:cNvSpPr>
            <a:spLocks noGrp="1"/>
          </p:cNvSpPr>
          <p:nvPr>
            <p:ph type="sldNum" sz="quarter" idx="12"/>
          </p:nvPr>
        </p:nvSpPr>
        <p:spPr/>
        <p:txBody>
          <a:bodyPr/>
          <a:lstStyle/>
          <a:p>
            <a:fld id="{974BEF80-AE67-4A48-B009-03AE5E212B13}" type="slidenum">
              <a:rPr lang="nb-NO" smtClean="0"/>
              <a:t>‹#›</a:t>
            </a:fld>
            <a:endParaRPr lang="nb-NO"/>
          </a:p>
        </p:txBody>
      </p:sp>
    </p:spTree>
    <p:extLst>
      <p:ext uri="{BB962C8B-B14F-4D97-AF65-F5344CB8AC3E}">
        <p14:creationId xmlns:p14="http://schemas.microsoft.com/office/powerpoint/2010/main" val="359498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rside fakultet Bilde">
    <p:bg>
      <p:bgPr>
        <a:solidFill>
          <a:schemeClr val="l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DE277A-D1D4-46F7-9ED8-7C20DEB74C53}"/>
              </a:ext>
            </a:extLst>
          </p:cNvPr>
          <p:cNvGraphicFramePr>
            <a:graphicFrameLocks noChangeAspect="1"/>
          </p:cNvGraphicFramePr>
          <p:nvPr userDrawn="1">
            <p:custDataLst>
              <p:tags r:id="rId1"/>
            </p:custDataLst>
            <p:extLst>
              <p:ext uri="{D42A27DB-BD31-4B8C-83A1-F6EECF244321}">
                <p14:modId xmlns:p14="http://schemas.microsoft.com/office/powerpoint/2010/main" val="4040624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9" imgH="343" progId="TCLayout.ActiveDocument.1">
                  <p:embed/>
                </p:oleObj>
              </mc:Choice>
              <mc:Fallback>
                <p:oleObj name="think-cell Slide" r:id="rId3" imgW="339" imgH="343" progId="TCLayout.ActiveDocument.1">
                  <p:embed/>
                  <p:pic>
                    <p:nvPicPr>
                      <p:cNvPr id="4" name="Object 3" hidden="1">
                        <a:extLst>
                          <a:ext uri="{FF2B5EF4-FFF2-40B4-BE49-F238E27FC236}">
                            <a16:creationId xmlns:a16="http://schemas.microsoft.com/office/drawing/2014/main" id="{1FDE277A-D1D4-46F7-9ED8-7C20DEB74C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1">
            <a:extLst>
              <a:ext uri="{FF2B5EF4-FFF2-40B4-BE49-F238E27FC236}">
                <a16:creationId xmlns:a16="http://schemas.microsoft.com/office/drawing/2014/main" id="{A84D768E-AC85-41DD-B1B7-0298BF33163D}"/>
              </a:ext>
            </a:extLst>
          </p:cNvPr>
          <p:cNvSpPr>
            <a:spLocks noGrp="1"/>
          </p:cNvSpPr>
          <p:nvPr>
            <p:ph type="pic" sz="quarter" idx="13"/>
          </p:nvPr>
        </p:nvSpPr>
        <p:spPr>
          <a:xfrm>
            <a:off x="6209880" y="0"/>
            <a:ext cx="5982120" cy="6858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a:t>Velg fakultet fra </a:t>
            </a:r>
            <a:r>
              <a:rPr lang="nb-NO" noProof="0" err="1"/>
              <a:t>nedtrekksmenyen</a:t>
            </a:r>
            <a:endParaRPr lang="en-US" noProof="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4918201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2ADC-4B0E-6440-8B7C-3E8BE57FCA2E}"/>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95936370-7F17-1344-A3AB-C29F7550888D}"/>
              </a:ext>
            </a:extLst>
          </p:cNvPr>
          <p:cNvSpPr>
            <a:spLocks noGrp="1"/>
          </p:cNvSpPr>
          <p:nvPr>
            <p:ph type="dt" sz="half" idx="10"/>
          </p:nvPr>
        </p:nvSpPr>
        <p:spPr/>
        <p:txBody>
          <a:bodyPr/>
          <a:lstStyle/>
          <a:p>
            <a:fld id="{D9E19905-64CE-154D-BB5F-D0029705A072}" type="datetimeFigureOut">
              <a:rPr lang="nb-NO" smtClean="0"/>
              <a:t>06.03.2023</a:t>
            </a:fld>
            <a:endParaRPr lang="nb-NO"/>
          </a:p>
        </p:txBody>
      </p:sp>
      <p:sp>
        <p:nvSpPr>
          <p:cNvPr id="4" name="Footer Placeholder 3">
            <a:extLst>
              <a:ext uri="{FF2B5EF4-FFF2-40B4-BE49-F238E27FC236}">
                <a16:creationId xmlns:a16="http://schemas.microsoft.com/office/drawing/2014/main" id="{20FB56C0-ED8D-8C45-8FD0-70FA6F6E4147}"/>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0026AE91-5CB3-A04B-9444-B99DCD6C4F1C}"/>
              </a:ext>
            </a:extLst>
          </p:cNvPr>
          <p:cNvSpPr>
            <a:spLocks noGrp="1"/>
          </p:cNvSpPr>
          <p:nvPr>
            <p:ph type="sldNum" sz="quarter" idx="12"/>
          </p:nvPr>
        </p:nvSpPr>
        <p:spPr/>
        <p:txBody>
          <a:bodyPr/>
          <a:lstStyle/>
          <a:p>
            <a:fld id="{974BEF80-AE67-4A48-B009-03AE5E212B13}" type="slidenum">
              <a:rPr lang="nb-NO" smtClean="0"/>
              <a:t>‹#›</a:t>
            </a:fld>
            <a:endParaRPr lang="nb-NO"/>
          </a:p>
        </p:txBody>
      </p:sp>
    </p:spTree>
    <p:extLst>
      <p:ext uri="{BB962C8B-B14F-4D97-AF65-F5344CB8AC3E}">
        <p14:creationId xmlns:p14="http://schemas.microsoft.com/office/powerpoint/2010/main" val="14585205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EEC38-BCDE-1F4F-AC50-470FEFBFA6A5}"/>
              </a:ext>
            </a:extLst>
          </p:cNvPr>
          <p:cNvSpPr>
            <a:spLocks noGrp="1"/>
          </p:cNvSpPr>
          <p:nvPr>
            <p:ph type="dt" sz="half" idx="10"/>
          </p:nvPr>
        </p:nvSpPr>
        <p:spPr/>
        <p:txBody>
          <a:bodyPr/>
          <a:lstStyle/>
          <a:p>
            <a:fld id="{D9E19905-64CE-154D-BB5F-D0029705A072}" type="datetimeFigureOut">
              <a:rPr lang="nb-NO" smtClean="0"/>
              <a:t>06.03.2023</a:t>
            </a:fld>
            <a:endParaRPr lang="nb-NO"/>
          </a:p>
        </p:txBody>
      </p:sp>
      <p:sp>
        <p:nvSpPr>
          <p:cNvPr id="3" name="Footer Placeholder 2">
            <a:extLst>
              <a:ext uri="{FF2B5EF4-FFF2-40B4-BE49-F238E27FC236}">
                <a16:creationId xmlns:a16="http://schemas.microsoft.com/office/drawing/2014/main" id="{921D3C2C-56CD-9540-9017-EB4EA89D3287}"/>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A96167C6-C74F-4D45-A55B-6CAC5B803528}"/>
              </a:ext>
            </a:extLst>
          </p:cNvPr>
          <p:cNvSpPr>
            <a:spLocks noGrp="1"/>
          </p:cNvSpPr>
          <p:nvPr>
            <p:ph type="sldNum" sz="quarter" idx="12"/>
          </p:nvPr>
        </p:nvSpPr>
        <p:spPr/>
        <p:txBody>
          <a:bodyPr/>
          <a:lstStyle/>
          <a:p>
            <a:fld id="{974BEF80-AE67-4A48-B009-03AE5E212B13}" type="slidenum">
              <a:rPr lang="nb-NO" smtClean="0"/>
              <a:t>‹#›</a:t>
            </a:fld>
            <a:endParaRPr lang="nb-NO"/>
          </a:p>
        </p:txBody>
      </p:sp>
    </p:spTree>
    <p:extLst>
      <p:ext uri="{BB962C8B-B14F-4D97-AF65-F5344CB8AC3E}">
        <p14:creationId xmlns:p14="http://schemas.microsoft.com/office/powerpoint/2010/main" val="2736144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Forside halv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a:t> </a:t>
            </a:r>
            <a:endParaRPr lang="en-US"/>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a:t>Tittel</a:t>
            </a:r>
            <a:endParaRPr lang="en-US"/>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a:t>Universitet</a:t>
            </a:r>
            <a:endParaRPr lang="en-US"/>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a:t> </a:t>
            </a:r>
            <a:endParaRPr lang="en-US"/>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4" name="Text Placeholder 3">
            <a:extLst>
              <a:ext uri="{FF2B5EF4-FFF2-40B4-BE49-F238E27FC236}">
                <a16:creationId xmlns:a16="http://schemas.microsoft.com/office/drawing/2014/main" id="{33333ACA-8377-46D1-9D90-73F9F4A0D070}"/>
              </a:ext>
            </a:extLst>
          </p:cNvPr>
          <p:cNvSpPr>
            <a:spLocks noGrp="1"/>
          </p:cNvSpPr>
          <p:nvPr>
            <p:ph type="body" sz="quarter" idx="18" hasCustomPrompt="1"/>
          </p:nvPr>
        </p:nvSpPr>
        <p:spPr>
          <a:xfrm>
            <a:off x="379038" y="4237773"/>
            <a:ext cx="5716962" cy="757238"/>
          </a:xfrm>
        </p:spPr>
        <p:txBody>
          <a:bodyPr/>
          <a:lstStyle>
            <a:lvl1pPr marL="0" indent="0">
              <a:spcBef>
                <a:spcPts val="0"/>
              </a:spcBef>
              <a:buNone/>
              <a:defRPr/>
            </a:lvl1pPr>
          </a:lstStyle>
          <a:p>
            <a:pPr lvl="0"/>
            <a:r>
              <a:rPr lang="en-US" err="1"/>
              <a:t>Underoverskrift</a:t>
            </a:r>
            <a:endParaRPr lang="en-US"/>
          </a:p>
        </p:txBody>
      </p:sp>
    </p:spTree>
    <p:extLst>
      <p:ext uri="{BB962C8B-B14F-4D97-AF65-F5344CB8AC3E}">
        <p14:creationId xmlns:p14="http://schemas.microsoft.com/office/powerpoint/2010/main" val="29554692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Forside halv UiO 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a:t>Tittel</a:t>
            </a:r>
            <a:endParaRPr lang="en-US"/>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a:t>Universitet</a:t>
            </a:r>
            <a:endParaRPr lang="en-US"/>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5" name="Title 1">
            <a:extLst>
              <a:ext uri="{FF2B5EF4-FFF2-40B4-BE49-F238E27FC236}">
                <a16:creationId xmlns:a16="http://schemas.microsoft.com/office/drawing/2014/main" id="{EFBE860A-1A40-435A-88FE-0EADB0DB8F79}"/>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p>
        </p:txBody>
      </p:sp>
      <p:sp>
        <p:nvSpPr>
          <p:cNvPr id="37" name="Text Placeholder 3">
            <a:extLst>
              <a:ext uri="{FF2B5EF4-FFF2-40B4-BE49-F238E27FC236}">
                <a16:creationId xmlns:a16="http://schemas.microsoft.com/office/drawing/2014/main" id="{05F523C6-A45B-4665-9FA1-E4FAB65FE5EE}"/>
              </a:ext>
            </a:extLst>
          </p:cNvPr>
          <p:cNvSpPr>
            <a:spLocks noGrp="1"/>
          </p:cNvSpPr>
          <p:nvPr>
            <p:ph type="body" sz="quarter" idx="20" hasCustomPrompt="1"/>
          </p:nvPr>
        </p:nvSpPr>
        <p:spPr>
          <a:xfrm>
            <a:off x="379038" y="4237730"/>
            <a:ext cx="5716962" cy="757238"/>
          </a:xfrm>
        </p:spPr>
        <p:txBody>
          <a:bodyPr/>
          <a:lstStyle>
            <a:lvl1pPr marL="0" indent="0">
              <a:spcBef>
                <a:spcPts val="0"/>
              </a:spcBef>
              <a:buNone/>
              <a:defRPr/>
            </a:lvl1pPr>
          </a:lstStyle>
          <a:p>
            <a:pPr lvl="0"/>
            <a:r>
              <a:rPr lang="en-US" err="1"/>
              <a:t>Underoverskrift</a:t>
            </a:r>
            <a:endParaRPr lang="en-US"/>
          </a:p>
        </p:txBody>
      </p:sp>
    </p:spTree>
    <p:extLst>
      <p:ext uri="{BB962C8B-B14F-4D97-AF65-F5344CB8AC3E}">
        <p14:creationId xmlns:p14="http://schemas.microsoft.com/office/powerpoint/2010/main" val="5100098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rside fullbredde UiO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a:t> </a:t>
            </a:r>
          </a:p>
        </p:txBody>
      </p:sp>
      <p:sp>
        <p:nvSpPr>
          <p:cNvPr id="3" name="Picture Placeholder 2">
            <a:extLst>
              <a:ext uri="{FF2B5EF4-FFF2-40B4-BE49-F238E27FC236}">
                <a16:creationId xmlns:a16="http://schemas.microsoft.com/office/drawing/2014/main" id="{2B8534B2-2B3C-45E4-A5C6-20DB83FC5B6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a:t> </a:t>
            </a:r>
            <a:endParaRPr lang="en-US"/>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a:t>Tittel</a:t>
            </a:r>
            <a:endParaRPr lang="en-US"/>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a:t>Universitet</a:t>
            </a:r>
            <a:endParaRPr lang="en-US"/>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a:t> </a:t>
            </a:r>
            <a:endParaRPr lang="en-US"/>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kapfor1, kapfor4, kapfor5, kapfor6, kapfor7</a:t>
            </a:r>
          </a:p>
        </p:txBody>
      </p:sp>
      <p:sp>
        <p:nvSpPr>
          <p:cNvPr id="33" name="Text Placeholder 3">
            <a:extLst>
              <a:ext uri="{FF2B5EF4-FFF2-40B4-BE49-F238E27FC236}">
                <a16:creationId xmlns:a16="http://schemas.microsoft.com/office/drawing/2014/main" id="{09EEDD50-63E6-41B4-83C0-DB199267B4E5}"/>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err="1"/>
              <a:t>Underoverskrift</a:t>
            </a:r>
            <a:endParaRPr lang="en-US"/>
          </a:p>
        </p:txBody>
      </p:sp>
    </p:spTree>
    <p:extLst>
      <p:ext uri="{BB962C8B-B14F-4D97-AF65-F5344CB8AC3E}">
        <p14:creationId xmlns:p14="http://schemas.microsoft.com/office/powerpoint/2010/main" val="22612476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Forside fullbredde UiO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a:t> </a:t>
            </a:r>
            <a:endParaRPr lang="en-US"/>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a:t>Tittel</a:t>
            </a:r>
            <a:endParaRPr lang="en-US"/>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a:t>Universitet</a:t>
            </a:r>
            <a:endParaRPr lang="en-US"/>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err="1"/>
              <a:t>Underoverskrift</a:t>
            </a:r>
            <a:endParaRPr lang="en-US"/>
          </a:p>
        </p:txBody>
      </p:sp>
    </p:spTree>
    <p:extLst>
      <p:ext uri="{BB962C8B-B14F-4D97-AF65-F5344CB8AC3E}">
        <p14:creationId xmlns:p14="http://schemas.microsoft.com/office/powerpoint/2010/main" val="6350289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orside fullbredde UiO Innhold (Ful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0" y="0"/>
            <a:ext cx="12188597" cy="6946900"/>
          </a:xfrm>
          <a:solidFill>
            <a:schemeClr val="bg1"/>
          </a:solidFill>
        </p:spPr>
        <p:txBody>
          <a:bodyPr/>
          <a:lstStyle>
            <a:lvl1pPr marL="0" indent="0">
              <a:buNone/>
              <a:defRPr sz="200">
                <a:solidFill>
                  <a:srgbClr val="010000"/>
                </a:solidFill>
              </a:defRPr>
            </a:lvl1pPr>
          </a:lstStyle>
          <a:p>
            <a:pPr lvl="0"/>
            <a:r>
              <a:rPr lang="en-US"/>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0" y="0"/>
            <a:ext cx="12192000" cy="6946900"/>
          </a:xfrm>
          <a:prstGeom prst="rect">
            <a:avLst/>
          </a:prstGeom>
          <a:noFill/>
        </p:spPr>
        <p:txBody>
          <a:bodyPr lIns="0" tIns="0" rIns="0" bIns="0"/>
          <a:lstStyle>
            <a:lvl1pPr>
              <a:buNone/>
              <a:defRPr/>
            </a:lvl1pPr>
          </a:lstStyle>
          <a:p>
            <a:pPr lvl="0"/>
            <a:r>
              <a:rPr lang="nb-NO"/>
              <a:t> </a:t>
            </a:r>
            <a:endParaRPr lang="en-US"/>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a:t>Tittel</a:t>
            </a:r>
            <a:endParaRPr lang="en-US"/>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a:t>Universitet</a:t>
            </a:r>
            <a:endParaRPr lang="en-US"/>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err="1"/>
              <a:t>Underoverskrift</a:t>
            </a:r>
            <a:endParaRPr lang="en-US"/>
          </a:p>
        </p:txBody>
      </p:sp>
    </p:spTree>
    <p:extLst>
      <p:ext uri="{BB962C8B-B14F-4D97-AF65-F5344CB8AC3E}">
        <p14:creationId xmlns:p14="http://schemas.microsoft.com/office/powerpoint/2010/main" val="30249302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Forside fakultet Bilde">
    <p:bg>
      <p:bgPr>
        <a:solidFill>
          <a:schemeClr val="l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DE277A-D1D4-46F7-9ED8-7C20DEB74C53}"/>
              </a:ext>
            </a:extLst>
          </p:cNvPr>
          <p:cNvGraphicFramePr>
            <a:graphicFrameLocks noChangeAspect="1"/>
          </p:cNvGraphicFramePr>
          <p:nvPr userDrawn="1">
            <p:custDataLst>
              <p:tags r:id="rId1"/>
            </p:custDataLst>
            <p:extLst>
              <p:ext uri="{D42A27DB-BD31-4B8C-83A1-F6EECF244321}">
                <p14:modId xmlns:p14="http://schemas.microsoft.com/office/powerpoint/2010/main" val="4040624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9" imgH="343" progId="TCLayout.ActiveDocument.1">
                  <p:embed/>
                </p:oleObj>
              </mc:Choice>
              <mc:Fallback>
                <p:oleObj name="think-cell Slide" r:id="rId3" imgW="339" imgH="343" progId="TCLayout.ActiveDocument.1">
                  <p:embed/>
                  <p:pic>
                    <p:nvPicPr>
                      <p:cNvPr id="4" name="Object 3" hidden="1">
                        <a:extLst>
                          <a:ext uri="{FF2B5EF4-FFF2-40B4-BE49-F238E27FC236}">
                            <a16:creationId xmlns:a16="http://schemas.microsoft.com/office/drawing/2014/main" id="{1FDE277A-D1D4-46F7-9ED8-7C20DEB74C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1">
            <a:extLst>
              <a:ext uri="{FF2B5EF4-FFF2-40B4-BE49-F238E27FC236}">
                <a16:creationId xmlns:a16="http://schemas.microsoft.com/office/drawing/2014/main" id="{A84D768E-AC85-41DD-B1B7-0298BF33163D}"/>
              </a:ext>
            </a:extLst>
          </p:cNvPr>
          <p:cNvSpPr>
            <a:spLocks noGrp="1"/>
          </p:cNvSpPr>
          <p:nvPr>
            <p:ph type="pic" sz="quarter" idx="13"/>
          </p:nvPr>
        </p:nvSpPr>
        <p:spPr>
          <a:xfrm>
            <a:off x="6209880" y="0"/>
            <a:ext cx="5982120" cy="6858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a:t>Velg fakultet fra </a:t>
            </a:r>
            <a:r>
              <a:rPr lang="nb-NO" noProof="0" err="1"/>
              <a:t>nedtrekksmenyen</a:t>
            </a:r>
            <a:endParaRPr lang="en-US" noProof="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4918201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Forside fakultet Innho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57EEA8-87A3-4F4A-8A88-C8CF94340B45}"/>
              </a:ext>
            </a:extLst>
          </p:cNvPr>
          <p:cNvGraphicFramePr>
            <a:graphicFrameLocks noChangeAspect="1"/>
          </p:cNvGraphicFramePr>
          <p:nvPr userDrawn="1">
            <p:custDataLst>
              <p:tags r:id="rId1"/>
            </p:custDataLst>
            <p:extLst>
              <p:ext uri="{D42A27DB-BD31-4B8C-83A1-F6EECF244321}">
                <p14:modId xmlns:p14="http://schemas.microsoft.com/office/powerpoint/2010/main" val="1899552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9" imgH="343" progId="TCLayout.ActiveDocument.1">
                  <p:embed/>
                </p:oleObj>
              </mc:Choice>
              <mc:Fallback>
                <p:oleObj name="think-cell Slide" r:id="rId3" imgW="339" imgH="343" progId="TCLayout.ActiveDocument.1">
                  <p:embed/>
                  <p:pic>
                    <p:nvPicPr>
                      <p:cNvPr id="3" name="Object 2" hidden="1">
                        <a:extLst>
                          <a:ext uri="{FF2B5EF4-FFF2-40B4-BE49-F238E27FC236}">
                            <a16:creationId xmlns:a16="http://schemas.microsoft.com/office/drawing/2014/main" id="{4C57EEA8-87A3-4F4A-8A88-C8CF94340B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a:t>Velg fakultet fra </a:t>
            </a:r>
            <a:r>
              <a:rPr lang="nb-NO" noProof="0" err="1"/>
              <a:t>nedtrekksmenyen</a:t>
            </a:r>
            <a:endParaRPr lang="en-US" noProof="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9366813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orside fakulte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en-US"/>
              <a:t>Click icon to add picture</a:t>
            </a:r>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en-US" noProof="0"/>
              <a:t>Click to edit Master title style</a:t>
            </a:r>
            <a:endParaRPr lang="nb-NO" noProof="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327605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Forside fakultet Innho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57EEA8-87A3-4F4A-8A88-C8CF94340B45}"/>
              </a:ext>
            </a:extLst>
          </p:cNvPr>
          <p:cNvGraphicFramePr>
            <a:graphicFrameLocks noChangeAspect="1"/>
          </p:cNvGraphicFramePr>
          <p:nvPr userDrawn="1">
            <p:custDataLst>
              <p:tags r:id="rId1"/>
            </p:custDataLst>
            <p:extLst>
              <p:ext uri="{D42A27DB-BD31-4B8C-83A1-F6EECF244321}">
                <p14:modId xmlns:p14="http://schemas.microsoft.com/office/powerpoint/2010/main" val="1899552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9" imgH="343" progId="TCLayout.ActiveDocument.1">
                  <p:embed/>
                </p:oleObj>
              </mc:Choice>
              <mc:Fallback>
                <p:oleObj name="think-cell Slide" r:id="rId3" imgW="339" imgH="343" progId="TCLayout.ActiveDocument.1">
                  <p:embed/>
                  <p:pic>
                    <p:nvPicPr>
                      <p:cNvPr id="3" name="Object 2" hidden="1">
                        <a:extLst>
                          <a:ext uri="{FF2B5EF4-FFF2-40B4-BE49-F238E27FC236}">
                            <a16:creationId xmlns:a16="http://schemas.microsoft.com/office/drawing/2014/main" id="{4C57EEA8-87A3-4F4A-8A88-C8CF94340B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a:t>Velg fakultet fra </a:t>
            </a:r>
            <a:r>
              <a:rPr lang="nb-NO" noProof="0" err="1"/>
              <a:t>nedtrekksmenyen</a:t>
            </a:r>
            <a:endParaRPr lang="en-US" noProof="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9366813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3" name="Picture Placeholder 2">
            <a:extLst>
              <a:ext uri="{FF2B5EF4-FFF2-40B4-BE49-F238E27FC236}">
                <a16:creationId xmlns:a16="http://schemas.microsoft.com/office/drawing/2014/main" id="{663D537D-BDA7-442F-85CC-77B15D3E9EBA}"/>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a:solidFill>
                  <a:schemeClr val="tx1"/>
                </a:solidFill>
                <a:latin typeface="+mj-lt"/>
                <a:ea typeface="+mj-ea"/>
                <a:cs typeface="+mj-cs"/>
              </a:rPr>
              <a:t>Navn på institutt</a:t>
            </a:r>
            <a:endParaRPr lang="en-US"/>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25691721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a:solidFill>
                  <a:schemeClr val="tx1"/>
                </a:solidFill>
                <a:latin typeface="+mj-lt"/>
                <a:ea typeface="+mj-ea"/>
                <a:cs typeface="+mj-cs"/>
              </a:rPr>
              <a:t>Navn på institutt</a:t>
            </a:r>
            <a:endParaRPr lang="en-US"/>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33677782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en-US"/>
              <a:t>Click icon to add picture</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a:t>Navn på institutt</a:t>
            </a:r>
            <a:endParaRPr lang="en-US"/>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en-US"/>
              <a:t>Click to edit Master text styles</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5046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4537975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a:t>Punkt A</a:t>
            </a:r>
          </a:p>
          <a:p>
            <a:pPr lvl="0"/>
            <a:r>
              <a:rPr lang="nb-NO"/>
              <a:t>Punkt B</a:t>
            </a:r>
          </a:p>
          <a:p>
            <a:pPr lvl="0"/>
            <a:r>
              <a:rPr lang="nb-NO"/>
              <a:t>Punkt C</a:t>
            </a:r>
          </a:p>
          <a:p>
            <a:pPr lvl="0"/>
            <a:r>
              <a:rPr lang="nb-NO"/>
              <a:t>Punkt D</a:t>
            </a:r>
            <a:endParaRPr lang="en-US"/>
          </a:p>
        </p:txBody>
      </p:sp>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790565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A</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B</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C</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D</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E</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F</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31726267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a:t>Trykk - &gt; Sett inn -&gt; Bilde for å endre eller sette inn bilde</a:t>
            </a:r>
            <a:endParaRPr lang="en-US"/>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a:t>
            </a:r>
            <a:endParaRPr lang="nb-NO" noProof="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en-US" noProof="0"/>
              <a:t>Click to edit Master title style</a:t>
            </a:r>
            <a:endParaRPr lang="nb-NO" noProof="0"/>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3586852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a:t>Trykk - &gt; Sett inn -&gt; Bilde for å endre eller sette inn bilde</a:t>
            </a:r>
            <a:endParaRPr lang="en-US"/>
          </a:p>
          <a:p>
            <a:endParaRPr lang="en-US"/>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a:t>Sitat</a:t>
            </a:r>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Tree>
    <p:extLst>
      <p:ext uri="{BB962C8B-B14F-4D97-AF65-F5344CB8AC3E}">
        <p14:creationId xmlns:p14="http://schemas.microsoft.com/office/powerpoint/2010/main" val="13314716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60044" y="1757498"/>
            <a:ext cx="11471910"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a:t>Side </a:t>
            </a:r>
            <a:fld id="{5251F420-7306-4E7C-A79E-F31A38F7D392}" type="slidenum">
              <a:rPr lang="en-US" smtClean="0"/>
              <a:pPr/>
              <a:t>‹#›</a:t>
            </a:fld>
            <a:endParaRPr lang="en-US"/>
          </a:p>
        </p:txBody>
      </p:sp>
      <p:sp>
        <p:nvSpPr>
          <p:cNvPr id="2" name="Rectangle 1" hidden="1">
            <a:extLst>
              <a:ext uri="{FF2B5EF4-FFF2-40B4-BE49-F238E27FC236}">
                <a16:creationId xmlns:a16="http://schemas.microsoft.com/office/drawing/2014/main" id="{D2E7BD1C-79CF-4E20-AC8F-E2817B8B3D12}"/>
              </a:ext>
            </a:extLst>
          </p:cNvPr>
          <p:cNvSpPr/>
          <p:nvPr userDrawn="1"/>
        </p:nvSpPr>
        <p:spPr>
          <a:xfrm>
            <a:off x="540068" y="0"/>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hidden="1">
            <a:extLst>
              <a:ext uri="{FF2B5EF4-FFF2-40B4-BE49-F238E27FC236}">
                <a16:creationId xmlns:a16="http://schemas.microsoft.com/office/drawing/2014/main" id="{AD8EE3EE-092D-4B85-A85F-E434A4CB9A2F}"/>
              </a:ext>
            </a:extLst>
          </p:cNvPr>
          <p:cNvSpPr/>
          <p:nvPr userDrawn="1"/>
        </p:nvSpPr>
        <p:spPr>
          <a:xfrm>
            <a:off x="0" y="337731"/>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33BC282A-3B9D-407C-B9DA-F5A304A0AE2D}"/>
              </a:ext>
            </a:extLst>
          </p:cNvPr>
          <p:cNvSpPr/>
          <p:nvPr userDrawn="1"/>
        </p:nvSpPr>
        <p:spPr>
          <a:xfrm>
            <a:off x="11831955" y="482939"/>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7DC556F4-6EA1-44E3-8D60-1261088C71C7}"/>
              </a:ext>
            </a:extLst>
          </p:cNvPr>
          <p:cNvSpPr/>
          <p:nvPr userDrawn="1"/>
        </p:nvSpPr>
        <p:spPr>
          <a:xfrm>
            <a:off x="1" y="902703"/>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74E62C8F-7CC6-4F3A-88DB-ADB3F3D757CE}"/>
              </a:ext>
            </a:extLst>
          </p:cNvPr>
          <p:cNvSpPr/>
          <p:nvPr userDrawn="1"/>
        </p:nvSpPr>
        <p:spPr>
          <a:xfrm>
            <a:off x="1" y="1577475"/>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ddin_colorlist" hidden="1">
            <a:extLst>
              <a:ext uri="{FF2B5EF4-FFF2-40B4-BE49-F238E27FC236}">
                <a16:creationId xmlns:a16="http://schemas.microsoft.com/office/drawing/2014/main" id="{FACBECEF-96F4-495B-97F3-507EB7C28F66}"/>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3" name="addin_colorbox" hidden="1">
            <a:extLst>
              <a:ext uri="{FF2B5EF4-FFF2-40B4-BE49-F238E27FC236}">
                <a16:creationId xmlns:a16="http://schemas.microsoft.com/office/drawing/2014/main" id="{114C26A2-23E4-405F-85D9-DD9C9C54205E}"/>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5" name="addin_title" hidden="1">
            <a:extLst>
              <a:ext uri="{FF2B5EF4-FFF2-40B4-BE49-F238E27FC236}">
                <a16:creationId xmlns:a16="http://schemas.microsoft.com/office/drawing/2014/main" id="{5EC6F0C5-ECE2-4737-B2DF-8CF464166E2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6" name="addin_text" hidden="1">
            <a:extLst>
              <a:ext uri="{FF2B5EF4-FFF2-40B4-BE49-F238E27FC236}">
                <a16:creationId xmlns:a16="http://schemas.microsoft.com/office/drawing/2014/main" id="{421DB65A-BA84-4BFC-81D8-7771342E61A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7" name="addin_image" hidden="1">
            <a:extLst>
              <a:ext uri="{FF2B5EF4-FFF2-40B4-BE49-F238E27FC236}">
                <a16:creationId xmlns:a16="http://schemas.microsoft.com/office/drawing/2014/main" id="{40EF0D78-486F-42E9-A20F-95C640555A5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DA2EA4FB-50DF-4085-A18C-D17518B88B8F}"/>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2409EBBA-4570-4718-9302-6A3DA50E3B8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1" name="addin_fillplaceholders" hidden="1">
            <a:extLst>
              <a:ext uri="{FF2B5EF4-FFF2-40B4-BE49-F238E27FC236}">
                <a16:creationId xmlns:a16="http://schemas.microsoft.com/office/drawing/2014/main" id="{3996591B-A5CC-4B02-887B-B726000BC3C6}"/>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2" name="addin_background" hidden="1">
            <a:extLst>
              <a:ext uri="{FF2B5EF4-FFF2-40B4-BE49-F238E27FC236}">
                <a16:creationId xmlns:a16="http://schemas.microsoft.com/office/drawing/2014/main" id="{C04B5D41-8647-414B-A9F9-26967E7A232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8291441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60045" y="1757498"/>
            <a:ext cx="5489213"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76623"/>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en-US"/>
              <a:t>Click to 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57498"/>
            <a:ext cx="5489213" cy="4301395"/>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a:p>
        </p:txBody>
      </p:sp>
      <p:sp>
        <p:nvSpPr>
          <p:cNvPr id="21" name="Title 1">
            <a:extLst>
              <a:ext uri="{FF2B5EF4-FFF2-40B4-BE49-F238E27FC236}">
                <a16:creationId xmlns:a16="http://schemas.microsoft.com/office/drawing/2014/main" id="{9602F61A-9452-4566-BD44-010DF2575066}"/>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22" name="Subtitle 2">
            <a:extLst>
              <a:ext uri="{FF2B5EF4-FFF2-40B4-BE49-F238E27FC236}">
                <a16:creationId xmlns:a16="http://schemas.microsoft.com/office/drawing/2014/main" id="{3374CAD7-B62E-4CF1-AD5A-43232DD10E2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12" name="addin_colorbox" hidden="1">
            <a:extLst>
              <a:ext uri="{FF2B5EF4-FFF2-40B4-BE49-F238E27FC236}">
                <a16:creationId xmlns:a16="http://schemas.microsoft.com/office/drawing/2014/main" id="{1F56F7F2-0BBD-484C-9008-B8C0CB7D240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3" name="addin_title" hidden="1">
            <a:extLst>
              <a:ext uri="{FF2B5EF4-FFF2-40B4-BE49-F238E27FC236}">
                <a16:creationId xmlns:a16="http://schemas.microsoft.com/office/drawing/2014/main" id="{BE45413D-3777-488C-9081-98CD311209B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4" name="addin_text" hidden="1">
            <a:extLst>
              <a:ext uri="{FF2B5EF4-FFF2-40B4-BE49-F238E27FC236}">
                <a16:creationId xmlns:a16="http://schemas.microsoft.com/office/drawing/2014/main" id="{4BD0960F-BF1F-4126-A3F8-B418D42FDE7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5" name="addin_image" hidden="1">
            <a:extLst>
              <a:ext uri="{FF2B5EF4-FFF2-40B4-BE49-F238E27FC236}">
                <a16:creationId xmlns:a16="http://schemas.microsoft.com/office/drawing/2014/main" id="{C39DDD84-E44A-46C8-A71C-34C426FB8C92}"/>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6" name="addin_grouplist" hidden="1">
            <a:extLst>
              <a:ext uri="{FF2B5EF4-FFF2-40B4-BE49-F238E27FC236}">
                <a16:creationId xmlns:a16="http://schemas.microsoft.com/office/drawing/2014/main" id="{AEDE561B-E28A-4695-BEA3-2B6278A31E9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7" name="addin_logo" hidden="1">
            <a:extLst>
              <a:ext uri="{FF2B5EF4-FFF2-40B4-BE49-F238E27FC236}">
                <a16:creationId xmlns:a16="http://schemas.microsoft.com/office/drawing/2014/main" id="{2AAC8E8D-4887-45BD-9C03-DA53C4A7934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18" name="addin_fillplaceholders" hidden="1">
            <a:extLst>
              <a:ext uri="{FF2B5EF4-FFF2-40B4-BE49-F238E27FC236}">
                <a16:creationId xmlns:a16="http://schemas.microsoft.com/office/drawing/2014/main" id="{CBAE5DC2-094D-4983-A93E-68A430FDFDA5}"/>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19" name="addin_colorlist" hidden="1">
            <a:extLst>
              <a:ext uri="{FF2B5EF4-FFF2-40B4-BE49-F238E27FC236}">
                <a16:creationId xmlns:a16="http://schemas.microsoft.com/office/drawing/2014/main" id="{9821EDDB-6D76-4A0C-A80A-8E839D9FFA7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0" name="addin_background" hidden="1">
            <a:extLst>
              <a:ext uri="{FF2B5EF4-FFF2-40B4-BE49-F238E27FC236}">
                <a16:creationId xmlns:a16="http://schemas.microsoft.com/office/drawing/2014/main" id="{F537A33B-63F9-4866-8A22-F1702265B04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31200161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79219" y="360045"/>
            <a:ext cx="4152735" cy="5325998"/>
          </a:xfrm>
          <a:noFill/>
        </p:spPr>
        <p:txBody>
          <a:bodyPr/>
          <a:lstStyle>
            <a:lvl1pPr>
              <a:buNone/>
              <a:defRPr/>
            </a:lvl1pPr>
          </a:lstStyle>
          <a:p>
            <a:r>
              <a:rPr lang="en-US"/>
              <a:t>Click icon to add picture</a:t>
            </a:r>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79218" y="5870278"/>
            <a:ext cx="4152735"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12" name="Title 1">
            <a:extLst>
              <a:ext uri="{FF2B5EF4-FFF2-40B4-BE49-F238E27FC236}">
                <a16:creationId xmlns:a16="http://schemas.microsoft.com/office/drawing/2014/main" id="{3E75BE49-6169-4B52-B8E0-67F87720CC1B}"/>
              </a:ext>
            </a:extLst>
          </p:cNvPr>
          <p:cNvSpPr>
            <a:spLocks noGrp="1"/>
          </p:cNvSpPr>
          <p:nvPr>
            <p:ph type="title"/>
          </p:nvPr>
        </p:nvSpPr>
        <p:spPr>
          <a:xfrm>
            <a:off x="360044" y="360045"/>
            <a:ext cx="5489214" cy="542658"/>
          </a:xfrm>
        </p:spPr>
        <p:txBody>
          <a:bodyPr/>
          <a:lstStyle>
            <a:lvl1pPr>
              <a:defRPr sz="3500"/>
            </a:lvl1pPr>
          </a:lstStyle>
          <a:p>
            <a:r>
              <a:rPr lang="en-US" noProof="0"/>
              <a:t>Click to edit Master title style</a:t>
            </a:r>
            <a:endParaRPr lang="nb-NO" noProof="0"/>
          </a:p>
        </p:txBody>
      </p:sp>
      <p:sp>
        <p:nvSpPr>
          <p:cNvPr id="13" name="Subtitle 2">
            <a:extLst>
              <a:ext uri="{FF2B5EF4-FFF2-40B4-BE49-F238E27FC236}">
                <a16:creationId xmlns:a16="http://schemas.microsoft.com/office/drawing/2014/main" id="{DF549456-9E1A-4F2D-AB8B-11B375FF1CCA}"/>
              </a:ext>
            </a:extLst>
          </p:cNvPr>
          <p:cNvSpPr>
            <a:spLocks noGrp="1"/>
          </p:cNvSpPr>
          <p:nvPr>
            <p:ph type="subTitle" idx="13"/>
          </p:nvPr>
        </p:nvSpPr>
        <p:spPr>
          <a:xfrm>
            <a:off x="360044" y="1082726"/>
            <a:ext cx="548921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2" name="Content Placeholder 1">
            <a:extLst>
              <a:ext uri="{FF2B5EF4-FFF2-40B4-BE49-F238E27FC236}">
                <a16:creationId xmlns:a16="http://schemas.microsoft.com/office/drawing/2014/main" id="{32305472-2CA1-4284-9F6B-FAE83898D055}"/>
              </a:ext>
            </a:extLst>
          </p:cNvPr>
          <p:cNvSpPr>
            <a:spLocks noGrp="1"/>
          </p:cNvSpPr>
          <p:nvPr>
            <p:ph sz="quarter" idx="30"/>
          </p:nvPr>
        </p:nvSpPr>
        <p:spPr>
          <a:xfrm>
            <a:off x="360044" y="1757499"/>
            <a:ext cx="5489214" cy="430110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addin_colorbox" hidden="1">
            <a:extLst>
              <a:ext uri="{FF2B5EF4-FFF2-40B4-BE49-F238E27FC236}">
                <a16:creationId xmlns:a16="http://schemas.microsoft.com/office/drawing/2014/main" id="{FFC296E0-39D4-4AF3-8EEB-7A54677345E2}"/>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89F5F7C1-30CB-486A-A1AB-777F98EC9EB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6" name="addin_text" hidden="1">
            <a:extLst>
              <a:ext uri="{FF2B5EF4-FFF2-40B4-BE49-F238E27FC236}">
                <a16:creationId xmlns:a16="http://schemas.microsoft.com/office/drawing/2014/main" id="{146F2B9F-A380-47D0-81A1-BF6A05CCD5A3}"/>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7" name="addin_image" hidden="1">
            <a:extLst>
              <a:ext uri="{FF2B5EF4-FFF2-40B4-BE49-F238E27FC236}">
                <a16:creationId xmlns:a16="http://schemas.microsoft.com/office/drawing/2014/main" id="{B18746CE-F568-4AB2-858E-6BA5E8D117B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A968A5A2-9154-4A90-8322-5433B94336E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B3EE9CD2-1CBB-48EF-8EDE-E560A4F427D0}"/>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1" name="addin_fillplaceholders" hidden="1">
            <a:extLst>
              <a:ext uri="{FF2B5EF4-FFF2-40B4-BE49-F238E27FC236}">
                <a16:creationId xmlns:a16="http://schemas.microsoft.com/office/drawing/2014/main" id="{69CC9A44-6E07-4DB9-A3DF-6C14488300B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2" name="addin_colorlist" hidden="1">
            <a:extLst>
              <a:ext uri="{FF2B5EF4-FFF2-40B4-BE49-F238E27FC236}">
                <a16:creationId xmlns:a16="http://schemas.microsoft.com/office/drawing/2014/main" id="{216821DD-975F-4F3D-9D04-19B2277FA237}"/>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3" name="addin_background" hidden="1">
            <a:extLst>
              <a:ext uri="{FF2B5EF4-FFF2-40B4-BE49-F238E27FC236}">
                <a16:creationId xmlns:a16="http://schemas.microsoft.com/office/drawing/2014/main" id="{982A5CB8-CD5B-4CA2-8CE7-B095D5C741A5}"/>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394998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fakulte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en-US"/>
              <a:t>Click icon to add picture</a:t>
            </a:r>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en-US" noProof="0"/>
              <a:t>Click to edit Master title style</a:t>
            </a:r>
            <a:endParaRPr lang="nb-NO" noProof="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32760581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1500" b="0" i="0" u="none" cap="none">
                <a:solidFill>
                  <a:srgbClr val="000000"/>
                </a:solidFill>
                <a:latin typeface="+mn-lt"/>
              </a:defRPr>
            </a:lvl1pPr>
          </a:lstStyle>
          <a:p>
            <a:pPr lvl="0"/>
            <a:r>
              <a:rPr lang="en-US"/>
              <a:t>Click to edit Master text styles</a:t>
            </a:r>
          </a:p>
        </p:txBody>
      </p:sp>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8" name="Title 1">
            <a:extLst>
              <a:ext uri="{FF2B5EF4-FFF2-40B4-BE49-F238E27FC236}">
                <a16:creationId xmlns:a16="http://schemas.microsoft.com/office/drawing/2014/main" id="{EA672648-934A-4F12-93E6-1D228EB52827}"/>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9" name="addin_colorbox" hidden="1">
            <a:extLst>
              <a:ext uri="{FF2B5EF4-FFF2-40B4-BE49-F238E27FC236}">
                <a16:creationId xmlns:a16="http://schemas.microsoft.com/office/drawing/2014/main" id="{03278B68-CC85-45D7-BC07-7A767805E25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0" name="addin_title" hidden="1">
            <a:extLst>
              <a:ext uri="{FF2B5EF4-FFF2-40B4-BE49-F238E27FC236}">
                <a16:creationId xmlns:a16="http://schemas.microsoft.com/office/drawing/2014/main" id="{8FCE75F0-EE57-496E-8BA4-489EBB8E5AF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1" name="addin_text" hidden="1">
            <a:extLst>
              <a:ext uri="{FF2B5EF4-FFF2-40B4-BE49-F238E27FC236}">
                <a16:creationId xmlns:a16="http://schemas.microsoft.com/office/drawing/2014/main" id="{269FBB4E-8C52-436E-BA48-6940B6731E12}"/>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2" name="addin_image" hidden="1">
            <a:extLst>
              <a:ext uri="{FF2B5EF4-FFF2-40B4-BE49-F238E27FC236}">
                <a16:creationId xmlns:a16="http://schemas.microsoft.com/office/drawing/2014/main" id="{42EA8043-85A0-4D8F-8348-BA355A7B5FF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3" name="addin_grouplist" hidden="1">
            <a:extLst>
              <a:ext uri="{FF2B5EF4-FFF2-40B4-BE49-F238E27FC236}">
                <a16:creationId xmlns:a16="http://schemas.microsoft.com/office/drawing/2014/main" id="{E563CD6A-A576-44D3-8CC3-9114D591672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4" name="addin_logo" hidden="1">
            <a:extLst>
              <a:ext uri="{FF2B5EF4-FFF2-40B4-BE49-F238E27FC236}">
                <a16:creationId xmlns:a16="http://schemas.microsoft.com/office/drawing/2014/main" id="{9CF18725-D8DB-4F08-9D16-41237AACFD4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16" name="addin_fillplaceholders" hidden="1">
            <a:extLst>
              <a:ext uri="{FF2B5EF4-FFF2-40B4-BE49-F238E27FC236}">
                <a16:creationId xmlns:a16="http://schemas.microsoft.com/office/drawing/2014/main" id="{991EC08D-EFD8-4694-9D89-D08AFA1A309F}"/>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17" name="addin_colorlist" hidden="1">
            <a:extLst>
              <a:ext uri="{FF2B5EF4-FFF2-40B4-BE49-F238E27FC236}">
                <a16:creationId xmlns:a16="http://schemas.microsoft.com/office/drawing/2014/main" id="{FD0BFB97-1416-4EB5-9378-C644C455BF7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8" name="addin_background" hidden="1">
            <a:extLst>
              <a:ext uri="{FF2B5EF4-FFF2-40B4-BE49-F238E27FC236}">
                <a16:creationId xmlns:a16="http://schemas.microsoft.com/office/drawing/2014/main" id="{1EE69F7B-96E4-4D08-8544-715743B31CD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5867015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60043"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0"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2"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20" name="Title 1">
            <a:extLst>
              <a:ext uri="{FF2B5EF4-FFF2-40B4-BE49-F238E27FC236}">
                <a16:creationId xmlns:a16="http://schemas.microsoft.com/office/drawing/2014/main" id="{69DB1BE3-558A-48DC-BDC0-99721DB83C28}"/>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2" name="Content Placeholder 1">
            <a:extLst>
              <a:ext uri="{FF2B5EF4-FFF2-40B4-BE49-F238E27FC236}">
                <a16:creationId xmlns:a16="http://schemas.microsoft.com/office/drawing/2014/main" id="{57060C8D-FB51-4745-B5BA-28C1605AFCAA}"/>
              </a:ext>
            </a:extLst>
          </p:cNvPr>
          <p:cNvSpPr>
            <a:spLocks noGrp="1"/>
          </p:cNvSpPr>
          <p:nvPr>
            <p:ph sz="quarter" idx="38"/>
          </p:nvPr>
        </p:nvSpPr>
        <p:spPr>
          <a:xfrm>
            <a:off x="360043"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89CBB1FA-9857-4CD5-A348-3131F0AEB2D9}"/>
              </a:ext>
            </a:extLst>
          </p:cNvPr>
          <p:cNvSpPr>
            <a:spLocks noGrp="1"/>
          </p:cNvSpPr>
          <p:nvPr>
            <p:ph sz="quarter" idx="39"/>
          </p:nvPr>
        </p:nvSpPr>
        <p:spPr>
          <a:xfrm>
            <a:off x="4333839"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835DB0-47DB-4C8D-91B7-06E75EAC9A45}"/>
              </a:ext>
            </a:extLst>
          </p:cNvPr>
          <p:cNvSpPr>
            <a:spLocks noGrp="1"/>
          </p:cNvSpPr>
          <p:nvPr>
            <p:ph sz="quarter" idx="40"/>
          </p:nvPr>
        </p:nvSpPr>
        <p:spPr>
          <a:xfrm>
            <a:off x="8284384"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addin_colorbox" hidden="1">
            <a:extLst>
              <a:ext uri="{FF2B5EF4-FFF2-40B4-BE49-F238E27FC236}">
                <a16:creationId xmlns:a16="http://schemas.microsoft.com/office/drawing/2014/main" id="{85B29458-A561-422C-8B22-C9C8019F05A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2" name="addin_title" hidden="1">
            <a:extLst>
              <a:ext uri="{FF2B5EF4-FFF2-40B4-BE49-F238E27FC236}">
                <a16:creationId xmlns:a16="http://schemas.microsoft.com/office/drawing/2014/main" id="{6DA48910-8F44-454E-B43A-1B5C4C20B2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3" name="addin_text" hidden="1">
            <a:extLst>
              <a:ext uri="{FF2B5EF4-FFF2-40B4-BE49-F238E27FC236}">
                <a16:creationId xmlns:a16="http://schemas.microsoft.com/office/drawing/2014/main" id="{36112E3C-28E7-406C-A89C-679F16136B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4" name="addin_image" hidden="1">
            <a:extLst>
              <a:ext uri="{FF2B5EF4-FFF2-40B4-BE49-F238E27FC236}">
                <a16:creationId xmlns:a16="http://schemas.microsoft.com/office/drawing/2014/main" id="{6A60E72D-08B9-476D-AFC3-4789C7CAB3E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5" name="addin_grouplist" hidden="1">
            <a:extLst>
              <a:ext uri="{FF2B5EF4-FFF2-40B4-BE49-F238E27FC236}">
                <a16:creationId xmlns:a16="http://schemas.microsoft.com/office/drawing/2014/main" id="{21C3A9AD-504F-4B89-8A17-FC25321E037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6" name="addin_logo" hidden="1">
            <a:extLst>
              <a:ext uri="{FF2B5EF4-FFF2-40B4-BE49-F238E27FC236}">
                <a16:creationId xmlns:a16="http://schemas.microsoft.com/office/drawing/2014/main" id="{E4836D3F-D357-451D-AE6E-7EB69FA7FED5}"/>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7" name="addin_fillplaceholders" hidden="1">
            <a:extLst>
              <a:ext uri="{FF2B5EF4-FFF2-40B4-BE49-F238E27FC236}">
                <a16:creationId xmlns:a16="http://schemas.microsoft.com/office/drawing/2014/main" id="{0F33A6D9-8DA0-41B8-8049-5CD7B9C6A30E}"/>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8" name="addin_colorlist" hidden="1">
            <a:extLst>
              <a:ext uri="{FF2B5EF4-FFF2-40B4-BE49-F238E27FC236}">
                <a16:creationId xmlns:a16="http://schemas.microsoft.com/office/drawing/2014/main" id="{98539226-B5F3-4B78-ACC7-33FC0BA3232C}"/>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9" name="addin_background" hidden="1">
            <a:extLst>
              <a:ext uri="{FF2B5EF4-FFF2-40B4-BE49-F238E27FC236}">
                <a16:creationId xmlns:a16="http://schemas.microsoft.com/office/drawing/2014/main" id="{733187ED-462E-47AF-B84E-AD47047EA58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34707152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60044" y="1085197"/>
            <a:ext cx="3576295" cy="1523583"/>
          </a:xfrm>
          <a:noFill/>
        </p:spPr>
        <p:txBody>
          <a:bodyPr/>
          <a:lstStyle>
            <a:lvl1pPr>
              <a:buNone/>
              <a:defRPr/>
            </a:lvl1pPr>
          </a:lstStyle>
          <a:p>
            <a:r>
              <a:rPr lang="en-US"/>
              <a:t>Click icon to add picture</a:t>
            </a:r>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60044"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60044" y="3466045"/>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85197"/>
            <a:ext cx="3576295" cy="1523583"/>
          </a:xfrm>
          <a:noFill/>
        </p:spPr>
        <p:txBody>
          <a:bodyPr/>
          <a:lstStyle>
            <a:lvl1pPr>
              <a:buNone/>
              <a:defRPr/>
            </a:lvl1pPr>
          </a:lstStyle>
          <a:p>
            <a:r>
              <a:rPr lang="en-US"/>
              <a:t>Click icon to add picture</a:t>
            </a:r>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19317"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9318"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85197"/>
            <a:ext cx="3576295" cy="1523583"/>
          </a:xfrm>
          <a:noFill/>
        </p:spPr>
        <p:txBody>
          <a:bodyPr/>
          <a:lstStyle>
            <a:lvl1pPr>
              <a:buNone/>
              <a:defRPr/>
            </a:lvl1pPr>
          </a:lstStyle>
          <a:p>
            <a:r>
              <a:rPr lang="en-US"/>
              <a:t>Click icon to add picture</a:t>
            </a:r>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5658"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5659"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18" name="Title 1">
            <a:extLst>
              <a:ext uri="{FF2B5EF4-FFF2-40B4-BE49-F238E27FC236}">
                <a16:creationId xmlns:a16="http://schemas.microsoft.com/office/drawing/2014/main" id="{15333E61-2FC3-40D9-82CA-9B321075AF5F}"/>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19" name="addin_colorbox" hidden="1">
            <a:extLst>
              <a:ext uri="{FF2B5EF4-FFF2-40B4-BE49-F238E27FC236}">
                <a16:creationId xmlns:a16="http://schemas.microsoft.com/office/drawing/2014/main" id="{8CF651E2-DD60-4E17-88DC-C480178AFF5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0" name="addin_title" hidden="1">
            <a:extLst>
              <a:ext uri="{FF2B5EF4-FFF2-40B4-BE49-F238E27FC236}">
                <a16:creationId xmlns:a16="http://schemas.microsoft.com/office/drawing/2014/main" id="{011245F7-98B6-4B20-8174-39F84E37606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1" name="addin_text" hidden="1">
            <a:extLst>
              <a:ext uri="{FF2B5EF4-FFF2-40B4-BE49-F238E27FC236}">
                <a16:creationId xmlns:a16="http://schemas.microsoft.com/office/drawing/2014/main" id="{EF2396E3-07AF-47C0-BEC4-D981BDC140A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2" name="addin_image" hidden="1">
            <a:extLst>
              <a:ext uri="{FF2B5EF4-FFF2-40B4-BE49-F238E27FC236}">
                <a16:creationId xmlns:a16="http://schemas.microsoft.com/office/drawing/2014/main" id="{70F848C3-1BE5-4A26-AC5E-2192AC85CDF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5" name="addin_grouplist" hidden="1">
            <a:extLst>
              <a:ext uri="{FF2B5EF4-FFF2-40B4-BE49-F238E27FC236}">
                <a16:creationId xmlns:a16="http://schemas.microsoft.com/office/drawing/2014/main" id="{CCBBBF12-7B28-49C5-B8F6-E0FB7DE6EC0C}"/>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6" name="addin_logo" hidden="1">
            <a:extLst>
              <a:ext uri="{FF2B5EF4-FFF2-40B4-BE49-F238E27FC236}">
                <a16:creationId xmlns:a16="http://schemas.microsoft.com/office/drawing/2014/main" id="{353CF5D9-1BFC-418E-90A2-3300A6EAE3EE}"/>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7" name="addin_fillplaceholders" hidden="1">
            <a:extLst>
              <a:ext uri="{FF2B5EF4-FFF2-40B4-BE49-F238E27FC236}">
                <a16:creationId xmlns:a16="http://schemas.microsoft.com/office/drawing/2014/main" id="{30BAAD75-8F68-4A50-98F1-FAB2F09878E0}"/>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8" name="addin_colorlist" hidden="1">
            <a:extLst>
              <a:ext uri="{FF2B5EF4-FFF2-40B4-BE49-F238E27FC236}">
                <a16:creationId xmlns:a16="http://schemas.microsoft.com/office/drawing/2014/main" id="{9818083F-C741-41DF-96D3-CC32C9FA32A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9" name="addin_background" hidden="1">
            <a:extLst>
              <a:ext uri="{FF2B5EF4-FFF2-40B4-BE49-F238E27FC236}">
                <a16:creationId xmlns:a16="http://schemas.microsoft.com/office/drawing/2014/main" id="{55AE3439-8B84-48C9-BD26-13BD97C0EA2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28184599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60043"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60043"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5"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5"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1"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1"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7"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23" name="Title 1">
            <a:extLst>
              <a:ext uri="{FF2B5EF4-FFF2-40B4-BE49-F238E27FC236}">
                <a16:creationId xmlns:a16="http://schemas.microsoft.com/office/drawing/2014/main" id="{58AF55B9-1670-44D0-B63B-7F29554D4D19}"/>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24" name="Subtitle 2">
            <a:extLst>
              <a:ext uri="{FF2B5EF4-FFF2-40B4-BE49-F238E27FC236}">
                <a16:creationId xmlns:a16="http://schemas.microsoft.com/office/drawing/2014/main" id="{91211FBE-673D-4273-A607-B348AAB51CAD}"/>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18" name="addin_colorbox" hidden="1">
            <a:extLst>
              <a:ext uri="{FF2B5EF4-FFF2-40B4-BE49-F238E27FC236}">
                <a16:creationId xmlns:a16="http://schemas.microsoft.com/office/drawing/2014/main" id="{68D8861A-56FC-49BC-BC70-59F04372E49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9" name="addin_title" hidden="1">
            <a:extLst>
              <a:ext uri="{FF2B5EF4-FFF2-40B4-BE49-F238E27FC236}">
                <a16:creationId xmlns:a16="http://schemas.microsoft.com/office/drawing/2014/main" id="{3435CB16-27EC-4FA8-AFCE-C153EAACC1A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0" name="addin_text" hidden="1">
            <a:extLst>
              <a:ext uri="{FF2B5EF4-FFF2-40B4-BE49-F238E27FC236}">
                <a16:creationId xmlns:a16="http://schemas.microsoft.com/office/drawing/2014/main" id="{EAA5BB91-F0F7-40F1-B570-8C015BFB6B14}"/>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1" name="addin_image" hidden="1">
            <a:extLst>
              <a:ext uri="{FF2B5EF4-FFF2-40B4-BE49-F238E27FC236}">
                <a16:creationId xmlns:a16="http://schemas.microsoft.com/office/drawing/2014/main" id="{314857CC-CD3A-4093-9A62-A81D04F2173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2" name="addin_grouplist" hidden="1">
            <a:extLst>
              <a:ext uri="{FF2B5EF4-FFF2-40B4-BE49-F238E27FC236}">
                <a16:creationId xmlns:a16="http://schemas.microsoft.com/office/drawing/2014/main" id="{CD991C7D-082B-4C2A-9D04-5C93FD4BFAF9}"/>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6" name="addin_logo" hidden="1">
            <a:extLst>
              <a:ext uri="{FF2B5EF4-FFF2-40B4-BE49-F238E27FC236}">
                <a16:creationId xmlns:a16="http://schemas.microsoft.com/office/drawing/2014/main" id="{CDE1D328-C358-480F-B3D9-0D7F90E1FCD9}"/>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7" name="addin_fillplaceholders" hidden="1">
            <a:extLst>
              <a:ext uri="{FF2B5EF4-FFF2-40B4-BE49-F238E27FC236}">
                <a16:creationId xmlns:a16="http://schemas.microsoft.com/office/drawing/2014/main" id="{F6A83423-DC11-43BA-B76B-FDF05773D562}"/>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28" name="addin_colorlist" hidden="1">
            <a:extLst>
              <a:ext uri="{FF2B5EF4-FFF2-40B4-BE49-F238E27FC236}">
                <a16:creationId xmlns:a16="http://schemas.microsoft.com/office/drawing/2014/main" id="{6A73BA5A-B3F5-4DE9-BB13-AF73702D706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9" name="addin_background" hidden="1">
            <a:extLst>
              <a:ext uri="{FF2B5EF4-FFF2-40B4-BE49-F238E27FC236}">
                <a16:creationId xmlns:a16="http://schemas.microsoft.com/office/drawing/2014/main" id="{9FE72A3E-01F8-412E-8E98-2BDAA4A674B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5891108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60043" y="1081366"/>
            <a:ext cx="2736980" cy="1523583"/>
          </a:xfrm>
          <a:noFill/>
        </p:spPr>
        <p:txBody>
          <a:bodyPr/>
          <a:lstStyle>
            <a:lvl1pPr>
              <a:buNone/>
              <a:defRPr/>
            </a:lvl1pPr>
          </a:lstStyle>
          <a:p>
            <a:r>
              <a:rPr lang="en-US"/>
              <a:t>Click icon to add picture</a:t>
            </a:r>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60043" y="2790811"/>
            <a:ext cx="2736980" cy="318644"/>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60043" y="3292760"/>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6" y="1081366"/>
            <a:ext cx="2736980" cy="1523583"/>
          </a:xfrm>
          <a:noFill/>
        </p:spPr>
        <p:txBody>
          <a:bodyPr/>
          <a:lstStyle>
            <a:lvl1pPr>
              <a:buNone/>
              <a:defRPr/>
            </a:lvl1pPr>
          </a:lstStyle>
          <a:p>
            <a:r>
              <a:rPr lang="en-US"/>
              <a:t>Click icon to add picture</a:t>
            </a:r>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6"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6"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7" y="1081366"/>
            <a:ext cx="2736980" cy="1523583"/>
          </a:xfrm>
          <a:noFill/>
        </p:spPr>
        <p:txBody>
          <a:bodyPr/>
          <a:lstStyle>
            <a:lvl1pPr>
              <a:buNone/>
              <a:defRPr/>
            </a:lvl1pPr>
          </a:lstStyle>
          <a:p>
            <a:r>
              <a:rPr lang="en-US"/>
              <a:t>Click icon to add picture</a:t>
            </a:r>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7"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7"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81366"/>
            <a:ext cx="2736980" cy="1523583"/>
          </a:xfrm>
          <a:noFill/>
        </p:spPr>
        <p:txBody>
          <a:bodyPr/>
          <a:lstStyle>
            <a:lvl1pPr>
              <a:buNone/>
              <a:defRPr/>
            </a:lvl1pPr>
          </a:lstStyle>
          <a:p>
            <a:r>
              <a:rPr lang="en-US"/>
              <a:t>Click icon to add picture</a:t>
            </a:r>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790811"/>
            <a:ext cx="2716858"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36980" cy="2376197"/>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23" name="Title 1">
            <a:extLst>
              <a:ext uri="{FF2B5EF4-FFF2-40B4-BE49-F238E27FC236}">
                <a16:creationId xmlns:a16="http://schemas.microsoft.com/office/drawing/2014/main" id="{EF847B60-F309-4884-9832-357BAAD65810}"/>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24" name="addin_colorbox" hidden="1">
            <a:extLst>
              <a:ext uri="{FF2B5EF4-FFF2-40B4-BE49-F238E27FC236}">
                <a16:creationId xmlns:a16="http://schemas.microsoft.com/office/drawing/2014/main" id="{CCB23F58-B073-414A-9542-826ED845D63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31" name="addin_title" hidden="1">
            <a:extLst>
              <a:ext uri="{FF2B5EF4-FFF2-40B4-BE49-F238E27FC236}">
                <a16:creationId xmlns:a16="http://schemas.microsoft.com/office/drawing/2014/main" id="{E0B8CF1B-2796-41B4-98A5-9AA3E93611FE}"/>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32" name="addin_text" hidden="1">
            <a:extLst>
              <a:ext uri="{FF2B5EF4-FFF2-40B4-BE49-F238E27FC236}">
                <a16:creationId xmlns:a16="http://schemas.microsoft.com/office/drawing/2014/main" id="{F306296F-A7F1-41BF-B943-C7D7FA14781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33" name="addin_image" hidden="1">
            <a:extLst>
              <a:ext uri="{FF2B5EF4-FFF2-40B4-BE49-F238E27FC236}">
                <a16:creationId xmlns:a16="http://schemas.microsoft.com/office/drawing/2014/main" id="{C5CBAE70-7714-47C3-82CB-B11634DACAEB}"/>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4" name="addin_grouplist" hidden="1">
            <a:extLst>
              <a:ext uri="{FF2B5EF4-FFF2-40B4-BE49-F238E27FC236}">
                <a16:creationId xmlns:a16="http://schemas.microsoft.com/office/drawing/2014/main" id="{99881E91-E858-4E37-8704-3C1818D3175A}"/>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35" name="addin_logo" hidden="1">
            <a:extLst>
              <a:ext uri="{FF2B5EF4-FFF2-40B4-BE49-F238E27FC236}">
                <a16:creationId xmlns:a16="http://schemas.microsoft.com/office/drawing/2014/main" id="{D574164F-9CA4-4A10-8C31-D4E2B17D20C6}"/>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6" name="addin_fillplaceholders" hidden="1">
            <a:extLst>
              <a:ext uri="{FF2B5EF4-FFF2-40B4-BE49-F238E27FC236}">
                <a16:creationId xmlns:a16="http://schemas.microsoft.com/office/drawing/2014/main" id="{36B7DCBD-44E1-493E-85B0-E828E93D937C}"/>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37" name="addin_colorlist" hidden="1">
            <a:extLst>
              <a:ext uri="{FF2B5EF4-FFF2-40B4-BE49-F238E27FC236}">
                <a16:creationId xmlns:a16="http://schemas.microsoft.com/office/drawing/2014/main" id="{E563F0D4-11F4-42DD-9931-F4F51432C39A}"/>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38" name="addin_background" hidden="1">
            <a:extLst>
              <a:ext uri="{FF2B5EF4-FFF2-40B4-BE49-F238E27FC236}">
                <a16:creationId xmlns:a16="http://schemas.microsoft.com/office/drawing/2014/main" id="{6A47E99E-21A0-4BFE-92CC-423622BC33AB}"/>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0289949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60044" y="1757497"/>
            <a:ext cx="5611759" cy="3920059"/>
          </a:xfrm>
          <a:prstGeom prst="rect">
            <a:avLst/>
          </a:prstGeom>
          <a:noFill/>
        </p:spPr>
        <p:txBody>
          <a:bodyPr lIns="0" tIns="0" rIns="0" bIns="0"/>
          <a:lstStyle>
            <a:lvl1pPr>
              <a:buNone/>
              <a:defRPr/>
            </a:lvl1pPr>
          </a:lstStyle>
          <a:p>
            <a:r>
              <a:rPr lang="en-US"/>
              <a:t>Click icon to add picture</a:t>
            </a:r>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60045" y="5875993"/>
            <a:ext cx="5611759"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220199" y="1757497"/>
            <a:ext cx="5611759" cy="3920059"/>
          </a:xfrm>
          <a:prstGeom prst="rect">
            <a:avLst/>
          </a:prstGeom>
          <a:noFill/>
        </p:spPr>
        <p:txBody>
          <a:bodyPr lIns="0" tIns="0" rIns="0" bIns="0"/>
          <a:lstStyle>
            <a:lvl1pPr>
              <a:buNone/>
              <a:defRPr/>
            </a:lvl1pPr>
          </a:lstStyle>
          <a:p>
            <a:r>
              <a:rPr lang="en-US"/>
              <a:t>Click icon to add picture</a:t>
            </a:r>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20199" y="5875993"/>
            <a:ext cx="5611759"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a:p>
        </p:txBody>
      </p:sp>
      <p:sp>
        <p:nvSpPr>
          <p:cNvPr id="11" name="Title 1">
            <a:extLst>
              <a:ext uri="{FF2B5EF4-FFF2-40B4-BE49-F238E27FC236}">
                <a16:creationId xmlns:a16="http://schemas.microsoft.com/office/drawing/2014/main" id="{84C2A117-22FA-459F-976D-25DB69F1580C}"/>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12" name="Subtitle 2">
            <a:extLst>
              <a:ext uri="{FF2B5EF4-FFF2-40B4-BE49-F238E27FC236}">
                <a16:creationId xmlns:a16="http://schemas.microsoft.com/office/drawing/2014/main" id="{547B788B-9E9A-45A9-B357-364F5972A24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15" name="addin_colorlist" hidden="1">
            <a:extLst>
              <a:ext uri="{FF2B5EF4-FFF2-40B4-BE49-F238E27FC236}">
                <a16:creationId xmlns:a16="http://schemas.microsoft.com/office/drawing/2014/main" id="{12E1D021-9BB6-483B-B0CA-ABB02941583E}"/>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16" name="addin_background" hidden="1">
            <a:extLst>
              <a:ext uri="{FF2B5EF4-FFF2-40B4-BE49-F238E27FC236}">
                <a16:creationId xmlns:a16="http://schemas.microsoft.com/office/drawing/2014/main" id="{AE6A6AFF-72F2-4BDB-94A3-D92B38AC6AE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19139036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60043" y="1754970"/>
            <a:ext cx="3541314" cy="3913988"/>
          </a:xfrm>
          <a:prstGeom prst="rect">
            <a:avLst/>
          </a:prstGeom>
          <a:noFill/>
        </p:spPr>
        <p:txBody>
          <a:bodyPr lIns="0" tIns="0" rIns="0" bIns="0"/>
          <a:lstStyle/>
          <a:p>
            <a:r>
              <a:rPr lang="en-US"/>
              <a:t>Click icon to add picture</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39" y="1754970"/>
            <a:ext cx="3541314" cy="3913988"/>
          </a:xfrm>
          <a:prstGeom prst="rect">
            <a:avLst/>
          </a:prstGeom>
          <a:noFill/>
        </p:spPr>
        <p:txBody>
          <a:bodyPr lIns="0" tIns="0" rIns="0" bIns="0"/>
          <a:lstStyle/>
          <a:p>
            <a:r>
              <a:rPr lang="en-US"/>
              <a:t>Click icon to add picture</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2" y="1754970"/>
            <a:ext cx="3541314" cy="3913988"/>
          </a:xfrm>
          <a:prstGeom prst="rect">
            <a:avLst/>
          </a:prstGeom>
          <a:noFill/>
        </p:spPr>
        <p:txBody>
          <a:bodyPr lIns="0" tIns="0" rIns="0" bIns="0"/>
          <a:lstStyle/>
          <a:p>
            <a:r>
              <a:rPr lang="en-US"/>
              <a:t>Click icon to add picture</a:t>
            </a:r>
          </a:p>
        </p:txBody>
      </p:sp>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12" name="Text Placeholder 21">
            <a:extLst>
              <a:ext uri="{FF2B5EF4-FFF2-40B4-BE49-F238E27FC236}">
                <a16:creationId xmlns:a16="http://schemas.microsoft.com/office/drawing/2014/main" id="{BCBAFB08-AF77-436F-9BD6-4080968E01EC}"/>
              </a:ext>
            </a:extLst>
          </p:cNvPr>
          <p:cNvSpPr>
            <a:spLocks noGrp="1"/>
          </p:cNvSpPr>
          <p:nvPr>
            <p:ph type="body" sz="quarter" idx="29"/>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3" name="Text Placeholder 21">
            <a:extLst>
              <a:ext uri="{FF2B5EF4-FFF2-40B4-BE49-F238E27FC236}">
                <a16:creationId xmlns:a16="http://schemas.microsoft.com/office/drawing/2014/main" id="{C92CEF28-9974-4654-BC4B-16683224EB29}"/>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4" name="Text Placeholder 21">
            <a:extLst>
              <a:ext uri="{FF2B5EF4-FFF2-40B4-BE49-F238E27FC236}">
                <a16:creationId xmlns:a16="http://schemas.microsoft.com/office/drawing/2014/main" id="{74EB04B7-23CB-400A-AA85-FD8B359FC6B7}"/>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6" name="Title 1">
            <a:extLst>
              <a:ext uri="{FF2B5EF4-FFF2-40B4-BE49-F238E27FC236}">
                <a16:creationId xmlns:a16="http://schemas.microsoft.com/office/drawing/2014/main" id="{1457E567-3EF4-4752-87D8-A632A0518AA3}"/>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18" name="addin_colorlist" hidden="1">
            <a:extLst>
              <a:ext uri="{FF2B5EF4-FFF2-40B4-BE49-F238E27FC236}">
                <a16:creationId xmlns:a16="http://schemas.microsoft.com/office/drawing/2014/main" id="{192BE3FC-33A9-40BC-A479-57A961956F2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19" name="addin_background" hidden="1">
            <a:extLst>
              <a:ext uri="{FF2B5EF4-FFF2-40B4-BE49-F238E27FC236}">
                <a16:creationId xmlns:a16="http://schemas.microsoft.com/office/drawing/2014/main" id="{0622262C-05D6-4FA9-AC81-A220F534330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21092121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262748"/>
            <a:ext cx="12192000" cy="5595252"/>
          </a:xfrm>
          <a:noFill/>
        </p:spPr>
        <p:txBody>
          <a:bodyPr/>
          <a:lstStyle>
            <a:lvl1pPr>
              <a:buNone/>
              <a:defRPr/>
            </a:lvl1pPr>
          </a:lstStyle>
          <a:p>
            <a:r>
              <a:rPr lang="en-US"/>
              <a:t>Click icon to add picture</a:t>
            </a:r>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7" name="Title 1">
            <a:extLst>
              <a:ext uri="{FF2B5EF4-FFF2-40B4-BE49-F238E27FC236}">
                <a16:creationId xmlns:a16="http://schemas.microsoft.com/office/drawing/2014/main" id="{E61FD05B-C54B-4336-9FA5-A6AE69EA8389}"/>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a:p>
        </p:txBody>
      </p:sp>
      <p:sp>
        <p:nvSpPr>
          <p:cNvPr id="6" name="addin_colorlist" hidden="1">
            <a:extLst>
              <a:ext uri="{FF2B5EF4-FFF2-40B4-BE49-F238E27FC236}">
                <a16:creationId xmlns:a16="http://schemas.microsoft.com/office/drawing/2014/main" id="{9A57ABF8-B03C-45E1-8D60-C254AB41F39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8" name="addin_background" hidden="1">
            <a:extLst>
              <a:ext uri="{FF2B5EF4-FFF2-40B4-BE49-F238E27FC236}">
                <a16:creationId xmlns:a16="http://schemas.microsoft.com/office/drawing/2014/main" id="{055166DC-2EAE-49E7-B441-171CC1D8ADC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3705554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4" name="addin_colorlist" hidden="1">
            <a:extLst>
              <a:ext uri="{FF2B5EF4-FFF2-40B4-BE49-F238E27FC236}">
                <a16:creationId xmlns:a16="http://schemas.microsoft.com/office/drawing/2014/main" id="{D3E5644C-DB70-4CBC-AC2B-038E4820ABB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endParaRPr lang="nb-NO"/>
          </a:p>
        </p:txBody>
      </p:sp>
      <p:sp>
        <p:nvSpPr>
          <p:cNvPr id="5" name="addin_background" hidden="1">
            <a:extLst>
              <a:ext uri="{FF2B5EF4-FFF2-40B4-BE49-F238E27FC236}">
                <a16:creationId xmlns:a16="http://schemas.microsoft.com/office/drawing/2014/main" id="{3749FA81-9AD1-411B-9F14-0795464A48C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Tree>
    <p:extLst>
      <p:ext uri="{BB962C8B-B14F-4D97-AF65-F5344CB8AC3E}">
        <p14:creationId xmlns:p14="http://schemas.microsoft.com/office/powerpoint/2010/main" val="4749894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76E2-616D-D548-8524-E0E797CA71BA}"/>
              </a:ext>
            </a:extLst>
          </p:cNvPr>
          <p:cNvSpPr>
            <a:spLocks noGrp="1"/>
          </p:cNvSpPr>
          <p:nvPr>
            <p:ph type="title"/>
          </p:nvPr>
        </p:nvSpPr>
        <p:spPr>
          <a:xfrm>
            <a:off x="762000" y="544512"/>
            <a:ext cx="10515600" cy="1325563"/>
          </a:xfrm>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30732FC-A393-4B4F-81FD-994D22249A1C}"/>
              </a:ext>
            </a:extLst>
          </p:cNvPr>
          <p:cNvSpPr>
            <a:spLocks noGrp="1"/>
          </p:cNvSpPr>
          <p:nvPr>
            <p:ph idx="1"/>
          </p:nvPr>
        </p:nvSpPr>
        <p:spPr>
          <a:xfrm>
            <a:off x="762000" y="2005012"/>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471E05C4-2D2E-6B4A-A909-38709619D9E9}"/>
              </a:ext>
            </a:extLst>
          </p:cNvPr>
          <p:cNvSpPr>
            <a:spLocks noGrp="1"/>
          </p:cNvSpPr>
          <p:nvPr>
            <p:ph type="dt" sz="half" idx="10"/>
          </p:nvPr>
        </p:nvSpPr>
        <p:spPr/>
        <p:txBody>
          <a:bodyPr/>
          <a:lstStyle/>
          <a:p>
            <a:fld id="{D9E19905-64CE-154D-BB5F-D0029705A072}" type="datetimeFigureOut">
              <a:rPr lang="nb-NO" smtClean="0"/>
              <a:t>06.03.2023</a:t>
            </a:fld>
            <a:endParaRPr lang="nb-NO"/>
          </a:p>
        </p:txBody>
      </p:sp>
      <p:sp>
        <p:nvSpPr>
          <p:cNvPr id="5" name="Footer Placeholder 4">
            <a:extLst>
              <a:ext uri="{FF2B5EF4-FFF2-40B4-BE49-F238E27FC236}">
                <a16:creationId xmlns:a16="http://schemas.microsoft.com/office/drawing/2014/main" id="{8098FEA0-2E13-274C-9BA6-DD435F406C2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C5E990-38EE-6346-8A02-A96FC57E16AD}"/>
              </a:ext>
            </a:extLst>
          </p:cNvPr>
          <p:cNvSpPr>
            <a:spLocks noGrp="1"/>
          </p:cNvSpPr>
          <p:nvPr>
            <p:ph type="sldNum" sz="quarter" idx="12"/>
          </p:nvPr>
        </p:nvSpPr>
        <p:spPr/>
        <p:txBody>
          <a:bodyPr/>
          <a:lstStyle/>
          <a:p>
            <a:fld id="{974BEF80-AE67-4A48-B009-03AE5E212B13}" type="slidenum">
              <a:rPr lang="nb-NO" smtClean="0"/>
              <a:t>‹#›</a:t>
            </a:fld>
            <a:endParaRPr lang="nb-NO"/>
          </a:p>
        </p:txBody>
      </p:sp>
    </p:spTree>
    <p:extLst>
      <p:ext uri="{BB962C8B-B14F-4D97-AF65-F5344CB8AC3E}">
        <p14:creationId xmlns:p14="http://schemas.microsoft.com/office/powerpoint/2010/main" val="333821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3" name="Picture Placeholder 2">
            <a:extLst>
              <a:ext uri="{FF2B5EF4-FFF2-40B4-BE49-F238E27FC236}">
                <a16:creationId xmlns:a16="http://schemas.microsoft.com/office/drawing/2014/main" id="{663D537D-BDA7-442F-85CC-77B15D3E9EBA}"/>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a:solidFill>
                  <a:schemeClr val="tx1"/>
                </a:solidFill>
                <a:latin typeface="+mj-lt"/>
                <a:ea typeface="+mj-ea"/>
                <a:cs typeface="+mj-cs"/>
              </a:rPr>
              <a:t>Navn på institutt</a:t>
            </a:r>
            <a:endParaRPr lang="en-US"/>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Universitet</a:t>
            </a:r>
            <a:endParaRPr lang="en-US"/>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25691721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59098" y="371518"/>
            <a:ext cx="4152735" cy="5325998"/>
          </a:xfrm>
          <a:noFill/>
        </p:spPr>
        <p:txBody>
          <a:bodyPr/>
          <a:lstStyle>
            <a:lvl1pPr>
              <a:buNone/>
              <a:defRPr/>
            </a:lvl1pPr>
          </a:lstStyle>
          <a:p>
            <a:r>
              <a:rPr lang="nb-NO"/>
              <a:t>Klikk ikonet for å legge til et bilde</a:t>
            </a:r>
            <a:endParaRPr lang="en-US"/>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59097" y="5875993"/>
            <a:ext cx="4152735"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10" name="Title 1">
            <a:extLst>
              <a:ext uri="{FF2B5EF4-FFF2-40B4-BE49-F238E27FC236}">
                <a16:creationId xmlns:a16="http://schemas.microsoft.com/office/drawing/2014/main" id="{700DEDF7-A715-4410-ACF2-29795822FEFA}"/>
              </a:ext>
            </a:extLst>
          </p:cNvPr>
          <p:cNvSpPr>
            <a:spLocks noGrp="1"/>
          </p:cNvSpPr>
          <p:nvPr>
            <p:ph type="title"/>
          </p:nvPr>
        </p:nvSpPr>
        <p:spPr>
          <a:xfrm>
            <a:off x="380168" y="161944"/>
            <a:ext cx="5715831" cy="754068"/>
          </a:xfrm>
        </p:spPr>
        <p:txBody>
          <a:bodyPr/>
          <a:lstStyle>
            <a:lvl1pPr>
              <a:defRPr sz="3500"/>
            </a:lvl1pPr>
          </a:lstStyle>
          <a:p>
            <a:r>
              <a:rPr lang="nb-NO" noProof="0"/>
              <a:t>Klikk for å redigere tittelstil</a:t>
            </a:r>
          </a:p>
        </p:txBody>
      </p:sp>
      <p:sp>
        <p:nvSpPr>
          <p:cNvPr id="9" name="Subtitle 2">
            <a:extLst>
              <a:ext uri="{FF2B5EF4-FFF2-40B4-BE49-F238E27FC236}">
                <a16:creationId xmlns:a16="http://schemas.microsoft.com/office/drawing/2014/main" id="{F0A05AF4-63D3-4127-BC34-6BD82C03AF3F}"/>
              </a:ext>
            </a:extLst>
          </p:cNvPr>
          <p:cNvSpPr>
            <a:spLocks noGrp="1"/>
          </p:cNvSpPr>
          <p:nvPr>
            <p:ph type="subTitle" idx="13"/>
          </p:nvPr>
        </p:nvSpPr>
        <p:spPr>
          <a:xfrm>
            <a:off x="380168" y="1003335"/>
            <a:ext cx="5715831"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80169" y="1704042"/>
            <a:ext cx="5715831" cy="4354559"/>
          </a:xfrm>
        </p:spPr>
        <p:txBody>
          <a:bodyPr/>
          <a:lstStyle>
            <a:lvl1pPr>
              <a:defRPr sz="2400"/>
            </a:lvl1pPr>
            <a:lvl2pPr>
              <a:defRPr sz="2400"/>
            </a:lvl2pPr>
            <a:lvl3pPr>
              <a:defRPr sz="2400"/>
            </a:lvl3pPr>
            <a:lvl4pPr>
              <a:defRPr sz="2400"/>
            </a:lvl4pPr>
            <a:lvl5pPr>
              <a:defRPr sz="2400"/>
            </a:lvl5p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2395872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a:solidFill>
                  <a:schemeClr val="tx1"/>
                </a:solidFill>
                <a:latin typeface="+mj-lt"/>
                <a:ea typeface="+mj-ea"/>
                <a:cs typeface="+mj-cs"/>
              </a:rPr>
              <a:t>Navn på institutt</a:t>
            </a:r>
            <a:endParaRPr lang="en-US"/>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29748578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22.sv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image" Target="../media/image2.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34" Type="http://schemas.openxmlformats.org/officeDocument/2006/relationships/image" Target="../media/image1.emf"/><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oleObject" Target="../embeddings/oleObject4.bin"/><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tags" Target="../tags/tag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image" Target="../media/image22.svg"/><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theme" Target="../theme/theme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image" Target="../media/image2.png"/><Relationship Id="rId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2D069C-C025-484F-B809-F6C0328593D2}"/>
              </a:ext>
            </a:extLst>
          </p:cNvPr>
          <p:cNvGraphicFramePr>
            <a:graphicFrameLocks noChangeAspect="1"/>
          </p:cNvGraphicFramePr>
          <p:nvPr userDrawn="1">
            <p:custDataLst>
              <p:tags r:id="rId33"/>
            </p:custDataLst>
            <p:extLst>
              <p:ext uri="{D42A27DB-BD31-4B8C-83A1-F6EECF244321}">
                <p14:modId xmlns:p14="http://schemas.microsoft.com/office/powerpoint/2010/main" val="28017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339" imgH="343" progId="TCLayout.ActiveDocument.1">
                  <p:embed/>
                </p:oleObj>
              </mc:Choice>
              <mc:Fallback>
                <p:oleObj name="think-cell Slide" r:id="rId34" imgW="339" imgH="343" progId="TCLayout.ActiveDocument.1">
                  <p:embed/>
                  <p:pic>
                    <p:nvPicPr>
                      <p:cNvPr id="7" name="Object 6" hidden="1">
                        <a:extLst>
                          <a:ext uri="{FF2B5EF4-FFF2-40B4-BE49-F238E27FC236}">
                            <a16:creationId xmlns:a16="http://schemas.microsoft.com/office/drawing/2014/main" id="{A22D069C-C025-484F-B809-F6C0328593D2}"/>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a:t>Side </a:t>
            </a:r>
            <a:fld id="{5251F420-7306-4E7C-A79E-F31A38F7D392}" type="slidenum">
              <a:rPr lang="en-US" smtClean="0"/>
              <a:pPr/>
              <a:t>‹#›</a:t>
            </a:fld>
            <a:endParaRPr lang="en-US"/>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9" r:id="rId5"/>
    <p:sldLayoutId id="2147483726" r:id="rId6"/>
    <p:sldLayoutId id="2147483727" r:id="rId7"/>
    <p:sldLayoutId id="2147483728" r:id="rId8"/>
    <p:sldLayoutId id="2147483721" r:id="rId9"/>
    <p:sldLayoutId id="2147483720" r:id="rId10"/>
    <p:sldLayoutId id="2147483719" r:id="rId11"/>
    <p:sldLayoutId id="2147483701" r:id="rId12"/>
    <p:sldLayoutId id="2147483702" r:id="rId13"/>
    <p:sldLayoutId id="2147483704" r:id="rId14"/>
    <p:sldLayoutId id="2147483706" r:id="rId15"/>
    <p:sldLayoutId id="2147483716" r:id="rId16"/>
    <p:sldLayoutId id="2147483717" r:id="rId17"/>
    <p:sldLayoutId id="2147483713" r:id="rId18"/>
    <p:sldLayoutId id="2147483714" r:id="rId19"/>
    <p:sldLayoutId id="2147483709" r:id="rId20"/>
    <p:sldLayoutId id="2147483710" r:id="rId21"/>
    <p:sldLayoutId id="2147483711" r:id="rId22"/>
    <p:sldLayoutId id="2147483712" r:id="rId23"/>
    <p:sldLayoutId id="2147483707" r:id="rId24"/>
    <p:sldLayoutId id="2147483708" r:id="rId25"/>
    <p:sldLayoutId id="2147483715" r:id="rId26"/>
    <p:sldLayoutId id="2147483718" r:id="rId27"/>
    <p:sldLayoutId id="2147483731" r:id="rId28"/>
    <p:sldLayoutId id="2147483734" r:id="rId29"/>
    <p:sldLayoutId id="2147483735" r:id="rId30"/>
    <p:sldLayoutId id="2147483830" r:id="rId31"/>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nb-NO"/>
              <a:t>Klikk for å redigere tittelstil</a:t>
            </a:r>
            <a:endParaRPr lang="en-US"/>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a:t>Side </a:t>
            </a:r>
            <a:fld id="{5251F420-7306-4E7C-A79E-F31A38F7D392}" type="slidenum">
              <a:rPr lang="en-US" smtClean="0"/>
              <a:pPr/>
              <a:t>‹#›</a:t>
            </a:fld>
            <a:endParaRPr lang="en-US"/>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33" r:id="rId27"/>
    <p:sldLayoutId id="2147483769" r:id="rId28"/>
    <p:sldLayoutId id="2147483770" r:id="rId29"/>
    <p:sldLayoutId id="2147483771" r:id="rId30"/>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125438" indent="-125438" algn="l" defTabSz="914446" rtl="0" eaLnBrk="1" latinLnBrk="0" hangingPunct="1">
        <a:lnSpc>
          <a:spcPct val="100000"/>
        </a:lnSpc>
        <a:spcBef>
          <a:spcPts val="1150"/>
        </a:spcBef>
        <a:buFont typeface="Arial" panose="020B0604020202020204" pitchFamily="34" charset="0"/>
        <a:buChar char="•"/>
        <a:defRPr sz="15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2D069C-C025-484F-B809-F6C0328593D2}"/>
              </a:ext>
            </a:extLst>
          </p:cNvPr>
          <p:cNvGraphicFramePr>
            <a:graphicFrameLocks noChangeAspect="1"/>
          </p:cNvGraphicFramePr>
          <p:nvPr userDrawn="1">
            <p:custDataLst>
              <p:tags r:id="rId32"/>
            </p:custDataLst>
            <p:extLst>
              <p:ext uri="{D42A27DB-BD31-4B8C-83A1-F6EECF244321}">
                <p14:modId xmlns:p14="http://schemas.microsoft.com/office/powerpoint/2010/main" val="28017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39" imgH="343" progId="TCLayout.ActiveDocument.1">
                  <p:embed/>
                </p:oleObj>
              </mc:Choice>
              <mc:Fallback>
                <p:oleObj name="think-cell Slide" r:id="rId33" imgW="339" imgH="343" progId="TCLayout.ActiveDocument.1">
                  <p:embed/>
                  <p:pic>
                    <p:nvPicPr>
                      <p:cNvPr id="7" name="Object 6" hidden="1">
                        <a:extLst>
                          <a:ext uri="{FF2B5EF4-FFF2-40B4-BE49-F238E27FC236}">
                            <a16:creationId xmlns:a16="http://schemas.microsoft.com/office/drawing/2014/main" id="{A22D069C-C025-484F-B809-F6C0328593D2}"/>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a:t>Side </a:t>
            </a:r>
            <a:fld id="{5251F420-7306-4E7C-A79E-F31A38F7D392}" type="slidenum">
              <a:rPr lang="en-US" smtClean="0"/>
              <a:pPr/>
              <a:t>‹#›</a:t>
            </a:fld>
            <a:endParaRPr lang="en-US"/>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 id="2147483826" r:id="rId27"/>
    <p:sldLayoutId id="2147483827" r:id="rId28"/>
    <p:sldLayoutId id="2147483828" r:id="rId29"/>
    <p:sldLayoutId id="2147483829" r:id="rId30"/>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descr="Et bilde som inneholder person, utendørs, bakke, personer&#10;&#10;Automatisk generert beskrivelse">
            <a:extLst>
              <a:ext uri="{FF2B5EF4-FFF2-40B4-BE49-F238E27FC236}">
                <a16:creationId xmlns:a16="http://schemas.microsoft.com/office/drawing/2014/main" id="{6D88C4EB-9D82-1475-7502-42EE9C82C0C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389" r="6389"/>
          <a:stretch>
            <a:fillRect/>
          </a:stretch>
        </p:blipFill>
        <p:spPr/>
      </p:pic>
      <p:sp>
        <p:nvSpPr>
          <p:cNvPr id="4" name="Title 3">
            <a:extLst>
              <a:ext uri="{FF2B5EF4-FFF2-40B4-BE49-F238E27FC236}">
                <a16:creationId xmlns:a16="http://schemas.microsoft.com/office/drawing/2014/main" id="{94BBA422-9688-49CC-9281-C1887C42F187}"/>
              </a:ext>
            </a:extLst>
          </p:cNvPr>
          <p:cNvSpPr>
            <a:spLocks noGrp="1"/>
          </p:cNvSpPr>
          <p:nvPr>
            <p:ph type="ctrTitle"/>
          </p:nvPr>
        </p:nvSpPr>
        <p:spPr>
          <a:xfrm>
            <a:off x="379038" y="239167"/>
            <a:ext cx="5075367" cy="1118590"/>
          </a:xfrm>
        </p:spPr>
        <p:txBody>
          <a:bodyPr anchor="t">
            <a:normAutofit/>
          </a:bodyPr>
          <a:lstStyle/>
          <a:p>
            <a:r>
              <a:rPr lang="nb-NO" b="1"/>
              <a:t>Mine studier</a:t>
            </a:r>
            <a:endParaRPr lang="en-GB" b="1"/>
          </a:p>
        </p:txBody>
      </p:sp>
      <p:sp>
        <p:nvSpPr>
          <p:cNvPr id="65" name="Text Placeholder 10">
            <a:extLst>
              <a:ext uri="{FF2B5EF4-FFF2-40B4-BE49-F238E27FC236}">
                <a16:creationId xmlns:a16="http://schemas.microsoft.com/office/drawing/2014/main" id="{6411A104-9CFE-DAE7-30C9-121C1BB6E90A}"/>
              </a:ext>
            </a:extLst>
          </p:cNvPr>
          <p:cNvSpPr>
            <a:spLocks noGrp="1"/>
          </p:cNvSpPr>
          <p:nvPr>
            <p:ph type="body" sz="quarter" idx="16"/>
          </p:nvPr>
        </p:nvSpPr>
        <p:spPr>
          <a:xfrm>
            <a:off x="379038" y="1761229"/>
            <a:ext cx="4345969" cy="1383684"/>
          </a:xfrm>
        </p:spPr>
        <p:txBody>
          <a:bodyPr vert="horz" lIns="0" tIns="0" rIns="0" bIns="0" rtlCol="0" anchor="t">
            <a:noAutofit/>
          </a:bodyPr>
          <a:lstStyle/>
          <a:p>
            <a:r>
              <a:rPr lang="en-US" sz="2400">
                <a:ea typeface="+mn-lt"/>
                <a:cs typeface="+mn-lt"/>
              </a:rPr>
              <a:t>Endringer </a:t>
            </a:r>
            <a:r>
              <a:rPr lang="en-US" sz="2400" err="1">
                <a:ea typeface="+mn-lt"/>
                <a:cs typeface="+mn-lt"/>
              </a:rPr>
              <a:t>i</a:t>
            </a:r>
            <a:r>
              <a:rPr lang="en-US" sz="2400">
                <a:ea typeface="+mn-lt"/>
                <a:cs typeface="+mn-lt"/>
              </a:rPr>
              <a:t> </a:t>
            </a:r>
            <a:r>
              <a:rPr lang="en-US" sz="2400" err="1">
                <a:ea typeface="+mn-lt"/>
                <a:cs typeface="+mn-lt"/>
              </a:rPr>
              <a:t>timeplan</a:t>
            </a:r>
            <a:r>
              <a:rPr lang="en-US" sz="2400">
                <a:ea typeface="+mn-lt"/>
                <a:cs typeface="+mn-lt"/>
              </a:rPr>
              <a:t>/</a:t>
            </a:r>
            <a:r>
              <a:rPr lang="en-US" sz="2400" err="1">
                <a:ea typeface="+mn-lt"/>
                <a:cs typeface="+mn-lt"/>
              </a:rPr>
              <a:t>kalender</a:t>
            </a:r>
            <a:endParaRPr lang="en-US" err="1"/>
          </a:p>
          <a:p>
            <a:r>
              <a:rPr lang="en-US" sz="2400" err="1">
                <a:cs typeface="Arial"/>
              </a:rPr>
              <a:t>Studiestart</a:t>
            </a:r>
          </a:p>
          <a:p>
            <a:r>
              <a:rPr lang="en-US" sz="2400" err="1">
                <a:ea typeface="+mn-lt"/>
                <a:cs typeface="+mn-lt"/>
              </a:rPr>
              <a:t>Ambassadør</a:t>
            </a:r>
            <a:r>
              <a:rPr lang="en-US" sz="2400">
                <a:ea typeface="+mn-lt"/>
                <a:cs typeface="+mn-lt"/>
              </a:rPr>
              <a:t>-forum</a:t>
            </a:r>
            <a:endParaRPr lang="en-US"/>
          </a:p>
          <a:p>
            <a:endParaRPr lang="en-US" sz="2400">
              <a:cs typeface="Arial"/>
            </a:endParaRPr>
          </a:p>
          <a:p>
            <a:endParaRPr lang="en-US" sz="2400">
              <a:cs typeface="Arial"/>
            </a:endParaRPr>
          </a:p>
          <a:p>
            <a:endParaRPr lang="en-US">
              <a:cs typeface="Arial"/>
            </a:endParaRPr>
          </a:p>
        </p:txBody>
      </p:sp>
      <p:sp>
        <p:nvSpPr>
          <p:cNvPr id="59" name="Text Placeholder 7">
            <a:extLst>
              <a:ext uri="{FF2B5EF4-FFF2-40B4-BE49-F238E27FC236}">
                <a16:creationId xmlns:a16="http://schemas.microsoft.com/office/drawing/2014/main" id="{027AD296-9E41-BB4E-174B-5E86752822CB}"/>
              </a:ext>
            </a:extLst>
          </p:cNvPr>
          <p:cNvSpPr>
            <a:spLocks noGrp="1"/>
          </p:cNvSpPr>
          <p:nvPr>
            <p:ph type="body" sz="quarter" idx="17"/>
          </p:nvPr>
        </p:nvSpPr>
        <p:spPr>
          <a:xfrm>
            <a:off x="379038" y="4908835"/>
            <a:ext cx="5075367" cy="226283"/>
          </a:xfrm>
        </p:spPr>
        <p:txBody>
          <a:bodyPr/>
          <a:lstStyle/>
          <a:p>
            <a:r>
              <a:rPr lang="en-US" err="1"/>
              <a:t>Universitetet</a:t>
            </a:r>
            <a:r>
              <a:rPr lang="en-US"/>
              <a:t> </a:t>
            </a:r>
            <a:r>
              <a:rPr lang="en-US" err="1"/>
              <a:t>i</a:t>
            </a:r>
            <a:r>
              <a:rPr lang="en-US"/>
              <a:t> Oslo</a:t>
            </a:r>
          </a:p>
        </p:txBody>
      </p:sp>
      <p:sp>
        <p:nvSpPr>
          <p:cNvPr id="61" name="Date Placeholder 8">
            <a:extLst>
              <a:ext uri="{FF2B5EF4-FFF2-40B4-BE49-F238E27FC236}">
                <a16:creationId xmlns:a16="http://schemas.microsoft.com/office/drawing/2014/main" id="{365DA50D-DDEC-8B98-00BF-0B1130A93609}"/>
              </a:ext>
            </a:extLst>
          </p:cNvPr>
          <p:cNvSpPr>
            <a:spLocks noGrp="1"/>
          </p:cNvSpPr>
          <p:nvPr>
            <p:ph type="dt" sz="half" idx="10"/>
          </p:nvPr>
        </p:nvSpPr>
        <p:spPr/>
        <p:txBody>
          <a:bodyPr/>
          <a:lstStyle/>
          <a:p>
            <a:endParaRPr lang="en-US">
              <a:highlight>
                <a:srgbClr val="FFFFFF"/>
              </a:highlight>
            </a:endParaRPr>
          </a:p>
        </p:txBody>
      </p:sp>
      <p:sp>
        <p:nvSpPr>
          <p:cNvPr id="5" name="Plassholder for tekst 4">
            <a:extLst>
              <a:ext uri="{FF2B5EF4-FFF2-40B4-BE49-F238E27FC236}">
                <a16:creationId xmlns:a16="http://schemas.microsoft.com/office/drawing/2014/main" id="{E5FF9706-40D2-022C-3629-4D458CC3BABE}"/>
              </a:ext>
            </a:extLst>
          </p:cNvPr>
          <p:cNvSpPr>
            <a:spLocks noGrp="1"/>
          </p:cNvSpPr>
          <p:nvPr>
            <p:ph type="body" sz="quarter" idx="22"/>
          </p:nvPr>
        </p:nvSpPr>
        <p:spPr/>
        <p:txBody>
          <a:bodyPr/>
          <a:lstStyle/>
          <a:p>
            <a:endParaRPr lang="nb-NO"/>
          </a:p>
        </p:txBody>
      </p:sp>
    </p:spTree>
    <p:extLst>
      <p:ext uri="{BB962C8B-B14F-4D97-AF65-F5344CB8AC3E}">
        <p14:creationId xmlns:p14="http://schemas.microsoft.com/office/powerpoint/2010/main" val="2987306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FAEA3E-826A-C00D-CC6D-32E68356AFD4}"/>
              </a:ext>
            </a:extLst>
          </p:cNvPr>
          <p:cNvSpPr>
            <a:spLocks noGrp="1"/>
          </p:cNvSpPr>
          <p:nvPr>
            <p:ph type="title"/>
          </p:nvPr>
        </p:nvSpPr>
        <p:spPr/>
        <p:txBody>
          <a:bodyPr/>
          <a:lstStyle/>
          <a:p>
            <a:r>
              <a:rPr lang="nb-NO"/>
              <a:t>Berike Mine studier-kalenderen</a:t>
            </a:r>
            <a:endParaRPr/>
          </a:p>
        </p:txBody>
      </p:sp>
      <p:sp>
        <p:nvSpPr>
          <p:cNvPr id="3" name="Plassholder for innhold 2">
            <a:extLst>
              <a:ext uri="{FF2B5EF4-FFF2-40B4-BE49-F238E27FC236}">
                <a16:creationId xmlns:a16="http://schemas.microsoft.com/office/drawing/2014/main" id="{CACAE396-F143-46CF-C72D-A3D831EDA09D}"/>
              </a:ext>
            </a:extLst>
          </p:cNvPr>
          <p:cNvSpPr>
            <a:spLocks noGrp="1"/>
          </p:cNvSpPr>
          <p:nvPr>
            <p:ph sz="quarter" idx="28"/>
          </p:nvPr>
        </p:nvSpPr>
        <p:spPr>
          <a:xfrm>
            <a:off x="380168" y="1180008"/>
            <a:ext cx="7309786" cy="4720030"/>
          </a:xfrm>
        </p:spPr>
        <p:txBody>
          <a:bodyPr/>
          <a:lstStyle/>
          <a:p>
            <a:r>
              <a:rPr lang="nb-NO" sz="2400"/>
              <a:t>Vi henter nå inn mer informasjon fra TP inn i kalenderen i Mine studier:</a:t>
            </a:r>
          </a:p>
          <a:p>
            <a:pPr marL="285750" indent="-285750">
              <a:buFont typeface="Arial" panose="020B0604020202020204" pitchFamily="34" charset="0"/>
              <a:buChar char="•"/>
            </a:pPr>
            <a:r>
              <a:rPr lang="nb-NO" sz="2400"/>
              <a:t>Timeplan for studieprogram, kull og klasse</a:t>
            </a:r>
          </a:p>
          <a:p>
            <a:pPr marL="285750" indent="-285750">
              <a:buFont typeface="Arial" panose="020B0604020202020204" pitchFamily="34" charset="0"/>
              <a:buChar char="•"/>
            </a:pPr>
            <a:r>
              <a:rPr lang="nb-NO" sz="2400"/>
              <a:t>«Enkeltbestillinger» fra TP</a:t>
            </a:r>
          </a:p>
          <a:p>
            <a:pPr marL="846146" lvl="1" indent="-285750"/>
            <a:r>
              <a:rPr lang="nb-NO" sz="2400"/>
              <a:t>Bestilling av kollokvierom og/eller grupperom </a:t>
            </a:r>
          </a:p>
          <a:p>
            <a:pPr marL="846146" lvl="1" indent="-285750"/>
            <a:r>
              <a:rPr lang="nb-NO" sz="2400"/>
              <a:t>Bestilling av lesesalsplass</a:t>
            </a:r>
          </a:p>
          <a:p>
            <a:pPr marL="846146" lvl="1" indent="-285750"/>
            <a:r>
              <a:rPr lang="nb-NO" sz="2400"/>
              <a:t>Bestilling av veiledning</a:t>
            </a:r>
            <a:endParaRPr sz="2400"/>
          </a:p>
        </p:txBody>
      </p:sp>
      <p:sp>
        <p:nvSpPr>
          <p:cNvPr id="4" name="Plassholder for bunntekst 3">
            <a:extLst>
              <a:ext uri="{FF2B5EF4-FFF2-40B4-BE49-F238E27FC236}">
                <a16:creationId xmlns:a16="http://schemas.microsoft.com/office/drawing/2014/main" id="{FD72337C-16DF-16F4-A417-E527EB6ED5E7}"/>
              </a:ext>
            </a:extLst>
          </p:cNvPr>
          <p:cNvSpPr>
            <a:spLocks noGrp="1"/>
          </p:cNvSpPr>
          <p:nvPr>
            <p:ph type="ftr" sz="quarter" idx="3"/>
          </p:nvPr>
        </p:nvSpPr>
        <p:spPr/>
        <p:txBody>
          <a:bodyPr/>
          <a:lstStyle/>
          <a:p>
            <a:endParaRPr lang="nb-NO"/>
          </a:p>
        </p:txBody>
      </p:sp>
      <p:sp>
        <p:nvSpPr>
          <p:cNvPr id="5" name="Plassholder for lysbildenummer 4">
            <a:extLst>
              <a:ext uri="{FF2B5EF4-FFF2-40B4-BE49-F238E27FC236}">
                <a16:creationId xmlns:a16="http://schemas.microsoft.com/office/drawing/2014/main" id="{A9A6436D-EFCD-36A1-A224-F62595815FD6}"/>
              </a:ext>
            </a:extLst>
          </p:cNvPr>
          <p:cNvSpPr>
            <a:spLocks noGrp="1"/>
          </p:cNvSpPr>
          <p:nvPr>
            <p:ph type="sldNum" sz="quarter" idx="12"/>
          </p:nvPr>
        </p:nvSpPr>
        <p:spPr/>
        <p:txBody>
          <a:bodyPr/>
          <a:lstStyle/>
          <a:p>
            <a:r>
              <a:rPr lang="en-US"/>
              <a:t>Side </a:t>
            </a:r>
            <a:fld id="{5251F420-7306-4E7C-A79E-F31A38F7D392}" type="slidenum">
              <a:rPr lang="en-US" smtClean="0"/>
              <a:pPr/>
              <a:t>2</a:t>
            </a:fld>
            <a:endParaRPr lang="en-US"/>
          </a:p>
        </p:txBody>
      </p:sp>
      <p:pic>
        <p:nvPicPr>
          <p:cNvPr id="7" name="Bilde 6">
            <a:extLst>
              <a:ext uri="{FF2B5EF4-FFF2-40B4-BE49-F238E27FC236}">
                <a16:creationId xmlns:a16="http://schemas.microsoft.com/office/drawing/2014/main" id="{7D0C8568-52BE-D1A3-E944-3437224F0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011" y="10246"/>
            <a:ext cx="3532560" cy="6858000"/>
          </a:xfrm>
          <a:prstGeom prst="rect">
            <a:avLst/>
          </a:prstGeom>
        </p:spPr>
      </p:pic>
      <p:pic>
        <p:nvPicPr>
          <p:cNvPr id="9" name="Bilde 8">
            <a:extLst>
              <a:ext uri="{FF2B5EF4-FFF2-40B4-BE49-F238E27FC236}">
                <a16:creationId xmlns:a16="http://schemas.microsoft.com/office/drawing/2014/main" id="{BD8E74B3-D976-CD89-A5AA-1CB3BE24B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417" y="0"/>
            <a:ext cx="3963087" cy="6858000"/>
          </a:xfrm>
          <a:prstGeom prst="rect">
            <a:avLst/>
          </a:prstGeom>
        </p:spPr>
      </p:pic>
      <p:pic>
        <p:nvPicPr>
          <p:cNvPr id="6" name="Bilde 5">
            <a:extLst>
              <a:ext uri="{FF2B5EF4-FFF2-40B4-BE49-F238E27FC236}">
                <a16:creationId xmlns:a16="http://schemas.microsoft.com/office/drawing/2014/main" id="{E8029E59-C33A-3957-1B84-4612803B9B28}"/>
              </a:ext>
            </a:extLst>
          </p:cNvPr>
          <p:cNvPicPr>
            <a:picLocks noChangeAspect="1"/>
          </p:cNvPicPr>
          <p:nvPr/>
        </p:nvPicPr>
        <p:blipFill>
          <a:blip r:embed="rId4"/>
          <a:stretch>
            <a:fillRect/>
          </a:stretch>
        </p:blipFill>
        <p:spPr>
          <a:xfrm>
            <a:off x="7571146" y="-69625"/>
            <a:ext cx="3963087" cy="7045489"/>
          </a:xfrm>
          <a:prstGeom prst="rect">
            <a:avLst/>
          </a:prstGeom>
        </p:spPr>
      </p:pic>
    </p:spTree>
    <p:extLst>
      <p:ext uri="{BB962C8B-B14F-4D97-AF65-F5344CB8AC3E}">
        <p14:creationId xmlns:p14="http://schemas.microsoft.com/office/powerpoint/2010/main" val="17869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 name="Lysbildenummer"/>
          <p:cNvSpPr txBox="1">
            <a:spLocks noGrp="1"/>
          </p:cNvSpPr>
          <p:nvPr>
            <p:ph type="sldNum" sz="quarter" idx="2"/>
          </p:nvPr>
        </p:nvSpPr>
        <p:spPr>
          <a:xfrm>
            <a:off x="11712254" y="6357374"/>
            <a:ext cx="153583" cy="177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24B48"/>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NO"/>
              <a:pPr/>
              <a:t>3</a:t>
            </a:fld>
            <a:endParaRPr/>
          </a:p>
        </p:txBody>
      </p:sp>
      <p:sp>
        <p:nvSpPr>
          <p:cNvPr id="1390" name="Punkt A"/>
          <p:cNvSpPr txBox="1">
            <a:spLocks noGrp="1"/>
          </p:cNvSpPr>
          <p:nvPr>
            <p:ph type="body" idx="1"/>
          </p:nvPr>
        </p:nvSpPr>
        <p:spPr>
          <a:xfrm>
            <a:off x="1916572" y="896917"/>
            <a:ext cx="10359798" cy="5696466"/>
          </a:xfrm>
          <a:prstGeom prst="rect">
            <a:avLst/>
          </a:prstGeom>
          <a:solidFill>
            <a:schemeClr val="accent4"/>
          </a:solidFill>
        </p:spPr>
        <p:txBody>
          <a:bodyPr/>
          <a:lstStyle/>
          <a:p>
            <a:pPr>
              <a:spcBef>
                <a:spcPts val="1100"/>
              </a:spcBef>
              <a:defRPr sz="200">
                <a:solidFill>
                  <a:srgbClr val="010000"/>
                </a:solidFill>
              </a:defRPr>
            </a:pPr>
            <a:endParaRPr/>
          </a:p>
        </p:txBody>
      </p:sp>
      <p:pic>
        <p:nvPicPr>
          <p:cNvPr id="1391" name="Bilde 23" descr="Bilde 23"/>
          <p:cNvPicPr>
            <a:picLocks noChangeAspect="1"/>
          </p:cNvPicPr>
          <p:nvPr/>
        </p:nvPicPr>
        <p:blipFill>
          <a:blip r:embed="rId3"/>
          <a:srcRect t="9132" r="29371"/>
          <a:stretch>
            <a:fillRect/>
          </a:stretch>
        </p:blipFill>
        <p:spPr>
          <a:xfrm flipH="1">
            <a:off x="6390335" y="2580062"/>
            <a:ext cx="3333000" cy="4288079"/>
          </a:xfrm>
          <a:prstGeom prst="rect">
            <a:avLst/>
          </a:prstGeom>
          <a:ln w="12700">
            <a:miter lim="400000"/>
          </a:ln>
        </p:spPr>
      </p:pic>
      <p:pic>
        <p:nvPicPr>
          <p:cNvPr id="1392" name="Bilde 25" descr="Bilde 25"/>
          <p:cNvPicPr>
            <a:picLocks noChangeAspect="1"/>
          </p:cNvPicPr>
          <p:nvPr/>
        </p:nvPicPr>
        <p:blipFill>
          <a:blip r:embed="rId4"/>
          <a:srcRect l="19625" t="22777" r="26966"/>
          <a:stretch>
            <a:fillRect/>
          </a:stretch>
        </p:blipFill>
        <p:spPr>
          <a:xfrm flipH="1">
            <a:off x="8507560" y="1286668"/>
            <a:ext cx="3855212" cy="5574031"/>
          </a:xfrm>
          <a:prstGeom prst="rect">
            <a:avLst/>
          </a:prstGeom>
          <a:ln w="12700">
            <a:miter lim="400000"/>
          </a:ln>
        </p:spPr>
      </p:pic>
      <p:sp>
        <p:nvSpPr>
          <p:cNvPr id="1393" name="Januar 2023"/>
          <p:cNvSpPr txBox="1"/>
          <p:nvPr/>
        </p:nvSpPr>
        <p:spPr>
          <a:xfrm>
            <a:off x="11428844" y="168107"/>
            <a:ext cx="9239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20" rIns="45719" bIns="45720" anchor="t">
            <a:spAutoFit/>
          </a:bodyPr>
          <a:lstStyle>
            <a:lvl1pPr algn="ctr" defTabSz="914446">
              <a:spcBef>
                <a:spcPts val="1100"/>
              </a:spcBef>
              <a:defRPr sz="1400">
                <a:latin typeface="Helvetica Neue Light"/>
                <a:ea typeface="Helvetica Neue Light"/>
                <a:cs typeface="Helvetica Neue Light"/>
                <a:sym typeface="Helvetica Neue Light"/>
              </a:defRPr>
            </a:lvl1pPr>
          </a:lstStyle>
          <a:p>
            <a:endParaRPr lang="nb-NO"/>
          </a:p>
        </p:txBody>
      </p:sp>
      <p:sp>
        <p:nvSpPr>
          <p:cNvPr id="1394" name="Av Mari Telnes-Bengtson"/>
          <p:cNvSpPr txBox="1"/>
          <p:nvPr/>
        </p:nvSpPr>
        <p:spPr>
          <a:xfrm>
            <a:off x="3271405" y="4573088"/>
            <a:ext cx="92395"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defTabSz="914446">
              <a:spcBef>
                <a:spcPts val="1100"/>
              </a:spcBef>
              <a:defRPr sz="1400">
                <a:latin typeface="Helvetica Neue Light"/>
                <a:ea typeface="Helvetica Neue Light"/>
                <a:cs typeface="Helvetica Neue Light"/>
                <a:sym typeface="Helvetica Neue Light"/>
              </a:defRPr>
            </a:lvl1pPr>
          </a:lstStyle>
          <a:p>
            <a:endParaRPr/>
          </a:p>
        </p:txBody>
      </p:sp>
      <p:pic>
        <p:nvPicPr>
          <p:cNvPr id="1395" name="Plassholder for bilde 21" descr="Plassholder for bilde 21"/>
          <p:cNvPicPr>
            <a:picLocks noChangeAspect="1"/>
          </p:cNvPicPr>
          <p:nvPr/>
        </p:nvPicPr>
        <p:blipFill>
          <a:blip r:embed="rId5"/>
          <a:srcRect l="1654"/>
          <a:stretch>
            <a:fillRect/>
          </a:stretch>
        </p:blipFill>
        <p:spPr>
          <a:xfrm>
            <a:off x="1973544" y="2667325"/>
            <a:ext cx="1681151" cy="637434"/>
          </a:xfrm>
          <a:prstGeom prst="rect">
            <a:avLst/>
          </a:prstGeom>
          <a:ln w="12700">
            <a:miter lim="400000"/>
          </a:ln>
        </p:spPr>
      </p:pic>
      <p:sp>
        <p:nvSpPr>
          <p:cNvPr id="1396" name="Plassholder for tekst 13"/>
          <p:cNvSpPr/>
          <p:nvPr/>
        </p:nvSpPr>
        <p:spPr>
          <a:xfrm>
            <a:off x="745996" y="3473057"/>
            <a:ext cx="5143214" cy="1543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gn="ctr" defTabSz="914446">
              <a:spcBef>
                <a:spcPts val="1100"/>
              </a:spcBef>
              <a:defRPr sz="7100"/>
            </a:lvl1pPr>
          </a:lstStyle>
          <a:p>
            <a:r>
              <a:t>Studiestart</a:t>
            </a:r>
          </a:p>
        </p:txBody>
      </p:sp>
      <p:sp>
        <p:nvSpPr>
          <p:cNvPr id="1397" name="Plassholder for tekst 13"/>
          <p:cNvSpPr/>
          <p:nvPr/>
        </p:nvSpPr>
        <p:spPr>
          <a:xfrm>
            <a:off x="3936610" y="2613633"/>
            <a:ext cx="5143214" cy="1543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defTabSz="914446">
              <a:spcBef>
                <a:spcPts val="1100"/>
              </a:spcBef>
              <a:defRPr sz="5200">
                <a:latin typeface="Helvetica Neue Thin"/>
                <a:ea typeface="Helvetica Neue Thin"/>
                <a:cs typeface="Helvetica Neue Thin"/>
                <a:sym typeface="Helvetica Neue Thin"/>
              </a:defRPr>
            </a:lvl1pPr>
          </a:lstStyle>
          <a:p>
            <a:r>
              <a:t>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extLst>
              <a:ext uri="{FF2B5EF4-FFF2-40B4-BE49-F238E27FC236}">
                <a16:creationId xmlns:a16="http://schemas.microsoft.com/office/drawing/2014/main" id="{B1C4AFD0-E44E-7C99-EB48-EB00533FC24E}"/>
              </a:ext>
            </a:extLst>
          </p:cNvPr>
          <p:cNvSpPr/>
          <p:nvPr/>
        </p:nvSpPr>
        <p:spPr>
          <a:xfrm>
            <a:off x="762000" y="1587725"/>
            <a:ext cx="10504367" cy="4096698"/>
          </a:xfrm>
          <a:prstGeom prst="rect">
            <a:avLst/>
          </a:prstGeom>
          <a:solidFill>
            <a:srgbClr val="EFEDFE"/>
          </a:solidFill>
          <a:ln w="12700">
            <a:miter lim="400000"/>
          </a:ln>
        </p:spPr>
        <p:txBody>
          <a:bodyPr lIns="45719" rIns="45719" anchor="ctr"/>
          <a:lstStyle/>
          <a:p>
            <a:endParaRPr/>
          </a:p>
        </p:txBody>
      </p:sp>
      <p:pic>
        <p:nvPicPr>
          <p:cNvPr id="17" name="Bilde 16" descr="Et bilde som inneholder tekst&#10;&#10;Automatisk generert beskrivelse">
            <a:extLst>
              <a:ext uri="{FF2B5EF4-FFF2-40B4-BE49-F238E27FC236}">
                <a16:creationId xmlns:a16="http://schemas.microsoft.com/office/drawing/2014/main" id="{17D3A696-F0AD-C949-D24F-E961CD18F6F1}"/>
              </a:ext>
            </a:extLst>
          </p:cNvPr>
          <p:cNvPicPr>
            <a:picLocks noChangeAspect="1"/>
          </p:cNvPicPr>
          <p:nvPr/>
        </p:nvPicPr>
        <p:blipFill rotWithShape="1">
          <a:blip r:embed="rId3">
            <a:extLst>
              <a:ext uri="{28A0092B-C50C-407E-A947-70E740481C1C}">
                <a14:useLocalDpi xmlns:a14="http://schemas.microsoft.com/office/drawing/2010/main" val="0"/>
              </a:ext>
            </a:extLst>
          </a:blip>
          <a:srcRect b="30451"/>
          <a:stretch/>
        </p:blipFill>
        <p:spPr>
          <a:xfrm>
            <a:off x="4301501" y="2923584"/>
            <a:ext cx="2118981" cy="2771135"/>
          </a:xfrm>
          <a:prstGeom prst="rect">
            <a:avLst/>
          </a:prstGeom>
          <a:effectLst>
            <a:outerShdw blurRad="50800" dist="38100" dir="13500000" algn="br" rotWithShape="0">
              <a:prstClr val="black">
                <a:alpha val="40000"/>
              </a:prstClr>
            </a:outerShdw>
          </a:effectLst>
        </p:spPr>
      </p:pic>
      <p:sp>
        <p:nvSpPr>
          <p:cNvPr id="2" name="Tittel 1">
            <a:extLst>
              <a:ext uri="{FF2B5EF4-FFF2-40B4-BE49-F238E27FC236}">
                <a16:creationId xmlns:a16="http://schemas.microsoft.com/office/drawing/2014/main" id="{E7C2DB36-6B0B-D2EA-D8B3-07C2ECF70C4A}"/>
              </a:ext>
            </a:extLst>
          </p:cNvPr>
          <p:cNvSpPr>
            <a:spLocks noGrp="1"/>
          </p:cNvSpPr>
          <p:nvPr>
            <p:ph type="title"/>
          </p:nvPr>
        </p:nvSpPr>
        <p:spPr>
          <a:xfrm>
            <a:off x="762000" y="544513"/>
            <a:ext cx="10515600" cy="525380"/>
          </a:xfrm>
        </p:spPr>
        <p:txBody>
          <a:bodyPr/>
          <a:lstStyle/>
          <a:p>
            <a:r>
              <a:rPr lang="nb-NO" b="1"/>
              <a:t>Studiestart</a:t>
            </a:r>
            <a:r>
              <a:rPr lang="nb-NO"/>
              <a:t> konsept </a:t>
            </a:r>
            <a:r>
              <a:rPr lang="nb-NO">
                <a:sym typeface="Wingdings" pitchFamily="2" charset="2"/>
              </a:rPr>
              <a:t></a:t>
            </a:r>
            <a:r>
              <a:rPr lang="nb-NO"/>
              <a:t> 2023</a:t>
            </a:r>
          </a:p>
        </p:txBody>
      </p:sp>
      <p:sp>
        <p:nvSpPr>
          <p:cNvPr id="4" name="Plassholder for dato 3">
            <a:extLst>
              <a:ext uri="{FF2B5EF4-FFF2-40B4-BE49-F238E27FC236}">
                <a16:creationId xmlns:a16="http://schemas.microsoft.com/office/drawing/2014/main" id="{3DD1C2D7-313D-8F6F-BA99-D57B3D016F0D}"/>
              </a:ext>
            </a:extLst>
          </p:cNvPr>
          <p:cNvSpPr>
            <a:spLocks noGrp="1"/>
          </p:cNvSpPr>
          <p:nvPr>
            <p:ph type="dt" sz="half" idx="10"/>
          </p:nvPr>
        </p:nvSpPr>
        <p:spPr/>
        <p:txBody>
          <a:bodyPr/>
          <a:lstStyle/>
          <a:p>
            <a:fld id="{551288AB-831B-6B45-B943-8047C9D28843}" type="datetime1">
              <a:rPr lang="nb-NO" smtClean="0"/>
              <a:t>06.03.2023</a:t>
            </a:fld>
            <a:endParaRPr lang="nb-NO"/>
          </a:p>
        </p:txBody>
      </p:sp>
      <p:sp>
        <p:nvSpPr>
          <p:cNvPr id="5" name="Plassholder for bunntekst 4">
            <a:extLst>
              <a:ext uri="{FF2B5EF4-FFF2-40B4-BE49-F238E27FC236}">
                <a16:creationId xmlns:a16="http://schemas.microsoft.com/office/drawing/2014/main" id="{B6DD0CCA-974B-4247-9E57-7CBA0B6AD65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58577E4-CB80-0F11-1459-9860012E893E}"/>
              </a:ext>
            </a:extLst>
          </p:cNvPr>
          <p:cNvSpPr>
            <a:spLocks noGrp="1"/>
          </p:cNvSpPr>
          <p:nvPr>
            <p:ph type="sldNum" sz="quarter" idx="12"/>
          </p:nvPr>
        </p:nvSpPr>
        <p:spPr/>
        <p:txBody>
          <a:bodyPr/>
          <a:lstStyle/>
          <a:p>
            <a:fld id="{974BEF80-AE67-4A48-B009-03AE5E212B13}" type="slidenum">
              <a:rPr lang="nb-NO" dirty="0" smtClean="0"/>
              <a:t>4</a:t>
            </a:fld>
            <a:endParaRPr lang="nb-NO"/>
          </a:p>
        </p:txBody>
      </p:sp>
      <p:pic>
        <p:nvPicPr>
          <p:cNvPr id="9" name="Bilde 8" descr="Et bilde som inneholder silhuetter, linjetegning&#10;&#10;Automatisk generert beskrivelse">
            <a:extLst>
              <a:ext uri="{FF2B5EF4-FFF2-40B4-BE49-F238E27FC236}">
                <a16:creationId xmlns:a16="http://schemas.microsoft.com/office/drawing/2014/main" id="{17ACDE85-653F-B870-2F0F-E90891BE2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49" y="2582478"/>
            <a:ext cx="3381324" cy="3381324"/>
          </a:xfrm>
          <a:prstGeom prst="rect">
            <a:avLst/>
          </a:prstGeom>
        </p:spPr>
      </p:pic>
      <p:pic>
        <p:nvPicPr>
          <p:cNvPr id="11" name="Bilde 10">
            <a:extLst>
              <a:ext uri="{FF2B5EF4-FFF2-40B4-BE49-F238E27FC236}">
                <a16:creationId xmlns:a16="http://schemas.microsoft.com/office/drawing/2014/main" id="{DDCF03E8-0D50-1EBD-08D3-DE222C8D2CD1}"/>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279834" y="1226332"/>
            <a:ext cx="990600" cy="990600"/>
          </a:xfrm>
          <a:prstGeom prst="rect">
            <a:avLst/>
          </a:prstGeom>
        </p:spPr>
      </p:pic>
      <p:pic>
        <p:nvPicPr>
          <p:cNvPr id="15" name="Bilde 14">
            <a:extLst>
              <a:ext uri="{FF2B5EF4-FFF2-40B4-BE49-F238E27FC236}">
                <a16:creationId xmlns:a16="http://schemas.microsoft.com/office/drawing/2014/main" id="{4A88DFD5-6C2F-5647-CFEF-A8AE6B6809B3}"/>
              </a:ext>
            </a:extLst>
          </p:cNvPr>
          <p:cNvPicPr>
            <a:picLocks noChangeAspect="1"/>
          </p:cNvPicPr>
          <p:nvPr/>
        </p:nvPicPr>
        <p:blipFill rotWithShape="1">
          <a:blip r:embed="rId6">
            <a:extLst>
              <a:ext uri="{28A0092B-C50C-407E-A947-70E740481C1C}">
                <a14:useLocalDpi xmlns:a14="http://schemas.microsoft.com/office/drawing/2010/main" val="0"/>
              </a:ext>
            </a:extLst>
          </a:blip>
          <a:srcRect b="56425"/>
          <a:stretch/>
        </p:blipFill>
        <p:spPr>
          <a:xfrm>
            <a:off x="5734682" y="2043682"/>
            <a:ext cx="2103469" cy="3637572"/>
          </a:xfrm>
          <a:prstGeom prst="rect">
            <a:avLst/>
          </a:prstGeom>
          <a:effectLst>
            <a:outerShdw blurRad="50800" dist="38100" dir="13500000" algn="br" rotWithShape="0">
              <a:prstClr val="black">
                <a:alpha val="40000"/>
              </a:prstClr>
            </a:outerShdw>
          </a:effectLst>
        </p:spPr>
      </p:pic>
      <p:pic>
        <p:nvPicPr>
          <p:cNvPr id="13" name="Bilde 12" descr="Et bilde som inneholder tekst&#10;&#10;Automatisk generert beskrivelse">
            <a:extLst>
              <a:ext uri="{FF2B5EF4-FFF2-40B4-BE49-F238E27FC236}">
                <a16:creationId xmlns:a16="http://schemas.microsoft.com/office/drawing/2014/main" id="{B4ABB04D-FA2F-4767-49A7-F7EC22D6107D}"/>
              </a:ext>
            </a:extLst>
          </p:cNvPr>
          <p:cNvPicPr>
            <a:picLocks noChangeAspect="1"/>
          </p:cNvPicPr>
          <p:nvPr/>
        </p:nvPicPr>
        <p:blipFill rotWithShape="1">
          <a:blip r:embed="rId7">
            <a:extLst>
              <a:ext uri="{28A0092B-C50C-407E-A947-70E740481C1C}">
                <a14:useLocalDpi xmlns:a14="http://schemas.microsoft.com/office/drawing/2010/main" val="0"/>
              </a:ext>
            </a:extLst>
          </a:blip>
          <a:srcRect b="25069"/>
          <a:stretch/>
        </p:blipFill>
        <p:spPr>
          <a:xfrm>
            <a:off x="7106282" y="2283779"/>
            <a:ext cx="2103469" cy="3410940"/>
          </a:xfrm>
          <a:prstGeom prst="rect">
            <a:avLst/>
          </a:prstGeom>
          <a:effectLst>
            <a:outerShdw blurRad="50800" dist="38100" dir="13500000" algn="br" rotWithShape="0">
              <a:prstClr val="black">
                <a:alpha val="40000"/>
              </a:prstClr>
            </a:outerShdw>
          </a:effectLst>
        </p:spPr>
      </p:pic>
      <p:sp>
        <p:nvSpPr>
          <p:cNvPr id="18" name="TekstSylinder 17">
            <a:extLst>
              <a:ext uri="{FF2B5EF4-FFF2-40B4-BE49-F238E27FC236}">
                <a16:creationId xmlns:a16="http://schemas.microsoft.com/office/drawing/2014/main" id="{ECFBE32F-645B-59FB-5A75-1AD764FBF39D}"/>
              </a:ext>
            </a:extLst>
          </p:cNvPr>
          <p:cNvSpPr txBox="1"/>
          <p:nvPr/>
        </p:nvSpPr>
        <p:spPr>
          <a:xfrm>
            <a:off x="9395791" y="4258485"/>
            <a:ext cx="1749287" cy="369332"/>
          </a:xfrm>
          <a:prstGeom prst="rect">
            <a:avLst/>
          </a:prstGeom>
          <a:noFill/>
        </p:spPr>
        <p:txBody>
          <a:bodyPr wrap="square" rtlCol="0">
            <a:spAutoFit/>
          </a:bodyPr>
          <a:lstStyle/>
          <a:p>
            <a:r>
              <a:rPr lang="nb-NO"/>
              <a:t>Persontilpasset sjekkliste </a:t>
            </a:r>
            <a:br>
              <a:rPr lang="nb-NO"/>
            </a:br>
            <a:r>
              <a:rPr lang="nb-NO"/>
              <a:t>med viktige gjøremål og frister</a:t>
            </a:r>
          </a:p>
        </p:txBody>
      </p:sp>
      <p:cxnSp>
        <p:nvCxnSpPr>
          <p:cNvPr id="20" name="Rett linje 19">
            <a:extLst>
              <a:ext uri="{FF2B5EF4-FFF2-40B4-BE49-F238E27FC236}">
                <a16:creationId xmlns:a16="http://schemas.microsoft.com/office/drawing/2014/main" id="{5E914159-6733-038D-9AAA-D34AEF9F548C}"/>
              </a:ext>
            </a:extLst>
          </p:cNvPr>
          <p:cNvCxnSpPr>
            <a:cxnSpLocks/>
            <a:endCxn id="18" idx="1"/>
          </p:cNvCxnSpPr>
          <p:nvPr/>
        </p:nvCxnSpPr>
        <p:spPr>
          <a:xfrm>
            <a:off x="8839200" y="4443151"/>
            <a:ext cx="556591" cy="0"/>
          </a:xfrm>
          <a:prstGeom prst="line">
            <a:avLst/>
          </a:prstGeom>
          <a:ln w="9525">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TekstSylinder 25">
            <a:extLst>
              <a:ext uri="{FF2B5EF4-FFF2-40B4-BE49-F238E27FC236}">
                <a16:creationId xmlns:a16="http://schemas.microsoft.com/office/drawing/2014/main" id="{57BE27F7-B5D6-FEC5-9A92-E8FC95BA002F}"/>
              </a:ext>
            </a:extLst>
          </p:cNvPr>
          <p:cNvSpPr txBox="1"/>
          <p:nvPr/>
        </p:nvSpPr>
        <p:spPr>
          <a:xfrm>
            <a:off x="3300452" y="4987926"/>
            <a:ext cx="839042" cy="369332"/>
          </a:xfrm>
          <a:prstGeom prst="rect">
            <a:avLst/>
          </a:prstGeom>
          <a:noFill/>
        </p:spPr>
        <p:txBody>
          <a:bodyPr wrap="square" rtlCol="0">
            <a:spAutoFit/>
          </a:bodyPr>
          <a:lstStyle/>
          <a:p>
            <a:r>
              <a:rPr lang="nb-NO"/>
              <a:t>Program for studiestart</a:t>
            </a:r>
          </a:p>
        </p:txBody>
      </p:sp>
      <p:cxnSp>
        <p:nvCxnSpPr>
          <p:cNvPr id="27" name="Rett linje 26">
            <a:extLst>
              <a:ext uri="{FF2B5EF4-FFF2-40B4-BE49-F238E27FC236}">
                <a16:creationId xmlns:a16="http://schemas.microsoft.com/office/drawing/2014/main" id="{D8C472AF-13EA-5A4F-775D-68907DC4A279}"/>
              </a:ext>
            </a:extLst>
          </p:cNvPr>
          <p:cNvCxnSpPr>
            <a:cxnSpLocks/>
            <a:endCxn id="26" idx="3"/>
          </p:cNvCxnSpPr>
          <p:nvPr/>
        </p:nvCxnSpPr>
        <p:spPr>
          <a:xfrm flipH="1">
            <a:off x="4139494" y="5172592"/>
            <a:ext cx="896332" cy="0"/>
          </a:xfrm>
          <a:prstGeom prst="line">
            <a:avLst/>
          </a:prstGeom>
          <a:ln w="9525">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TekstSylinder 33">
            <a:extLst>
              <a:ext uri="{FF2B5EF4-FFF2-40B4-BE49-F238E27FC236}">
                <a16:creationId xmlns:a16="http://schemas.microsoft.com/office/drawing/2014/main" id="{4E0B1A19-41C9-AE35-F56F-D23FE3FB00E6}"/>
              </a:ext>
            </a:extLst>
          </p:cNvPr>
          <p:cNvSpPr txBox="1"/>
          <p:nvPr/>
        </p:nvSpPr>
        <p:spPr>
          <a:xfrm>
            <a:off x="4363082" y="2397812"/>
            <a:ext cx="1112535" cy="369332"/>
          </a:xfrm>
          <a:prstGeom prst="rect">
            <a:avLst/>
          </a:prstGeom>
          <a:noFill/>
        </p:spPr>
        <p:txBody>
          <a:bodyPr wrap="square" rtlCol="0">
            <a:spAutoFit/>
          </a:bodyPr>
          <a:lstStyle/>
          <a:p>
            <a:r>
              <a:rPr lang="nb-NO"/>
              <a:t>Tilpasset innhold  og startside</a:t>
            </a:r>
          </a:p>
        </p:txBody>
      </p:sp>
      <p:cxnSp>
        <p:nvCxnSpPr>
          <p:cNvPr id="35" name="Rett linje 34">
            <a:extLst>
              <a:ext uri="{FF2B5EF4-FFF2-40B4-BE49-F238E27FC236}">
                <a16:creationId xmlns:a16="http://schemas.microsoft.com/office/drawing/2014/main" id="{49278B53-7D91-D93E-ABDA-57C161FFE122}"/>
              </a:ext>
            </a:extLst>
          </p:cNvPr>
          <p:cNvCxnSpPr>
            <a:cxnSpLocks/>
            <a:endCxn id="34" idx="3"/>
          </p:cNvCxnSpPr>
          <p:nvPr/>
        </p:nvCxnSpPr>
        <p:spPr>
          <a:xfrm flipH="1">
            <a:off x="5475617" y="2582478"/>
            <a:ext cx="896332" cy="0"/>
          </a:xfrm>
          <a:prstGeom prst="line">
            <a:avLst/>
          </a:prstGeom>
          <a:ln w="9525">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8" name="TekstSylinder 37">
            <a:extLst>
              <a:ext uri="{FF2B5EF4-FFF2-40B4-BE49-F238E27FC236}">
                <a16:creationId xmlns:a16="http://schemas.microsoft.com/office/drawing/2014/main" id="{FA6A5CC2-88F8-39C4-7E98-AC3ED8D40B4F}"/>
              </a:ext>
            </a:extLst>
          </p:cNvPr>
          <p:cNvSpPr txBox="1"/>
          <p:nvPr/>
        </p:nvSpPr>
        <p:spPr>
          <a:xfrm>
            <a:off x="1140233" y="2287274"/>
            <a:ext cx="2892193" cy="507831"/>
          </a:xfrm>
          <a:prstGeom prst="rect">
            <a:avLst/>
          </a:prstGeom>
          <a:noFill/>
        </p:spPr>
        <p:txBody>
          <a:bodyPr wrap="square">
            <a:spAutoFit/>
          </a:bodyPr>
          <a:lstStyle/>
          <a:p>
            <a:r>
              <a:rPr lang="nb-NO">
                <a:effectLst/>
              </a:rPr>
              <a:t>Som student har jeg behov for:</a:t>
            </a:r>
            <a:br>
              <a:rPr lang="nb-NO">
                <a:effectLst/>
              </a:rPr>
            </a:br>
            <a:r>
              <a:rPr lang="nb-NO">
                <a:effectLst/>
              </a:rPr>
              <a:t>- Å få praktisk informasjon om studie før studiestart</a:t>
            </a:r>
            <a:br>
              <a:rPr lang="nb-NO">
                <a:effectLst/>
              </a:rPr>
            </a:br>
            <a:r>
              <a:rPr lang="nb-NO">
                <a:effectLst/>
              </a:rPr>
              <a:t>- Å bli kjent med studiestedet og studiet før start</a:t>
            </a:r>
            <a:endParaRPr lang="nb-NO"/>
          </a:p>
        </p:txBody>
      </p:sp>
      <p:sp>
        <p:nvSpPr>
          <p:cNvPr id="39" name="TekstSylinder 38">
            <a:extLst>
              <a:ext uri="{FF2B5EF4-FFF2-40B4-BE49-F238E27FC236}">
                <a16:creationId xmlns:a16="http://schemas.microsoft.com/office/drawing/2014/main" id="{414D50D7-BCB2-4EE1-02AE-437A3DBDCEF5}"/>
              </a:ext>
            </a:extLst>
          </p:cNvPr>
          <p:cNvSpPr txBox="1"/>
          <p:nvPr/>
        </p:nvSpPr>
        <p:spPr>
          <a:xfrm>
            <a:off x="1086775" y="1895369"/>
            <a:ext cx="2892193" cy="338554"/>
          </a:xfrm>
          <a:prstGeom prst="rect">
            <a:avLst/>
          </a:prstGeom>
          <a:noFill/>
        </p:spPr>
        <p:txBody>
          <a:bodyPr wrap="square">
            <a:spAutoFit/>
          </a:bodyPr>
          <a:lstStyle/>
          <a:p>
            <a:r>
              <a:rPr lang="nb-NO" sz="1600" b="1">
                <a:solidFill>
                  <a:schemeClr val="accent6"/>
                </a:solidFill>
                <a:effectLst/>
              </a:rPr>
              <a:t>Bli klar til studiestart!</a:t>
            </a:r>
            <a:endParaRPr lang="nb-NO" sz="1600" b="1">
              <a:solidFill>
                <a:schemeClr val="accent6"/>
              </a:solidFill>
            </a:endParaRPr>
          </a:p>
        </p:txBody>
      </p:sp>
    </p:spTree>
    <p:extLst>
      <p:ext uri="{BB962C8B-B14F-4D97-AF65-F5344CB8AC3E}">
        <p14:creationId xmlns:p14="http://schemas.microsoft.com/office/powerpoint/2010/main" val="185642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236612BA-5D25-5B65-D4A6-70ED121E542F}"/>
              </a:ext>
            </a:extLst>
          </p:cNvPr>
          <p:cNvSpPr>
            <a:spLocks noGrp="1"/>
          </p:cNvSpPr>
          <p:nvPr>
            <p:ph type="ftr" sz="quarter" idx="3"/>
          </p:nvPr>
        </p:nvSpPr>
        <p:spPr/>
        <p:txBody>
          <a:bodyPr/>
          <a:lstStyle/>
          <a:p>
            <a:endParaRPr lang="nb-NO"/>
          </a:p>
        </p:txBody>
      </p:sp>
      <p:sp>
        <p:nvSpPr>
          <p:cNvPr id="5" name="Plassholder for lysbildenummer 4">
            <a:extLst>
              <a:ext uri="{FF2B5EF4-FFF2-40B4-BE49-F238E27FC236}">
                <a16:creationId xmlns:a16="http://schemas.microsoft.com/office/drawing/2014/main" id="{87DE646A-07DC-A0B9-8AEE-4ABE71065D11}"/>
              </a:ext>
            </a:extLst>
          </p:cNvPr>
          <p:cNvSpPr>
            <a:spLocks noGrp="1"/>
          </p:cNvSpPr>
          <p:nvPr>
            <p:ph type="sldNum" sz="quarter" idx="12"/>
          </p:nvPr>
        </p:nvSpPr>
        <p:spPr/>
        <p:txBody>
          <a:bodyPr/>
          <a:lstStyle/>
          <a:p>
            <a:r>
              <a:rPr lang="en-US"/>
              <a:t>Side </a:t>
            </a:r>
            <a:fld id="{5251F420-7306-4E7C-A79E-F31A38F7D392}" type="slidenum">
              <a:rPr lang="en-US" smtClean="0"/>
              <a:pPr/>
              <a:t>5</a:t>
            </a:fld>
            <a:endParaRPr lang="en-US"/>
          </a:p>
        </p:txBody>
      </p:sp>
      <p:sp>
        <p:nvSpPr>
          <p:cNvPr id="7" name="Undertittel 6">
            <a:extLst>
              <a:ext uri="{FF2B5EF4-FFF2-40B4-BE49-F238E27FC236}">
                <a16:creationId xmlns:a16="http://schemas.microsoft.com/office/drawing/2014/main" id="{6D34179A-0E20-4CA1-ECBB-7A02A58E7281}"/>
              </a:ext>
            </a:extLst>
          </p:cNvPr>
          <p:cNvSpPr>
            <a:spLocks noGrp="1"/>
          </p:cNvSpPr>
          <p:nvPr>
            <p:ph type="subTitle" idx="13"/>
          </p:nvPr>
        </p:nvSpPr>
        <p:spPr/>
        <p:txBody>
          <a:bodyPr/>
          <a:lstStyle/>
          <a:p>
            <a:r>
              <a:rPr lang="nb-NO"/>
              <a:t>Sjekklistepunkter vi fokuserer på:</a:t>
            </a:r>
            <a:endParaRPr/>
          </a:p>
        </p:txBody>
      </p:sp>
      <p:sp>
        <p:nvSpPr>
          <p:cNvPr id="8" name="Plassholder for innhold 7">
            <a:extLst>
              <a:ext uri="{FF2B5EF4-FFF2-40B4-BE49-F238E27FC236}">
                <a16:creationId xmlns:a16="http://schemas.microsoft.com/office/drawing/2014/main" id="{195BAB31-AB33-5D92-1D71-BB5FF1E6CC22}"/>
              </a:ext>
            </a:extLst>
          </p:cNvPr>
          <p:cNvSpPr>
            <a:spLocks noGrp="1"/>
          </p:cNvSpPr>
          <p:nvPr>
            <p:ph sz="quarter" idx="30"/>
          </p:nvPr>
        </p:nvSpPr>
        <p:spPr/>
        <p:txBody>
          <a:bodyPr/>
          <a:lstStyle/>
          <a:p>
            <a:pPr marL="285750" indent="-285750">
              <a:buFont typeface="Arial" panose="020B0604020202020204" pitchFamily="34" charset="0"/>
              <a:buChar char="•"/>
            </a:pPr>
            <a:r>
              <a:rPr lang="nb-NO" sz="2400"/>
              <a:t>Skaff deg brukernavn og passord</a:t>
            </a:r>
          </a:p>
          <a:p>
            <a:pPr marL="285750" indent="-285750">
              <a:buFont typeface="Arial" panose="020B0604020202020204" pitchFamily="34" charset="0"/>
              <a:buChar char="•"/>
            </a:pPr>
            <a:r>
              <a:rPr lang="nb-NO" sz="2400"/>
              <a:t>Betal semesteravgift</a:t>
            </a:r>
          </a:p>
          <a:p>
            <a:pPr marL="285750" indent="-285750">
              <a:buFont typeface="Arial" panose="020B0604020202020204" pitchFamily="34" charset="0"/>
              <a:buChar char="•"/>
            </a:pPr>
            <a:r>
              <a:rPr lang="nb-NO" sz="2400" err="1"/>
              <a:t>Semesterregistrer</a:t>
            </a:r>
            <a:r>
              <a:rPr lang="nb-NO" sz="2400"/>
              <a:t> deg</a:t>
            </a:r>
          </a:p>
          <a:p>
            <a:pPr marL="285750" indent="-285750">
              <a:buFont typeface="Arial" panose="020B0604020202020204" pitchFamily="34" charset="0"/>
              <a:buChar char="•"/>
            </a:pPr>
            <a:r>
              <a:rPr lang="nb-NO" sz="2400"/>
              <a:t>Meld deg opp til emner</a:t>
            </a:r>
          </a:p>
          <a:p>
            <a:pPr marL="285750" indent="-285750">
              <a:buFont typeface="Arial" panose="020B0604020202020204" pitchFamily="34" charset="0"/>
              <a:buChar char="•"/>
            </a:pPr>
            <a:r>
              <a:rPr lang="nb-NO" sz="2400"/>
              <a:t>Skaff deg studentkort</a:t>
            </a:r>
          </a:p>
          <a:p>
            <a:pPr marL="285750" indent="-285750">
              <a:buFont typeface="Arial" panose="020B0604020202020204" pitchFamily="34" charset="0"/>
              <a:buChar char="•"/>
            </a:pPr>
            <a:r>
              <a:rPr lang="nb-NO" sz="2400"/>
              <a:t>Skaff deg studentbevis</a:t>
            </a:r>
          </a:p>
          <a:p>
            <a:pPr marL="285750" indent="-285750">
              <a:buFont typeface="Arial" panose="020B0604020202020204" pitchFamily="34" charset="0"/>
              <a:buChar char="•"/>
            </a:pPr>
            <a:r>
              <a:rPr lang="nb-NO"/>
              <a:t>Politiattest</a:t>
            </a:r>
            <a:endParaRPr lang="nb-NO" sz="2400"/>
          </a:p>
          <a:p>
            <a:pPr marL="0" indent="0">
              <a:buNone/>
            </a:pPr>
            <a:endParaRPr/>
          </a:p>
        </p:txBody>
      </p:sp>
      <p:sp>
        <p:nvSpPr>
          <p:cNvPr id="9" name="Tittel 4">
            <a:extLst>
              <a:ext uri="{FF2B5EF4-FFF2-40B4-BE49-F238E27FC236}">
                <a16:creationId xmlns:a16="http://schemas.microsoft.com/office/drawing/2014/main" id="{EA538A96-3B5B-9770-2E6B-FCB38F5E25AA}"/>
              </a:ext>
            </a:extLst>
          </p:cNvPr>
          <p:cNvSpPr>
            <a:spLocks noGrp="1"/>
          </p:cNvSpPr>
          <p:nvPr>
            <p:ph type="title"/>
          </p:nvPr>
        </p:nvSpPr>
        <p:spPr>
          <a:xfrm>
            <a:off x="360043" y="360045"/>
            <a:ext cx="10906323" cy="542658"/>
          </a:xfrm>
        </p:spPr>
        <p:txBody>
          <a:bodyPr/>
          <a:lstStyle/>
          <a:p>
            <a:r>
              <a:rPr lang="nb-NO"/>
              <a:t>Sjekkliste / gjøremålsliste for studiestart i Mine studier</a:t>
            </a:r>
            <a:endParaRPr/>
          </a:p>
        </p:txBody>
      </p:sp>
      <p:pic>
        <p:nvPicPr>
          <p:cNvPr id="17" name="Bilde 16">
            <a:extLst>
              <a:ext uri="{FF2B5EF4-FFF2-40B4-BE49-F238E27FC236}">
                <a16:creationId xmlns:a16="http://schemas.microsoft.com/office/drawing/2014/main" id="{A5D06F3E-44BE-CC9C-057A-15351D143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744" y="1245302"/>
            <a:ext cx="2349500" cy="4813300"/>
          </a:xfrm>
          <a:prstGeom prst="rect">
            <a:avLst/>
          </a:prstGeom>
        </p:spPr>
      </p:pic>
      <p:pic>
        <p:nvPicPr>
          <p:cNvPr id="19" name="Bilde 18">
            <a:extLst>
              <a:ext uri="{FF2B5EF4-FFF2-40B4-BE49-F238E27FC236}">
                <a16:creationId xmlns:a16="http://schemas.microsoft.com/office/drawing/2014/main" id="{9D21B5CD-BBA3-E773-82AE-E5B16EC77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2006" y="1241997"/>
            <a:ext cx="2298700" cy="5130800"/>
          </a:xfrm>
          <a:prstGeom prst="rect">
            <a:avLst/>
          </a:prstGeom>
        </p:spPr>
      </p:pic>
      <p:pic>
        <p:nvPicPr>
          <p:cNvPr id="21" name="Grafikk 20" descr="Avmerking">
            <a:extLst>
              <a:ext uri="{FF2B5EF4-FFF2-40B4-BE49-F238E27FC236}">
                <a16:creationId xmlns:a16="http://schemas.microsoft.com/office/drawing/2014/main" id="{4B065D15-247A-59E4-90F4-2A39A80BB7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8455" y="1644493"/>
            <a:ext cx="494749" cy="494749"/>
          </a:xfrm>
          <a:prstGeom prst="rect">
            <a:avLst/>
          </a:prstGeom>
        </p:spPr>
      </p:pic>
      <p:pic>
        <p:nvPicPr>
          <p:cNvPr id="22" name="Grafikk 21" descr="Avmerking">
            <a:extLst>
              <a:ext uri="{FF2B5EF4-FFF2-40B4-BE49-F238E27FC236}">
                <a16:creationId xmlns:a16="http://schemas.microsoft.com/office/drawing/2014/main" id="{7C945DF2-69BC-E307-0080-D214F90841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1834" y="2206012"/>
            <a:ext cx="494749" cy="494749"/>
          </a:xfrm>
          <a:prstGeom prst="rect">
            <a:avLst/>
          </a:prstGeom>
        </p:spPr>
      </p:pic>
      <p:pic>
        <p:nvPicPr>
          <p:cNvPr id="23" name="Grafikk 22" descr="Avmerking">
            <a:extLst>
              <a:ext uri="{FF2B5EF4-FFF2-40B4-BE49-F238E27FC236}">
                <a16:creationId xmlns:a16="http://schemas.microsoft.com/office/drawing/2014/main" id="{F29724B3-872E-D610-3B55-BC54BB3546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29208" y="2683518"/>
            <a:ext cx="494749" cy="494749"/>
          </a:xfrm>
          <a:prstGeom prst="rect">
            <a:avLst/>
          </a:prstGeom>
        </p:spPr>
      </p:pic>
      <p:pic>
        <p:nvPicPr>
          <p:cNvPr id="24" name="Grafikk 23" descr="Avmerking">
            <a:extLst>
              <a:ext uri="{FF2B5EF4-FFF2-40B4-BE49-F238E27FC236}">
                <a16:creationId xmlns:a16="http://schemas.microsoft.com/office/drawing/2014/main" id="{CD6C6B22-7CF7-4768-B8CC-5C2549C462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99205" y="3742825"/>
            <a:ext cx="494749" cy="494749"/>
          </a:xfrm>
          <a:prstGeom prst="rect">
            <a:avLst/>
          </a:prstGeom>
        </p:spPr>
      </p:pic>
    </p:spTree>
    <p:extLst>
      <p:ext uri="{BB962C8B-B14F-4D97-AF65-F5344CB8AC3E}">
        <p14:creationId xmlns:p14="http://schemas.microsoft.com/office/powerpoint/2010/main" val="239600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C2DB36-6B0B-D2EA-D8B3-07C2ECF70C4A}"/>
              </a:ext>
            </a:extLst>
          </p:cNvPr>
          <p:cNvSpPr>
            <a:spLocks noGrp="1"/>
          </p:cNvSpPr>
          <p:nvPr>
            <p:ph type="title"/>
          </p:nvPr>
        </p:nvSpPr>
        <p:spPr/>
        <p:txBody>
          <a:bodyPr/>
          <a:lstStyle/>
          <a:p>
            <a:r>
              <a:rPr lang="nb-NO" b="1"/>
              <a:t>Utfordringer </a:t>
            </a:r>
          </a:p>
        </p:txBody>
      </p:sp>
      <p:sp>
        <p:nvSpPr>
          <p:cNvPr id="3" name="Plassholder for innhold 2">
            <a:extLst>
              <a:ext uri="{FF2B5EF4-FFF2-40B4-BE49-F238E27FC236}">
                <a16:creationId xmlns:a16="http://schemas.microsoft.com/office/drawing/2014/main" id="{8E19B2FD-0EAD-70DA-AEC1-C202BA8133CA}"/>
              </a:ext>
            </a:extLst>
          </p:cNvPr>
          <p:cNvSpPr>
            <a:spLocks noGrp="1"/>
          </p:cNvSpPr>
          <p:nvPr>
            <p:ph idx="1"/>
          </p:nvPr>
        </p:nvSpPr>
        <p:spPr>
          <a:xfrm>
            <a:off x="762000" y="1427025"/>
            <a:ext cx="9669754" cy="3560901"/>
          </a:xfrm>
        </p:spPr>
        <p:txBody>
          <a:bodyPr vert="horz" lIns="0" tIns="0" rIns="0" bIns="0" rtlCol="0" anchor="t">
            <a:noAutofit/>
          </a:bodyPr>
          <a:lstStyle/>
          <a:p>
            <a:pPr marL="287655" indent="-287655"/>
            <a:endParaRPr lang="nb-NO" sz="2000">
              <a:cs typeface="Arial"/>
            </a:endParaRPr>
          </a:p>
          <a:p>
            <a:pPr marL="287655" indent="-287655"/>
            <a:r>
              <a:rPr lang="nb-NO" sz="2000"/>
              <a:t>Få ansatte vet om tjenesten eller hvordan den fungerer</a:t>
            </a:r>
            <a:endParaRPr lang="nb-NO" sz="2000">
              <a:cs typeface="Arial"/>
            </a:endParaRPr>
          </a:p>
          <a:p>
            <a:pPr marL="287655" indent="-287655"/>
            <a:r>
              <a:rPr lang="nb-NO" sz="2000">
                <a:cs typeface="Arial"/>
              </a:rPr>
              <a:t>Ansatte vet ikke at det sendes push-varsler om avlysning av undervisning</a:t>
            </a:r>
          </a:p>
          <a:p>
            <a:pPr marL="287655" indent="-287655"/>
            <a:r>
              <a:rPr lang="nb-NO" sz="2000">
                <a:cs typeface="Arial"/>
              </a:rPr>
              <a:t>Ansatte vet ikke at de kan sende push-varsler om endringer i undervisningen</a:t>
            </a:r>
          </a:p>
          <a:p>
            <a:pPr marL="287655" indent="-287655"/>
            <a:r>
              <a:rPr lang="nb-NO" sz="2000">
                <a:cs typeface="Arial"/>
              </a:rPr>
              <a:t>Vi har ikke et godt system for å fortelle ansatte om nye muligheter i Mine studier</a:t>
            </a:r>
          </a:p>
          <a:p>
            <a:pPr marL="0" indent="0">
              <a:buNone/>
            </a:pPr>
            <a:endParaRPr lang="nb-NO" sz="2000"/>
          </a:p>
          <a:p>
            <a:pPr marL="0" indent="0">
              <a:buNone/>
            </a:pPr>
            <a:r>
              <a:rPr lang="nb-NO" sz="2000"/>
              <a:t>Når ansatte ikke vet: </a:t>
            </a:r>
          </a:p>
          <a:p>
            <a:pPr marL="287655" indent="-287655"/>
            <a:r>
              <a:rPr lang="nb-NO" sz="2000"/>
              <a:t>Blir studentene usikre på hvilken informasjon de finner hvor og hvilken digital kanal som er “riktig”</a:t>
            </a:r>
            <a:endParaRPr lang="nb-NO" sz="2000">
              <a:cs typeface="Arial"/>
            </a:endParaRPr>
          </a:p>
          <a:p>
            <a:pPr marL="287655" indent="-287655"/>
            <a:r>
              <a:rPr lang="nb-NO" sz="2000"/>
              <a:t>Spesielt forvirrede blir nye studenter under studiestart</a:t>
            </a:r>
            <a:endParaRPr lang="nb-NO" sz="2000">
              <a:cs typeface="Arial"/>
            </a:endParaRPr>
          </a:p>
        </p:txBody>
      </p:sp>
      <p:sp>
        <p:nvSpPr>
          <p:cNvPr id="4" name="Plassholder for dato 3">
            <a:extLst>
              <a:ext uri="{FF2B5EF4-FFF2-40B4-BE49-F238E27FC236}">
                <a16:creationId xmlns:a16="http://schemas.microsoft.com/office/drawing/2014/main" id="{3DD1C2D7-313D-8F6F-BA99-D57B3D016F0D}"/>
              </a:ext>
            </a:extLst>
          </p:cNvPr>
          <p:cNvSpPr>
            <a:spLocks noGrp="1"/>
          </p:cNvSpPr>
          <p:nvPr>
            <p:ph type="dt" sz="half" idx="10"/>
          </p:nvPr>
        </p:nvSpPr>
        <p:spPr/>
        <p:txBody>
          <a:bodyPr/>
          <a:lstStyle/>
          <a:p>
            <a:fld id="{551288AB-831B-6B45-B943-8047C9D28843}" type="datetime1">
              <a:rPr lang="nb-NO" smtClean="0"/>
              <a:t>06.03.2023</a:t>
            </a:fld>
            <a:endParaRPr lang="nb-NO"/>
          </a:p>
        </p:txBody>
      </p:sp>
      <p:sp>
        <p:nvSpPr>
          <p:cNvPr id="5" name="Plassholder for bunntekst 4">
            <a:extLst>
              <a:ext uri="{FF2B5EF4-FFF2-40B4-BE49-F238E27FC236}">
                <a16:creationId xmlns:a16="http://schemas.microsoft.com/office/drawing/2014/main" id="{B6DD0CCA-974B-4247-9E57-7CBA0B6AD65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58577E4-CB80-0F11-1459-9860012E893E}"/>
              </a:ext>
            </a:extLst>
          </p:cNvPr>
          <p:cNvSpPr>
            <a:spLocks noGrp="1"/>
          </p:cNvSpPr>
          <p:nvPr>
            <p:ph type="sldNum" sz="quarter" idx="12"/>
          </p:nvPr>
        </p:nvSpPr>
        <p:spPr/>
        <p:txBody>
          <a:bodyPr/>
          <a:lstStyle/>
          <a:p>
            <a:fld id="{974BEF80-AE67-4A48-B009-03AE5E212B13}" type="slidenum">
              <a:rPr lang="nb-NO" smtClean="0"/>
              <a:t>6</a:t>
            </a:fld>
            <a:endParaRPr lang="nb-NO"/>
          </a:p>
        </p:txBody>
      </p:sp>
    </p:spTree>
    <p:extLst>
      <p:ext uri="{BB962C8B-B14F-4D97-AF65-F5344CB8AC3E}">
        <p14:creationId xmlns:p14="http://schemas.microsoft.com/office/powerpoint/2010/main" val="29926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C2DB36-6B0B-D2EA-D8B3-07C2ECF70C4A}"/>
              </a:ext>
            </a:extLst>
          </p:cNvPr>
          <p:cNvSpPr>
            <a:spLocks noGrp="1"/>
          </p:cNvSpPr>
          <p:nvPr>
            <p:ph type="title"/>
          </p:nvPr>
        </p:nvSpPr>
        <p:spPr>
          <a:xfrm>
            <a:off x="762000" y="544513"/>
            <a:ext cx="10515600" cy="538106"/>
          </a:xfrm>
        </p:spPr>
        <p:txBody>
          <a:bodyPr/>
          <a:lstStyle/>
          <a:p>
            <a:r>
              <a:rPr lang="nb-NO" b="1"/>
              <a:t>Ansatte</a:t>
            </a:r>
            <a:r>
              <a:rPr lang="nb-NO"/>
              <a:t> konsept </a:t>
            </a:r>
            <a:r>
              <a:rPr lang="nb-NO">
                <a:sym typeface="Wingdings" pitchFamily="2" charset="2"/>
              </a:rPr>
              <a:t></a:t>
            </a:r>
            <a:r>
              <a:rPr lang="nb-NO"/>
              <a:t> 2023</a:t>
            </a:r>
          </a:p>
        </p:txBody>
      </p:sp>
      <p:sp>
        <p:nvSpPr>
          <p:cNvPr id="4" name="Plassholder for dato 3">
            <a:extLst>
              <a:ext uri="{FF2B5EF4-FFF2-40B4-BE49-F238E27FC236}">
                <a16:creationId xmlns:a16="http://schemas.microsoft.com/office/drawing/2014/main" id="{3DD1C2D7-313D-8F6F-BA99-D57B3D016F0D}"/>
              </a:ext>
            </a:extLst>
          </p:cNvPr>
          <p:cNvSpPr>
            <a:spLocks noGrp="1"/>
          </p:cNvSpPr>
          <p:nvPr>
            <p:ph type="dt" sz="half" idx="10"/>
          </p:nvPr>
        </p:nvSpPr>
        <p:spPr/>
        <p:txBody>
          <a:bodyPr/>
          <a:lstStyle/>
          <a:p>
            <a:fld id="{551288AB-831B-6B45-B943-8047C9D28843}" type="datetime1">
              <a:rPr lang="nb-NO" smtClean="0"/>
              <a:t>06.03.2023</a:t>
            </a:fld>
            <a:endParaRPr lang="nb-NO"/>
          </a:p>
        </p:txBody>
      </p:sp>
      <p:sp>
        <p:nvSpPr>
          <p:cNvPr id="5" name="Plassholder for bunntekst 4">
            <a:extLst>
              <a:ext uri="{FF2B5EF4-FFF2-40B4-BE49-F238E27FC236}">
                <a16:creationId xmlns:a16="http://schemas.microsoft.com/office/drawing/2014/main" id="{B6DD0CCA-974B-4247-9E57-7CBA0B6AD65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58577E4-CB80-0F11-1459-9860012E893E}"/>
              </a:ext>
            </a:extLst>
          </p:cNvPr>
          <p:cNvSpPr>
            <a:spLocks noGrp="1"/>
          </p:cNvSpPr>
          <p:nvPr>
            <p:ph type="sldNum" sz="quarter" idx="12"/>
          </p:nvPr>
        </p:nvSpPr>
        <p:spPr/>
        <p:txBody>
          <a:bodyPr/>
          <a:lstStyle/>
          <a:p>
            <a:fld id="{974BEF80-AE67-4A48-B009-03AE5E212B13}" type="slidenum">
              <a:rPr lang="nb-NO" smtClean="0"/>
              <a:t>7</a:t>
            </a:fld>
            <a:endParaRPr lang="nb-NO"/>
          </a:p>
        </p:txBody>
      </p:sp>
      <p:sp>
        <p:nvSpPr>
          <p:cNvPr id="7" name="Rektangel">
            <a:extLst>
              <a:ext uri="{FF2B5EF4-FFF2-40B4-BE49-F238E27FC236}">
                <a16:creationId xmlns:a16="http://schemas.microsoft.com/office/drawing/2014/main" id="{7E284D03-845A-A266-ABE0-884D29A0BC17}"/>
              </a:ext>
            </a:extLst>
          </p:cNvPr>
          <p:cNvSpPr/>
          <p:nvPr/>
        </p:nvSpPr>
        <p:spPr>
          <a:xfrm>
            <a:off x="762000" y="1601437"/>
            <a:ext cx="10504367" cy="4096698"/>
          </a:xfrm>
          <a:prstGeom prst="rect">
            <a:avLst/>
          </a:prstGeom>
          <a:solidFill>
            <a:schemeClr val="accent3">
              <a:lumMod val="20000"/>
              <a:lumOff val="80000"/>
            </a:schemeClr>
          </a:solidFill>
          <a:ln w="12700">
            <a:miter lim="400000"/>
          </a:ln>
        </p:spPr>
        <p:txBody>
          <a:bodyPr lIns="45719" rIns="45719" anchor="ctr"/>
          <a:lstStyle/>
          <a:p>
            <a:endParaRPr/>
          </a:p>
        </p:txBody>
      </p:sp>
      <p:pic>
        <p:nvPicPr>
          <p:cNvPr id="9" name="Bilde 8" descr="Et bilde som inneholder mørk, natthimmel&#10;&#10;Automatisk generert beskrivelse">
            <a:extLst>
              <a:ext uri="{FF2B5EF4-FFF2-40B4-BE49-F238E27FC236}">
                <a16:creationId xmlns:a16="http://schemas.microsoft.com/office/drawing/2014/main" id="{2BCCAF00-08FF-03AC-A517-F8B95116B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542" y="1870075"/>
            <a:ext cx="5277397" cy="5277397"/>
          </a:xfrm>
          <a:prstGeom prst="rect">
            <a:avLst/>
          </a:prstGeom>
        </p:spPr>
      </p:pic>
      <p:sp>
        <p:nvSpPr>
          <p:cNvPr id="10" name="TekstSylinder 9">
            <a:extLst>
              <a:ext uri="{FF2B5EF4-FFF2-40B4-BE49-F238E27FC236}">
                <a16:creationId xmlns:a16="http://schemas.microsoft.com/office/drawing/2014/main" id="{0B1738FA-5AB4-B131-5BAB-40C09BBEAC5C}"/>
              </a:ext>
            </a:extLst>
          </p:cNvPr>
          <p:cNvSpPr txBox="1"/>
          <p:nvPr/>
        </p:nvSpPr>
        <p:spPr>
          <a:xfrm>
            <a:off x="1093339" y="2287274"/>
            <a:ext cx="2892193" cy="507831"/>
          </a:xfrm>
          <a:prstGeom prst="rect">
            <a:avLst/>
          </a:prstGeom>
          <a:noFill/>
        </p:spPr>
        <p:txBody>
          <a:bodyPr wrap="square">
            <a:spAutoFit/>
          </a:bodyPr>
          <a:lstStyle/>
          <a:p>
            <a:r>
              <a:rPr lang="nb-NO">
                <a:effectLst/>
              </a:rPr>
              <a:t>Som ansatt har jeg behov for:</a:t>
            </a:r>
          </a:p>
          <a:p>
            <a:r>
              <a:rPr lang="nb-NO">
                <a:effectLst/>
              </a:rPr>
              <a:t>- Riktig og nok informasjon om Mine studier</a:t>
            </a:r>
          </a:p>
          <a:p>
            <a:r>
              <a:rPr lang="nb-NO"/>
              <a:t>- Tilgang til tjenesten for å hjelpe studenter</a:t>
            </a:r>
          </a:p>
        </p:txBody>
      </p:sp>
      <p:sp>
        <p:nvSpPr>
          <p:cNvPr id="11" name="TekstSylinder 10">
            <a:extLst>
              <a:ext uri="{FF2B5EF4-FFF2-40B4-BE49-F238E27FC236}">
                <a16:creationId xmlns:a16="http://schemas.microsoft.com/office/drawing/2014/main" id="{4FD72FFC-A083-520F-AFA5-60918EA621C3}"/>
              </a:ext>
            </a:extLst>
          </p:cNvPr>
          <p:cNvSpPr txBox="1"/>
          <p:nvPr/>
        </p:nvSpPr>
        <p:spPr>
          <a:xfrm>
            <a:off x="1039881" y="1895369"/>
            <a:ext cx="2892193" cy="338554"/>
          </a:xfrm>
          <a:prstGeom prst="rect">
            <a:avLst/>
          </a:prstGeom>
          <a:noFill/>
        </p:spPr>
        <p:txBody>
          <a:bodyPr wrap="square">
            <a:spAutoFit/>
          </a:bodyPr>
          <a:lstStyle/>
          <a:p>
            <a:r>
              <a:rPr lang="nb-NO" sz="1600" b="1">
                <a:solidFill>
                  <a:schemeClr val="accent3">
                    <a:lumMod val="75000"/>
                  </a:schemeClr>
                </a:solidFill>
              </a:rPr>
              <a:t>Økt tillitt</a:t>
            </a:r>
            <a:r>
              <a:rPr lang="nb-NO" sz="1600" b="1">
                <a:solidFill>
                  <a:schemeClr val="accent3">
                    <a:lumMod val="75000"/>
                  </a:schemeClr>
                </a:solidFill>
                <a:effectLst/>
              </a:rPr>
              <a:t> blant ansatte!</a:t>
            </a:r>
            <a:endParaRPr lang="nb-NO" sz="1600" b="1">
              <a:solidFill>
                <a:schemeClr val="accent3">
                  <a:lumMod val="75000"/>
                </a:schemeClr>
              </a:solidFill>
            </a:endParaRPr>
          </a:p>
        </p:txBody>
      </p:sp>
      <p:pic>
        <p:nvPicPr>
          <p:cNvPr id="13" name="Bilde 12">
            <a:extLst>
              <a:ext uri="{FF2B5EF4-FFF2-40B4-BE49-F238E27FC236}">
                <a16:creationId xmlns:a16="http://schemas.microsoft.com/office/drawing/2014/main" id="{F1D4C09E-97D1-C132-8C46-4544FBC6B550}"/>
              </a:ext>
            </a:extLst>
          </p:cNvPr>
          <p:cNvPicPr>
            <a:picLocks noChangeAspect="1"/>
          </p:cNvPicPr>
          <p:nvPr/>
        </p:nvPicPr>
        <p:blipFill rotWithShape="1">
          <a:blip r:embed="rId4">
            <a:extLst>
              <a:ext uri="{28A0092B-C50C-407E-A947-70E740481C1C}">
                <a14:useLocalDpi xmlns:a14="http://schemas.microsoft.com/office/drawing/2010/main" val="0"/>
              </a:ext>
            </a:extLst>
          </a:blip>
          <a:srcRect b="43502"/>
          <a:stretch/>
        </p:blipFill>
        <p:spPr>
          <a:xfrm>
            <a:off x="6617865" y="2243065"/>
            <a:ext cx="4158108" cy="3450500"/>
          </a:xfrm>
          <a:prstGeom prst="rect">
            <a:avLst/>
          </a:prstGeom>
          <a:effectLst>
            <a:outerShdw blurRad="50800" dist="38100" dir="13500000" algn="br" rotWithShape="0">
              <a:prstClr val="black">
                <a:alpha val="40000"/>
              </a:prstClr>
            </a:outerShdw>
          </a:effectLst>
        </p:spPr>
      </p:pic>
      <p:sp>
        <p:nvSpPr>
          <p:cNvPr id="14" name="TekstSylinder 13">
            <a:extLst>
              <a:ext uri="{FF2B5EF4-FFF2-40B4-BE49-F238E27FC236}">
                <a16:creationId xmlns:a16="http://schemas.microsoft.com/office/drawing/2014/main" id="{0AB85439-7E16-C8B4-69EA-0186710C55ED}"/>
              </a:ext>
            </a:extLst>
          </p:cNvPr>
          <p:cNvSpPr txBox="1"/>
          <p:nvPr/>
        </p:nvSpPr>
        <p:spPr>
          <a:xfrm>
            <a:off x="3967142" y="3022358"/>
            <a:ext cx="2000652" cy="507831"/>
          </a:xfrm>
          <a:prstGeom prst="rect">
            <a:avLst/>
          </a:prstGeom>
          <a:noFill/>
        </p:spPr>
        <p:txBody>
          <a:bodyPr wrap="square" rtlCol="0">
            <a:spAutoFit/>
          </a:bodyPr>
          <a:lstStyle/>
          <a:p>
            <a:r>
              <a:rPr lang="nb-NO"/>
              <a:t>Mine studier med redefinerte «</a:t>
            </a:r>
            <a:r>
              <a:rPr lang="nb-NO" err="1"/>
              <a:t>admin</a:t>
            </a:r>
            <a:r>
              <a:rPr lang="nb-NO"/>
              <a:t>» - tilganger for </a:t>
            </a:r>
            <a:r>
              <a:rPr lang="nb-NO" b="1"/>
              <a:t>superbruker</a:t>
            </a:r>
            <a:r>
              <a:rPr lang="nb-NO"/>
              <a:t> og </a:t>
            </a:r>
            <a:r>
              <a:rPr lang="nb-NO" b="1"/>
              <a:t>ambassadører</a:t>
            </a:r>
          </a:p>
        </p:txBody>
      </p:sp>
      <p:cxnSp>
        <p:nvCxnSpPr>
          <p:cNvPr id="15" name="Rett linje 14">
            <a:extLst>
              <a:ext uri="{FF2B5EF4-FFF2-40B4-BE49-F238E27FC236}">
                <a16:creationId xmlns:a16="http://schemas.microsoft.com/office/drawing/2014/main" id="{2499B56F-4797-40AD-99AA-A9190F5560C2}"/>
              </a:ext>
            </a:extLst>
          </p:cNvPr>
          <p:cNvCxnSpPr>
            <a:cxnSpLocks/>
            <a:endCxn id="14" idx="3"/>
          </p:cNvCxnSpPr>
          <p:nvPr/>
        </p:nvCxnSpPr>
        <p:spPr>
          <a:xfrm flipH="1">
            <a:off x="5967794" y="3276274"/>
            <a:ext cx="949841" cy="0"/>
          </a:xfrm>
          <a:prstGeom prst="line">
            <a:avLst/>
          </a:prstGeom>
          <a:ln w="9525">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7951508E-7917-AECA-EFCA-97E9A0C2FA44}"/>
              </a:ext>
            </a:extLst>
          </p:cNvPr>
          <p:cNvSpPr txBox="1"/>
          <p:nvPr/>
        </p:nvSpPr>
        <p:spPr>
          <a:xfrm>
            <a:off x="3338947" y="4440097"/>
            <a:ext cx="2152830" cy="923330"/>
          </a:xfrm>
          <a:prstGeom prst="rect">
            <a:avLst/>
          </a:prstGeom>
          <a:noFill/>
        </p:spPr>
        <p:txBody>
          <a:bodyPr wrap="square" rtlCol="0">
            <a:spAutoFit/>
          </a:bodyPr>
          <a:lstStyle/>
          <a:p>
            <a:r>
              <a:rPr lang="nb-NO" b="1"/>
              <a:t>Roller</a:t>
            </a:r>
            <a:r>
              <a:rPr lang="nb-NO"/>
              <a:t> i linjen som er med å bygge tillitt til tjenesten og sikre effektiv drift.</a:t>
            </a:r>
          </a:p>
          <a:p>
            <a:endParaRPr lang="nb-NO"/>
          </a:p>
          <a:p>
            <a:pPr marL="171450" indent="-171450">
              <a:buFontTx/>
              <a:buChar char="-"/>
            </a:pPr>
            <a:r>
              <a:rPr lang="nb-NO"/>
              <a:t>Tilpasset kommunikasjon og opplæring til rollene.</a:t>
            </a:r>
          </a:p>
          <a:p>
            <a:pPr marL="171450" indent="-171450">
              <a:buFontTx/>
              <a:buChar char="-"/>
            </a:pPr>
            <a:r>
              <a:rPr lang="nb-NO"/>
              <a:t>Forum og deling av «best </a:t>
            </a:r>
            <a:r>
              <a:rPr lang="nb-NO" err="1"/>
              <a:t>practice</a:t>
            </a:r>
            <a:r>
              <a:rPr lang="nb-NO"/>
              <a:t>»</a:t>
            </a:r>
          </a:p>
        </p:txBody>
      </p:sp>
      <p:cxnSp>
        <p:nvCxnSpPr>
          <p:cNvPr id="25" name="Rett linje 24">
            <a:extLst>
              <a:ext uri="{FF2B5EF4-FFF2-40B4-BE49-F238E27FC236}">
                <a16:creationId xmlns:a16="http://schemas.microsoft.com/office/drawing/2014/main" id="{DE19319E-28E7-06C7-F016-B49595CF82AF}"/>
              </a:ext>
            </a:extLst>
          </p:cNvPr>
          <p:cNvCxnSpPr>
            <a:cxnSpLocks/>
            <a:endCxn id="24" idx="1"/>
          </p:cNvCxnSpPr>
          <p:nvPr/>
        </p:nvCxnSpPr>
        <p:spPr>
          <a:xfrm>
            <a:off x="2390872" y="4901762"/>
            <a:ext cx="948075" cy="0"/>
          </a:xfrm>
          <a:prstGeom prst="line">
            <a:avLst/>
          </a:prstGeom>
          <a:ln w="9525">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11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E4CA-CB24-09C5-18AF-145B98D486E3}"/>
              </a:ext>
            </a:extLst>
          </p:cNvPr>
          <p:cNvSpPr>
            <a:spLocks noGrp="1"/>
          </p:cNvSpPr>
          <p:nvPr>
            <p:ph type="title"/>
          </p:nvPr>
        </p:nvSpPr>
        <p:spPr/>
        <p:txBody>
          <a:bodyPr/>
          <a:lstStyle/>
          <a:p>
            <a:r>
              <a:rPr lang="en-US"/>
              <a:t>Starter med “</a:t>
            </a:r>
            <a:r>
              <a:rPr lang="en-US" err="1"/>
              <a:t>Ambassadører</a:t>
            </a:r>
            <a:r>
              <a:rPr lang="en-US"/>
              <a:t>” </a:t>
            </a:r>
            <a:r>
              <a:rPr lang="en-US" err="1"/>
              <a:t>på</a:t>
            </a:r>
            <a:r>
              <a:rPr lang="en-US"/>
              <a:t> enhetene</a:t>
            </a:r>
          </a:p>
        </p:txBody>
      </p:sp>
      <p:sp>
        <p:nvSpPr>
          <p:cNvPr id="3" name="Content Placeholder 2">
            <a:extLst>
              <a:ext uri="{FF2B5EF4-FFF2-40B4-BE49-F238E27FC236}">
                <a16:creationId xmlns:a16="http://schemas.microsoft.com/office/drawing/2014/main" id="{E1415786-BEB6-534D-4E0E-D82A71C7BDCA}"/>
              </a:ext>
            </a:extLst>
          </p:cNvPr>
          <p:cNvSpPr>
            <a:spLocks noGrp="1"/>
          </p:cNvSpPr>
          <p:nvPr>
            <p:ph idx="1"/>
          </p:nvPr>
        </p:nvSpPr>
        <p:spPr>
          <a:xfrm>
            <a:off x="568271" y="1346334"/>
            <a:ext cx="10515600" cy="4351338"/>
          </a:xfrm>
        </p:spPr>
        <p:txBody>
          <a:bodyPr vert="horz" lIns="0" tIns="0" rIns="0" bIns="0" rtlCol="0" anchor="t">
            <a:noAutofit/>
          </a:bodyPr>
          <a:lstStyle/>
          <a:p>
            <a:pPr marL="0" indent="0">
              <a:lnSpc>
                <a:spcPct val="107000"/>
              </a:lnSpc>
              <a:spcAft>
                <a:spcPts val="800"/>
              </a:spcAft>
              <a:buNone/>
            </a:pPr>
            <a:r>
              <a:rPr lang="nb-NO" sz="1800" b="1">
                <a:latin typeface="Calibri"/>
                <a:ea typeface="Calibri" panose="020F0502020204030204" pitchFamily="34" charset="0"/>
                <a:cs typeface="Arial"/>
              </a:rPr>
              <a:t>Ambassadørene: </a:t>
            </a:r>
          </a:p>
          <a:p>
            <a:pPr marL="287655" indent="-287655">
              <a:lnSpc>
                <a:spcPct val="107000"/>
              </a:lnSpc>
              <a:spcAft>
                <a:spcPts val="800"/>
              </a:spcAft>
            </a:pPr>
            <a:r>
              <a:rPr lang="nb-NO" sz="1800">
                <a:latin typeface="Calibri"/>
                <a:ea typeface="Calibri" panose="020F0502020204030204" pitchFamily="34" charset="0"/>
                <a:cs typeface="Arial"/>
              </a:rPr>
              <a:t>har kontaktflate</a:t>
            </a:r>
            <a:r>
              <a:rPr lang="nb-NO" sz="1800">
                <a:effectLst/>
                <a:latin typeface="Calibri"/>
                <a:ea typeface="Calibri" panose="020F0502020204030204" pitchFamily="34" charset="0"/>
                <a:cs typeface="Arial"/>
              </a:rPr>
              <a:t> mot studenter og/eller undervisere</a:t>
            </a:r>
            <a:endParaRPr lang="nb-NO">
              <a:latin typeface="Arial"/>
              <a:ea typeface="Calibri" panose="020F0502020204030204" pitchFamily="34" charset="0"/>
              <a:cs typeface="Arial"/>
            </a:endParaRPr>
          </a:p>
          <a:p>
            <a:pPr marL="287655" indent="-287655">
              <a:lnSpc>
                <a:spcPct val="107000"/>
              </a:lnSpc>
              <a:spcAft>
                <a:spcPts val="800"/>
              </a:spcAft>
            </a:pPr>
            <a:r>
              <a:rPr lang="nb-NO" sz="1800">
                <a:latin typeface="Calibri"/>
                <a:ea typeface="Calibri" panose="020F0502020204030204" pitchFamily="34" charset="0"/>
                <a:cs typeface="Arial"/>
              </a:rPr>
              <a:t>jobber</a:t>
            </a:r>
            <a:r>
              <a:rPr lang="nb-NO" sz="1800">
                <a:effectLst/>
                <a:latin typeface="Calibri"/>
                <a:ea typeface="Calibri" panose="020F0502020204030204" pitchFamily="34" charset="0"/>
                <a:cs typeface="Arial"/>
              </a:rPr>
              <a:t> kanskje med</a:t>
            </a:r>
            <a:r>
              <a:rPr lang="nb-NO" sz="1800">
                <a:latin typeface="Calibri"/>
                <a:ea typeface="Calibri" panose="020F0502020204030204" pitchFamily="34" charset="0"/>
                <a:cs typeface="Arial"/>
              </a:rPr>
              <a:t> </a:t>
            </a:r>
            <a:r>
              <a:rPr lang="nb-NO" sz="1800">
                <a:effectLst/>
                <a:latin typeface="Calibri"/>
                <a:ea typeface="Calibri" panose="020F0502020204030204" pitchFamily="34" charset="0"/>
                <a:cs typeface="Arial"/>
              </a:rPr>
              <a:t>kommunikasjon og/eller digitale tjenester</a:t>
            </a:r>
            <a:endParaRPr lang="nb-NO">
              <a:latin typeface="Arial"/>
              <a:ea typeface="Calibri" panose="020F0502020204030204" pitchFamily="34" charset="0"/>
              <a:cs typeface="Arial"/>
            </a:endParaRPr>
          </a:p>
          <a:p>
            <a:pPr marL="287655" indent="-287655">
              <a:lnSpc>
                <a:spcPct val="107000"/>
              </a:lnSpc>
              <a:spcAft>
                <a:spcPts val="800"/>
              </a:spcAft>
            </a:pPr>
            <a:r>
              <a:rPr lang="nb-NO" sz="1800">
                <a:latin typeface="Calibri"/>
                <a:ea typeface="Calibri" panose="020F0502020204030204" pitchFamily="34" charset="0"/>
                <a:cs typeface="Arial"/>
              </a:rPr>
              <a:t>har</a:t>
            </a:r>
            <a:r>
              <a:rPr lang="nb-NO" sz="1800">
                <a:solidFill>
                  <a:srgbClr val="000000"/>
                </a:solidFill>
                <a:latin typeface="Calibri"/>
                <a:ea typeface="Calibri" panose="020F0502020204030204" pitchFamily="34" charset="0"/>
                <a:cs typeface="Arial"/>
              </a:rPr>
              <a:t> </a:t>
            </a:r>
            <a:r>
              <a:rPr lang="nb-NO" sz="1800">
                <a:solidFill>
                  <a:srgbClr val="000000"/>
                </a:solidFill>
                <a:latin typeface="Calibri"/>
                <a:ea typeface="Calibri" panose="020F0502020204030204" pitchFamily="34" charset="0"/>
                <a:cs typeface="Calibri"/>
              </a:rPr>
              <a:t>lyst</a:t>
            </a:r>
            <a:r>
              <a:rPr lang="nb-NO" sz="1800">
                <a:solidFill>
                  <a:srgbClr val="000000"/>
                </a:solidFill>
                <a:effectLst/>
                <a:latin typeface="Calibri"/>
                <a:ea typeface="Calibri" panose="020F0502020204030204" pitchFamily="34" charset="0"/>
                <a:cs typeface="Calibri"/>
              </a:rPr>
              <a:t> til å være en ambassadør for tjenesten og </a:t>
            </a:r>
            <a:r>
              <a:rPr lang="nb-NO" sz="1800" b="1">
                <a:solidFill>
                  <a:srgbClr val="000000"/>
                </a:solidFill>
                <a:effectLst/>
                <a:latin typeface="Calibri"/>
                <a:ea typeface="Calibri" panose="020F0502020204030204" pitchFamily="34" charset="0"/>
                <a:cs typeface="Calibri"/>
              </a:rPr>
              <a:t>bidra til å bygge tillit til Mine studier blant </a:t>
            </a:r>
            <a:r>
              <a:rPr lang="nb-NO" sz="1800" b="1">
                <a:solidFill>
                  <a:srgbClr val="000000"/>
                </a:solidFill>
                <a:latin typeface="Calibri"/>
                <a:ea typeface="Calibri" panose="020F0502020204030204" pitchFamily="34" charset="0"/>
                <a:cs typeface="Calibri"/>
              </a:rPr>
              <a:t>egne</a:t>
            </a:r>
            <a:r>
              <a:rPr lang="nb-NO" sz="1800" b="1">
                <a:solidFill>
                  <a:srgbClr val="000000"/>
                </a:solidFill>
                <a:effectLst/>
                <a:latin typeface="Calibri"/>
                <a:ea typeface="Calibri" panose="020F0502020204030204" pitchFamily="34" charset="0"/>
                <a:cs typeface="Calibri"/>
              </a:rPr>
              <a:t> kollegaer</a:t>
            </a:r>
            <a:endParaRPr lang="nb-NO" sz="1800" b="1">
              <a:effectLst/>
              <a:latin typeface="Calibri"/>
              <a:ea typeface="Calibri" panose="020F0502020204030204" pitchFamily="34" charset="0"/>
              <a:cs typeface="Calibri"/>
            </a:endParaRPr>
          </a:p>
          <a:p>
            <a:pPr marL="342900" indent="-342900">
              <a:lnSpc>
                <a:spcPct val="107000"/>
              </a:lnSpc>
              <a:buFont typeface="Symbol" panose="05050102010706020507" pitchFamily="18" charset="2"/>
              <a:buChar char=""/>
            </a:pPr>
            <a:r>
              <a:rPr lang="nb-NO" sz="1800">
                <a:solidFill>
                  <a:srgbClr val="000000"/>
                </a:solidFill>
                <a:latin typeface="Calibri"/>
                <a:ea typeface="Calibri" panose="020F0502020204030204" pitchFamily="34" charset="0"/>
                <a:cs typeface="Calibri"/>
              </a:rPr>
              <a:t>får god</a:t>
            </a:r>
            <a:r>
              <a:rPr lang="nb-NO" sz="1800">
                <a:solidFill>
                  <a:srgbClr val="000000"/>
                </a:solidFill>
                <a:effectLst/>
                <a:latin typeface="Calibri"/>
                <a:ea typeface="Calibri" panose="020F0502020204030204" pitchFamily="34" charset="0"/>
                <a:cs typeface="Calibri"/>
              </a:rPr>
              <a:t> kunnskap om hvordan tjenesten fungerer, og hva som finnes av statistikk og data om bruk</a:t>
            </a:r>
          </a:p>
          <a:p>
            <a:pPr marL="342900" indent="-342900">
              <a:lnSpc>
                <a:spcPct val="107000"/>
              </a:lnSpc>
              <a:buFont typeface="Symbol" panose="05050102010706020507" pitchFamily="18" charset="2"/>
              <a:buChar char=""/>
            </a:pPr>
            <a:endParaRPr lang="nb-NO" sz="1800">
              <a:latin typeface="Calibri"/>
              <a:cs typeface="Calibri"/>
            </a:endParaRPr>
          </a:p>
          <a:p>
            <a:pPr marL="0" indent="0">
              <a:lnSpc>
                <a:spcPct val="107000"/>
              </a:lnSpc>
              <a:buNone/>
            </a:pPr>
            <a:r>
              <a:rPr lang="nb-NO" sz="1800" b="1">
                <a:latin typeface="Calibri"/>
                <a:cs typeface="Calibri"/>
              </a:rPr>
              <a:t>Digitalt forum på Teams</a:t>
            </a:r>
          </a:p>
          <a:p>
            <a:pPr marL="287655" indent="-287655">
              <a:lnSpc>
                <a:spcPct val="107000"/>
              </a:lnSpc>
            </a:pPr>
            <a:r>
              <a:rPr lang="nb-NO" sz="1800">
                <a:latin typeface="Calibri"/>
                <a:cs typeface="Calibri"/>
              </a:rPr>
              <a:t>dele kunnskap og nyheter</a:t>
            </a:r>
          </a:p>
          <a:p>
            <a:pPr marL="287655" indent="-287655">
              <a:lnSpc>
                <a:spcPct val="107000"/>
              </a:lnSpc>
            </a:pPr>
            <a:r>
              <a:rPr lang="nb-NO" sz="1800">
                <a:latin typeface="Calibri"/>
                <a:cs typeface="Calibri"/>
              </a:rPr>
              <a:t>diskutere "best </a:t>
            </a:r>
            <a:r>
              <a:rPr lang="nb-NO" sz="1800" err="1">
                <a:latin typeface="Calibri"/>
                <a:cs typeface="Calibri"/>
              </a:rPr>
              <a:t>practice</a:t>
            </a:r>
            <a:r>
              <a:rPr lang="nb-NO" sz="1800">
                <a:latin typeface="Calibri"/>
                <a:cs typeface="Calibri"/>
              </a:rPr>
              <a:t>" og ha dialog om behov og løsninger</a:t>
            </a:r>
          </a:p>
          <a:p>
            <a:pPr marL="287655" indent="-287655">
              <a:lnSpc>
                <a:spcPct val="107000"/>
              </a:lnSpc>
            </a:pPr>
            <a:endParaRPr lang="nb-NO" sz="1800">
              <a:latin typeface="Calibri"/>
              <a:cs typeface="Calibri"/>
            </a:endParaRPr>
          </a:p>
          <a:p>
            <a:pPr marL="0" indent="0">
              <a:lnSpc>
                <a:spcPct val="107000"/>
              </a:lnSpc>
              <a:buNone/>
            </a:pPr>
            <a:endParaRPr lang="nb-NO" sz="1800" b="1">
              <a:latin typeface="Calibri"/>
              <a:cs typeface="Calibri"/>
            </a:endParaRPr>
          </a:p>
        </p:txBody>
      </p:sp>
      <p:sp>
        <p:nvSpPr>
          <p:cNvPr id="4" name="Date Placeholder 3">
            <a:extLst>
              <a:ext uri="{FF2B5EF4-FFF2-40B4-BE49-F238E27FC236}">
                <a16:creationId xmlns:a16="http://schemas.microsoft.com/office/drawing/2014/main" id="{5C81CBB9-B939-161E-EF3E-89999B81E6A4}"/>
              </a:ext>
            </a:extLst>
          </p:cNvPr>
          <p:cNvSpPr>
            <a:spLocks noGrp="1"/>
          </p:cNvSpPr>
          <p:nvPr>
            <p:ph type="dt" sz="half" idx="10"/>
          </p:nvPr>
        </p:nvSpPr>
        <p:spPr/>
        <p:txBody>
          <a:bodyPr/>
          <a:lstStyle/>
          <a:p>
            <a:fld id="{452A0CBB-5750-4153-ACE5-477A79B1538E}" type="datetime1">
              <a:rPr lang="en-US"/>
              <a:t>3/6/2023</a:t>
            </a:fld>
            <a:endParaRPr lang="nb-NO"/>
          </a:p>
        </p:txBody>
      </p:sp>
      <p:sp>
        <p:nvSpPr>
          <p:cNvPr id="5" name="Footer Placeholder 4">
            <a:extLst>
              <a:ext uri="{FF2B5EF4-FFF2-40B4-BE49-F238E27FC236}">
                <a16:creationId xmlns:a16="http://schemas.microsoft.com/office/drawing/2014/main" id="{B5271676-9ED2-DCA2-EDB9-23CC01789B8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AB4EB6-5CEB-2A22-3752-9BB84777D7FF}"/>
              </a:ext>
            </a:extLst>
          </p:cNvPr>
          <p:cNvSpPr>
            <a:spLocks noGrp="1"/>
          </p:cNvSpPr>
          <p:nvPr>
            <p:ph type="sldNum" sz="quarter" idx="12"/>
          </p:nvPr>
        </p:nvSpPr>
        <p:spPr/>
        <p:txBody>
          <a:bodyPr/>
          <a:lstStyle/>
          <a:p>
            <a:fld id="{974BEF80-AE67-4A48-B009-03AE5E212B13}" type="slidenum">
              <a:rPr lang="nb-NO" smtClean="0"/>
              <a:t>8</a:t>
            </a:fld>
            <a:endParaRPr lang="nb-NO"/>
          </a:p>
        </p:txBody>
      </p:sp>
    </p:spTree>
    <p:extLst>
      <p:ext uri="{BB962C8B-B14F-4D97-AF65-F5344CB8AC3E}">
        <p14:creationId xmlns:p14="http://schemas.microsoft.com/office/powerpoint/2010/main" val="4618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E4CA-CB24-09C5-18AF-145B98D486E3}"/>
              </a:ext>
            </a:extLst>
          </p:cNvPr>
          <p:cNvSpPr>
            <a:spLocks noGrp="1"/>
          </p:cNvSpPr>
          <p:nvPr>
            <p:ph type="title"/>
          </p:nvPr>
        </p:nvSpPr>
        <p:spPr/>
        <p:txBody>
          <a:bodyPr/>
          <a:lstStyle/>
          <a:p>
            <a:r>
              <a:rPr lang="en-US" err="1">
                <a:cs typeface="Arial"/>
              </a:rPr>
              <a:t>Spørsmål</a:t>
            </a:r>
            <a:endParaRPr lang="en-US" err="1"/>
          </a:p>
        </p:txBody>
      </p:sp>
      <p:sp>
        <p:nvSpPr>
          <p:cNvPr id="3" name="Content Placeholder 2">
            <a:extLst>
              <a:ext uri="{FF2B5EF4-FFF2-40B4-BE49-F238E27FC236}">
                <a16:creationId xmlns:a16="http://schemas.microsoft.com/office/drawing/2014/main" id="{E1415786-BEB6-534D-4E0E-D82A71C7BDCA}"/>
              </a:ext>
            </a:extLst>
          </p:cNvPr>
          <p:cNvSpPr>
            <a:spLocks noGrp="1"/>
          </p:cNvSpPr>
          <p:nvPr>
            <p:ph idx="1"/>
          </p:nvPr>
        </p:nvSpPr>
        <p:spPr/>
        <p:txBody>
          <a:bodyPr vert="horz" lIns="0" tIns="0" rIns="0" bIns="0" rtlCol="0" anchor="t">
            <a:noAutofit/>
          </a:bodyPr>
          <a:lstStyle/>
          <a:p>
            <a:pPr marL="342900" indent="-342900">
              <a:lnSpc>
                <a:spcPct val="107000"/>
              </a:lnSpc>
              <a:spcAft>
                <a:spcPts val="800"/>
              </a:spcAft>
              <a:buSzPts val="1000"/>
              <a:buFont typeface="Symbol" panose="05050102010706020507" pitchFamily="18" charset="2"/>
              <a:buChar char=""/>
              <a:tabLst>
                <a:tab pos="457200" algn="l"/>
              </a:tabLst>
            </a:pPr>
            <a:r>
              <a:rPr lang="nb-NO" sz="1800">
                <a:latin typeface="Calibri"/>
                <a:ea typeface="Calibri" panose="020F0502020204030204" pitchFamily="34" charset="0"/>
                <a:cs typeface="Calibri"/>
              </a:rPr>
              <a:t>Innspill til forum? </a:t>
            </a:r>
            <a:endParaRPr lang="nb-NO" sz="1800">
              <a:effectLst/>
              <a:latin typeface="Calibri"/>
              <a:ea typeface="Calibri" panose="020F0502020204030204" pitchFamily="34" charset="0"/>
              <a:cs typeface="Arial" panose="020B060402020202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r>
              <a:rPr lang="nb-NO" sz="1800">
                <a:latin typeface="Calibri"/>
                <a:ea typeface="Times New Roman" panose="02020603050405020304" pitchFamily="18" charset="0"/>
                <a:cs typeface="Calibri"/>
              </a:rPr>
              <a:t>Er dere relevante ambassadører? </a:t>
            </a:r>
            <a:endParaRPr lang="nb-NO" sz="1800">
              <a:effectLst/>
              <a:latin typeface="Times New Roman"/>
              <a:ea typeface="Calibri" panose="020F0502020204030204" pitchFamily="34" charset="0"/>
              <a:cs typeface="Calibri"/>
            </a:endParaRPr>
          </a:p>
          <a:p>
            <a:pPr marL="342900" indent="-342900">
              <a:lnSpc>
                <a:spcPct val="107000"/>
              </a:lnSpc>
              <a:spcAft>
                <a:spcPts val="800"/>
              </a:spcAft>
              <a:buSzPts val="1000"/>
              <a:buFont typeface="Symbol" panose="05050102010706020507" pitchFamily="18" charset="2"/>
              <a:buChar char=""/>
            </a:pPr>
            <a:r>
              <a:rPr lang="nb-NO" sz="1800">
                <a:latin typeface="Calibri"/>
                <a:cs typeface="Calibri"/>
              </a:rPr>
              <a:t>Annet? </a:t>
            </a:r>
          </a:p>
          <a:p>
            <a:pPr marL="287655" indent="-287655"/>
            <a:endParaRPr lang="en-US">
              <a:cs typeface="Arial"/>
            </a:endParaRPr>
          </a:p>
        </p:txBody>
      </p:sp>
      <p:sp>
        <p:nvSpPr>
          <p:cNvPr id="4" name="Date Placeholder 3">
            <a:extLst>
              <a:ext uri="{FF2B5EF4-FFF2-40B4-BE49-F238E27FC236}">
                <a16:creationId xmlns:a16="http://schemas.microsoft.com/office/drawing/2014/main" id="{5C81CBB9-B939-161E-EF3E-89999B81E6A4}"/>
              </a:ext>
            </a:extLst>
          </p:cNvPr>
          <p:cNvSpPr>
            <a:spLocks noGrp="1"/>
          </p:cNvSpPr>
          <p:nvPr>
            <p:ph type="dt" sz="half" idx="10"/>
          </p:nvPr>
        </p:nvSpPr>
        <p:spPr/>
        <p:txBody>
          <a:bodyPr/>
          <a:lstStyle/>
          <a:p>
            <a:fld id="{452A0CBB-5750-4153-ACE5-477A79B1538E}" type="datetime1">
              <a:rPr lang="en-US"/>
              <a:t>3/6/2023</a:t>
            </a:fld>
            <a:endParaRPr lang="nb-NO"/>
          </a:p>
        </p:txBody>
      </p:sp>
      <p:sp>
        <p:nvSpPr>
          <p:cNvPr id="5" name="Footer Placeholder 4">
            <a:extLst>
              <a:ext uri="{FF2B5EF4-FFF2-40B4-BE49-F238E27FC236}">
                <a16:creationId xmlns:a16="http://schemas.microsoft.com/office/drawing/2014/main" id="{B5271676-9ED2-DCA2-EDB9-23CC01789B8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AB4EB6-5CEB-2A22-3752-9BB84777D7FF}"/>
              </a:ext>
            </a:extLst>
          </p:cNvPr>
          <p:cNvSpPr>
            <a:spLocks noGrp="1"/>
          </p:cNvSpPr>
          <p:nvPr>
            <p:ph type="sldNum" sz="quarter" idx="12"/>
          </p:nvPr>
        </p:nvSpPr>
        <p:spPr/>
        <p:txBody>
          <a:bodyPr/>
          <a:lstStyle/>
          <a:p>
            <a:fld id="{974BEF80-AE67-4A48-B009-03AE5E212B13}" type="slidenum">
              <a:rPr lang="nb-NO" smtClean="0"/>
              <a:t>9</a:t>
            </a:fld>
            <a:endParaRPr lang="nb-NO"/>
          </a:p>
        </p:txBody>
      </p:sp>
    </p:spTree>
    <p:extLst>
      <p:ext uri="{BB962C8B-B14F-4D97-AF65-F5344CB8AC3E}">
        <p14:creationId xmlns:p14="http://schemas.microsoft.com/office/powerpoint/2010/main" val="2436664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potx" id="{4A3461D5-36ED-4665-B3FE-2BAD1DA8EADD}" vid="{585C287C-E974-4785-BD2C-7F401461D4EB}"/>
    </a:ext>
  </a:extLst>
</a:theme>
</file>

<file path=ppt/theme/theme2.xml><?xml version="1.0" encoding="utf-8"?>
<a:theme xmlns:a="http://schemas.openxmlformats.org/drawingml/2006/main" name="Office-tema">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 id="{5B0A4823-B853-4E03-94BC-DE2E1EFD621E}" vid="{1C5DA98A-F9AE-4FD9-9F7B-ADB1035017D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potx" id="{4A3461D5-36ED-4665-B3FE-2BAD1DA8EADD}" vid="{585C287C-E974-4785-BD2C-7F401461D4E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FF46F7FAD840D40ADF9AB013A4F68F9" ma:contentTypeVersion="16" ma:contentTypeDescription="Opprett et nytt dokument." ma:contentTypeScope="" ma:versionID="2228088fa0878e6c2374c8ce3547cfe3">
  <xsd:schema xmlns:xsd="http://www.w3.org/2001/XMLSchema" xmlns:xs="http://www.w3.org/2001/XMLSchema" xmlns:p="http://schemas.microsoft.com/office/2006/metadata/properties" xmlns:ns2="743d3a43-4c63-4adf-9fe0-2108133948c8" xmlns:ns3="ecd3c240-0dcf-42c1-89eb-2a77fcf36374" targetNamespace="http://schemas.microsoft.com/office/2006/metadata/properties" ma:root="true" ma:fieldsID="1fcb408eb0c12e888a3c40fdbe6507a2" ns2:_="" ns3:_="">
    <xsd:import namespace="743d3a43-4c63-4adf-9fe0-2108133948c8"/>
    <xsd:import namespace="ecd3c240-0dcf-42c1-89eb-2a77fcf363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3d3a43-4c63-4adf-9fe0-2108133948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d3c240-0dcf-42c1-89eb-2a77fcf36374"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b2df6591-2aca-43a2-914f-1f8706524def}" ma:internalName="TaxCatchAll" ma:showField="CatchAllData" ma:web="ecd3c240-0dcf-42c1-89eb-2a77fcf363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cd3c240-0dcf-42c1-89eb-2a77fcf36374" xsi:nil="true"/>
    <lcf76f155ced4ddcb4097134ff3c332f xmlns="743d3a43-4c63-4adf-9fe0-2108133948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4213E5-2D10-47A0-9EC6-16DB2B77A2C3}">
  <ds:schemaRefs>
    <ds:schemaRef ds:uri="http://schemas.microsoft.com/sharepoint/v3/contenttype/forms"/>
  </ds:schemaRefs>
</ds:datastoreItem>
</file>

<file path=customXml/itemProps2.xml><?xml version="1.0" encoding="utf-8"?>
<ds:datastoreItem xmlns:ds="http://schemas.openxmlformats.org/officeDocument/2006/customXml" ds:itemID="{D95A326C-CE14-41E3-912E-34A87FCD0747}">
  <ds:schemaRefs>
    <ds:schemaRef ds:uri="743d3a43-4c63-4adf-9fe0-2108133948c8"/>
    <ds:schemaRef ds:uri="ecd3c240-0dcf-42c1-89eb-2a77fcf363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B9CF10-6C6A-444C-B05E-E78C1785A52C}">
  <ds:schemaRefs>
    <ds:schemaRef ds:uri="743d3a43-4c63-4adf-9fe0-2108133948c8"/>
    <ds:schemaRef ds:uri="ecd3c240-0dcf-42c1-89eb-2a77fcf363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UiO Norsk</Template>
  <TotalTime>0</TotalTime>
  <Words>782</Words>
  <Application>Microsoft Office PowerPoint</Application>
  <PresentationFormat>Widescreen</PresentationFormat>
  <Paragraphs>100</Paragraphs>
  <Slides>9</Slides>
  <Notes>7</Notes>
  <HiddenSlides>0</HiddenSlides>
  <MMClips>0</MMClips>
  <ScaleCrop>false</ScaleCrop>
  <HeadingPairs>
    <vt:vector size="8" baseType="variant">
      <vt:variant>
        <vt:lpstr>Brukte skrifter</vt:lpstr>
      </vt:variant>
      <vt:variant>
        <vt:i4>8</vt:i4>
      </vt:variant>
      <vt:variant>
        <vt:lpstr>Tema</vt:lpstr>
      </vt:variant>
      <vt:variant>
        <vt:i4>3</vt:i4>
      </vt:variant>
      <vt:variant>
        <vt:lpstr>Innebygde OLE-servere</vt:lpstr>
      </vt:variant>
      <vt:variant>
        <vt:i4>1</vt:i4>
      </vt:variant>
      <vt:variant>
        <vt:lpstr>Lysbildetitler</vt:lpstr>
      </vt:variant>
      <vt:variant>
        <vt:i4>9</vt:i4>
      </vt:variant>
    </vt:vector>
  </HeadingPairs>
  <TitlesOfParts>
    <vt:vector size="21" baseType="lpstr">
      <vt:lpstr>Arial</vt:lpstr>
      <vt:lpstr>Arial, sans-serif</vt:lpstr>
      <vt:lpstr>Calibri</vt:lpstr>
      <vt:lpstr>Helvetica Neue Light</vt:lpstr>
      <vt:lpstr>Helvetica Neue Thin</vt:lpstr>
      <vt:lpstr>Symbol</vt:lpstr>
      <vt:lpstr>Times New Roman</vt:lpstr>
      <vt:lpstr>Wingdings</vt:lpstr>
      <vt:lpstr>Office Theme</vt:lpstr>
      <vt:lpstr>Office-tema</vt:lpstr>
      <vt:lpstr>Office Theme</vt:lpstr>
      <vt:lpstr>think-cell Slide</vt:lpstr>
      <vt:lpstr>Mine studier</vt:lpstr>
      <vt:lpstr>Berike Mine studier-kalenderen</vt:lpstr>
      <vt:lpstr>PowerPoint-presentasjon</vt:lpstr>
      <vt:lpstr>Studiestart konsept  2023</vt:lpstr>
      <vt:lpstr>Sjekkliste / gjøremålsliste for studiestart i Mine studier</vt:lpstr>
      <vt:lpstr>Utfordringer </vt:lpstr>
      <vt:lpstr>Ansatte konsept  2023</vt:lpstr>
      <vt:lpstr>Starter med “Ambassadører” på enhetene</vt:lpstr>
      <vt:lpstr>Spørsmål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Karoline Hagane</dc:creator>
  <cp:lastModifiedBy>Hildegunn Lunden</cp:lastModifiedBy>
  <cp:revision>1</cp:revision>
  <cp:lastPrinted>2022-06-07T13:30:25Z</cp:lastPrinted>
  <dcterms:created xsi:type="dcterms:W3CDTF">2022-05-31T12:24:25Z</dcterms:created>
  <dcterms:modified xsi:type="dcterms:W3CDTF">2023-03-06T08:45:02Z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0x010100AFF46F7FAD840D40ADF9AB013A4F68F9</vt:lpwstr>
  </property>
  <property fmtid="{D5CDD505-2E9C-101B-9397-08002B2CF9AE}" pid="3" name="MediaServiceImageTags">
    <vt:lpwstr/>
  </property>
  <property fmtid="{D5CDD505-2E9C-101B-9397-08002B2CF9AE}" pid="4" name="_dlc_DocIdItemGuid">
    <vt:lpwstr>e1ba8df5-1c55-4d83-8486-5b6b738896d5</vt:lpwstr>
  </property>
</Properties>
</file>