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3" r:id="rId6"/>
    <p:sldId id="262" r:id="rId7"/>
    <p:sldId id="264" r:id="rId8"/>
    <p:sldId id="266" r:id="rId9"/>
    <p:sldId id="260" r:id="rId10"/>
    <p:sldId id="261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4" d="100"/>
          <a:sy n="124" d="100"/>
        </p:scale>
        <p:origin x="666" y="108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56.72083" units="1/cm"/>
          <inkml:channelProperty channel="Y" name="resolution" value="28.36879" units="1/cm"/>
          <inkml:channelProperty channel="T" name="resolution" value="1" units="1/dev"/>
        </inkml:channelProperties>
      </inkml:inkSource>
      <inkml:timestamp xml:id="ts0" timeString="2018-03-15T09:04:43.490"/>
    </inkml:context>
    <inkml:brush xml:id="br0">
      <inkml:brushProperty name="width" value="0.23333" units="cm"/>
      <inkml:brushProperty name="height" value="0.4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92 0,'21'0'94,"22"0"-78,0 0-16,-1 0 15,1 0-15,64 0 16,0 0-16,-22 0 15,22 0 1,-22 0-16,22 0 0,0 0 16,-65 0-1,1 0-15,0 0 0,-22 0 16,43 0-16,-21 0 15,-22 0 1,0 0-16,22 0 0,-22 0 16,22 0-1,42 0-15,22 0 0,-64 0 16,42 0-1,-42 0 1,42 0-16,-42 0 16,0 0-16,-1 0 15,1 0-15,0 0 0,42 0 16,-42 0-1,42 0-15,-21 0 16,22 0-16,-44 0 16,44 0-16,-44 0 15,1 0 1,21 0-16,-43 0 0,22 0 15,43 0-15,-1 0 16,43 0-16,-43 0 16,43 0-16,-42 0 15,-1 0 1,-42 0-16,21 0 0,-43 0 15,22 0 1,-22 0-16,43 0 0,-42 0 16,20 0-1,-20 0-15,42 0 16,-43 0-16,0-22 0,22 22 15,0 0 1,-1 0-16,-20 0 0,20 0 16,-20 0-1,-22-21 1,43 21-16,-22 0 15,0 0-15,1 0 16,-1 0 0,0 0-16,22 0 0,-22 0 15,22 0-15,0 0 16,-22 0-16,-21 0 15,21 0-15,1 0 16,-22 0 0,21 0-1,-21 0 1,21 0-16,1-21 0,-1 21 15,0 0-15,1 0 16,-22 0 0,21 0-16,-21 0 0,43 0 31,-43 0-31,21 0 0,22 0 15,-22-22 1,1 22-16,-1 0 16,0 0-16,-21 0 15,22 0 1,-1 0-16,0 0 15,22 0 1,0 0-16,-22 0 16,0 0-16,22 0 15,-43 0-15,21 0 16,-21 0-1,22 0 1,-1 0 0,-21 0-16,21 0 15,-21 0-15,43 0 16,-43 0-1,21 0 422,-21 0-421,22 0-16,-22 0 15,21 0-15,0 0 32,-21 0-1,0 0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56.72083" units="1/cm"/>
          <inkml:channelProperty channel="Y" name="resolution" value="28.36879" units="1/cm"/>
          <inkml:channelProperty channel="T" name="resolution" value="1" units="1/dev"/>
        </inkml:channelProperties>
      </inkml:inkSource>
      <inkml:timestamp xml:id="ts0" timeString="2018-03-15T09:04:47.570"/>
    </inkml:context>
    <inkml:brush xml:id="br0">
      <inkml:brushProperty name="width" value="0.23333" units="cm"/>
      <inkml:brushProperty name="height" value="0.4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0,'43'0'78,"-1"0"-62,87 0-1,-44 0-15,22 0 16,21 0-16,21 0 16,22 0-16,0 0 15,21 0-15,-22 0 16,1 0-1,0 0-15,64 0 16,-64 0-16,63 0 16,-63 0-16,21 0 15,22 0 1,20 0-16,-41 0 0,-65 0 15,21 0-15,-42 0 16,-22 0-16,0 0 16,1 0-16,-43 0 15,-22 0 1,22 0-16,-1 0 0,1 0 15,-22 0 1,-21 0-16,22 0 0,-1 0 530,-21 0-514,21 0 0,-21 0-16,43 0 15,-22 0-15,1 0 16,20 0-1,-20 0-15,-22 0 16,21 0 0,-21 0-1,21 0 16,-21 0-31,22 0 0,-1 0 16,0 0 0,-21 0-16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56.72083" units="1/cm"/>
          <inkml:channelProperty channel="Y" name="resolution" value="28.36879" units="1/cm"/>
          <inkml:channelProperty channel="T" name="resolution" value="1" units="1/dev"/>
        </inkml:channelProperties>
      </inkml:inkSource>
      <inkml:timestamp xml:id="ts0" timeString="2018-03-15T09:05:10.010"/>
    </inkml:context>
    <inkml:brush xml:id="br0">
      <inkml:brushProperty name="width" value="0.23333" units="cm"/>
      <inkml:brushProperty name="height" value="0.4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3247 84 0,'0'0'141,"-42"0"-126,-22 0 1,21 0-16,0 0 0,1 0 16,-1 0-1,-21 0-15,-21 0 16,-1 0-16,1 0 15,-1 0-15,1 0 16,42 0-16,-42 0 0,42 0 16,1 0-1,-44 0-15,43 0 16,-42 0-1,42 0-15,-21 0 16,22 0 0,20 0-16,1 0 0,-22 0 15,1 0 1,-44 0-16,-42 0 0,0 0 15,-21 0-15,21 0 16,-22 0 0,43 0-16,1 0 0,63 0 15,22 0 1,-1 0-16,1 0 31,0 0-15,21 0-16,-22 0 0,1 0 15,0 0 1,21 0-16,-22 0 15,22 0 1,-21 0-16,0 0 16,-1 0-16,1 0 15,0 0-15,21 0 16,-22 0 31,-20 0-32,20 0-15,1 0 16,-43 0-1,21 0-15,43 0 0,-21 0 16,-1 0 0,22 0-1,-21 0 1,21 0-16,-21 0 15,21 0-15,-22 0 47,1 0-31,-22 0-16,22 21 15,0-21-15,21 0 32,0-21-32,-22 21 62,22 0-46,-21 0-1,21 0 16,0 0 94,0-21-109,0 21-1,0-22 157,0 22-141,0-21-31,0 0 31,0 21-31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56.72083" units="1/cm"/>
          <inkml:channelProperty channel="Y" name="resolution" value="28.36879" units="1/cm"/>
          <inkml:channelProperty channel="T" name="resolution" value="1" units="1/dev"/>
        </inkml:channelProperties>
      </inkml:inkSource>
      <inkml:timestamp xml:id="ts0" timeString="2018-03-15T09:05:14.660"/>
    </inkml:context>
    <inkml:brush xml:id="br0">
      <inkml:brushProperty name="width" value="0.23333" units="cm"/>
      <inkml:brushProperty name="height" value="0.4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1645 84 0,'-43'0'110,"-63"0"-110,20 0 15,1 0 1,-43 0-16,0 0 15,85 0-15,0 0 16,-42 0-16,42 0 16,-42 0-16,0 0 0,-43 0 15,85 0 1,-64 0-16,0 0 15,22 0-15,0 0 16,63 0-16,-20 0 16,20 0-1,1 0-15,0 0 0,21 0 31,0-21 266,0 21-282,0-22 1,0 22-16,0-21 16,0 0-1,0 21-15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56.72083" units="1/cm"/>
          <inkml:channelProperty channel="Y" name="resolution" value="28.36879" units="1/cm"/>
          <inkml:channelProperty channel="T" name="resolution" value="1" units="1/dev"/>
        </inkml:channelProperties>
      </inkml:inkSource>
      <inkml:timestamp xml:id="ts0" timeString="2018-03-15T09:05:19.392"/>
    </inkml:context>
    <inkml:brush xml:id="br0">
      <inkml:brushProperty name="width" value="0.23333" units="cm"/>
      <inkml:brushProperty name="height" value="0.4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1964 64 0,'-43'0'109,"0"0"-94,1 0 1,-44 0-16,-63 0 16,-1 0-16,1 0 15,0 0 1,42 0-16,-43 0 15,65 0-15,-43 0 0,43 0 16,42 0 0,-42 0-16,42 0 0,-21 0 15,43 0 1,-1 0-16,-20 0 0,42 0 15,-22 0-15,22 0 16,-21 0 202,-1 0-218,22 0 47,-21 0-47,-43 0 16,21 0-1,1 0-15,20 0 0,1-21 16,21 21 0,0 0-16,0-22 124,0 22 110,0-21-218,0 21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56.72083" units="1/cm"/>
          <inkml:channelProperty channel="Y" name="resolution" value="28.36879" units="1/cm"/>
          <inkml:channelProperty channel="T" name="resolution" value="1" units="1/dev"/>
        </inkml:channelProperties>
      </inkml:inkSource>
      <inkml:timestamp xml:id="ts0" timeString="2018-03-15T09:05:25.462"/>
    </inkml:context>
    <inkml:brush xml:id="br0">
      <inkml:brushProperty name="width" value="0.23333" units="cm"/>
      <inkml:brushProperty name="height" value="0.4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56.72083" units="1/cm"/>
          <inkml:channelProperty channel="Y" name="resolution" value="28.36879" units="1/cm"/>
          <inkml:channelProperty channel="T" name="resolution" value="1" units="1/dev"/>
        </inkml:channelProperties>
      </inkml:inkSource>
      <inkml:timestamp xml:id="ts0" timeString="2018-03-15T09:16:25.592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2304 0 0,'-43'0'78,"-42"0"-62,-22 0-1,0 0-15,22 0 0,21 0 16,-21 0-16,42 0 16,-64 0-1,-21 0-15,-21 0 16,42 0-1,-21 0-15,21 0 0,-21 0 16,21 0 0,43 0-16,22 0 15,-1 0-15,22 0 16,-1 0-16,22 0 62,-42 0-46,20 0-1,1 0 1,0 0-16,-1 0 0,1 0 265,21 0-249,-43 0-16,1 0 0,-65 0 15,21 0-15,1 0 16,64 0-16,21 0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56.72083" units="1/cm"/>
          <inkml:channelProperty channel="Y" name="resolution" value="28.36879" units="1/cm"/>
          <inkml:channelProperty channel="T" name="resolution" value="1" units="1/dev"/>
        </inkml:channelProperties>
      </inkml:inkSource>
      <inkml:timestamp xml:id="ts0" timeString="2018-03-15T09:16:34.306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3522 23 0,'-21'0'140,"-22"0"-140,-21 0 16,22 0-1,-1 0-15,0 0 0,1 0 16,-44 0-1,-21 0-15,65 0 0,-1 0 16,0 0-16,-42 0 31,42 0-31,-85 0 0,43 0 16,-1 0-1,1 0-15,-43 0 0,85 0 16,1 0 0,-1 0-16,0 0 15,22 0-15,0 0 16,-22 0-16,0 0 15,22 0-15,0 0 0,-1 0 16,1 0 0,-22 0-16,0 0 15,22 0-15,0 0 16,-22 0-16,22 0 15,-1 0 1,-20 0-16,-1 0 0,22 0 16,-1 0-16,-20 0 15,42 0-15,-22 0 16,22 0-16,-21 0 15,0 0 1,21 0-16,-22 0 0,22 0 16,-21 0-1,0 0-15,21 0 16,-22 0-1,1 0 1,0 0-16,21 0 0,-22 0 78,22 0-62,-21 0 30,21 0 1,-22 0 16,1 0 46,21 0-94,-21 0 1,21 0 46,-22 0-30,1 0 30,21 0-31,-21 0-15,21 0 31,-22 0-16,22 0-16,-21 0 1,0 0 0,21 0-1,0 0 1,-22 0-1,22 0 1,-21 0-16,0 0 16,21 0-1,-22 0 1,22 0-1,-21 0-15,21 0 16,-21 0 0,-1 0-16,22 0 0,-21 0 15,0 0 1,-1 0-16,22 0 15,-21 0-15,0 0 0,-1 0 16,22 0 0,0 0-16,-21 0 0,21 0 31,-21 0-16,21 0 17,-43 0-1,22 0-31,-22 21 15,-43-21-15,-20 0 16,20 0-16,44 22 16,20-22-1,-20 0-15,42 0 0,-22 0 16,22 0 358,-21 0-343,0 0-15,21 0 15,-22 0 32,-20 0-63,20 0 31,1 0-31,-43 21 0,64-21 15,-22 0-15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56.72083" units="1/cm"/>
          <inkml:channelProperty channel="Y" name="resolution" value="28.36879" units="1/cm"/>
          <inkml:channelProperty channel="T" name="resolution" value="1" units="1/dev"/>
        </inkml:channelProperties>
      </inkml:inkSource>
      <inkml:timestamp xml:id="ts0" timeString="2018-03-15T09:16:36.586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2966 64 0,'-22'0'94,"-20"0"-79,-1 0-15,0 0 16,-42 0 0,0 0-16,-22 0 0,64 0 15,-64 0 1,-42 0-16,42 0 0,-42 0 15,-1 0-15,1 0 16,0 0 0,63 0-16,-42 0 0,43 0 15,42 0 1,0 0-16,-21 0 15,43 0 1,-22 0-16,22 0 16,-22 0-16,22 0 0,0 0 15,-22 0 1,-21 0-16,-21 0 0,-1 0 15,43 0 1,1 0-16,-1 0 16,0 0-16,43 0 15,-21 0-15,0 0 47,-1 0-31,22 0-1,-21 0-15,0 0 16,21 0-1,-22 0 17,22 0-1,-21 0-16,21 0 1,0-21 0,-21 21 15,-1-22 31,1 22-46,21 0-16,-43 0 15,43 0-15,-21 0 16,21 0-16,-21 0 31,21 0-31,-22 0 31,1 0-31,0 0 16,-1 0-16,-21 0 16,43-21-1,-21 21-15,0 0 265,21 0-218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56.72083" units="1/cm"/>
          <inkml:channelProperty channel="Y" name="resolution" value="28.36879" units="1/cm"/>
          <inkml:channelProperty channel="T" name="resolution" value="1" units="1/dev"/>
        </inkml:channelProperties>
      </inkml:inkSource>
      <inkml:timestamp xml:id="ts0" timeString="2018-03-15T09:16:38.246"/>
    </inkml:context>
    <inkml:brush xml:id="br0">
      <inkml:brushProperty name="width" value="0.26667" units="cm"/>
      <inkml:brushProperty name="height" value="0.53333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3159 21 0,'-171'0'93,"-63"0"-93,106 0 16,-65 0 0,65 0-16,-21 0 0,0 0 15,20 0 1,23 0-16,-1 0 15,64 0-15,1 0 16,20 0-16,-20 0 16,-1 0-16,-42 0 0,-1 0 15,-42 0 1,-21 0-16,21 0 15,0 0 1,-1 0-16,87 0 16,-1 0-1,43 0-15,-21 0 0,-1 0 31,22 0-31,-21 0 32,21 0-17,-43 0-15,1 0 16,-44 0-1,1 0-15,0 0 0,-22 0 16,107 0 0,-22 0-16,22 0 109,-21 0-94,21 0 1,21 0 187,44-21-188,-23 21-15,-20 0 16,-1 0-16,0 0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56.72083" units="1/cm"/>
          <inkml:channelProperty channel="Y" name="resolution" value="28.36879" units="1/cm"/>
          <inkml:channelProperty channel="T" name="resolution" value="1" units="1/dev"/>
        </inkml:channelProperties>
      </inkml:inkSource>
      <inkml:timestamp xml:id="ts0" timeString="2018-03-15T09:06:11.898"/>
    </inkml:context>
    <inkml:brush xml:id="br0">
      <inkml:brushProperty name="width" value="0.23333" units="cm"/>
      <inkml:brushProperty name="height" value="0.4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471 129 0,'21'0'125,"86"0"-125,64 0 15,-22 0-15,0 0 16,-20 0-16,20 0 15,-42 0 1,21 0-16,-22 0 0,23 0 16,-44 0-16,0 0 15,-21 0-15,22 0 16,-1 0-16,-42 0 15,-22 0 1,0 0-16,1 0 16,-1 0-1,-21 0-15,21 0 0,1 0 16,-1 0 15,-21 0-31,22 0 31,-22 0-31,21 0 0,0 21 16,22-21-1,-43 0-15,21 0 16,1 21-16,-1-21 16,-21 0-1,0 0 1,0 22-16,0-1 31,0-21-31,0 21 16,0-21-1,21 22 32,1-22-47,-1 0 0,22 0 16,-1 0-16,1 0 31,0 0-31,-1 0 0,22 0 15,-42 0 1,20 21-16,-20-21 0,-1 0 16,1 0-1,-1 0-15,-21 0 16,43 0-16,-22 0 15,22 0-15,-1 0 16,44 0-16,20 0 0,-20 0 16,63 0-1,-63 0-15,-1 0 16,0 0-16,-21 0 15,-21 0-15,42 0 16,-42 0 0,0 0-16,-1 0 0,23 0 15,-23 0 1,1 0-16,0 0 0,21-21 15,21 21-15,-42 0 16,42 0 0,0 0-16,-42-22 0,21 22 15,-43 0 1,1 0-16,-1 0 15,22 0 1,-43 0-16,43 0 16,-22 0-16,0 0 0,22 0 15,-22 0 1,-21 0-16,43 0 0,0 0 15,-22 0 1,22 0-16,-1 0 16,-20 0-16,-1 0 15,0 0-15,-21 0 16,22 0-1,-22 0-15,21 0 16,0 0 0,1 0-16,-22-21 15,42 21-15,-20 0 16,-1 0-1,-21 0-15,22 0 188,-22 0-188,21 0 0,-21 0 15,21 0 1,1 0-16,-22 0 15,21 0 1,-21 0 483,-21 0-452,-1 0 0,22 0-47,-21 0 15,21 0 1,-21 0 0,-1 0-16,1 0 15,21 0 1,-43 0-16,43 0 0,-21 0 15,-43 0 1,21 0-16,0 0 0,-21 0 16,-42 0-16,42 0 15,-43 21 1,21-21-16,1 0 0,0 0 15,-22 22 1,43-22-16,-43 0 0,22 21 16,-43-21-1,21 0-15,-21 21 16,-21 1-16,-1-22 15,1 0-15,21 21 16,21-21-16,0 21 0,43-21 31,0 0-31,22 0 16,-1 0-16,-21 0 15,21 0-15,22 0 16,-1 0 0,-20 22-16,42-22 0,-22 0 15,1 0 1,-22 0-16,-21 0 0,0 21 15,-21-21-15,0 0 16,-1 0 0,22 0-16,-21 21 0,42-21 15,0 0 1,1 0-16,20 0 0,1 0 15,0 0 1,-1 0-16,22 0 16,-42 0-16,-1 0 0,22 0 15,-22 0 1,-21 0-16,21 0 0,0 22 15,1-22 1,-1 0-16,0 21 16,43-21-16,-42 0 15,42 0 1,-22 0-1,1 0-15,-22 0 16,-42 0-16,-43 0 16,43 21-16,-86-21 15,43 0-15,0 0 16,42 0-1,65 0-15,0 0 0,21 0 110,-43 0 30,0 0-124,-42 0-1,-22 0-15,-21 0 16,43 0-1,42 22-15,22-22 0,-1 0 16,22 0 15,22 0 359,20-43-390,1 0 0,0 1 16,-22 20-1,-21-42-15,21 22 16,1-1-16,-1 22 16,-21-22-16,0 0 15,0 22 1,0 0-16,0-1 15,0 1-15,0 21 32,0-22 170,21 22-92,-21 0 77,22 0-187,-1 0 0,-21 0 31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56.72083" units="1/cm"/>
          <inkml:channelProperty channel="Y" name="resolution" value="28.36879" units="1/cm"/>
          <inkml:channelProperty channel="T" name="resolution" value="1" units="1/dev"/>
        </inkml:channelProperties>
      </inkml:inkSource>
      <inkml:timestamp xml:id="ts0" timeString="2018-03-15T09:06:27.198"/>
    </inkml:context>
    <inkml:brush xml:id="br0">
      <inkml:brushProperty name="width" value="0.23333" units="cm"/>
      <inkml:brushProperty name="height" value="0.4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4525 41 0,'-43'0'94,"-128"0"-94,-64 0 0,-21 0 16,0 0-1,0 0-15,-43 0 0,22 0 16,-1 0-16,65 0 15,-22 0 1,43 0-16,64 0 0,-22 0 16,22 0-1,86 0-15,-44 0 0,1 0 16,-22 0-1,22 0-15,-1 0 16,-42 0-16,43 0 16,42 0-16,22 0 15,-22 0-15,43 0 16,-21 0-1,21 0 1,-43 0-16,22 0 16,0 0-1,-22 0 1,22 0-16,21 0 15,-22 0 48,1 0-48,21 0 1,-21 22 31,-1-22-47,1 0 15,0 0 1,-1 0-16,1 0 0,21 0 16,-22 0-1,22 0 1,-21 0-1,0 0 1,21 0 46,-22 0-46,1 0 0,0 0-16,-22 0 0,22 0 15,-1 21 1,-20-21-16,42 0 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56.72083" units="1/cm"/>
          <inkml:channelProperty channel="Y" name="resolution" value="28.36879" units="1/cm"/>
          <inkml:channelProperty channel="T" name="resolution" value="1" units="1/dev"/>
        </inkml:channelProperties>
      </inkml:inkSource>
      <inkml:timestamp xml:id="ts0" timeString="2018-03-15T09:06:33.698"/>
    </inkml:context>
    <inkml:brush xml:id="br0">
      <inkml:brushProperty name="width" value="0.23333" units="cm"/>
      <inkml:brushProperty name="height" value="0.4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1816 624 0,'0'0'203,"0"-42"-203,0-1 16,0 22-16,0-1 15,0-20-15,0 42 32,0-22 77,0 1-94,0 0-15,0 21 16,0-22 15,0 22 0,-43 0-15,22 0 0,-1 0-16,1 0 15,0 0-15,-1 0 16,1 0-16,-1 0 31,-20 0-31,-22 0 0,21 0 16,0 0-1,-42 0-15,0 0 0,-1 0 16,-20 0-16,63 0 15,21 0 1,1 0-16,0 0 16,-1 0-1,22 0-15,-21 0 0,21 0 16,-21 0-1,-1 0 1,1 0 0,21-21-16,-43 0 15,43 21-15,-21 0 0,21 0 16,-21 0-1,-1-22-15,22 22 16,-21 0-16,21 0 16,-43 0-16,43 0 15,-21 0 1,21 0-16,-21 0 15,21 0 1,-22 0 31,1 0-47,-22-21 15,22 0 1,-22-1-16,1 22 0,20-21 16,1 21-1,21 0-15,0-21 16,0-1-16,0 22 31,0-21 31,0 21 172,21 0-202,22-21-32,0 21 15,-1 0-15,44-22 16,42 1-16,-43 21 0,22 0 15,0-21 1,-22 21-16,22 0 16,-1-22-16,22 22 15,0 0-15,-21-21 16,21 21-1,43 0-15,-43 0 0,-21 0 16,21 0 0,-43 0-16,1 0 0,-22 0 15,0 0-15,21 0 16,-21 0-1,22 0-15,-44 0 16,22 0 0,-21-22-16,0 22 0,21 0 15,0 0 1,21 0-16,22 0 15,-65 0-15,22 0 16,-21 0-16,0 0 16,0 0-16,-1 0 0,-20 22 15,20-22 1,1 0-16,-22 0 15,1 0-15,20 0 16,-42 0-16,22 0 16,-1 21-1,22-21-15,-1 0 0,1 0 16,21 0-16,-21 22 15,0-22-15,-1 0 16,1 21-16,21-21 16,-43 0-1,22 21-15,0 1 0,-43-22 16,42 0-1,1 21-15,-22 0 0,1-21 32,42 22-17,-64-22-15,21 0 0,0 21 16,1-21-1,-1 0-15,-21 0 32,21 0-32,1 0 15,-22 0-15,21 0 187,-21 0-62,-43 0-125,1 0 16,-1 21-1,-21 1-15,-21-22 16,-22 21-16,-85 0 16,-43 43-16,-21-42 15,-43-22 1,22 42-16,42-42 0,43 0 15,42 22 1,22-22-16,0 0 0,-21 0 16,-1 0-16,44 0 15,-22 0 1,42 0-16,1 0 0,42-22 15,0 1 1,22 21-16,-86 0 0,86 0 16,0 0-1,-1 0-15,1 0 16,0 0-16,21 0 31,-22 0-15,22 0-1,-21 0-15,0 0 16,21 0-16,-22 0 15,1 0-15,0 0 32,21 0-32,-22 0 0,22 0 15,-42-21-15,42 21 16,-22 0-1,22 0-15,-21 0 16,-22 0 0,0 0-16,1 0 0,-44 0 15,-42 0 1,43 0-16,42 0 0,22 0 15,0 0 1,-1 0-16,22 0 16,-21 0 15,21 0 0,-21 0-15,-1 0-1,22 0-15,-21 0 16,0 0-16,-1 0 15,22 0 63,-21 0-62,0 0 0,-1 0-16,22 0 0,-21 0 15,-1 0-15,1 0 31,21 0-31,0 0 0,-21 21 32,21-21-17,0 21 1,0 1-1,0-22 1,0 21-16,0-21 16,-22 0-16,22 21 15,0-21 1,-21 0-1,0 0 32,21 0-47,-22 0 0,-20 22 16,-1-22-16,22 0 15,-22 0-15,22 0 16,-1 0-16,22 21 78,22-21-62,42 0-16,-22 0 15,22 0-15,0 0 0,22 0 16,-1 0-1,-21 0-15,0 0 0,0 0 16,0 0 0,-21 0-16,0 21 15,-1-21-15,1 0 16,21 0-16,21 0 15,-20 0 1,-1 0-16,-22 0 16,1 0-16,0 0 15,-1 0-15,1 0 16,0 0-16,-43 0 15,21 0 1,0 0-16,-21 0 0,22 0 16,-22 0-1,21 0-15,0 0 0,1 0 16,-22 0-16,21 0 15,0 0 1,-21 0 0,22 0 15,-1 0-16,0 0-15,-21 0 16,22 0-16,-22 22 31,21-22-31,1 0 16,-1 0-1,22 0-15,-22 0 16,22 0-16,-22 0 16,-21 0-16,21 0 31,-21 0 47,0 21-16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840" units="cm"/>
          <inkml:channel name="Y" type="integer" max="1200" units="cm"/>
          <inkml:channel name="T" type="integer" max="2.14748E9" units="dev"/>
        </inkml:traceFormat>
        <inkml:channelProperties>
          <inkml:channelProperty channel="X" name="resolution" value="56.72083" units="1/cm"/>
          <inkml:channelProperty channel="Y" name="resolution" value="28.36879" units="1/cm"/>
          <inkml:channelProperty channel="T" name="resolution" value="1" units="1/dev"/>
        </inkml:channelProperties>
      </inkml:inkSource>
      <inkml:timestamp xml:id="ts0" timeString="2018-03-15T09:06:43.808"/>
    </inkml:context>
    <inkml:brush xml:id="br0">
      <inkml:brushProperty name="width" value="0.23333" units="cm"/>
      <inkml:brushProperty name="height" value="0.46667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5696 670 0,'-107'0'124,"-42"0"-124,-22 0 0,-21 0 16,-43 0 0,22 0-16,-65 0 0,22 0 15,21 0 1,65 0-16,20 0 15,1 0-15,42 0 16,-21 0-16,21 0 16,-42 0-1,-1 0-15,22 0 0,-42 0 16,-1 0-16,0 0 15,-21 0-15,21 0 16,64 0-16,-21 0 16,43 0-1,64 0-15,-43 0 0,42 0 16,1 0-1,-22 0-15,22 0 0,0 0 16,-1 0 0,22 0-1,-21 0-15,21 0 16,-21 0-1,-1 0-15,1 0 0,-1 0 16,-20 0 0,20 0-16,1 0 15,0 0-15,-1 0 16,1 0 46,0 0-62,-1 0 16,1 0-16,-22 0 15,22 0 1,0 0-16,-1 0 0,22 0 16,0 0-1,-21 0-15,0 0 47,-1 0-16,22 0-15,-21 0-1,0 0-15,21 0 16,-22 0-16,22 0 16,-21 0-16,21 0 15,-21 0 1,-1 0 15,22 0-31,-21 0 16,21 0-16,-21 0 15,-1 0 1,22 0-16,-21 0 0,21 0 15,0 0-15,-21 0 16,21 0 31,-22 0-47,1 0 15,-22 0 1,0 0-16,22 0 0,0 0 16,21 0-1,-22 0-15,22 0 328,-42 0-328,20 0 15,1 0 1,0 0-16,21 0 16,-22 0-16,22 21 171,0-21 32,43 0-172,-43 0-31,21 0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77F732-BB8A-4064-84BC-27E8A0FF18E1}" type="datetimeFigureOut">
              <a:rPr lang="nb-NO" smtClean="0"/>
              <a:t>15.03.2018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E68FC4-EEFC-49A5-B74F-117466CA2C7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026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NOKUT. 5 år. 2. og 5.studieår. </a:t>
            </a:r>
          </a:p>
          <a:p>
            <a:r>
              <a:rPr lang="nb-NO" dirty="0" smtClean="0"/>
              <a:t>Færre</a:t>
            </a:r>
            <a:r>
              <a:rPr lang="nb-NO" baseline="0" dirty="0" smtClean="0"/>
              <a:t> enn 6 respondenter = publiseres ikke resultatene.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68FC4-EEFC-49A5-B74F-117466CA2C74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9156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Relativt </a:t>
            </a:r>
            <a:r>
              <a:rPr lang="nb-NO" dirty="0" smtClean="0"/>
              <a:t>stabile </a:t>
            </a:r>
            <a:r>
              <a:rPr lang="nb-NO" dirty="0" smtClean="0"/>
              <a:t>resultat </a:t>
            </a:r>
            <a:r>
              <a:rPr lang="nb-NO" dirty="0" smtClean="0"/>
              <a:t>fra år til år og de samsvarer med andre studentevalueringer vi gjør. Så det er ingen grunn til </a:t>
            </a:r>
            <a:r>
              <a:rPr lang="nb-NO" dirty="0" smtClean="0"/>
              <a:t>ikke</a:t>
            </a:r>
            <a:r>
              <a:rPr lang="nb-NO" baseline="0" dirty="0" smtClean="0"/>
              <a:t> å ta dette på alvor / avskrive det </a:t>
            </a:r>
            <a:r>
              <a:rPr lang="nb-NO" baseline="0" dirty="0" err="1" smtClean="0"/>
              <a:t>pga</a:t>
            </a:r>
            <a:r>
              <a:rPr lang="nb-NO" baseline="0" dirty="0" smtClean="0"/>
              <a:t> metode og representasjon.  </a:t>
            </a: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68FC4-EEFC-49A5-B74F-117466CA2C74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86460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 smtClean="0"/>
              <a:t>Det var 64 tilbakemeldinger.</a:t>
            </a:r>
            <a:r>
              <a:rPr lang="nb-NO" sz="1200" baseline="0" dirty="0" smtClean="0"/>
              <a:t> </a:t>
            </a:r>
            <a:r>
              <a:rPr lang="nb-NO" sz="1200" dirty="0" smtClean="0"/>
              <a:t>Kun tatt med tilbakemeldinger</a:t>
            </a:r>
            <a:r>
              <a:rPr lang="nb-NO" sz="1200" baseline="0" dirty="0" smtClean="0"/>
              <a:t> som er nevnt av 8 eller flere. </a:t>
            </a:r>
            <a:endParaRPr lang="nb-NO" sz="120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 smtClean="0"/>
              <a:t>Forventninger: III. </a:t>
            </a:r>
            <a:r>
              <a:rPr lang="nb-NO" sz="1200" dirty="0" err="1" smtClean="0"/>
              <a:t>Podcast</a:t>
            </a:r>
            <a:r>
              <a:rPr lang="nb-NO" sz="1200" dirty="0" smtClean="0"/>
              <a:t> </a:t>
            </a:r>
            <a:r>
              <a:rPr lang="nb-NO" sz="1200" dirty="0" err="1" smtClean="0"/>
              <a:t>oblig</a:t>
            </a:r>
            <a:r>
              <a:rPr lang="nb-NO" sz="1200" dirty="0" smtClean="0"/>
              <a:t>: 5. Ikke hørt: 4. Bygg: 4. </a:t>
            </a:r>
          </a:p>
          <a:p>
            <a:r>
              <a:rPr lang="nb-NO" sz="1200" dirty="0" smtClean="0"/>
              <a:t>IKKE OBLIG: 2</a:t>
            </a:r>
            <a:r>
              <a:rPr lang="nb-NO" sz="1200" baseline="0" dirty="0" smtClean="0"/>
              <a:t> </a:t>
            </a:r>
            <a:r>
              <a:rPr lang="nb-NO" sz="1200" dirty="0" smtClean="0"/>
              <a:t>Bra med karakterpress: 1</a:t>
            </a:r>
          </a:p>
          <a:p>
            <a:pPr marL="0" indent="0">
              <a:buNone/>
            </a:pPr>
            <a:r>
              <a:rPr lang="nb-NO" sz="2400" dirty="0" smtClean="0"/>
              <a:t>Undervisning: </a:t>
            </a:r>
          </a:p>
          <a:p>
            <a:pPr lvl="1"/>
            <a:r>
              <a:rPr lang="nb-NO" sz="2000" dirty="0" smtClean="0"/>
              <a:t>Mer kurs/gruppeundervisning: 14</a:t>
            </a:r>
          </a:p>
          <a:p>
            <a:pPr lvl="1"/>
            <a:r>
              <a:rPr lang="nb-NO" sz="2000" dirty="0" smtClean="0"/>
              <a:t>Pedagogisk nivå lærer: 11</a:t>
            </a:r>
          </a:p>
          <a:p>
            <a:pPr marL="0" indent="0">
              <a:buNone/>
            </a:pPr>
            <a:endParaRPr lang="nb-NO" sz="2400" dirty="0" smtClean="0"/>
          </a:p>
          <a:p>
            <a:pPr marL="0" indent="0">
              <a:buNone/>
            </a:pPr>
            <a:r>
              <a:rPr lang="nb-NO" sz="2400" dirty="0" smtClean="0"/>
              <a:t>Vurdering: Mer ferdighetstrening 14</a:t>
            </a:r>
          </a:p>
          <a:p>
            <a:endParaRPr lang="nb-NO" sz="2400" dirty="0" smtClean="0"/>
          </a:p>
          <a:p>
            <a:pPr marL="0" indent="0">
              <a:buNone/>
            </a:pPr>
            <a:r>
              <a:rPr lang="nb-NO" sz="2400" dirty="0" smtClean="0"/>
              <a:t>Læringsmiljø: </a:t>
            </a:r>
          </a:p>
          <a:p>
            <a:pPr lvl="1"/>
            <a:r>
              <a:rPr lang="nb-NO" sz="2000" dirty="0" smtClean="0"/>
              <a:t>tilgang </a:t>
            </a:r>
            <a:r>
              <a:rPr lang="nb-NO" sz="2800" dirty="0" smtClean="0"/>
              <a:t>faglærer</a:t>
            </a:r>
            <a:r>
              <a:rPr lang="nb-NO" sz="2000" dirty="0" smtClean="0"/>
              <a:t>: 8</a:t>
            </a:r>
          </a:p>
          <a:p>
            <a:pPr lvl="1"/>
            <a:r>
              <a:rPr lang="nb-NO" sz="2400" dirty="0" smtClean="0"/>
              <a:t>negativt karakterpress: </a:t>
            </a:r>
            <a:r>
              <a:rPr lang="nb-NO" sz="2400" dirty="0" smtClean="0"/>
              <a:t>8</a:t>
            </a:r>
          </a:p>
          <a:p>
            <a:r>
              <a:rPr lang="nb-NO" dirty="0" smtClean="0"/>
              <a:t>The program is </a:t>
            </a:r>
            <a:r>
              <a:rPr lang="nb-NO" dirty="0" err="1" smtClean="0"/>
              <a:t>great</a:t>
            </a:r>
            <a:r>
              <a:rPr lang="nb-NO" dirty="0" smtClean="0"/>
              <a:t>, </a:t>
            </a:r>
            <a:r>
              <a:rPr lang="nb-NO" dirty="0" err="1" smtClean="0"/>
              <a:t>but</a:t>
            </a:r>
            <a:r>
              <a:rPr lang="nb-NO" dirty="0" smtClean="0"/>
              <a:t> as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only</a:t>
            </a:r>
            <a:r>
              <a:rPr lang="nb-NO" dirty="0" smtClean="0"/>
              <a:t> </a:t>
            </a:r>
            <a:r>
              <a:rPr lang="nb-NO" dirty="0" err="1" smtClean="0"/>
              <a:t>Africa</a:t>
            </a:r>
            <a:r>
              <a:rPr lang="nb-NO" dirty="0" smtClean="0"/>
              <a:t> student I felt </a:t>
            </a:r>
            <a:r>
              <a:rPr lang="nb-NO" dirty="0" err="1" smtClean="0"/>
              <a:t>overwhelmed</a:t>
            </a:r>
            <a:r>
              <a:rPr lang="nb-NO" dirty="0" smtClean="0"/>
              <a:t>. </a:t>
            </a:r>
            <a:r>
              <a:rPr lang="nb-NO" dirty="0" err="1" smtClean="0"/>
              <a:t>Internationalization</a:t>
            </a:r>
            <a:r>
              <a:rPr lang="nb-NO" dirty="0" smtClean="0"/>
              <a:t> </a:t>
            </a:r>
            <a:r>
              <a:rPr lang="nb-NO" dirty="0" err="1" smtClean="0"/>
              <a:t>should</a:t>
            </a:r>
            <a:r>
              <a:rPr lang="nb-NO" dirty="0" smtClean="0"/>
              <a:t> be </a:t>
            </a:r>
            <a:r>
              <a:rPr lang="nb-NO" dirty="0" err="1" smtClean="0"/>
              <a:t>broad</a:t>
            </a:r>
            <a:r>
              <a:rPr lang="nb-NO" dirty="0" smtClean="0"/>
              <a:t> </a:t>
            </a:r>
            <a:r>
              <a:rPr lang="nb-NO" dirty="0" err="1" smtClean="0"/>
              <a:t>based</a:t>
            </a:r>
            <a:r>
              <a:rPr lang="nb-NO" dirty="0" smtClean="0"/>
              <a:t>.</a:t>
            </a:r>
          </a:p>
          <a:p>
            <a:endParaRPr lang="nb-NO" dirty="0" smtClean="0"/>
          </a:p>
          <a:p>
            <a:r>
              <a:rPr lang="nb-NO" dirty="0" smtClean="0"/>
              <a:t>Fra Human Rights: 2 kommentarer</a:t>
            </a:r>
          </a:p>
          <a:p>
            <a:r>
              <a:rPr lang="nb-NO" dirty="0" smtClean="0"/>
              <a:t>I </a:t>
            </a:r>
            <a:r>
              <a:rPr lang="nb-NO" dirty="0" err="1" smtClean="0"/>
              <a:t>think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level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gender</a:t>
            </a:r>
            <a:r>
              <a:rPr lang="nb-NO" dirty="0" smtClean="0"/>
              <a:t> </a:t>
            </a:r>
            <a:r>
              <a:rPr lang="nb-NO" dirty="0" err="1" smtClean="0"/>
              <a:t>equality</a:t>
            </a:r>
            <a:r>
              <a:rPr lang="nb-NO" dirty="0" smtClean="0"/>
              <a:t> in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programme</a:t>
            </a:r>
            <a:r>
              <a:rPr lang="nb-NO" dirty="0" smtClean="0"/>
              <a:t> is not </a:t>
            </a:r>
            <a:r>
              <a:rPr lang="nb-NO" dirty="0" err="1" smtClean="0"/>
              <a:t>good</a:t>
            </a:r>
            <a:r>
              <a:rPr lang="nb-NO" dirty="0" smtClean="0"/>
              <a:t>. All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teachers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male, </a:t>
            </a:r>
            <a:r>
              <a:rPr lang="nb-NO" dirty="0" err="1" smtClean="0"/>
              <a:t>only</a:t>
            </a:r>
            <a:r>
              <a:rPr lang="nb-NO" dirty="0" smtClean="0"/>
              <a:t> </a:t>
            </a:r>
            <a:r>
              <a:rPr lang="nb-NO" dirty="0" err="1" smtClean="0"/>
              <a:t>one</a:t>
            </a:r>
            <a:r>
              <a:rPr lang="nb-NO" dirty="0" smtClean="0"/>
              <a:t> </a:t>
            </a:r>
            <a:r>
              <a:rPr lang="nb-NO" dirty="0" err="1" smtClean="0"/>
              <a:t>elective</a:t>
            </a:r>
            <a:r>
              <a:rPr lang="nb-NO" dirty="0" smtClean="0"/>
              <a:t> </a:t>
            </a:r>
            <a:r>
              <a:rPr lang="nb-NO" dirty="0" err="1" smtClean="0"/>
              <a:t>offered</a:t>
            </a:r>
            <a:r>
              <a:rPr lang="nb-NO" dirty="0" smtClean="0"/>
              <a:t> </a:t>
            </a:r>
            <a:r>
              <a:rPr lang="nb-NO" dirty="0" err="1" smtClean="0"/>
              <a:t>within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centre</a:t>
            </a:r>
            <a:r>
              <a:rPr lang="nb-NO" dirty="0" smtClean="0"/>
              <a:t> is held by a </a:t>
            </a:r>
            <a:r>
              <a:rPr lang="nb-NO" dirty="0" err="1" smtClean="0"/>
              <a:t>woman</a:t>
            </a:r>
            <a:r>
              <a:rPr lang="nb-NO" dirty="0" smtClean="0"/>
              <a:t>. </a:t>
            </a:r>
            <a:r>
              <a:rPr lang="nb-NO" dirty="0" err="1" smtClean="0"/>
              <a:t>There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no</a:t>
            </a:r>
            <a:r>
              <a:rPr lang="nb-NO" dirty="0" smtClean="0"/>
              <a:t> </a:t>
            </a:r>
            <a:r>
              <a:rPr lang="nb-NO" dirty="0" err="1" smtClean="0"/>
              <a:t>courses</a:t>
            </a:r>
            <a:r>
              <a:rPr lang="nb-NO" dirty="0" smtClean="0"/>
              <a:t> </a:t>
            </a:r>
            <a:r>
              <a:rPr lang="nb-NO" dirty="0" err="1" smtClean="0"/>
              <a:t>offered</a:t>
            </a:r>
            <a:r>
              <a:rPr lang="nb-NO" dirty="0" smtClean="0"/>
              <a:t> </a:t>
            </a:r>
            <a:r>
              <a:rPr lang="nb-NO" dirty="0" err="1" smtClean="0"/>
              <a:t>on</a:t>
            </a:r>
            <a:r>
              <a:rPr lang="nb-NO" dirty="0" smtClean="0"/>
              <a:t> </a:t>
            </a:r>
            <a:r>
              <a:rPr lang="nb-NO" dirty="0" err="1" smtClean="0"/>
              <a:t>gender</a:t>
            </a:r>
            <a:r>
              <a:rPr lang="nb-NO" dirty="0" smtClean="0"/>
              <a:t> </a:t>
            </a:r>
            <a:r>
              <a:rPr lang="nb-NO" dirty="0" err="1" smtClean="0"/>
              <a:t>issues</a:t>
            </a:r>
            <a:r>
              <a:rPr lang="nb-NO" dirty="0" smtClean="0"/>
              <a:t>, </a:t>
            </a:r>
            <a:r>
              <a:rPr lang="nb-NO" dirty="0" err="1" smtClean="0"/>
              <a:t>addressing</a:t>
            </a:r>
            <a:r>
              <a:rPr lang="nb-NO" dirty="0" smtClean="0"/>
              <a:t>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intersectionality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discrimination</a:t>
            </a:r>
            <a:r>
              <a:rPr lang="nb-NO" dirty="0" smtClean="0"/>
              <a:t> </a:t>
            </a:r>
            <a:r>
              <a:rPr lang="nb-NO" dirty="0" err="1" smtClean="0"/>
              <a:t>women</a:t>
            </a:r>
            <a:r>
              <a:rPr lang="nb-NO" dirty="0" smtClean="0"/>
              <a:t> face, I </a:t>
            </a:r>
            <a:r>
              <a:rPr lang="nb-NO" dirty="0" err="1" smtClean="0"/>
              <a:t>think</a:t>
            </a:r>
            <a:r>
              <a:rPr lang="nb-NO" dirty="0" smtClean="0"/>
              <a:t> to </a:t>
            </a:r>
            <a:r>
              <a:rPr lang="nb-NO" dirty="0" err="1" smtClean="0"/>
              <a:t>some</a:t>
            </a:r>
            <a:r>
              <a:rPr lang="nb-NO" dirty="0" smtClean="0"/>
              <a:t> </a:t>
            </a:r>
            <a:r>
              <a:rPr lang="nb-NO" dirty="0" err="1" smtClean="0"/>
              <a:t>extent</a:t>
            </a:r>
            <a:r>
              <a:rPr lang="nb-NO" dirty="0" smtClean="0"/>
              <a:t> </a:t>
            </a:r>
            <a:r>
              <a:rPr lang="nb-NO" dirty="0" err="1" smtClean="0"/>
              <a:t>there</a:t>
            </a:r>
            <a:r>
              <a:rPr lang="nb-NO" dirty="0" smtClean="0"/>
              <a:t> </a:t>
            </a:r>
            <a:r>
              <a:rPr lang="nb-NO" dirty="0" err="1" smtClean="0"/>
              <a:t>may</a:t>
            </a:r>
            <a:r>
              <a:rPr lang="nb-NO" dirty="0" smtClean="0"/>
              <a:t> </a:t>
            </a:r>
            <a:r>
              <a:rPr lang="nb-NO" dirty="0" err="1" smtClean="0"/>
              <a:t>even</a:t>
            </a:r>
            <a:r>
              <a:rPr lang="nb-NO" dirty="0" smtClean="0"/>
              <a:t> be a </a:t>
            </a:r>
            <a:r>
              <a:rPr lang="nb-NO" dirty="0" err="1" smtClean="0"/>
              <a:t>lack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awareness</a:t>
            </a:r>
            <a:r>
              <a:rPr lang="nb-NO" dirty="0" smtClean="0"/>
              <a:t>..</a:t>
            </a:r>
          </a:p>
          <a:p>
            <a:pPr lvl="1"/>
            <a:endParaRPr lang="nb-NO" sz="2400" dirty="0" smtClean="0"/>
          </a:p>
          <a:p>
            <a:endParaRPr lang="nb-NO" dirty="0" smtClean="0"/>
          </a:p>
          <a:p>
            <a:endParaRPr lang="nb-NO" sz="1200" dirty="0" smtClean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68FC4-EEFC-49A5-B74F-117466CA2C74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2109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 smtClean="0"/>
              <a:t>Etr</a:t>
            </a:r>
            <a:r>
              <a:rPr lang="nb-NO" dirty="0" smtClean="0"/>
              <a:t> annet punkt hvor de to programmene skiller seg tydelig fra hverandre er internasjonalisering,</a:t>
            </a:r>
            <a:r>
              <a:rPr lang="nb-NO" baseline="0" dirty="0" smtClean="0"/>
              <a:t> og det er jo fordi HR er et engelskspråklig masterprogram.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68FC4-EEFC-49A5-B74F-117466CA2C74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508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Faglig veiledning: 3,3 UiO som er lavere enn </a:t>
            </a:r>
            <a:r>
              <a:rPr lang="nb-NO" dirty="0" err="1" smtClean="0"/>
              <a:t>nasj</a:t>
            </a:r>
            <a:r>
              <a:rPr lang="nb-NO" dirty="0" smtClean="0"/>
              <a:t>. snitt </a:t>
            </a:r>
          </a:p>
          <a:p>
            <a:r>
              <a:rPr lang="nb-NO" dirty="0" err="1" smtClean="0"/>
              <a:t>Tilbakmeldinger</a:t>
            </a:r>
            <a:r>
              <a:rPr lang="nb-NO" dirty="0" smtClean="0"/>
              <a:t>:</a:t>
            </a:r>
            <a:r>
              <a:rPr lang="nb-NO" baseline="0" dirty="0" smtClean="0"/>
              <a:t> 3,1 UiO so</a:t>
            </a:r>
            <a:r>
              <a:rPr lang="nb-NO" dirty="0" smtClean="0"/>
              <a:t>m er lavere enn </a:t>
            </a:r>
            <a:r>
              <a:rPr lang="nb-NO" dirty="0" err="1" smtClean="0"/>
              <a:t>nasj</a:t>
            </a:r>
            <a:r>
              <a:rPr lang="nb-NO" dirty="0" smtClean="0"/>
              <a:t>. snitt </a:t>
            </a:r>
          </a:p>
          <a:p>
            <a:r>
              <a:rPr lang="nb-NO" dirty="0" smtClean="0"/>
              <a:t>Påvirkning: 2,9 UiO </a:t>
            </a:r>
            <a:r>
              <a:rPr lang="nb-NO" baseline="0" dirty="0" smtClean="0"/>
              <a:t>so</a:t>
            </a:r>
            <a:r>
              <a:rPr lang="nb-NO" dirty="0" smtClean="0"/>
              <a:t>m er lavere enn </a:t>
            </a:r>
            <a:r>
              <a:rPr lang="nb-NO" dirty="0" err="1" smtClean="0"/>
              <a:t>nasj</a:t>
            </a:r>
            <a:r>
              <a:rPr lang="nb-NO" dirty="0" smtClean="0"/>
              <a:t>. snitt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E68FC4-EEFC-49A5-B74F-117466CA2C74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431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>
                <a:latin typeface="Arial"/>
                <a:cs typeface="Arial"/>
              </a:defRPr>
            </a:lvl1pPr>
          </a:lstStyle>
          <a:p>
            <a:r>
              <a:rPr lang="nb-NO" smtClean="0"/>
              <a:t>Klikk for å redigere undertittelstil i malen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customXml" Target="../ink/ink5.xml"/><Relationship Id="rId18" Type="http://schemas.openxmlformats.org/officeDocument/2006/relationships/image" Target="../media/image12.emf"/><Relationship Id="rId3" Type="http://schemas.openxmlformats.org/officeDocument/2006/relationships/image" Target="../media/image4.PNG"/><Relationship Id="rId21" Type="http://schemas.openxmlformats.org/officeDocument/2006/relationships/customXml" Target="../ink/ink9.xml"/><Relationship Id="rId7" Type="http://schemas.openxmlformats.org/officeDocument/2006/relationships/customXml" Target="../ink/ink2.xml"/><Relationship Id="rId12" Type="http://schemas.openxmlformats.org/officeDocument/2006/relationships/image" Target="../media/image9.emf"/><Relationship Id="rId17" Type="http://schemas.openxmlformats.org/officeDocument/2006/relationships/customXml" Target="../ink/ink7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1.emf"/><Relationship Id="rId20" Type="http://schemas.openxmlformats.org/officeDocument/2006/relationships/image" Target="../media/image13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emf"/><Relationship Id="rId11" Type="http://schemas.openxmlformats.org/officeDocument/2006/relationships/customXml" Target="../ink/ink4.xml"/><Relationship Id="rId24" Type="http://schemas.openxmlformats.org/officeDocument/2006/relationships/image" Target="../media/image15.emf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10" Type="http://schemas.openxmlformats.org/officeDocument/2006/relationships/image" Target="../media/image8.emf"/><Relationship Id="rId19" Type="http://schemas.openxmlformats.org/officeDocument/2006/relationships/customXml" Target="../ink/ink8.xml"/><Relationship Id="rId4" Type="http://schemas.openxmlformats.org/officeDocument/2006/relationships/image" Target="../media/image5.PNG"/><Relationship Id="rId9" Type="http://schemas.openxmlformats.org/officeDocument/2006/relationships/customXml" Target="../ink/ink3.xml"/><Relationship Id="rId14" Type="http://schemas.openxmlformats.org/officeDocument/2006/relationships/image" Target="../media/image10.emf"/><Relationship Id="rId22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.xml"/><Relationship Id="rId3" Type="http://schemas.openxmlformats.org/officeDocument/2006/relationships/image" Target="../media/image17.PNG"/><Relationship Id="rId7" Type="http://schemas.openxmlformats.org/officeDocument/2006/relationships/image" Target="../media/image19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12.xml"/><Relationship Id="rId11" Type="http://schemas.openxmlformats.org/officeDocument/2006/relationships/image" Target="../media/image21.emf"/><Relationship Id="rId5" Type="http://schemas.openxmlformats.org/officeDocument/2006/relationships/image" Target="../media/image18.emf"/><Relationship Id="rId10" Type="http://schemas.openxmlformats.org/officeDocument/2006/relationships/customXml" Target="../ink/ink14.xml"/><Relationship Id="rId4" Type="http://schemas.openxmlformats.org/officeDocument/2006/relationships/customXml" Target="../ink/ink11.xml"/><Relationship Id="rId9" Type="http://schemas.openxmlformats.org/officeDocument/2006/relationships/image" Target="../media/image20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Studiebarometeret 2017</a:t>
            </a:r>
            <a:endParaRPr lang="nb-NO" dirty="0"/>
          </a:p>
        </p:txBody>
      </p:sp>
      <p:sp>
        <p:nvSpPr>
          <p:cNvPr id="13315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nb-NO" sz="2800" dirty="0" smtClean="0">
                <a:latin typeface="Arial" charset="0"/>
                <a:ea typeface="Arial" charset="0"/>
                <a:cs typeface="Arial" charset="0"/>
              </a:rPr>
              <a:t>Resultater for </a:t>
            </a:r>
            <a:r>
              <a:rPr lang="en-US" sz="2800" dirty="0" err="1" smtClean="0"/>
              <a:t>Rettsvitenskap</a:t>
            </a:r>
            <a:r>
              <a:rPr lang="en-US" sz="2800" dirty="0" smtClean="0"/>
              <a:t> &amp; </a:t>
            </a:r>
          </a:p>
          <a:p>
            <a:r>
              <a:rPr lang="en-US" sz="2800" dirty="0" smtClean="0"/>
              <a:t>The </a:t>
            </a:r>
            <a:r>
              <a:rPr lang="en-US" sz="2800" dirty="0"/>
              <a:t>Theory and Practice of Human </a:t>
            </a:r>
            <a:r>
              <a:rPr lang="en-US" sz="2800" dirty="0" smtClean="0"/>
              <a:t>Rights</a:t>
            </a:r>
            <a:endParaRPr lang="nb-NO" sz="2800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Hvorfor viktig?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Tilbakemelding fra våre studenter </a:t>
            </a:r>
          </a:p>
          <a:p>
            <a:r>
              <a:rPr lang="nb-NO" dirty="0" smtClean="0"/>
              <a:t>Premissleverandører </a:t>
            </a:r>
          </a:p>
          <a:p>
            <a:r>
              <a:rPr lang="nb-NO" dirty="0" smtClean="0"/>
              <a:t>Søkere</a:t>
            </a:r>
            <a:endParaRPr lang="nb-NO" dirty="0" smtClean="0"/>
          </a:p>
          <a:p>
            <a:endParaRPr lang="nb-NO" dirty="0" smtClean="0"/>
          </a:p>
          <a:p>
            <a:r>
              <a:rPr lang="nb-NO" dirty="0"/>
              <a:t>Svarprosent </a:t>
            </a:r>
            <a:endParaRPr lang="nb-NO" dirty="0" smtClean="0"/>
          </a:p>
          <a:p>
            <a:pPr lvl="1"/>
            <a:r>
              <a:rPr lang="nb-NO" dirty="0" smtClean="0"/>
              <a:t>Human </a:t>
            </a:r>
            <a:r>
              <a:rPr lang="nb-NO" dirty="0"/>
              <a:t>Rights: </a:t>
            </a:r>
            <a:r>
              <a:rPr lang="nb-NO" dirty="0" smtClean="0"/>
              <a:t> 38 % </a:t>
            </a:r>
            <a:r>
              <a:rPr lang="nb-NO" dirty="0"/>
              <a:t>(=8 </a:t>
            </a:r>
            <a:r>
              <a:rPr lang="nb-NO" dirty="0" smtClean="0"/>
              <a:t>studenter)</a:t>
            </a:r>
          </a:p>
          <a:p>
            <a:pPr lvl="1"/>
            <a:r>
              <a:rPr lang="nb-NO" dirty="0" smtClean="0"/>
              <a:t>Rettsvitenskap: 26 % (= 227 studenter) </a:t>
            </a:r>
          </a:p>
          <a:p>
            <a:pPr lvl="6">
              <a:buFont typeface="Arial" panose="020B0604020202020204" pitchFamily="34" charset="0"/>
              <a:buChar char=":"/>
            </a:pPr>
            <a:r>
              <a:rPr lang="nb-NO" sz="2400" dirty="0" smtClean="0"/>
              <a:t>45 % UiB </a:t>
            </a:r>
          </a:p>
          <a:p>
            <a:pPr lvl="6">
              <a:buFont typeface="Arial" panose="020B0604020202020204" pitchFamily="34" charset="0"/>
              <a:buChar char=":"/>
            </a:pPr>
            <a:r>
              <a:rPr lang="nb-NO" sz="2400" dirty="0" smtClean="0"/>
              <a:t>67 % </a:t>
            </a:r>
            <a:r>
              <a:rPr lang="nb-NO" sz="2400" dirty="0"/>
              <a:t>UiT</a:t>
            </a:r>
            <a:endParaRPr lang="nb-NO" sz="2400" dirty="0" smtClean="0"/>
          </a:p>
          <a:p>
            <a:pPr eaLnBrk="1" hangingPunct="1"/>
            <a:endParaRPr lang="nb-NO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Sammenligning UiO, UiB &amp; UiT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146337"/>
            <a:ext cx="7696200" cy="3784526"/>
          </a:xfrm>
        </p:spPr>
      </p:pic>
    </p:spTree>
    <p:extLst>
      <p:ext uri="{BB962C8B-B14F-4D97-AF65-F5344CB8AC3E}">
        <p14:creationId xmlns:p14="http://schemas.microsoft.com/office/powerpoint/2010/main" val="331105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Funn fra fritekstfeltene rettsvitenskap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400" dirty="0" smtClean="0"/>
              <a:t>Undervisning: </a:t>
            </a:r>
          </a:p>
          <a:p>
            <a:pPr lvl="1"/>
            <a:r>
              <a:rPr lang="nb-NO" sz="2000" dirty="0" smtClean="0"/>
              <a:t>Mer kurs/gruppeundervisning</a:t>
            </a:r>
          </a:p>
          <a:p>
            <a:pPr lvl="1"/>
            <a:r>
              <a:rPr lang="nb-NO" sz="2000" dirty="0" smtClean="0"/>
              <a:t>Pedagogisk nivå lærer</a:t>
            </a:r>
          </a:p>
          <a:p>
            <a:pPr lvl="1"/>
            <a:endParaRPr lang="nb-NO" sz="2400" dirty="0"/>
          </a:p>
          <a:p>
            <a:pPr marL="0" indent="0">
              <a:buNone/>
            </a:pPr>
            <a:r>
              <a:rPr lang="nb-NO" sz="2400" dirty="0" smtClean="0"/>
              <a:t>Vurdering: </a:t>
            </a:r>
          </a:p>
          <a:p>
            <a:pPr marL="400050" lvl="1" indent="0">
              <a:buNone/>
            </a:pPr>
            <a:r>
              <a:rPr lang="nb-NO" sz="2000" dirty="0" smtClean="0"/>
              <a:t>- Mer ferdighetstrening: muntlig, praktisk, digitale rettskilder</a:t>
            </a:r>
          </a:p>
          <a:p>
            <a:pPr marL="0" indent="0">
              <a:buNone/>
            </a:pPr>
            <a:endParaRPr lang="nb-NO" sz="2400" dirty="0" smtClean="0"/>
          </a:p>
          <a:p>
            <a:pPr marL="0" indent="0">
              <a:buNone/>
            </a:pPr>
            <a:r>
              <a:rPr lang="nb-NO" sz="2400" dirty="0" smtClean="0"/>
              <a:t>Læringsmiljø: </a:t>
            </a:r>
          </a:p>
          <a:p>
            <a:pPr lvl="1"/>
            <a:r>
              <a:rPr lang="nb-NO" sz="2000" dirty="0"/>
              <a:t>negativt karakterpress</a:t>
            </a:r>
          </a:p>
          <a:p>
            <a:pPr lvl="1"/>
            <a:r>
              <a:rPr lang="nb-NO" sz="2000" dirty="0" smtClean="0"/>
              <a:t>tilgang til/kontakt med faglærer</a:t>
            </a:r>
          </a:p>
          <a:p>
            <a:pPr lvl="1"/>
            <a:endParaRPr lang="nb-NO" sz="24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5655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Eget læringsutbytte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Rettsvitenskap</a:t>
            </a:r>
            <a:endParaRPr lang="nb-NO" dirty="0"/>
          </a:p>
        </p:txBody>
      </p:sp>
      <p:pic>
        <p:nvPicPr>
          <p:cNvPr id="8" name="Plassholder for innhold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174875"/>
            <a:ext cx="4040188" cy="3918421"/>
          </a:xfrm>
        </p:spPr>
      </p:pic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Human Rights</a:t>
            </a:r>
            <a:endParaRPr lang="nb-NO" dirty="0"/>
          </a:p>
        </p:txBody>
      </p:sp>
      <p:pic>
        <p:nvPicPr>
          <p:cNvPr id="7" name="Plassholder for innhold 6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174875"/>
            <a:ext cx="4041775" cy="3951287"/>
          </a:xfr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9" name="Håndskrift 8"/>
              <p14:cNvContentPartPr/>
              <p14:nvPr/>
            </p14:nvContentPartPr>
            <p14:xfrm>
              <a:off x="530177" y="2717927"/>
              <a:ext cx="1859760" cy="43560"/>
            </p14:xfrm>
          </p:contentPart>
        </mc:Choice>
        <mc:Fallback>
          <p:pic>
            <p:nvPicPr>
              <p:cNvPr id="9" name="Håndskrift 8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8057" y="2634047"/>
                <a:ext cx="1944000" cy="21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0" name="Håndskrift 9"/>
              <p14:cNvContentPartPr/>
              <p14:nvPr/>
            </p14:nvContentPartPr>
            <p14:xfrm>
              <a:off x="553217" y="3050567"/>
              <a:ext cx="1636920" cy="360"/>
            </p14:xfrm>
          </p:contentPart>
        </mc:Choice>
        <mc:Fallback>
          <p:pic>
            <p:nvPicPr>
              <p:cNvPr id="10" name="Håndskrift 9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11097" y="2966687"/>
                <a:ext cx="1721160" cy="168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1" name="Håndskrift 10"/>
              <p14:cNvContentPartPr/>
              <p14:nvPr/>
            </p14:nvContentPartPr>
            <p14:xfrm>
              <a:off x="506057" y="4380407"/>
              <a:ext cx="1169280" cy="50760"/>
            </p14:xfrm>
          </p:contentPart>
        </mc:Choice>
        <mc:Fallback>
          <p:pic>
            <p:nvPicPr>
              <p:cNvPr id="11" name="Håndskrift 10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63937" y="4296167"/>
                <a:ext cx="1253520" cy="21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2" name="Håndskrift 11"/>
              <p14:cNvContentPartPr/>
              <p14:nvPr/>
            </p14:nvContentPartPr>
            <p14:xfrm>
              <a:off x="475817" y="4049927"/>
              <a:ext cx="592560" cy="43560"/>
            </p14:xfrm>
          </p:contentPart>
        </mc:Choice>
        <mc:Fallback>
          <p:pic>
            <p:nvPicPr>
              <p:cNvPr id="12" name="Håndskrift 11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33697" y="3965687"/>
                <a:ext cx="676800" cy="211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3" name="Håndskrift 12"/>
              <p14:cNvContentPartPr/>
              <p14:nvPr/>
            </p14:nvContentPartPr>
            <p14:xfrm>
              <a:off x="507137" y="5010047"/>
              <a:ext cx="707760" cy="51480"/>
            </p14:xfrm>
          </p:contentPart>
        </mc:Choice>
        <mc:Fallback>
          <p:pic>
            <p:nvPicPr>
              <p:cNvPr id="13" name="Håndskrift 1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65017" y="4926167"/>
                <a:ext cx="791640" cy="219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4" name="Håndskrift 13"/>
              <p14:cNvContentPartPr/>
              <p14:nvPr/>
            </p14:nvContentPartPr>
            <p14:xfrm>
              <a:off x="-799303" y="4917887"/>
              <a:ext cx="360" cy="360"/>
            </p14:xfrm>
          </p:contentPart>
        </mc:Choice>
        <mc:Fallback>
          <p:pic>
            <p:nvPicPr>
              <p:cNvPr id="14" name="Håndskrift 13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-841063" y="4833647"/>
                <a:ext cx="84240" cy="16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5" name="Håndskrift 14"/>
              <p14:cNvContentPartPr/>
              <p14:nvPr/>
            </p14:nvContentPartPr>
            <p14:xfrm>
              <a:off x="376984" y="2397527"/>
              <a:ext cx="829800" cy="720"/>
            </p14:xfrm>
          </p:contentPart>
        </mc:Choice>
        <mc:Fallback>
          <p:pic>
            <p:nvPicPr>
              <p:cNvPr id="15" name="Håndskrift 14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28744" y="2301407"/>
                <a:ext cx="925920" cy="19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6" name="Håndskrift 15"/>
              <p14:cNvContentPartPr/>
              <p14:nvPr/>
            </p14:nvContentPartPr>
            <p14:xfrm>
              <a:off x="460864" y="3710807"/>
              <a:ext cx="1267920" cy="31680"/>
            </p14:xfrm>
          </p:contentPart>
        </mc:Choice>
        <mc:Fallback>
          <p:pic>
            <p:nvPicPr>
              <p:cNvPr id="16" name="Håndskrift 15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412984" y="3614687"/>
                <a:ext cx="1364040" cy="22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7" name="Håndskrift 16"/>
              <p14:cNvContentPartPr/>
              <p14:nvPr/>
            </p14:nvContentPartPr>
            <p14:xfrm>
              <a:off x="446104" y="4633487"/>
              <a:ext cx="1068120" cy="61200"/>
            </p14:xfrm>
          </p:contentPart>
        </mc:Choice>
        <mc:Fallback>
          <p:pic>
            <p:nvPicPr>
              <p:cNvPr id="17" name="Håndskrift 16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97864" y="4537367"/>
                <a:ext cx="1164240" cy="25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8" name="Håndskrift 17"/>
              <p14:cNvContentPartPr/>
              <p14:nvPr/>
            </p14:nvContentPartPr>
            <p14:xfrm>
              <a:off x="453304" y="5348087"/>
              <a:ext cx="1137600" cy="7920"/>
            </p14:xfrm>
          </p:contentPart>
        </mc:Choice>
        <mc:Fallback>
          <p:pic>
            <p:nvPicPr>
              <p:cNvPr id="18" name="Håndskrift 17"/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405424" y="5251967"/>
                <a:ext cx="1233360" cy="200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29474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Læringsmiljø 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R</a:t>
            </a:r>
            <a:r>
              <a:rPr lang="nb-NO" dirty="0" smtClean="0"/>
              <a:t>ettsvitenskap</a:t>
            </a:r>
            <a:endParaRPr lang="nb-NO" dirty="0"/>
          </a:p>
        </p:txBody>
      </p:sp>
      <p:pic>
        <p:nvPicPr>
          <p:cNvPr id="7" name="Plassholder for innhold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20888"/>
            <a:ext cx="4040188" cy="3384376"/>
          </a:xfrm>
        </p:spPr>
      </p:pic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Human Rights</a:t>
            </a:r>
            <a:endParaRPr lang="nb-NO" dirty="0"/>
          </a:p>
        </p:txBody>
      </p:sp>
      <p:pic>
        <p:nvPicPr>
          <p:cNvPr id="8" name="Plassholder for innhold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348880"/>
            <a:ext cx="4041775" cy="3384376"/>
          </a:xfr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4" name="Håndskrift 3"/>
              <p14:cNvContentPartPr/>
              <p14:nvPr/>
            </p14:nvContentPartPr>
            <p14:xfrm>
              <a:off x="4548497" y="4756247"/>
              <a:ext cx="2037240" cy="185040"/>
            </p14:xfrm>
          </p:contentPart>
        </mc:Choice>
        <mc:Fallback>
          <p:pic>
            <p:nvPicPr>
              <p:cNvPr id="4" name="Håndskrift 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506737" y="4672367"/>
                <a:ext cx="2121120" cy="35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6" name="Håndskrift 5"/>
              <p14:cNvContentPartPr/>
              <p14:nvPr/>
            </p14:nvContentPartPr>
            <p14:xfrm>
              <a:off x="499577" y="3711887"/>
              <a:ext cx="1629720" cy="30600"/>
            </p14:xfrm>
          </p:contentPart>
        </mc:Choice>
        <mc:Fallback>
          <p:pic>
            <p:nvPicPr>
              <p:cNvPr id="6" name="Håndskrift 5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7457" y="3628007"/>
                <a:ext cx="1713600" cy="198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9" name="Håndskrift 8"/>
              <p14:cNvContentPartPr/>
              <p14:nvPr/>
            </p14:nvContentPartPr>
            <p14:xfrm>
              <a:off x="468257" y="3171527"/>
              <a:ext cx="1737360" cy="224640"/>
            </p14:xfrm>
          </p:contentPart>
        </mc:Choice>
        <mc:Fallback>
          <p:pic>
            <p:nvPicPr>
              <p:cNvPr id="9" name="Håndskrift 8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6497" y="3087647"/>
                <a:ext cx="1821240" cy="392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0" name="Håndskrift 9"/>
              <p14:cNvContentPartPr/>
              <p14:nvPr/>
            </p14:nvContentPartPr>
            <p14:xfrm>
              <a:off x="439097" y="2263967"/>
              <a:ext cx="2050920" cy="249120"/>
            </p14:xfrm>
          </p:contentPart>
        </mc:Choice>
        <mc:Fallback>
          <p:pic>
            <p:nvPicPr>
              <p:cNvPr id="10" name="Håndskrift 9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97337" y="2179727"/>
                <a:ext cx="2134800" cy="41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71662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Diskusjonspunkter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 smtClean="0"/>
              <a:t>Hva </a:t>
            </a:r>
            <a:r>
              <a:rPr lang="nb-NO" dirty="0"/>
              <a:t>tar PMR med seg fra årets Studiebarometer? </a:t>
            </a:r>
          </a:p>
          <a:p>
            <a:pPr lvl="0"/>
            <a:r>
              <a:rPr lang="nb-NO" dirty="0"/>
              <a:t>Hvordan vil PMR v/programleder følge opp resultatene fra vedlagte rapport? </a:t>
            </a:r>
          </a:p>
          <a:p>
            <a:pPr lvl="0"/>
            <a:r>
              <a:rPr lang="nb-NO" dirty="0"/>
              <a:t>Hvordan kan vi få opp svarprosenten på emnene i 2. og 5. studieår høsten 2018?  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39816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Ekstramateriale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7437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Topp og bunn rettsvitenskap 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176529"/>
            <a:ext cx="7696200" cy="3724141"/>
          </a:xfrm>
        </p:spPr>
      </p:pic>
    </p:spTree>
    <p:extLst>
      <p:ext uri="{BB962C8B-B14F-4D97-AF65-F5344CB8AC3E}">
        <p14:creationId xmlns:p14="http://schemas.microsoft.com/office/powerpoint/2010/main" val="354255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Topp og </a:t>
            </a:r>
            <a:r>
              <a:rPr lang="nb-NO" dirty="0" smtClean="0"/>
              <a:t>bunn Human Rights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4244" y="1981200"/>
            <a:ext cx="7308912" cy="4114800"/>
          </a:xfrm>
        </p:spPr>
      </p:pic>
    </p:spTree>
    <p:extLst>
      <p:ext uri="{BB962C8B-B14F-4D97-AF65-F5344CB8AC3E}">
        <p14:creationId xmlns:p14="http://schemas.microsoft.com/office/powerpoint/2010/main" val="18927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2018-03-13_presentasjon_PMR</Template>
  <TotalTime>235</TotalTime>
  <Words>422</Words>
  <Application>Microsoft Office PowerPoint</Application>
  <PresentationFormat>Skjermfremvisning (4:3)</PresentationFormat>
  <Paragraphs>68</Paragraphs>
  <Slides>10</Slides>
  <Notes>5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ヒラギノ角ゴ Pro W3</vt:lpstr>
      <vt:lpstr>Blank Presentation</vt:lpstr>
      <vt:lpstr>Studiebarometeret 2017</vt:lpstr>
      <vt:lpstr>Hvorfor viktig?</vt:lpstr>
      <vt:lpstr>Sammenligning UiO, UiB &amp; UiT</vt:lpstr>
      <vt:lpstr>Funn fra fritekstfeltene rettsvitenskap</vt:lpstr>
      <vt:lpstr>Eget læringsutbytte</vt:lpstr>
      <vt:lpstr>Læringsmiljø </vt:lpstr>
      <vt:lpstr>Diskusjonspunkter </vt:lpstr>
      <vt:lpstr>Ekstramateriale</vt:lpstr>
      <vt:lpstr>Topp og bunn rettsvitenskap </vt:lpstr>
      <vt:lpstr>Topp og bunn Human Rights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Studiebarometeret 2017</dc:title>
  <dc:creator>Gry Anita Hemsing</dc:creator>
  <cp:lastModifiedBy>Gry Anita Hemsing</cp:lastModifiedBy>
  <cp:revision>19</cp:revision>
  <dcterms:created xsi:type="dcterms:W3CDTF">2018-03-13T13:11:12Z</dcterms:created>
  <dcterms:modified xsi:type="dcterms:W3CDTF">2018-03-15T10:09:36Z</dcterms:modified>
</cp:coreProperties>
</file>