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61" r:id="rId2"/>
    <p:sldId id="263" r:id="rId3"/>
  </p:sldIdLst>
  <p:sldSz cx="9144000" cy="6858000" type="screen4x3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22"/>
    <p:restoredTop sz="93522"/>
  </p:normalViewPr>
  <p:slideViewPr>
    <p:cSldViewPr snapToGrid="0" snapToObjects="1">
      <p:cViewPr varScale="1">
        <p:scale>
          <a:sx n="117" d="100"/>
          <a:sy n="117" d="100"/>
        </p:scale>
        <p:origin x="15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0B48E-3196-C541-8345-704412D90242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DEDCE-FADE-6443-B189-BB8D339DB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20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6DF23-9429-C24B-85CC-39A702CEB4CC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40F9C-03B4-2047-91E3-98EBC70F2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DF03BC5F-FC44-4BBA-91D1-55236A44B5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89" r="24975" b="9091"/>
          <a:stretch/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7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2443480"/>
            <a:ext cx="2475738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320" y="2718054"/>
            <a:ext cx="4101656" cy="4030704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nb-NO" sz="1500" b="1" dirty="0" smtClean="0"/>
              <a:t>Systemutvikling</a:t>
            </a:r>
          </a:p>
          <a:p>
            <a:r>
              <a:rPr lang="nb-NO" sz="1500" dirty="0" smtClean="0"/>
              <a:t>Ferdighetsstigen – arbeidsgruppen, 3. studieår</a:t>
            </a:r>
          </a:p>
          <a:p>
            <a:r>
              <a:rPr lang="nb-NO" sz="1500" dirty="0" smtClean="0"/>
              <a:t>Kompetansebygging – Frontrunnergruppene, arbeidsgruppen</a:t>
            </a:r>
          </a:p>
          <a:p>
            <a:r>
              <a:rPr lang="nb-NO" sz="1500" dirty="0" smtClean="0"/>
              <a:t>Læringsassistenter – </a:t>
            </a:r>
            <a:r>
              <a:rPr lang="nb-NO" sz="1500" dirty="0" err="1" smtClean="0"/>
              <a:t>kollokveiledere</a:t>
            </a:r>
            <a:endParaRPr lang="nb-NO" sz="1500" dirty="0" smtClean="0"/>
          </a:p>
          <a:p>
            <a:r>
              <a:rPr lang="nb-NO" sz="1500" dirty="0" smtClean="0"/>
              <a:t>Evaluering – nye rapporter/undersøkelser på vei</a:t>
            </a:r>
          </a:p>
          <a:p>
            <a:r>
              <a:rPr lang="nb-NO" sz="1500" dirty="0" smtClean="0"/>
              <a:t>Samarbeid med JSU</a:t>
            </a:r>
          </a:p>
          <a:p>
            <a:pPr marL="0" indent="0">
              <a:buNone/>
            </a:pPr>
            <a:r>
              <a:rPr lang="nb-NO" sz="1500" b="1" dirty="0" smtClean="0"/>
              <a:t>Satsninger/Sentre</a:t>
            </a:r>
          </a:p>
          <a:p>
            <a:r>
              <a:rPr lang="nb-NO" sz="1500" dirty="0" smtClean="0"/>
              <a:t>LILO </a:t>
            </a:r>
            <a:r>
              <a:rPr lang="nb-NO" sz="1500" dirty="0" err="1" smtClean="0"/>
              <a:t>Innovasjonslab</a:t>
            </a:r>
            <a:r>
              <a:rPr lang="nb-NO" sz="1500" dirty="0" smtClean="0"/>
              <a:t> – to innvilgete STUD-ENT søknader</a:t>
            </a:r>
            <a:endParaRPr lang="nb-NO" sz="1500" b="1" dirty="0" smtClean="0"/>
          </a:p>
          <a:p>
            <a:r>
              <a:rPr lang="nb-NO" sz="1500" dirty="0" smtClean="0"/>
              <a:t>Student som forsker</a:t>
            </a:r>
          </a:p>
          <a:p>
            <a:pPr marL="0" indent="0">
              <a:buNone/>
            </a:pPr>
            <a:r>
              <a:rPr lang="nb-NO" sz="1500" b="1" dirty="0" smtClean="0"/>
              <a:t>Spredning</a:t>
            </a:r>
          </a:p>
          <a:p>
            <a:r>
              <a:rPr lang="nb-NO" sz="1500" dirty="0" smtClean="0"/>
              <a:t>CELL Norge – koordinering av valgemnene, </a:t>
            </a:r>
            <a:r>
              <a:rPr lang="nb-NO" sz="1500" dirty="0" err="1" smtClean="0"/>
              <a:t>webinarer</a:t>
            </a:r>
            <a:endParaRPr lang="nb-NO" sz="1500" dirty="0" smtClean="0"/>
          </a:p>
          <a:p>
            <a:r>
              <a:rPr lang="nb-NO" sz="1500" dirty="0" smtClean="0"/>
              <a:t>SMR: Praksiskurs</a:t>
            </a:r>
          </a:p>
          <a:p>
            <a:r>
              <a:rPr lang="nb-NO" sz="1500" dirty="0" smtClean="0"/>
              <a:t>IKRS: Praksiskurs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84CBC7E8-8476-4C38-9F08-61F5A0643FBB}"/>
              </a:ext>
            </a:extLst>
          </p:cNvPr>
          <p:cNvSpPr txBox="1">
            <a:spLocks/>
          </p:cNvSpPr>
          <p:nvPr/>
        </p:nvSpPr>
        <p:spPr bwMode="auto">
          <a:xfrm>
            <a:off x="2562252" y="194030"/>
            <a:ext cx="8064895" cy="593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>
              <a:defRPr/>
            </a:pPr>
            <a:r>
              <a:rPr lang="en-US" altLang="nb-NO" sz="2400" b="0" kern="0" dirty="0">
                <a:solidFill>
                  <a:srgbClr val="FFFFFF"/>
                </a:solidFill>
              </a:rPr>
              <a:t>Centre on Experiential Legal </a:t>
            </a:r>
            <a:r>
              <a:rPr lang="en-US" altLang="nb-NO" sz="2400" b="0" kern="0" dirty="0" smtClean="0">
                <a:solidFill>
                  <a:srgbClr val="FFFFFF"/>
                </a:solidFill>
              </a:rPr>
              <a:t>Learning</a:t>
            </a:r>
          </a:p>
          <a:p>
            <a:pPr algn="ctr">
              <a:defRPr/>
            </a:pPr>
            <a:endParaRPr lang="en-US" altLang="nb-NO" sz="1800" b="0" kern="0" dirty="0">
              <a:solidFill>
                <a:srgbClr val="FFFFFF"/>
              </a:solidFill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A72FCC92-5E8B-4496-8868-D234CA0014EF}"/>
              </a:ext>
            </a:extLst>
          </p:cNvPr>
          <p:cNvSpPr txBox="1">
            <a:spLocks/>
          </p:cNvSpPr>
          <p:nvPr/>
        </p:nvSpPr>
        <p:spPr bwMode="auto">
          <a:xfrm>
            <a:off x="2123882" y="-358219"/>
            <a:ext cx="3167981" cy="130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>
              <a:defRPr/>
            </a:pPr>
            <a:r>
              <a:rPr lang="en-US" altLang="nb-NO" sz="2600" kern="0" dirty="0">
                <a:solidFill>
                  <a:schemeClr val="tx1"/>
                </a:solidFill>
              </a:rPr>
              <a:t>CELL</a:t>
            </a:r>
            <a:r>
              <a:rPr lang="en-US" altLang="nb-NO" sz="2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1" y="5674466"/>
            <a:ext cx="1800200" cy="1204498"/>
          </a:xfrm>
          <a:prstGeom prst="rect">
            <a:avLst/>
          </a:prstGeom>
        </p:spPr>
      </p:pic>
      <p:sp>
        <p:nvSpPr>
          <p:cNvPr id="17" name="Title 3">
            <a:extLst>
              <a:ext uri="{FF2B5EF4-FFF2-40B4-BE49-F238E27FC236}">
                <a16:creationId xmlns:a16="http://schemas.microsoft.com/office/drawing/2014/main" id="{A72FCC92-5E8B-4496-8868-D234CA0014EF}"/>
              </a:ext>
            </a:extLst>
          </p:cNvPr>
          <p:cNvSpPr txBox="1">
            <a:spLocks/>
          </p:cNvSpPr>
          <p:nvPr/>
        </p:nvSpPr>
        <p:spPr bwMode="auto">
          <a:xfrm>
            <a:off x="-310481" y="1216447"/>
            <a:ext cx="3167981" cy="130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>
              <a:defRPr/>
            </a:pPr>
            <a:r>
              <a:rPr lang="en-US" altLang="nb-NO" sz="2600" kern="0" dirty="0" err="1" smtClean="0">
                <a:solidFill>
                  <a:schemeClr val="tx1"/>
                </a:solidFill>
              </a:rPr>
              <a:t>Oppdatering</a:t>
            </a:r>
            <a:endParaRPr lang="en-US" altLang="nb-NO" sz="26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45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9144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295" y="5279511"/>
            <a:ext cx="7261411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100">
                <a:solidFill>
                  <a:schemeClr val="tx1">
                    <a:lumMod val="85000"/>
                    <a:lumOff val="15000"/>
                  </a:schemeClr>
                </a:solidFill>
              </a:rPr>
              <a:t>Formue I - Forhandling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8" r="1134" b="-1"/>
          <a:stretch/>
        </p:blipFill>
        <p:spPr>
          <a:xfrm>
            <a:off x="20" y="10"/>
            <a:ext cx="9143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392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1154</TotalTime>
  <Words>63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Formue I - Forhandling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malcolm.langford@gmail.com</dc:creator>
  <cp:lastModifiedBy>Anne Margit Tvenge</cp:lastModifiedBy>
  <cp:revision>36</cp:revision>
  <dcterms:created xsi:type="dcterms:W3CDTF">2021-01-28T20:51:45Z</dcterms:created>
  <dcterms:modified xsi:type="dcterms:W3CDTF">2021-05-06T12:21:21Z</dcterms:modified>
</cp:coreProperties>
</file>