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3" r:id="rId5"/>
  </p:sldMasterIdLst>
  <p:notesMasterIdLst>
    <p:notesMasterId r:id="rId24"/>
  </p:notesMasterIdLst>
  <p:handoutMasterIdLst>
    <p:handoutMasterId r:id="rId25"/>
  </p:handoutMasterIdLst>
  <p:sldIdLst>
    <p:sldId id="256" r:id="rId6"/>
    <p:sldId id="317" r:id="rId7"/>
    <p:sldId id="316" r:id="rId8"/>
    <p:sldId id="339" r:id="rId9"/>
    <p:sldId id="340" r:id="rId10"/>
    <p:sldId id="341" r:id="rId11"/>
    <p:sldId id="342" r:id="rId12"/>
    <p:sldId id="343" r:id="rId13"/>
    <p:sldId id="318" r:id="rId14"/>
    <p:sldId id="328" r:id="rId15"/>
    <p:sldId id="345" r:id="rId16"/>
    <p:sldId id="334" r:id="rId17"/>
    <p:sldId id="335" r:id="rId18"/>
    <p:sldId id="344" r:id="rId19"/>
    <p:sldId id="347" r:id="rId20"/>
    <p:sldId id="337" r:id="rId21"/>
    <p:sldId id="346" r:id="rId22"/>
    <p:sldId id="336" r:id="rId23"/>
  </p:sldIdLst>
  <p:sldSz cx="12192000" cy="6858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custDataLst>
    <p:tags r:id="rId30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1ACF02-C052-45DE-AD32-6B47D2AB1DB6}" v="8" dt="2022-11-14T14:45:36.5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546" autoAdjust="0"/>
    <p:restoredTop sz="73185" autoAdjust="0"/>
  </p:normalViewPr>
  <p:slideViewPr>
    <p:cSldViewPr snapToGrid="0">
      <p:cViewPr varScale="1">
        <p:scale>
          <a:sx n="64" d="100"/>
          <a:sy n="64" d="100"/>
        </p:scale>
        <p:origin x="66" y="1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1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3.fntdata"/><Relationship Id="rId36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2.fntdata"/><Relationship Id="rId30" Type="http://schemas.openxmlformats.org/officeDocument/2006/relationships/tags" Target="tags/tag1.xml"/><Relationship Id="rId35" Type="http://schemas.microsoft.com/office/2016/11/relationships/changesInfo" Target="changesInfos/changesInfo1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d Erik Pedersen" userId="c82220dc-e882-43a7-93d3-afe3cb03cec8" providerId="ADAL" clId="{68FAD24F-21F6-4D8D-BFBB-137265B38F61}"/>
    <pc:docChg chg="custSel addSld delSld modSld sldOrd">
      <pc:chgData name="Odd Erik Pedersen" userId="c82220dc-e882-43a7-93d3-afe3cb03cec8" providerId="ADAL" clId="{68FAD24F-21F6-4D8D-BFBB-137265B38F61}" dt="2022-09-29T18:42:29.597" v="857" actId="1076"/>
      <pc:docMkLst>
        <pc:docMk/>
      </pc:docMkLst>
      <pc:sldChg chg="del">
        <pc:chgData name="Odd Erik Pedersen" userId="c82220dc-e882-43a7-93d3-afe3cb03cec8" providerId="ADAL" clId="{68FAD24F-21F6-4D8D-BFBB-137265B38F61}" dt="2022-09-29T18:22:54.388" v="220" actId="47"/>
        <pc:sldMkLst>
          <pc:docMk/>
          <pc:sldMk cId="1803031879" sldId="294"/>
        </pc:sldMkLst>
      </pc:sldChg>
      <pc:sldChg chg="del">
        <pc:chgData name="Odd Erik Pedersen" userId="c82220dc-e882-43a7-93d3-afe3cb03cec8" providerId="ADAL" clId="{68FAD24F-21F6-4D8D-BFBB-137265B38F61}" dt="2022-09-29T18:22:44.341" v="217" actId="47"/>
        <pc:sldMkLst>
          <pc:docMk/>
          <pc:sldMk cId="3607156072" sldId="295"/>
        </pc:sldMkLst>
      </pc:sldChg>
      <pc:sldChg chg="del">
        <pc:chgData name="Odd Erik Pedersen" userId="c82220dc-e882-43a7-93d3-afe3cb03cec8" providerId="ADAL" clId="{68FAD24F-21F6-4D8D-BFBB-137265B38F61}" dt="2022-09-29T18:22:46.354" v="218" actId="47"/>
        <pc:sldMkLst>
          <pc:docMk/>
          <pc:sldMk cId="701967541" sldId="307"/>
        </pc:sldMkLst>
      </pc:sldChg>
      <pc:sldChg chg="del">
        <pc:chgData name="Odd Erik Pedersen" userId="c82220dc-e882-43a7-93d3-afe3cb03cec8" providerId="ADAL" clId="{68FAD24F-21F6-4D8D-BFBB-137265B38F61}" dt="2022-09-29T18:22:48.756" v="219" actId="47"/>
        <pc:sldMkLst>
          <pc:docMk/>
          <pc:sldMk cId="2416418526" sldId="309"/>
        </pc:sldMkLst>
      </pc:sldChg>
      <pc:sldChg chg="del">
        <pc:chgData name="Odd Erik Pedersen" userId="c82220dc-e882-43a7-93d3-afe3cb03cec8" providerId="ADAL" clId="{68FAD24F-21F6-4D8D-BFBB-137265B38F61}" dt="2022-09-29T18:24:42.057" v="234" actId="47"/>
        <pc:sldMkLst>
          <pc:docMk/>
          <pc:sldMk cId="2134762294" sldId="310"/>
        </pc:sldMkLst>
      </pc:sldChg>
      <pc:sldChg chg="delSp del mod">
        <pc:chgData name="Odd Erik Pedersen" userId="c82220dc-e882-43a7-93d3-afe3cb03cec8" providerId="ADAL" clId="{68FAD24F-21F6-4D8D-BFBB-137265B38F61}" dt="2022-09-29T18:25:29.375" v="242" actId="47"/>
        <pc:sldMkLst>
          <pc:docMk/>
          <pc:sldMk cId="3475601186" sldId="311"/>
        </pc:sldMkLst>
        <pc:spChg chg="del">
          <ac:chgData name="Odd Erik Pedersen" userId="c82220dc-e882-43a7-93d3-afe3cb03cec8" providerId="ADAL" clId="{68FAD24F-21F6-4D8D-BFBB-137265B38F61}" dt="2022-09-29T18:25:09.872" v="238" actId="21"/>
          <ac:spMkLst>
            <pc:docMk/>
            <pc:sldMk cId="3475601186" sldId="311"/>
            <ac:spMk id="6" creationId="{F91CA82E-8A4D-4B6B-9251-9B7BC4386296}"/>
          </ac:spMkLst>
        </pc:spChg>
      </pc:sldChg>
      <pc:sldChg chg="del">
        <pc:chgData name="Odd Erik Pedersen" userId="c82220dc-e882-43a7-93d3-afe3cb03cec8" providerId="ADAL" clId="{68FAD24F-21F6-4D8D-BFBB-137265B38F61}" dt="2022-09-29T18:22:56.225" v="221" actId="47"/>
        <pc:sldMkLst>
          <pc:docMk/>
          <pc:sldMk cId="3019259824" sldId="312"/>
        </pc:sldMkLst>
      </pc:sldChg>
      <pc:sldChg chg="modSp mod">
        <pc:chgData name="Odd Erik Pedersen" userId="c82220dc-e882-43a7-93d3-afe3cb03cec8" providerId="ADAL" clId="{68FAD24F-21F6-4D8D-BFBB-137265B38F61}" dt="2022-09-29T18:17:17.952" v="24" actId="14100"/>
        <pc:sldMkLst>
          <pc:docMk/>
          <pc:sldMk cId="1353365682" sldId="316"/>
        </pc:sldMkLst>
        <pc:spChg chg="mod">
          <ac:chgData name="Odd Erik Pedersen" userId="c82220dc-e882-43a7-93d3-afe3cb03cec8" providerId="ADAL" clId="{68FAD24F-21F6-4D8D-BFBB-137265B38F61}" dt="2022-09-29T18:17:17.952" v="24" actId="14100"/>
          <ac:spMkLst>
            <pc:docMk/>
            <pc:sldMk cId="1353365682" sldId="316"/>
            <ac:spMk id="6" creationId="{74F3EC51-6F8F-48E8-8F6A-D0149760C631}"/>
          </ac:spMkLst>
        </pc:spChg>
        <pc:spChg chg="mod">
          <ac:chgData name="Odd Erik Pedersen" userId="c82220dc-e882-43a7-93d3-afe3cb03cec8" providerId="ADAL" clId="{68FAD24F-21F6-4D8D-BFBB-137265B38F61}" dt="2022-09-29T18:17:12.607" v="23" actId="14100"/>
          <ac:spMkLst>
            <pc:docMk/>
            <pc:sldMk cId="1353365682" sldId="316"/>
            <ac:spMk id="7" creationId="{933B1AF7-C643-4F40-9FFF-DAE7F3F77941}"/>
          </ac:spMkLst>
        </pc:spChg>
      </pc:sldChg>
      <pc:sldChg chg="modSp mod">
        <pc:chgData name="Odd Erik Pedersen" userId="c82220dc-e882-43a7-93d3-afe3cb03cec8" providerId="ADAL" clId="{68FAD24F-21F6-4D8D-BFBB-137265B38F61}" dt="2022-09-29T18:24:28.782" v="233" actId="207"/>
        <pc:sldMkLst>
          <pc:docMk/>
          <pc:sldMk cId="2888439097" sldId="317"/>
        </pc:sldMkLst>
        <pc:spChg chg="mod">
          <ac:chgData name="Odd Erik Pedersen" userId="c82220dc-e882-43a7-93d3-afe3cb03cec8" providerId="ADAL" clId="{68FAD24F-21F6-4D8D-BFBB-137265B38F61}" dt="2022-09-29T18:24:28.782" v="233" actId="207"/>
          <ac:spMkLst>
            <pc:docMk/>
            <pc:sldMk cId="2888439097" sldId="317"/>
            <ac:spMk id="8" creationId="{34B76784-7F7C-4720-B9D0-226F50DFB4C3}"/>
          </ac:spMkLst>
        </pc:spChg>
      </pc:sldChg>
      <pc:sldChg chg="addSp modSp mod">
        <pc:chgData name="Odd Erik Pedersen" userId="c82220dc-e882-43a7-93d3-afe3cb03cec8" providerId="ADAL" clId="{68FAD24F-21F6-4D8D-BFBB-137265B38F61}" dt="2022-09-29T18:35:54.031" v="814" actId="1076"/>
        <pc:sldMkLst>
          <pc:docMk/>
          <pc:sldMk cId="2615987301" sldId="319"/>
        </pc:sldMkLst>
        <pc:spChg chg="mod">
          <ac:chgData name="Odd Erik Pedersen" userId="c82220dc-e882-43a7-93d3-afe3cb03cec8" providerId="ADAL" clId="{68FAD24F-21F6-4D8D-BFBB-137265B38F61}" dt="2022-09-29T18:34:42.581" v="810" actId="113"/>
          <ac:spMkLst>
            <pc:docMk/>
            <pc:sldMk cId="2615987301" sldId="319"/>
            <ac:spMk id="6" creationId="{C529CAA3-A07D-4FDD-9FF9-8EE0603613ED}"/>
          </ac:spMkLst>
        </pc:spChg>
        <pc:spChg chg="mod">
          <ac:chgData name="Odd Erik Pedersen" userId="c82220dc-e882-43a7-93d3-afe3cb03cec8" providerId="ADAL" clId="{68FAD24F-21F6-4D8D-BFBB-137265B38F61}" dt="2022-09-29T18:26:28.289" v="326" actId="14100"/>
          <ac:spMkLst>
            <pc:docMk/>
            <pc:sldMk cId="2615987301" sldId="319"/>
            <ac:spMk id="7" creationId="{6DFEE567-D8B5-484A-9E0C-F2D1A2B2BE0A}"/>
          </ac:spMkLst>
        </pc:spChg>
        <pc:spChg chg="add mod">
          <ac:chgData name="Odd Erik Pedersen" userId="c82220dc-e882-43a7-93d3-afe3cb03cec8" providerId="ADAL" clId="{68FAD24F-21F6-4D8D-BFBB-137265B38F61}" dt="2022-09-29T18:35:54.031" v="814" actId="1076"/>
          <ac:spMkLst>
            <pc:docMk/>
            <pc:sldMk cId="2615987301" sldId="319"/>
            <ac:spMk id="8" creationId="{D1A17CF6-5A76-44E4-B022-FEA9D576C086}"/>
          </ac:spMkLst>
        </pc:spChg>
      </pc:sldChg>
      <pc:sldChg chg="del">
        <pc:chgData name="Odd Erik Pedersen" userId="c82220dc-e882-43a7-93d3-afe3cb03cec8" providerId="ADAL" clId="{68FAD24F-21F6-4D8D-BFBB-137265B38F61}" dt="2022-09-29T18:19:51.369" v="133" actId="47"/>
        <pc:sldMkLst>
          <pc:docMk/>
          <pc:sldMk cId="1983907492" sldId="320"/>
        </pc:sldMkLst>
      </pc:sldChg>
      <pc:sldChg chg="del">
        <pc:chgData name="Odd Erik Pedersen" userId="c82220dc-e882-43a7-93d3-afe3cb03cec8" providerId="ADAL" clId="{68FAD24F-21F6-4D8D-BFBB-137265B38F61}" dt="2022-09-29T18:19:52.980" v="134" actId="47"/>
        <pc:sldMkLst>
          <pc:docMk/>
          <pc:sldMk cId="2967414652" sldId="321"/>
        </pc:sldMkLst>
      </pc:sldChg>
      <pc:sldChg chg="modSp mod">
        <pc:chgData name="Odd Erik Pedersen" userId="c82220dc-e882-43a7-93d3-afe3cb03cec8" providerId="ADAL" clId="{68FAD24F-21F6-4D8D-BFBB-137265B38F61}" dt="2022-09-29T18:21:28.484" v="193" actId="20577"/>
        <pc:sldMkLst>
          <pc:docMk/>
          <pc:sldMk cId="2154115917" sldId="323"/>
        </pc:sldMkLst>
        <pc:spChg chg="mod">
          <ac:chgData name="Odd Erik Pedersen" userId="c82220dc-e882-43a7-93d3-afe3cb03cec8" providerId="ADAL" clId="{68FAD24F-21F6-4D8D-BFBB-137265B38F61}" dt="2022-09-29T18:21:28.484" v="193" actId="20577"/>
          <ac:spMkLst>
            <pc:docMk/>
            <pc:sldMk cId="2154115917" sldId="323"/>
            <ac:spMk id="7" creationId="{3D748C50-EBA6-4B87-AA48-5455EA3BF24D}"/>
          </ac:spMkLst>
        </pc:spChg>
      </pc:sldChg>
      <pc:sldChg chg="del">
        <pc:chgData name="Odd Erik Pedersen" userId="c82220dc-e882-43a7-93d3-afe3cb03cec8" providerId="ADAL" clId="{68FAD24F-21F6-4D8D-BFBB-137265B38F61}" dt="2022-09-29T18:26:50.131" v="327" actId="47"/>
        <pc:sldMkLst>
          <pc:docMk/>
          <pc:sldMk cId="3234293844" sldId="324"/>
        </pc:sldMkLst>
      </pc:sldChg>
      <pc:sldChg chg="del">
        <pc:chgData name="Odd Erik Pedersen" userId="c82220dc-e882-43a7-93d3-afe3cb03cec8" providerId="ADAL" clId="{68FAD24F-21F6-4D8D-BFBB-137265B38F61}" dt="2022-09-29T18:26:51.972" v="328" actId="47"/>
        <pc:sldMkLst>
          <pc:docMk/>
          <pc:sldMk cId="2207305060" sldId="325"/>
        </pc:sldMkLst>
      </pc:sldChg>
      <pc:sldChg chg="del">
        <pc:chgData name="Odd Erik Pedersen" userId="c82220dc-e882-43a7-93d3-afe3cb03cec8" providerId="ADAL" clId="{68FAD24F-21F6-4D8D-BFBB-137265B38F61}" dt="2022-09-29T18:26:53.780" v="329" actId="47"/>
        <pc:sldMkLst>
          <pc:docMk/>
          <pc:sldMk cId="435786290" sldId="326"/>
        </pc:sldMkLst>
      </pc:sldChg>
      <pc:sldChg chg="modSp del mod">
        <pc:chgData name="Odd Erik Pedersen" userId="c82220dc-e882-43a7-93d3-afe3cb03cec8" providerId="ADAL" clId="{68FAD24F-21F6-4D8D-BFBB-137265B38F61}" dt="2022-09-29T18:38:36.238" v="816" actId="47"/>
        <pc:sldMkLst>
          <pc:docMk/>
          <pc:sldMk cId="2422696636" sldId="327"/>
        </pc:sldMkLst>
        <pc:spChg chg="mod">
          <ac:chgData name="Odd Erik Pedersen" userId="c82220dc-e882-43a7-93d3-afe3cb03cec8" providerId="ADAL" clId="{68FAD24F-21F6-4D8D-BFBB-137265B38F61}" dt="2022-09-29T18:17:30.063" v="25" actId="404"/>
          <ac:spMkLst>
            <pc:docMk/>
            <pc:sldMk cId="2422696636" sldId="327"/>
            <ac:spMk id="6" creationId="{74F3EC51-6F8F-48E8-8F6A-D0149760C631}"/>
          </ac:spMkLst>
        </pc:spChg>
        <pc:spChg chg="mod">
          <ac:chgData name="Odd Erik Pedersen" userId="c82220dc-e882-43a7-93d3-afe3cb03cec8" providerId="ADAL" clId="{68FAD24F-21F6-4D8D-BFBB-137265B38F61}" dt="2022-09-29T18:17:42.197" v="26" actId="14100"/>
          <ac:spMkLst>
            <pc:docMk/>
            <pc:sldMk cId="2422696636" sldId="327"/>
            <ac:spMk id="7" creationId="{933B1AF7-C643-4F40-9FFF-DAE7F3F77941}"/>
          </ac:spMkLst>
        </pc:spChg>
      </pc:sldChg>
      <pc:sldChg chg="del">
        <pc:chgData name="Odd Erik Pedersen" userId="c82220dc-e882-43a7-93d3-afe3cb03cec8" providerId="ADAL" clId="{68FAD24F-21F6-4D8D-BFBB-137265B38F61}" dt="2022-09-29T18:39:21.479" v="817" actId="47"/>
        <pc:sldMkLst>
          <pc:docMk/>
          <pc:sldMk cId="4112696199" sldId="329"/>
        </pc:sldMkLst>
      </pc:sldChg>
      <pc:sldChg chg="addSp modSp mod ord">
        <pc:chgData name="Odd Erik Pedersen" userId="c82220dc-e882-43a7-93d3-afe3cb03cec8" providerId="ADAL" clId="{68FAD24F-21F6-4D8D-BFBB-137265B38F61}" dt="2022-09-29T18:21:59.801" v="216" actId="1076"/>
        <pc:sldMkLst>
          <pc:docMk/>
          <pc:sldMk cId="1300714342" sldId="330"/>
        </pc:sldMkLst>
        <pc:spChg chg="add mod">
          <ac:chgData name="Odd Erik Pedersen" userId="c82220dc-e882-43a7-93d3-afe3cb03cec8" providerId="ADAL" clId="{68FAD24F-21F6-4D8D-BFBB-137265B38F61}" dt="2022-09-29T18:21:59.801" v="216" actId="1076"/>
          <ac:spMkLst>
            <pc:docMk/>
            <pc:sldMk cId="1300714342" sldId="330"/>
            <ac:spMk id="6" creationId="{8B7E91E1-D544-4A2D-90E6-C9840D82604C}"/>
          </ac:spMkLst>
        </pc:spChg>
      </pc:sldChg>
      <pc:sldChg chg="del">
        <pc:chgData name="Odd Erik Pedersen" userId="c82220dc-e882-43a7-93d3-afe3cb03cec8" providerId="ADAL" clId="{68FAD24F-21F6-4D8D-BFBB-137265B38F61}" dt="2022-09-29T18:19:59.190" v="135" actId="47"/>
        <pc:sldMkLst>
          <pc:docMk/>
          <pc:sldMk cId="2293856174" sldId="331"/>
        </pc:sldMkLst>
      </pc:sldChg>
      <pc:sldChg chg="del">
        <pc:chgData name="Odd Erik Pedersen" userId="c82220dc-e882-43a7-93d3-afe3cb03cec8" providerId="ADAL" clId="{68FAD24F-21F6-4D8D-BFBB-137265B38F61}" dt="2022-09-29T18:38:30.881" v="815" actId="47"/>
        <pc:sldMkLst>
          <pc:docMk/>
          <pc:sldMk cId="1826285891" sldId="332"/>
        </pc:sldMkLst>
      </pc:sldChg>
      <pc:sldChg chg="addSp delSp modSp add mod">
        <pc:chgData name="Odd Erik Pedersen" userId="c82220dc-e882-43a7-93d3-afe3cb03cec8" providerId="ADAL" clId="{68FAD24F-21F6-4D8D-BFBB-137265B38F61}" dt="2022-09-29T18:24:10.455" v="232" actId="1076"/>
        <pc:sldMkLst>
          <pc:docMk/>
          <pc:sldMk cId="4210687577" sldId="334"/>
        </pc:sldMkLst>
        <pc:spChg chg="del">
          <ac:chgData name="Odd Erik Pedersen" userId="c82220dc-e882-43a7-93d3-afe3cb03cec8" providerId="ADAL" clId="{68FAD24F-21F6-4D8D-BFBB-137265B38F61}" dt="2022-09-29T18:24:04.992" v="230" actId="478"/>
          <ac:spMkLst>
            <pc:docMk/>
            <pc:sldMk cId="4210687577" sldId="334"/>
            <ac:spMk id="8" creationId="{34B76784-7F7C-4720-B9D0-226F50DFB4C3}"/>
          </ac:spMkLst>
        </pc:spChg>
        <pc:spChg chg="add mod">
          <ac:chgData name="Odd Erik Pedersen" userId="c82220dc-e882-43a7-93d3-afe3cb03cec8" providerId="ADAL" clId="{68FAD24F-21F6-4D8D-BFBB-137265B38F61}" dt="2022-09-29T18:24:10.455" v="232" actId="1076"/>
          <ac:spMkLst>
            <pc:docMk/>
            <pc:sldMk cId="4210687577" sldId="334"/>
            <ac:spMk id="10" creationId="{B84A2D79-635B-474B-A116-A655D39E069D}"/>
          </ac:spMkLst>
        </pc:spChg>
        <pc:picChg chg="del">
          <ac:chgData name="Odd Erik Pedersen" userId="c82220dc-e882-43a7-93d3-afe3cb03cec8" providerId="ADAL" clId="{68FAD24F-21F6-4D8D-BFBB-137265B38F61}" dt="2022-09-29T18:23:10.092" v="224" actId="478"/>
          <ac:picMkLst>
            <pc:docMk/>
            <pc:sldMk cId="4210687577" sldId="334"/>
            <ac:picMk id="7" creationId="{033FADCB-E26F-4AF8-8BB0-5BE72165BC80}"/>
          </ac:picMkLst>
        </pc:picChg>
        <pc:picChg chg="add mod">
          <ac:chgData name="Odd Erik Pedersen" userId="c82220dc-e882-43a7-93d3-afe3cb03cec8" providerId="ADAL" clId="{68FAD24F-21F6-4D8D-BFBB-137265B38F61}" dt="2022-09-29T18:23:43.043" v="229" actId="1076"/>
          <ac:picMkLst>
            <pc:docMk/>
            <pc:sldMk cId="4210687577" sldId="334"/>
            <ac:picMk id="9" creationId="{D8BE97F3-B520-47F0-8FB1-FC1B24BCD997}"/>
          </ac:picMkLst>
        </pc:picChg>
      </pc:sldChg>
      <pc:sldChg chg="addSp delSp modSp add mod">
        <pc:chgData name="Odd Erik Pedersen" userId="c82220dc-e882-43a7-93d3-afe3cb03cec8" providerId="ADAL" clId="{68FAD24F-21F6-4D8D-BFBB-137265B38F61}" dt="2022-09-29T18:25:25.187" v="241" actId="1076"/>
        <pc:sldMkLst>
          <pc:docMk/>
          <pc:sldMk cId="3913080199" sldId="335"/>
        </pc:sldMkLst>
        <pc:spChg chg="del">
          <ac:chgData name="Odd Erik Pedersen" userId="c82220dc-e882-43a7-93d3-afe3cb03cec8" providerId="ADAL" clId="{68FAD24F-21F6-4D8D-BFBB-137265B38F61}" dt="2022-09-29T18:25:15.574" v="239" actId="478"/>
          <ac:spMkLst>
            <pc:docMk/>
            <pc:sldMk cId="3913080199" sldId="335"/>
            <ac:spMk id="8" creationId="{34B76784-7F7C-4720-B9D0-226F50DFB4C3}"/>
          </ac:spMkLst>
        </pc:spChg>
        <pc:spChg chg="add mod">
          <ac:chgData name="Odd Erik Pedersen" userId="c82220dc-e882-43a7-93d3-afe3cb03cec8" providerId="ADAL" clId="{68FAD24F-21F6-4D8D-BFBB-137265B38F61}" dt="2022-09-29T18:25:25.187" v="241" actId="1076"/>
          <ac:spMkLst>
            <pc:docMk/>
            <pc:sldMk cId="3913080199" sldId="335"/>
            <ac:spMk id="10" creationId="{9E389367-49BA-4246-AB46-9A2A58FEDBE1}"/>
          </ac:spMkLst>
        </pc:spChg>
        <pc:picChg chg="del">
          <ac:chgData name="Odd Erik Pedersen" userId="c82220dc-e882-43a7-93d3-afe3cb03cec8" providerId="ADAL" clId="{68FAD24F-21F6-4D8D-BFBB-137265B38F61}" dt="2022-09-29T18:23:12.993" v="225" actId="478"/>
          <ac:picMkLst>
            <pc:docMk/>
            <pc:sldMk cId="3913080199" sldId="335"/>
            <ac:picMk id="7" creationId="{033FADCB-E26F-4AF8-8BB0-5BE72165BC80}"/>
          </ac:picMkLst>
        </pc:picChg>
        <pc:picChg chg="add mod">
          <ac:chgData name="Odd Erik Pedersen" userId="c82220dc-e882-43a7-93d3-afe3cb03cec8" providerId="ADAL" clId="{68FAD24F-21F6-4D8D-BFBB-137265B38F61}" dt="2022-09-29T18:25:00.585" v="237" actId="1076"/>
          <ac:picMkLst>
            <pc:docMk/>
            <pc:sldMk cId="3913080199" sldId="335"/>
            <ac:picMk id="9" creationId="{ADC5986F-E9E7-462A-AEC9-5BFAE33A9889}"/>
          </ac:picMkLst>
        </pc:picChg>
      </pc:sldChg>
      <pc:sldChg chg="addSp modSp add mod">
        <pc:chgData name="Odd Erik Pedersen" userId="c82220dc-e882-43a7-93d3-afe3cb03cec8" providerId="ADAL" clId="{68FAD24F-21F6-4D8D-BFBB-137265B38F61}" dt="2022-09-29T18:31:59.793" v="809" actId="688"/>
        <pc:sldMkLst>
          <pc:docMk/>
          <pc:sldMk cId="4247799064" sldId="336"/>
        </pc:sldMkLst>
        <pc:spChg chg="mod">
          <ac:chgData name="Odd Erik Pedersen" userId="c82220dc-e882-43a7-93d3-afe3cb03cec8" providerId="ADAL" clId="{68FAD24F-21F6-4D8D-BFBB-137265B38F61}" dt="2022-09-29T18:30:22.991" v="796" actId="20577"/>
          <ac:spMkLst>
            <pc:docMk/>
            <pc:sldMk cId="4247799064" sldId="336"/>
            <ac:spMk id="6" creationId="{FBFEED0F-D7A0-4E81-A0AD-DCDF018CA5C2}"/>
          </ac:spMkLst>
        </pc:spChg>
        <pc:spChg chg="mod">
          <ac:chgData name="Odd Erik Pedersen" userId="c82220dc-e882-43a7-93d3-afe3cb03cec8" providerId="ADAL" clId="{68FAD24F-21F6-4D8D-BFBB-137265B38F61}" dt="2022-09-29T18:27:17.115" v="341" actId="20577"/>
          <ac:spMkLst>
            <pc:docMk/>
            <pc:sldMk cId="4247799064" sldId="336"/>
            <ac:spMk id="7" creationId="{E3F65D8A-0B07-4551-8C2C-2AD496FF4A81}"/>
          </ac:spMkLst>
        </pc:spChg>
        <pc:spChg chg="add mod">
          <ac:chgData name="Odd Erik Pedersen" userId="c82220dc-e882-43a7-93d3-afe3cb03cec8" providerId="ADAL" clId="{68FAD24F-21F6-4D8D-BFBB-137265B38F61}" dt="2022-09-29T18:31:59.793" v="809" actId="688"/>
          <ac:spMkLst>
            <pc:docMk/>
            <pc:sldMk cId="4247799064" sldId="336"/>
            <ac:spMk id="8" creationId="{869A09F2-C87B-4621-AB4B-A1B25ACFC6D3}"/>
          </ac:spMkLst>
        </pc:spChg>
      </pc:sldChg>
      <pc:sldChg chg="modSp add mod ord">
        <pc:chgData name="Odd Erik Pedersen" userId="c82220dc-e882-43a7-93d3-afe3cb03cec8" providerId="ADAL" clId="{68FAD24F-21F6-4D8D-BFBB-137265B38F61}" dt="2022-09-29T18:42:29.597" v="857" actId="1076"/>
        <pc:sldMkLst>
          <pc:docMk/>
          <pc:sldMk cId="1141661715" sldId="337"/>
        </pc:sldMkLst>
        <pc:spChg chg="mod">
          <ac:chgData name="Odd Erik Pedersen" userId="c82220dc-e882-43a7-93d3-afe3cb03cec8" providerId="ADAL" clId="{68FAD24F-21F6-4D8D-BFBB-137265B38F61}" dt="2022-09-29T18:42:29.597" v="857" actId="1076"/>
          <ac:spMkLst>
            <pc:docMk/>
            <pc:sldMk cId="1141661715" sldId="337"/>
            <ac:spMk id="6" creationId="{8B7E91E1-D544-4A2D-90E6-C9840D82604C}"/>
          </ac:spMkLst>
        </pc:spChg>
      </pc:sldChg>
    </pc:docChg>
  </pc:docChgLst>
  <pc:docChgLst>
    <pc:chgData name="Odd Erik Pedersen" userId="c82220dc-e882-43a7-93d3-afe3cb03cec8" providerId="ADAL" clId="{591ACF02-C052-45DE-AD32-6B47D2AB1DB6}"/>
    <pc:docChg chg="undo custSel addSld delSld modSld sldOrd modShowInfo">
      <pc:chgData name="Odd Erik Pedersen" userId="c82220dc-e882-43a7-93d3-afe3cb03cec8" providerId="ADAL" clId="{591ACF02-C052-45DE-AD32-6B47D2AB1DB6}" dt="2022-11-15T12:53:36.362" v="1865" actId="2744"/>
      <pc:docMkLst>
        <pc:docMk/>
      </pc:docMkLst>
      <pc:sldChg chg="add">
        <pc:chgData name="Odd Erik Pedersen" userId="c82220dc-e882-43a7-93d3-afe3cb03cec8" providerId="ADAL" clId="{591ACF02-C052-45DE-AD32-6B47D2AB1DB6}" dt="2022-11-14T14:12:40.435" v="1"/>
        <pc:sldMkLst>
          <pc:docMk/>
          <pc:sldMk cId="332393849" sldId="256"/>
        </pc:sldMkLst>
      </pc:sldChg>
      <pc:sldChg chg="del">
        <pc:chgData name="Odd Erik Pedersen" userId="c82220dc-e882-43a7-93d3-afe3cb03cec8" providerId="ADAL" clId="{591ACF02-C052-45DE-AD32-6B47D2AB1DB6}" dt="2022-11-14T14:12:45.639" v="2" actId="2696"/>
        <pc:sldMkLst>
          <pc:docMk/>
          <pc:sldMk cId="2421216695" sldId="313"/>
        </pc:sldMkLst>
      </pc:sldChg>
      <pc:sldChg chg="del">
        <pc:chgData name="Odd Erik Pedersen" userId="c82220dc-e882-43a7-93d3-afe3cb03cec8" providerId="ADAL" clId="{591ACF02-C052-45DE-AD32-6B47D2AB1DB6}" dt="2022-11-15T09:50:38.550" v="1361" actId="47"/>
        <pc:sldMkLst>
          <pc:docMk/>
          <pc:sldMk cId="1296025124" sldId="314"/>
        </pc:sldMkLst>
      </pc:sldChg>
      <pc:sldChg chg="del">
        <pc:chgData name="Odd Erik Pedersen" userId="c82220dc-e882-43a7-93d3-afe3cb03cec8" providerId="ADAL" clId="{591ACF02-C052-45DE-AD32-6B47D2AB1DB6}" dt="2022-11-15T09:50:44.337" v="1363" actId="47"/>
        <pc:sldMkLst>
          <pc:docMk/>
          <pc:sldMk cId="1925435444" sldId="315"/>
        </pc:sldMkLst>
      </pc:sldChg>
      <pc:sldChg chg="modSp mod">
        <pc:chgData name="Odd Erik Pedersen" userId="c82220dc-e882-43a7-93d3-afe3cb03cec8" providerId="ADAL" clId="{591ACF02-C052-45DE-AD32-6B47D2AB1DB6}" dt="2022-11-14T14:14:44.006" v="73" actId="20577"/>
        <pc:sldMkLst>
          <pc:docMk/>
          <pc:sldMk cId="1353365682" sldId="316"/>
        </pc:sldMkLst>
        <pc:spChg chg="mod">
          <ac:chgData name="Odd Erik Pedersen" userId="c82220dc-e882-43a7-93d3-afe3cb03cec8" providerId="ADAL" clId="{591ACF02-C052-45DE-AD32-6B47D2AB1DB6}" dt="2022-11-14T14:13:49.665" v="36" actId="14100"/>
          <ac:spMkLst>
            <pc:docMk/>
            <pc:sldMk cId="1353365682" sldId="316"/>
            <ac:spMk id="6" creationId="{74F3EC51-6F8F-48E8-8F6A-D0149760C631}"/>
          </ac:spMkLst>
        </pc:spChg>
        <pc:spChg chg="mod">
          <ac:chgData name="Odd Erik Pedersen" userId="c82220dc-e882-43a7-93d3-afe3cb03cec8" providerId="ADAL" clId="{591ACF02-C052-45DE-AD32-6B47D2AB1DB6}" dt="2022-11-14T14:14:44.006" v="73" actId="20577"/>
          <ac:spMkLst>
            <pc:docMk/>
            <pc:sldMk cId="1353365682" sldId="316"/>
            <ac:spMk id="7" creationId="{933B1AF7-C643-4F40-9FFF-DAE7F3F77941}"/>
          </ac:spMkLst>
        </pc:spChg>
      </pc:sldChg>
      <pc:sldChg chg="add">
        <pc:chgData name="Odd Erik Pedersen" userId="c82220dc-e882-43a7-93d3-afe3cb03cec8" providerId="ADAL" clId="{591ACF02-C052-45DE-AD32-6B47D2AB1DB6}" dt="2022-11-14T14:25:05.744" v="369"/>
        <pc:sldMkLst>
          <pc:docMk/>
          <pc:sldMk cId="1811660816" sldId="317"/>
        </pc:sldMkLst>
      </pc:sldChg>
      <pc:sldChg chg="del">
        <pc:chgData name="Odd Erik Pedersen" userId="c82220dc-e882-43a7-93d3-afe3cb03cec8" providerId="ADAL" clId="{591ACF02-C052-45DE-AD32-6B47D2AB1DB6}" dt="2022-11-14T14:25:01.584" v="368" actId="2696"/>
        <pc:sldMkLst>
          <pc:docMk/>
          <pc:sldMk cId="2888439097" sldId="317"/>
        </pc:sldMkLst>
      </pc:sldChg>
      <pc:sldChg chg="modSp mod ord">
        <pc:chgData name="Odd Erik Pedersen" userId="c82220dc-e882-43a7-93d3-afe3cb03cec8" providerId="ADAL" clId="{591ACF02-C052-45DE-AD32-6B47D2AB1DB6}" dt="2022-11-14T14:37:54.714" v="455" actId="20577"/>
        <pc:sldMkLst>
          <pc:docMk/>
          <pc:sldMk cId="1473729776" sldId="318"/>
        </pc:sldMkLst>
        <pc:spChg chg="mod">
          <ac:chgData name="Odd Erik Pedersen" userId="c82220dc-e882-43a7-93d3-afe3cb03cec8" providerId="ADAL" clId="{591ACF02-C052-45DE-AD32-6B47D2AB1DB6}" dt="2022-11-14T14:37:54.714" v="455" actId="20577"/>
          <ac:spMkLst>
            <pc:docMk/>
            <pc:sldMk cId="1473729776" sldId="318"/>
            <ac:spMk id="6" creationId="{FBFEED0F-D7A0-4E81-A0AD-DCDF018CA5C2}"/>
          </ac:spMkLst>
        </pc:spChg>
      </pc:sldChg>
      <pc:sldChg chg="del">
        <pc:chgData name="Odd Erik Pedersen" userId="c82220dc-e882-43a7-93d3-afe3cb03cec8" providerId="ADAL" clId="{591ACF02-C052-45DE-AD32-6B47D2AB1DB6}" dt="2022-11-15T09:50:35.332" v="1360" actId="47"/>
        <pc:sldMkLst>
          <pc:docMk/>
          <pc:sldMk cId="2615987301" sldId="319"/>
        </pc:sldMkLst>
      </pc:sldChg>
      <pc:sldChg chg="del">
        <pc:chgData name="Odd Erik Pedersen" userId="c82220dc-e882-43a7-93d3-afe3cb03cec8" providerId="ADAL" clId="{591ACF02-C052-45DE-AD32-6B47D2AB1DB6}" dt="2022-11-15T09:50:25.608" v="1359" actId="47"/>
        <pc:sldMkLst>
          <pc:docMk/>
          <pc:sldMk cId="1224731637" sldId="322"/>
        </pc:sldMkLst>
      </pc:sldChg>
      <pc:sldChg chg="del">
        <pc:chgData name="Odd Erik Pedersen" userId="c82220dc-e882-43a7-93d3-afe3cb03cec8" providerId="ADAL" clId="{591ACF02-C052-45DE-AD32-6B47D2AB1DB6}" dt="2022-11-15T09:50:21.590" v="1358" actId="47"/>
        <pc:sldMkLst>
          <pc:docMk/>
          <pc:sldMk cId="2154115917" sldId="323"/>
        </pc:sldMkLst>
      </pc:sldChg>
      <pc:sldChg chg="modSp add mod ord">
        <pc:chgData name="Odd Erik Pedersen" userId="c82220dc-e882-43a7-93d3-afe3cb03cec8" providerId="ADAL" clId="{591ACF02-C052-45DE-AD32-6B47D2AB1DB6}" dt="2022-11-14T14:40:39.776" v="624"/>
        <pc:sldMkLst>
          <pc:docMk/>
          <pc:sldMk cId="2854703000" sldId="328"/>
        </pc:sldMkLst>
        <pc:spChg chg="mod">
          <ac:chgData name="Odd Erik Pedersen" userId="c82220dc-e882-43a7-93d3-afe3cb03cec8" providerId="ADAL" clId="{591ACF02-C052-45DE-AD32-6B47D2AB1DB6}" dt="2022-11-14T14:40:27.265" v="621" actId="20577"/>
          <ac:spMkLst>
            <pc:docMk/>
            <pc:sldMk cId="2854703000" sldId="328"/>
            <ac:spMk id="6" creationId="{58B7F602-5137-4285-A739-CAA492EDDCAC}"/>
          </ac:spMkLst>
        </pc:spChg>
      </pc:sldChg>
      <pc:sldChg chg="del">
        <pc:chgData name="Odd Erik Pedersen" userId="c82220dc-e882-43a7-93d3-afe3cb03cec8" providerId="ADAL" clId="{591ACF02-C052-45DE-AD32-6B47D2AB1DB6}" dt="2022-11-14T14:39:04.684" v="456" actId="2696"/>
        <pc:sldMkLst>
          <pc:docMk/>
          <pc:sldMk cId="3047369948" sldId="328"/>
        </pc:sldMkLst>
      </pc:sldChg>
      <pc:sldChg chg="del">
        <pc:chgData name="Odd Erik Pedersen" userId="c82220dc-e882-43a7-93d3-afe3cb03cec8" providerId="ADAL" clId="{591ACF02-C052-45DE-AD32-6B47D2AB1DB6}" dt="2022-11-15T09:50:12.602" v="1357" actId="47"/>
        <pc:sldMkLst>
          <pc:docMk/>
          <pc:sldMk cId="1300714342" sldId="330"/>
        </pc:sldMkLst>
      </pc:sldChg>
      <pc:sldChg chg="del">
        <pc:chgData name="Odd Erik Pedersen" userId="c82220dc-e882-43a7-93d3-afe3cb03cec8" providerId="ADAL" clId="{591ACF02-C052-45DE-AD32-6B47D2AB1DB6}" dt="2022-11-15T09:50:40.359" v="1362" actId="47"/>
        <pc:sldMkLst>
          <pc:docMk/>
          <pc:sldMk cId="560133264" sldId="333"/>
        </pc:sldMkLst>
      </pc:sldChg>
      <pc:sldChg chg="ord">
        <pc:chgData name="Odd Erik Pedersen" userId="c82220dc-e882-43a7-93d3-afe3cb03cec8" providerId="ADAL" clId="{591ACF02-C052-45DE-AD32-6B47D2AB1DB6}" dt="2022-11-15T09:51:17.114" v="1365"/>
        <pc:sldMkLst>
          <pc:docMk/>
          <pc:sldMk cId="4210687577" sldId="334"/>
        </pc:sldMkLst>
      </pc:sldChg>
      <pc:sldChg chg="ord">
        <pc:chgData name="Odd Erik Pedersen" userId="c82220dc-e882-43a7-93d3-afe3cb03cec8" providerId="ADAL" clId="{591ACF02-C052-45DE-AD32-6B47D2AB1DB6}" dt="2022-11-15T09:51:22.764" v="1367"/>
        <pc:sldMkLst>
          <pc:docMk/>
          <pc:sldMk cId="3913080199" sldId="335"/>
        </pc:sldMkLst>
      </pc:sldChg>
      <pc:sldChg chg="ord">
        <pc:chgData name="Odd Erik Pedersen" userId="c82220dc-e882-43a7-93d3-afe3cb03cec8" providerId="ADAL" clId="{591ACF02-C052-45DE-AD32-6B47D2AB1DB6}" dt="2022-11-15T11:29:28.924" v="1578"/>
        <pc:sldMkLst>
          <pc:docMk/>
          <pc:sldMk cId="4247799064" sldId="336"/>
        </pc:sldMkLst>
      </pc:sldChg>
      <pc:sldChg chg="modSp mod">
        <pc:chgData name="Odd Erik Pedersen" userId="c82220dc-e882-43a7-93d3-afe3cb03cec8" providerId="ADAL" clId="{591ACF02-C052-45DE-AD32-6B47D2AB1DB6}" dt="2022-11-15T11:30:35.785" v="1590" actId="1076"/>
        <pc:sldMkLst>
          <pc:docMk/>
          <pc:sldMk cId="1141661715" sldId="337"/>
        </pc:sldMkLst>
        <pc:spChg chg="mod">
          <ac:chgData name="Odd Erik Pedersen" userId="c82220dc-e882-43a7-93d3-afe3cb03cec8" providerId="ADAL" clId="{591ACF02-C052-45DE-AD32-6B47D2AB1DB6}" dt="2022-11-15T11:30:35.785" v="1590" actId="1076"/>
          <ac:spMkLst>
            <pc:docMk/>
            <pc:sldMk cId="1141661715" sldId="337"/>
            <ac:spMk id="6" creationId="{8B7E91E1-D544-4A2D-90E6-C9840D82604C}"/>
          </ac:spMkLst>
        </pc:spChg>
      </pc:sldChg>
      <pc:sldChg chg="add del">
        <pc:chgData name="Odd Erik Pedersen" userId="c82220dc-e882-43a7-93d3-afe3cb03cec8" providerId="ADAL" clId="{591ACF02-C052-45DE-AD32-6B47D2AB1DB6}" dt="2022-11-14T14:32:12.216" v="384" actId="47"/>
        <pc:sldMkLst>
          <pc:docMk/>
          <pc:sldMk cId="720260089" sldId="338"/>
        </pc:sldMkLst>
      </pc:sldChg>
      <pc:sldChg chg="new del">
        <pc:chgData name="Odd Erik Pedersen" userId="c82220dc-e882-43a7-93d3-afe3cb03cec8" providerId="ADAL" clId="{591ACF02-C052-45DE-AD32-6B47D2AB1DB6}" dt="2022-11-14T14:12:49.542" v="3" actId="2696"/>
        <pc:sldMkLst>
          <pc:docMk/>
          <pc:sldMk cId="4134310879" sldId="338"/>
        </pc:sldMkLst>
      </pc:sldChg>
      <pc:sldChg chg="addSp delSp modSp add mod">
        <pc:chgData name="Odd Erik Pedersen" userId="c82220dc-e882-43a7-93d3-afe3cb03cec8" providerId="ADAL" clId="{591ACF02-C052-45DE-AD32-6B47D2AB1DB6}" dt="2022-11-14T14:18:34.435" v="81" actId="1076"/>
        <pc:sldMkLst>
          <pc:docMk/>
          <pc:sldMk cId="1849531683" sldId="339"/>
        </pc:sldMkLst>
        <pc:spChg chg="del mod">
          <ac:chgData name="Odd Erik Pedersen" userId="c82220dc-e882-43a7-93d3-afe3cb03cec8" providerId="ADAL" clId="{591ACF02-C052-45DE-AD32-6B47D2AB1DB6}" dt="2022-11-14T14:18:10.714" v="76" actId="478"/>
          <ac:spMkLst>
            <pc:docMk/>
            <pc:sldMk cId="1849531683" sldId="339"/>
            <ac:spMk id="7" creationId="{933B1AF7-C643-4F40-9FFF-DAE7F3F77941}"/>
          </ac:spMkLst>
        </pc:spChg>
        <pc:graphicFrameChg chg="add mod">
          <ac:chgData name="Odd Erik Pedersen" userId="c82220dc-e882-43a7-93d3-afe3cb03cec8" providerId="ADAL" clId="{591ACF02-C052-45DE-AD32-6B47D2AB1DB6}" dt="2022-11-14T14:18:34.435" v="81" actId="1076"/>
          <ac:graphicFrameMkLst>
            <pc:docMk/>
            <pc:sldMk cId="1849531683" sldId="339"/>
            <ac:graphicFrameMk id="8" creationId="{FF2F75E3-91B9-441F-AF05-E53D00C8CA66}"/>
          </ac:graphicFrameMkLst>
        </pc:graphicFrameChg>
      </pc:sldChg>
      <pc:sldChg chg="modSp add mod ord">
        <pc:chgData name="Odd Erik Pedersen" userId="c82220dc-e882-43a7-93d3-afe3cb03cec8" providerId="ADAL" clId="{591ACF02-C052-45DE-AD32-6B47D2AB1DB6}" dt="2022-11-14T14:28:55.519" v="370" actId="20577"/>
        <pc:sldMkLst>
          <pc:docMk/>
          <pc:sldMk cId="419780805" sldId="340"/>
        </pc:sldMkLst>
        <pc:spChg chg="mod">
          <ac:chgData name="Odd Erik Pedersen" userId="c82220dc-e882-43a7-93d3-afe3cb03cec8" providerId="ADAL" clId="{591ACF02-C052-45DE-AD32-6B47D2AB1DB6}" dt="2022-11-14T14:28:55.519" v="370" actId="20577"/>
          <ac:spMkLst>
            <pc:docMk/>
            <pc:sldMk cId="419780805" sldId="340"/>
            <ac:spMk id="7" creationId="{933B1AF7-C643-4F40-9FFF-DAE7F3F77941}"/>
          </ac:spMkLst>
        </pc:spChg>
      </pc:sldChg>
      <pc:sldChg chg="modSp add mod ord">
        <pc:chgData name="Odd Erik Pedersen" userId="c82220dc-e882-43a7-93d3-afe3cb03cec8" providerId="ADAL" clId="{591ACF02-C052-45DE-AD32-6B47D2AB1DB6}" dt="2022-11-14T14:24:09.131" v="367" actId="14100"/>
        <pc:sldMkLst>
          <pc:docMk/>
          <pc:sldMk cId="3734115361" sldId="341"/>
        </pc:sldMkLst>
        <pc:spChg chg="mod">
          <ac:chgData name="Odd Erik Pedersen" userId="c82220dc-e882-43a7-93d3-afe3cb03cec8" providerId="ADAL" clId="{591ACF02-C052-45DE-AD32-6B47D2AB1DB6}" dt="2022-11-14T14:23:07.771" v="364" actId="20577"/>
          <ac:spMkLst>
            <pc:docMk/>
            <pc:sldMk cId="3734115361" sldId="341"/>
            <ac:spMk id="6" creationId="{74F3EC51-6F8F-48E8-8F6A-D0149760C631}"/>
          </ac:spMkLst>
        </pc:spChg>
        <pc:spChg chg="mod">
          <ac:chgData name="Odd Erik Pedersen" userId="c82220dc-e882-43a7-93d3-afe3cb03cec8" providerId="ADAL" clId="{591ACF02-C052-45DE-AD32-6B47D2AB1DB6}" dt="2022-11-14T14:24:09.131" v="367" actId="14100"/>
          <ac:spMkLst>
            <pc:docMk/>
            <pc:sldMk cId="3734115361" sldId="341"/>
            <ac:spMk id="7" creationId="{933B1AF7-C643-4F40-9FFF-DAE7F3F77941}"/>
          </ac:spMkLst>
        </pc:spChg>
      </pc:sldChg>
      <pc:sldChg chg="add ord">
        <pc:chgData name="Odd Erik Pedersen" userId="c82220dc-e882-43a7-93d3-afe3cb03cec8" providerId="ADAL" clId="{591ACF02-C052-45DE-AD32-6B47D2AB1DB6}" dt="2022-11-14T14:29:44.301" v="373"/>
        <pc:sldMkLst>
          <pc:docMk/>
          <pc:sldMk cId="2444182421" sldId="342"/>
        </pc:sldMkLst>
      </pc:sldChg>
      <pc:sldChg chg="modSp add mod modTransition">
        <pc:chgData name="Odd Erik Pedersen" userId="c82220dc-e882-43a7-93d3-afe3cb03cec8" providerId="ADAL" clId="{591ACF02-C052-45DE-AD32-6B47D2AB1DB6}" dt="2022-11-14T14:31:42.750" v="383"/>
        <pc:sldMkLst>
          <pc:docMk/>
          <pc:sldMk cId="2464947245" sldId="343"/>
        </pc:sldMkLst>
        <pc:picChg chg="mod modCrop">
          <ac:chgData name="Odd Erik Pedersen" userId="c82220dc-e882-43a7-93d3-afe3cb03cec8" providerId="ADAL" clId="{591ACF02-C052-45DE-AD32-6B47D2AB1DB6}" dt="2022-11-14T14:30:36.785" v="382" actId="1076"/>
          <ac:picMkLst>
            <pc:docMk/>
            <pc:sldMk cId="2464947245" sldId="343"/>
            <ac:picMk id="7" creationId="{033FADCB-E26F-4AF8-8BB0-5BE72165BC80}"/>
          </ac:picMkLst>
        </pc:picChg>
      </pc:sldChg>
      <pc:sldChg chg="modSp add mod">
        <pc:chgData name="Odd Erik Pedersen" userId="c82220dc-e882-43a7-93d3-afe3cb03cec8" providerId="ADAL" clId="{591ACF02-C052-45DE-AD32-6B47D2AB1DB6}" dt="2022-11-15T11:28:35.401" v="1576" actId="20577"/>
        <pc:sldMkLst>
          <pc:docMk/>
          <pc:sldMk cId="3725739137" sldId="344"/>
        </pc:sldMkLst>
        <pc:spChg chg="mod">
          <ac:chgData name="Odd Erik Pedersen" userId="c82220dc-e882-43a7-93d3-afe3cb03cec8" providerId="ADAL" clId="{591ACF02-C052-45DE-AD32-6B47D2AB1DB6}" dt="2022-11-15T11:28:35.401" v="1576" actId="20577"/>
          <ac:spMkLst>
            <pc:docMk/>
            <pc:sldMk cId="3725739137" sldId="344"/>
            <ac:spMk id="6" creationId="{FBFEED0F-D7A0-4E81-A0AD-DCDF018CA5C2}"/>
          </ac:spMkLst>
        </pc:spChg>
        <pc:spChg chg="mod">
          <ac:chgData name="Odd Erik Pedersen" userId="c82220dc-e882-43a7-93d3-afe3cb03cec8" providerId="ADAL" clId="{591ACF02-C052-45DE-AD32-6B47D2AB1DB6}" dt="2022-11-14T14:40:53.527" v="648" actId="20577"/>
          <ac:spMkLst>
            <pc:docMk/>
            <pc:sldMk cId="3725739137" sldId="344"/>
            <ac:spMk id="7" creationId="{E3F65D8A-0B07-4551-8C2C-2AD496FF4A81}"/>
          </ac:spMkLst>
        </pc:spChg>
      </pc:sldChg>
      <pc:sldChg chg="modSp add mod ord">
        <pc:chgData name="Odd Erik Pedersen" userId="c82220dc-e882-43a7-93d3-afe3cb03cec8" providerId="ADAL" clId="{591ACF02-C052-45DE-AD32-6B47D2AB1DB6}" dt="2022-11-15T11:24:46.029" v="1444" actId="20577"/>
        <pc:sldMkLst>
          <pc:docMk/>
          <pc:sldMk cId="1839020914" sldId="345"/>
        </pc:sldMkLst>
        <pc:spChg chg="mod">
          <ac:chgData name="Odd Erik Pedersen" userId="c82220dc-e882-43a7-93d3-afe3cb03cec8" providerId="ADAL" clId="{591ACF02-C052-45DE-AD32-6B47D2AB1DB6}" dt="2022-11-15T11:24:46.029" v="1444" actId="20577"/>
          <ac:spMkLst>
            <pc:docMk/>
            <pc:sldMk cId="1839020914" sldId="345"/>
            <ac:spMk id="6" creationId="{FBFEED0F-D7A0-4E81-A0AD-DCDF018CA5C2}"/>
          </ac:spMkLst>
        </pc:spChg>
        <pc:spChg chg="mod">
          <ac:chgData name="Odd Erik Pedersen" userId="c82220dc-e882-43a7-93d3-afe3cb03cec8" providerId="ADAL" clId="{591ACF02-C052-45DE-AD32-6B47D2AB1DB6}" dt="2022-11-14T14:45:30.985" v="1228" actId="20577"/>
          <ac:spMkLst>
            <pc:docMk/>
            <pc:sldMk cId="1839020914" sldId="345"/>
            <ac:spMk id="7" creationId="{E3F65D8A-0B07-4551-8C2C-2AD496FF4A81}"/>
          </ac:spMkLst>
        </pc:spChg>
      </pc:sldChg>
      <pc:sldChg chg="add del">
        <pc:chgData name="Odd Erik Pedersen" userId="c82220dc-e882-43a7-93d3-afe3cb03cec8" providerId="ADAL" clId="{591ACF02-C052-45DE-AD32-6B47D2AB1DB6}" dt="2022-11-14T14:46:01.891" v="1232" actId="47"/>
        <pc:sldMkLst>
          <pc:docMk/>
          <pc:sldMk cId="103130698" sldId="346"/>
        </pc:sldMkLst>
      </pc:sldChg>
      <pc:sldChg chg="add">
        <pc:chgData name="Odd Erik Pedersen" userId="c82220dc-e882-43a7-93d3-afe3cb03cec8" providerId="ADAL" clId="{591ACF02-C052-45DE-AD32-6B47D2AB1DB6}" dt="2022-11-15T11:30:14.825" v="1579" actId="2890"/>
        <pc:sldMkLst>
          <pc:docMk/>
          <pc:sldMk cId="2918224431" sldId="346"/>
        </pc:sldMkLst>
      </pc:sldChg>
      <pc:sldChg chg="modSp add mod">
        <pc:chgData name="Odd Erik Pedersen" userId="c82220dc-e882-43a7-93d3-afe3cb03cec8" providerId="ADAL" clId="{591ACF02-C052-45DE-AD32-6B47D2AB1DB6}" dt="2022-11-15T11:55:18.423" v="1863" actId="20577"/>
        <pc:sldMkLst>
          <pc:docMk/>
          <pc:sldMk cId="3585271293" sldId="347"/>
        </pc:sldMkLst>
        <pc:spChg chg="mod">
          <ac:chgData name="Odd Erik Pedersen" userId="c82220dc-e882-43a7-93d3-afe3cb03cec8" providerId="ADAL" clId="{591ACF02-C052-45DE-AD32-6B47D2AB1DB6}" dt="2022-11-15T11:55:18.423" v="1863" actId="20577"/>
          <ac:spMkLst>
            <pc:docMk/>
            <pc:sldMk cId="3585271293" sldId="347"/>
            <ac:spMk id="6" creationId="{FBFEED0F-D7A0-4E81-A0AD-DCDF018CA5C2}"/>
          </ac:spMkLst>
        </pc:spChg>
        <pc:spChg chg="mod">
          <ac:chgData name="Odd Erik Pedersen" userId="c82220dc-e882-43a7-93d3-afe3cb03cec8" providerId="ADAL" clId="{591ACF02-C052-45DE-AD32-6B47D2AB1DB6}" dt="2022-11-15T11:53:11.154" v="1611" actId="20577"/>
          <ac:spMkLst>
            <pc:docMk/>
            <pc:sldMk cId="3585271293" sldId="347"/>
            <ac:spMk id="7" creationId="{E3F65D8A-0B07-4551-8C2C-2AD496FF4A81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uio-my.sharepoint.com/personal/odder_uio_no/Documents/AV/Podcast/ny%20losning/statistikk/dump-jus-okt2019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/>
              <a:t>Rettsstudiet,</a:t>
            </a:r>
            <a:r>
              <a:rPr lang="nb-NO" baseline="0" dirty="0"/>
              <a:t> valgfag og IKRS</a:t>
            </a:r>
            <a:endParaRPr lang="nb-NO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'jus-v19'!$B$429:$B$433</c:f>
              <c:strCache>
                <c:ptCount val="5"/>
                <c:pt idx="0">
                  <c:v>Vår 2017</c:v>
                </c:pt>
                <c:pt idx="1">
                  <c:v>Høst 2017</c:v>
                </c:pt>
                <c:pt idx="2">
                  <c:v>Vår 2018</c:v>
                </c:pt>
                <c:pt idx="3">
                  <c:v>Høst 2018</c:v>
                </c:pt>
                <c:pt idx="4">
                  <c:v>Vår 2019</c:v>
                </c:pt>
              </c:strCache>
            </c:strRef>
          </c:cat>
          <c:val>
            <c:numRef>
              <c:f>'jus-v19'!$C$429:$C$433</c:f>
              <c:numCache>
                <c:formatCode>General</c:formatCode>
                <c:ptCount val="5"/>
                <c:pt idx="0">
                  <c:v>340</c:v>
                </c:pt>
                <c:pt idx="1">
                  <c:v>430</c:v>
                </c:pt>
                <c:pt idx="2">
                  <c:v>460</c:v>
                </c:pt>
                <c:pt idx="3">
                  <c:v>460</c:v>
                </c:pt>
                <c:pt idx="4">
                  <c:v>480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1B-40A3-9FC3-D29B5136E78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708457216"/>
        <c:axId val="708459840"/>
      </c:lineChart>
      <c:catAx>
        <c:axId val="708457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08459840"/>
        <c:crosses val="autoZero"/>
        <c:auto val="1"/>
        <c:lblAlgn val="ctr"/>
        <c:lblOffset val="100"/>
        <c:noMultiLvlLbl val="0"/>
      </c:catAx>
      <c:valAx>
        <c:axId val="708459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08457216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380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59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166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614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494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253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9805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2712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925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055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973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2470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590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4822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9792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950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3951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380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9" Type="http://schemas.openxmlformats.org/officeDocument/2006/relationships/image" Target="../media/image11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1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1.svg"/><Relationship Id="rId4" Type="http://schemas.openxmlformats.org/officeDocument/2006/relationships/image" Target="../media/image6.svg"/><Relationship Id="rId9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1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svg"/><Relationship Id="rId7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1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17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1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Relationship Id="rId5" Type="http://schemas.openxmlformats.org/officeDocument/2006/relationships/hyperlink" Target="https://www.uio.no/tjenester/it/lyd-video/panopto/" TargetMode="Externa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Relationship Id="rId5" Type="http://schemas.openxmlformats.org/officeDocument/2006/relationships/hyperlink" Target="https://www.uio.no/tjenester/it/kontakt/helpdesk/kurs/oversikt/panopto/" TargetMode="Externa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27BEE9-F34F-493F-8314-48B01A09BF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EECF7C3-5997-4F53-89A0-1E0C920CF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0000"/>
                </a:solidFill>
              </a:rPr>
              <a:t>Panopto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645150E-0E16-4BD3-9B6B-5EEBD05166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GB" dirty="0" err="1">
                <a:solidFill>
                  <a:srgbClr val="000000"/>
                </a:solidFill>
              </a:rPr>
              <a:t>Prosjekteier</a:t>
            </a:r>
            <a:r>
              <a:rPr lang="en-GB" dirty="0">
                <a:solidFill>
                  <a:srgbClr val="000000"/>
                </a:solidFill>
              </a:rPr>
              <a:t>: </a:t>
            </a:r>
            <a:r>
              <a:rPr lang="en-GB">
                <a:solidFill>
                  <a:srgbClr val="000000"/>
                </a:solidFill>
              </a:rPr>
              <a:t>Kjetil Kirkebø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7721F5B-DEBC-4C20-9358-768C53A65F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GB" dirty="0" err="1">
                <a:solidFill>
                  <a:srgbClr val="000000"/>
                </a:solidFill>
              </a:rPr>
              <a:t>Prosjektleder</a:t>
            </a:r>
            <a:r>
              <a:rPr lang="en-GB" dirty="0">
                <a:solidFill>
                  <a:srgbClr val="000000"/>
                </a:solidFill>
              </a:rPr>
              <a:t>: Odd Erik Pedersen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8F2B10B-DB7F-4833-A21E-8C10D289F47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GB" dirty="0" err="1">
                <a:solidFill>
                  <a:srgbClr val="000000"/>
                </a:solidFill>
              </a:rPr>
              <a:t>Innføring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ved</a:t>
            </a:r>
            <a:r>
              <a:rPr lang="en-GB" dirty="0">
                <a:solidFill>
                  <a:srgbClr val="000000"/>
                </a:solidFill>
              </a:rPr>
              <a:t> </a:t>
            </a:r>
            <a:r>
              <a:rPr lang="en-GB" dirty="0" err="1">
                <a:solidFill>
                  <a:srgbClr val="000000"/>
                </a:solidFill>
              </a:rPr>
              <a:t>UiO</a:t>
            </a:r>
            <a:endParaRPr lang="en-GB" dirty="0">
              <a:solidFill>
                <a:srgbClr val="000000"/>
              </a:solidFill>
            </a:endParaRPr>
          </a:p>
        </p:txBody>
      </p:sp>
      <p:pic>
        <p:nvPicPr>
          <p:cNvPr id="20" name="logo_" descr="UiO Segl">
            <a:extLst>
              <a:ext uri="{FF2B5EF4-FFF2-40B4-BE49-F238E27FC236}">
                <a16:creationId xmlns:a16="http://schemas.microsoft.com/office/drawing/2014/main" id="{29E66F1F-8CAA-4941-AB84-C8DCE01DC1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258342A2-94D2-4CF3-9D35-CDD67812E3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651" y="1344092"/>
            <a:ext cx="3909201" cy="416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93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187E34C-3503-46B0-A981-135208A72A90}"/>
              </a:ext>
            </a:extLst>
          </p:cNvPr>
          <p:cNvSpPr/>
          <p:nvPr/>
        </p:nvSpPr>
        <p:spPr>
          <a:xfrm>
            <a:off x="10300677" y="0"/>
            <a:ext cx="1891323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93664E7-CE50-4D44-BF20-9E8E2B5BF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0F753D4-D1AA-4FC7-8E45-C77C95E1C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CD241E4-D85A-419E-9C06-4F9282948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65" y="289169"/>
            <a:ext cx="1601076" cy="1707815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033FADCB-E26F-4AF8-8BB0-5BE72165BC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869" t="8551" r="25550"/>
          <a:stretch/>
        </p:blipFill>
        <p:spPr>
          <a:xfrm>
            <a:off x="2932044" y="355587"/>
            <a:ext cx="4333462" cy="47145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34B76784-7F7C-4720-B9D0-226F50DFB4C3}"/>
              </a:ext>
            </a:extLst>
          </p:cNvPr>
          <p:cNvSpPr txBox="1"/>
          <p:nvPr/>
        </p:nvSpPr>
        <p:spPr>
          <a:xfrm>
            <a:off x="2291692" y="5471971"/>
            <a:ext cx="5481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>
                <a:solidFill>
                  <a:schemeClr val="accent4">
                    <a:lumMod val="50000"/>
                  </a:schemeClr>
                </a:solidFill>
              </a:rPr>
              <a:t>https://www.usit.uio.no/prosjekter/panopto-innforing/</a:t>
            </a:r>
          </a:p>
        </p:txBody>
      </p:sp>
    </p:spTree>
    <p:extLst>
      <p:ext uri="{BB962C8B-B14F-4D97-AF65-F5344CB8AC3E}">
        <p14:creationId xmlns:p14="http://schemas.microsoft.com/office/powerpoint/2010/main" val="1811660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187E34C-3503-46B0-A981-135208A72A90}"/>
              </a:ext>
            </a:extLst>
          </p:cNvPr>
          <p:cNvSpPr/>
          <p:nvPr/>
        </p:nvSpPr>
        <p:spPr>
          <a:xfrm>
            <a:off x="10300677" y="0"/>
            <a:ext cx="1891323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933B1AF7-C643-4F40-9FFF-DAE7F3F77941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101969" y="1430216"/>
            <a:ext cx="8767588" cy="446982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Versjon 1 - 2012:</a:t>
            </a:r>
            <a:br>
              <a:rPr lang="nb-NO" sz="2400" dirty="0"/>
            </a:br>
            <a:r>
              <a:rPr lang="nb-NO" sz="2400" dirty="0"/>
              <a:t>Oppgraderte auditorier og satte opp </a:t>
            </a:r>
            <a:r>
              <a:rPr lang="nb-NO" sz="2400" dirty="0" err="1"/>
              <a:t>Techsmith</a:t>
            </a:r>
            <a:r>
              <a:rPr lang="nb-NO" sz="2400" dirty="0"/>
              <a:t> </a:t>
            </a:r>
            <a:r>
              <a:rPr lang="nb-NO" sz="2400" dirty="0" err="1"/>
              <a:t>Relay</a:t>
            </a:r>
            <a:endParaRPr lang="nb-NO" sz="2400" dirty="0"/>
          </a:p>
          <a:p>
            <a:pPr marL="683584" lvl="1" indent="-285750">
              <a:buFont typeface="Arial" panose="020B0604020202020204" pitchFamily="34" charset="0"/>
              <a:buChar char="•"/>
            </a:pPr>
            <a:r>
              <a:rPr lang="nb-NO" sz="1800" dirty="0"/>
              <a:t>Egne auditorier først, lite bruk</a:t>
            </a:r>
          </a:p>
          <a:p>
            <a:pPr marL="683584" lvl="1" indent="-285750">
              <a:buFont typeface="Arial" panose="020B0604020202020204" pitchFamily="34" charset="0"/>
              <a:buChar char="•"/>
            </a:pPr>
            <a:r>
              <a:rPr lang="nb-NO" sz="1800" dirty="0"/>
              <a:t>Fikk på plass løsning i Edderkoppen og Misjonssalen. Suksess!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Versjon 2 - 2016:</a:t>
            </a:r>
            <a:br>
              <a:rPr lang="nb-NO" sz="2400" dirty="0"/>
            </a:br>
            <a:r>
              <a:rPr lang="nb-NO" sz="2400" dirty="0"/>
              <a:t>Økt fokus på digitalisering fra dekanatet</a:t>
            </a:r>
          </a:p>
          <a:p>
            <a:pPr marL="683584" lvl="1" indent="-285750">
              <a:buFont typeface="Arial" panose="020B0604020202020204" pitchFamily="34" charset="0"/>
              <a:buChar char="•"/>
            </a:pPr>
            <a:r>
              <a:rPr lang="nb-NO" sz="1800" dirty="0"/>
              <a:t>Ny løsning ble utviklet, innført i løpet av 2017</a:t>
            </a:r>
          </a:p>
          <a:p>
            <a:pPr marL="683584" lvl="1" indent="-285750">
              <a:buFont typeface="Arial" panose="020B0604020202020204" pitchFamily="34" charset="0"/>
              <a:buChar char="•"/>
            </a:pPr>
            <a:r>
              <a:rPr lang="nb-NO" sz="1800" dirty="0"/>
              <a:t>Opptak av alle kilder i rommet, samt video av lærer</a:t>
            </a:r>
          </a:p>
          <a:p>
            <a:pPr marL="683584" lvl="1" indent="-285750">
              <a:buFont typeface="Arial" panose="020B0604020202020204" pitchFamily="34" charset="0"/>
              <a:buChar char="•"/>
            </a:pPr>
            <a:r>
              <a:rPr lang="nb-NO" sz="1800" dirty="0"/>
              <a:t>Lav terskel for å ta i bruk</a:t>
            </a:r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93664E7-CE50-4D44-BF20-9E8E2B5BFD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0F753D4-D1AA-4FC7-8E45-C77C95E1C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74F3EC51-6F8F-48E8-8F6A-D0149760C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422031"/>
            <a:ext cx="9509513" cy="930031"/>
          </a:xfrm>
        </p:spPr>
        <p:txBody>
          <a:bodyPr/>
          <a:lstStyle/>
          <a:p>
            <a:r>
              <a:rPr lang="nb-NO" sz="4400" b="1" dirty="0"/>
              <a:t>Historikk ved Jus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CD241E4-D85A-419E-9C06-4F9282948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65" y="289169"/>
            <a:ext cx="1601076" cy="170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365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187E34C-3503-46B0-A981-135208A72A90}"/>
              </a:ext>
            </a:extLst>
          </p:cNvPr>
          <p:cNvSpPr/>
          <p:nvPr/>
        </p:nvSpPr>
        <p:spPr>
          <a:xfrm>
            <a:off x="10300677" y="0"/>
            <a:ext cx="1891323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93664E7-CE50-4D44-BF20-9E8E2B5BFD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0F753D4-D1AA-4FC7-8E45-C77C95E1C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74F3EC51-6F8F-48E8-8F6A-D0149760C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422031"/>
            <a:ext cx="9509513" cy="930031"/>
          </a:xfrm>
        </p:spPr>
        <p:txBody>
          <a:bodyPr/>
          <a:lstStyle/>
          <a:p>
            <a:r>
              <a:rPr lang="nb-NO" sz="4400" b="1" dirty="0"/>
              <a:t>Historikk ved Jus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CD241E4-D85A-419E-9C06-4F9282948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65" y="289169"/>
            <a:ext cx="1601076" cy="1707815"/>
          </a:xfrm>
          <a:prstGeom prst="rect">
            <a:avLst/>
          </a:prstGeom>
        </p:spPr>
      </p:pic>
      <p:graphicFrame>
        <p:nvGraphicFramePr>
          <p:cNvPr id="8" name="Diagram 5">
            <a:extLst>
              <a:ext uri="{FF2B5EF4-FFF2-40B4-BE49-F238E27FC236}">
                <a16:creationId xmlns:a16="http://schemas.microsoft.com/office/drawing/2014/main" id="{FF2F75E3-91B9-441F-AF05-E53D00C8CA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5200425"/>
              </p:ext>
            </p:extLst>
          </p:nvPr>
        </p:nvGraphicFramePr>
        <p:xfrm>
          <a:off x="2031999" y="1655470"/>
          <a:ext cx="6330462" cy="41044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49531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187E34C-3503-46B0-A981-135208A72A90}"/>
              </a:ext>
            </a:extLst>
          </p:cNvPr>
          <p:cNvSpPr/>
          <p:nvPr/>
        </p:nvSpPr>
        <p:spPr>
          <a:xfrm>
            <a:off x="10300677" y="0"/>
            <a:ext cx="1891323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933B1AF7-C643-4F40-9FFF-DAE7F3F77941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101969" y="1430216"/>
            <a:ext cx="8767588" cy="446982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200" dirty="0"/>
              <a:t>MEN… ikke «bare» forelesningsopptak</a:t>
            </a:r>
          </a:p>
          <a:p>
            <a:pPr marL="0" indent="0"/>
            <a:endParaRPr lang="nb-NO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200" dirty="0"/>
              <a:t>Satsning på kortere videoer, rettet mot andre undervisningsformer enn tradisjonelle </a:t>
            </a:r>
            <a:r>
              <a:rPr lang="nb-NO" sz="3200" dirty="0" err="1"/>
              <a:t>forelsninger</a:t>
            </a:r>
            <a:r>
              <a:rPr lang="nb-NO" sz="3200" dirty="0"/>
              <a:t>:</a:t>
            </a:r>
          </a:p>
          <a:p>
            <a:pPr marL="846146" lvl="1" indent="-285750">
              <a:buFont typeface="Arial" panose="020B0604020202020204" pitchFamily="34" charset="0"/>
              <a:buChar char="•"/>
            </a:pPr>
            <a:r>
              <a:rPr lang="nb-NO" sz="2800" dirty="0"/>
              <a:t>2 Studioer, DJ og DB</a:t>
            </a:r>
          </a:p>
          <a:p>
            <a:pPr marL="846146" lvl="1" indent="-285750">
              <a:buFont typeface="Arial" panose="020B0604020202020204" pitchFamily="34" charset="0"/>
              <a:buChar char="•"/>
            </a:pPr>
            <a:r>
              <a:rPr lang="nb-NO" sz="2800" dirty="0"/>
              <a:t>Bistand til opptak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93664E7-CE50-4D44-BF20-9E8E2B5BFD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0F753D4-D1AA-4FC7-8E45-C77C95E1C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74F3EC51-6F8F-48E8-8F6A-D0149760C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422031"/>
            <a:ext cx="9509513" cy="930031"/>
          </a:xfrm>
        </p:spPr>
        <p:txBody>
          <a:bodyPr/>
          <a:lstStyle/>
          <a:p>
            <a:r>
              <a:rPr lang="nb-NO" sz="4400" b="1" dirty="0"/>
              <a:t>Historikk ved Jus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CD241E4-D85A-419E-9C06-4F9282948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65" y="289169"/>
            <a:ext cx="1601076" cy="170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80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187E34C-3503-46B0-A981-135208A72A90}"/>
              </a:ext>
            </a:extLst>
          </p:cNvPr>
          <p:cNvSpPr/>
          <p:nvPr/>
        </p:nvSpPr>
        <p:spPr>
          <a:xfrm>
            <a:off x="10300677" y="0"/>
            <a:ext cx="1891323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933B1AF7-C643-4F40-9FFF-DAE7F3F77941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101969" y="1289538"/>
            <a:ext cx="8767588" cy="46105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Lite enhetlig, i all hovedsak drevet frem av enkeltindivider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2012: sporadisk bruk av </a:t>
            </a:r>
            <a:r>
              <a:rPr lang="nb-NO" sz="2400" dirty="0" err="1"/>
              <a:t>Techsmith</a:t>
            </a:r>
            <a:r>
              <a:rPr lang="nb-NO" sz="2400" dirty="0"/>
              <a:t> </a:t>
            </a:r>
            <a:r>
              <a:rPr lang="nb-NO" sz="2400" dirty="0" err="1"/>
              <a:t>Relay</a:t>
            </a: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2017: Versjon 1 av «Forelesningsopptak» på PC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2020: Versjon 2 av «Forelesningsopptak» på PC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2020: «Kursopplastning» ble introdusert, brukt til bl.a. Zoom opptak</a:t>
            </a:r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93664E7-CE50-4D44-BF20-9E8E2B5BFD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0F753D4-D1AA-4FC7-8E45-C77C95E1C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74F3EC51-6F8F-48E8-8F6A-D0149760C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422031"/>
            <a:ext cx="9509513" cy="930031"/>
          </a:xfrm>
        </p:spPr>
        <p:txBody>
          <a:bodyPr/>
          <a:lstStyle/>
          <a:p>
            <a:r>
              <a:rPr lang="nb-NO" sz="4400" b="1" dirty="0"/>
              <a:t>Historikk ved UiO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CD241E4-D85A-419E-9C06-4F9282948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65" y="289169"/>
            <a:ext cx="1601076" cy="170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115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187E34C-3503-46B0-A981-135208A72A90}"/>
              </a:ext>
            </a:extLst>
          </p:cNvPr>
          <p:cNvSpPr/>
          <p:nvPr/>
        </p:nvSpPr>
        <p:spPr>
          <a:xfrm>
            <a:off x="10300677" y="0"/>
            <a:ext cx="1891323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93664E7-CE50-4D44-BF20-9E8E2B5BF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0F753D4-D1AA-4FC7-8E45-C77C95E1C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CD241E4-D85A-419E-9C06-4F9282948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65" y="289169"/>
            <a:ext cx="1601076" cy="1707815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033FADCB-E26F-4AF8-8BB0-5BE72165BC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869" t="8551" r="25550"/>
          <a:stretch/>
        </p:blipFill>
        <p:spPr>
          <a:xfrm>
            <a:off x="2932044" y="355587"/>
            <a:ext cx="4333462" cy="47145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34B76784-7F7C-4720-B9D0-226F50DFB4C3}"/>
              </a:ext>
            </a:extLst>
          </p:cNvPr>
          <p:cNvSpPr txBox="1"/>
          <p:nvPr/>
        </p:nvSpPr>
        <p:spPr>
          <a:xfrm>
            <a:off x="2291692" y="5471971"/>
            <a:ext cx="5481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>
                <a:solidFill>
                  <a:schemeClr val="accent4">
                    <a:lumMod val="50000"/>
                  </a:schemeClr>
                </a:solidFill>
              </a:rPr>
              <a:t>https://www.usit.uio.no/prosjekter/panopto-innforing/</a:t>
            </a:r>
          </a:p>
        </p:txBody>
      </p:sp>
    </p:spTree>
    <p:extLst>
      <p:ext uri="{BB962C8B-B14F-4D97-AF65-F5344CB8AC3E}">
        <p14:creationId xmlns:p14="http://schemas.microsoft.com/office/powerpoint/2010/main" val="2444182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187E34C-3503-46B0-A981-135208A72A90}"/>
              </a:ext>
            </a:extLst>
          </p:cNvPr>
          <p:cNvSpPr/>
          <p:nvPr/>
        </p:nvSpPr>
        <p:spPr>
          <a:xfrm>
            <a:off x="10300677" y="0"/>
            <a:ext cx="1891323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93664E7-CE50-4D44-BF20-9E8E2B5BF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0F753D4-D1AA-4FC7-8E45-C77C95E1C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CD241E4-D85A-419E-9C06-4F9282948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65" y="289169"/>
            <a:ext cx="1601076" cy="1707815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033FADCB-E26F-4AF8-8BB0-5BE72165BC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553" t="51377" r="36934" b="18065"/>
          <a:stretch/>
        </p:blipFill>
        <p:spPr>
          <a:xfrm>
            <a:off x="1960405" y="1087036"/>
            <a:ext cx="6349655" cy="40533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34B76784-7F7C-4720-B9D0-226F50DFB4C3}"/>
              </a:ext>
            </a:extLst>
          </p:cNvPr>
          <p:cNvSpPr txBox="1"/>
          <p:nvPr/>
        </p:nvSpPr>
        <p:spPr>
          <a:xfrm>
            <a:off x="2291692" y="5471971"/>
            <a:ext cx="5481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dirty="0">
                <a:solidFill>
                  <a:schemeClr val="accent4">
                    <a:lumMod val="50000"/>
                  </a:schemeClr>
                </a:solidFill>
              </a:rPr>
              <a:t>https://www.usit.uio.no/prosjekter/panopto-innforing/</a:t>
            </a:r>
          </a:p>
        </p:txBody>
      </p:sp>
    </p:spTree>
    <p:extLst>
      <p:ext uri="{BB962C8B-B14F-4D97-AF65-F5344CB8AC3E}">
        <p14:creationId xmlns:p14="http://schemas.microsoft.com/office/powerpoint/2010/main" val="246494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187E34C-3503-46B0-A981-135208A72A90}"/>
              </a:ext>
            </a:extLst>
          </p:cNvPr>
          <p:cNvSpPr/>
          <p:nvPr/>
        </p:nvSpPr>
        <p:spPr>
          <a:xfrm>
            <a:off x="10300677" y="0"/>
            <a:ext cx="1891323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93664E7-CE50-4D44-BF20-9E8E2B5BF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0F753D4-D1AA-4FC7-8E45-C77C95E1C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CD241E4-D85A-419E-9C06-4F9282948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65" y="289169"/>
            <a:ext cx="1601076" cy="1707815"/>
          </a:xfrm>
          <a:prstGeom prst="rect">
            <a:avLst/>
          </a:prstGeom>
        </p:spPr>
      </p:pic>
      <p:sp>
        <p:nvSpPr>
          <p:cNvPr id="6" name="Plassholder for innhold 1">
            <a:extLst>
              <a:ext uri="{FF2B5EF4-FFF2-40B4-BE49-F238E27FC236}">
                <a16:creationId xmlns:a16="http://schemas.microsoft.com/office/drawing/2014/main" id="{FBFEED0F-D7A0-4E81-A0AD-DCDF018CA5C2}"/>
              </a:ext>
            </a:extLst>
          </p:cNvPr>
          <p:cNvSpPr txBox="1">
            <a:spLocks/>
          </p:cNvSpPr>
          <p:nvPr/>
        </p:nvSpPr>
        <p:spPr>
          <a:xfrm>
            <a:off x="901918" y="1287378"/>
            <a:ext cx="8632852" cy="4540470"/>
          </a:xfrm>
          <a:prstGeom prst="rect">
            <a:avLst/>
          </a:prstGeom>
        </p:spPr>
        <p:txBody>
          <a:bodyPr/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Ble tilgjengelig for de som bruker Canvas i undervisning fra august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I tillegg har alle UiO ansatte tilgang til </a:t>
            </a:r>
            <a:r>
              <a:rPr lang="nb-NO" sz="2000" dirty="0" err="1"/>
              <a:t>Panopto</a:t>
            </a:r>
            <a:r>
              <a:rPr lang="nb-NO" sz="2000" dirty="0"/>
              <a:t>, og kan lage videoer i sin egen «My Folder»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Frivillig, dette er for de som selv ønsker å ta det i bruk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Brukerveiledninger er tilgjengeliggjort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Gjennomført 6 kurs i høst, i regi av </a:t>
            </a:r>
            <a:r>
              <a:rPr lang="nb-NO" sz="2000" dirty="0" err="1"/>
              <a:t>Helpdesk</a:t>
            </a:r>
            <a:r>
              <a:rPr lang="nb-NO" sz="2000" dirty="0"/>
              <a:t>. De har også brukerstøtte.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Integrasjon mot Timeplanen, slik at videoene enkelt kan lenkes opp 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Kartlegger løsninger for bruk av </a:t>
            </a:r>
            <a:r>
              <a:rPr lang="nb-NO" sz="2000" dirty="0" err="1"/>
              <a:t>Panopto</a:t>
            </a:r>
            <a:r>
              <a:rPr lang="nb-NO" sz="2000" dirty="0"/>
              <a:t> i undervisning uten Canvas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Kartlegger løsninger for å ta i bruk maskinvarebaserte opptaksenheter (f.eks. Cynap som bl.a. Jus bruker).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</p:txBody>
      </p:sp>
      <p:sp>
        <p:nvSpPr>
          <p:cNvPr id="7" name="Tittel 4">
            <a:extLst>
              <a:ext uri="{FF2B5EF4-FFF2-40B4-BE49-F238E27FC236}">
                <a16:creationId xmlns:a16="http://schemas.microsoft.com/office/drawing/2014/main" id="{E3F65D8A-0B07-4551-8C2C-2AD496FF4A81}"/>
              </a:ext>
            </a:extLst>
          </p:cNvPr>
          <p:cNvSpPr txBox="1">
            <a:spLocks/>
          </p:cNvSpPr>
          <p:nvPr/>
        </p:nvSpPr>
        <p:spPr>
          <a:xfrm>
            <a:off x="360044" y="360045"/>
            <a:ext cx="9533474" cy="542658"/>
          </a:xfrm>
          <a:prstGeom prst="rect">
            <a:avLst/>
          </a:prstGeom>
        </p:spPr>
        <p:txBody>
          <a:bodyPr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Status i dag</a:t>
            </a:r>
          </a:p>
        </p:txBody>
      </p:sp>
    </p:spTree>
    <p:extLst>
      <p:ext uri="{BB962C8B-B14F-4D97-AF65-F5344CB8AC3E}">
        <p14:creationId xmlns:p14="http://schemas.microsoft.com/office/powerpoint/2010/main" val="1473729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187E34C-3503-46B0-A981-135208A72A90}"/>
              </a:ext>
            </a:extLst>
          </p:cNvPr>
          <p:cNvSpPr/>
          <p:nvPr/>
        </p:nvSpPr>
        <p:spPr>
          <a:xfrm>
            <a:off x="10300677" y="0"/>
            <a:ext cx="1891323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93664E7-CE50-4D44-BF20-9E8E2B5BF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0F753D4-D1AA-4FC7-8E45-C77C95E1C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CD241E4-D85A-419E-9C06-4F9282948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65" y="289169"/>
            <a:ext cx="1601076" cy="1707815"/>
          </a:xfrm>
          <a:prstGeom prst="rect">
            <a:avLst/>
          </a:prstGeom>
        </p:spPr>
      </p:pic>
      <p:sp>
        <p:nvSpPr>
          <p:cNvPr id="6" name="Plassholder for innhold 1">
            <a:extLst>
              <a:ext uri="{FF2B5EF4-FFF2-40B4-BE49-F238E27FC236}">
                <a16:creationId xmlns:a16="http://schemas.microsoft.com/office/drawing/2014/main" id="{58B7F602-5137-4285-A739-CAA492EDDCAC}"/>
              </a:ext>
            </a:extLst>
          </p:cNvPr>
          <p:cNvSpPr txBox="1">
            <a:spLocks/>
          </p:cNvSpPr>
          <p:nvPr/>
        </p:nvSpPr>
        <p:spPr>
          <a:xfrm>
            <a:off x="901917" y="1287378"/>
            <a:ext cx="8601591" cy="4540470"/>
          </a:xfrm>
          <a:prstGeom prst="rect">
            <a:avLst/>
          </a:prstGeom>
        </p:spPr>
        <p:txBody>
          <a:bodyPr/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 err="1"/>
              <a:t>Panopto</a:t>
            </a:r>
            <a:r>
              <a:rPr lang="nb-NO" sz="2000" dirty="0"/>
              <a:t> gitt over til driftsorganisasjonen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Automatisk teksting på norsk forbedret. Vil skje i flere runder i 2023.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Driftsorganisasjonen jobber videre med å implementere:</a:t>
            </a:r>
          </a:p>
          <a:p>
            <a:pPr marL="683584" lvl="1" indent="-285750">
              <a:buFont typeface="Arial" panose="020B0604020202020204" pitchFamily="34" charset="0"/>
              <a:buChar char="•"/>
            </a:pPr>
            <a:r>
              <a:rPr lang="nb-NO" sz="1600" dirty="0"/>
              <a:t>Løsning for IKKE-Canvas brukere (Medisin, IFI m.m.)</a:t>
            </a:r>
          </a:p>
          <a:p>
            <a:pPr marL="683584" lvl="1" indent="-285750">
              <a:buFont typeface="Arial" panose="020B0604020202020204" pitchFamily="34" charset="0"/>
              <a:buChar char="•"/>
            </a:pPr>
            <a:r>
              <a:rPr lang="nb-NO" sz="1600" dirty="0"/>
              <a:t>Løsning for maskinvarebaserte opptaksenheter (Jus)</a:t>
            </a:r>
          </a:p>
        </p:txBody>
      </p:sp>
      <p:sp>
        <p:nvSpPr>
          <p:cNvPr id="7" name="Tittel 4">
            <a:extLst>
              <a:ext uri="{FF2B5EF4-FFF2-40B4-BE49-F238E27FC236}">
                <a16:creationId xmlns:a16="http://schemas.microsoft.com/office/drawing/2014/main" id="{AC50F1D6-D099-4DBC-BDF3-7C8CE5E31F93}"/>
              </a:ext>
            </a:extLst>
          </p:cNvPr>
          <p:cNvSpPr txBox="1">
            <a:spLocks/>
          </p:cNvSpPr>
          <p:nvPr/>
        </p:nvSpPr>
        <p:spPr>
          <a:xfrm>
            <a:off x="360044" y="360045"/>
            <a:ext cx="9498952" cy="542658"/>
          </a:xfrm>
          <a:prstGeom prst="rect">
            <a:avLst/>
          </a:prstGeom>
        </p:spPr>
        <p:txBody>
          <a:bodyPr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/>
              <a:t>Fra nyttår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54703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187E34C-3503-46B0-A981-135208A72A90}"/>
              </a:ext>
            </a:extLst>
          </p:cNvPr>
          <p:cNvSpPr/>
          <p:nvPr/>
        </p:nvSpPr>
        <p:spPr>
          <a:xfrm>
            <a:off x="10300677" y="0"/>
            <a:ext cx="1891323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93664E7-CE50-4D44-BF20-9E8E2B5BF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0F753D4-D1AA-4FC7-8E45-C77C95E1C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CD241E4-D85A-419E-9C06-4F9282948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65" y="289169"/>
            <a:ext cx="1601076" cy="1707815"/>
          </a:xfrm>
          <a:prstGeom prst="rect">
            <a:avLst/>
          </a:prstGeom>
        </p:spPr>
      </p:pic>
      <p:sp>
        <p:nvSpPr>
          <p:cNvPr id="6" name="Plassholder for innhold 1">
            <a:extLst>
              <a:ext uri="{FF2B5EF4-FFF2-40B4-BE49-F238E27FC236}">
                <a16:creationId xmlns:a16="http://schemas.microsoft.com/office/drawing/2014/main" id="{FBFEED0F-D7A0-4E81-A0AD-DCDF018CA5C2}"/>
              </a:ext>
            </a:extLst>
          </p:cNvPr>
          <p:cNvSpPr txBox="1">
            <a:spLocks/>
          </p:cNvSpPr>
          <p:nvPr/>
        </p:nvSpPr>
        <p:spPr>
          <a:xfrm>
            <a:off x="901918" y="1287378"/>
            <a:ext cx="8632852" cy="4540470"/>
          </a:xfrm>
          <a:prstGeom prst="rect">
            <a:avLst/>
          </a:prstGeom>
        </p:spPr>
        <p:txBody>
          <a:bodyPr/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Enkelt å ta i bruk opptaksprogrammet på PC, veiledninger på nett</a:t>
            </a:r>
            <a:endParaRPr 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Opplæring via sentrale zoom kurs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Lokale Workshops, ved JUS i CELL regi</a:t>
            </a:r>
            <a:endParaRPr 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</p:txBody>
      </p:sp>
      <p:sp>
        <p:nvSpPr>
          <p:cNvPr id="7" name="Tittel 4">
            <a:extLst>
              <a:ext uri="{FF2B5EF4-FFF2-40B4-BE49-F238E27FC236}">
                <a16:creationId xmlns:a16="http://schemas.microsoft.com/office/drawing/2014/main" id="{E3F65D8A-0B07-4551-8C2C-2AD496FF4A81}"/>
              </a:ext>
            </a:extLst>
          </p:cNvPr>
          <p:cNvSpPr txBox="1">
            <a:spLocks/>
          </p:cNvSpPr>
          <p:nvPr/>
        </p:nvSpPr>
        <p:spPr>
          <a:xfrm>
            <a:off x="360044" y="360045"/>
            <a:ext cx="9533474" cy="542658"/>
          </a:xfrm>
          <a:prstGeom prst="rect">
            <a:avLst/>
          </a:prstGeom>
        </p:spPr>
        <p:txBody>
          <a:bodyPr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Hva skjer videre for JUS (teknisk/praktisk)</a:t>
            </a:r>
          </a:p>
        </p:txBody>
      </p:sp>
    </p:spTree>
    <p:extLst>
      <p:ext uri="{BB962C8B-B14F-4D97-AF65-F5344CB8AC3E}">
        <p14:creationId xmlns:p14="http://schemas.microsoft.com/office/powerpoint/2010/main" val="1839020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187E34C-3503-46B0-A981-135208A72A90}"/>
              </a:ext>
            </a:extLst>
          </p:cNvPr>
          <p:cNvSpPr/>
          <p:nvPr/>
        </p:nvSpPr>
        <p:spPr>
          <a:xfrm>
            <a:off x="10300677" y="0"/>
            <a:ext cx="1891323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93664E7-CE50-4D44-BF20-9E8E2B5BF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0F753D4-D1AA-4FC7-8E45-C77C95E1C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CD241E4-D85A-419E-9C06-4F9282948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65" y="289169"/>
            <a:ext cx="1601076" cy="1707815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D8BE97F3-B520-47F0-8FB1-FC1B24BCD9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651" b="16507"/>
          <a:stretch/>
        </p:blipFill>
        <p:spPr>
          <a:xfrm>
            <a:off x="1306014" y="744555"/>
            <a:ext cx="7617363" cy="4325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B84A2D79-635B-474B-A116-A655D39E069D}"/>
              </a:ext>
            </a:extLst>
          </p:cNvPr>
          <p:cNvSpPr txBox="1"/>
          <p:nvPr/>
        </p:nvSpPr>
        <p:spPr>
          <a:xfrm>
            <a:off x="1326425" y="5502748"/>
            <a:ext cx="75969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1400" dirty="0" err="1">
                <a:hlinkClick r:id="rId5"/>
              </a:rPr>
              <a:t>Panopto</a:t>
            </a:r>
            <a:r>
              <a:rPr lang="nb-NO" sz="1400" dirty="0">
                <a:hlinkClick r:id="rId5"/>
              </a:rPr>
              <a:t>: Opptak, redigering og avspilling av undervisningsvideo - Universitetet i Oslo (uio.no)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4210687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187E34C-3503-46B0-A981-135208A72A90}"/>
              </a:ext>
            </a:extLst>
          </p:cNvPr>
          <p:cNvSpPr/>
          <p:nvPr/>
        </p:nvSpPr>
        <p:spPr>
          <a:xfrm>
            <a:off x="10300677" y="0"/>
            <a:ext cx="1891323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93664E7-CE50-4D44-BF20-9E8E2B5BF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0F753D4-D1AA-4FC7-8E45-C77C95E1C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CD241E4-D85A-419E-9C06-4F9282948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65" y="289169"/>
            <a:ext cx="1601076" cy="1707815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ADC5986F-E9E7-462A-AEC9-5BFAE33A988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968" b="10635"/>
          <a:stretch/>
        </p:blipFill>
        <p:spPr>
          <a:xfrm>
            <a:off x="1400772" y="539261"/>
            <a:ext cx="7262892" cy="4411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9E389367-49BA-4246-AB46-9A2A58FEDBE1}"/>
              </a:ext>
            </a:extLst>
          </p:cNvPr>
          <p:cNvSpPr txBox="1"/>
          <p:nvPr/>
        </p:nvSpPr>
        <p:spPr>
          <a:xfrm>
            <a:off x="3729732" y="5442945"/>
            <a:ext cx="31694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n-NO" sz="1400" dirty="0" err="1">
                <a:hlinkClick r:id="rId5"/>
              </a:rPr>
              <a:t>Panopto</a:t>
            </a:r>
            <a:r>
              <a:rPr lang="nn-NO" sz="1400" dirty="0">
                <a:hlinkClick r:id="rId5"/>
              </a:rPr>
              <a:t> - Universitetet i Oslo (uio.no)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913080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187E34C-3503-46B0-A981-135208A72A90}"/>
              </a:ext>
            </a:extLst>
          </p:cNvPr>
          <p:cNvSpPr/>
          <p:nvPr/>
        </p:nvSpPr>
        <p:spPr>
          <a:xfrm>
            <a:off x="10300677" y="0"/>
            <a:ext cx="1891323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93664E7-CE50-4D44-BF20-9E8E2B5BF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0F753D4-D1AA-4FC7-8E45-C77C95E1C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CD241E4-D85A-419E-9C06-4F9282948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65" y="289169"/>
            <a:ext cx="1601076" cy="1707815"/>
          </a:xfrm>
          <a:prstGeom prst="rect">
            <a:avLst/>
          </a:prstGeom>
        </p:spPr>
      </p:pic>
      <p:sp>
        <p:nvSpPr>
          <p:cNvPr id="6" name="Plassholder for innhold 1">
            <a:extLst>
              <a:ext uri="{FF2B5EF4-FFF2-40B4-BE49-F238E27FC236}">
                <a16:creationId xmlns:a16="http://schemas.microsoft.com/office/drawing/2014/main" id="{FBFEED0F-D7A0-4E81-A0AD-DCDF018CA5C2}"/>
              </a:ext>
            </a:extLst>
          </p:cNvPr>
          <p:cNvSpPr txBox="1">
            <a:spLocks/>
          </p:cNvSpPr>
          <p:nvPr/>
        </p:nvSpPr>
        <p:spPr>
          <a:xfrm>
            <a:off x="901918" y="1287378"/>
            <a:ext cx="8632852" cy="4540470"/>
          </a:xfrm>
          <a:prstGeom prst="rect">
            <a:avLst/>
          </a:prstGeom>
        </p:spPr>
        <p:txBody>
          <a:bodyPr/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Alle emner har Canvas rom, så man kan ta i bruk </a:t>
            </a:r>
            <a:r>
              <a:rPr lang="nb-NO" sz="2000" dirty="0" err="1"/>
              <a:t>Panopto</a:t>
            </a:r>
            <a:r>
              <a:rPr lang="nb-NO" sz="2000" dirty="0"/>
              <a:t>…</a:t>
            </a:r>
          </a:p>
          <a:p>
            <a:pPr marL="683584" lvl="1" indent="-285750">
              <a:buFont typeface="Arial" panose="020B0604020202020204" pitchFamily="34" charset="0"/>
              <a:buChar char="•"/>
            </a:pPr>
            <a:r>
              <a:rPr lang="nb-NO" sz="1600" dirty="0"/>
              <a:t>Per i dag er det kun mulig å gjøre opptak via fast PC i undervisningsrom</a:t>
            </a:r>
          </a:p>
          <a:p>
            <a:pPr marL="683584" lvl="1" indent="-285750">
              <a:buFont typeface="Arial" panose="020B0604020202020204" pitchFamily="34" charset="0"/>
              <a:buChar char="•"/>
            </a:pPr>
            <a:r>
              <a:rPr lang="nb-NO" sz="1600" dirty="0"/>
              <a:t>Evt. på egen laptop (med mikrofon/kamera) og installert </a:t>
            </a:r>
            <a:r>
              <a:rPr lang="nb-NO" sz="1600" dirty="0" err="1"/>
              <a:t>Panopto</a:t>
            </a:r>
            <a:r>
              <a:rPr lang="nb-NO" sz="1600" dirty="0"/>
              <a:t> program</a:t>
            </a:r>
          </a:p>
          <a:p>
            <a:pPr marL="683584" lvl="1" indent="-285750">
              <a:buFont typeface="Arial" panose="020B0604020202020204" pitchFamily="34" charset="0"/>
              <a:buChar char="•"/>
            </a:pPr>
            <a:r>
              <a:rPr lang="nb-NO" sz="1600" dirty="0"/>
              <a:t>…</a:t>
            </a:r>
          </a:p>
          <a:p>
            <a:pPr marL="683584" lvl="1" indent="-285750">
              <a:buFont typeface="Arial" panose="020B0604020202020204" pitchFamily="34" charset="0"/>
              <a:buChar char="•"/>
            </a:pPr>
            <a:r>
              <a:rPr lang="nb-NO" sz="1600" dirty="0"/>
              <a:t>Må skru på </a:t>
            </a:r>
            <a:r>
              <a:rPr lang="nb-NO" sz="1600" dirty="0" err="1"/>
              <a:t>Panopto</a:t>
            </a:r>
            <a:r>
              <a:rPr lang="nb-NO" sz="1600" dirty="0"/>
              <a:t> i Canvas</a:t>
            </a:r>
          </a:p>
          <a:p>
            <a:pPr marL="683584" lvl="1" indent="-285750">
              <a:buFont typeface="Arial" panose="020B0604020202020204" pitchFamily="34" charset="0"/>
              <a:buChar char="•"/>
            </a:pPr>
            <a:r>
              <a:rPr lang="nb-NO" sz="1600" dirty="0"/>
              <a:t>Evt. lenke opp videoene i timeplanen</a:t>
            </a:r>
          </a:p>
          <a:p>
            <a:pPr marL="683584" lvl="1" indent="-285750">
              <a:buFont typeface="Arial" panose="020B0604020202020204" pitchFamily="34" charset="0"/>
              <a:buChar char="•"/>
            </a:pPr>
            <a:r>
              <a:rPr lang="nb-NO" sz="1600" dirty="0"/>
              <a:t>Unngå miks av </a:t>
            </a:r>
            <a:r>
              <a:rPr lang="nb-NO" sz="1600" dirty="0" err="1"/>
              <a:t>Panopto</a:t>
            </a:r>
            <a:r>
              <a:rPr lang="nb-NO" sz="1600" dirty="0"/>
              <a:t> og gammel løsning</a:t>
            </a:r>
          </a:p>
          <a:p>
            <a:pPr marL="397834" lvl="1" indent="0">
              <a:buNone/>
            </a:pPr>
            <a:endParaRPr 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Opptak via styrepanel i undervisningsrom, kommer etter planen høsten 2023</a:t>
            </a:r>
          </a:p>
          <a:p>
            <a:pPr marL="683584" lvl="1" indent="-285750">
              <a:buFont typeface="Arial" panose="020B0604020202020204" pitchFamily="34" charset="0"/>
              <a:buChar char="•"/>
            </a:pPr>
            <a:r>
              <a:rPr lang="nb-NO" sz="1600" dirty="0"/>
              <a:t>Avhengig av tekniske løsninger, som gjør løsningen tilnærmet like enkel som i dag</a:t>
            </a:r>
          </a:p>
          <a:p>
            <a:pPr marL="683584" lvl="1" indent="-285750">
              <a:buFont typeface="Arial" panose="020B0604020202020204" pitchFamily="34" charset="0"/>
              <a:buChar char="•"/>
            </a:pPr>
            <a:r>
              <a:rPr lang="nb-NO" sz="1600" dirty="0"/>
              <a:t>Automatisk visning av videoer i Timeplan/</a:t>
            </a:r>
            <a:r>
              <a:rPr lang="nb-NO" sz="1600" dirty="0" err="1"/>
              <a:t>MineStudier</a:t>
            </a:r>
            <a:r>
              <a:rPr lang="nb-NO" sz="1600" dirty="0"/>
              <a:t> (slik som i dag)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</p:txBody>
      </p:sp>
      <p:sp>
        <p:nvSpPr>
          <p:cNvPr id="7" name="Tittel 4">
            <a:extLst>
              <a:ext uri="{FF2B5EF4-FFF2-40B4-BE49-F238E27FC236}">
                <a16:creationId xmlns:a16="http://schemas.microsoft.com/office/drawing/2014/main" id="{E3F65D8A-0B07-4551-8C2C-2AD496FF4A81}"/>
              </a:ext>
            </a:extLst>
          </p:cNvPr>
          <p:cNvSpPr txBox="1">
            <a:spLocks/>
          </p:cNvSpPr>
          <p:nvPr/>
        </p:nvSpPr>
        <p:spPr>
          <a:xfrm>
            <a:off x="360044" y="360045"/>
            <a:ext cx="9533474" cy="542658"/>
          </a:xfrm>
          <a:prstGeom prst="rect">
            <a:avLst/>
          </a:prstGeom>
        </p:spPr>
        <p:txBody>
          <a:bodyPr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Hva skjer videre for JUS</a:t>
            </a:r>
          </a:p>
        </p:txBody>
      </p:sp>
    </p:spTree>
    <p:extLst>
      <p:ext uri="{BB962C8B-B14F-4D97-AF65-F5344CB8AC3E}">
        <p14:creationId xmlns:p14="http://schemas.microsoft.com/office/powerpoint/2010/main" val="3725739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187E34C-3503-46B0-A981-135208A72A90}"/>
              </a:ext>
            </a:extLst>
          </p:cNvPr>
          <p:cNvSpPr/>
          <p:nvPr/>
        </p:nvSpPr>
        <p:spPr>
          <a:xfrm>
            <a:off x="10300677" y="0"/>
            <a:ext cx="1891323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93664E7-CE50-4D44-BF20-9E8E2B5BF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0F753D4-D1AA-4FC7-8E45-C77C95E1C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CD241E4-D85A-419E-9C06-4F9282948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65" y="289169"/>
            <a:ext cx="1601076" cy="1707815"/>
          </a:xfrm>
          <a:prstGeom prst="rect">
            <a:avLst/>
          </a:prstGeom>
        </p:spPr>
      </p:pic>
      <p:sp>
        <p:nvSpPr>
          <p:cNvPr id="6" name="Plassholder for innhold 1">
            <a:extLst>
              <a:ext uri="{FF2B5EF4-FFF2-40B4-BE49-F238E27FC236}">
                <a16:creationId xmlns:a16="http://schemas.microsoft.com/office/drawing/2014/main" id="{FBFEED0F-D7A0-4E81-A0AD-DCDF018CA5C2}"/>
              </a:ext>
            </a:extLst>
          </p:cNvPr>
          <p:cNvSpPr txBox="1">
            <a:spLocks/>
          </p:cNvSpPr>
          <p:nvPr/>
        </p:nvSpPr>
        <p:spPr>
          <a:xfrm>
            <a:off x="901918" y="1287378"/>
            <a:ext cx="8632852" cy="4540470"/>
          </a:xfrm>
          <a:prstGeom prst="rect">
            <a:avLst/>
          </a:prstGeom>
        </p:spPr>
        <p:txBody>
          <a:bodyPr/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Studentperspektivet</a:t>
            </a:r>
            <a:endParaRPr lang="nb-NO" sz="1600" dirty="0"/>
          </a:p>
          <a:p>
            <a:pPr marL="397834" lvl="1" indent="0">
              <a:buNone/>
            </a:pPr>
            <a:endParaRPr 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Mer fleksibelt for deg som lærer, full kontroll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Støtter </a:t>
            </a:r>
            <a:r>
              <a:rPr lang="nb-NO" sz="2000" dirty="0" err="1"/>
              <a:t>streaming</a:t>
            </a:r>
            <a:endParaRPr lang="nb-N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</p:txBody>
      </p:sp>
      <p:sp>
        <p:nvSpPr>
          <p:cNvPr id="7" name="Tittel 4">
            <a:extLst>
              <a:ext uri="{FF2B5EF4-FFF2-40B4-BE49-F238E27FC236}">
                <a16:creationId xmlns:a16="http://schemas.microsoft.com/office/drawing/2014/main" id="{E3F65D8A-0B07-4551-8C2C-2AD496FF4A81}"/>
              </a:ext>
            </a:extLst>
          </p:cNvPr>
          <p:cNvSpPr txBox="1">
            <a:spLocks/>
          </p:cNvSpPr>
          <p:nvPr/>
        </p:nvSpPr>
        <p:spPr>
          <a:xfrm>
            <a:off x="360044" y="360045"/>
            <a:ext cx="9533474" cy="542658"/>
          </a:xfrm>
          <a:prstGeom prst="rect">
            <a:avLst/>
          </a:prstGeom>
        </p:spPr>
        <p:txBody>
          <a:bodyPr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Høydepunkter</a:t>
            </a:r>
          </a:p>
        </p:txBody>
      </p:sp>
    </p:spTree>
    <p:extLst>
      <p:ext uri="{BB962C8B-B14F-4D97-AF65-F5344CB8AC3E}">
        <p14:creationId xmlns:p14="http://schemas.microsoft.com/office/powerpoint/2010/main" val="3585271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187E34C-3503-46B0-A981-135208A72A90}"/>
              </a:ext>
            </a:extLst>
          </p:cNvPr>
          <p:cNvSpPr/>
          <p:nvPr/>
        </p:nvSpPr>
        <p:spPr>
          <a:xfrm>
            <a:off x="10300677" y="0"/>
            <a:ext cx="1891323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93664E7-CE50-4D44-BF20-9E8E2B5BF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0F753D4-D1AA-4FC7-8E45-C77C95E1C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CD241E4-D85A-419E-9C06-4F9282948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65" y="289169"/>
            <a:ext cx="1601076" cy="1707815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8B7E91E1-D544-4A2D-90E6-C9840D82604C}"/>
              </a:ext>
            </a:extLst>
          </p:cNvPr>
          <p:cNvSpPr txBox="1"/>
          <p:nvPr/>
        </p:nvSpPr>
        <p:spPr>
          <a:xfrm>
            <a:off x="4064675" y="3013501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800" dirty="0"/>
              <a:t>DEMO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141661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187E34C-3503-46B0-A981-135208A72A90}"/>
              </a:ext>
            </a:extLst>
          </p:cNvPr>
          <p:cNvSpPr/>
          <p:nvPr/>
        </p:nvSpPr>
        <p:spPr>
          <a:xfrm>
            <a:off x="10300677" y="0"/>
            <a:ext cx="1891323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93664E7-CE50-4D44-BF20-9E8E2B5BF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0F753D4-D1AA-4FC7-8E45-C77C95E1C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CD241E4-D85A-419E-9C06-4F9282948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65" y="289169"/>
            <a:ext cx="1601076" cy="1707815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8B7E91E1-D544-4A2D-90E6-C9840D82604C}"/>
              </a:ext>
            </a:extLst>
          </p:cNvPr>
          <p:cNvSpPr txBox="1"/>
          <p:nvPr/>
        </p:nvSpPr>
        <p:spPr>
          <a:xfrm>
            <a:off x="2946400" y="3198167"/>
            <a:ext cx="3967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https://uio.cloud.panopto.eu</a:t>
            </a:r>
          </a:p>
        </p:txBody>
      </p:sp>
    </p:spTree>
    <p:extLst>
      <p:ext uri="{BB962C8B-B14F-4D97-AF65-F5344CB8AC3E}">
        <p14:creationId xmlns:p14="http://schemas.microsoft.com/office/powerpoint/2010/main" val="2918224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187E34C-3503-46B0-A981-135208A72A90}"/>
              </a:ext>
            </a:extLst>
          </p:cNvPr>
          <p:cNvSpPr/>
          <p:nvPr/>
        </p:nvSpPr>
        <p:spPr>
          <a:xfrm>
            <a:off x="10300677" y="0"/>
            <a:ext cx="1891323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93664E7-CE50-4D44-BF20-9E8E2B5BF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0F753D4-D1AA-4FC7-8E45-C77C95E1C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CD241E4-D85A-419E-9C06-4F9282948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465" y="289169"/>
            <a:ext cx="1601076" cy="1707815"/>
          </a:xfrm>
          <a:prstGeom prst="rect">
            <a:avLst/>
          </a:prstGeom>
        </p:spPr>
      </p:pic>
      <p:sp>
        <p:nvSpPr>
          <p:cNvPr id="6" name="Plassholder for innhold 1">
            <a:extLst>
              <a:ext uri="{FF2B5EF4-FFF2-40B4-BE49-F238E27FC236}">
                <a16:creationId xmlns:a16="http://schemas.microsoft.com/office/drawing/2014/main" id="{FBFEED0F-D7A0-4E81-A0AD-DCDF018CA5C2}"/>
              </a:ext>
            </a:extLst>
          </p:cNvPr>
          <p:cNvSpPr txBox="1">
            <a:spLocks/>
          </p:cNvSpPr>
          <p:nvPr/>
        </p:nvSpPr>
        <p:spPr>
          <a:xfrm>
            <a:off x="901918" y="1287378"/>
            <a:ext cx="8632852" cy="4540470"/>
          </a:xfrm>
          <a:prstGeom prst="rect">
            <a:avLst/>
          </a:prstGeom>
        </p:spPr>
        <p:txBody>
          <a:bodyPr/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 err="1"/>
              <a:t>Panopto</a:t>
            </a:r>
            <a:r>
              <a:rPr lang="nb-NO" sz="2000" dirty="0"/>
              <a:t> kan generere automatiske undertekster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For dårlig på norsk! Unntak for teksting av undervisningsvideo H22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UH sektoren samarbeider om å forbedre løsningen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UiO sentralt koordinerer sektoren, og har 2 </a:t>
            </a:r>
            <a:r>
              <a:rPr lang="nb-NO" sz="2000" dirty="0" err="1"/>
              <a:t>stk</a:t>
            </a:r>
            <a:r>
              <a:rPr lang="nb-NO" sz="2000" dirty="0"/>
              <a:t> 40% studentstillinger som tekster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/>
              <a:t>Vi er med via CELL, som har prioritert en studentressurs som bistår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/>
          </a:p>
        </p:txBody>
      </p:sp>
      <p:sp>
        <p:nvSpPr>
          <p:cNvPr id="7" name="Tittel 4">
            <a:extLst>
              <a:ext uri="{FF2B5EF4-FFF2-40B4-BE49-F238E27FC236}">
                <a16:creationId xmlns:a16="http://schemas.microsoft.com/office/drawing/2014/main" id="{E3F65D8A-0B07-4551-8C2C-2AD496FF4A81}"/>
              </a:ext>
            </a:extLst>
          </p:cNvPr>
          <p:cNvSpPr txBox="1">
            <a:spLocks/>
          </p:cNvSpPr>
          <p:nvPr/>
        </p:nvSpPr>
        <p:spPr>
          <a:xfrm>
            <a:off x="360044" y="360045"/>
            <a:ext cx="9533474" cy="542658"/>
          </a:xfrm>
          <a:prstGeom prst="rect">
            <a:avLst/>
          </a:prstGeom>
        </p:spPr>
        <p:txBody>
          <a:bodyPr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UU/Teksting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869A09F2-C87B-4621-AB4B-A1B25ACFC6D3}"/>
              </a:ext>
            </a:extLst>
          </p:cNvPr>
          <p:cNvSpPr/>
          <p:nvPr/>
        </p:nvSpPr>
        <p:spPr>
          <a:xfrm rot="4968971">
            <a:off x="9054316" y="3858287"/>
            <a:ext cx="27622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b-NO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Dugnad</a:t>
            </a:r>
          </a:p>
        </p:txBody>
      </p:sp>
    </p:spTree>
    <p:extLst>
      <p:ext uri="{BB962C8B-B14F-4D97-AF65-F5344CB8AC3E}">
        <p14:creationId xmlns:p14="http://schemas.microsoft.com/office/powerpoint/2010/main" val="42477990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EF1AA1B9-BC1F-45E4-9908-70FA5603ED5D}" vid="{0B1EB24D-9A29-4936-B027-FCD997E1BD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02927B-03DE-4325-846A-85432DF8412B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45a9c032-1c21-4297-bc4a-1b0e359a6c15"/>
    <ds:schemaRef ds:uri="http://schemas.microsoft.com/office/2006/documentManagement/types"/>
    <ds:schemaRef ds:uri="e5e35b8c-bb2a-40e7-acd7-beed1d1f14b8"/>
    <ds:schemaRef ds:uri="http://purl.org/dc/terms/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FB7AC4D-E83B-47A4-9E06-B565C308E6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0</TotalTime>
  <Words>685</Words>
  <Application>Microsoft Office PowerPoint</Application>
  <PresentationFormat>Widescreen</PresentationFormat>
  <Paragraphs>123</Paragraphs>
  <Slides>18</Slides>
  <Notes>18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4" baseType="lpstr">
      <vt:lpstr>Arial</vt:lpstr>
      <vt:lpstr>Wingdings</vt:lpstr>
      <vt:lpstr>Arial, sans-serif</vt:lpstr>
      <vt:lpstr>Calibri</vt:lpstr>
      <vt:lpstr>Office-tema</vt:lpstr>
      <vt:lpstr>think-cell Slide</vt:lpstr>
      <vt:lpstr>Panopto</vt:lpstr>
      <vt:lpstr>PowerPoint-presentasjon</vt:lpstr>
      <vt:lpstr>Historikk ved Jus</vt:lpstr>
      <vt:lpstr>Historikk ved Jus</vt:lpstr>
      <vt:lpstr>Historikk ved Jus</vt:lpstr>
      <vt:lpstr>Historikk ved UiO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Panopto</dc:title>
  <dc:creator>Odd Erik Pedersen</dc:creator>
  <cp:lastModifiedBy>Odd Erik Pedersen</cp:lastModifiedBy>
  <cp:revision>8</cp:revision>
  <dcterms:created xsi:type="dcterms:W3CDTF">2022-03-25T09:01:35Z</dcterms:created>
  <dcterms:modified xsi:type="dcterms:W3CDTF">2022-11-15T12:53:46Z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_dlc_DocIdItemGuid">
    <vt:lpwstr>e1ba8df5-1c55-4d83-8486-5b6b738896d5</vt:lpwstr>
  </property>
</Properties>
</file>