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7" r:id="rId4"/>
    <p:sldMasterId id="2147483693" r:id="rId5"/>
    <p:sldMasterId id="2147483648" r:id="rId6"/>
  </p:sldMasterIdLst>
  <p:notesMasterIdLst>
    <p:notesMasterId r:id="rId24"/>
  </p:notesMasterIdLst>
  <p:handoutMasterIdLst>
    <p:handoutMasterId r:id="rId25"/>
  </p:handoutMasterIdLst>
  <p:sldIdLst>
    <p:sldId id="256" r:id="rId7"/>
    <p:sldId id="269" r:id="rId8"/>
    <p:sldId id="283" r:id="rId9"/>
    <p:sldId id="288" r:id="rId10"/>
    <p:sldId id="284" r:id="rId11"/>
    <p:sldId id="285" r:id="rId12"/>
    <p:sldId id="260" r:id="rId13"/>
    <p:sldId id="273" r:id="rId14"/>
    <p:sldId id="274" r:id="rId15"/>
    <p:sldId id="275" r:id="rId16"/>
    <p:sldId id="276" r:id="rId17"/>
    <p:sldId id="277" r:id="rId18"/>
    <p:sldId id="278" r:id="rId19"/>
    <p:sldId id="282" r:id="rId20"/>
    <p:sldId id="272" r:id="rId21"/>
    <p:sldId id="289" r:id="rId22"/>
    <p:sldId id="286" r:id="rId23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7F7C3A1-0B3B-2DAB-10CE-77A8E14EA083}" v="37" dt="2024-12-04T12:16:30.2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53" d="100"/>
          <a:sy n="153" d="100"/>
        </p:scale>
        <p:origin x="576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ristian Kjesbu Drøsshaug" userId="S::krisdro@uio.no::a264e940-3c78-4019-b88a-a8d5f6306077" providerId="AD" clId="Web-{D7EA6570-E5BF-0C34-E191-44797AB1EFF6}"/>
    <pc:docChg chg="modSld">
      <pc:chgData name="Kristian Kjesbu Drøsshaug" userId="S::krisdro@uio.no::a264e940-3c78-4019-b88a-a8d5f6306077" providerId="AD" clId="Web-{D7EA6570-E5BF-0C34-E191-44797AB1EFF6}" dt="2024-11-28T08:41:44.450" v="2"/>
      <pc:docMkLst>
        <pc:docMk/>
      </pc:docMkLst>
      <pc:sldChg chg="mod modShow">
        <pc:chgData name="Kristian Kjesbu Drøsshaug" userId="S::krisdro@uio.no::a264e940-3c78-4019-b88a-a8d5f6306077" providerId="AD" clId="Web-{D7EA6570-E5BF-0C34-E191-44797AB1EFF6}" dt="2024-11-28T08:41:34.371" v="0"/>
        <pc:sldMkLst>
          <pc:docMk/>
          <pc:sldMk cId="1198323376" sldId="274"/>
        </pc:sldMkLst>
      </pc:sldChg>
      <pc:sldChg chg="mod modShow">
        <pc:chgData name="Kristian Kjesbu Drøsshaug" userId="S::krisdro@uio.no::a264e940-3c78-4019-b88a-a8d5f6306077" providerId="AD" clId="Web-{D7EA6570-E5BF-0C34-E191-44797AB1EFF6}" dt="2024-11-28T08:41:39.278" v="1"/>
        <pc:sldMkLst>
          <pc:docMk/>
          <pc:sldMk cId="1022163942" sldId="275"/>
        </pc:sldMkLst>
      </pc:sldChg>
      <pc:sldChg chg="mod modShow">
        <pc:chgData name="Kristian Kjesbu Drøsshaug" userId="S::krisdro@uio.no::a264e940-3c78-4019-b88a-a8d5f6306077" providerId="AD" clId="Web-{D7EA6570-E5BF-0C34-E191-44797AB1EFF6}" dt="2024-11-28T08:41:44.450" v="2"/>
        <pc:sldMkLst>
          <pc:docMk/>
          <pc:sldMk cId="808243792" sldId="276"/>
        </pc:sldMkLst>
      </pc:sldChg>
    </pc:docChg>
  </pc:docChgLst>
  <pc:docChgLst>
    <pc:chgData name="Kristian Kjesbu Drøsshaug" userId="S::krisdro@uio.no::a264e940-3c78-4019-b88a-a8d5f6306077" providerId="AD" clId="Web-{B914D353-B534-BB81-76B7-C30515D2EDA2}"/>
    <pc:docChg chg="modSld sldOrd">
      <pc:chgData name="Kristian Kjesbu Drøsshaug" userId="S::krisdro@uio.no::a264e940-3c78-4019-b88a-a8d5f6306077" providerId="AD" clId="Web-{B914D353-B534-BB81-76B7-C30515D2EDA2}" dt="2024-11-28T09:03:26.612" v="16" actId="20577"/>
      <pc:docMkLst>
        <pc:docMk/>
      </pc:docMkLst>
      <pc:sldChg chg="modSp">
        <pc:chgData name="Kristian Kjesbu Drøsshaug" userId="S::krisdro@uio.no::a264e940-3c78-4019-b88a-a8d5f6306077" providerId="AD" clId="Web-{B914D353-B534-BB81-76B7-C30515D2EDA2}" dt="2024-11-28T09:03:26.612" v="16" actId="20577"/>
        <pc:sldMkLst>
          <pc:docMk/>
          <pc:sldMk cId="3223391795" sldId="269"/>
        </pc:sldMkLst>
        <pc:spChg chg="mod">
          <ac:chgData name="Kristian Kjesbu Drøsshaug" userId="S::krisdro@uio.no::a264e940-3c78-4019-b88a-a8d5f6306077" providerId="AD" clId="Web-{B914D353-B534-BB81-76B7-C30515D2EDA2}" dt="2024-11-28T09:03:26.612" v="16" actId="20577"/>
          <ac:spMkLst>
            <pc:docMk/>
            <pc:sldMk cId="3223391795" sldId="269"/>
            <ac:spMk id="3" creationId="{AE82C28C-520C-A545-11CA-CED86A43FF80}"/>
          </ac:spMkLst>
        </pc:spChg>
      </pc:sldChg>
      <pc:sldChg chg="mod modShow">
        <pc:chgData name="Kristian Kjesbu Drøsshaug" userId="S::krisdro@uio.no::a264e940-3c78-4019-b88a-a8d5f6306077" providerId="AD" clId="Web-{B914D353-B534-BB81-76B7-C30515D2EDA2}" dt="2024-11-28T08:54:10.182" v="0"/>
        <pc:sldMkLst>
          <pc:docMk/>
          <pc:sldMk cId="1198323376" sldId="274"/>
        </pc:sldMkLst>
      </pc:sldChg>
      <pc:sldChg chg="mod modShow">
        <pc:chgData name="Kristian Kjesbu Drøsshaug" userId="S::krisdro@uio.no::a264e940-3c78-4019-b88a-a8d5f6306077" providerId="AD" clId="Web-{B914D353-B534-BB81-76B7-C30515D2EDA2}" dt="2024-11-28T08:54:11.510" v="1"/>
        <pc:sldMkLst>
          <pc:docMk/>
          <pc:sldMk cId="1022163942" sldId="275"/>
        </pc:sldMkLst>
      </pc:sldChg>
      <pc:sldChg chg="mod modShow">
        <pc:chgData name="Kristian Kjesbu Drøsshaug" userId="S::krisdro@uio.no::a264e940-3c78-4019-b88a-a8d5f6306077" providerId="AD" clId="Web-{B914D353-B534-BB81-76B7-C30515D2EDA2}" dt="2024-11-28T08:54:13.323" v="2"/>
        <pc:sldMkLst>
          <pc:docMk/>
          <pc:sldMk cId="808243792" sldId="276"/>
        </pc:sldMkLst>
      </pc:sldChg>
      <pc:sldChg chg="ord">
        <pc:chgData name="Kristian Kjesbu Drøsshaug" userId="S::krisdro@uio.no::a264e940-3c78-4019-b88a-a8d5f6306077" providerId="AD" clId="Web-{B914D353-B534-BB81-76B7-C30515D2EDA2}" dt="2024-11-28T09:02:26.455" v="3"/>
        <pc:sldMkLst>
          <pc:docMk/>
          <pc:sldMk cId="3624861607" sldId="288"/>
        </pc:sldMkLst>
      </pc:sldChg>
    </pc:docChg>
  </pc:docChgLst>
  <pc:docChgLst>
    <pc:chgData name="Kristian Kjesbu Drøsshaug" userId="a264e940-3c78-4019-b88a-a8d5f6306077" providerId="ADAL" clId="{D3AA1020-0017-4B73-8786-7D96237A0232}"/>
    <pc:docChg chg="undo redo custSel addSld delSld modSld">
      <pc:chgData name="Kristian Kjesbu Drøsshaug" userId="a264e940-3c78-4019-b88a-a8d5f6306077" providerId="ADAL" clId="{D3AA1020-0017-4B73-8786-7D96237A0232}" dt="2024-11-26T13:25:04.004" v="231" actId="47"/>
      <pc:docMkLst>
        <pc:docMk/>
      </pc:docMkLst>
      <pc:sldChg chg="addSp delSp modSp mod">
        <pc:chgData name="Kristian Kjesbu Drøsshaug" userId="a264e940-3c78-4019-b88a-a8d5f6306077" providerId="ADAL" clId="{D3AA1020-0017-4B73-8786-7D96237A0232}" dt="2024-11-26T12:06:11.084" v="137" actId="478"/>
        <pc:sldMkLst>
          <pc:docMk/>
          <pc:sldMk cId="157614614" sldId="256"/>
        </pc:sldMkLst>
        <pc:picChg chg="add del">
          <ac:chgData name="Kristian Kjesbu Drøsshaug" userId="a264e940-3c78-4019-b88a-a8d5f6306077" providerId="ADAL" clId="{D3AA1020-0017-4B73-8786-7D96237A0232}" dt="2024-11-26T12:06:07.927" v="136" actId="478"/>
          <ac:picMkLst>
            <pc:docMk/>
            <pc:sldMk cId="157614614" sldId="256"/>
            <ac:picMk id="4" creationId="{BFD86781-075E-FE7B-C027-ADB045682ED6}"/>
          </ac:picMkLst>
        </pc:picChg>
      </pc:sldChg>
      <pc:sldChg chg="addSp delSp modSp mod">
        <pc:chgData name="Kristian Kjesbu Drøsshaug" userId="a264e940-3c78-4019-b88a-a8d5f6306077" providerId="ADAL" clId="{D3AA1020-0017-4B73-8786-7D96237A0232}" dt="2024-11-26T12:09:35.633" v="185"/>
        <pc:sldMkLst>
          <pc:docMk/>
          <pc:sldMk cId="2855520093" sldId="260"/>
        </pc:sldMkLst>
        <pc:spChg chg="add mod">
          <ac:chgData name="Kristian Kjesbu Drøsshaug" userId="a264e940-3c78-4019-b88a-a8d5f6306077" providerId="ADAL" clId="{D3AA1020-0017-4B73-8786-7D96237A0232}" dt="2024-11-26T12:09:35.633" v="185"/>
          <ac:spMkLst>
            <pc:docMk/>
            <pc:sldMk cId="2855520093" sldId="260"/>
            <ac:spMk id="10" creationId="{5F8ADFF1-13AC-9966-339D-F03AB8A8F4E2}"/>
          </ac:spMkLst>
        </pc:spChg>
        <pc:picChg chg="add mod">
          <ac:chgData name="Kristian Kjesbu Drøsshaug" userId="a264e940-3c78-4019-b88a-a8d5f6306077" providerId="ADAL" clId="{D3AA1020-0017-4B73-8786-7D96237A0232}" dt="2024-11-26T12:07:40.357" v="150"/>
          <ac:picMkLst>
            <pc:docMk/>
            <pc:sldMk cId="2855520093" sldId="260"/>
            <ac:picMk id="9" creationId="{611E9001-2341-F161-27FE-5EAAE8BD6FAB}"/>
          </ac:picMkLst>
        </pc:picChg>
      </pc:sldChg>
      <pc:sldChg chg="del">
        <pc:chgData name="Kristian Kjesbu Drøsshaug" userId="a264e940-3c78-4019-b88a-a8d5f6306077" providerId="ADAL" clId="{D3AA1020-0017-4B73-8786-7D96237A0232}" dt="2024-11-22T10:13:09.033" v="8" actId="47"/>
        <pc:sldMkLst>
          <pc:docMk/>
          <pc:sldMk cId="3566416646" sldId="263"/>
        </pc:sldMkLst>
      </pc:sldChg>
      <pc:sldChg chg="addSp modSp mod">
        <pc:chgData name="Kristian Kjesbu Drøsshaug" userId="a264e940-3c78-4019-b88a-a8d5f6306077" providerId="ADAL" clId="{D3AA1020-0017-4B73-8786-7D96237A0232}" dt="2024-11-26T12:08:29.406" v="166"/>
        <pc:sldMkLst>
          <pc:docMk/>
          <pc:sldMk cId="3223391795" sldId="269"/>
        </pc:sldMkLst>
        <pc:spChg chg="mod">
          <ac:chgData name="Kristian Kjesbu Drøsshaug" userId="a264e940-3c78-4019-b88a-a8d5f6306077" providerId="ADAL" clId="{D3AA1020-0017-4B73-8786-7D96237A0232}" dt="2024-11-26T12:01:28.474" v="128" actId="20577"/>
          <ac:spMkLst>
            <pc:docMk/>
            <pc:sldMk cId="3223391795" sldId="269"/>
            <ac:spMk id="3" creationId="{AE82C28C-520C-A545-11CA-CED86A43FF80}"/>
          </ac:spMkLst>
        </pc:spChg>
        <pc:spChg chg="add mod">
          <ac:chgData name="Kristian Kjesbu Drøsshaug" userId="a264e940-3c78-4019-b88a-a8d5f6306077" providerId="ADAL" clId="{D3AA1020-0017-4B73-8786-7D96237A0232}" dt="2024-11-26T12:08:29.406" v="166"/>
          <ac:spMkLst>
            <pc:docMk/>
            <pc:sldMk cId="3223391795" sldId="269"/>
            <ac:spMk id="8" creationId="{1E6A4D77-57C1-7EC9-D0F8-6F350F7B74CA}"/>
          </ac:spMkLst>
        </pc:spChg>
        <pc:picChg chg="add mod">
          <ac:chgData name="Kristian Kjesbu Drøsshaug" userId="a264e940-3c78-4019-b88a-a8d5f6306077" providerId="ADAL" clId="{D3AA1020-0017-4B73-8786-7D96237A0232}" dt="2024-11-26T12:07:28.425" v="146" actId="14100"/>
          <ac:picMkLst>
            <pc:docMk/>
            <pc:sldMk cId="3223391795" sldId="269"/>
            <ac:picMk id="6" creationId="{F0909860-A6FB-528D-D5FA-CCF56529D9D1}"/>
          </ac:picMkLst>
        </pc:picChg>
      </pc:sldChg>
      <pc:sldChg chg="addSp delSp modSp mod">
        <pc:chgData name="Kristian Kjesbu Drøsshaug" userId="a264e940-3c78-4019-b88a-a8d5f6306077" providerId="ADAL" clId="{D3AA1020-0017-4B73-8786-7D96237A0232}" dt="2024-11-26T13:06:40.709" v="208"/>
        <pc:sldMkLst>
          <pc:docMk/>
          <pc:sldMk cId="974204421" sldId="272"/>
        </pc:sldMkLst>
        <pc:spChg chg="add del mod">
          <ac:chgData name="Kristian Kjesbu Drøsshaug" userId="a264e940-3c78-4019-b88a-a8d5f6306077" providerId="ADAL" clId="{D3AA1020-0017-4B73-8786-7D96237A0232}" dt="2024-11-26T13:06:40.126" v="207" actId="478"/>
          <ac:spMkLst>
            <pc:docMk/>
            <pc:sldMk cId="974204421" sldId="272"/>
            <ac:spMk id="7" creationId="{49E9D974-046A-8F88-34D6-0DDB52A226FD}"/>
          </ac:spMkLst>
        </pc:spChg>
        <pc:graphicFrameChg chg="mod">
          <ac:chgData name="Kristian Kjesbu Drøsshaug" userId="a264e940-3c78-4019-b88a-a8d5f6306077" providerId="ADAL" clId="{D3AA1020-0017-4B73-8786-7D96237A0232}" dt="2024-11-26T12:01:45.062" v="130"/>
          <ac:graphicFrameMkLst>
            <pc:docMk/>
            <pc:sldMk cId="974204421" sldId="272"/>
            <ac:graphicFrameMk id="6" creationId="{0825F31C-3E45-8214-99D4-21458022B278}"/>
          </ac:graphicFrameMkLst>
        </pc:graphicFrameChg>
        <pc:picChg chg="add mod">
          <ac:chgData name="Kristian Kjesbu Drøsshaug" userId="a264e940-3c78-4019-b88a-a8d5f6306077" providerId="ADAL" clId="{D3AA1020-0017-4B73-8786-7D96237A0232}" dt="2024-11-26T12:07:58.185" v="162"/>
          <ac:picMkLst>
            <pc:docMk/>
            <pc:sldMk cId="974204421" sldId="272"/>
            <ac:picMk id="5" creationId="{433DA66C-9F0D-E239-9507-26A7FEA332D9}"/>
          </ac:picMkLst>
        </pc:picChg>
      </pc:sldChg>
      <pc:sldChg chg="addSp modSp mod">
        <pc:chgData name="Kristian Kjesbu Drøsshaug" userId="a264e940-3c78-4019-b88a-a8d5f6306077" providerId="ADAL" clId="{D3AA1020-0017-4B73-8786-7D96237A0232}" dt="2024-11-26T12:09:36.642" v="186"/>
        <pc:sldMkLst>
          <pc:docMk/>
          <pc:sldMk cId="3940632681" sldId="273"/>
        </pc:sldMkLst>
        <pc:spChg chg="add mod">
          <ac:chgData name="Kristian Kjesbu Drøsshaug" userId="a264e940-3c78-4019-b88a-a8d5f6306077" providerId="ADAL" clId="{D3AA1020-0017-4B73-8786-7D96237A0232}" dt="2024-11-26T12:09:36.642" v="186"/>
          <ac:spMkLst>
            <pc:docMk/>
            <pc:sldMk cId="3940632681" sldId="273"/>
            <ac:spMk id="12" creationId="{A4EBBDA0-1BD5-B5F2-F078-72D9CAA58DD9}"/>
          </ac:spMkLst>
        </pc:spChg>
        <pc:picChg chg="add mod">
          <ac:chgData name="Kristian Kjesbu Drøsshaug" userId="a264e940-3c78-4019-b88a-a8d5f6306077" providerId="ADAL" clId="{D3AA1020-0017-4B73-8786-7D96237A0232}" dt="2024-11-26T12:07:42.373" v="151"/>
          <ac:picMkLst>
            <pc:docMk/>
            <pc:sldMk cId="3940632681" sldId="273"/>
            <ac:picMk id="11" creationId="{359A1580-4E18-D308-D48F-ACE237E8B7E8}"/>
          </ac:picMkLst>
        </pc:picChg>
      </pc:sldChg>
      <pc:sldChg chg="addSp delSp modSp mod">
        <pc:chgData name="Kristian Kjesbu Drøsshaug" userId="a264e940-3c78-4019-b88a-a8d5f6306077" providerId="ADAL" clId="{D3AA1020-0017-4B73-8786-7D96237A0232}" dt="2024-11-26T12:09:38.176" v="187"/>
        <pc:sldMkLst>
          <pc:docMk/>
          <pc:sldMk cId="1198323376" sldId="274"/>
        </pc:sldMkLst>
        <pc:spChg chg="add mod">
          <ac:chgData name="Kristian Kjesbu Drøsshaug" userId="a264e940-3c78-4019-b88a-a8d5f6306077" providerId="ADAL" clId="{D3AA1020-0017-4B73-8786-7D96237A0232}" dt="2024-11-26T12:09:38.176" v="187"/>
          <ac:spMkLst>
            <pc:docMk/>
            <pc:sldMk cId="1198323376" sldId="274"/>
            <ac:spMk id="7" creationId="{FB36A531-B2C0-A2FC-EAA5-34B146189628}"/>
          </ac:spMkLst>
        </pc:spChg>
        <pc:picChg chg="add mod">
          <ac:chgData name="Kristian Kjesbu Drøsshaug" userId="a264e940-3c78-4019-b88a-a8d5f6306077" providerId="ADAL" clId="{D3AA1020-0017-4B73-8786-7D96237A0232}" dt="2024-11-26T12:07:44.323" v="152"/>
          <ac:picMkLst>
            <pc:docMk/>
            <pc:sldMk cId="1198323376" sldId="274"/>
            <ac:picMk id="6" creationId="{13597DC3-0DB7-54E4-A0A7-1EC6E97F6AAC}"/>
          </ac:picMkLst>
        </pc:picChg>
      </pc:sldChg>
      <pc:sldChg chg="addSp delSp modSp mod">
        <pc:chgData name="Kristian Kjesbu Drøsshaug" userId="a264e940-3c78-4019-b88a-a8d5f6306077" providerId="ADAL" clId="{D3AA1020-0017-4B73-8786-7D96237A0232}" dt="2024-11-26T12:09:39.513" v="188"/>
        <pc:sldMkLst>
          <pc:docMk/>
          <pc:sldMk cId="1022163942" sldId="275"/>
        </pc:sldMkLst>
        <pc:spChg chg="add mod">
          <ac:chgData name="Kristian Kjesbu Drøsshaug" userId="a264e940-3c78-4019-b88a-a8d5f6306077" providerId="ADAL" clId="{D3AA1020-0017-4B73-8786-7D96237A0232}" dt="2024-11-26T12:09:39.513" v="188"/>
          <ac:spMkLst>
            <pc:docMk/>
            <pc:sldMk cId="1022163942" sldId="275"/>
            <ac:spMk id="7" creationId="{8D2814F3-99E4-BC11-CFB8-0FFAD3D7EB43}"/>
          </ac:spMkLst>
        </pc:spChg>
        <pc:picChg chg="add mod">
          <ac:chgData name="Kristian Kjesbu Drøsshaug" userId="a264e940-3c78-4019-b88a-a8d5f6306077" providerId="ADAL" clId="{D3AA1020-0017-4B73-8786-7D96237A0232}" dt="2024-11-26T12:07:45.987" v="153"/>
          <ac:picMkLst>
            <pc:docMk/>
            <pc:sldMk cId="1022163942" sldId="275"/>
            <ac:picMk id="6" creationId="{8BA44DDD-8001-2988-F194-DCBBA3FA814E}"/>
          </ac:picMkLst>
        </pc:picChg>
      </pc:sldChg>
      <pc:sldChg chg="addSp modSp">
        <pc:chgData name="Kristian Kjesbu Drøsshaug" userId="a264e940-3c78-4019-b88a-a8d5f6306077" providerId="ADAL" clId="{D3AA1020-0017-4B73-8786-7D96237A0232}" dt="2024-11-26T12:09:40.975" v="189"/>
        <pc:sldMkLst>
          <pc:docMk/>
          <pc:sldMk cId="808243792" sldId="276"/>
        </pc:sldMkLst>
        <pc:spChg chg="add mod">
          <ac:chgData name="Kristian Kjesbu Drøsshaug" userId="a264e940-3c78-4019-b88a-a8d5f6306077" providerId="ADAL" clId="{D3AA1020-0017-4B73-8786-7D96237A0232}" dt="2024-11-26T12:09:40.975" v="189"/>
          <ac:spMkLst>
            <pc:docMk/>
            <pc:sldMk cId="808243792" sldId="276"/>
            <ac:spMk id="7" creationId="{7C1E8FD4-3185-91CB-93D7-BB6FD913565C}"/>
          </ac:spMkLst>
        </pc:spChg>
        <pc:picChg chg="add mod">
          <ac:chgData name="Kristian Kjesbu Drøsshaug" userId="a264e940-3c78-4019-b88a-a8d5f6306077" providerId="ADAL" clId="{D3AA1020-0017-4B73-8786-7D96237A0232}" dt="2024-11-26T12:07:47.198" v="154"/>
          <ac:picMkLst>
            <pc:docMk/>
            <pc:sldMk cId="808243792" sldId="276"/>
            <ac:picMk id="6" creationId="{FEDB50C5-2B90-2387-1FD9-921887044A30}"/>
          </ac:picMkLst>
        </pc:picChg>
      </pc:sldChg>
      <pc:sldChg chg="addSp modSp">
        <pc:chgData name="Kristian Kjesbu Drøsshaug" userId="a264e940-3c78-4019-b88a-a8d5f6306077" providerId="ADAL" clId="{D3AA1020-0017-4B73-8786-7D96237A0232}" dt="2024-11-26T12:09:43.329" v="190"/>
        <pc:sldMkLst>
          <pc:docMk/>
          <pc:sldMk cId="2269120749" sldId="277"/>
        </pc:sldMkLst>
        <pc:spChg chg="add mod">
          <ac:chgData name="Kristian Kjesbu Drøsshaug" userId="a264e940-3c78-4019-b88a-a8d5f6306077" providerId="ADAL" clId="{D3AA1020-0017-4B73-8786-7D96237A0232}" dt="2024-11-26T12:09:43.329" v="190"/>
          <ac:spMkLst>
            <pc:docMk/>
            <pc:sldMk cId="2269120749" sldId="277"/>
            <ac:spMk id="12" creationId="{76A03B70-E648-2CE1-F6B0-D1942856B4A1}"/>
          </ac:spMkLst>
        </pc:spChg>
        <pc:picChg chg="add mod">
          <ac:chgData name="Kristian Kjesbu Drøsshaug" userId="a264e940-3c78-4019-b88a-a8d5f6306077" providerId="ADAL" clId="{D3AA1020-0017-4B73-8786-7D96237A0232}" dt="2024-11-26T12:07:48.376" v="155"/>
          <ac:picMkLst>
            <pc:docMk/>
            <pc:sldMk cId="2269120749" sldId="277"/>
            <ac:picMk id="10" creationId="{86086CE2-FC98-0AE9-4AD5-E72F51F89221}"/>
          </ac:picMkLst>
        </pc:picChg>
      </pc:sldChg>
      <pc:sldChg chg="addSp delSp modSp mod">
        <pc:chgData name="Kristian Kjesbu Drøsshaug" userId="a264e940-3c78-4019-b88a-a8d5f6306077" providerId="ADAL" clId="{D3AA1020-0017-4B73-8786-7D96237A0232}" dt="2024-11-26T12:09:44.782" v="191"/>
        <pc:sldMkLst>
          <pc:docMk/>
          <pc:sldMk cId="68433555" sldId="278"/>
        </pc:sldMkLst>
        <pc:spChg chg="add mod">
          <ac:chgData name="Kristian Kjesbu Drøsshaug" userId="a264e940-3c78-4019-b88a-a8d5f6306077" providerId="ADAL" clId="{D3AA1020-0017-4B73-8786-7D96237A0232}" dt="2024-11-26T12:09:44.782" v="191"/>
          <ac:spMkLst>
            <pc:docMk/>
            <pc:sldMk cId="68433555" sldId="278"/>
            <ac:spMk id="7" creationId="{118299FF-6504-3C92-9A0D-841C58F6C5D8}"/>
          </ac:spMkLst>
        </pc:spChg>
        <pc:picChg chg="add mod">
          <ac:chgData name="Kristian Kjesbu Drøsshaug" userId="a264e940-3c78-4019-b88a-a8d5f6306077" providerId="ADAL" clId="{D3AA1020-0017-4B73-8786-7D96237A0232}" dt="2024-11-26T12:07:49.867" v="156"/>
          <ac:picMkLst>
            <pc:docMk/>
            <pc:sldMk cId="68433555" sldId="278"/>
            <ac:picMk id="6" creationId="{EF16AB7B-A9CF-5317-109F-F2CB334191BD}"/>
          </ac:picMkLst>
        </pc:picChg>
      </pc:sldChg>
      <pc:sldChg chg="addSp modSp del">
        <pc:chgData name="Kristian Kjesbu Drøsshaug" userId="a264e940-3c78-4019-b88a-a8d5f6306077" providerId="ADAL" clId="{D3AA1020-0017-4B73-8786-7D96237A0232}" dt="2024-11-26T13:24:58.556" v="229" actId="47"/>
        <pc:sldMkLst>
          <pc:docMk/>
          <pc:sldMk cId="1711300732" sldId="279"/>
        </pc:sldMkLst>
      </pc:sldChg>
      <pc:sldChg chg="addSp delSp modSp del mod">
        <pc:chgData name="Kristian Kjesbu Drøsshaug" userId="a264e940-3c78-4019-b88a-a8d5f6306077" providerId="ADAL" clId="{D3AA1020-0017-4B73-8786-7D96237A0232}" dt="2024-11-26T13:25:02.753" v="230" actId="47"/>
        <pc:sldMkLst>
          <pc:docMk/>
          <pc:sldMk cId="4273392810" sldId="280"/>
        </pc:sldMkLst>
      </pc:sldChg>
      <pc:sldChg chg="addSp delSp modSp del mod">
        <pc:chgData name="Kristian Kjesbu Drøsshaug" userId="a264e940-3c78-4019-b88a-a8d5f6306077" providerId="ADAL" clId="{D3AA1020-0017-4B73-8786-7D96237A0232}" dt="2024-11-26T13:25:04.004" v="231" actId="47"/>
        <pc:sldMkLst>
          <pc:docMk/>
          <pc:sldMk cId="513991266" sldId="281"/>
        </pc:sldMkLst>
      </pc:sldChg>
      <pc:sldChg chg="addSp delSp modSp mod">
        <pc:chgData name="Kristian Kjesbu Drøsshaug" userId="a264e940-3c78-4019-b88a-a8d5f6306077" providerId="ADAL" clId="{D3AA1020-0017-4B73-8786-7D96237A0232}" dt="2024-11-26T12:09:50.036" v="195"/>
        <pc:sldMkLst>
          <pc:docMk/>
          <pc:sldMk cId="3864756725" sldId="282"/>
        </pc:sldMkLst>
        <pc:spChg chg="add mod">
          <ac:chgData name="Kristian Kjesbu Drøsshaug" userId="a264e940-3c78-4019-b88a-a8d5f6306077" providerId="ADAL" clId="{D3AA1020-0017-4B73-8786-7D96237A0232}" dt="2024-11-26T12:09:50.036" v="195"/>
          <ac:spMkLst>
            <pc:docMk/>
            <pc:sldMk cId="3864756725" sldId="282"/>
            <ac:spMk id="7" creationId="{A35E31F4-470C-72A8-B729-D1366622EB34}"/>
          </ac:spMkLst>
        </pc:spChg>
        <pc:picChg chg="add mod">
          <ac:chgData name="Kristian Kjesbu Drøsshaug" userId="a264e940-3c78-4019-b88a-a8d5f6306077" providerId="ADAL" clId="{D3AA1020-0017-4B73-8786-7D96237A0232}" dt="2024-11-26T12:07:56.083" v="160"/>
          <ac:picMkLst>
            <pc:docMk/>
            <pc:sldMk cId="3864756725" sldId="282"/>
            <ac:picMk id="6" creationId="{B316B61A-55CB-07A7-2241-B264FACB10D2}"/>
          </ac:picMkLst>
        </pc:picChg>
      </pc:sldChg>
      <pc:sldChg chg="addSp delSp modSp mod">
        <pc:chgData name="Kristian Kjesbu Drøsshaug" userId="a264e940-3c78-4019-b88a-a8d5f6306077" providerId="ADAL" clId="{D3AA1020-0017-4B73-8786-7D96237A0232}" dt="2024-11-26T12:10:04.579" v="200"/>
        <pc:sldMkLst>
          <pc:docMk/>
          <pc:sldMk cId="3538375463" sldId="283"/>
        </pc:sldMkLst>
        <pc:spChg chg="mod">
          <ac:chgData name="Kristian Kjesbu Drøsshaug" userId="a264e940-3c78-4019-b88a-a8d5f6306077" providerId="ADAL" clId="{D3AA1020-0017-4B73-8786-7D96237A0232}" dt="2024-11-25T09:26:01.528" v="41" actId="20577"/>
          <ac:spMkLst>
            <pc:docMk/>
            <pc:sldMk cId="3538375463" sldId="283"/>
            <ac:spMk id="3" creationId="{FBD702AD-7188-F33D-714C-CAD752E5686E}"/>
          </ac:spMkLst>
        </pc:spChg>
        <pc:spChg chg="add mod">
          <ac:chgData name="Kristian Kjesbu Drøsshaug" userId="a264e940-3c78-4019-b88a-a8d5f6306077" providerId="ADAL" clId="{D3AA1020-0017-4B73-8786-7D96237A0232}" dt="2024-11-26T12:10:04.579" v="200"/>
          <ac:spMkLst>
            <pc:docMk/>
            <pc:sldMk cId="3538375463" sldId="283"/>
            <ac:spMk id="7" creationId="{4AC35D09-6FD6-0B25-EA0C-75E889765FE0}"/>
          </ac:spMkLst>
        </pc:spChg>
        <pc:picChg chg="add mod">
          <ac:chgData name="Kristian Kjesbu Drøsshaug" userId="a264e940-3c78-4019-b88a-a8d5f6306077" providerId="ADAL" clId="{D3AA1020-0017-4B73-8786-7D96237A0232}" dt="2024-11-26T12:07:35.634" v="147"/>
          <ac:picMkLst>
            <pc:docMk/>
            <pc:sldMk cId="3538375463" sldId="283"/>
            <ac:picMk id="5" creationId="{37020B14-870C-E56C-C796-57EE6234D5BA}"/>
          </ac:picMkLst>
        </pc:picChg>
      </pc:sldChg>
      <pc:sldChg chg="addSp delSp modSp mod">
        <pc:chgData name="Kristian Kjesbu Drøsshaug" userId="a264e940-3c78-4019-b88a-a8d5f6306077" providerId="ADAL" clId="{D3AA1020-0017-4B73-8786-7D96237A0232}" dt="2024-11-26T12:09:32.330" v="183"/>
        <pc:sldMkLst>
          <pc:docMk/>
          <pc:sldMk cId="1479166091" sldId="284"/>
        </pc:sldMkLst>
        <pc:spChg chg="add mod">
          <ac:chgData name="Kristian Kjesbu Drøsshaug" userId="a264e940-3c78-4019-b88a-a8d5f6306077" providerId="ADAL" clId="{D3AA1020-0017-4B73-8786-7D96237A0232}" dt="2024-11-26T12:09:32.330" v="183"/>
          <ac:spMkLst>
            <pc:docMk/>
            <pc:sldMk cId="1479166091" sldId="284"/>
            <ac:spMk id="8" creationId="{DB53F0C3-49CE-64C4-CED3-6478A12FC681}"/>
          </ac:spMkLst>
        </pc:spChg>
        <pc:picChg chg="add mod">
          <ac:chgData name="Kristian Kjesbu Drøsshaug" userId="a264e940-3c78-4019-b88a-a8d5f6306077" providerId="ADAL" clId="{D3AA1020-0017-4B73-8786-7D96237A0232}" dt="2024-11-26T12:07:37.522" v="148"/>
          <ac:picMkLst>
            <pc:docMk/>
            <pc:sldMk cId="1479166091" sldId="284"/>
            <ac:picMk id="7" creationId="{C50688EC-7DE1-B791-8961-2B9FBEE5666E}"/>
          </ac:picMkLst>
        </pc:picChg>
      </pc:sldChg>
      <pc:sldChg chg="addSp delSp modSp mod">
        <pc:chgData name="Kristian Kjesbu Drøsshaug" userId="a264e940-3c78-4019-b88a-a8d5f6306077" providerId="ADAL" clId="{D3AA1020-0017-4B73-8786-7D96237A0232}" dt="2024-11-26T12:09:33.921" v="184"/>
        <pc:sldMkLst>
          <pc:docMk/>
          <pc:sldMk cId="2768722254" sldId="285"/>
        </pc:sldMkLst>
        <pc:spChg chg="add mod">
          <ac:chgData name="Kristian Kjesbu Drøsshaug" userId="a264e940-3c78-4019-b88a-a8d5f6306077" providerId="ADAL" clId="{D3AA1020-0017-4B73-8786-7D96237A0232}" dt="2024-11-26T12:09:33.921" v="184"/>
          <ac:spMkLst>
            <pc:docMk/>
            <pc:sldMk cId="2768722254" sldId="285"/>
            <ac:spMk id="8" creationId="{C98C8198-4BAF-E242-96DA-D9C423CFC5AA}"/>
          </ac:spMkLst>
        </pc:spChg>
        <pc:picChg chg="add mod">
          <ac:chgData name="Kristian Kjesbu Drøsshaug" userId="a264e940-3c78-4019-b88a-a8d5f6306077" providerId="ADAL" clId="{D3AA1020-0017-4B73-8786-7D96237A0232}" dt="2024-11-26T12:07:38.562" v="149"/>
          <ac:picMkLst>
            <pc:docMk/>
            <pc:sldMk cId="2768722254" sldId="285"/>
            <ac:picMk id="7" creationId="{A785406C-A6DF-F204-EF3D-DD2FD04B8BDF}"/>
          </ac:picMkLst>
        </pc:picChg>
      </pc:sldChg>
      <pc:sldChg chg="addSp delSp modSp mod">
        <pc:chgData name="Kristian Kjesbu Drøsshaug" userId="a264e940-3c78-4019-b88a-a8d5f6306077" providerId="ADAL" clId="{D3AA1020-0017-4B73-8786-7D96237A0232}" dt="2024-11-26T13:06:43.074" v="210" actId="1076"/>
        <pc:sldMkLst>
          <pc:docMk/>
          <pc:sldMk cId="4151753873" sldId="286"/>
        </pc:sldMkLst>
        <pc:spChg chg="add mod">
          <ac:chgData name="Kristian Kjesbu Drøsshaug" userId="a264e940-3c78-4019-b88a-a8d5f6306077" providerId="ADAL" clId="{D3AA1020-0017-4B73-8786-7D96237A0232}" dt="2024-11-26T13:06:43.074" v="210" actId="1076"/>
          <ac:spMkLst>
            <pc:docMk/>
            <pc:sldMk cId="4151753873" sldId="286"/>
            <ac:spMk id="5" creationId="{5583D785-CF81-E875-1C0B-816F44F31B94}"/>
          </ac:spMkLst>
        </pc:spChg>
        <pc:picChg chg="add mod">
          <ac:chgData name="Kristian Kjesbu Drøsshaug" userId="a264e940-3c78-4019-b88a-a8d5f6306077" providerId="ADAL" clId="{D3AA1020-0017-4B73-8786-7D96237A0232}" dt="2024-11-26T12:08:00.053" v="163"/>
          <ac:picMkLst>
            <pc:docMk/>
            <pc:sldMk cId="4151753873" sldId="286"/>
            <ac:picMk id="4" creationId="{E35FFFC7-314B-68EC-AA3B-2EACA7B76B12}"/>
          </ac:picMkLst>
        </pc:picChg>
        <pc:picChg chg="mod">
          <ac:chgData name="Kristian Kjesbu Drøsshaug" userId="a264e940-3c78-4019-b88a-a8d5f6306077" providerId="ADAL" clId="{D3AA1020-0017-4B73-8786-7D96237A0232}" dt="2024-11-26T13:05:52.184" v="203" actId="1076"/>
          <ac:picMkLst>
            <pc:docMk/>
            <pc:sldMk cId="4151753873" sldId="286"/>
            <ac:picMk id="4098" creationId="{9BCBB7E2-C8ED-F98A-1FCA-3081F21F4F49}"/>
          </ac:picMkLst>
        </pc:picChg>
      </pc:sldChg>
      <pc:sldChg chg="del">
        <pc:chgData name="Kristian Kjesbu Drøsshaug" userId="a264e940-3c78-4019-b88a-a8d5f6306077" providerId="ADAL" clId="{D3AA1020-0017-4B73-8786-7D96237A0232}" dt="2024-11-25T09:19:41.521" v="22" actId="47"/>
        <pc:sldMkLst>
          <pc:docMk/>
          <pc:sldMk cId="1046979162" sldId="287"/>
        </pc:sldMkLst>
      </pc:sldChg>
      <pc:sldChg chg="addSp delSp modSp mod">
        <pc:chgData name="Kristian Kjesbu Drøsshaug" userId="a264e940-3c78-4019-b88a-a8d5f6306077" providerId="ADAL" clId="{D3AA1020-0017-4B73-8786-7D96237A0232}" dt="2024-11-26T12:09:51.575" v="196"/>
        <pc:sldMkLst>
          <pc:docMk/>
          <pc:sldMk cId="3624861607" sldId="288"/>
        </pc:sldMkLst>
        <pc:spChg chg="add mod">
          <ac:chgData name="Kristian Kjesbu Drøsshaug" userId="a264e940-3c78-4019-b88a-a8d5f6306077" providerId="ADAL" clId="{D3AA1020-0017-4B73-8786-7D96237A0232}" dt="2024-11-26T12:09:51.575" v="196"/>
          <ac:spMkLst>
            <pc:docMk/>
            <pc:sldMk cId="3624861607" sldId="288"/>
            <ac:spMk id="6" creationId="{673A2E86-17B1-94E3-E512-5ACA636B438C}"/>
          </ac:spMkLst>
        </pc:spChg>
        <pc:picChg chg="add mod">
          <ac:chgData name="Kristian Kjesbu Drøsshaug" userId="a264e940-3c78-4019-b88a-a8d5f6306077" providerId="ADAL" clId="{D3AA1020-0017-4B73-8786-7D96237A0232}" dt="2024-11-26T12:07:57.118" v="161"/>
          <ac:picMkLst>
            <pc:docMk/>
            <pc:sldMk cId="3624861607" sldId="288"/>
            <ac:picMk id="5" creationId="{980A8597-D2DF-97FB-AF7A-F6F3F5E51957}"/>
          </ac:picMkLst>
        </pc:picChg>
      </pc:sldChg>
      <pc:sldChg chg="del">
        <pc:chgData name="Kristian Kjesbu Drøsshaug" userId="a264e940-3c78-4019-b88a-a8d5f6306077" providerId="ADAL" clId="{D3AA1020-0017-4B73-8786-7D96237A0232}" dt="2024-11-22T10:13:16.940" v="9" actId="47"/>
        <pc:sldMkLst>
          <pc:docMk/>
          <pc:sldMk cId="164416029" sldId="289"/>
        </pc:sldMkLst>
      </pc:sldChg>
      <pc:sldChg chg="addSp delSp modSp new mod setBg setClrOvrMap">
        <pc:chgData name="Kristian Kjesbu Drøsshaug" userId="a264e940-3c78-4019-b88a-a8d5f6306077" providerId="ADAL" clId="{D3AA1020-0017-4B73-8786-7D96237A0232}" dt="2024-11-26T13:13:33.884" v="228" actId="166"/>
        <pc:sldMkLst>
          <pc:docMk/>
          <pc:sldMk cId="2047192276" sldId="289"/>
        </pc:sldMkLst>
        <pc:spChg chg="mod ord">
          <ac:chgData name="Kristian Kjesbu Drøsshaug" userId="a264e940-3c78-4019-b88a-a8d5f6306077" providerId="ADAL" clId="{D3AA1020-0017-4B73-8786-7D96237A0232}" dt="2024-11-26T13:13:33.884" v="228" actId="166"/>
          <ac:spMkLst>
            <pc:docMk/>
            <pc:sldMk cId="2047192276" sldId="289"/>
            <ac:spMk id="2" creationId="{7FDF5921-5636-4744-7EB6-740FFBADCA7A}"/>
          </ac:spMkLst>
        </pc:spChg>
        <pc:spChg chg="add mod">
          <ac:chgData name="Kristian Kjesbu Drøsshaug" userId="a264e940-3c78-4019-b88a-a8d5f6306077" providerId="ADAL" clId="{D3AA1020-0017-4B73-8786-7D96237A0232}" dt="2024-11-26T13:12:52.160" v="223"/>
          <ac:spMkLst>
            <pc:docMk/>
            <pc:sldMk cId="2047192276" sldId="289"/>
            <ac:spMk id="6" creationId="{FF13E27A-4C42-2BEB-100F-EF7FB3AF9350}"/>
          </ac:spMkLst>
        </pc:spChg>
        <pc:spChg chg="add">
          <ac:chgData name="Kristian Kjesbu Drøsshaug" userId="a264e940-3c78-4019-b88a-a8d5f6306077" providerId="ADAL" clId="{D3AA1020-0017-4B73-8786-7D96237A0232}" dt="2024-11-26T13:12:37.286" v="221" actId="26606"/>
          <ac:spMkLst>
            <pc:docMk/>
            <pc:sldMk cId="2047192276" sldId="289"/>
            <ac:spMk id="1035" creationId="{53F29798-D584-4792-9B62-3F5F5C36D619}"/>
          </ac:spMkLst>
        </pc:spChg>
        <pc:picChg chg="add mod">
          <ac:chgData name="Kristian Kjesbu Drøsshaug" userId="a264e940-3c78-4019-b88a-a8d5f6306077" providerId="ADAL" clId="{D3AA1020-0017-4B73-8786-7D96237A0232}" dt="2024-11-26T13:12:56.854" v="224"/>
          <ac:picMkLst>
            <pc:docMk/>
            <pc:sldMk cId="2047192276" sldId="289"/>
            <ac:picMk id="7" creationId="{71A584B9-7E02-73F1-3E41-76DE6D3345D6}"/>
          </ac:picMkLst>
        </pc:picChg>
        <pc:picChg chg="add mod ord">
          <ac:chgData name="Kristian Kjesbu Drøsshaug" userId="a264e940-3c78-4019-b88a-a8d5f6306077" providerId="ADAL" clId="{D3AA1020-0017-4B73-8786-7D96237A0232}" dt="2024-11-26T13:13:23.949" v="227" actId="167"/>
          <ac:picMkLst>
            <pc:docMk/>
            <pc:sldMk cId="2047192276" sldId="289"/>
            <ac:picMk id="1026" creationId="{1D7A7BEB-0790-90A9-F969-D287D10FFB5A}"/>
          </ac:picMkLst>
        </pc:picChg>
      </pc:sldChg>
      <pc:sldChg chg="del">
        <pc:chgData name="Kristian Kjesbu Drøsshaug" userId="a264e940-3c78-4019-b88a-a8d5f6306077" providerId="ADAL" clId="{D3AA1020-0017-4B73-8786-7D96237A0232}" dt="2024-11-22T10:13:17.662" v="10" actId="47"/>
        <pc:sldMkLst>
          <pc:docMk/>
          <pc:sldMk cId="2431519079" sldId="290"/>
        </pc:sldMkLst>
      </pc:sldChg>
      <pc:sldChg chg="del">
        <pc:chgData name="Kristian Kjesbu Drøsshaug" userId="a264e940-3c78-4019-b88a-a8d5f6306077" providerId="ADAL" clId="{D3AA1020-0017-4B73-8786-7D96237A0232}" dt="2024-11-22T10:13:23.608" v="11" actId="47"/>
        <pc:sldMkLst>
          <pc:docMk/>
          <pc:sldMk cId="4061341506" sldId="291"/>
        </pc:sldMkLst>
      </pc:sldChg>
      <pc:sldChg chg="del">
        <pc:chgData name="Kristian Kjesbu Drøsshaug" userId="a264e940-3c78-4019-b88a-a8d5f6306077" providerId="ADAL" clId="{D3AA1020-0017-4B73-8786-7D96237A0232}" dt="2024-11-22T10:13:24.817" v="12" actId="47"/>
        <pc:sldMkLst>
          <pc:docMk/>
          <pc:sldMk cId="3522658659" sldId="292"/>
        </pc:sldMkLst>
      </pc:sldChg>
      <pc:sldChg chg="del">
        <pc:chgData name="Kristian Kjesbu Drøsshaug" userId="a264e940-3c78-4019-b88a-a8d5f6306077" providerId="ADAL" clId="{D3AA1020-0017-4B73-8786-7D96237A0232}" dt="2024-11-22T10:13:25.901" v="13" actId="47"/>
        <pc:sldMkLst>
          <pc:docMk/>
          <pc:sldMk cId="2758050785" sldId="293"/>
        </pc:sldMkLst>
      </pc:sldChg>
      <pc:sldChg chg="del">
        <pc:chgData name="Kristian Kjesbu Drøsshaug" userId="a264e940-3c78-4019-b88a-a8d5f6306077" providerId="ADAL" clId="{D3AA1020-0017-4B73-8786-7D96237A0232}" dt="2024-11-22T10:13:27.170" v="14" actId="47"/>
        <pc:sldMkLst>
          <pc:docMk/>
          <pc:sldMk cId="3906153169" sldId="294"/>
        </pc:sldMkLst>
      </pc:sldChg>
      <pc:sldChg chg="del">
        <pc:chgData name="Kristian Kjesbu Drøsshaug" userId="a264e940-3c78-4019-b88a-a8d5f6306077" providerId="ADAL" clId="{D3AA1020-0017-4B73-8786-7D96237A0232}" dt="2024-11-22T10:13:28.112" v="15" actId="47"/>
        <pc:sldMkLst>
          <pc:docMk/>
          <pc:sldMk cId="1254647031" sldId="295"/>
        </pc:sldMkLst>
      </pc:sldChg>
      <pc:sldChg chg="del">
        <pc:chgData name="Kristian Kjesbu Drøsshaug" userId="a264e940-3c78-4019-b88a-a8d5f6306077" providerId="ADAL" clId="{D3AA1020-0017-4B73-8786-7D96237A0232}" dt="2024-11-22T10:13:29.823" v="16" actId="47"/>
        <pc:sldMkLst>
          <pc:docMk/>
          <pc:sldMk cId="179376389" sldId="296"/>
        </pc:sldMkLst>
      </pc:sldChg>
      <pc:sldChg chg="del">
        <pc:chgData name="Kristian Kjesbu Drøsshaug" userId="a264e940-3c78-4019-b88a-a8d5f6306077" providerId="ADAL" clId="{D3AA1020-0017-4B73-8786-7D96237A0232}" dt="2024-11-22T10:13:31.190" v="17" actId="47"/>
        <pc:sldMkLst>
          <pc:docMk/>
          <pc:sldMk cId="884414262" sldId="297"/>
        </pc:sldMkLst>
      </pc:sldChg>
      <pc:sldChg chg="del">
        <pc:chgData name="Kristian Kjesbu Drøsshaug" userId="a264e940-3c78-4019-b88a-a8d5f6306077" providerId="ADAL" clId="{D3AA1020-0017-4B73-8786-7D96237A0232}" dt="2024-11-22T10:13:32.574" v="18" actId="47"/>
        <pc:sldMkLst>
          <pc:docMk/>
          <pc:sldMk cId="729683826" sldId="298"/>
        </pc:sldMkLst>
      </pc:sldChg>
      <pc:sldChg chg="del">
        <pc:chgData name="Kristian Kjesbu Drøsshaug" userId="a264e940-3c78-4019-b88a-a8d5f6306077" providerId="ADAL" clId="{D3AA1020-0017-4B73-8786-7D96237A0232}" dt="2024-11-22T10:13:33.549" v="19" actId="47"/>
        <pc:sldMkLst>
          <pc:docMk/>
          <pc:sldMk cId="3437727284" sldId="299"/>
        </pc:sldMkLst>
      </pc:sldChg>
      <pc:sldChg chg="del">
        <pc:chgData name="Kristian Kjesbu Drøsshaug" userId="a264e940-3c78-4019-b88a-a8d5f6306077" providerId="ADAL" clId="{D3AA1020-0017-4B73-8786-7D96237A0232}" dt="2024-11-22T10:13:34.681" v="20" actId="47"/>
        <pc:sldMkLst>
          <pc:docMk/>
          <pc:sldMk cId="1704529063" sldId="300"/>
        </pc:sldMkLst>
      </pc:sldChg>
      <pc:sldChg chg="del">
        <pc:chgData name="Kristian Kjesbu Drøsshaug" userId="a264e940-3c78-4019-b88a-a8d5f6306077" providerId="ADAL" clId="{D3AA1020-0017-4B73-8786-7D96237A0232}" dt="2024-11-22T10:13:35.702" v="21" actId="47"/>
        <pc:sldMkLst>
          <pc:docMk/>
          <pc:sldMk cId="3322041563" sldId="301"/>
        </pc:sldMkLst>
      </pc:sldChg>
    </pc:docChg>
  </pc:docChgLst>
  <pc:docChgLst>
    <pc:chgData name="Kristian Kjesbu Drøsshaug" userId="S::krisdro@uio.no::a264e940-3c78-4019-b88a-a8d5f6306077" providerId="AD" clId="Web-{67F7C3A1-0B3B-2DAB-10CE-77A8E14EA083}"/>
    <pc:docChg chg="modSld">
      <pc:chgData name="Kristian Kjesbu Drøsshaug" userId="S::krisdro@uio.no::a264e940-3c78-4019-b88a-a8d5f6306077" providerId="AD" clId="Web-{67F7C3A1-0B3B-2DAB-10CE-77A8E14EA083}" dt="2024-12-04T12:16:27.982" v="32" actId="20577"/>
      <pc:docMkLst>
        <pc:docMk/>
      </pc:docMkLst>
      <pc:sldChg chg="modSp">
        <pc:chgData name="Kristian Kjesbu Drøsshaug" userId="S::krisdro@uio.no::a264e940-3c78-4019-b88a-a8d5f6306077" providerId="AD" clId="Web-{67F7C3A1-0B3B-2DAB-10CE-77A8E14EA083}" dt="2024-12-04T12:09:53.693" v="27" actId="20577"/>
        <pc:sldMkLst>
          <pc:docMk/>
          <pc:sldMk cId="3223391795" sldId="269"/>
        </pc:sldMkLst>
        <pc:spChg chg="mod">
          <ac:chgData name="Kristian Kjesbu Drøsshaug" userId="S::krisdro@uio.no::a264e940-3c78-4019-b88a-a8d5f6306077" providerId="AD" clId="Web-{67F7C3A1-0B3B-2DAB-10CE-77A8E14EA083}" dt="2024-12-04T12:08:12.003" v="0" actId="20577"/>
          <ac:spMkLst>
            <pc:docMk/>
            <pc:sldMk cId="3223391795" sldId="269"/>
            <ac:spMk id="2" creationId="{4433BBB9-A191-3879-B05C-181A1E9A820C}"/>
          </ac:spMkLst>
        </pc:spChg>
        <pc:spChg chg="mod">
          <ac:chgData name="Kristian Kjesbu Drøsshaug" userId="S::krisdro@uio.no::a264e940-3c78-4019-b88a-a8d5f6306077" providerId="AD" clId="Web-{67F7C3A1-0B3B-2DAB-10CE-77A8E14EA083}" dt="2024-12-04T12:09:53.693" v="27" actId="20577"/>
          <ac:spMkLst>
            <pc:docMk/>
            <pc:sldMk cId="3223391795" sldId="269"/>
            <ac:spMk id="3" creationId="{AE82C28C-520C-A545-11CA-CED86A43FF80}"/>
          </ac:spMkLst>
        </pc:spChg>
      </pc:sldChg>
      <pc:sldChg chg="mod modShow">
        <pc:chgData name="Kristian Kjesbu Drøsshaug" userId="S::krisdro@uio.no::a264e940-3c78-4019-b88a-a8d5f6306077" providerId="AD" clId="Web-{67F7C3A1-0B3B-2DAB-10CE-77A8E14EA083}" dt="2024-12-04T12:15:08.199" v="29"/>
        <pc:sldMkLst>
          <pc:docMk/>
          <pc:sldMk cId="1022163942" sldId="275"/>
        </pc:sldMkLst>
      </pc:sldChg>
      <pc:sldChg chg="mod modShow">
        <pc:chgData name="Kristian Kjesbu Drøsshaug" userId="S::krisdro@uio.no::a264e940-3c78-4019-b88a-a8d5f6306077" providerId="AD" clId="Web-{67F7C3A1-0B3B-2DAB-10CE-77A8E14EA083}" dt="2024-12-04T12:15:10.434" v="30"/>
        <pc:sldMkLst>
          <pc:docMk/>
          <pc:sldMk cId="808243792" sldId="276"/>
        </pc:sldMkLst>
      </pc:sldChg>
      <pc:sldChg chg="modSp">
        <pc:chgData name="Kristian Kjesbu Drøsshaug" userId="S::krisdro@uio.no::a264e940-3c78-4019-b88a-a8d5f6306077" providerId="AD" clId="Web-{67F7C3A1-0B3B-2DAB-10CE-77A8E14EA083}" dt="2024-12-04T12:16:27.982" v="32" actId="20577"/>
        <pc:sldMkLst>
          <pc:docMk/>
          <pc:sldMk cId="4151753873" sldId="286"/>
        </pc:sldMkLst>
        <pc:spChg chg="mod">
          <ac:chgData name="Kristian Kjesbu Drøsshaug" userId="S::krisdro@uio.no::a264e940-3c78-4019-b88a-a8d5f6306077" providerId="AD" clId="Web-{67F7C3A1-0B3B-2DAB-10CE-77A8E14EA083}" dt="2024-12-04T12:16:27.982" v="32" actId="20577"/>
          <ac:spMkLst>
            <pc:docMk/>
            <pc:sldMk cId="4151753873" sldId="286"/>
            <ac:spMk id="2" creationId="{A2B9574C-6E2B-57F9-618A-380D33D9CB60}"/>
          </ac:spMkLst>
        </pc:spChg>
      </pc:sldChg>
      <pc:sldChg chg="mod modShow">
        <pc:chgData name="Kristian Kjesbu Drøsshaug" userId="S::krisdro@uio.no::a264e940-3c78-4019-b88a-a8d5f6306077" providerId="AD" clId="Web-{67F7C3A1-0B3B-2DAB-10CE-77A8E14EA083}" dt="2024-12-04T12:11:32.757" v="28"/>
        <pc:sldMkLst>
          <pc:docMk/>
          <pc:sldMk cId="3624861607" sldId="288"/>
        </pc:sldMkLst>
      </pc:sldChg>
      <pc:sldChg chg="mod modShow">
        <pc:chgData name="Kristian Kjesbu Drøsshaug" userId="S::krisdro@uio.no::a264e940-3c78-4019-b88a-a8d5f6306077" providerId="AD" clId="Web-{67F7C3A1-0B3B-2DAB-10CE-77A8E14EA083}" dt="2024-12-04T12:15:53.481" v="31"/>
        <pc:sldMkLst>
          <pc:docMk/>
          <pc:sldMk cId="2047192276" sldId="289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5C4321C-F29F-4D32-B5DD-B3B66CC79F1E}" type="doc">
      <dgm:prSet loTypeId="urn:microsoft.com/office/officeart/2008/layout/AlternatingHexagon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41F80803-E3DE-4546-8057-4D7CCFCF1DD0}">
      <dgm:prSet phldrT="[Text]" custT="1"/>
      <dgm:spPr/>
      <dgm:t>
        <a:bodyPr/>
        <a:lstStyle/>
        <a:p>
          <a:r>
            <a:rPr lang="nb-NO" sz="1400"/>
            <a:t>Notataking</a:t>
          </a:r>
        </a:p>
      </dgm:t>
    </dgm:pt>
    <dgm:pt modelId="{C6A2FF84-BBDD-416A-A352-BD7ABFAB7AD3}" type="parTrans" cxnId="{D2E98164-C6D2-442B-A4AB-623042C17851}">
      <dgm:prSet/>
      <dgm:spPr/>
      <dgm:t>
        <a:bodyPr/>
        <a:lstStyle/>
        <a:p>
          <a:endParaRPr lang="nb-NO"/>
        </a:p>
      </dgm:t>
    </dgm:pt>
    <dgm:pt modelId="{FE611D7F-F6A5-416F-A00D-785BF364B834}" type="sibTrans" cxnId="{D2E98164-C6D2-442B-A4AB-623042C17851}">
      <dgm:prSet/>
      <dgm:spPr/>
      <dgm:t>
        <a:bodyPr/>
        <a:lstStyle/>
        <a:p>
          <a:r>
            <a:rPr lang="nb-NO"/>
            <a:t>?</a:t>
          </a:r>
        </a:p>
      </dgm:t>
    </dgm:pt>
    <dgm:pt modelId="{BAD62722-F796-4E86-8613-67B35F8DDF55}">
      <dgm:prSet phldrT="[Text]" custT="1"/>
      <dgm:spPr/>
      <dgm:t>
        <a:bodyPr/>
        <a:lstStyle/>
        <a:p>
          <a:r>
            <a:rPr lang="nb-NO" sz="1200"/>
            <a:t>Henvisninger litteraturliste</a:t>
          </a:r>
        </a:p>
      </dgm:t>
    </dgm:pt>
    <dgm:pt modelId="{6F9AAAE8-51FF-429D-A2B9-238F17AD4F51}" type="parTrans" cxnId="{4235A06C-0E96-41F4-8ADF-C6A8B36CC429}">
      <dgm:prSet/>
      <dgm:spPr/>
      <dgm:t>
        <a:bodyPr/>
        <a:lstStyle/>
        <a:p>
          <a:endParaRPr lang="nb-NO"/>
        </a:p>
      </dgm:t>
    </dgm:pt>
    <dgm:pt modelId="{DDAFB735-770C-426A-9CF1-05BBA1A95678}" type="sibTrans" cxnId="{4235A06C-0E96-41F4-8ADF-C6A8B36CC429}">
      <dgm:prSet/>
      <dgm:spPr/>
      <dgm:t>
        <a:bodyPr/>
        <a:lstStyle/>
        <a:p>
          <a:r>
            <a:rPr lang="nb-NO" dirty="0"/>
            <a:t>Skrivehjelp rettet mot Juridiske praktikumsoppgaver</a:t>
          </a:r>
        </a:p>
      </dgm:t>
    </dgm:pt>
    <dgm:pt modelId="{362B17B8-D497-4987-A585-F6B15E8DA08A}">
      <dgm:prSet phldrT="[Text]"/>
      <dgm:spPr/>
      <dgm:t>
        <a:bodyPr/>
        <a:lstStyle/>
        <a:p>
          <a:r>
            <a:rPr lang="nb-NO"/>
            <a:t>?</a:t>
          </a:r>
        </a:p>
      </dgm:t>
    </dgm:pt>
    <dgm:pt modelId="{774F445F-8486-465B-93ED-452BA0A97411}" type="parTrans" cxnId="{CC551718-4570-42DE-B6E5-1782EA22BFDF}">
      <dgm:prSet/>
      <dgm:spPr/>
      <dgm:t>
        <a:bodyPr/>
        <a:lstStyle/>
        <a:p>
          <a:endParaRPr lang="nb-NO"/>
        </a:p>
      </dgm:t>
    </dgm:pt>
    <dgm:pt modelId="{60E00D90-CB23-4368-A171-F20EBB9409DE}" type="sibTrans" cxnId="{CC551718-4570-42DE-B6E5-1782EA22BFDF}">
      <dgm:prSet/>
      <dgm:spPr/>
      <dgm:t>
        <a:bodyPr/>
        <a:lstStyle/>
        <a:p>
          <a:r>
            <a:rPr lang="nb-NO" dirty="0"/>
            <a:t>Lesing</a:t>
          </a:r>
        </a:p>
      </dgm:t>
    </dgm:pt>
    <dgm:pt modelId="{4759012A-A0D5-407E-9E22-4992CC9F21DB}" type="pres">
      <dgm:prSet presAssocID="{45C4321C-F29F-4D32-B5DD-B3B66CC79F1E}" presName="Name0" presStyleCnt="0">
        <dgm:presLayoutVars>
          <dgm:chMax/>
          <dgm:chPref/>
          <dgm:dir/>
          <dgm:animLvl val="lvl"/>
        </dgm:presLayoutVars>
      </dgm:prSet>
      <dgm:spPr/>
    </dgm:pt>
    <dgm:pt modelId="{792E5608-A680-43F8-B521-D63B94327E9B}" type="pres">
      <dgm:prSet presAssocID="{41F80803-E3DE-4546-8057-4D7CCFCF1DD0}" presName="composite" presStyleCnt="0"/>
      <dgm:spPr/>
    </dgm:pt>
    <dgm:pt modelId="{2C756243-81C8-416A-A517-AADD1B8DF5DA}" type="pres">
      <dgm:prSet presAssocID="{41F80803-E3DE-4546-8057-4D7CCFCF1DD0}" presName="Parent1" presStyleLbl="node1" presStyleIdx="0" presStyleCnt="6">
        <dgm:presLayoutVars>
          <dgm:chMax val="1"/>
          <dgm:chPref val="1"/>
          <dgm:bulletEnabled val="1"/>
        </dgm:presLayoutVars>
      </dgm:prSet>
      <dgm:spPr/>
    </dgm:pt>
    <dgm:pt modelId="{092900DC-25DA-4A3D-BC4D-EC1008509186}" type="pres">
      <dgm:prSet presAssocID="{41F80803-E3DE-4546-8057-4D7CCFCF1DD0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B720DE7B-9C63-4508-A6E8-207E411C2B7D}" type="pres">
      <dgm:prSet presAssocID="{41F80803-E3DE-4546-8057-4D7CCFCF1DD0}" presName="BalanceSpacing" presStyleCnt="0"/>
      <dgm:spPr/>
    </dgm:pt>
    <dgm:pt modelId="{F7AA11F6-694F-4C58-A5B9-58BF4371A564}" type="pres">
      <dgm:prSet presAssocID="{41F80803-E3DE-4546-8057-4D7CCFCF1DD0}" presName="BalanceSpacing1" presStyleCnt="0"/>
      <dgm:spPr/>
    </dgm:pt>
    <dgm:pt modelId="{8414D033-2471-428F-8729-C6BCF6DFF553}" type="pres">
      <dgm:prSet presAssocID="{FE611D7F-F6A5-416F-A00D-785BF364B834}" presName="Accent1Text" presStyleLbl="node1" presStyleIdx="1" presStyleCnt="6"/>
      <dgm:spPr/>
    </dgm:pt>
    <dgm:pt modelId="{23F9E650-AABC-4BFE-9A05-946F6ACBD049}" type="pres">
      <dgm:prSet presAssocID="{FE611D7F-F6A5-416F-A00D-785BF364B834}" presName="spaceBetweenRectangles" presStyleCnt="0"/>
      <dgm:spPr/>
    </dgm:pt>
    <dgm:pt modelId="{11FAE263-6FFF-443D-8CBE-953460173CF2}" type="pres">
      <dgm:prSet presAssocID="{BAD62722-F796-4E86-8613-67B35F8DDF55}" presName="composite" presStyleCnt="0"/>
      <dgm:spPr/>
    </dgm:pt>
    <dgm:pt modelId="{16B45731-FC0E-4CE4-818E-08A96044AE1B}" type="pres">
      <dgm:prSet presAssocID="{BAD62722-F796-4E86-8613-67B35F8DDF55}" presName="Parent1" presStyleLbl="node1" presStyleIdx="2" presStyleCnt="6" custLinFactNeighborX="2596" custLinFactNeighborY="0">
        <dgm:presLayoutVars>
          <dgm:chMax val="1"/>
          <dgm:chPref val="1"/>
          <dgm:bulletEnabled val="1"/>
        </dgm:presLayoutVars>
      </dgm:prSet>
      <dgm:spPr/>
    </dgm:pt>
    <dgm:pt modelId="{8D9414E0-2760-4871-AF46-0294C27CB6D5}" type="pres">
      <dgm:prSet presAssocID="{BAD62722-F796-4E86-8613-67B35F8DDF55}" presName="Childtext1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0B68A72C-9115-4868-9602-EEEE0491BD4C}" type="pres">
      <dgm:prSet presAssocID="{BAD62722-F796-4E86-8613-67B35F8DDF55}" presName="BalanceSpacing" presStyleCnt="0"/>
      <dgm:spPr/>
    </dgm:pt>
    <dgm:pt modelId="{78627C6C-9202-4198-B7A8-0318AAC4972F}" type="pres">
      <dgm:prSet presAssocID="{BAD62722-F796-4E86-8613-67B35F8DDF55}" presName="BalanceSpacing1" presStyleCnt="0"/>
      <dgm:spPr/>
    </dgm:pt>
    <dgm:pt modelId="{4049442D-B621-40F7-B5FE-253C1F1D6743}" type="pres">
      <dgm:prSet presAssocID="{DDAFB735-770C-426A-9CF1-05BBA1A95678}" presName="Accent1Text" presStyleLbl="node1" presStyleIdx="3" presStyleCnt="6" custLinFactNeighborX="649" custLinFactNeighborY="0"/>
      <dgm:spPr/>
    </dgm:pt>
    <dgm:pt modelId="{B11E2650-77E9-4271-81AD-7D94114D3948}" type="pres">
      <dgm:prSet presAssocID="{DDAFB735-770C-426A-9CF1-05BBA1A95678}" presName="spaceBetweenRectangles" presStyleCnt="0"/>
      <dgm:spPr/>
    </dgm:pt>
    <dgm:pt modelId="{B6CD0A91-11A2-4004-B47E-17FCEFCB776C}" type="pres">
      <dgm:prSet presAssocID="{362B17B8-D497-4987-A585-F6B15E8DA08A}" presName="composite" presStyleCnt="0"/>
      <dgm:spPr/>
    </dgm:pt>
    <dgm:pt modelId="{045D91DE-E3AF-49CF-AB92-A00E04EE3C0F}" type="pres">
      <dgm:prSet presAssocID="{362B17B8-D497-4987-A585-F6B15E8DA08A}" presName="Parent1" presStyleLbl="node1" presStyleIdx="4" presStyleCnt="6">
        <dgm:presLayoutVars>
          <dgm:chMax val="1"/>
          <dgm:chPref val="1"/>
          <dgm:bulletEnabled val="1"/>
        </dgm:presLayoutVars>
      </dgm:prSet>
      <dgm:spPr/>
    </dgm:pt>
    <dgm:pt modelId="{E14A0B83-9F90-4CFF-8EFA-09F461E2C7CB}" type="pres">
      <dgm:prSet presAssocID="{362B17B8-D497-4987-A585-F6B15E8DA08A}" presName="Childtext1" presStyleLbl="revTx" presStyleIdx="2" presStyleCnt="3">
        <dgm:presLayoutVars>
          <dgm:chMax val="0"/>
          <dgm:chPref val="0"/>
          <dgm:bulletEnabled val="1"/>
        </dgm:presLayoutVars>
      </dgm:prSet>
      <dgm:spPr/>
    </dgm:pt>
    <dgm:pt modelId="{77804627-35B0-499F-9781-8D56DE884F67}" type="pres">
      <dgm:prSet presAssocID="{362B17B8-D497-4987-A585-F6B15E8DA08A}" presName="BalanceSpacing" presStyleCnt="0"/>
      <dgm:spPr/>
    </dgm:pt>
    <dgm:pt modelId="{B4A9B0BF-307C-4066-8276-DD8872E42935}" type="pres">
      <dgm:prSet presAssocID="{362B17B8-D497-4987-A585-F6B15E8DA08A}" presName="BalanceSpacing1" presStyleCnt="0"/>
      <dgm:spPr/>
    </dgm:pt>
    <dgm:pt modelId="{A07B898C-17D6-4BBF-9129-C39E8AA6B293}" type="pres">
      <dgm:prSet presAssocID="{60E00D90-CB23-4368-A171-F20EBB9409DE}" presName="Accent1Text" presStyleLbl="node1" presStyleIdx="5" presStyleCnt="6"/>
      <dgm:spPr/>
    </dgm:pt>
  </dgm:ptLst>
  <dgm:cxnLst>
    <dgm:cxn modelId="{CC551718-4570-42DE-B6E5-1782EA22BFDF}" srcId="{45C4321C-F29F-4D32-B5DD-B3B66CC79F1E}" destId="{362B17B8-D497-4987-A585-F6B15E8DA08A}" srcOrd="2" destOrd="0" parTransId="{774F445F-8486-465B-93ED-452BA0A97411}" sibTransId="{60E00D90-CB23-4368-A171-F20EBB9409DE}"/>
    <dgm:cxn modelId="{F4C8D639-95A0-430C-A8A9-B12872DC8567}" type="presOf" srcId="{FE611D7F-F6A5-416F-A00D-785BF364B834}" destId="{8414D033-2471-428F-8729-C6BCF6DFF553}" srcOrd="0" destOrd="0" presId="urn:microsoft.com/office/officeart/2008/layout/AlternatingHexagons"/>
    <dgm:cxn modelId="{D2E98164-C6D2-442B-A4AB-623042C17851}" srcId="{45C4321C-F29F-4D32-B5DD-B3B66CC79F1E}" destId="{41F80803-E3DE-4546-8057-4D7CCFCF1DD0}" srcOrd="0" destOrd="0" parTransId="{C6A2FF84-BBDD-416A-A352-BD7ABFAB7AD3}" sibTransId="{FE611D7F-F6A5-416F-A00D-785BF364B834}"/>
    <dgm:cxn modelId="{4235A06C-0E96-41F4-8ADF-C6A8B36CC429}" srcId="{45C4321C-F29F-4D32-B5DD-B3B66CC79F1E}" destId="{BAD62722-F796-4E86-8613-67B35F8DDF55}" srcOrd="1" destOrd="0" parTransId="{6F9AAAE8-51FF-429D-A2B9-238F17AD4F51}" sibTransId="{DDAFB735-770C-426A-9CF1-05BBA1A95678}"/>
    <dgm:cxn modelId="{0D671473-8997-4974-87F8-1BFDF72332B9}" type="presOf" srcId="{45C4321C-F29F-4D32-B5DD-B3B66CC79F1E}" destId="{4759012A-A0D5-407E-9E22-4992CC9F21DB}" srcOrd="0" destOrd="0" presId="urn:microsoft.com/office/officeart/2008/layout/AlternatingHexagons"/>
    <dgm:cxn modelId="{DB42DBBB-FE77-4420-9AD0-7313C04066C4}" type="presOf" srcId="{DDAFB735-770C-426A-9CF1-05BBA1A95678}" destId="{4049442D-B621-40F7-B5FE-253C1F1D6743}" srcOrd="0" destOrd="0" presId="urn:microsoft.com/office/officeart/2008/layout/AlternatingHexagons"/>
    <dgm:cxn modelId="{32296FBE-5966-43D2-9BE7-4C63108E379A}" type="presOf" srcId="{BAD62722-F796-4E86-8613-67B35F8DDF55}" destId="{16B45731-FC0E-4CE4-818E-08A96044AE1B}" srcOrd="0" destOrd="0" presId="urn:microsoft.com/office/officeart/2008/layout/AlternatingHexagons"/>
    <dgm:cxn modelId="{A82643C3-6BB7-46E6-A1B8-6C4BA636B0C3}" type="presOf" srcId="{41F80803-E3DE-4546-8057-4D7CCFCF1DD0}" destId="{2C756243-81C8-416A-A517-AADD1B8DF5DA}" srcOrd="0" destOrd="0" presId="urn:microsoft.com/office/officeart/2008/layout/AlternatingHexagons"/>
    <dgm:cxn modelId="{DAA739CD-2703-42BF-9085-B16FBF1E9DD2}" type="presOf" srcId="{362B17B8-D497-4987-A585-F6B15E8DA08A}" destId="{045D91DE-E3AF-49CF-AB92-A00E04EE3C0F}" srcOrd="0" destOrd="0" presId="urn:microsoft.com/office/officeart/2008/layout/AlternatingHexagons"/>
    <dgm:cxn modelId="{9A98E3CE-615A-46D1-B755-B77DC72F3E25}" type="presOf" srcId="{60E00D90-CB23-4368-A171-F20EBB9409DE}" destId="{A07B898C-17D6-4BBF-9129-C39E8AA6B293}" srcOrd="0" destOrd="0" presId="urn:microsoft.com/office/officeart/2008/layout/AlternatingHexagons"/>
    <dgm:cxn modelId="{5A9C6A14-3A0A-46E2-8F37-CAC30D142AB6}" type="presParOf" srcId="{4759012A-A0D5-407E-9E22-4992CC9F21DB}" destId="{792E5608-A680-43F8-B521-D63B94327E9B}" srcOrd="0" destOrd="0" presId="urn:microsoft.com/office/officeart/2008/layout/AlternatingHexagons"/>
    <dgm:cxn modelId="{1A7F1133-D11F-4C46-8EAF-44E093F4BD6B}" type="presParOf" srcId="{792E5608-A680-43F8-B521-D63B94327E9B}" destId="{2C756243-81C8-416A-A517-AADD1B8DF5DA}" srcOrd="0" destOrd="0" presId="urn:microsoft.com/office/officeart/2008/layout/AlternatingHexagons"/>
    <dgm:cxn modelId="{33F252BC-B3A3-4ADB-9D86-62A3FC5F8C3A}" type="presParOf" srcId="{792E5608-A680-43F8-B521-D63B94327E9B}" destId="{092900DC-25DA-4A3D-BC4D-EC1008509186}" srcOrd="1" destOrd="0" presId="urn:microsoft.com/office/officeart/2008/layout/AlternatingHexagons"/>
    <dgm:cxn modelId="{F35CB36B-A9AB-40AD-9304-858F863DBAAF}" type="presParOf" srcId="{792E5608-A680-43F8-B521-D63B94327E9B}" destId="{B720DE7B-9C63-4508-A6E8-207E411C2B7D}" srcOrd="2" destOrd="0" presId="urn:microsoft.com/office/officeart/2008/layout/AlternatingHexagons"/>
    <dgm:cxn modelId="{DFAD9C2A-5F17-4109-AD2E-51252DAD6A8E}" type="presParOf" srcId="{792E5608-A680-43F8-B521-D63B94327E9B}" destId="{F7AA11F6-694F-4C58-A5B9-58BF4371A564}" srcOrd="3" destOrd="0" presId="urn:microsoft.com/office/officeart/2008/layout/AlternatingHexagons"/>
    <dgm:cxn modelId="{6666AA21-2117-4505-91B5-DBB0CA64C122}" type="presParOf" srcId="{792E5608-A680-43F8-B521-D63B94327E9B}" destId="{8414D033-2471-428F-8729-C6BCF6DFF553}" srcOrd="4" destOrd="0" presId="urn:microsoft.com/office/officeart/2008/layout/AlternatingHexagons"/>
    <dgm:cxn modelId="{2AA8D30F-76BC-4B9C-912F-E4FBD8EB0C48}" type="presParOf" srcId="{4759012A-A0D5-407E-9E22-4992CC9F21DB}" destId="{23F9E650-AABC-4BFE-9A05-946F6ACBD049}" srcOrd="1" destOrd="0" presId="urn:microsoft.com/office/officeart/2008/layout/AlternatingHexagons"/>
    <dgm:cxn modelId="{2B6F8055-209E-4C7E-AADD-AB21BBE8DAA0}" type="presParOf" srcId="{4759012A-A0D5-407E-9E22-4992CC9F21DB}" destId="{11FAE263-6FFF-443D-8CBE-953460173CF2}" srcOrd="2" destOrd="0" presId="urn:microsoft.com/office/officeart/2008/layout/AlternatingHexagons"/>
    <dgm:cxn modelId="{3AC594D8-5506-406A-B3F9-2149006E0683}" type="presParOf" srcId="{11FAE263-6FFF-443D-8CBE-953460173CF2}" destId="{16B45731-FC0E-4CE4-818E-08A96044AE1B}" srcOrd="0" destOrd="0" presId="urn:microsoft.com/office/officeart/2008/layout/AlternatingHexagons"/>
    <dgm:cxn modelId="{5B3BE1D8-D6AA-415C-8149-8184BED216B6}" type="presParOf" srcId="{11FAE263-6FFF-443D-8CBE-953460173CF2}" destId="{8D9414E0-2760-4871-AF46-0294C27CB6D5}" srcOrd="1" destOrd="0" presId="urn:microsoft.com/office/officeart/2008/layout/AlternatingHexagons"/>
    <dgm:cxn modelId="{33C7A091-8694-438E-89A4-65C76E6147E7}" type="presParOf" srcId="{11FAE263-6FFF-443D-8CBE-953460173CF2}" destId="{0B68A72C-9115-4868-9602-EEEE0491BD4C}" srcOrd="2" destOrd="0" presId="urn:microsoft.com/office/officeart/2008/layout/AlternatingHexagons"/>
    <dgm:cxn modelId="{495FAC26-328C-492F-9AC3-EC25C81E5471}" type="presParOf" srcId="{11FAE263-6FFF-443D-8CBE-953460173CF2}" destId="{78627C6C-9202-4198-B7A8-0318AAC4972F}" srcOrd="3" destOrd="0" presId="urn:microsoft.com/office/officeart/2008/layout/AlternatingHexagons"/>
    <dgm:cxn modelId="{8E5037E9-2601-4A8C-8499-53EB05F262F7}" type="presParOf" srcId="{11FAE263-6FFF-443D-8CBE-953460173CF2}" destId="{4049442D-B621-40F7-B5FE-253C1F1D6743}" srcOrd="4" destOrd="0" presId="urn:microsoft.com/office/officeart/2008/layout/AlternatingHexagons"/>
    <dgm:cxn modelId="{33FF94E2-6551-453D-8470-3F0174744771}" type="presParOf" srcId="{4759012A-A0D5-407E-9E22-4992CC9F21DB}" destId="{B11E2650-77E9-4271-81AD-7D94114D3948}" srcOrd="3" destOrd="0" presId="urn:microsoft.com/office/officeart/2008/layout/AlternatingHexagons"/>
    <dgm:cxn modelId="{ADEECB63-94F1-4C9F-AD8D-6024E9FC1ACE}" type="presParOf" srcId="{4759012A-A0D5-407E-9E22-4992CC9F21DB}" destId="{B6CD0A91-11A2-4004-B47E-17FCEFCB776C}" srcOrd="4" destOrd="0" presId="urn:microsoft.com/office/officeart/2008/layout/AlternatingHexagons"/>
    <dgm:cxn modelId="{50027E6D-C7D5-4039-A745-7E8A263233BC}" type="presParOf" srcId="{B6CD0A91-11A2-4004-B47E-17FCEFCB776C}" destId="{045D91DE-E3AF-49CF-AB92-A00E04EE3C0F}" srcOrd="0" destOrd="0" presId="urn:microsoft.com/office/officeart/2008/layout/AlternatingHexagons"/>
    <dgm:cxn modelId="{C61762EF-0104-4823-A6FE-9F2AB4C5C1C5}" type="presParOf" srcId="{B6CD0A91-11A2-4004-B47E-17FCEFCB776C}" destId="{E14A0B83-9F90-4CFF-8EFA-09F461E2C7CB}" srcOrd="1" destOrd="0" presId="urn:microsoft.com/office/officeart/2008/layout/AlternatingHexagons"/>
    <dgm:cxn modelId="{DE7BD682-3340-4667-8ED3-5D08C53F0F80}" type="presParOf" srcId="{B6CD0A91-11A2-4004-B47E-17FCEFCB776C}" destId="{77804627-35B0-499F-9781-8D56DE884F67}" srcOrd="2" destOrd="0" presId="urn:microsoft.com/office/officeart/2008/layout/AlternatingHexagons"/>
    <dgm:cxn modelId="{DF198447-05AD-41B8-B98E-BC6F00582CE0}" type="presParOf" srcId="{B6CD0A91-11A2-4004-B47E-17FCEFCB776C}" destId="{B4A9B0BF-307C-4066-8276-DD8872E42935}" srcOrd="3" destOrd="0" presId="urn:microsoft.com/office/officeart/2008/layout/AlternatingHexagons"/>
    <dgm:cxn modelId="{DB6512C9-D295-4DBB-889A-D4C63BA0C575}" type="presParOf" srcId="{B6CD0A91-11A2-4004-B47E-17FCEFCB776C}" destId="{A07B898C-17D6-4BBF-9129-C39E8AA6B293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756243-81C8-416A-A517-AADD1B8DF5DA}">
      <dsp:nvSpPr>
        <dsp:cNvPr id="0" name=""/>
        <dsp:cNvSpPr/>
      </dsp:nvSpPr>
      <dsp:spPr>
        <a:xfrm rot="5400000">
          <a:off x="2371264" y="315934"/>
          <a:ext cx="1557378" cy="1354919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/>
            <a:t>Notataking</a:t>
          </a:r>
        </a:p>
      </dsp:txBody>
      <dsp:txXfrm rot="-5400000">
        <a:off x="2683635" y="457396"/>
        <a:ext cx="932635" cy="1071996"/>
      </dsp:txXfrm>
    </dsp:sp>
    <dsp:sp modelId="{092900DC-25DA-4A3D-BC4D-EC1008509186}">
      <dsp:nvSpPr>
        <dsp:cNvPr id="0" name=""/>
        <dsp:cNvSpPr/>
      </dsp:nvSpPr>
      <dsp:spPr>
        <a:xfrm>
          <a:off x="3868527" y="526180"/>
          <a:ext cx="1738034" cy="9344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14D033-2471-428F-8729-C6BCF6DFF553}">
      <dsp:nvSpPr>
        <dsp:cNvPr id="0" name=""/>
        <dsp:cNvSpPr/>
      </dsp:nvSpPr>
      <dsp:spPr>
        <a:xfrm rot="5400000">
          <a:off x="907951" y="315934"/>
          <a:ext cx="1557378" cy="1354919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3600" kern="1200"/>
            <a:t>?</a:t>
          </a:r>
        </a:p>
      </dsp:txBody>
      <dsp:txXfrm rot="-5400000">
        <a:off x="1220322" y="457396"/>
        <a:ext cx="932635" cy="1071996"/>
      </dsp:txXfrm>
    </dsp:sp>
    <dsp:sp modelId="{16B45731-FC0E-4CE4-818E-08A96044AE1B}">
      <dsp:nvSpPr>
        <dsp:cNvPr id="0" name=""/>
        <dsp:cNvSpPr/>
      </dsp:nvSpPr>
      <dsp:spPr>
        <a:xfrm rot="5400000">
          <a:off x="1671978" y="1637837"/>
          <a:ext cx="1557378" cy="1354919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200" kern="1200"/>
            <a:t>Henvisninger litteraturliste</a:t>
          </a:r>
        </a:p>
      </dsp:txBody>
      <dsp:txXfrm rot="-5400000">
        <a:off x="1984349" y="1779299"/>
        <a:ext cx="932635" cy="1071996"/>
      </dsp:txXfrm>
    </dsp:sp>
    <dsp:sp modelId="{8D9414E0-2760-4871-AF46-0294C27CB6D5}">
      <dsp:nvSpPr>
        <dsp:cNvPr id="0" name=""/>
        <dsp:cNvSpPr/>
      </dsp:nvSpPr>
      <dsp:spPr>
        <a:xfrm>
          <a:off x="0" y="1848083"/>
          <a:ext cx="1681968" cy="9344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49442D-B621-40F7-B5FE-253C1F1D6743}">
      <dsp:nvSpPr>
        <dsp:cNvPr id="0" name=""/>
        <dsp:cNvSpPr/>
      </dsp:nvSpPr>
      <dsp:spPr>
        <a:xfrm rot="5400000">
          <a:off x="3108910" y="1637837"/>
          <a:ext cx="1557378" cy="1354919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800" kern="1200" dirty="0"/>
            <a:t>Skrivehjelp rettet mot Juridiske praktikumsoppgaver</a:t>
          </a:r>
        </a:p>
      </dsp:txBody>
      <dsp:txXfrm rot="-5400000">
        <a:off x="3421281" y="1779299"/>
        <a:ext cx="932635" cy="1071996"/>
      </dsp:txXfrm>
    </dsp:sp>
    <dsp:sp modelId="{045D91DE-E3AF-49CF-AB92-A00E04EE3C0F}">
      <dsp:nvSpPr>
        <dsp:cNvPr id="0" name=""/>
        <dsp:cNvSpPr/>
      </dsp:nvSpPr>
      <dsp:spPr>
        <a:xfrm rot="5400000">
          <a:off x="2371264" y="2959740"/>
          <a:ext cx="1557378" cy="1354919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4900" kern="1200"/>
            <a:t>?</a:t>
          </a:r>
        </a:p>
      </dsp:txBody>
      <dsp:txXfrm rot="-5400000">
        <a:off x="2683635" y="3101202"/>
        <a:ext cx="932635" cy="1071996"/>
      </dsp:txXfrm>
    </dsp:sp>
    <dsp:sp modelId="{E14A0B83-9F90-4CFF-8EFA-09F461E2C7CB}">
      <dsp:nvSpPr>
        <dsp:cNvPr id="0" name=""/>
        <dsp:cNvSpPr/>
      </dsp:nvSpPr>
      <dsp:spPr>
        <a:xfrm>
          <a:off x="3868527" y="3169986"/>
          <a:ext cx="1738034" cy="9344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7B898C-17D6-4BBF-9129-C39E8AA6B293}">
      <dsp:nvSpPr>
        <dsp:cNvPr id="0" name=""/>
        <dsp:cNvSpPr/>
      </dsp:nvSpPr>
      <dsp:spPr>
        <a:xfrm rot="5400000">
          <a:off x="907951" y="2959740"/>
          <a:ext cx="1557378" cy="1354919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800" kern="1200" dirty="0"/>
            <a:t>Lesing</a:t>
          </a:r>
        </a:p>
      </dsp:txBody>
      <dsp:txXfrm rot="-5400000">
        <a:off x="1220322" y="3101202"/>
        <a:ext cx="932635" cy="10719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>
            <a:extLst>
              <a:ext uri="{FF2B5EF4-FFF2-40B4-BE49-F238E27FC236}">
                <a16:creationId xmlns:a16="http://schemas.microsoft.com/office/drawing/2014/main" id="{DC92D7F1-E2F8-701C-31F7-1753419D0A4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nb-NO"/>
              <a:t>Test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AA7D9A7D-47CF-F6DD-C9A0-BCC9AC79C0D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06D09C-973D-4925-A8C7-FE58E740B6BD}" type="datetimeFigureOut">
              <a:rPr lang="nb-NO" smtClean="0"/>
              <a:t>04.12.2024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84BFC487-13E3-39FB-0C82-0142F2962EE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5E5B0BA7-DB88-1DA9-E2DB-215AD8435E6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BEA8DD-18FA-4B5F-BC30-713675AB74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2321121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nb-NO"/>
              <a:t>Test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852CDF-2510-4FFA-9B29-4C887D7650F9}" type="datetimeFigureOut">
              <a:rPr lang="nb-NO" smtClean="0"/>
              <a:t>04.12.2024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D83BAF-C601-41AC-8AFE-12AAB429DD6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1762730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653766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2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2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svg"/><Relationship Id="rId3" Type="http://schemas.openxmlformats.org/officeDocument/2006/relationships/image" Target="../media/image3.png"/><Relationship Id="rId7" Type="http://schemas.openxmlformats.org/officeDocument/2006/relationships/image" Target="../media/image1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2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2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C2D785-6627-8AB2-8FEF-1C77F7ADEC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6C3302-65E6-7521-6230-1A7A024435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75F1B6-4FBF-D52E-D96D-582851744E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9242A-17FF-49FF-B9F3-883F052A9503}" type="datetime1">
              <a:rPr lang="nb-NO" smtClean="0"/>
              <a:t>04.12.2024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823FC1-0CCF-53DF-A476-BB24B137D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https://nettskjema.no/a/ubmoduler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755CE2-FD61-776E-95E1-5DC04A0DB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32074-5D52-4AAC-88A0-F8CFB56ADBC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94444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4CA98-10AE-A253-E978-47DE7C6390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6EDE19-FE31-31E2-2C98-A8BC70C437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3C8F5F-17B6-EAFD-F8D3-AEAF9E8F27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49783-301C-4CD6-AE45-57DC508030BA}" type="datetime1">
              <a:rPr lang="nb-NO" smtClean="0"/>
              <a:t>04.12.2024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1C3C10-6E4A-4463-0AC3-289A73179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https://nettskjema.no/a/ubmoduler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58183A-7012-ED38-6B16-511ED4F42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32074-5D52-4AAC-88A0-F8CFB56ADBC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447186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FB59A2-EB67-EC50-F962-3E389AF2CB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E1D90A-0A8F-B349-D343-608158AF7B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2E8286-5089-567B-31B6-C1F0782C04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D3502-A76F-4D5A-9BFA-BDB37E7A86E5}" type="datetime1">
              <a:rPr lang="nb-NO" smtClean="0"/>
              <a:t>04.12.2024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7EB0CD-5315-3329-F209-B9DF2F818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https://nettskjema.no/a/ubmoduler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CB5015-529A-664F-1A83-BD80E59303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32074-5D52-4AAC-88A0-F8CFB56ADBC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466600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9CADB-4394-4AB6-8A5A-13C64E9D3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31D75F-8FF6-EF37-C503-2730F3AACD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28C8E6-225A-0EB6-B30A-BBA2B33B83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B08217-F342-C381-FD95-B3BB4DC76E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54EC7-ED89-4D7B-9461-9AF7BD79A7E8}" type="datetime1">
              <a:rPr lang="nb-NO" smtClean="0"/>
              <a:t>04.12.2024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DB7340-2A60-E2C7-A1EB-373909254D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https://nettskjema.no/a/ubmoduler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CCA8F0-61F7-DC50-6690-A1907F464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32074-5D52-4AAC-88A0-F8CFB56ADBC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77820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393A5-454F-DF51-9689-1787586C5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EC9471-23A1-40EA-E63F-AEE83F3B04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642A1C-204A-5E8B-36A1-F101E3F94C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03A6A1-AB56-421A-B1DE-44AB2C055A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6FE4DCC-37C4-19FB-8D40-3678811382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7C92A7-E226-4D11-8F87-635EA3A92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61E15-695C-4DE7-AAF2-D57EF0185B7A}" type="datetime1">
              <a:rPr lang="nb-NO" smtClean="0"/>
              <a:t>04.12.2024</a:t>
            </a:fld>
            <a:endParaRPr lang="nb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D8D7FB7-4F0F-B8B9-6C8F-2324518B7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https://nettskjema.no/a/ubmoduler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0267CF-1BDE-4E37-BA54-59798D34C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32074-5D52-4AAC-88A0-F8CFB56ADBC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669592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F17ED-B431-A533-3A99-B9A160840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01C644-3B70-39F7-A247-5DDECA17C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102AB-1E4A-46FF-83E2-62A573CE2538}" type="datetime1">
              <a:rPr lang="nb-NO" smtClean="0"/>
              <a:t>04.12.2024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809AC2-F077-2535-87BC-78F3ED9AAA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https://nettskjema.no/a/ubmoduler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E3A2A3-68C4-4615-B422-513A39DF0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32074-5D52-4AAC-88A0-F8CFB56ADBC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359758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48541A-300F-C49E-CD99-EB9A754B61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4606E-C997-4070-8656-044E2CAE8302}" type="datetime1">
              <a:rPr lang="nb-NO" smtClean="0"/>
              <a:t>04.12.2024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F9E128-78EA-9D4B-2E87-83C1E22D3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https://nettskjema.no/a/ubmoduler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EF85E2-1A26-6BF5-262C-2BCD524BB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32074-5D52-4AAC-88A0-F8CFB56ADBC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46610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C55A0E-51D8-0FC3-E7D5-8D86B6139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49E02E-AF8D-D867-CCD9-4E71B46F6A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F9F9BF-3F05-8C7A-A2A0-41514E7CFB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B8C05F-79C4-2FDB-59AF-1113C7175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DF423-5343-4254-B2A7-842C2658A1DC}" type="datetime1">
              <a:rPr lang="nb-NO" smtClean="0"/>
              <a:t>04.12.2024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2D20E1-4BA0-CAED-A2AE-99E121A8B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https://nettskjema.no/a/ubmoduler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BF663F-813F-036E-D9FD-1C17BA943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32074-5D52-4AAC-88A0-F8CFB56ADBC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04517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007483-84B1-AA79-DABE-9AB9FB27CD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913C706-3ACB-B6F3-CB1F-4B3B169C51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5344E9-B08A-A076-5054-B39EB7ED73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4E21BC-5023-03D1-4131-70C1DE3447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26EF9-1B6F-4F61-8E98-B99E1996ABDA}" type="datetime1">
              <a:rPr lang="nb-NO" smtClean="0"/>
              <a:t>04.12.2024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E22C25-56CA-CEE5-C12B-719F68269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https://nettskjema.no/a/ubmoduler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A39E86-F7E6-C842-5332-0A4EFCFCC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32074-5D52-4AAC-88A0-F8CFB56ADBC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343552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754EA9-F685-9EA2-362F-99BAEE235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96A7E2-E9F1-7536-ABD1-DD894BB412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FF9221-25A6-0538-305B-976BCA0B8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B549F-B050-490C-8F63-BA95746E17D1}" type="datetime1">
              <a:rPr lang="nb-NO" smtClean="0"/>
              <a:t>04.12.2024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FB3E92-1EE0-EE4A-E95A-AEDE84AD7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https://nettskjema.no/a/ubmoduler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6DB09-247D-366E-576D-02AA24F4F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32074-5D52-4AAC-88A0-F8CFB56ADBC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369802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AFF4329-19E5-3AC7-7C4F-9B11B8B278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71739D-6FAE-97CD-9702-38A9DC5E6E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79B2F2-06D8-EF99-61A6-2F6F6E34EE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5C33A-CEFF-4424-87DD-D7613F903056}" type="datetime1">
              <a:rPr lang="nb-NO" smtClean="0"/>
              <a:t>04.12.2024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B0E0F2-BA3E-0485-CF33-B6F299281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https://nettskjema.no/a/ubmoduler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B08D1D-55E2-55B5-E087-93DFD58B0C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32074-5D52-4AAC-88A0-F8CFB56ADBC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237021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5696465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pic>
        <p:nvPicPr>
          <p:cNvPr id="22" name="Graphic 21" descr="Logo Universitet i oslo">
            <a:extLst>
              <a:ext uri="{FF2B5EF4-FFF2-40B4-BE49-F238E27FC236}">
                <a16:creationId xmlns:a16="http://schemas.microsoft.com/office/drawing/2014/main" id="{6E1EFA63-AE81-48F7-9E1A-4460842D51F4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828800" y="6102564"/>
            <a:ext cx="1931842" cy="383961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60045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2E55BFD0-3838-4C77-8213-EC91439B613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1224" y="2914921"/>
            <a:ext cx="6933976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Undertittel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1061188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fld id="{B782F08A-E624-4D45-A6A6-48C8C8C29863}" type="datetime1">
              <a:rPr lang="nb-NO" smtClean="0">
                <a:highlight>
                  <a:srgbClr val="FFFFFF"/>
                </a:highlight>
              </a:rPr>
              <a:t>04.12.2024</a:t>
            </a:fld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5889228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8580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88597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pic>
        <p:nvPicPr>
          <p:cNvPr id="22" name="Graphic 21" descr="Logo Universitet i oslo">
            <a:extLst>
              <a:ext uri="{FF2B5EF4-FFF2-40B4-BE49-F238E27FC236}">
                <a16:creationId xmlns:a16="http://schemas.microsoft.com/office/drawing/2014/main" id="{6E1EFA63-AE81-48F7-9E1A-4460842D51F4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828800" y="6102564"/>
            <a:ext cx="1931842" cy="383961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60045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2E55BFD0-3838-4C77-8213-EC91439B613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1224" y="2914921"/>
            <a:ext cx="6933976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Undertittel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1061188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fld id="{D379199C-7D8A-4117-8185-285440B3500E}" type="datetime1">
              <a:rPr lang="nb-NO" smtClean="0">
                <a:highlight>
                  <a:srgbClr val="FFFFFF"/>
                </a:highlight>
              </a:rPr>
              <a:t>04.12.2024</a:t>
            </a:fld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7786409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8FBC69D8-B71C-4206-87BD-EF7A4F58AE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848886" y="0"/>
            <a:ext cx="10343115" cy="569646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pic>
        <p:nvPicPr>
          <p:cNvPr id="24" name="Graphic 23" descr="Logo Universitet i oslo">
            <a:extLst>
              <a:ext uri="{FF2B5EF4-FFF2-40B4-BE49-F238E27FC236}">
                <a16:creationId xmlns:a16="http://schemas.microsoft.com/office/drawing/2014/main" id="{D5876ED4-6402-4ADE-B19E-6AFD1B98A2B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828800" y="6102564"/>
            <a:ext cx="1931842" cy="383961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60045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411EF4AB-07E6-4205-89A6-BD26CABE9CD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81224" y="2914921"/>
            <a:ext cx="6933976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Undertittel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1061188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fld id="{ACE7AFAD-38AB-4283-8ECB-EA7EEC63FBE0}" type="datetime1">
              <a:rPr lang="nb-NO" smtClean="0">
                <a:highlight>
                  <a:srgbClr val="FFFFFF"/>
                </a:highlight>
              </a:rPr>
              <a:t>04.12.2024</a:t>
            </a:fld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1347737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8FBC69D8-B71C-4206-87BD-EF7A4F58AEE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848886" y="0"/>
            <a:ext cx="10343115" cy="569646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pic>
        <p:nvPicPr>
          <p:cNvPr id="24" name="Graphic 23" descr="Logo Universitet i oslo">
            <a:extLst>
              <a:ext uri="{FF2B5EF4-FFF2-40B4-BE49-F238E27FC236}">
                <a16:creationId xmlns:a16="http://schemas.microsoft.com/office/drawing/2014/main" id="{071EBF8B-CB57-4D96-BEC9-81D876B40C3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828800" y="6102564"/>
            <a:ext cx="1931842" cy="383961"/>
          </a:xfrm>
          <a:prstGeom prst="rect">
            <a:avLst/>
          </a:prstGeom>
        </p:spPr>
      </p:pic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5FF6A525-3478-4FBD-9813-B825C9A70E53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60045"/>
            <a:ext cx="6093717" cy="1076281"/>
          </a:xfrm>
        </p:spPr>
        <p:txBody>
          <a:bodyPr anchor="t"/>
          <a:lstStyle>
            <a:lvl1pPr>
              <a:lnSpc>
                <a:spcPct val="100000"/>
              </a:lnSpc>
              <a:defRPr sz="20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60C72AC-B09E-4EE6-9F89-F57BA1D22EC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7821" y="2282617"/>
            <a:ext cx="6097120" cy="1705095"/>
          </a:xfrm>
        </p:spPr>
        <p:txBody>
          <a:bodyPr/>
          <a:lstStyle>
            <a:lvl1pPr marL="0" indent="0">
              <a:buNone/>
              <a:defRPr sz="450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Klikk for å legge til tittel</a:t>
            </a:r>
            <a:endParaRPr lang="en-US" dirty="0"/>
          </a:p>
        </p:txBody>
      </p:sp>
      <p:sp>
        <p:nvSpPr>
          <p:cNvPr id="25" name="Subtitle 2">
            <a:extLst>
              <a:ext uri="{FF2B5EF4-FFF2-40B4-BE49-F238E27FC236}">
                <a16:creationId xmlns:a16="http://schemas.microsoft.com/office/drawing/2014/main" id="{A76EB581-AD77-44E6-B0C1-79B4F5E4272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FF90891E-BD34-453C-A553-405075097BB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39DE2A1-ED8C-4A49-A6AE-E9D46E40E9B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1061188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C1935023-B5DB-4153-92C3-DA938CAF07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fld id="{430FC120-E1AE-453F-8E85-43BD3B229A5C}" type="datetime1">
              <a:rPr lang="nb-NO" smtClean="0">
                <a:highlight>
                  <a:srgbClr val="FFFFFF"/>
                </a:highlight>
              </a:rPr>
              <a:t>04.12.2024</a:t>
            </a:fld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2123325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Innhold og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5696465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5" name="Graphic 24" descr="Logo Universitet i oslo">
            <a:extLst>
              <a:ext uri="{FF2B5EF4-FFF2-40B4-BE49-F238E27FC236}">
                <a16:creationId xmlns:a16="http://schemas.microsoft.com/office/drawing/2014/main" id="{1C54C566-FAF1-457B-ADC2-B572C2BA417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28800" y="6276395"/>
            <a:ext cx="1029645" cy="204646"/>
          </a:xfrm>
          <a:prstGeom prst="rect">
            <a:avLst/>
          </a:prstGeom>
        </p:spPr>
      </p:pic>
      <p:sp>
        <p:nvSpPr>
          <p:cNvPr id="22" name="Text Placeholder 12">
            <a:extLst>
              <a:ext uri="{FF2B5EF4-FFF2-40B4-BE49-F238E27FC236}">
                <a16:creationId xmlns:a16="http://schemas.microsoft.com/office/drawing/2014/main" id="{7790B458-49BE-41F6-BD1C-5F9A1329927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287211" y="6243181"/>
            <a:ext cx="1501215" cy="259232"/>
          </a:xfrm>
        </p:spPr>
        <p:txBody>
          <a:bodyPr anchor="b"/>
          <a:lstStyle>
            <a:lvl1pPr marL="0" indent="0">
              <a:buNone/>
              <a:def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nb-NO" dirty="0"/>
              <a:t>Enter partner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30FD2C0-C7B1-4B5E-A6A6-CCC2718B101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8202" y="6243181"/>
            <a:ext cx="1501215" cy="259232"/>
          </a:xfrm>
        </p:spPr>
        <p:txBody>
          <a:bodyPr anchor="b"/>
          <a:lstStyle>
            <a:lvl1pPr marL="0" indent="0">
              <a:buNone/>
              <a:def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nb-NO" dirty="0"/>
              <a:t>Enter partner</a:t>
            </a:r>
            <a:endParaRPr lang="en-US" dirty="0"/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30" name="addin_colorlist" hidden="1">
            <a:extLst>
              <a:ext uri="{FF2B5EF4-FFF2-40B4-BE49-F238E27FC236}">
                <a16:creationId xmlns:a16="http://schemas.microsoft.com/office/drawing/2014/main" id="{AFA5CDF3-9F39-4EC9-8B13-4B34D2EEBEB7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60045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5FC3B6DF-0955-4B68-A16C-BE498E06A23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1224" y="2914921"/>
            <a:ext cx="6933976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Undertittel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7DE7D971-BF8D-4AE3-BC82-0E6BE0967F2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F99AC1F-778E-44FF-BF8A-667198760BA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CB187476-A7FD-44F9-928A-D91ECC1D928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1061188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9" name="Date Placeholder 3">
            <a:extLst>
              <a:ext uri="{FF2B5EF4-FFF2-40B4-BE49-F238E27FC236}">
                <a16:creationId xmlns:a16="http://schemas.microsoft.com/office/drawing/2014/main" id="{486B2F67-1009-493C-8D10-146042824B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fld id="{A99D1465-4A7E-4E9C-B155-042E0EB538FD}" type="datetime1">
              <a:rPr lang="nb-NO" smtClean="0">
                <a:highlight>
                  <a:srgbClr val="FFFFFF"/>
                </a:highlight>
              </a:rPr>
              <a:t>04.12.2024</a:t>
            </a:fld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4377308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Bilde og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D527594-E039-4932-98AD-71552210E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848886" y="0"/>
            <a:ext cx="10343115" cy="569646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26" name="Graphic 25" descr="Logo Universitet i oslo">
            <a:extLst>
              <a:ext uri="{FF2B5EF4-FFF2-40B4-BE49-F238E27FC236}">
                <a16:creationId xmlns:a16="http://schemas.microsoft.com/office/drawing/2014/main" id="{76DDCE7B-0FD7-4604-86F3-CED3F3DE49B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28800" y="6276395"/>
            <a:ext cx="1029645" cy="204646"/>
          </a:xfrm>
          <a:prstGeom prst="rect">
            <a:avLst/>
          </a:prstGeom>
        </p:spPr>
      </p:pic>
      <p:sp>
        <p:nvSpPr>
          <p:cNvPr id="22" name="Text Placeholder 12">
            <a:extLst>
              <a:ext uri="{FF2B5EF4-FFF2-40B4-BE49-F238E27FC236}">
                <a16:creationId xmlns:a16="http://schemas.microsoft.com/office/drawing/2014/main" id="{FF31F495-88E8-4FEA-B7F3-27E00B57CFC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287211" y="6243181"/>
            <a:ext cx="1501215" cy="259232"/>
          </a:xfrm>
        </p:spPr>
        <p:txBody>
          <a:bodyPr anchor="b"/>
          <a:lstStyle>
            <a:lvl1pPr marL="0" indent="0">
              <a:buNone/>
              <a:def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nb-NO" dirty="0"/>
              <a:t>Enter partner</a:t>
            </a:r>
            <a:endParaRPr lang="en-US" dirty="0"/>
          </a:p>
        </p:txBody>
      </p:sp>
      <p:sp>
        <p:nvSpPr>
          <p:cNvPr id="25" name="Text Placeholder 12">
            <a:extLst>
              <a:ext uri="{FF2B5EF4-FFF2-40B4-BE49-F238E27FC236}">
                <a16:creationId xmlns:a16="http://schemas.microsoft.com/office/drawing/2014/main" id="{77ACB398-B3D6-48BC-B1D7-F5D5F027875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8202" y="6243181"/>
            <a:ext cx="1501215" cy="259232"/>
          </a:xfrm>
        </p:spPr>
        <p:txBody>
          <a:bodyPr anchor="b"/>
          <a:lstStyle>
            <a:lvl1pPr marL="0" indent="0">
              <a:buNone/>
              <a:def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nb-NO" dirty="0"/>
              <a:t>Enter partner</a:t>
            </a:r>
            <a:endParaRPr lang="en-US" dirty="0"/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31" name="addin_colorlist" hidden="1">
            <a:extLst>
              <a:ext uri="{FF2B5EF4-FFF2-40B4-BE49-F238E27FC236}">
                <a16:creationId xmlns:a16="http://schemas.microsoft.com/office/drawing/2014/main" id="{6F7F2074-8A40-4EFD-9044-07BE05D692F8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60045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FBC2547E-8E8F-48ED-85F3-524AE65A132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81224" y="2914921"/>
            <a:ext cx="6933976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Undertittel</a:t>
            </a:r>
            <a:endParaRPr lang="en-US" dirty="0"/>
          </a:p>
        </p:txBody>
      </p:sp>
      <p:sp>
        <p:nvSpPr>
          <p:cNvPr id="27" name="Subtitle 2">
            <a:extLst>
              <a:ext uri="{FF2B5EF4-FFF2-40B4-BE49-F238E27FC236}">
                <a16:creationId xmlns:a16="http://schemas.microsoft.com/office/drawing/2014/main" id="{129987B5-A649-4445-9E7D-C33F5830D59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15C875F-FE3C-4CA4-9C94-4875E581767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F9DA2D0-7B9F-4D0E-A0AB-11A30AE78EF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1061188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B366772D-733D-439F-A855-A43D8BA9FC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fld id="{47035D12-D435-4981-98A6-547A1D4838C9}" type="datetime1">
              <a:rPr lang="nb-NO" smtClean="0">
                <a:highlight>
                  <a:srgbClr val="FFFFFF"/>
                </a:highlight>
              </a:rPr>
              <a:t>04.12.2024</a:t>
            </a:fld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40047935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Bilde, footer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D527594-E039-4932-98AD-71552210E21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848886" y="0"/>
            <a:ext cx="10343115" cy="569646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12">
            <a:extLst>
              <a:ext uri="{FF2B5EF4-FFF2-40B4-BE49-F238E27FC236}">
                <a16:creationId xmlns:a16="http://schemas.microsoft.com/office/drawing/2014/main" id="{FF31F495-88E8-4FEA-B7F3-27E00B57CFC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287211" y="6243181"/>
            <a:ext cx="1501215" cy="259232"/>
          </a:xfrm>
        </p:spPr>
        <p:txBody>
          <a:bodyPr anchor="b"/>
          <a:lstStyle>
            <a:lvl1pPr marL="0" indent="0">
              <a:buNone/>
              <a:def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nb-NO" dirty="0"/>
              <a:t>Enter partner</a:t>
            </a:r>
            <a:endParaRPr lang="en-US" dirty="0"/>
          </a:p>
        </p:txBody>
      </p:sp>
      <p:sp>
        <p:nvSpPr>
          <p:cNvPr id="25" name="Text Placeholder 12">
            <a:extLst>
              <a:ext uri="{FF2B5EF4-FFF2-40B4-BE49-F238E27FC236}">
                <a16:creationId xmlns:a16="http://schemas.microsoft.com/office/drawing/2014/main" id="{77ACB398-B3D6-48BC-B1D7-F5D5F027875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8202" y="6243181"/>
            <a:ext cx="1501215" cy="259232"/>
          </a:xfrm>
        </p:spPr>
        <p:txBody>
          <a:bodyPr anchor="b"/>
          <a:lstStyle>
            <a:lvl1pPr marL="0" indent="0">
              <a:buNone/>
              <a:def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nb-NO" dirty="0"/>
              <a:t>Enter partner</a:t>
            </a:r>
            <a:endParaRPr lang="en-US" dirty="0"/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pic>
        <p:nvPicPr>
          <p:cNvPr id="28" name="Graphic 27" descr="Logo Universitet i oslo">
            <a:extLst>
              <a:ext uri="{FF2B5EF4-FFF2-40B4-BE49-F238E27FC236}">
                <a16:creationId xmlns:a16="http://schemas.microsoft.com/office/drawing/2014/main" id="{AC4516CC-DFFC-4FB7-9D2B-83895F118E9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828800" y="6276395"/>
            <a:ext cx="1029645" cy="204646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43C9BB7-52AE-4E55-BFE8-6F0A5069B0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26" name="Title 5">
            <a:extLst>
              <a:ext uri="{FF2B5EF4-FFF2-40B4-BE49-F238E27FC236}">
                <a16:creationId xmlns:a16="http://schemas.microsoft.com/office/drawing/2014/main" id="{3E4EB6FB-CA8A-4089-B382-7EE70734AA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60045"/>
            <a:ext cx="6093717" cy="1076281"/>
          </a:xfrm>
        </p:spPr>
        <p:txBody>
          <a:bodyPr anchor="t"/>
          <a:lstStyle>
            <a:lvl1pPr>
              <a:lnSpc>
                <a:spcPct val="100000"/>
              </a:lnSpc>
              <a:defRPr sz="20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sp>
        <p:nvSpPr>
          <p:cNvPr id="27" name="Text Placeholder 12">
            <a:extLst>
              <a:ext uri="{FF2B5EF4-FFF2-40B4-BE49-F238E27FC236}">
                <a16:creationId xmlns:a16="http://schemas.microsoft.com/office/drawing/2014/main" id="{EE67333C-22A7-412D-89CE-C345901D4EA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7821" y="2282617"/>
            <a:ext cx="6097120" cy="1705095"/>
          </a:xfrm>
        </p:spPr>
        <p:txBody>
          <a:bodyPr/>
          <a:lstStyle>
            <a:lvl1pPr marL="0" indent="0">
              <a:buNone/>
              <a:defRPr sz="450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Klikk for å legge til tittel</a:t>
            </a:r>
            <a:endParaRPr lang="en-US" dirty="0"/>
          </a:p>
        </p:txBody>
      </p:sp>
      <p:sp>
        <p:nvSpPr>
          <p:cNvPr id="29" name="Subtitle 2">
            <a:extLst>
              <a:ext uri="{FF2B5EF4-FFF2-40B4-BE49-F238E27FC236}">
                <a16:creationId xmlns:a16="http://schemas.microsoft.com/office/drawing/2014/main" id="{DAF2865F-7D0D-424F-8EE4-C35A2738267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2BF95729-2A67-4547-A002-CD6025EBAF2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1" name="Text Placeholder 8">
            <a:extLst>
              <a:ext uri="{FF2B5EF4-FFF2-40B4-BE49-F238E27FC236}">
                <a16:creationId xmlns:a16="http://schemas.microsoft.com/office/drawing/2014/main" id="{30900484-5C7A-4A15-B9AF-6C2346D534C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1061188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32" name="Date Placeholder 3">
            <a:extLst>
              <a:ext uri="{FF2B5EF4-FFF2-40B4-BE49-F238E27FC236}">
                <a16:creationId xmlns:a16="http://schemas.microsoft.com/office/drawing/2014/main" id="{375A6F63-D6F2-43D8-B209-39C06B427F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fld id="{AD7415B7-83E1-4F7C-8919-609199E0079A}" type="datetime1">
              <a:rPr lang="nb-NO" smtClean="0">
                <a:highlight>
                  <a:srgbClr val="FFFFFF"/>
                </a:highlight>
              </a:rPr>
              <a:t>04.12.2024</a:t>
            </a:fld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6123506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Innhold og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5696465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5" name="Graphic 24" descr="Logo Universitet i oslo">
            <a:extLst>
              <a:ext uri="{FF2B5EF4-FFF2-40B4-BE49-F238E27FC236}">
                <a16:creationId xmlns:a16="http://schemas.microsoft.com/office/drawing/2014/main" id="{96DF894F-36BB-4E38-9A63-6C7457B4E41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28800" y="6140468"/>
            <a:ext cx="1029645" cy="204646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A4A25B0-0B90-4803-B642-75EEEF2DAF85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187702" y="6062665"/>
            <a:ext cx="1033463" cy="461961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5FB8A002-B764-4891-A47B-B23E156797D6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4753610" y="6062664"/>
            <a:ext cx="1033463" cy="461962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09E5A455-922C-40D3-8829-E47B5EB0F794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60045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A563EA59-6D01-4E34-A523-D5A678156BD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1224" y="2914921"/>
            <a:ext cx="6933976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Undertittel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81A5ECDA-FCA9-4A09-B537-7B2F8802588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C33A09C1-4C63-43F6-BB7C-8872A346505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0CC180C2-0FD7-45CC-B7D6-6564FC2C634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1061188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9" name="Date Placeholder 3">
            <a:extLst>
              <a:ext uri="{FF2B5EF4-FFF2-40B4-BE49-F238E27FC236}">
                <a16:creationId xmlns:a16="http://schemas.microsoft.com/office/drawing/2014/main" id="{18ECB1C4-C5E3-4A77-9A92-AC851BDDD2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fld id="{86661414-DB71-40A3-BFBF-454ECE6BB0FE}" type="datetime1">
              <a:rPr lang="nb-NO" smtClean="0">
                <a:highlight>
                  <a:srgbClr val="FFFFFF"/>
                </a:highlight>
              </a:rPr>
              <a:t>04.12.2024</a:t>
            </a:fld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6917893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Bilde og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ilde av student som sitter i UiOs bygninger.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D527594-E039-4932-98AD-71552210E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848886" y="0"/>
            <a:ext cx="10343115" cy="569646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26" name="Graphic 25" descr="Bilde av student som sitter i UiOs bygninger.">
            <a:extLst>
              <a:ext uri="{FF2B5EF4-FFF2-40B4-BE49-F238E27FC236}">
                <a16:creationId xmlns:a16="http://schemas.microsoft.com/office/drawing/2014/main" id="{75E708B6-95B5-4ACB-9931-428CE2A1E4B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28800" y="6140468"/>
            <a:ext cx="1029645" cy="204646"/>
          </a:xfrm>
          <a:prstGeom prst="rect">
            <a:avLst/>
          </a:prstGeom>
        </p:spPr>
      </p:pic>
      <p:sp>
        <p:nvSpPr>
          <p:cNvPr id="5" name="Picture Placeholder 4" descr="Bilde av student som sitter i UiOs bygninger.">
            <a:extLst>
              <a:ext uri="{FF2B5EF4-FFF2-40B4-BE49-F238E27FC236}">
                <a16:creationId xmlns:a16="http://schemas.microsoft.com/office/drawing/2014/main" id="{11C0B916-B8B5-48D7-8BE8-ACB646AE6F53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187702" y="6062665"/>
            <a:ext cx="1033463" cy="461961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Picture Placeholder 6" descr="Bilde av student som sitter i UiOs bygninger.">
            <a:extLst>
              <a:ext uri="{FF2B5EF4-FFF2-40B4-BE49-F238E27FC236}">
                <a16:creationId xmlns:a16="http://schemas.microsoft.com/office/drawing/2014/main" id="{58E6231B-1C42-4AEC-9D9E-5D1356315087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753610" y="6062664"/>
            <a:ext cx="1033463" cy="461962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809EF1F8-6EE7-443C-8593-431D5DC1D727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6" name="Title 5" descr="Bilde av student som sitter i UiOs bygninger.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60045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sp>
        <p:nvSpPr>
          <p:cNvPr id="22" name="Text Placeholder 3" descr="Bilde av student som sitter i UiOs bygninger.">
            <a:extLst>
              <a:ext uri="{FF2B5EF4-FFF2-40B4-BE49-F238E27FC236}">
                <a16:creationId xmlns:a16="http://schemas.microsoft.com/office/drawing/2014/main" id="{69D5314F-545E-40B8-83D6-1C13EAA62DB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81224" y="2914921"/>
            <a:ext cx="6933976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Undertittel</a:t>
            </a:r>
            <a:endParaRPr lang="en-US" dirty="0"/>
          </a:p>
        </p:txBody>
      </p:sp>
      <p:sp>
        <p:nvSpPr>
          <p:cNvPr id="27" name="Subtitle 2" descr="Bilde av student som sitter i UiOs bygninger.">
            <a:extLst>
              <a:ext uri="{FF2B5EF4-FFF2-40B4-BE49-F238E27FC236}">
                <a16:creationId xmlns:a16="http://schemas.microsoft.com/office/drawing/2014/main" id="{D593D964-011F-4C2E-847F-5E468F56750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 descr="Bilde av student som sitter i UiOs bygninger.">
            <a:extLst>
              <a:ext uri="{FF2B5EF4-FFF2-40B4-BE49-F238E27FC236}">
                <a16:creationId xmlns:a16="http://schemas.microsoft.com/office/drawing/2014/main" id="{0A0AAB19-6B1B-4BA9-A526-029A2412B3C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 descr="Bilde av student som sitter i UiOs bygninger.">
            <a:extLst>
              <a:ext uri="{FF2B5EF4-FFF2-40B4-BE49-F238E27FC236}">
                <a16:creationId xmlns:a16="http://schemas.microsoft.com/office/drawing/2014/main" id="{A8B0EAD6-75E9-40E3-89E3-A0F061D7BD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1061188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30" name="Date Placeholder 3" descr="Bilde av student som sitter i UiOs bygninger.">
            <a:extLst>
              <a:ext uri="{FF2B5EF4-FFF2-40B4-BE49-F238E27FC236}">
                <a16:creationId xmlns:a16="http://schemas.microsoft.com/office/drawing/2014/main" id="{CFAD5246-D054-439A-B79A-5A703492D27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fld id="{E533E897-5BFA-4CEB-846F-B4EF99EBFE5C}" type="datetime1">
              <a:rPr lang="nb-NO" smtClean="0">
                <a:highlight>
                  <a:srgbClr val="FFFFFF"/>
                </a:highlight>
              </a:rPr>
              <a:t>04.12.2024</a:t>
            </a:fld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5168892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bilde, logo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D527594-E039-4932-98AD-71552210E21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848886" y="0"/>
            <a:ext cx="10343115" cy="569646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26" name="Graphic 25" descr="Logo Universitet i oslo">
            <a:extLst>
              <a:ext uri="{FF2B5EF4-FFF2-40B4-BE49-F238E27FC236}">
                <a16:creationId xmlns:a16="http://schemas.microsoft.com/office/drawing/2014/main" id="{105B3387-AF80-4AB9-97AB-A8A22AC69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28800" y="6140468"/>
            <a:ext cx="1029645" cy="204646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1C0B916-B8B5-48D7-8BE8-ACB646AE6F53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187702" y="6062665"/>
            <a:ext cx="1033463" cy="461961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58E6231B-1C42-4AEC-9D9E-5D1356315087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753610" y="6062664"/>
            <a:ext cx="1033463" cy="461962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DA1AF4D2-D3E2-4731-8053-F9F45460D71D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24" name="Title 5">
            <a:extLst>
              <a:ext uri="{FF2B5EF4-FFF2-40B4-BE49-F238E27FC236}">
                <a16:creationId xmlns:a16="http://schemas.microsoft.com/office/drawing/2014/main" id="{6EB2BA06-7D63-45DB-A644-9D71477BD7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60045"/>
            <a:ext cx="6093717" cy="1076281"/>
          </a:xfrm>
        </p:spPr>
        <p:txBody>
          <a:bodyPr anchor="t"/>
          <a:lstStyle>
            <a:lvl1pPr>
              <a:lnSpc>
                <a:spcPct val="100000"/>
              </a:lnSpc>
              <a:defRPr sz="20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sp>
        <p:nvSpPr>
          <p:cNvPr id="25" name="Text Placeholder 12">
            <a:extLst>
              <a:ext uri="{FF2B5EF4-FFF2-40B4-BE49-F238E27FC236}">
                <a16:creationId xmlns:a16="http://schemas.microsoft.com/office/drawing/2014/main" id="{5D7EEC28-9D50-46B0-840F-B57A95CD536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7821" y="2282617"/>
            <a:ext cx="6097120" cy="1705095"/>
          </a:xfrm>
        </p:spPr>
        <p:txBody>
          <a:bodyPr/>
          <a:lstStyle>
            <a:lvl1pPr marL="0" indent="0">
              <a:buNone/>
              <a:defRPr sz="450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Klikk for å legge til tittel</a:t>
            </a:r>
            <a:endParaRPr lang="en-US" dirty="0"/>
          </a:p>
        </p:txBody>
      </p:sp>
      <p:sp>
        <p:nvSpPr>
          <p:cNvPr id="27" name="Subtitle 2">
            <a:extLst>
              <a:ext uri="{FF2B5EF4-FFF2-40B4-BE49-F238E27FC236}">
                <a16:creationId xmlns:a16="http://schemas.microsoft.com/office/drawing/2014/main" id="{7EA36167-9D8E-4BCF-BBEC-1C2AB0346D7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C0B3836F-D71C-44E0-8FFD-3D48410F417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A84ED1B-06EC-4B0E-AAB9-3AE2C287DA5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1061188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8B52C5D0-3797-4E1D-82D8-1D81F5228C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fld id="{6B0C2787-AB81-4C87-A1B2-E7FA3F526634}" type="datetime1">
              <a:rPr lang="nb-NO" smtClean="0">
                <a:highlight>
                  <a:srgbClr val="FFFFFF"/>
                </a:highlight>
              </a:rPr>
              <a:t>04.12.2024</a:t>
            </a:fld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6325081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39708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7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93813678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8" name="Text Placeholder 4" descr="Logo Universi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https://nettskjema.no/a/ubmoduler</a:t>
            </a:r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88711739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11" name="Text Placeholder 4" descr="Logo Universi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23216242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175680-9D72-4324-806A-0AC2820EB95E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https://nettskjema.no/a/ubmoduler</a:t>
            </a:r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5CCF4-7B1F-4D68-9FE1-C8986EA78D2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76E57226-1E4D-4374-BF1B-0CD3468CD3B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BB61701B-A448-4C29-ADD1-91DFE15CBBC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A3BFEEAB-4C32-4677-9DDC-4F1A1EB9490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72DC45EF-B36C-4B26-8066-A09E389362D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424BE313-B869-43D0-8881-42BC1913314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CD88239-769A-4F56-A13C-16AFFAEDA2E8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E8C4A164-6C0C-4EAE-A188-EF90D3EC78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3ACEAB48-F3FF-468E-B8F1-95E6566F2F2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95A040C4-1B5D-42FA-9D8C-ABDE6AD6CC9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A1A8B97-BE36-4BAD-9A48-1F662D406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C3A4F82D-FE57-4BA9-8EC8-B980E7409D64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F6505D79-1BD5-4804-A50C-B62573A5BE65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01881546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29B97B0-7BE1-41B3-8AD6-00C053AB1671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r>
              <a:rPr lang="nb-NO"/>
              <a:t>https://nettskjema.no/a/ubmoduler</a:t>
            </a:r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C27A861-73AB-4996-A205-5D7C21FD4695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724FE5B7-D576-42E4-A689-8A4576E63669}"/>
              </a:ext>
            </a:extLst>
          </p:cNvPr>
          <p:cNvSpPr/>
          <p:nvPr userDrawn="1"/>
        </p:nvSpPr>
        <p:spPr>
          <a:xfrm>
            <a:off x="0" y="-12760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9E4CAB2E-DD74-4C32-8502-40754EB58245}"/>
              </a:ext>
            </a:extLst>
          </p:cNvPr>
          <p:cNvSpPr/>
          <p:nvPr userDrawn="1"/>
        </p:nvSpPr>
        <p:spPr>
          <a:xfrm>
            <a:off x="486187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CC15E2A5-5E1B-4B3B-B4E2-4DFD253257E4}"/>
              </a:ext>
            </a:extLst>
          </p:cNvPr>
          <p:cNvSpPr/>
          <p:nvPr userDrawn="1"/>
        </p:nvSpPr>
        <p:spPr>
          <a:xfrm>
            <a:off x="972374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E0FBBCDD-8050-404B-A748-1BA12CFE7446}"/>
              </a:ext>
            </a:extLst>
          </p:cNvPr>
          <p:cNvSpPr/>
          <p:nvPr userDrawn="1"/>
        </p:nvSpPr>
        <p:spPr>
          <a:xfrm>
            <a:off x="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92F6CCA8-74D2-4909-B417-B7DF9AEF66A0}"/>
              </a:ext>
            </a:extLst>
          </p:cNvPr>
          <p:cNvSpPr/>
          <p:nvPr userDrawn="1"/>
        </p:nvSpPr>
        <p:spPr>
          <a:xfrm>
            <a:off x="2505076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825245AA-07CE-4818-99B2-EA20EBCAA972}"/>
              </a:ext>
            </a:extLst>
          </p:cNvPr>
          <p:cNvSpPr/>
          <p:nvPr userDrawn="1"/>
        </p:nvSpPr>
        <p:spPr>
          <a:xfrm>
            <a:off x="4973338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2FBFF7B2-80A4-4E76-B915-6465DA83BD3E}"/>
              </a:ext>
            </a:extLst>
          </p:cNvPr>
          <p:cNvSpPr/>
          <p:nvPr userDrawn="1"/>
        </p:nvSpPr>
        <p:spPr>
          <a:xfrm>
            <a:off x="744160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2" name="addin_fillplaceholders" hidden="1">
            <a:extLst>
              <a:ext uri="{FF2B5EF4-FFF2-40B4-BE49-F238E27FC236}">
                <a16:creationId xmlns:a16="http://schemas.microsoft.com/office/drawing/2014/main" id="{4967C2E5-1370-44B6-8684-8FCEEE11ADD9}"/>
              </a:ext>
            </a:extLst>
          </p:cNvPr>
          <p:cNvSpPr/>
          <p:nvPr userDrawn="1"/>
        </p:nvSpPr>
        <p:spPr>
          <a:xfrm>
            <a:off x="10049671" y="-6772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A985701D-3354-4E19-9091-9D6A274DA475}"/>
              </a:ext>
            </a:extLst>
          </p:cNvPr>
          <p:cNvSpPr/>
          <p:nvPr userDrawn="1"/>
        </p:nvSpPr>
        <p:spPr>
          <a:xfrm>
            <a:off x="9723740" y="-6467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86AC18C4-ED35-4F5F-9FF6-2FC1A2B358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5B0B15A2-66B2-481D-9D4B-EA00D0937ACE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19C8C024-6390-4159-8434-9D7849FA96F1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2F4A7735-C7D6-4152-964E-DED6180F25FF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A5D1CC9E-7D67-4FFF-A8C7-76FA1003D166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424816470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https://nettskjema.no/a/ubmoduler</a:t>
            </a:r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31D4FB0A-3977-4E06-8C40-12A4FEEB4A91}"/>
              </a:ext>
            </a:extLst>
          </p:cNvPr>
          <p:cNvSpPr/>
          <p:nvPr userDrawn="1"/>
        </p:nvSpPr>
        <p:spPr>
          <a:xfrm>
            <a:off x="0" y="-12760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6233C0A6-BA6C-4CC4-A825-94A8F7D687D4}"/>
              </a:ext>
            </a:extLst>
          </p:cNvPr>
          <p:cNvSpPr/>
          <p:nvPr userDrawn="1"/>
        </p:nvSpPr>
        <p:spPr>
          <a:xfrm>
            <a:off x="486187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8" name="addin_title" hidden="1">
            <a:extLst>
              <a:ext uri="{FF2B5EF4-FFF2-40B4-BE49-F238E27FC236}">
                <a16:creationId xmlns:a16="http://schemas.microsoft.com/office/drawing/2014/main" id="{B9EED3BE-DB82-443C-B841-C291F2BF92AA}"/>
              </a:ext>
            </a:extLst>
          </p:cNvPr>
          <p:cNvSpPr/>
          <p:nvPr userDrawn="1"/>
        </p:nvSpPr>
        <p:spPr>
          <a:xfrm>
            <a:off x="972374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7A854CAC-5092-4F41-8106-DD94E128F34A}"/>
              </a:ext>
            </a:extLst>
          </p:cNvPr>
          <p:cNvSpPr/>
          <p:nvPr userDrawn="1"/>
        </p:nvSpPr>
        <p:spPr>
          <a:xfrm>
            <a:off x="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A880597-DD1B-4FE3-B5C4-46C78C7C209D}"/>
              </a:ext>
            </a:extLst>
          </p:cNvPr>
          <p:cNvSpPr/>
          <p:nvPr userDrawn="1"/>
        </p:nvSpPr>
        <p:spPr>
          <a:xfrm>
            <a:off x="2505076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810CFE9-B1A0-49C5-BD96-B62147DE6C35}"/>
              </a:ext>
            </a:extLst>
          </p:cNvPr>
          <p:cNvSpPr/>
          <p:nvPr userDrawn="1"/>
        </p:nvSpPr>
        <p:spPr>
          <a:xfrm>
            <a:off x="4973338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0AF6D349-38DA-4CF8-B23A-0160015D606D}"/>
              </a:ext>
            </a:extLst>
          </p:cNvPr>
          <p:cNvSpPr/>
          <p:nvPr userDrawn="1"/>
        </p:nvSpPr>
        <p:spPr>
          <a:xfrm>
            <a:off x="744160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3" name="addin_fillplaceholders" hidden="1">
            <a:extLst>
              <a:ext uri="{FF2B5EF4-FFF2-40B4-BE49-F238E27FC236}">
                <a16:creationId xmlns:a16="http://schemas.microsoft.com/office/drawing/2014/main" id="{211C4E26-EF88-4AC7-B59D-B8F79C97D3C6}"/>
              </a:ext>
            </a:extLst>
          </p:cNvPr>
          <p:cNvSpPr/>
          <p:nvPr userDrawn="1"/>
        </p:nvSpPr>
        <p:spPr>
          <a:xfrm>
            <a:off x="10049671" y="-6772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4" name="addin_background" hidden="1">
            <a:extLst>
              <a:ext uri="{FF2B5EF4-FFF2-40B4-BE49-F238E27FC236}">
                <a16:creationId xmlns:a16="http://schemas.microsoft.com/office/drawing/2014/main" id="{D62A3040-FEF4-4801-963C-DDB4F22FD1C0}"/>
              </a:ext>
            </a:extLst>
          </p:cNvPr>
          <p:cNvSpPr/>
          <p:nvPr userDrawn="1"/>
        </p:nvSpPr>
        <p:spPr>
          <a:xfrm>
            <a:off x="9723740" y="-6467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74D1352-E4C3-4AD2-A549-0F091A37B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93F4619A-4862-40A0-B229-D4E4F7387E1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7" name="Content Placeholder 1">
            <a:extLst>
              <a:ext uri="{FF2B5EF4-FFF2-40B4-BE49-F238E27FC236}">
                <a16:creationId xmlns:a16="http://schemas.microsoft.com/office/drawing/2014/main" id="{FD634AF3-DA5F-4341-81FB-8629B27C7FF2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67598AB6-393D-4C92-AED1-7C11D5AAF5CF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438448C7-89FD-46C6-8376-BF9BD7129DE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36575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https://nettskjema.no/a/ubmoduler</a:t>
            </a:r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B124E21B-801F-4136-9DD2-71C4379C542C}"/>
              </a:ext>
            </a:extLst>
          </p:cNvPr>
          <p:cNvSpPr/>
          <p:nvPr userDrawn="1"/>
        </p:nvSpPr>
        <p:spPr>
          <a:xfrm>
            <a:off x="0" y="-12760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467A3F0-8666-4928-8CDE-8007AB9A2599}"/>
              </a:ext>
            </a:extLst>
          </p:cNvPr>
          <p:cNvSpPr/>
          <p:nvPr userDrawn="1"/>
        </p:nvSpPr>
        <p:spPr>
          <a:xfrm>
            <a:off x="486187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985FD90B-A550-4BA9-AAEE-14F96C1FD9A5}"/>
              </a:ext>
            </a:extLst>
          </p:cNvPr>
          <p:cNvSpPr/>
          <p:nvPr userDrawn="1"/>
        </p:nvSpPr>
        <p:spPr>
          <a:xfrm>
            <a:off x="972374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830DBAAD-1943-4701-9A80-A40F5CB899E3}"/>
              </a:ext>
            </a:extLst>
          </p:cNvPr>
          <p:cNvSpPr/>
          <p:nvPr userDrawn="1"/>
        </p:nvSpPr>
        <p:spPr>
          <a:xfrm>
            <a:off x="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3" name="addin_image" hidden="1">
            <a:extLst>
              <a:ext uri="{FF2B5EF4-FFF2-40B4-BE49-F238E27FC236}">
                <a16:creationId xmlns:a16="http://schemas.microsoft.com/office/drawing/2014/main" id="{5828C2D5-69AB-4716-B811-8C682B914C11}"/>
              </a:ext>
            </a:extLst>
          </p:cNvPr>
          <p:cNvSpPr/>
          <p:nvPr userDrawn="1"/>
        </p:nvSpPr>
        <p:spPr>
          <a:xfrm>
            <a:off x="2505076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4" name="addin_grouplist" hidden="1">
            <a:extLst>
              <a:ext uri="{FF2B5EF4-FFF2-40B4-BE49-F238E27FC236}">
                <a16:creationId xmlns:a16="http://schemas.microsoft.com/office/drawing/2014/main" id="{827FE57B-FC1E-42D6-86C3-5B8E867723AC}"/>
              </a:ext>
            </a:extLst>
          </p:cNvPr>
          <p:cNvSpPr/>
          <p:nvPr userDrawn="1"/>
        </p:nvSpPr>
        <p:spPr>
          <a:xfrm>
            <a:off x="4973338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25AEE7BB-6293-42D6-911E-395B73B65564}"/>
              </a:ext>
            </a:extLst>
          </p:cNvPr>
          <p:cNvSpPr/>
          <p:nvPr userDrawn="1"/>
        </p:nvSpPr>
        <p:spPr>
          <a:xfrm>
            <a:off x="744160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7" name="addin_fillplaceholders" hidden="1">
            <a:extLst>
              <a:ext uri="{FF2B5EF4-FFF2-40B4-BE49-F238E27FC236}">
                <a16:creationId xmlns:a16="http://schemas.microsoft.com/office/drawing/2014/main" id="{584A260F-6529-4993-8928-68CB579AAF31}"/>
              </a:ext>
            </a:extLst>
          </p:cNvPr>
          <p:cNvSpPr/>
          <p:nvPr userDrawn="1"/>
        </p:nvSpPr>
        <p:spPr>
          <a:xfrm>
            <a:off x="10049671" y="-6772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8FCC6581-2257-492D-817C-FE398A0E05C6}"/>
              </a:ext>
            </a:extLst>
          </p:cNvPr>
          <p:cNvSpPr/>
          <p:nvPr userDrawn="1"/>
        </p:nvSpPr>
        <p:spPr>
          <a:xfrm>
            <a:off x="9723740" y="-6467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21BB073-B2D6-403F-9218-92EB5D3B2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343BF0F8-28C9-4C5A-ADF4-CD32B8552A75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2191529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https://nettskjema.no/a/ubmoduler</a:t>
            </a:r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addin_colorlist" hidden="1">
            <a:extLst>
              <a:ext uri="{FF2B5EF4-FFF2-40B4-BE49-F238E27FC236}">
                <a16:creationId xmlns:a16="http://schemas.microsoft.com/office/drawing/2014/main" id="{A40C022F-CE92-449D-84E9-321826DA1886}"/>
              </a:ext>
            </a:extLst>
          </p:cNvPr>
          <p:cNvSpPr/>
          <p:nvPr userDrawn="1"/>
        </p:nvSpPr>
        <p:spPr>
          <a:xfrm>
            <a:off x="0" y="-12760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6C4F4838-8788-4B8F-ABFE-082D0F52CC4D}"/>
              </a:ext>
            </a:extLst>
          </p:cNvPr>
          <p:cNvSpPr/>
          <p:nvPr userDrawn="1"/>
        </p:nvSpPr>
        <p:spPr>
          <a:xfrm>
            <a:off x="486187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8" name="addin_title" hidden="1">
            <a:extLst>
              <a:ext uri="{FF2B5EF4-FFF2-40B4-BE49-F238E27FC236}">
                <a16:creationId xmlns:a16="http://schemas.microsoft.com/office/drawing/2014/main" id="{BB5823DF-E763-489D-96CB-9A7738F44EFE}"/>
              </a:ext>
            </a:extLst>
          </p:cNvPr>
          <p:cNvSpPr/>
          <p:nvPr userDrawn="1"/>
        </p:nvSpPr>
        <p:spPr>
          <a:xfrm>
            <a:off x="972374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1CA9F930-54BA-4C08-9681-C9477D4D9A49}"/>
              </a:ext>
            </a:extLst>
          </p:cNvPr>
          <p:cNvSpPr/>
          <p:nvPr userDrawn="1"/>
        </p:nvSpPr>
        <p:spPr>
          <a:xfrm>
            <a:off x="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3" name="addin_image" hidden="1">
            <a:extLst>
              <a:ext uri="{FF2B5EF4-FFF2-40B4-BE49-F238E27FC236}">
                <a16:creationId xmlns:a16="http://schemas.microsoft.com/office/drawing/2014/main" id="{97FC953B-DE75-40FD-8983-DC3B0359F65A}"/>
              </a:ext>
            </a:extLst>
          </p:cNvPr>
          <p:cNvSpPr/>
          <p:nvPr userDrawn="1"/>
        </p:nvSpPr>
        <p:spPr>
          <a:xfrm>
            <a:off x="2505076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4" name="addin_grouplist" hidden="1">
            <a:extLst>
              <a:ext uri="{FF2B5EF4-FFF2-40B4-BE49-F238E27FC236}">
                <a16:creationId xmlns:a16="http://schemas.microsoft.com/office/drawing/2014/main" id="{18710220-1C60-40FB-B9C9-89FD30663BA9}"/>
              </a:ext>
            </a:extLst>
          </p:cNvPr>
          <p:cNvSpPr/>
          <p:nvPr userDrawn="1"/>
        </p:nvSpPr>
        <p:spPr>
          <a:xfrm>
            <a:off x="4973338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5" name="addin_logo" hidden="1">
            <a:extLst>
              <a:ext uri="{FF2B5EF4-FFF2-40B4-BE49-F238E27FC236}">
                <a16:creationId xmlns:a16="http://schemas.microsoft.com/office/drawing/2014/main" id="{C0BF477F-B177-44BE-B0FF-87F86A243519}"/>
              </a:ext>
            </a:extLst>
          </p:cNvPr>
          <p:cNvSpPr/>
          <p:nvPr userDrawn="1"/>
        </p:nvSpPr>
        <p:spPr>
          <a:xfrm>
            <a:off x="744160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3" name="addin_fillplaceholders" hidden="1">
            <a:extLst>
              <a:ext uri="{FF2B5EF4-FFF2-40B4-BE49-F238E27FC236}">
                <a16:creationId xmlns:a16="http://schemas.microsoft.com/office/drawing/2014/main" id="{AC13B065-DDEF-455E-8640-D5FC80D835E3}"/>
              </a:ext>
            </a:extLst>
          </p:cNvPr>
          <p:cNvSpPr/>
          <p:nvPr userDrawn="1"/>
        </p:nvSpPr>
        <p:spPr>
          <a:xfrm>
            <a:off x="10049671" y="-6772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4" name="addin_background" hidden="1">
            <a:extLst>
              <a:ext uri="{FF2B5EF4-FFF2-40B4-BE49-F238E27FC236}">
                <a16:creationId xmlns:a16="http://schemas.microsoft.com/office/drawing/2014/main" id="{C7B00885-6F9D-43A6-A36C-76E16B59F5FD}"/>
              </a:ext>
            </a:extLst>
          </p:cNvPr>
          <p:cNvSpPr/>
          <p:nvPr userDrawn="1"/>
        </p:nvSpPr>
        <p:spPr>
          <a:xfrm>
            <a:off x="9723740" y="-6467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5933B3DA-332C-4235-A5FC-7285219E4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E1C97244-BF96-4452-A92B-286D6480F4CA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1FA6F40C-3019-4DFB-9AAA-277D1AF98D37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0" name="Content Placeholder 1">
            <a:extLst>
              <a:ext uri="{FF2B5EF4-FFF2-40B4-BE49-F238E27FC236}">
                <a16:creationId xmlns:a16="http://schemas.microsoft.com/office/drawing/2014/main" id="{547AC195-4DFB-4664-BCDD-2E4DDC82AAD6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E4E109D-C485-4845-A58A-010C367A3BA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02C9914E-015A-4AA9-8F8F-0E7F6CDBC5D2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99970A00-6EC7-459E-AE27-9FE55AEC6252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BD0D8D92-2AB2-4EB6-B519-3F9E6F44CE2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11">
            <a:extLst>
              <a:ext uri="{FF2B5EF4-FFF2-40B4-BE49-F238E27FC236}">
                <a16:creationId xmlns:a16="http://schemas.microsoft.com/office/drawing/2014/main" id="{91948D52-D225-4494-B14A-AE30B21B2134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2" name="Content Placeholder 3">
            <a:extLst>
              <a:ext uri="{FF2B5EF4-FFF2-40B4-BE49-F238E27FC236}">
                <a16:creationId xmlns:a16="http://schemas.microsoft.com/office/drawing/2014/main" id="{BD9522F0-A7AC-4CDF-85D7-543A1FEA287D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93578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https://nettskjema.no/a/ubmoduler</a:t>
            </a:r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addin_colorlist" hidden="1">
            <a:extLst>
              <a:ext uri="{FF2B5EF4-FFF2-40B4-BE49-F238E27FC236}">
                <a16:creationId xmlns:a16="http://schemas.microsoft.com/office/drawing/2014/main" id="{142D2D8E-3791-4D75-A409-F55BA4E1C8D0}"/>
              </a:ext>
            </a:extLst>
          </p:cNvPr>
          <p:cNvSpPr/>
          <p:nvPr userDrawn="1"/>
        </p:nvSpPr>
        <p:spPr>
          <a:xfrm>
            <a:off x="0" y="-12760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7" name="addin_colorbox" hidden="1">
            <a:extLst>
              <a:ext uri="{FF2B5EF4-FFF2-40B4-BE49-F238E27FC236}">
                <a16:creationId xmlns:a16="http://schemas.microsoft.com/office/drawing/2014/main" id="{93DC0DA9-D9F0-4322-8641-03FC7F14BADF}"/>
              </a:ext>
            </a:extLst>
          </p:cNvPr>
          <p:cNvSpPr/>
          <p:nvPr userDrawn="1"/>
        </p:nvSpPr>
        <p:spPr>
          <a:xfrm>
            <a:off x="486187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497566F0-0F8E-4780-AC64-A573EE339B8C}"/>
              </a:ext>
            </a:extLst>
          </p:cNvPr>
          <p:cNvSpPr/>
          <p:nvPr userDrawn="1"/>
        </p:nvSpPr>
        <p:spPr>
          <a:xfrm>
            <a:off x="972374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8D2A9143-C4BA-4DEF-AE4D-0545F5F29D07}"/>
              </a:ext>
            </a:extLst>
          </p:cNvPr>
          <p:cNvSpPr/>
          <p:nvPr userDrawn="1"/>
        </p:nvSpPr>
        <p:spPr>
          <a:xfrm>
            <a:off x="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2896C4A6-E3A6-4DEA-B06F-DD42E31FF2B1}"/>
              </a:ext>
            </a:extLst>
          </p:cNvPr>
          <p:cNvSpPr/>
          <p:nvPr userDrawn="1"/>
        </p:nvSpPr>
        <p:spPr>
          <a:xfrm>
            <a:off x="2505076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FA90E7C4-B861-44F8-AC82-3EFD4E48EAD0}"/>
              </a:ext>
            </a:extLst>
          </p:cNvPr>
          <p:cNvSpPr/>
          <p:nvPr userDrawn="1"/>
        </p:nvSpPr>
        <p:spPr>
          <a:xfrm>
            <a:off x="4973338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8" name="addin_logo" hidden="1">
            <a:extLst>
              <a:ext uri="{FF2B5EF4-FFF2-40B4-BE49-F238E27FC236}">
                <a16:creationId xmlns:a16="http://schemas.microsoft.com/office/drawing/2014/main" id="{763FEE9A-F431-452C-A9E9-E5CFBCF176AD}"/>
              </a:ext>
            </a:extLst>
          </p:cNvPr>
          <p:cNvSpPr/>
          <p:nvPr userDrawn="1"/>
        </p:nvSpPr>
        <p:spPr>
          <a:xfrm>
            <a:off x="744160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0" name="addin_fillplaceholders" hidden="1">
            <a:extLst>
              <a:ext uri="{FF2B5EF4-FFF2-40B4-BE49-F238E27FC236}">
                <a16:creationId xmlns:a16="http://schemas.microsoft.com/office/drawing/2014/main" id="{1A4EDCA2-20F3-4672-98C0-C655AFB8F3C8}"/>
              </a:ext>
            </a:extLst>
          </p:cNvPr>
          <p:cNvSpPr/>
          <p:nvPr userDrawn="1"/>
        </p:nvSpPr>
        <p:spPr>
          <a:xfrm>
            <a:off x="10049671" y="-6772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1" name="addin_background" hidden="1">
            <a:extLst>
              <a:ext uri="{FF2B5EF4-FFF2-40B4-BE49-F238E27FC236}">
                <a16:creationId xmlns:a16="http://schemas.microsoft.com/office/drawing/2014/main" id="{EF55BBC7-48D7-45FA-A547-33FFB2C30CC1}"/>
              </a:ext>
            </a:extLst>
          </p:cNvPr>
          <p:cNvSpPr/>
          <p:nvPr userDrawn="1"/>
        </p:nvSpPr>
        <p:spPr>
          <a:xfrm>
            <a:off x="9723740" y="-6467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FA391BC1-1440-4ADB-8FB5-926846B289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8" name="Picture Placeholder 4">
            <a:extLst>
              <a:ext uri="{FF2B5EF4-FFF2-40B4-BE49-F238E27FC236}">
                <a16:creationId xmlns:a16="http://schemas.microsoft.com/office/drawing/2014/main" id="{D1BC829C-2722-4451-907F-CBE316B59F08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9" name="Text Placeholder 21">
            <a:extLst>
              <a:ext uri="{FF2B5EF4-FFF2-40B4-BE49-F238E27FC236}">
                <a16:creationId xmlns:a16="http://schemas.microsoft.com/office/drawing/2014/main" id="{61A760A9-5D20-49DC-9704-D7AB8054BC53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8CA0DCC-1193-4C02-B97B-B52F1AE40959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360045" y="3466046"/>
            <a:ext cx="3576295" cy="220291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C68252E1-19A8-4453-938E-FD9016DA1BB4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487D0FCA-4555-416F-AA02-DF93C6E92BD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423566-EF5E-4394-BF5F-3C89203A5587}"/>
              </a:ext>
            </a:extLst>
          </p:cNvPr>
          <p:cNvSpPr>
            <a:spLocks noGrp="1"/>
          </p:cNvSpPr>
          <p:nvPr>
            <p:ph sz="quarter" idx="33"/>
          </p:nvPr>
        </p:nvSpPr>
        <p:spPr>
          <a:xfrm>
            <a:off x="4319320" y="3466048"/>
            <a:ext cx="3576295" cy="220291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6" name="Picture Placeholder 4">
            <a:extLst>
              <a:ext uri="{FF2B5EF4-FFF2-40B4-BE49-F238E27FC236}">
                <a16:creationId xmlns:a16="http://schemas.microsoft.com/office/drawing/2014/main" id="{E8B226C1-9758-4A6F-B810-A8A598BAB167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245F025D-4490-4428-B078-483EE60F189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3AABD6F-42F6-44C6-B1C3-C59B7FB2FE82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8255660" y="3466047"/>
            <a:ext cx="3576295" cy="220291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359426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https://nettskjema.no/a/ubmoduler</a:t>
            </a:r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addin_colorlist" hidden="1">
            <a:extLst>
              <a:ext uri="{FF2B5EF4-FFF2-40B4-BE49-F238E27FC236}">
                <a16:creationId xmlns:a16="http://schemas.microsoft.com/office/drawing/2014/main" id="{31AC4890-D968-4219-945D-858D172A5D77}"/>
              </a:ext>
            </a:extLst>
          </p:cNvPr>
          <p:cNvSpPr/>
          <p:nvPr userDrawn="1"/>
        </p:nvSpPr>
        <p:spPr>
          <a:xfrm>
            <a:off x="0" y="-12760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7" name="addin_colorbox" hidden="1">
            <a:extLst>
              <a:ext uri="{FF2B5EF4-FFF2-40B4-BE49-F238E27FC236}">
                <a16:creationId xmlns:a16="http://schemas.microsoft.com/office/drawing/2014/main" id="{86F89B88-9090-4959-9133-B0C3145AF5AB}"/>
              </a:ext>
            </a:extLst>
          </p:cNvPr>
          <p:cNvSpPr/>
          <p:nvPr userDrawn="1"/>
        </p:nvSpPr>
        <p:spPr>
          <a:xfrm>
            <a:off x="486187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5" name="addin_title" hidden="1">
            <a:extLst>
              <a:ext uri="{FF2B5EF4-FFF2-40B4-BE49-F238E27FC236}">
                <a16:creationId xmlns:a16="http://schemas.microsoft.com/office/drawing/2014/main" id="{10130D39-EE73-433E-9648-4736702FE4E6}"/>
              </a:ext>
            </a:extLst>
          </p:cNvPr>
          <p:cNvSpPr/>
          <p:nvPr userDrawn="1"/>
        </p:nvSpPr>
        <p:spPr>
          <a:xfrm>
            <a:off x="972374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364A1B9F-7431-4C6F-938D-8D8CF0947D85}"/>
              </a:ext>
            </a:extLst>
          </p:cNvPr>
          <p:cNvSpPr/>
          <p:nvPr userDrawn="1"/>
        </p:nvSpPr>
        <p:spPr>
          <a:xfrm>
            <a:off x="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D3A2D3-005F-4F0F-9717-EB2D6E08EE08}"/>
              </a:ext>
            </a:extLst>
          </p:cNvPr>
          <p:cNvSpPr/>
          <p:nvPr userDrawn="1"/>
        </p:nvSpPr>
        <p:spPr>
          <a:xfrm>
            <a:off x="2505076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BD826175-B3D0-4F68-8DAC-06A43E76CBD4}"/>
              </a:ext>
            </a:extLst>
          </p:cNvPr>
          <p:cNvSpPr/>
          <p:nvPr userDrawn="1"/>
        </p:nvSpPr>
        <p:spPr>
          <a:xfrm>
            <a:off x="4973338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0C3760A8-3B0F-4C72-8AC2-EB4896A2ECB7}"/>
              </a:ext>
            </a:extLst>
          </p:cNvPr>
          <p:cNvSpPr/>
          <p:nvPr userDrawn="1"/>
        </p:nvSpPr>
        <p:spPr>
          <a:xfrm>
            <a:off x="744160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3" name="addin_fillplaceholders" hidden="1">
            <a:extLst>
              <a:ext uri="{FF2B5EF4-FFF2-40B4-BE49-F238E27FC236}">
                <a16:creationId xmlns:a16="http://schemas.microsoft.com/office/drawing/2014/main" id="{FE47F545-0194-4012-81AE-1D5AC4C4FD57}"/>
              </a:ext>
            </a:extLst>
          </p:cNvPr>
          <p:cNvSpPr/>
          <p:nvPr userDrawn="1"/>
        </p:nvSpPr>
        <p:spPr>
          <a:xfrm>
            <a:off x="10049671" y="-6772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4" name="addin_background" hidden="1">
            <a:extLst>
              <a:ext uri="{FF2B5EF4-FFF2-40B4-BE49-F238E27FC236}">
                <a16:creationId xmlns:a16="http://schemas.microsoft.com/office/drawing/2014/main" id="{4712F7F6-7794-4B44-B656-2B95D75FCD19}"/>
              </a:ext>
            </a:extLst>
          </p:cNvPr>
          <p:cNvSpPr/>
          <p:nvPr userDrawn="1"/>
        </p:nvSpPr>
        <p:spPr>
          <a:xfrm>
            <a:off x="9723740" y="-6467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C0B95C6D-7CD0-46CD-8388-B5E940C10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8" name="Subtitle 2">
            <a:extLst>
              <a:ext uri="{FF2B5EF4-FFF2-40B4-BE49-F238E27FC236}">
                <a16:creationId xmlns:a16="http://schemas.microsoft.com/office/drawing/2014/main" id="{65508DBB-F9FC-4C33-A7BD-84242F1B152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A56F80D4-CF78-4E02-BFFF-FC6902A8B6E6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A1DAFE2B-0C2E-45FB-B092-5E3201E5AF6C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0734B4D-B0F1-4CEB-8BEC-3DB4E72AD134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A426AB05-0501-48FD-BCD0-7CDAC9A736A7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4CCD12C2-1B2B-49E0-B05A-4CCA05E99D53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Content Placeholder 3">
            <a:extLst>
              <a:ext uri="{FF2B5EF4-FFF2-40B4-BE49-F238E27FC236}">
                <a16:creationId xmlns:a16="http://schemas.microsoft.com/office/drawing/2014/main" id="{FE2E850F-841A-4294-B4BE-C6C5060405AF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4" name="Text Placeholder 21">
            <a:extLst>
              <a:ext uri="{FF2B5EF4-FFF2-40B4-BE49-F238E27FC236}">
                <a16:creationId xmlns:a16="http://schemas.microsoft.com/office/drawing/2014/main" id="{EDBE76FF-82E0-4E33-B7B0-3EFC3520C18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Content Placeholder 3">
            <a:extLst>
              <a:ext uri="{FF2B5EF4-FFF2-40B4-BE49-F238E27FC236}">
                <a16:creationId xmlns:a16="http://schemas.microsoft.com/office/drawing/2014/main" id="{534B4E95-6C4B-4DBD-B955-5B8D72717E4A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52212789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https://nettskjema.no/a/ubmoduler</a:t>
            </a:r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86E0964B-F701-45BA-AA44-44BE42513825}"/>
              </a:ext>
            </a:extLst>
          </p:cNvPr>
          <p:cNvSpPr/>
          <p:nvPr userDrawn="1"/>
        </p:nvSpPr>
        <p:spPr>
          <a:xfrm>
            <a:off x="0" y="-12760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EDC69D22-2684-4D26-8CD5-1033269464B5}"/>
              </a:ext>
            </a:extLst>
          </p:cNvPr>
          <p:cNvSpPr/>
          <p:nvPr userDrawn="1"/>
        </p:nvSpPr>
        <p:spPr>
          <a:xfrm>
            <a:off x="486187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C5D726C6-5AFA-46DD-91B9-C1649A53A6DB}"/>
              </a:ext>
            </a:extLst>
          </p:cNvPr>
          <p:cNvSpPr/>
          <p:nvPr userDrawn="1"/>
        </p:nvSpPr>
        <p:spPr>
          <a:xfrm>
            <a:off x="972374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16CCF0AB-7B91-4AB1-9A47-FB961F5A86A4}"/>
              </a:ext>
            </a:extLst>
          </p:cNvPr>
          <p:cNvSpPr/>
          <p:nvPr userDrawn="1"/>
        </p:nvSpPr>
        <p:spPr>
          <a:xfrm>
            <a:off x="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1E3ECC87-E5A4-4BF4-9A62-B0C4905D50F7}"/>
              </a:ext>
            </a:extLst>
          </p:cNvPr>
          <p:cNvSpPr/>
          <p:nvPr userDrawn="1"/>
        </p:nvSpPr>
        <p:spPr>
          <a:xfrm>
            <a:off x="2505076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4869AE6A-E4F5-4D6B-B0A6-897CEA86BDB4}"/>
              </a:ext>
            </a:extLst>
          </p:cNvPr>
          <p:cNvSpPr/>
          <p:nvPr userDrawn="1"/>
        </p:nvSpPr>
        <p:spPr>
          <a:xfrm>
            <a:off x="4973338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4DB42835-BA64-4401-8B6A-3A691FC7EDDF}"/>
              </a:ext>
            </a:extLst>
          </p:cNvPr>
          <p:cNvSpPr/>
          <p:nvPr userDrawn="1"/>
        </p:nvSpPr>
        <p:spPr>
          <a:xfrm>
            <a:off x="744160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5489F32F-9C3F-4B82-9CB9-558661DF83E5}"/>
              </a:ext>
            </a:extLst>
          </p:cNvPr>
          <p:cNvSpPr/>
          <p:nvPr userDrawn="1"/>
        </p:nvSpPr>
        <p:spPr>
          <a:xfrm>
            <a:off x="10049671" y="-6772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background" hidden="1">
            <a:extLst>
              <a:ext uri="{FF2B5EF4-FFF2-40B4-BE49-F238E27FC236}">
                <a16:creationId xmlns:a16="http://schemas.microsoft.com/office/drawing/2014/main" id="{8F22A419-038B-42AB-B49F-40A30240A343}"/>
              </a:ext>
            </a:extLst>
          </p:cNvPr>
          <p:cNvSpPr/>
          <p:nvPr userDrawn="1"/>
        </p:nvSpPr>
        <p:spPr>
          <a:xfrm>
            <a:off x="9723740" y="-6467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9" name="addin_colorlist" hidden="1">
            <a:extLst>
              <a:ext uri="{FF2B5EF4-FFF2-40B4-BE49-F238E27FC236}">
                <a16:creationId xmlns:a16="http://schemas.microsoft.com/office/drawing/2014/main" id="{08A48CA1-72FF-4711-A5FF-8D6396A705F3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30" name="addin_background" hidden="1">
            <a:extLst>
              <a:ext uri="{FF2B5EF4-FFF2-40B4-BE49-F238E27FC236}">
                <a16:creationId xmlns:a16="http://schemas.microsoft.com/office/drawing/2014/main" id="{F0BF2569-74DC-4565-8074-0C9D1583B71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41" name="Title 1">
            <a:extLst>
              <a:ext uri="{FF2B5EF4-FFF2-40B4-BE49-F238E27FC236}">
                <a16:creationId xmlns:a16="http://schemas.microsoft.com/office/drawing/2014/main" id="{F7AB04A4-9736-47E6-84C2-25BE99ED6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3" name="Picture Placeholder 4">
            <a:extLst>
              <a:ext uri="{FF2B5EF4-FFF2-40B4-BE49-F238E27FC236}">
                <a16:creationId xmlns:a16="http://schemas.microsoft.com/office/drawing/2014/main" id="{184212D2-050F-4DD7-ACF7-CCA3EF7CB47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3A45565F-A821-4D8D-9075-0F10F71CC53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508FB0C8-FF99-489F-87BF-7D87D0EC67FB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2" name="Picture Placeholder 4">
            <a:extLst>
              <a:ext uri="{FF2B5EF4-FFF2-40B4-BE49-F238E27FC236}">
                <a16:creationId xmlns:a16="http://schemas.microsoft.com/office/drawing/2014/main" id="{EF3C7539-7EF5-4929-B861-6235B19839E3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3" name="Text Placeholder 21">
            <a:extLst>
              <a:ext uri="{FF2B5EF4-FFF2-40B4-BE49-F238E27FC236}">
                <a16:creationId xmlns:a16="http://schemas.microsoft.com/office/drawing/2014/main" id="{8C030C75-034E-4066-B984-5CD493EBB60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Content Placeholder 3">
            <a:extLst>
              <a:ext uri="{FF2B5EF4-FFF2-40B4-BE49-F238E27FC236}">
                <a16:creationId xmlns:a16="http://schemas.microsoft.com/office/drawing/2014/main" id="{C0A0B4A0-BF85-45BC-89C6-5F646602D782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5" name="Picture Placeholder 4">
            <a:extLst>
              <a:ext uri="{FF2B5EF4-FFF2-40B4-BE49-F238E27FC236}">
                <a16:creationId xmlns:a16="http://schemas.microsoft.com/office/drawing/2014/main" id="{64F64DF8-E64D-4A9D-8C68-25F4FCAEF654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6" name="Text Placeholder 21">
            <a:extLst>
              <a:ext uri="{FF2B5EF4-FFF2-40B4-BE49-F238E27FC236}">
                <a16:creationId xmlns:a16="http://schemas.microsoft.com/office/drawing/2014/main" id="{7356F1CA-E125-424B-BB53-BC73A46C4C7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Content Placeholder 3">
            <a:extLst>
              <a:ext uri="{FF2B5EF4-FFF2-40B4-BE49-F238E27FC236}">
                <a16:creationId xmlns:a16="http://schemas.microsoft.com/office/drawing/2014/main" id="{02A81D26-31B6-4FF2-B59F-4219EF5581E5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8" name="Picture Placeholder 4">
            <a:extLst>
              <a:ext uri="{FF2B5EF4-FFF2-40B4-BE49-F238E27FC236}">
                <a16:creationId xmlns:a16="http://schemas.microsoft.com/office/drawing/2014/main" id="{B5418603-23E6-4256-8A3F-39B0AB146A66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9" name="Text Placeholder 21">
            <a:extLst>
              <a:ext uri="{FF2B5EF4-FFF2-40B4-BE49-F238E27FC236}">
                <a16:creationId xmlns:a16="http://schemas.microsoft.com/office/drawing/2014/main" id="{A6CA1D4C-3F43-4AB0-8208-7F2AF7CFFF52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Content Placeholder 3">
            <a:extLst>
              <a:ext uri="{FF2B5EF4-FFF2-40B4-BE49-F238E27FC236}">
                <a16:creationId xmlns:a16="http://schemas.microsoft.com/office/drawing/2014/main" id="{57B47D8B-C741-407F-8E55-D9739AB9FE56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56841697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https://nettskjema.no/a/ubmoduler</a:t>
            </a:r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A615AC4F-D77E-4A22-87C1-837DFDCD2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62B526F6-6D15-427A-A8C5-635E0F4998F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Picture Placeholder 1">
            <a:extLst>
              <a:ext uri="{FF2B5EF4-FFF2-40B4-BE49-F238E27FC236}">
                <a16:creationId xmlns:a16="http://schemas.microsoft.com/office/drawing/2014/main" id="{79DE8CD7-BE10-449F-AF28-2E7FEDC125BD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1303CE05-6305-415D-AAAB-AB1E68D0A81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DBB88548-DF94-4C6D-982E-AC0D7259CAF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2B56F20F-4331-43F3-8870-5C7180BA795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27" name="addin_colorlist" hidden="1">
            <a:extLst>
              <a:ext uri="{FF2B5EF4-FFF2-40B4-BE49-F238E27FC236}">
                <a16:creationId xmlns:a16="http://schemas.microsoft.com/office/drawing/2014/main" id="{7FDD0C8A-73E4-457D-A090-A780511080D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28" name="addin_background" hidden="1">
            <a:extLst>
              <a:ext uri="{FF2B5EF4-FFF2-40B4-BE49-F238E27FC236}">
                <a16:creationId xmlns:a16="http://schemas.microsoft.com/office/drawing/2014/main" id="{66AC68C4-1F80-4D2F-AA37-972A7975DE9F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2119492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https://nettskjema.no/a/ubmoduler</a:t>
            </a:r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E604A5C1-C3DB-485E-9FFA-778B3999B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4C9C15F1-224D-426C-86CC-1435BCA72D28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751E2EBF-B915-4136-8AC8-79EC9A3A6DDC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Text Placeholder 21">
            <a:extLst>
              <a:ext uri="{FF2B5EF4-FFF2-40B4-BE49-F238E27FC236}">
                <a16:creationId xmlns:a16="http://schemas.microsoft.com/office/drawing/2014/main" id="{6C56849E-73F2-4142-87B8-43B8AA2E5F1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0E9601A7-D64D-4092-B47B-792F4BF4C057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C8BD93F2-8F08-4485-BA2A-0C6168F2FD5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Picture Placeholder 9">
            <a:extLst>
              <a:ext uri="{FF2B5EF4-FFF2-40B4-BE49-F238E27FC236}">
                <a16:creationId xmlns:a16="http://schemas.microsoft.com/office/drawing/2014/main" id="{B04AFE79-0B5C-4106-A07B-130B1AF75D54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addin_colorlist" hidden="1">
            <a:extLst>
              <a:ext uri="{FF2B5EF4-FFF2-40B4-BE49-F238E27FC236}">
                <a16:creationId xmlns:a16="http://schemas.microsoft.com/office/drawing/2014/main" id="{1BE73F5E-3AAD-424A-8533-DDD1E293521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30" name="addin_background" hidden="1">
            <a:extLst>
              <a:ext uri="{FF2B5EF4-FFF2-40B4-BE49-F238E27FC236}">
                <a16:creationId xmlns:a16="http://schemas.microsoft.com/office/drawing/2014/main" id="{DA13970A-1794-482A-8113-DDAF6E9123FF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0450401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 descr="Logo universi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BA32CC18-CDE2-4CE0-9CB9-31B6E01C5B5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D8E0ADE9-B24F-4BEA-AD49-FD4F6E7D058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9" name="addin_background" hidden="1">
            <a:extLst>
              <a:ext uri="{FF2B5EF4-FFF2-40B4-BE49-F238E27FC236}">
                <a16:creationId xmlns:a16="http://schemas.microsoft.com/office/drawing/2014/main" id="{925A7108-4132-45A1-A77B-D71F129E3FB8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069B62E-4939-402C-A29A-45F9F29B0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3486044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5B0E60-3547-4C9A-BE1E-87B0E1DCD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https://nettskjema.no/a/ubmoduler</a:t>
            </a:r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EB71A1-734C-4C77-9BE2-2289B1B80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23387A4E-0734-42C2-9410-1A5CACAFF84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8DCD4C24-0F0D-4D2A-8678-8BB9108CCF71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4556388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11794-DCE0-42F2-A584-000A878D0886}" type="datetime1">
              <a:rPr lang="nb-NO" smtClean="0"/>
              <a:t>04.12.2024</a:t>
            </a:fld>
            <a:endParaRPr lang="en-US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https://nettskjema.no/a/ubmoduler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86353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6107B-E673-4368-9BB3-952661EDECE7}" type="datetime1">
              <a:rPr lang="nb-NO" smtClean="0"/>
              <a:t>04.12.2024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https://nettskjema.no/a/ubmoduler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12736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FB5B4-8C81-4A2D-BFE3-A315E9085976}" type="datetime1">
              <a:rPr lang="nb-NO" smtClean="0"/>
              <a:t>04.12.2024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https://nettskjema.no/a/ubmoduler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542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image" Target="../media/image2.sv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114928-FAFC-85AA-0823-A4721C936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EDA7FB-39F1-F5DC-B1E9-7C9181D592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ECEA6D-95F8-E333-6BFD-D169F185A6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35A3AE-41D2-44FB-BC0A-93ACD8B5EF35}" type="datetime1">
              <a:rPr lang="nb-NO" smtClean="0"/>
              <a:t>04.12.2024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47168D-7BAD-0C9E-CF8B-12939B8727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b-NO"/>
              <a:t>https://nettskjema.no/a/ubmoduler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7D13B9-95FB-5701-9BB0-B6945AFD3A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132074-5D52-4AAC-88A0-F8CFB56ADBC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68496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651" r:id="rId3"/>
    <p:sldLayoutId id="2147483652" r:id="rId4"/>
    <p:sldLayoutId id="2147483653" r:id="rId5"/>
    <p:sldLayoutId id="2147483654" r:id="rId6"/>
    <p:sldLayoutId id="2147483750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684A64-7F74-4469-AF99-5343982C7970}" type="datetime1">
              <a:rPr lang="nb-NO" smtClean="0"/>
              <a:t>04.12.2024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https://nettskjema.no/a/ubmoduler</a:t>
            </a:r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46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  <p:sldLayoutId id="2147483732" r:id="rId13"/>
    <p:sldLayoutId id="2147483733" r:id="rId14"/>
    <p:sldLayoutId id="2147483734" r:id="rId15"/>
    <p:sldLayoutId id="2147483735" r:id="rId16"/>
    <p:sldLayoutId id="2147483736" r:id="rId17"/>
    <p:sldLayoutId id="2147483737" r:id="rId18"/>
    <p:sldLayoutId id="2147483738" r:id="rId19"/>
    <p:sldLayoutId id="2147483739" r:id="rId20"/>
    <p:sldLayoutId id="2147483740" r:id="rId21"/>
    <p:sldLayoutId id="2147483741" r:id="rId22"/>
    <p:sldLayoutId id="2147483742" r:id="rId23"/>
    <p:sldLayoutId id="2147483743" r:id="rId24"/>
    <p:sldLayoutId id="2147483744" r:id="rId25"/>
    <p:sldLayoutId id="2147483745" r:id="rId26"/>
  </p:sldLayoutIdLst>
  <p:hf sldNum="0" hdr="0" dt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00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7FB877-6B82-4189-8123-6208A653AC89}" type="datetime1">
              <a:rPr lang="nb-NO" smtClean="0"/>
              <a:t>04.12.2024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https://nettskjema.no/a/ubmoduler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319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0" r:id="rId2"/>
    <p:sldLayoutId id="2147483649" r:id="rId3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16.png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6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silhouette of a person with their arms out&#10;&#10;Description automatically generated">
            <a:extLst>
              <a:ext uri="{FF2B5EF4-FFF2-40B4-BE49-F238E27FC236}">
                <a16:creationId xmlns:a16="http://schemas.microsoft.com/office/drawing/2014/main" id="{BFD86781-075E-FE7B-C027-ADB045682ED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223" b="1"/>
          <a:stretch/>
        </p:blipFill>
        <p:spPr>
          <a:xfrm>
            <a:off x="-3048" y="52398"/>
            <a:ext cx="12191999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2B5F17-10B9-9C69-6B79-EA3ACB9B9E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8667" y="611300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nb-NO" sz="5200" dirty="0">
                <a:solidFill>
                  <a:srgbClr val="FFFFFF"/>
                </a:solidFill>
              </a:rPr>
              <a:t>Velkommen!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4DF46A-765D-301D-76BD-77EBCD2ADB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51" y="4072043"/>
            <a:ext cx="10058400" cy="128270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endParaRPr lang="nb-NO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6146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7" name="Rectangle 1046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Free clock meeting calendar illustration">
            <a:extLst>
              <a:ext uri="{FF2B5EF4-FFF2-40B4-BE49-F238E27FC236}">
                <a16:creationId xmlns:a16="http://schemas.microsoft.com/office/drawing/2014/main" id="{60306B71-AAF4-C9BA-045E-ED05AB4A45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36"/>
          <a:stretch/>
        </p:blipFill>
        <p:spPr bwMode="auto">
          <a:xfrm>
            <a:off x="2522356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8" name="Rectangle 1047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433BBB9-A191-3879-B05C-181A1E9A8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712" y="207963"/>
            <a:ext cx="5357813" cy="1899912"/>
          </a:xfrm>
        </p:spPr>
        <p:txBody>
          <a:bodyPr>
            <a:normAutofit/>
          </a:bodyPr>
          <a:lstStyle/>
          <a:p>
            <a:r>
              <a:rPr lang="nb-NO" sz="4000" dirty="0">
                <a:ea typeface="Calibri Light"/>
                <a:cs typeface="Calibri Light"/>
              </a:rPr>
              <a:t>Agenda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E82C28C-520C-A545-11CA-CED86A43FF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6" y="1557619"/>
            <a:ext cx="5505453" cy="3742762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nb-NO" sz="2000" dirty="0">
                <a:ea typeface="Calibri"/>
                <a:cs typeface="Calibri"/>
              </a:rPr>
              <a:t>Kort om påmønstringsprosjektet</a:t>
            </a:r>
          </a:p>
          <a:p>
            <a:r>
              <a:rPr lang="nb-NO" sz="2000" dirty="0">
                <a:ea typeface="Calibri"/>
                <a:cs typeface="Calibri"/>
              </a:rPr>
              <a:t>Hva sier studentene? (Prinsipper og funn)</a:t>
            </a:r>
          </a:p>
          <a:p>
            <a:r>
              <a:rPr lang="nb-NO" sz="2000" dirty="0">
                <a:ea typeface="Calibri"/>
                <a:cs typeface="Calibri"/>
              </a:rPr>
              <a:t>Modulutkast (På vegne av David </a:t>
            </a:r>
            <a:r>
              <a:rPr lang="nb-NO" sz="2000" dirty="0" err="1">
                <a:ea typeface="Calibri"/>
                <a:cs typeface="Calibri"/>
              </a:rPr>
              <a:t>Burke</a:t>
            </a:r>
            <a:r>
              <a:rPr lang="nb-NO" sz="2000" dirty="0">
                <a:ea typeface="Calibri"/>
                <a:cs typeface="Calibri"/>
              </a:rPr>
              <a:t>)</a:t>
            </a:r>
          </a:p>
          <a:p>
            <a:r>
              <a:rPr lang="nb-NO" sz="2000" dirty="0">
                <a:ea typeface="Calibri"/>
                <a:cs typeface="Calibri"/>
              </a:rPr>
              <a:t>Spørsmål/Diskusjon</a:t>
            </a:r>
          </a:p>
        </p:txBody>
      </p:sp>
      <p:pic>
        <p:nvPicPr>
          <p:cNvPr id="6" name="Bilde 5" descr="Et bilde som inneholder mønster, Grafikk, Elektrisk blå, blå&#10;&#10;Automatisk generert beskrivelse">
            <a:extLst>
              <a:ext uri="{FF2B5EF4-FFF2-40B4-BE49-F238E27FC236}">
                <a16:creationId xmlns:a16="http://schemas.microsoft.com/office/drawing/2014/main" id="{F0909860-A6FB-528D-D5FA-CCF56529D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4144" y="5294725"/>
            <a:ext cx="1426750" cy="1426750"/>
          </a:xfrm>
          <a:prstGeom prst="rect">
            <a:avLst/>
          </a:prstGeom>
        </p:spPr>
      </p:pic>
      <p:sp>
        <p:nvSpPr>
          <p:cNvPr id="8" name="Plassholder for bunntekst 3">
            <a:extLst>
              <a:ext uri="{FF2B5EF4-FFF2-40B4-BE49-F238E27FC236}">
                <a16:creationId xmlns:a16="http://schemas.microsoft.com/office/drawing/2014/main" id="{1E6A4D77-57C1-7EC9-D0F8-6F350F7B7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nb-NO" sz="1800" dirty="0">
                <a:solidFill>
                  <a:schemeClr val="tx1"/>
                </a:solidFill>
                <a:highlight>
                  <a:srgbClr val="C0C0C0"/>
                </a:highlight>
              </a:rPr>
              <a:t>https://nettskjema.no/a/ubmoduler</a:t>
            </a:r>
          </a:p>
        </p:txBody>
      </p:sp>
    </p:spTree>
    <p:extLst>
      <p:ext uri="{BB962C8B-B14F-4D97-AF65-F5344CB8AC3E}">
        <p14:creationId xmlns:p14="http://schemas.microsoft.com/office/powerpoint/2010/main" val="32233917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F4806C1-3BF2-4554-8028-CB0C7186F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92" name="Rectangle 3091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Free students reserve library illustration">
            <a:extLst>
              <a:ext uri="{FF2B5EF4-FFF2-40B4-BE49-F238E27FC236}">
                <a16:creationId xmlns:a16="http://schemas.microsoft.com/office/drawing/2014/main" id="{777C457C-BE08-CF91-5FB7-E180A815F6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6" r="5642" b="-1"/>
          <a:stretch/>
        </p:blipFill>
        <p:spPr bwMode="auto">
          <a:xfrm>
            <a:off x="4860590" y="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94" name="Rectangle 3093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E2B61FCD-A1F1-C303-0C40-77E4C92BA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347" y="161924"/>
            <a:ext cx="4276725" cy="139076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100" dirty="0"/>
              <a:t>For </a:t>
            </a:r>
            <a:r>
              <a:rPr lang="en-US" sz="3100" dirty="0" err="1"/>
              <a:t>førsteårsstudentene</a:t>
            </a:r>
            <a:r>
              <a:rPr lang="en-US" sz="3100" dirty="0"/>
              <a:t>   - </a:t>
            </a:r>
            <a:r>
              <a:rPr lang="en-US" sz="3100" dirty="0" err="1"/>
              <a:t>påmønstring</a:t>
            </a:r>
            <a:r>
              <a:rPr lang="en-US" sz="3100" dirty="0"/>
              <a:t> med UB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BD702AD-7188-F33D-714C-CAD752E568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9347" y="1324539"/>
            <a:ext cx="4671266" cy="3742762"/>
          </a:xfrm>
        </p:spPr>
        <p:txBody>
          <a:bodyPr vert="horz" lIns="91440" tIns="45720" rIns="91440" bIns="45720" rtlCol="0">
            <a:noAutofit/>
          </a:bodyPr>
          <a:lstStyle/>
          <a:p>
            <a:r>
              <a:rPr lang="nb-NO" sz="1800" dirty="0">
                <a:cs typeface="Calibri"/>
              </a:rPr>
              <a:t>Lavterskeltilbud:</a:t>
            </a:r>
            <a:r>
              <a:rPr lang="nb-NO" sz="1800" dirty="0">
                <a:solidFill>
                  <a:srgbClr val="FF0000"/>
                </a:solidFill>
                <a:cs typeface="Calibri"/>
              </a:rPr>
              <a:t> ferdigheter</a:t>
            </a:r>
            <a:r>
              <a:rPr lang="nb-NO" sz="1800" dirty="0">
                <a:cs typeface="Calibri"/>
              </a:rPr>
              <a:t> og akademisk tilhørighet</a:t>
            </a:r>
          </a:p>
          <a:p>
            <a:r>
              <a:rPr lang="nb-NO" sz="1800" dirty="0">
                <a:cs typeface="Calibri"/>
              </a:rPr>
              <a:t>Utdanningskvalitet</a:t>
            </a:r>
            <a:br>
              <a:rPr lang="nb-NO" sz="1800" dirty="0">
                <a:cs typeface="Calibri"/>
              </a:rPr>
            </a:br>
            <a:endParaRPr lang="nb-NO" sz="1800" dirty="0">
              <a:cs typeface="Calibri"/>
            </a:endParaRPr>
          </a:p>
          <a:p>
            <a:r>
              <a:rPr lang="nb-NO" sz="1800" dirty="0">
                <a:cs typeface="Calibri"/>
              </a:rPr>
              <a:t>Utvikle en portefølje av korte moduler</a:t>
            </a:r>
          </a:p>
          <a:p>
            <a:r>
              <a:rPr lang="nb-NO" sz="1800" dirty="0">
                <a:cs typeface="Calibri"/>
              </a:rPr>
              <a:t>Student-til-student</a:t>
            </a:r>
          </a:p>
          <a:p>
            <a:r>
              <a:rPr lang="nb-NO" sz="1800" dirty="0">
                <a:cs typeface="Calibri"/>
              </a:rPr>
              <a:t>Faglig kvalitetssikring</a:t>
            </a:r>
          </a:p>
          <a:p>
            <a:r>
              <a:rPr lang="nb-NO" sz="1800" dirty="0">
                <a:cs typeface="Calibri"/>
              </a:rPr>
              <a:t>Bygge på eksisterende opplegg og/eller erfaringer</a:t>
            </a:r>
          </a:p>
          <a:p>
            <a:r>
              <a:rPr lang="nb-NO" sz="1800" dirty="0">
                <a:cs typeface="Calibri"/>
              </a:rPr>
              <a:t>Bygge på innsikt fra påmønstringsprosjektet</a:t>
            </a:r>
          </a:p>
          <a:p>
            <a:endParaRPr lang="nb-NO" sz="1800" dirty="0">
              <a:cs typeface="Calibri"/>
            </a:endParaRPr>
          </a:p>
          <a:p>
            <a:r>
              <a:rPr lang="nb-NO" sz="1800" dirty="0">
                <a:cs typeface="Calibri"/>
              </a:rPr>
              <a:t>Kommunikasjon og synliggjøring</a:t>
            </a:r>
          </a:p>
          <a:p>
            <a:r>
              <a:rPr lang="nb-NO" sz="1800" dirty="0">
                <a:cs typeface="Calibri"/>
              </a:rPr>
              <a:t>Koordinering</a:t>
            </a:r>
          </a:p>
          <a:p>
            <a:endParaRPr lang="nb-NO" sz="1800" dirty="0">
              <a:cs typeface="Calibri"/>
            </a:endParaRPr>
          </a:p>
          <a:p>
            <a:r>
              <a:rPr lang="nb-NO" sz="1800" dirty="0">
                <a:cs typeface="Calibri"/>
              </a:rPr>
              <a:t>Pilotering</a:t>
            </a:r>
          </a:p>
          <a:p>
            <a:endParaRPr lang="nb-NO" sz="1800" dirty="0">
              <a:cs typeface="Calibri"/>
            </a:endParaRPr>
          </a:p>
        </p:txBody>
      </p:sp>
      <p:pic>
        <p:nvPicPr>
          <p:cNvPr id="5" name="Bilde 4" descr="Et bilde som inneholder mønster, Grafikk, Elektrisk blå, blå&#10;&#10;Automatisk generert beskrivelse">
            <a:extLst>
              <a:ext uri="{FF2B5EF4-FFF2-40B4-BE49-F238E27FC236}">
                <a16:creationId xmlns:a16="http://schemas.microsoft.com/office/drawing/2014/main" id="{37020B14-870C-E56C-C796-57EE6234D5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4144" y="5294725"/>
            <a:ext cx="1426750" cy="1426750"/>
          </a:xfrm>
          <a:prstGeom prst="rect">
            <a:avLst/>
          </a:prstGeom>
        </p:spPr>
      </p:pic>
      <p:sp>
        <p:nvSpPr>
          <p:cNvPr id="7" name="Plassholder for bunntekst 3">
            <a:extLst>
              <a:ext uri="{FF2B5EF4-FFF2-40B4-BE49-F238E27FC236}">
                <a16:creationId xmlns:a16="http://schemas.microsoft.com/office/drawing/2014/main" id="{4AC35D09-6FD6-0B25-EA0C-75E889765F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nb-NO" sz="1800" dirty="0">
                <a:solidFill>
                  <a:schemeClr val="tx1"/>
                </a:solidFill>
                <a:highlight>
                  <a:srgbClr val="C0C0C0"/>
                </a:highlight>
              </a:rPr>
              <a:t>https://nettskjema.no/a/ubmoduler</a:t>
            </a:r>
          </a:p>
        </p:txBody>
      </p:sp>
    </p:spTree>
    <p:extLst>
      <p:ext uri="{BB962C8B-B14F-4D97-AF65-F5344CB8AC3E}">
        <p14:creationId xmlns:p14="http://schemas.microsoft.com/office/powerpoint/2010/main" val="35383754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410FC66-FDF6-594E-ACBE-00FFA9B11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Blooms taksonomi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017DAD5-40A6-1B4C-BBAD-1C7B00F202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nb-NO"/>
              <a:t>Å memorere/huske/gjengi </a:t>
            </a:r>
          </a:p>
          <a:p>
            <a:pPr marL="514350" indent="-514350">
              <a:buFont typeface="+mj-lt"/>
              <a:buAutoNum type="arabicPeriod"/>
            </a:pPr>
            <a:r>
              <a:rPr lang="nb-NO"/>
              <a:t>Å forstå, reformulere og forklare </a:t>
            </a:r>
          </a:p>
          <a:p>
            <a:pPr marL="514350" indent="-514350">
              <a:buFont typeface="+mj-lt"/>
              <a:buAutoNum type="arabicPeriod"/>
            </a:pPr>
            <a:r>
              <a:rPr lang="nb-NO"/>
              <a:t>Å bruke kunnskap </a:t>
            </a:r>
          </a:p>
          <a:p>
            <a:pPr marL="514350" indent="-514350">
              <a:buFont typeface="+mj-lt"/>
              <a:buAutoNum type="arabicPeriod"/>
            </a:pPr>
            <a:r>
              <a:rPr lang="nb-NO"/>
              <a:t>Å analysere </a:t>
            </a:r>
          </a:p>
          <a:p>
            <a:pPr marL="514350" indent="-514350">
              <a:buFont typeface="+mj-lt"/>
              <a:buAutoNum type="arabicPeriod"/>
            </a:pPr>
            <a:r>
              <a:rPr lang="nb-NO"/>
              <a:t>Å evaluere </a:t>
            </a:r>
          </a:p>
          <a:p>
            <a:pPr marL="514350" indent="-514350">
              <a:buFont typeface="+mj-lt"/>
              <a:buAutoNum type="arabicPeriod"/>
            </a:pPr>
            <a:r>
              <a:rPr lang="nb-NO"/>
              <a:t>Å lage noe nytt/bygge ny kunnskap</a:t>
            </a:r>
          </a:p>
        </p:txBody>
      </p:sp>
      <p:pic>
        <p:nvPicPr>
          <p:cNvPr id="5" name="Bilde 4" descr="Et bilde som inneholder mønster, Grafikk, Elektrisk blå, blå&#10;&#10;Automatisk generert beskrivelse">
            <a:extLst>
              <a:ext uri="{FF2B5EF4-FFF2-40B4-BE49-F238E27FC236}">
                <a16:creationId xmlns:a16="http://schemas.microsoft.com/office/drawing/2014/main" id="{980A8597-D2DF-97FB-AF7A-F6F3F5E519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4144" y="5294725"/>
            <a:ext cx="1426750" cy="1426750"/>
          </a:xfrm>
          <a:prstGeom prst="rect">
            <a:avLst/>
          </a:prstGeom>
        </p:spPr>
      </p:pic>
      <p:sp>
        <p:nvSpPr>
          <p:cNvPr id="6" name="Plassholder for bunntekst 3">
            <a:extLst>
              <a:ext uri="{FF2B5EF4-FFF2-40B4-BE49-F238E27FC236}">
                <a16:creationId xmlns:a16="http://schemas.microsoft.com/office/drawing/2014/main" id="{673A2E86-17B1-94E3-E512-5ACA636B4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nb-NO" sz="1800" dirty="0">
                <a:solidFill>
                  <a:schemeClr val="tx1"/>
                </a:solidFill>
                <a:highlight>
                  <a:srgbClr val="C0C0C0"/>
                </a:highlight>
              </a:rPr>
              <a:t>https://nettskjema.no/a/ubmoduler</a:t>
            </a:r>
          </a:p>
        </p:txBody>
      </p:sp>
    </p:spTree>
    <p:extLst>
      <p:ext uri="{BB962C8B-B14F-4D97-AF65-F5344CB8AC3E}">
        <p14:creationId xmlns:p14="http://schemas.microsoft.com/office/powerpoint/2010/main" val="36248616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2135BF-A691-F557-E70D-B5A0B99F0A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5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9AFA57E-F286-012A-D467-E59F83563E2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882" b="-1"/>
          <a:stretch/>
        </p:blipFill>
        <p:spPr>
          <a:xfrm>
            <a:off x="5475670" y="10"/>
            <a:ext cx="966964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AE4EC4-42BF-F7FF-77CA-AF2662EFA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572" y="179311"/>
            <a:ext cx="5258480" cy="1899912"/>
          </a:xfrm>
        </p:spPr>
        <p:txBody>
          <a:bodyPr>
            <a:normAutofit/>
          </a:bodyPr>
          <a:lstStyle/>
          <a:p>
            <a:r>
              <a:rPr lang="nb-NO" sz="4000" dirty="0"/>
              <a:t>Prosjektgruppas innsikt – Hvordan har vi jobbet?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127B48-F0E4-E9FF-705E-38D8BE37B5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190" y="1906098"/>
            <a:ext cx="5019828" cy="3742762"/>
          </a:xfrm>
        </p:spPr>
        <p:txBody>
          <a:bodyPr>
            <a:normAutofit/>
          </a:bodyPr>
          <a:lstStyle/>
          <a:p>
            <a:r>
              <a:rPr lang="nb-NO" sz="2000" dirty="0"/>
              <a:t>Prosjektgruppa har brukt UX-metodikk for å skaffe innsikt. </a:t>
            </a:r>
          </a:p>
          <a:p>
            <a:r>
              <a:rPr lang="nb-NO" sz="2000" dirty="0"/>
              <a:t>Vi har snakket med mange studenter på flere av UiOs lokasjoner, samt arrangert en rekke workshoper der både studenter, UB-ansatte og andre fra UiO har hatt mulighet til å komme med innspill.</a:t>
            </a:r>
          </a:p>
          <a:p>
            <a:r>
              <a:rPr lang="nb-NO" sz="2000" dirty="0"/>
              <a:t>Gjennom kontakt med de ulike fagmiljøene på UiO vet vi at det er fagmiljøer som ønsker tilbud fra UB der vi for eksempel avholder korte kurs om studieteknikk</a:t>
            </a:r>
          </a:p>
        </p:txBody>
      </p:sp>
      <p:pic>
        <p:nvPicPr>
          <p:cNvPr id="7" name="Bilde 6" descr="Et bilde som inneholder mønster, Grafikk, Elektrisk blå, blå&#10;&#10;Automatisk generert beskrivelse">
            <a:extLst>
              <a:ext uri="{FF2B5EF4-FFF2-40B4-BE49-F238E27FC236}">
                <a16:creationId xmlns:a16="http://schemas.microsoft.com/office/drawing/2014/main" id="{C50688EC-7DE1-B791-8961-2B9FBEE566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4144" y="5294725"/>
            <a:ext cx="1426750" cy="1426750"/>
          </a:xfrm>
          <a:prstGeom prst="rect">
            <a:avLst/>
          </a:prstGeom>
        </p:spPr>
      </p:pic>
      <p:sp>
        <p:nvSpPr>
          <p:cNvPr id="8" name="Plassholder for bunntekst 3">
            <a:extLst>
              <a:ext uri="{FF2B5EF4-FFF2-40B4-BE49-F238E27FC236}">
                <a16:creationId xmlns:a16="http://schemas.microsoft.com/office/drawing/2014/main" id="{DB53F0C3-49CE-64C4-CED3-6478A12FC6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nb-NO" sz="1800" dirty="0">
                <a:solidFill>
                  <a:schemeClr val="tx1"/>
                </a:solidFill>
                <a:highlight>
                  <a:srgbClr val="C0C0C0"/>
                </a:highlight>
              </a:rPr>
              <a:t>https://nettskjema.no/a/ubmoduler</a:t>
            </a:r>
          </a:p>
        </p:txBody>
      </p:sp>
    </p:spTree>
    <p:extLst>
      <p:ext uri="{BB962C8B-B14F-4D97-AF65-F5344CB8AC3E}">
        <p14:creationId xmlns:p14="http://schemas.microsoft.com/office/powerpoint/2010/main" val="14791660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1A3362-DFF3-4036-46CD-62778BFCA2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5">
            <a:extLst>
              <a:ext uri="{FF2B5EF4-FFF2-40B4-BE49-F238E27FC236}">
                <a16:creationId xmlns:a16="http://schemas.microsoft.com/office/drawing/2014/main" id="{8D96CA8E-A9DB-1E95-9EC7-AAB75FE4F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5A8D276-33AE-9152-E1F4-2F926777BD1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882" b="-1"/>
          <a:stretch/>
        </p:blipFill>
        <p:spPr>
          <a:xfrm>
            <a:off x="5475670" y="10"/>
            <a:ext cx="966964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D052665-B337-0D49-68A8-23DA17A7A2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257372-5151-8852-5BEB-1CB8E6D90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572" y="179311"/>
            <a:ext cx="5258480" cy="1899912"/>
          </a:xfrm>
        </p:spPr>
        <p:txBody>
          <a:bodyPr>
            <a:normAutofit/>
          </a:bodyPr>
          <a:lstStyle/>
          <a:p>
            <a:r>
              <a:rPr lang="nb-NO" sz="4000" dirty="0"/>
              <a:t>Prosjektgruppas innsikt – Hva har vi erfart?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7EBE80-A281-8F75-3D40-87F1985C80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190" y="1906098"/>
            <a:ext cx="5019828" cy="3742762"/>
          </a:xfrm>
        </p:spPr>
        <p:txBody>
          <a:bodyPr>
            <a:normAutofit/>
          </a:bodyPr>
          <a:lstStyle/>
          <a:p>
            <a:r>
              <a:rPr lang="nb-NO" sz="2000" dirty="0"/>
              <a:t>Studentene har snakket åpent om at det er vanskelig å komme i gang med studiehverdagen og at de opplever at alle rundt dem mestrer den.</a:t>
            </a:r>
          </a:p>
          <a:p>
            <a:r>
              <a:rPr lang="nb-NO" sz="2000" dirty="0"/>
              <a:t>Studentene opplever informasjonstrykket som massivt de første ukene. Prosjektgruppa ønsker derfor ikke å legge opp til dyptgående faglige kurs helt i starten av semesteret. Som helt ferske studenter trenger de å vite at vi finnes. Hvis de vet at vi eksisterer vil de komme tilbake når de trenger hjelp.</a:t>
            </a:r>
          </a:p>
          <a:p>
            <a:endParaRPr lang="nb-NO" sz="2000" dirty="0"/>
          </a:p>
        </p:txBody>
      </p:sp>
      <p:pic>
        <p:nvPicPr>
          <p:cNvPr id="7" name="Bilde 6" descr="Et bilde som inneholder mønster, Grafikk, Elektrisk blå, blå&#10;&#10;Automatisk generert beskrivelse">
            <a:extLst>
              <a:ext uri="{FF2B5EF4-FFF2-40B4-BE49-F238E27FC236}">
                <a16:creationId xmlns:a16="http://schemas.microsoft.com/office/drawing/2014/main" id="{A785406C-A6DF-F204-EF3D-DD2FD04B8B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4144" y="5294725"/>
            <a:ext cx="1426750" cy="1426750"/>
          </a:xfrm>
          <a:prstGeom prst="rect">
            <a:avLst/>
          </a:prstGeom>
        </p:spPr>
      </p:pic>
      <p:sp>
        <p:nvSpPr>
          <p:cNvPr id="8" name="Plassholder for bunntekst 3">
            <a:extLst>
              <a:ext uri="{FF2B5EF4-FFF2-40B4-BE49-F238E27FC236}">
                <a16:creationId xmlns:a16="http://schemas.microsoft.com/office/drawing/2014/main" id="{C98C8198-4BAF-E242-96DA-D9C423CFC5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nb-NO" sz="1800" dirty="0">
                <a:solidFill>
                  <a:schemeClr val="tx1"/>
                </a:solidFill>
                <a:highlight>
                  <a:srgbClr val="C0C0C0"/>
                </a:highlight>
              </a:rPr>
              <a:t>https://nettskjema.no/a/ubmoduler</a:t>
            </a:r>
          </a:p>
        </p:txBody>
      </p:sp>
    </p:spTree>
    <p:extLst>
      <p:ext uri="{BB962C8B-B14F-4D97-AF65-F5344CB8AC3E}">
        <p14:creationId xmlns:p14="http://schemas.microsoft.com/office/powerpoint/2010/main" val="27687222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19046-A3D0-A77F-BCF4-8D795DF7B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499" y="0"/>
            <a:ext cx="10515600" cy="1325563"/>
          </a:xfrm>
        </p:spPr>
        <p:txBody>
          <a:bodyPr/>
          <a:lstStyle/>
          <a:p>
            <a:r>
              <a:rPr lang="nb-NO" dirty="0"/>
              <a:t>Hva sier studentene?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421935-2B53-DFB7-F9B3-FBFB31AB0B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4513" y="804863"/>
            <a:ext cx="5157787" cy="823912"/>
          </a:xfrm>
        </p:spPr>
        <p:txBody>
          <a:bodyPr/>
          <a:lstStyle/>
          <a:p>
            <a:r>
              <a:rPr lang="nb-NO" dirty="0"/>
              <a:t>Ønsket form for tilbud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A2FDA7-1754-30F3-A969-1C540EC45C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4512" y="1628775"/>
            <a:ext cx="5157787" cy="3684588"/>
          </a:xfrm>
        </p:spPr>
        <p:txBody>
          <a:bodyPr>
            <a:normAutofit fontScale="92500" lnSpcReduction="20000"/>
          </a:bodyPr>
          <a:lstStyle/>
          <a:p>
            <a:r>
              <a:rPr lang="nb-NO" dirty="0"/>
              <a:t>Korte intro/velkomstkurs</a:t>
            </a:r>
          </a:p>
          <a:p>
            <a:r>
              <a:rPr lang="nb-NO" dirty="0"/>
              <a:t>Erfaren student lærer fersk student</a:t>
            </a:r>
          </a:p>
          <a:p>
            <a:r>
              <a:rPr lang="nb-NO" dirty="0"/>
              <a:t>Lavterskel tilbud</a:t>
            </a:r>
          </a:p>
          <a:p>
            <a:r>
              <a:rPr lang="nb-NO" dirty="0"/>
              <a:t>De føler de ikke mestrer studiehverdagen, men opplever at alle andre får det til. De ønsker at noen sier at «dette kommer til å gå fint»</a:t>
            </a:r>
          </a:p>
          <a:p>
            <a:r>
              <a:rPr lang="nb-NO" dirty="0"/>
              <a:t>Kurs/undervisning der de får muligheten til å møte andre studenter og få nye venner</a:t>
            </a:r>
          </a:p>
          <a:p>
            <a:endParaRPr lang="nb-NO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EF0C90-CFD3-EDF1-D4F9-0EA48B2A0F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96000" y="764382"/>
            <a:ext cx="5183188" cy="823912"/>
          </a:xfrm>
        </p:spPr>
        <p:txBody>
          <a:bodyPr/>
          <a:lstStyle/>
          <a:p>
            <a:r>
              <a:rPr lang="nb-NO" dirty="0"/>
              <a:t>Ønskede ferdigheter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72A16F-3A30-8DFF-9462-38964B6AEB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96000" y="1628775"/>
            <a:ext cx="5183188" cy="3684588"/>
          </a:xfrm>
        </p:spPr>
        <p:txBody>
          <a:bodyPr>
            <a:normAutofit fontScale="92500" lnSpcReduction="20000"/>
          </a:bodyPr>
          <a:lstStyle/>
          <a:p>
            <a:r>
              <a:rPr lang="nb-NO" dirty="0"/>
              <a:t>Hvordan lese pensum</a:t>
            </a:r>
          </a:p>
          <a:p>
            <a:r>
              <a:rPr lang="nb-NO" dirty="0"/>
              <a:t>Studieteknikk</a:t>
            </a:r>
          </a:p>
          <a:p>
            <a:r>
              <a:rPr lang="nb-NO" dirty="0"/>
              <a:t>Hvordan skrive gode notater</a:t>
            </a:r>
          </a:p>
          <a:p>
            <a:r>
              <a:rPr lang="nb-NO" dirty="0"/>
              <a:t>Hvordan lese og forstå en pensumliste</a:t>
            </a:r>
          </a:p>
          <a:p>
            <a:r>
              <a:rPr lang="nb-NO" dirty="0"/>
              <a:t>Hvordan skrive en akademisk oppgave</a:t>
            </a:r>
          </a:p>
          <a:p>
            <a:r>
              <a:rPr lang="nb-NO" dirty="0"/>
              <a:t>Stressmestring</a:t>
            </a:r>
          </a:p>
          <a:p>
            <a:endParaRPr lang="nb-NO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89EA039-D07E-D5EA-A603-3E1C7D051A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9728" y="3695700"/>
            <a:ext cx="3509818" cy="3076575"/>
          </a:xfrm>
          <a:prstGeom prst="rect">
            <a:avLst/>
          </a:prstGeom>
        </p:spPr>
      </p:pic>
      <p:pic>
        <p:nvPicPr>
          <p:cNvPr id="9" name="Bilde 8" descr="Et bilde som inneholder mønster, Grafikk, Elektrisk blå, blå&#10;&#10;Automatisk generert beskrivelse">
            <a:extLst>
              <a:ext uri="{FF2B5EF4-FFF2-40B4-BE49-F238E27FC236}">
                <a16:creationId xmlns:a16="http://schemas.microsoft.com/office/drawing/2014/main" id="{611E9001-2341-F161-27FE-5EAAE8BD6F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4144" y="5294725"/>
            <a:ext cx="1426750" cy="1426750"/>
          </a:xfrm>
          <a:prstGeom prst="rect">
            <a:avLst/>
          </a:prstGeom>
        </p:spPr>
      </p:pic>
      <p:sp>
        <p:nvSpPr>
          <p:cNvPr id="10" name="Plassholder for bunntekst 3">
            <a:extLst>
              <a:ext uri="{FF2B5EF4-FFF2-40B4-BE49-F238E27FC236}">
                <a16:creationId xmlns:a16="http://schemas.microsoft.com/office/drawing/2014/main" id="{5F8ADFF1-13AC-9966-339D-F03AB8A8F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nb-NO" sz="1800" dirty="0">
                <a:solidFill>
                  <a:schemeClr val="tx1"/>
                </a:solidFill>
                <a:highlight>
                  <a:srgbClr val="C0C0C0"/>
                </a:highlight>
              </a:rPr>
              <a:t>https://nettskjema.no/a/ubmoduler</a:t>
            </a:r>
          </a:p>
        </p:txBody>
      </p:sp>
    </p:spTree>
    <p:extLst>
      <p:ext uri="{BB962C8B-B14F-4D97-AF65-F5344CB8AC3E}">
        <p14:creationId xmlns:p14="http://schemas.microsoft.com/office/powerpoint/2010/main" val="28555200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3E6B827-56E2-AC47-B39D-2FA4AE57B42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solidFill>
            <a:srgbClr val="E6ECFF"/>
          </a:solidFill>
        </p:spPr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0F18B7-F94F-486A-54CA-93681E5793B7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C86EF024-EC89-01E4-3D5A-36650A876A77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3FBB930-BA52-25C8-60BE-52575A22D857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3399E4-3D1A-E383-8D23-388B7D4D9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r>
              <a:rPr lang="nb-NO" dirty="0">
                <a:solidFill>
                  <a:srgbClr val="000000"/>
                </a:solidFill>
              </a:rPr>
              <a:t>Modulbasert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nb-NO" dirty="0">
                <a:solidFill>
                  <a:srgbClr val="000000"/>
                </a:solidFill>
              </a:rPr>
              <a:t>undervisning  </a:t>
            </a:r>
            <a:r>
              <a:rPr lang="en-US" dirty="0">
                <a:solidFill>
                  <a:srgbClr val="000000"/>
                </a:solidFill>
              </a:rPr>
              <a:t>for </a:t>
            </a:r>
            <a:r>
              <a:rPr lang="nb-NO" dirty="0">
                <a:solidFill>
                  <a:srgbClr val="000000"/>
                </a:solidFill>
              </a:rPr>
              <a:t>førsteårsstudenter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382A43B-787C-907B-867B-639310B0A79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r>
              <a:rPr lang="nb-NO" dirty="0">
                <a:solidFill>
                  <a:srgbClr val="000000"/>
                </a:solidFill>
              </a:rPr>
              <a:t>tilbud fra Akademisk skrivesenter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D93C10-5A53-1C07-7F3F-2DD23361CF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1225" y="4124064"/>
            <a:ext cx="1223092" cy="269304"/>
          </a:xfrm>
        </p:spPr>
        <p:txBody>
          <a:bodyPr/>
          <a:lstStyle/>
          <a:p>
            <a:pPr>
              <a:buClr>
                <a:srgbClr val="000000"/>
              </a:buClr>
            </a:pPr>
            <a:r>
              <a:rPr lang="en-US" dirty="0">
                <a:solidFill>
                  <a:srgbClr val="000000"/>
                </a:solidFill>
              </a:rPr>
              <a:t>David Burke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DB6E21-A1A0-99AA-61BE-99F0264CC4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81224" y="4393811"/>
            <a:ext cx="2973571" cy="269304"/>
          </a:xfrm>
        </p:spPr>
        <p:txBody>
          <a:bodyPr/>
          <a:lstStyle/>
          <a:p>
            <a:pPr>
              <a:buClr>
                <a:srgbClr val="000000"/>
              </a:buClr>
            </a:pPr>
            <a:r>
              <a:rPr lang="nb-NO" dirty="0">
                <a:solidFill>
                  <a:srgbClr val="000000"/>
                </a:solidFill>
              </a:rPr>
              <a:t>Skrivepedagog og faglig leder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60E62C2-6A4F-C04F-FB3D-E37E947CCCD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81224" y="4660542"/>
            <a:ext cx="2372444" cy="269304"/>
          </a:xfrm>
        </p:spPr>
        <p:txBody>
          <a:bodyPr/>
          <a:lstStyle/>
          <a:p>
            <a:pPr>
              <a:buClr>
                <a:srgbClr val="000000"/>
              </a:buClr>
            </a:pPr>
            <a:r>
              <a:rPr lang="en-US" dirty="0">
                <a:solidFill>
                  <a:srgbClr val="000000"/>
                </a:solidFill>
              </a:rPr>
              <a:t>Akademisk skrivesenter</a:t>
            </a:r>
          </a:p>
        </p:txBody>
      </p:sp>
      <p:pic>
        <p:nvPicPr>
          <p:cNvPr id="31" name="logo_">
            <a:extLst>
              <a:ext uri="{FF2B5EF4-FFF2-40B4-BE49-F238E27FC236}">
                <a16:creationId xmlns:a16="http://schemas.microsoft.com/office/drawing/2014/main" id="{FB0FB155-A162-BDB8-AFCE-468908DD0B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pic>
        <p:nvPicPr>
          <p:cNvPr id="11" name="Bilde 10" descr="Et bilde som inneholder mønster, Grafikk, Elektrisk blå, blå&#10;&#10;Automatisk generert beskrivelse">
            <a:extLst>
              <a:ext uri="{FF2B5EF4-FFF2-40B4-BE49-F238E27FC236}">
                <a16:creationId xmlns:a16="http://schemas.microsoft.com/office/drawing/2014/main" id="{359A1580-4E18-D308-D48F-ACE237E8B7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4144" y="5294725"/>
            <a:ext cx="1426750" cy="1426750"/>
          </a:xfrm>
          <a:prstGeom prst="rect">
            <a:avLst/>
          </a:prstGeom>
        </p:spPr>
      </p:pic>
      <p:sp>
        <p:nvSpPr>
          <p:cNvPr id="12" name="Plassholder for bunntekst 3">
            <a:extLst>
              <a:ext uri="{FF2B5EF4-FFF2-40B4-BE49-F238E27FC236}">
                <a16:creationId xmlns:a16="http://schemas.microsoft.com/office/drawing/2014/main" id="{A4EBBDA0-1BD5-B5F2-F078-72D9CAA58DD9}"/>
              </a:ext>
            </a:extLst>
          </p:cNvPr>
          <p:cNvSpPr txBox="1">
            <a:spLocks/>
          </p:cNvSpPr>
          <p:nvPr/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>
                <a:highlight>
                  <a:srgbClr val="C0C0C0"/>
                </a:highlight>
              </a:rPr>
              <a:t>https://nettskjema.no/a/ubmoduler</a:t>
            </a:r>
            <a:endParaRPr lang="nb-NO" dirty="0">
              <a:highlight>
                <a:srgbClr val="C0C0C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9406326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C8770FE-F5EB-6358-4C0A-B5FC16A17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000000"/>
                </a:solidFill>
              </a:rPr>
              <a:t>Premisser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A3F1D25-3283-7C23-38CA-5873E799AB60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solidFill>
            <a:srgbClr val="E6ECFF"/>
          </a:solidFill>
        </p:spPr>
        <p:txBody>
          <a:bodyPr/>
          <a:lstStyle/>
          <a:p>
            <a:pPr marL="0" indent="0">
              <a:buClr>
                <a:srgbClr val="000000"/>
              </a:buClr>
            </a:pPr>
            <a:endParaRPr lang="nb-NO" sz="3200" dirty="0"/>
          </a:p>
          <a:p>
            <a:pPr marL="0" indent="0">
              <a:buClr>
                <a:srgbClr val="000000"/>
              </a:buClr>
            </a:pPr>
            <a:r>
              <a:rPr lang="nb-NO" sz="3200" dirty="0"/>
              <a:t>Faglig</a:t>
            </a:r>
          </a:p>
          <a:p>
            <a:pPr marL="34290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nb-NO" sz="3200" dirty="0"/>
              <a:t>skriving (for studenter) består av flere handlinger (som gjerne ikke anses som skriving)</a:t>
            </a:r>
          </a:p>
        </p:txBody>
      </p:sp>
      <p:pic>
        <p:nvPicPr>
          <p:cNvPr id="6" name="Bilde 5" descr="Et bilde som inneholder mønster, Grafikk, Elektrisk blå, blå&#10;&#10;Automatisk generert beskrivelse">
            <a:extLst>
              <a:ext uri="{FF2B5EF4-FFF2-40B4-BE49-F238E27FC236}">
                <a16:creationId xmlns:a16="http://schemas.microsoft.com/office/drawing/2014/main" id="{13597DC3-0DB7-54E4-A0A7-1EC6E97F6A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4144" y="5294725"/>
            <a:ext cx="1426750" cy="1426750"/>
          </a:xfrm>
          <a:prstGeom prst="rect">
            <a:avLst/>
          </a:prstGeom>
        </p:spPr>
      </p:pic>
      <p:sp>
        <p:nvSpPr>
          <p:cNvPr id="7" name="Plassholder for bunntekst 3">
            <a:extLst>
              <a:ext uri="{FF2B5EF4-FFF2-40B4-BE49-F238E27FC236}">
                <a16:creationId xmlns:a16="http://schemas.microsoft.com/office/drawing/2014/main" id="{FB36A531-B2C0-A2FC-EAA5-34B146189628}"/>
              </a:ext>
            </a:extLst>
          </p:cNvPr>
          <p:cNvSpPr txBox="1">
            <a:spLocks/>
          </p:cNvSpPr>
          <p:nvPr/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>
                <a:highlight>
                  <a:srgbClr val="C0C0C0"/>
                </a:highlight>
              </a:rPr>
              <a:t>https://nettskjema.no/a/ubmoduler</a:t>
            </a:r>
            <a:endParaRPr lang="nb-NO" dirty="0">
              <a:highlight>
                <a:srgbClr val="C0C0C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1983233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C8770FE-F5EB-6358-4C0A-B5FC16A17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000000"/>
                </a:solidFill>
              </a:rPr>
              <a:t>Premisser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A3F1D25-3283-7C23-38CA-5873E799AB60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solidFill>
            <a:srgbClr val="E6ECFF"/>
          </a:solidFill>
        </p:spPr>
        <p:txBody>
          <a:bodyPr/>
          <a:lstStyle/>
          <a:p>
            <a:pPr marL="0" indent="0">
              <a:buClr>
                <a:srgbClr val="000000"/>
              </a:buClr>
            </a:pPr>
            <a:endParaRPr lang="nb-NO" sz="3200" dirty="0"/>
          </a:p>
          <a:p>
            <a:pPr marL="0" indent="0">
              <a:buClr>
                <a:srgbClr val="000000"/>
              </a:buClr>
            </a:pPr>
            <a:r>
              <a:rPr lang="nb-NO" sz="3200" dirty="0"/>
              <a:t>Kontekstuell</a:t>
            </a:r>
          </a:p>
          <a:p>
            <a:pPr marL="34290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nb-NO" sz="3200" dirty="0"/>
              <a:t>Antakelser og usikkerhet regjerer blant studenter </a:t>
            </a:r>
            <a:r>
              <a:rPr lang="nb-NO" sz="3200"/>
              <a:t>og undervisere</a:t>
            </a:r>
            <a:endParaRPr lang="nb-NO" sz="3200" dirty="0"/>
          </a:p>
          <a:p>
            <a:pPr marL="0" indent="0">
              <a:buClr>
                <a:srgbClr val="000000"/>
              </a:buClr>
            </a:pPr>
            <a:r>
              <a:rPr lang="nb-NO" sz="3200" dirty="0"/>
              <a:t>	– hva betyr det «å lese» (pensum, f.eks.)? </a:t>
            </a:r>
          </a:p>
          <a:p>
            <a:pPr marL="0" indent="0">
              <a:buClr>
                <a:srgbClr val="000000"/>
              </a:buClr>
            </a:pPr>
            <a:r>
              <a:rPr lang="nb-NO" sz="3200" dirty="0"/>
              <a:t>	– hvordan ta notater?</a:t>
            </a:r>
            <a:endParaRPr lang="nb-NO" sz="2800" i="1" dirty="0"/>
          </a:p>
          <a:p>
            <a:pPr marL="903296" lvl="1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nb-NO" sz="2800" i="1" dirty="0"/>
              <a:t>Kan du besvare disse spørsmålene?</a:t>
            </a:r>
            <a:endParaRPr lang="nb-NO" sz="3200" dirty="0"/>
          </a:p>
          <a:p>
            <a:pPr>
              <a:buClr>
                <a:srgbClr val="000000"/>
              </a:buClr>
            </a:pPr>
            <a:endParaRPr lang="nb-NO" sz="3200" dirty="0"/>
          </a:p>
        </p:txBody>
      </p:sp>
      <p:pic>
        <p:nvPicPr>
          <p:cNvPr id="6" name="Bilde 5" descr="Et bilde som inneholder mønster, Grafikk, Elektrisk blå, blå&#10;&#10;Automatisk generert beskrivelse">
            <a:extLst>
              <a:ext uri="{FF2B5EF4-FFF2-40B4-BE49-F238E27FC236}">
                <a16:creationId xmlns:a16="http://schemas.microsoft.com/office/drawing/2014/main" id="{8BA44DDD-8001-2988-F194-DCBBA3FA81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4144" y="5294725"/>
            <a:ext cx="1426750" cy="1426750"/>
          </a:xfrm>
          <a:prstGeom prst="rect">
            <a:avLst/>
          </a:prstGeom>
        </p:spPr>
      </p:pic>
      <p:sp>
        <p:nvSpPr>
          <p:cNvPr id="7" name="Plassholder for bunntekst 3">
            <a:extLst>
              <a:ext uri="{FF2B5EF4-FFF2-40B4-BE49-F238E27FC236}">
                <a16:creationId xmlns:a16="http://schemas.microsoft.com/office/drawing/2014/main" id="{8D2814F3-99E4-BC11-CFB8-0FFAD3D7EB43}"/>
              </a:ext>
            </a:extLst>
          </p:cNvPr>
          <p:cNvSpPr txBox="1">
            <a:spLocks/>
          </p:cNvSpPr>
          <p:nvPr/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>
                <a:highlight>
                  <a:srgbClr val="C0C0C0"/>
                </a:highlight>
              </a:rPr>
              <a:t>https://nettskjema.no/a/ubmoduler</a:t>
            </a:r>
            <a:endParaRPr lang="nb-NO" dirty="0">
              <a:highlight>
                <a:srgbClr val="C0C0C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0221639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BDC88A7-EBB0-C116-D8EA-9128EF96CB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r>
              <a:rPr lang="nb-NO">
                <a:solidFill>
                  <a:srgbClr val="000000"/>
                </a:solidFill>
              </a:rPr>
              <a:t>https://nettskjema.no/a/ubmoduler</a:t>
            </a:r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C8770FE-F5EB-6358-4C0A-B5FC16A17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000000"/>
                </a:solidFill>
              </a:rPr>
              <a:t>Premisser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A3F1D25-3283-7C23-38CA-5873E799AB60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solidFill>
            <a:srgbClr val="E6ECFF"/>
          </a:solidFill>
        </p:spPr>
        <p:txBody>
          <a:bodyPr/>
          <a:lstStyle/>
          <a:p>
            <a:pPr marL="0" indent="0">
              <a:buClr>
                <a:srgbClr val="000000"/>
              </a:buClr>
            </a:pPr>
            <a:endParaRPr lang="nb-NO" sz="3200" dirty="0"/>
          </a:p>
          <a:p>
            <a:pPr marL="0" indent="0">
              <a:buClr>
                <a:srgbClr val="000000"/>
              </a:buClr>
            </a:pPr>
            <a:r>
              <a:rPr lang="nb-NO" sz="3200" dirty="0"/>
              <a:t>Målrettede</a:t>
            </a:r>
          </a:p>
          <a:p>
            <a:pPr marL="34290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nb-NO" sz="3200" dirty="0"/>
              <a:t>Modulene skal kunne tilbys frittstående eller påbyggende, </a:t>
            </a:r>
          </a:p>
          <a:p>
            <a:pPr marL="34290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nb-NO" sz="3200" dirty="0"/>
              <a:t>og innenfor faglig kontekst (f.eks. et gitt emne) </a:t>
            </a:r>
          </a:p>
          <a:p>
            <a:pPr marL="34290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nb-NO" sz="3200" dirty="0"/>
              <a:t>eller rettet mot en generisk student </a:t>
            </a:r>
          </a:p>
          <a:p>
            <a:pPr marL="903296" lvl="1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nb-NO" sz="2800" dirty="0"/>
              <a:t>(kanskje innenfor bredt fagfelt, f.eks. HF-, SV-, MN- førsteårsstudenter)</a:t>
            </a:r>
          </a:p>
          <a:p>
            <a:pPr>
              <a:buClr>
                <a:srgbClr val="000000"/>
              </a:buClr>
            </a:pPr>
            <a:endParaRPr lang="nb-NO" sz="3200" dirty="0"/>
          </a:p>
        </p:txBody>
      </p:sp>
      <p:pic>
        <p:nvPicPr>
          <p:cNvPr id="6" name="Bilde 5" descr="Et bilde som inneholder mønster, Grafikk, Elektrisk blå, blå&#10;&#10;Automatisk generert beskrivelse">
            <a:extLst>
              <a:ext uri="{FF2B5EF4-FFF2-40B4-BE49-F238E27FC236}">
                <a16:creationId xmlns:a16="http://schemas.microsoft.com/office/drawing/2014/main" id="{FEDB50C5-2B90-2387-1FD9-921887044A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4144" y="5294725"/>
            <a:ext cx="1426750" cy="1426750"/>
          </a:xfrm>
          <a:prstGeom prst="rect">
            <a:avLst/>
          </a:prstGeom>
        </p:spPr>
      </p:pic>
      <p:sp>
        <p:nvSpPr>
          <p:cNvPr id="7" name="Plassholder for bunntekst 3">
            <a:extLst>
              <a:ext uri="{FF2B5EF4-FFF2-40B4-BE49-F238E27FC236}">
                <a16:creationId xmlns:a16="http://schemas.microsoft.com/office/drawing/2014/main" id="{7C1E8FD4-3185-91CB-93D7-BB6FD913565C}"/>
              </a:ext>
            </a:extLst>
          </p:cNvPr>
          <p:cNvSpPr txBox="1">
            <a:spLocks/>
          </p:cNvSpPr>
          <p:nvPr/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>
                <a:highlight>
                  <a:srgbClr val="C0C0C0"/>
                </a:highlight>
              </a:rPr>
              <a:t>https://nettskjema.no/a/ubmoduler</a:t>
            </a:r>
            <a:endParaRPr lang="nb-NO" dirty="0">
              <a:highlight>
                <a:srgbClr val="C0C0C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8082437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7AA9A9C-6BA3-D6F1-95A1-7D483294F8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r>
              <a:rPr lang="nb-NO">
                <a:solidFill>
                  <a:srgbClr val="000000"/>
                </a:solidFill>
              </a:rPr>
              <a:t>https://nettskjema.no/a/ubmoduler</a:t>
            </a:r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B09D45E-0BAB-CEDD-30D1-C75F5A560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000000"/>
                </a:solidFill>
              </a:rPr>
              <a:t>«skriving» for studenter består av flere handlinger…</a:t>
            </a:r>
          </a:p>
        </p:txBody>
      </p:sp>
      <p:pic>
        <p:nvPicPr>
          <p:cNvPr id="26" name="Picture Placeholder 25" descr="Woman reading and writing">
            <a:extLst>
              <a:ext uri="{FF2B5EF4-FFF2-40B4-BE49-F238E27FC236}">
                <a16:creationId xmlns:a16="http://schemas.microsoft.com/office/drawing/2014/main" id="{907DCB56-A879-9F7C-2064-58D37218702A}"/>
              </a:ext>
            </a:extLst>
          </p:cNvPr>
          <p:cNvPicPr>
            <a:picLocks noGrp="1" noChangeAspect="1"/>
          </p:cNvPicPr>
          <p:nvPr>
            <p:ph type="pic" sz="quarter" idx="3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78" b="18078"/>
          <a:stretch>
            <a:fillRect/>
          </a:stretch>
        </p:blipFill>
        <p:spPr/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21A3B3-F96E-71DC-33FA-75CE29E19ADD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r>
              <a:rPr lang="nb-NO" sz="2800" dirty="0">
                <a:solidFill>
                  <a:srgbClr val="000000"/>
                </a:solidFill>
              </a:rPr>
              <a:t>Lesing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28245FB-355A-CD09-033F-A9B8D82D662C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solidFill>
            <a:srgbClr val="E6ECFF"/>
          </a:solidFill>
        </p:spPr>
        <p:txBody>
          <a:bodyPr/>
          <a:lstStyle/>
          <a:p>
            <a:pPr marL="0" indent="0">
              <a:buClr>
                <a:srgbClr val="000000"/>
              </a:buClr>
              <a:buNone/>
            </a:pPr>
            <a:endParaRPr lang="nb-NO" sz="2800" dirty="0">
              <a:solidFill>
                <a:srgbClr val="000000"/>
              </a:solidFill>
            </a:endParaRPr>
          </a:p>
          <a:p>
            <a:pPr marL="0" indent="0">
              <a:buClr>
                <a:srgbClr val="000000"/>
              </a:buClr>
              <a:buNone/>
            </a:pPr>
            <a:r>
              <a:rPr lang="nb-NO" sz="2800" dirty="0">
                <a:solidFill>
                  <a:srgbClr val="000000"/>
                </a:solidFill>
              </a:rPr>
              <a:t>Hvordan lese?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7D1D8BD-7017-CE9F-6CED-13FE97F880E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r>
              <a:rPr lang="nb-NO" sz="2800" dirty="0">
                <a:solidFill>
                  <a:srgbClr val="000000"/>
                </a:solidFill>
              </a:rPr>
              <a:t>Notattaking</a:t>
            </a:r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14BC94D-2EEE-A0AF-7F20-15FA462E58ED}"/>
              </a:ext>
            </a:extLst>
          </p:cNvPr>
          <p:cNvSpPr>
            <a:spLocks noGrp="1"/>
          </p:cNvSpPr>
          <p:nvPr>
            <p:ph sz="quarter" idx="33"/>
          </p:nvPr>
        </p:nvSpPr>
        <p:spPr>
          <a:solidFill>
            <a:srgbClr val="E6ECFF"/>
          </a:solidFill>
        </p:spPr>
        <p:txBody>
          <a:bodyPr/>
          <a:lstStyle/>
          <a:p>
            <a:pPr marL="0" indent="0">
              <a:buClr>
                <a:srgbClr val="000000"/>
              </a:buClr>
              <a:buNone/>
            </a:pPr>
            <a:endParaRPr lang="nb-NO" sz="2800" dirty="0">
              <a:solidFill>
                <a:srgbClr val="000000"/>
              </a:solidFill>
            </a:endParaRPr>
          </a:p>
          <a:p>
            <a:pPr marL="0" indent="0">
              <a:buClr>
                <a:srgbClr val="000000"/>
              </a:buClr>
              <a:buNone/>
            </a:pPr>
            <a:r>
              <a:rPr lang="nb-NO" sz="2800" dirty="0">
                <a:solidFill>
                  <a:srgbClr val="000000"/>
                </a:solidFill>
              </a:rPr>
              <a:t>Hvordan ta notater?</a:t>
            </a:r>
          </a:p>
        </p:txBody>
      </p:sp>
      <p:pic>
        <p:nvPicPr>
          <p:cNvPr id="32" name="Picture Placeholder 31" descr="Person taking book from bookshelf">
            <a:extLst>
              <a:ext uri="{FF2B5EF4-FFF2-40B4-BE49-F238E27FC236}">
                <a16:creationId xmlns:a16="http://schemas.microsoft.com/office/drawing/2014/main" id="{70A5E00D-91F2-5844-C8DC-ADD8223EF793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83" b="18083"/>
          <a:stretch>
            <a:fillRect/>
          </a:stretch>
        </p:blipFill>
        <p:spPr/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0BCBB7C-B18C-2ED8-4ADF-8D3A819777D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r>
              <a:rPr lang="nb-NO" sz="2800" dirty="0">
                <a:solidFill>
                  <a:srgbClr val="000000"/>
                </a:solidFill>
              </a:rPr>
              <a:t>«Kildebruk»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3143973-03B6-6A1D-1FEA-011DE66EF5AE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solidFill>
            <a:srgbClr val="E6ECFF"/>
          </a:solidFill>
        </p:spPr>
        <p:txBody>
          <a:bodyPr/>
          <a:lstStyle/>
          <a:p>
            <a:pPr marL="0" indent="0">
              <a:buClr>
                <a:srgbClr val="000000"/>
              </a:buClr>
              <a:buNone/>
            </a:pPr>
            <a:endParaRPr lang="nb-NO" sz="2800" dirty="0">
              <a:solidFill>
                <a:srgbClr val="000000"/>
              </a:solidFill>
            </a:endParaRPr>
          </a:p>
          <a:p>
            <a:pPr marL="0" indent="0">
              <a:buClr>
                <a:srgbClr val="000000"/>
              </a:buClr>
              <a:buNone/>
            </a:pPr>
            <a:r>
              <a:rPr lang="nb-NO" sz="2800" dirty="0">
                <a:solidFill>
                  <a:srgbClr val="000000"/>
                </a:solidFill>
              </a:rPr>
              <a:t>Referansepraksis for akademisk skriving</a:t>
            </a:r>
          </a:p>
        </p:txBody>
      </p:sp>
      <p:pic>
        <p:nvPicPr>
          <p:cNvPr id="24" name="Picture Placeholder 23" descr="Person writing in notebook">
            <a:extLst>
              <a:ext uri="{FF2B5EF4-FFF2-40B4-BE49-F238E27FC236}">
                <a16:creationId xmlns:a16="http://schemas.microsoft.com/office/drawing/2014/main" id="{906E0888-9678-140F-317B-DA6621397816}"/>
              </a:ext>
            </a:extLst>
          </p:cNvPr>
          <p:cNvPicPr>
            <a:picLocks noGrp="1" noChangeAspect="1"/>
          </p:cNvPicPr>
          <p:nvPr>
            <p:ph type="pic" sz="quarter" idx="27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76" b="18076"/>
          <a:stretch>
            <a:fillRect/>
          </a:stretch>
        </p:blipFill>
        <p:spPr/>
      </p:pic>
      <p:pic>
        <p:nvPicPr>
          <p:cNvPr id="10" name="Bilde 9" descr="Et bilde som inneholder mønster, Grafikk, Elektrisk blå, blå&#10;&#10;Automatisk generert beskrivelse">
            <a:extLst>
              <a:ext uri="{FF2B5EF4-FFF2-40B4-BE49-F238E27FC236}">
                <a16:creationId xmlns:a16="http://schemas.microsoft.com/office/drawing/2014/main" id="{86086CE2-FC98-0AE9-4AD5-E72F51F892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4144" y="5294725"/>
            <a:ext cx="1426750" cy="1426750"/>
          </a:xfrm>
          <a:prstGeom prst="rect">
            <a:avLst/>
          </a:prstGeom>
        </p:spPr>
      </p:pic>
      <p:sp>
        <p:nvSpPr>
          <p:cNvPr id="12" name="Plassholder for bunntekst 3">
            <a:extLst>
              <a:ext uri="{FF2B5EF4-FFF2-40B4-BE49-F238E27FC236}">
                <a16:creationId xmlns:a16="http://schemas.microsoft.com/office/drawing/2014/main" id="{76A03B70-E648-2CE1-F6B0-D1942856B4A1}"/>
              </a:ext>
            </a:extLst>
          </p:cNvPr>
          <p:cNvSpPr txBox="1">
            <a:spLocks/>
          </p:cNvSpPr>
          <p:nvPr/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>
                <a:highlight>
                  <a:srgbClr val="C0C0C0"/>
                </a:highlight>
              </a:rPr>
              <a:t>https://nettskjema.no/a/ubmoduler</a:t>
            </a:r>
            <a:endParaRPr lang="nb-NO" dirty="0">
              <a:highlight>
                <a:srgbClr val="C0C0C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691207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C8770FE-F5EB-6358-4C0A-B5FC16A17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000000"/>
                </a:solidFill>
              </a:rPr>
              <a:t>Eksempel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A3F1D25-3283-7C23-38CA-5873E799AB60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solidFill>
            <a:srgbClr val="E6ECFF"/>
          </a:solidFill>
        </p:spPr>
        <p:txBody>
          <a:bodyPr/>
          <a:lstStyle/>
          <a:p>
            <a:pPr>
              <a:buClr>
                <a:srgbClr val="000000"/>
              </a:buClr>
            </a:pPr>
            <a:r>
              <a:rPr lang="nb-NO" sz="3200" dirty="0"/>
              <a:t>Ramme: 30 min (45 min hvis integrert i emneundervisning)</a:t>
            </a:r>
          </a:p>
          <a:p>
            <a:pPr>
              <a:buClr>
                <a:srgbClr val="000000"/>
              </a:buClr>
            </a:pPr>
            <a:r>
              <a:rPr lang="nb-NO" sz="3200" dirty="0"/>
              <a:t>Innholdets flyt:</a:t>
            </a:r>
          </a:p>
          <a:p>
            <a:pPr marL="903296" lvl="1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nb-NO" sz="2800" dirty="0"/>
              <a:t>Del 1: Orientering</a:t>
            </a:r>
          </a:p>
          <a:p>
            <a:pPr marL="903296" lvl="1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nb-NO" sz="2800" dirty="0"/>
              <a:t>Del 2: Utprøving</a:t>
            </a:r>
          </a:p>
          <a:p>
            <a:pPr marL="903296" lvl="1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nb-NO" sz="2800" dirty="0"/>
              <a:t>Del 3: Kontekst</a:t>
            </a:r>
          </a:p>
        </p:txBody>
      </p:sp>
      <p:pic>
        <p:nvPicPr>
          <p:cNvPr id="6" name="Bilde 5" descr="Et bilde som inneholder mønster, Grafikk, Elektrisk blå, blå&#10;&#10;Automatisk generert beskrivelse">
            <a:extLst>
              <a:ext uri="{FF2B5EF4-FFF2-40B4-BE49-F238E27FC236}">
                <a16:creationId xmlns:a16="http://schemas.microsoft.com/office/drawing/2014/main" id="{EF16AB7B-A9CF-5317-109F-F2CB334191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4144" y="5294725"/>
            <a:ext cx="1426750" cy="1426750"/>
          </a:xfrm>
          <a:prstGeom prst="rect">
            <a:avLst/>
          </a:prstGeom>
        </p:spPr>
      </p:pic>
      <p:sp>
        <p:nvSpPr>
          <p:cNvPr id="7" name="Plassholder for bunntekst 3">
            <a:extLst>
              <a:ext uri="{FF2B5EF4-FFF2-40B4-BE49-F238E27FC236}">
                <a16:creationId xmlns:a16="http://schemas.microsoft.com/office/drawing/2014/main" id="{118299FF-6504-3C92-9A0D-841C58F6C5D8}"/>
              </a:ext>
            </a:extLst>
          </p:cNvPr>
          <p:cNvSpPr txBox="1">
            <a:spLocks/>
          </p:cNvSpPr>
          <p:nvPr/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>
                <a:highlight>
                  <a:srgbClr val="C0C0C0"/>
                </a:highlight>
              </a:rPr>
              <a:t>https://nettskjema.no/a/ubmoduler</a:t>
            </a:r>
            <a:endParaRPr lang="nb-NO" dirty="0">
              <a:highlight>
                <a:srgbClr val="C0C0C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84335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C8770FE-F5EB-6358-4C0A-B5FC16A17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000000"/>
                </a:solidFill>
              </a:rPr>
              <a:t>Hvorfor modulbasert?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A3F1D25-3283-7C23-38CA-5873E799AB60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solidFill>
            <a:srgbClr val="E6ECFF"/>
          </a:solidFill>
        </p:spPr>
        <p:txBody>
          <a:bodyPr/>
          <a:lstStyle/>
          <a:p>
            <a:pPr marL="34290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nb-NO" sz="2800" dirty="0"/>
              <a:t>Anvendbar – vi begynner med så lavt terskel som mulig for studenter, men kan tilpasse innholdet etter gruppe eller bestilling</a:t>
            </a:r>
          </a:p>
          <a:p>
            <a:pPr marL="34290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nb-NO" sz="2800" dirty="0"/>
              <a:t>Sammenslåbar – ulike moduler kan slås sammen, f.eks.: Hvordan lese?, Hvordan ta notater?, og Referansepraksis kan tilbys innenfor en 2-timers </a:t>
            </a:r>
            <a:r>
              <a:rPr lang="nb-NO" sz="2800" dirty="0" err="1"/>
              <a:t>undervisningsøkt</a:t>
            </a:r>
            <a:endParaRPr lang="nb-NO" sz="2800" dirty="0"/>
          </a:p>
          <a:p>
            <a:pPr marL="34290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nb-NO" sz="2800" dirty="0"/>
              <a:t>Tilgjengelig – «Hvordan ta notater?» er trolig mere interessant enn «Akademisk skriving», men også enklere å fordøye</a:t>
            </a:r>
          </a:p>
        </p:txBody>
      </p:sp>
      <p:pic>
        <p:nvPicPr>
          <p:cNvPr id="6" name="Bilde 5" descr="Et bilde som inneholder mønster, Grafikk, Elektrisk blå, blå&#10;&#10;Automatisk generert beskrivelse">
            <a:extLst>
              <a:ext uri="{FF2B5EF4-FFF2-40B4-BE49-F238E27FC236}">
                <a16:creationId xmlns:a16="http://schemas.microsoft.com/office/drawing/2014/main" id="{B316B61A-55CB-07A7-2241-B264FACB10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4144" y="5294725"/>
            <a:ext cx="1426750" cy="1426750"/>
          </a:xfrm>
          <a:prstGeom prst="rect">
            <a:avLst/>
          </a:prstGeom>
        </p:spPr>
      </p:pic>
      <p:sp>
        <p:nvSpPr>
          <p:cNvPr id="7" name="Plassholder for bunntekst 3">
            <a:extLst>
              <a:ext uri="{FF2B5EF4-FFF2-40B4-BE49-F238E27FC236}">
                <a16:creationId xmlns:a16="http://schemas.microsoft.com/office/drawing/2014/main" id="{A35E31F4-470C-72A8-B729-D1366622EB34}"/>
              </a:ext>
            </a:extLst>
          </p:cNvPr>
          <p:cNvSpPr txBox="1">
            <a:spLocks/>
          </p:cNvSpPr>
          <p:nvPr/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>
                <a:highlight>
                  <a:srgbClr val="C0C0C0"/>
                </a:highlight>
              </a:rPr>
              <a:t>https://nettskjema.no/a/ubmoduler</a:t>
            </a:r>
            <a:endParaRPr lang="nb-NO" dirty="0">
              <a:highlight>
                <a:srgbClr val="C0C0C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8647567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A7ACF3A-BF1D-F415-E146-06C0A9FFB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>
                <a:cs typeface="Calibri Light"/>
              </a:rPr>
              <a:t>Portefølje for førsteårsstudentene</a:t>
            </a:r>
            <a:endParaRPr lang="nb-NO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67D2B16D-B487-E2D5-015D-D46E095ED44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b-NO" dirty="0">
                <a:cs typeface="Calibri"/>
              </a:rPr>
              <a:t>Lavterskel</a:t>
            </a:r>
          </a:p>
          <a:p>
            <a:r>
              <a:rPr lang="nb-NO" dirty="0">
                <a:cs typeface="Calibri"/>
              </a:rPr>
              <a:t>Spissa versus generelt</a:t>
            </a:r>
          </a:p>
          <a:p>
            <a:r>
              <a:rPr lang="nb-NO" dirty="0">
                <a:cs typeface="Calibri"/>
              </a:rPr>
              <a:t>Student-til-student</a:t>
            </a:r>
          </a:p>
          <a:p>
            <a:endParaRPr lang="nb-NO" dirty="0">
              <a:cs typeface="Calibri"/>
            </a:endParaRP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0825F31C-3E45-8214-99D4-21458022B27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80792784"/>
              </p:ext>
            </p:extLst>
          </p:nvPr>
        </p:nvGraphicFramePr>
        <p:xfrm>
          <a:off x="838200" y="1758462"/>
          <a:ext cx="5606562" cy="46305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Bilde 4" descr="Et bilde som inneholder mønster, Grafikk, Elektrisk blå, blå&#10;&#10;Automatisk generert beskrivelse">
            <a:extLst>
              <a:ext uri="{FF2B5EF4-FFF2-40B4-BE49-F238E27FC236}">
                <a16:creationId xmlns:a16="http://schemas.microsoft.com/office/drawing/2014/main" id="{433DA66C-9F0D-E239-9507-26A7FEA332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4144" y="5294725"/>
            <a:ext cx="1426750" cy="1426750"/>
          </a:xfrm>
          <a:prstGeom prst="rect">
            <a:avLst/>
          </a:prstGeom>
        </p:spPr>
      </p:pic>
      <p:sp>
        <p:nvSpPr>
          <p:cNvPr id="7" name="Plassholder for bunntekst 3">
            <a:extLst>
              <a:ext uri="{FF2B5EF4-FFF2-40B4-BE49-F238E27FC236}">
                <a16:creationId xmlns:a16="http://schemas.microsoft.com/office/drawing/2014/main" id="{49E9D974-046A-8F88-34D6-0DDB52A22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nb-NO" sz="1800" dirty="0">
                <a:solidFill>
                  <a:schemeClr val="tx1"/>
                </a:solidFill>
                <a:highlight>
                  <a:srgbClr val="C0C0C0"/>
                </a:highlight>
              </a:rPr>
              <a:t>https://nettskjema.no/a/ubmoduler</a:t>
            </a:r>
          </a:p>
        </p:txBody>
      </p:sp>
    </p:spTree>
    <p:extLst>
      <p:ext uri="{BB962C8B-B14F-4D97-AF65-F5344CB8AC3E}">
        <p14:creationId xmlns:p14="http://schemas.microsoft.com/office/powerpoint/2010/main" val="9742044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5" name="Rectangle 1030">
            <a:extLst>
              <a:ext uri="{FF2B5EF4-FFF2-40B4-BE49-F238E27FC236}">
                <a16:creationId xmlns:a16="http://schemas.microsoft.com/office/drawing/2014/main" id="{53F29798-D584-4792-9B62-3F5F5C36D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Free feedback group communication illustration">
            <a:extLst>
              <a:ext uri="{FF2B5EF4-FFF2-40B4-BE49-F238E27FC236}">
                <a16:creationId xmlns:a16="http://schemas.microsoft.com/office/drawing/2014/main" id="{1D7A7BEB-0790-90A9-F969-D287D10FFB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60913" y="1845426"/>
            <a:ext cx="6667120" cy="4450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lassholder for bunntekst 3">
            <a:extLst>
              <a:ext uri="{FF2B5EF4-FFF2-40B4-BE49-F238E27FC236}">
                <a16:creationId xmlns:a16="http://schemas.microsoft.com/office/drawing/2014/main" id="{FF13E27A-4C42-2BEB-100F-EF7FB3AF9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nb-NO" sz="1800" dirty="0">
                <a:solidFill>
                  <a:schemeClr val="tx1"/>
                </a:solidFill>
                <a:highlight>
                  <a:srgbClr val="C0C0C0"/>
                </a:highlight>
              </a:rPr>
              <a:t>https://nettskjema.no/a/ubmoduler</a:t>
            </a:r>
          </a:p>
        </p:txBody>
      </p:sp>
      <p:pic>
        <p:nvPicPr>
          <p:cNvPr id="7" name="Bilde 6" descr="Et bilde som inneholder mønster, Grafikk, Elektrisk blå, blå&#10;&#10;Automatisk generert beskrivelse">
            <a:extLst>
              <a:ext uri="{FF2B5EF4-FFF2-40B4-BE49-F238E27FC236}">
                <a16:creationId xmlns:a16="http://schemas.microsoft.com/office/drawing/2014/main" id="{71A584B9-7E02-73F1-3E41-76DE6D3345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4144" y="5294725"/>
            <a:ext cx="1426750" cy="1426750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7FDF5921-5636-4744-7EB6-740FFBADCA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0034" y="632137"/>
            <a:ext cx="10515600" cy="1505883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b="0" i="0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Hvordan</a:t>
            </a:r>
            <a:r>
              <a:rPr lang="en-US" b="0" i="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b="0" i="0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kan</a:t>
            </a:r>
            <a:r>
              <a:rPr lang="en-US" b="0" i="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UB </a:t>
            </a:r>
            <a:r>
              <a:rPr lang="en-US" b="0" i="0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gjøre</a:t>
            </a:r>
            <a:r>
              <a:rPr lang="en-US" b="0" i="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b="0" i="0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dette</a:t>
            </a:r>
            <a:r>
              <a:rPr lang="en-US" b="0" i="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b="0" i="0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tilbudet</a:t>
            </a:r>
            <a:r>
              <a:rPr lang="en-US" b="0" i="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b="0" i="0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enkelt</a:t>
            </a:r>
            <a:r>
              <a:rPr lang="en-US" b="0" i="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b="0" i="0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og</a:t>
            </a:r>
            <a:r>
              <a:rPr lang="en-US" b="0" i="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b="0" i="0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tilgjengelig</a:t>
            </a:r>
            <a:r>
              <a:rPr lang="en-US" b="0" i="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for </a:t>
            </a:r>
            <a:r>
              <a:rPr lang="en-US" b="0" i="0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faglærere</a:t>
            </a:r>
            <a:r>
              <a:rPr lang="en-US" b="0" i="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b="0" i="0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som</a:t>
            </a:r>
            <a:r>
              <a:rPr lang="en-US" b="0" i="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b="0" i="0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ønsker</a:t>
            </a:r>
            <a:r>
              <a:rPr lang="en-US" b="0" i="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å </a:t>
            </a:r>
            <a:r>
              <a:rPr lang="en-US" b="0" i="0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bestille</a:t>
            </a:r>
            <a:r>
              <a:rPr lang="en-US" b="0" i="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b="0" i="0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en</a:t>
            </a:r>
            <a:r>
              <a:rPr lang="en-US" b="0" i="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b="0" i="0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eller</a:t>
            </a:r>
            <a:r>
              <a:rPr lang="en-US" b="0" i="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b="0" i="0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flere</a:t>
            </a:r>
            <a:r>
              <a:rPr lang="en-US" b="0" i="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b="0" i="0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moduler</a:t>
            </a:r>
            <a:r>
              <a:rPr lang="en-US" b="0" i="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b="0" i="0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til</a:t>
            </a:r>
            <a:r>
              <a:rPr lang="en-US" b="0" i="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sin </a:t>
            </a:r>
            <a:r>
              <a:rPr lang="en-US" b="0" i="0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timeplan</a:t>
            </a:r>
            <a:r>
              <a:rPr lang="en-US" b="0" i="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?</a:t>
            </a:r>
            <a:endParaRPr lang="en-US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0471922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23" name="Rectangle 4122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Free Book Love photo and picture">
            <a:extLst>
              <a:ext uri="{FF2B5EF4-FFF2-40B4-BE49-F238E27FC236}">
                <a16:creationId xmlns:a16="http://schemas.microsoft.com/office/drawing/2014/main" id="{9BCBB7E2-C8ED-F98A-1FCA-3081F21F4F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07" b="12524"/>
          <a:stretch/>
        </p:blipFill>
        <p:spPr bwMode="auto">
          <a:xfrm>
            <a:off x="-3047" y="10"/>
            <a:ext cx="12191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24" name="Rectangle 4123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B9574C-6E2B-57F9-618A-380D33D9CB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325550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200" dirty="0">
                <a:solidFill>
                  <a:srgbClr val="FFFFFF"/>
                </a:solidFill>
              </a:rPr>
              <a:t>Tusen </a:t>
            </a:r>
            <a:r>
              <a:rPr lang="en-US" sz="5200" dirty="0" err="1">
                <a:solidFill>
                  <a:srgbClr val="FFFFFF"/>
                </a:solidFill>
              </a:rPr>
              <a:t>takk</a:t>
            </a:r>
            <a:r>
              <a:rPr lang="en-US" sz="5200" dirty="0">
                <a:solidFill>
                  <a:srgbClr val="FFFFFF"/>
                </a:solidFill>
              </a:rPr>
              <a:t> for </a:t>
            </a:r>
            <a:r>
              <a:rPr lang="en-US" sz="5200" dirty="0" err="1">
                <a:solidFill>
                  <a:srgbClr val="FFFFFF"/>
                </a:solidFill>
              </a:rPr>
              <a:t>oppmerksomheten</a:t>
            </a:r>
            <a:r>
              <a:rPr lang="en-US" sz="5200" dirty="0">
                <a:solidFill>
                  <a:srgbClr val="FFFFFF"/>
                </a:solidFill>
              </a:rPr>
              <a:t>!</a:t>
            </a:r>
          </a:p>
        </p:txBody>
      </p:sp>
      <p:pic>
        <p:nvPicPr>
          <p:cNvPr id="4" name="Bilde 3" descr="Et bilde som inneholder mønster, Grafikk, Elektrisk blå, blå&#10;&#10;Automatisk generert beskrivelse">
            <a:extLst>
              <a:ext uri="{FF2B5EF4-FFF2-40B4-BE49-F238E27FC236}">
                <a16:creationId xmlns:a16="http://schemas.microsoft.com/office/drawing/2014/main" id="{E35FFFC7-314B-68EC-AA3B-2EACA7B76B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4144" y="5294725"/>
            <a:ext cx="1426750" cy="1426750"/>
          </a:xfrm>
          <a:prstGeom prst="rect">
            <a:avLst/>
          </a:prstGeom>
        </p:spPr>
      </p:pic>
      <p:sp>
        <p:nvSpPr>
          <p:cNvPr id="5" name="Plassholder for bunntekst 3">
            <a:extLst>
              <a:ext uri="{FF2B5EF4-FFF2-40B4-BE49-F238E27FC236}">
                <a16:creationId xmlns:a16="http://schemas.microsoft.com/office/drawing/2014/main" id="{5583D785-CF81-E875-1C0B-816F44F31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nb-NO" sz="1800" dirty="0">
                <a:solidFill>
                  <a:schemeClr val="tx1"/>
                </a:solidFill>
                <a:highlight>
                  <a:srgbClr val="C0C0C0"/>
                </a:highlight>
              </a:rPr>
              <a:t>https://nettskjema.no/a/ubmoduler</a:t>
            </a:r>
          </a:p>
        </p:txBody>
      </p:sp>
    </p:spTree>
    <p:extLst>
      <p:ext uri="{BB962C8B-B14F-4D97-AF65-F5344CB8AC3E}">
        <p14:creationId xmlns:p14="http://schemas.microsoft.com/office/powerpoint/2010/main" val="41517538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Senter_NO.potx" id="{FA991BE8-0AEF-4B9C-9E3C-1B7385F080EF}" vid="{DB5E88AA-E1E6-4B29-8720-6F3FD3BEAE20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24528288B669942A04DD0FC26D38A7E" ma:contentTypeVersion="17" ma:contentTypeDescription="Opprett et nytt dokument." ma:contentTypeScope="" ma:versionID="43874d0b724639f16fc25764b8105ddc">
  <xsd:schema xmlns:xsd="http://www.w3.org/2001/XMLSchema" xmlns:xs="http://www.w3.org/2001/XMLSchema" xmlns:p="http://schemas.microsoft.com/office/2006/metadata/properties" xmlns:ns2="81ddff66-9fb7-42cc-9013-c530f11327ff" xmlns:ns3="f2339ab2-52dd-407a-a51f-92335d993934" targetNamespace="http://schemas.microsoft.com/office/2006/metadata/properties" ma:root="true" ma:fieldsID="07ba21f32dbdabba5a42eefbf49ce2d6" ns2:_="" ns3:_="">
    <xsd:import namespace="81ddff66-9fb7-42cc-9013-c530f11327ff"/>
    <xsd:import namespace="f2339ab2-52dd-407a-a51f-92335d99393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ObjectDetectorVersions" minOccurs="0"/>
                <xsd:element ref="ns2:MediaLengthInSeconds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ddff66-9fb7-42cc-9013-c530f11327f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3" nillable="true" ma:taxonomy="true" ma:internalName="lcf76f155ced4ddcb4097134ff3c332f" ma:taxonomyFieldName="MediaServiceImageTags" ma:displayName="Bildemerkelapper" ma:readOnly="false" ma:fieldId="{5cf76f15-5ced-4ddc-b409-7134ff3c332f}" ma:taxonomyMulti="true" ma:sspId="c22fd018-c39b-462c-89de-126a365ef1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2339ab2-52dd-407a-a51f-92335d993934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30227ac9-e7c2-41e2-967e-92f041012f7f}" ma:internalName="TaxCatchAll" ma:showField="CatchAllData" ma:web="f2339ab2-52dd-407a-a51f-92335d9939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1ddff66-9fb7-42cc-9013-c530f11327ff">
      <Terms xmlns="http://schemas.microsoft.com/office/infopath/2007/PartnerControls"/>
    </lcf76f155ced4ddcb4097134ff3c332f>
    <TaxCatchAll xmlns="f2339ab2-52dd-407a-a51f-92335d993934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86569EE-2D6C-4179-994A-BFCE8A1E13B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1ddff66-9fb7-42cc-9013-c530f11327ff"/>
    <ds:schemaRef ds:uri="f2339ab2-52dd-407a-a51f-92335d99393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B846983-EFAE-4D77-8514-4FC3B5D88E6E}">
  <ds:schemaRefs>
    <ds:schemaRef ds:uri="http://schemas.microsoft.com/office/2006/metadata/properties"/>
    <ds:schemaRef ds:uri="http://schemas.microsoft.com/office/infopath/2007/PartnerControls"/>
    <ds:schemaRef ds:uri="81ddff66-9fb7-42cc-9013-c530f11327ff"/>
    <ds:schemaRef ds:uri="f2339ab2-52dd-407a-a51f-92335d993934"/>
  </ds:schemaRefs>
</ds:datastoreItem>
</file>

<file path=customXml/itemProps3.xml><?xml version="1.0" encoding="utf-8"?>
<ds:datastoreItem xmlns:ds="http://schemas.openxmlformats.org/officeDocument/2006/customXml" ds:itemID="{B52B591A-0B5D-4C93-99D0-74D18DC43F5A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191</TotalTime>
  <Words>808</Words>
  <Application>Microsoft Office PowerPoint</Application>
  <PresentationFormat>Widescreen</PresentationFormat>
  <Paragraphs>125</Paragraphs>
  <Slides>17</Slides>
  <Notes>1</Notes>
  <HiddenSlides>4</HiddenSlides>
  <MMClips>0</MMClips>
  <ScaleCrop>false</ScaleCrop>
  <HeadingPairs>
    <vt:vector size="4" baseType="variant">
      <vt:variant>
        <vt:lpstr>Tema</vt:lpstr>
      </vt:variant>
      <vt:variant>
        <vt:i4>3</vt:i4>
      </vt:variant>
      <vt:variant>
        <vt:lpstr>Lysbildetitler</vt:lpstr>
      </vt:variant>
      <vt:variant>
        <vt:i4>17</vt:i4>
      </vt:variant>
    </vt:vector>
  </HeadingPairs>
  <TitlesOfParts>
    <vt:vector size="20" baseType="lpstr">
      <vt:lpstr>Office Theme</vt:lpstr>
      <vt:lpstr>Office Theme</vt:lpstr>
      <vt:lpstr>Office-tema</vt:lpstr>
      <vt:lpstr>Velkommen!</vt:lpstr>
      <vt:lpstr>Agenda</vt:lpstr>
      <vt:lpstr>For førsteårsstudentene   - påmønstring med UB</vt:lpstr>
      <vt:lpstr>Blooms taksonomi</vt:lpstr>
      <vt:lpstr>Prosjektgruppas innsikt – Hvordan har vi jobbet?</vt:lpstr>
      <vt:lpstr>Prosjektgruppas innsikt – Hva har vi erfart?</vt:lpstr>
      <vt:lpstr>Hva sier studentene?</vt:lpstr>
      <vt:lpstr>Modulbasert undervisning  for førsteårsstudenter</vt:lpstr>
      <vt:lpstr>Premisser</vt:lpstr>
      <vt:lpstr>Premisser</vt:lpstr>
      <vt:lpstr>Premisser</vt:lpstr>
      <vt:lpstr>«skriving» for studenter består av flere handlinger…</vt:lpstr>
      <vt:lpstr>Eksempel</vt:lpstr>
      <vt:lpstr>Hvorfor modulbasert?</vt:lpstr>
      <vt:lpstr>Portefølje for førsteårsstudentene</vt:lpstr>
      <vt:lpstr>Hvordan kan UB gjøre dette tilbudet enkelt og tilgjengelig for faglærere som ønsker å bestille en eller flere moduler til sin timeplan?</vt:lpstr>
      <vt:lpstr>Tusen takk for oppmerksomheten!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Velkommen!</dc:title>
  <dc:creator>Fredrik Løken</dc:creator>
  <cp:lastModifiedBy>Kristian Kjesbu Drøsshaug</cp:lastModifiedBy>
  <cp:revision>35</cp:revision>
  <dcterms:created xsi:type="dcterms:W3CDTF">2024-10-02T11:02:12Z</dcterms:created>
  <dcterms:modified xsi:type="dcterms:W3CDTF">2024-12-04T12:16:33Z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0x010100A24528288B669942A04DD0FC26D38A7E</vt:lpwstr>
  </property>
  <property fmtid="{D5CDD505-2E9C-101B-9397-08002B2CF9AE}" pid="3" name="MediaServiceImageTags">
    <vt:lpwstr/>
  </property>
</Properties>
</file>