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6" r:id="rId6"/>
  </p:sldMasterIdLst>
  <p:notesMasterIdLst>
    <p:notesMasterId r:id="rId16"/>
  </p:notesMasterIdLst>
  <p:sldIdLst>
    <p:sldId id="309" r:id="rId7"/>
    <p:sldId id="315" r:id="rId8"/>
    <p:sldId id="328" r:id="rId9"/>
    <p:sldId id="319" r:id="rId10"/>
    <p:sldId id="329" r:id="rId11"/>
    <p:sldId id="312" r:id="rId12"/>
    <p:sldId id="333" r:id="rId13"/>
    <p:sldId id="331" r:id="rId14"/>
    <p:sldId id="324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ilde Westbye (UB)" id="{831E82C9-B593-4811-96BF-DDFEF3CD4BFC}">
          <p14:sldIdLst>
            <p14:sldId id="309"/>
            <p14:sldId id="315"/>
            <p14:sldId id="328"/>
            <p14:sldId id="319"/>
            <p14:sldId id="329"/>
            <p14:sldId id="312"/>
            <p14:sldId id="333"/>
            <p14:sldId id="331"/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2B218-B180-672F-9674-793444F5E0A8}" v="74" dt="2024-05-22T07:55:12.886"/>
    <p1510:client id="{0DAF33CB-D4FD-D0B4-756F-F9A4AFD42656}" v="1" dt="2024-05-21T12:45:30.527"/>
    <p1510:client id="{30A9724E-A00E-4996-3808-4A773328401D}" v="142" dt="2024-05-21T09:25:41.709"/>
    <p1510:client id="{8AA790C5-2A04-9825-4FD2-86D546F7B937}" v="3" dt="2024-05-21T07:05:07.732"/>
    <p1510:client id="{965EF8D0-D343-8321-299B-24A7FF5B37D8}" v="24" dt="2024-05-22T09:15:55.634"/>
    <p1510:client id="{A3446A43-6EBE-C664-413F-D1F8A8CC5D61}" v="652" dt="2024-05-22T08:48:49.534"/>
    <p1510:client id="{D79D3C44-ED3F-8B6C-07FD-748D6E742AC9}" v="56" dt="2024-05-21T09:34:46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669"/>
  </p:normalViewPr>
  <p:slideViewPr>
    <p:cSldViewPr snapToGrid="0">
      <p:cViewPr varScale="1">
        <p:scale>
          <a:sx n="108" d="100"/>
          <a:sy n="108" d="100"/>
        </p:scale>
        <p:origin x="23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926A3-AA23-4D0C-8A6C-A7C7F081E42B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E9347-4766-4029-84A9-F72BE12A3D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63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9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1398979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591295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377203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66089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734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418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89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1080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287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33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008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112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804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63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1"/>
            <a:ext cx="9906001" cy="2511835"/>
          </a:xfrm>
        </p:spPr>
        <p:txBody>
          <a:bodyPr anchor="b">
            <a:normAutofit/>
          </a:bodyPr>
          <a:lstStyle>
            <a:lvl1pPr>
              <a:defRPr sz="3599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6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44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A940-0C26-4C8B-B915-5CD819C4DBB3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B9CC-D949-4D3E-A5C7-1FE82364B4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41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2D5B2-457F-DC18-EDA2-43868FF67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3C63EB-BC9D-5D06-0701-08EA22E38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76F655-96BC-A652-2788-61C52DD1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1A9309-E637-1689-DD17-DDBB23D7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A751DF-A177-A095-9CAD-AF2289C3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025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51DD7B-E634-7B42-A881-4CC11260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9C53C5-9143-5D49-7CDC-86E1FB33C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850182-4AB3-C817-65C4-0B369DD68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C4292E-CC48-F2CD-E95F-65DBBA1B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EC1A3D-C2B8-E35C-9AA6-A081D47B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105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CD3392-8C76-6693-BAD7-4A420543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312B06-6D06-3183-2F91-D267E7FAD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1B1D4A-F757-92C0-FC1A-363A9C1A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58D48D-1B36-21D4-ABBB-7927222B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F1EA78-3EF2-D97D-148D-8B223F08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11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B2AB6-A6FF-3182-CA40-1A80E0D6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28571-9953-83E3-1D40-6ECAE27DD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64709B-01C1-CA39-DA07-FB44E1FA7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C496E3D-5600-FAD8-2D59-A9D3D451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2425DB-E8FF-933A-A7B4-4EED5A26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0C33E7-15FE-484C-1822-1736E7E7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80597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8FF868-9DCD-2FB4-FCEE-F8D11FCE8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08F05C-7EC7-6E05-B19E-0A48F463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BEACE9-1FCC-747D-2BAE-DA33AD2D1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EBF8213-9BD3-628A-6A7F-7A6CA62E0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9FC83C-B2B5-DF5E-A48D-BFE273461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3B053B-09AA-2321-ED6C-793F603B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F6F7F20-DF9D-10CD-0476-CE9C8195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C852BE6-BBE5-DD3C-C947-52B58BED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609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2C65C-CA5A-1749-F34D-3DC8ED53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3E08E2-586E-A8FB-39C1-C81317FD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C18B91-211D-251B-B068-14F4532D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66FA22-8BA7-EA4E-8F13-F505704A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5679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3C71E18-AA21-D30D-C608-57F5CC45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EF31F64-2A86-940A-4598-D325B6194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548235-F45B-E216-D5C7-914A85A5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8077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D38D7D-19BB-CC7A-6211-8CCBD522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68B78-1C0A-6A2C-2E05-79EC210D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7E0754-A8AF-E3B7-E3CA-D6EBBA84A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B70EF8-533A-4F30-C9C6-926046E5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798DDC-8595-D206-5194-FB32836D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CB0BDE9-0CD7-A13F-1CCE-0AD3D1CB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749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6A0328-7CC2-4169-7D05-94CC32C9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DC68E17-283D-EE02-EC66-C3C754FBC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F5FD77-7FD7-E23B-9B77-A04AB2C45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557C4C-BB30-17D6-CD98-EAE8FF1D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5136775-9640-D83E-141C-FC2C5E86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EECCD7-BDF9-0995-75C1-1DA1004E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521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3C77AF-DB49-09AE-5211-1EB83EA9D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7BAC3D-F90F-41E0-D44B-552DBDD45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A9CDBA-5FF5-6116-B312-15AFACD9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057A1A-0399-4F14-B815-D771C7032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F35334-9D52-A000-169F-C30B32FA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5298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108A526-2708-7BCD-5A99-B9EA50895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9C52EB-3731-8D55-5747-986BAF061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C5B193-3357-35F4-9F56-E73FA0B5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D8FD7B-2117-F32C-7CE6-68F7D8411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A1DB95-F964-C045-DA6A-55F1F772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8019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Annely Tomson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61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Annely Tomson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180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88550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2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88" r:id="rId16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F2AF6F5-3CC4-067A-7303-DC0C7B394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10FF0-8A30-6CD0-B736-13E3A50B1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49FB3A-B422-A65C-4AF5-6BBD3C882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766D95-174A-C2AE-1FEB-C826F8EDE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68A069-F837-C331-5477-C62BBB839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44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  <p:sldLayoutId id="2147483690" r:id="rId13"/>
    <p:sldLayoutId id="21474837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3592302-7296-4D13-A1D3-89F73AA649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58315"/>
            <a:ext cx="5716962" cy="2664457"/>
          </a:xfrm>
        </p:spPr>
        <p:txBody>
          <a:bodyPr>
            <a:normAutofit fontScale="90000"/>
          </a:bodyPr>
          <a:lstStyle/>
          <a:p>
            <a:br>
              <a:rPr lang="nb-NO" sz="2800"/>
            </a:br>
            <a:br>
              <a:rPr lang="nb-NO" sz="2800"/>
            </a:br>
            <a:br>
              <a:rPr lang="nb-NO" sz="2800"/>
            </a:br>
            <a:r>
              <a:rPr lang="nb-NO" sz="2800"/>
              <a:t>Kunstig intelligens </a:t>
            </a:r>
            <a:br>
              <a:rPr lang="nb-NO" sz="2800"/>
            </a:br>
            <a:r>
              <a:rPr lang="nb-NO" sz="2800"/>
              <a:t>Hva trenger jeg å kunne om KI når jeg skriver?</a:t>
            </a:r>
            <a:br>
              <a:rPr lang="nb-NO" sz="2800"/>
            </a:br>
            <a:br>
              <a:rPr lang="nb-NO" sz="2800"/>
            </a:br>
            <a:br>
              <a:rPr lang="nb-NO" sz="2800"/>
            </a:br>
            <a:br>
              <a:rPr lang="nb-NO" sz="2800"/>
            </a:br>
            <a:r>
              <a:rPr lang="nb-NO" sz="2800"/>
              <a:t> </a:t>
            </a:r>
            <a:br>
              <a:rPr lang="nb-NO" sz="2800"/>
            </a:br>
            <a:br>
              <a:rPr lang="nb-NO" sz="2800"/>
            </a:br>
            <a:br>
              <a:rPr lang="nb-NO" sz="2800"/>
            </a:br>
            <a:endParaRPr lang="en-US" sz="280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259" y="4398267"/>
            <a:ext cx="5716962" cy="14462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i="1"/>
              <a:t>Hilde Westbye</a:t>
            </a:r>
          </a:p>
          <a:p>
            <a:r>
              <a:rPr lang="en-US" sz="2800" i="1"/>
              <a:t>Leder </a:t>
            </a:r>
            <a:r>
              <a:rPr lang="en-US" sz="2800" i="1" err="1"/>
              <a:t>Juridisk</a:t>
            </a:r>
            <a:r>
              <a:rPr lang="en-US" sz="2800" i="1"/>
              <a:t> </a:t>
            </a:r>
            <a:r>
              <a:rPr lang="en-US" sz="2800" i="1" err="1"/>
              <a:t>bibliotek</a:t>
            </a:r>
            <a:r>
              <a:rPr lang="en-US" sz="2800" i="1"/>
              <a:t> </a:t>
            </a:r>
            <a:r>
              <a:rPr lang="en-US" sz="2800" i="1" err="1"/>
              <a:t>og</a:t>
            </a:r>
            <a:r>
              <a:rPr lang="en-US" sz="2800" i="1"/>
              <a:t> </a:t>
            </a:r>
            <a:r>
              <a:rPr lang="en-US" sz="2800" i="1" err="1"/>
              <a:t>lederteam</a:t>
            </a:r>
            <a:r>
              <a:rPr lang="en-US" sz="2800" i="1"/>
              <a:t> CELL v. Det </a:t>
            </a:r>
            <a:r>
              <a:rPr lang="en-US" sz="2800" i="1" err="1"/>
              <a:t>juridiske</a:t>
            </a:r>
            <a:r>
              <a:rPr lang="en-US" sz="2800" i="1"/>
              <a:t> </a:t>
            </a:r>
            <a:r>
              <a:rPr lang="en-US" sz="2800" i="1" err="1"/>
              <a:t>fakultet</a:t>
            </a:r>
            <a:endParaRPr lang="en-US" sz="2800" i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FAB0D1C-6017-4167-8E69-3C58629E2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bilde 9" descr="Et bilde som inneholder tekst, grafisk design, Grafikk, plakat&#10;&#10;Automatisk generert beskrivelse">
            <a:extLst>
              <a:ext uri="{FF2B5EF4-FFF2-40B4-BE49-F238E27FC236}">
                <a16:creationId xmlns:a16="http://schemas.microsoft.com/office/drawing/2014/main" id="{80944620-419D-DD7E-5F57-66045044B5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r="209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3EFAE6-8761-7716-9B8B-FD929036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Før vi setter i gang med å skrive (med KI – men også andre skytjenester)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556F54-8A39-1487-C463-92C15368E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b-NO"/>
              <a:t>Lage en konto?</a:t>
            </a:r>
          </a:p>
          <a:p>
            <a:r>
              <a:rPr lang="nb-NO"/>
              <a:t>Kobler verktøyet det du putter inn med dine personlige opplysninger?</a:t>
            </a:r>
          </a:p>
          <a:p>
            <a:r>
              <a:rPr lang="nb-NO"/>
              <a:t>Du skal skrive en liten forskningsoppgave og har gjort intervjuer du vil at verktøyet skal hjelpe deg med å analysere – kan du putte </a:t>
            </a:r>
            <a:r>
              <a:rPr lang="nb-NO" err="1"/>
              <a:t>intervjuedataene</a:t>
            </a:r>
            <a:r>
              <a:rPr lang="nb-NO"/>
              <a:t> inn i verktøyet?</a:t>
            </a:r>
          </a:p>
          <a:p>
            <a:r>
              <a:rPr lang="nb-NO"/>
              <a:t>Hva gjør verktøyet med det du putter inn?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Du har en utrolig bra idé og har prøvd å formidle denne i en kort tekst, og vil finne ut om språket i teksten er grammatisk riktig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Noen andre har skrevet en veldig bra artikkel og du vil bruke et verktøy til å oppsummere denne for å bruke i din tekst</a:t>
            </a:r>
          </a:p>
          <a:p>
            <a:pPr marL="457200" lvl="1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53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B64831-C8B9-5B18-D70F-84A9DDD2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Trenger vi tenke på hvordan KI-verktøyet virker?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68E4FE-7344-1F4F-A32F-19807940A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600">
                <a:latin typeface="Arial"/>
                <a:cs typeface="Arial"/>
              </a:rPr>
              <a:t>Hvordan lagrer verktøyet informasjonen som puttes inn?</a:t>
            </a:r>
          </a:p>
          <a:p>
            <a:r>
              <a:rPr lang="nb-NO" sz="2600">
                <a:latin typeface="Arial"/>
                <a:cs typeface="Arial"/>
              </a:rPr>
              <a:t>Hvordan trenes verktøyet?</a:t>
            </a:r>
          </a:p>
          <a:p>
            <a:r>
              <a:rPr lang="nb-NO" sz="2600">
                <a:latin typeface="Arial"/>
                <a:cs typeface="Arial"/>
              </a:rPr>
              <a:t>Sies det noe om hvordan verktøyet virker, på nettsider/app?</a:t>
            </a:r>
          </a:p>
          <a:p>
            <a:r>
              <a:rPr lang="nb-NO" sz="2600">
                <a:latin typeface="Arial"/>
                <a:cs typeface="Arial"/>
              </a:rPr>
              <a:t>Verktøyene UiO anbefaler er sikre</a:t>
            </a:r>
          </a:p>
          <a:p>
            <a:r>
              <a:rPr lang="nb-NO" sz="2600">
                <a:latin typeface="Arial"/>
                <a:cs typeface="Arial"/>
              </a:rPr>
              <a:t>Hvordan finner vi ut hva de sikre verktøyene er?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21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22CC6B-D93E-D58A-AEE3-8D5BADE3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Rett og galt, etikk, samfunnsansvar...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0F57F3-8ABC-D07C-5E0D-8F023FCF7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Opphavsrett</a:t>
            </a:r>
          </a:p>
          <a:p>
            <a:r>
              <a:rPr lang="nb-NO"/>
              <a:t>Har du skrevet det selv?</a:t>
            </a:r>
          </a:p>
          <a:p>
            <a:r>
              <a:rPr lang="nb-NO"/>
              <a:t>Plagiat</a:t>
            </a:r>
          </a:p>
          <a:p>
            <a:r>
              <a:rPr lang="nb-NO">
                <a:latin typeface="Aptos"/>
                <a:cs typeface="Helvetica"/>
              </a:rPr>
              <a:t>"gir inntrykk av at eksamenssvaret er </a:t>
            </a:r>
            <a:r>
              <a:rPr lang="nb-NO" err="1">
                <a:latin typeface="Aptos"/>
                <a:cs typeface="Helvetica"/>
              </a:rPr>
              <a:t>meir</a:t>
            </a:r>
            <a:r>
              <a:rPr lang="nb-NO">
                <a:latin typeface="Aptos"/>
                <a:cs typeface="Helvetica"/>
              </a:rPr>
              <a:t> sjølvstendig enn det faktisk er"</a:t>
            </a:r>
            <a:endParaRPr lang="nb-NO">
              <a:latin typeface="Aptos"/>
            </a:endParaRPr>
          </a:p>
          <a:p>
            <a:r>
              <a:rPr lang="nb-NO">
                <a:cs typeface="Helvetica"/>
              </a:rPr>
              <a:t>Bias (i </a:t>
            </a:r>
            <a:r>
              <a:rPr lang="nb-NO" err="1">
                <a:cs typeface="Helvetica"/>
              </a:rPr>
              <a:t>KIens</a:t>
            </a:r>
            <a:r>
              <a:rPr lang="nb-NO">
                <a:cs typeface="Helvetica"/>
              </a:rPr>
              <a:t> treningsgrunnlag)</a:t>
            </a:r>
          </a:p>
          <a:p>
            <a:r>
              <a:rPr lang="nb-NO">
                <a:cs typeface="Helvetica"/>
              </a:rPr>
              <a:t>Kjønn og mangfold</a:t>
            </a:r>
          </a:p>
          <a:p>
            <a:r>
              <a:rPr lang="nb-NO">
                <a:cs typeface="Helvetica"/>
              </a:rPr>
              <a:t>Kommersielt</a:t>
            </a:r>
          </a:p>
          <a:p>
            <a:endParaRPr lang="nb-NO">
              <a:cs typeface="Helvetica"/>
            </a:endParaRP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845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E6667C-19F3-2E82-4001-60592A87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Litt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11B39A-5A6A-9ACA-7C91-7A227DC26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/>
              <a:t>Hva kan du putte inn i </a:t>
            </a:r>
            <a:r>
              <a:rPr lang="nb-NO" err="1"/>
              <a:t>GPTUiO</a:t>
            </a:r>
            <a:r>
              <a:rPr lang="nb-NO"/>
              <a:t>?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Hvordan finne ut mer om grønne, gule, rød og svarte data?</a:t>
            </a:r>
          </a:p>
          <a:p>
            <a:pPr marL="0" indent="0">
              <a:buNone/>
            </a:pPr>
            <a:r>
              <a:rPr lang="nb-NO" sz="2000">
                <a:ea typeface="+mn-lt"/>
                <a:cs typeface="+mn-lt"/>
              </a:rPr>
              <a:t>https://www.uio.no/tjenester/it/sikkerhet/lsis/tillegg/lagring/infoklasser.html</a:t>
            </a:r>
            <a:endParaRPr lang="nb-NO" sz="2000"/>
          </a:p>
        </p:txBody>
      </p:sp>
      <p:pic>
        <p:nvPicPr>
          <p:cNvPr id="5" name="Bilde 4" descr="Et bilde som inneholder tekst, skjermbilde, Font, design&#10;&#10;Automatisk generert beskrivelse">
            <a:extLst>
              <a:ext uri="{FF2B5EF4-FFF2-40B4-BE49-F238E27FC236}">
                <a16:creationId xmlns:a16="http://schemas.microsoft.com/office/drawing/2014/main" id="{8342D9BF-2960-058F-6D31-1B1ECC77D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509" y="1022888"/>
            <a:ext cx="5397303" cy="430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29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6FBAE9-3C95-BE71-8204-4CC2BAA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https://www.uio.no/tjenester/ki/</a:t>
            </a: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041D7E76-59FB-BAA5-D1EA-316213657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154779"/>
            <a:ext cx="10905066" cy="34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6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44F19-A9DC-EE92-BCFE-D2F1CD46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kan du sette deg inn 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0D75B4-1826-A8E9-ABE1-3E46D9720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Forstå teknologien: generativ, søketeknologi osv.</a:t>
            </a:r>
          </a:p>
          <a:p>
            <a:r>
              <a:rPr lang="nb-NO">
                <a:ea typeface="+mn-lt"/>
                <a:cs typeface="+mn-lt"/>
              </a:rPr>
              <a:t>Når vi skriver – hva kan vi bruke verktøyet til?</a:t>
            </a:r>
          </a:p>
          <a:p>
            <a:r>
              <a:rPr lang="nb-NO" err="1"/>
              <a:t>Prompting</a:t>
            </a:r>
            <a:endParaRPr lang="nb-NO"/>
          </a:p>
          <a:p>
            <a:r>
              <a:rPr lang="nb-NO"/>
              <a:t>Kva slags verktøy finnes?</a:t>
            </a:r>
          </a:p>
          <a:p>
            <a:r>
              <a:rPr lang="nb-NO"/>
              <a:t>Lurer du på om bruk av KI-verktøy er fusk?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Kva sier underviseren din, eksamensreglement osv.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Tilbakemelding: Ikke tydelig nok</a:t>
            </a:r>
          </a:p>
          <a:p>
            <a:r>
              <a:rPr lang="nb-NO"/>
              <a:t>Bærekraft/miljøpåvirkning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2121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86F45FF2-A2D9-1AD4-DD5D-F7FBBAC8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51" y="380162"/>
            <a:ext cx="11423542" cy="600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8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E0E281-2F7F-EBE2-559C-0229BD71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Lurer du på om bruk av KI-verktøy er fusk?</a:t>
            </a: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7E66193B-7F9B-6ACB-FB1E-362E16906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8831" y="1896468"/>
            <a:ext cx="9628321" cy="4119245"/>
          </a:xfrm>
        </p:spPr>
      </p:pic>
    </p:spTree>
    <p:extLst>
      <p:ext uri="{BB962C8B-B14F-4D97-AF65-F5344CB8AC3E}">
        <p14:creationId xmlns:p14="http://schemas.microsoft.com/office/powerpoint/2010/main" val="25109818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vdhisz3a1cnexnsm6wvjb81b4o6bku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3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2a90bd-b470-454e-a4c8-1e4ca4c79d1e">
      <Terms xmlns="http://schemas.microsoft.com/office/infopath/2007/PartnerControls"/>
    </lcf76f155ced4ddcb4097134ff3c332f>
    <TaxCatchAll xmlns="031a6f0f-36ff-4237-8aa5-7f5a8f5828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977EA83BCCC149BC44901C0AA3D01B" ma:contentTypeVersion="11" ma:contentTypeDescription="Opprett et nytt dokument." ma:contentTypeScope="" ma:versionID="cf02dee6732ff844d8cd069d963f3f1b">
  <xsd:schema xmlns:xsd="http://www.w3.org/2001/XMLSchema" xmlns:xs="http://www.w3.org/2001/XMLSchema" xmlns:p="http://schemas.microsoft.com/office/2006/metadata/properties" xmlns:ns2="ad2a90bd-b470-454e-a4c8-1e4ca4c79d1e" xmlns:ns3="031a6f0f-36ff-4237-8aa5-7f5a8f58282c" targetNamespace="http://schemas.microsoft.com/office/2006/metadata/properties" ma:root="true" ma:fieldsID="54f9608eb759e86ae248473397774d4a" ns2:_="" ns3:_="">
    <xsd:import namespace="ad2a90bd-b470-454e-a4c8-1e4ca4c79d1e"/>
    <xsd:import namespace="031a6f0f-36ff-4237-8aa5-7f5a8f582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a90bd-b470-454e-a4c8-1e4ca4c79d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a6f0f-36ff-4237-8aa5-7f5a8f58282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a2e2a4a-ea2d-4ff7-9b04-05316a75db17}" ma:internalName="TaxCatchAll" ma:showField="CatchAllData" ma:web="031a6f0f-36ff-4237-8aa5-7f5a8f5828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B44893-DEF3-4AC3-B74B-DCD907E34B06}">
  <ds:schemaRefs>
    <ds:schemaRef ds:uri="031a6f0f-36ff-4237-8aa5-7f5a8f58282c"/>
    <ds:schemaRef ds:uri="ad2a90bd-b470-454e-a4c8-1e4ca4c79d1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FA24CD-3ED2-497A-8F82-8AF4AF1C77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36BD6F-51DF-4F05-9579-8B81AEA446BB}">
  <ds:schemaRefs>
    <ds:schemaRef ds:uri="031a6f0f-36ff-4237-8aa5-7f5a8f58282c"/>
    <ds:schemaRef ds:uri="ad2a90bd-b470-454e-a4c8-1e4ca4c79d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Macintosh PowerPoint</Application>
  <PresentationFormat>Widescreen</PresentationFormat>
  <Paragraphs>49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Courier New</vt:lpstr>
      <vt:lpstr>Helvetica</vt:lpstr>
      <vt:lpstr>Verdana</vt:lpstr>
      <vt:lpstr>Office-tema</vt:lpstr>
      <vt:lpstr>1_Office-tema</vt:lpstr>
      <vt:lpstr>2_Office-tema</vt:lpstr>
      <vt:lpstr>   Kunstig intelligens  Hva trenger jeg å kunne om KI når jeg skriver?        </vt:lpstr>
      <vt:lpstr>Før vi setter i gang med å skrive (med KI – men også andre skytjenester)</vt:lpstr>
      <vt:lpstr>Trenger vi tenke på hvordan KI-verktøyet virker?</vt:lpstr>
      <vt:lpstr>Rett og galt, etikk, samfunnsansvar...</vt:lpstr>
      <vt:lpstr>Litt personvern</vt:lpstr>
      <vt:lpstr>https://www.uio.no/tjenester/ki/</vt:lpstr>
      <vt:lpstr>Hva kan du sette deg inn i?</vt:lpstr>
      <vt:lpstr>PowerPoint-presentasjon</vt:lpstr>
      <vt:lpstr>Lurer du på om bruk av KI-verktøy er fusk?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Andreas Haraldsrud</dc:creator>
  <cp:lastModifiedBy>Helene Aalborg Christiansen</cp:lastModifiedBy>
  <cp:revision>3</cp:revision>
  <dcterms:created xsi:type="dcterms:W3CDTF">2023-10-13T08:49:05Z</dcterms:created>
  <dcterms:modified xsi:type="dcterms:W3CDTF">2024-05-24T09:36:43Z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0x01010025977EA83BCCC149BC44901C0AA3D01B</vt:lpwstr>
  </property>
  <property fmtid="{D5CDD505-2E9C-101B-9397-08002B2CF9AE}" pid="3" name="MediaServiceImageTags">
    <vt:lpwstr/>
  </property>
</Properties>
</file>