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</p:sldMasterIdLst>
  <p:notesMasterIdLst>
    <p:notesMasterId r:id="rId11"/>
  </p:notesMasterIdLst>
  <p:sldIdLst>
    <p:sldId id="257" r:id="rId3"/>
    <p:sldId id="866" r:id="rId4"/>
    <p:sldId id="316" r:id="rId5"/>
    <p:sldId id="858" r:id="rId6"/>
    <p:sldId id="868" r:id="rId7"/>
    <p:sldId id="819" r:id="rId8"/>
    <p:sldId id="867" r:id="rId9"/>
    <p:sldId id="869" r:id="rId10"/>
  </p:sldIdLst>
  <p:sldSz cx="12192000" cy="6858000"/>
  <p:notesSz cx="666273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949419-B4DE-4E51-823C-8B5439EB7A59}" v="1" dt="2025-04-09T17:31:32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Lund" userId="ac2bc725-b9de-4477-9992-33e0617056d4" providerId="ADAL" clId="{B4949419-B4DE-4E51-823C-8B5439EB7A59}"/>
    <pc:docChg chg="modSld modNotesMaster">
      <pc:chgData name="Andreas Lund" userId="ac2bc725-b9de-4477-9992-33e0617056d4" providerId="ADAL" clId="{B4949419-B4DE-4E51-823C-8B5439EB7A59}" dt="2025-04-10T06:36:57.734" v="54" actId="6549"/>
      <pc:docMkLst>
        <pc:docMk/>
      </pc:docMkLst>
      <pc:sldChg chg="modSp mod">
        <pc:chgData name="Andreas Lund" userId="ac2bc725-b9de-4477-9992-33e0617056d4" providerId="ADAL" clId="{B4949419-B4DE-4E51-823C-8B5439EB7A59}" dt="2025-04-10T06:36:57.734" v="54" actId="6549"/>
        <pc:sldMkLst>
          <pc:docMk/>
          <pc:sldMk cId="4199331887" sldId="257"/>
        </pc:sldMkLst>
        <pc:spChg chg="mod">
          <ac:chgData name="Andreas Lund" userId="ac2bc725-b9de-4477-9992-33e0617056d4" providerId="ADAL" clId="{B4949419-B4DE-4E51-823C-8B5439EB7A59}" dt="2025-04-10T06:36:57.734" v="54" actId="6549"/>
          <ac:spMkLst>
            <pc:docMk/>
            <pc:sldMk cId="4199331887" sldId="257"/>
            <ac:spMk id="3" creationId="{B9C060A9-7E48-54FC-14DD-0D764374C438}"/>
          </ac:spMkLst>
        </pc:spChg>
        <pc:spChg chg="mod">
          <ac:chgData name="Andreas Lund" userId="ac2bc725-b9de-4477-9992-33e0617056d4" providerId="ADAL" clId="{B4949419-B4DE-4E51-823C-8B5439EB7A59}" dt="2025-04-09T17:32:10.726" v="20" actId="20577"/>
          <ac:spMkLst>
            <pc:docMk/>
            <pc:sldMk cId="4199331887" sldId="257"/>
            <ac:spMk id="7" creationId="{2F93477D-186A-BAB9-256B-556CB2FDA994}"/>
          </ac:spMkLst>
        </pc:spChg>
        <pc:spChg chg="mod">
          <ac:chgData name="Andreas Lund" userId="ac2bc725-b9de-4477-9992-33e0617056d4" providerId="ADAL" clId="{B4949419-B4DE-4E51-823C-8B5439EB7A59}" dt="2025-04-09T17:32:18.016" v="38" actId="20577"/>
          <ac:spMkLst>
            <pc:docMk/>
            <pc:sldMk cId="4199331887" sldId="257"/>
            <ac:spMk id="13" creationId="{2A039F7C-BC18-AF57-5592-B4630D17726C}"/>
          </ac:spMkLst>
        </pc:spChg>
      </pc:sldChg>
      <pc:sldChg chg="modSp mod">
        <pc:chgData name="Andreas Lund" userId="ac2bc725-b9de-4477-9992-33e0617056d4" providerId="ADAL" clId="{B4949419-B4DE-4E51-823C-8B5439EB7A59}" dt="2025-04-09T17:36:08.185" v="39" actId="114"/>
        <pc:sldMkLst>
          <pc:docMk/>
          <pc:sldMk cId="3500787113" sldId="868"/>
        </pc:sldMkLst>
        <pc:spChg chg="mod">
          <ac:chgData name="Andreas Lund" userId="ac2bc725-b9de-4477-9992-33e0617056d4" providerId="ADAL" clId="{B4949419-B4DE-4E51-823C-8B5439EB7A59}" dt="2025-04-09T17:36:08.185" v="39" actId="114"/>
          <ac:spMkLst>
            <pc:docMk/>
            <pc:sldMk cId="3500787113" sldId="868"/>
            <ac:spMk id="10" creationId="{F86B673A-7756-5144-04D7-86B8405EA1C3}"/>
          </ac:spMkLst>
        </pc:spChg>
      </pc:sldChg>
    </pc:docChg>
  </pc:docChgLst>
  <pc:docChgLst>
    <pc:chgData name="Andreas Lund" userId="ac2bc725-b9de-4477-9992-33e0617056d4" providerId="ADAL" clId="{79F27BD7-E48E-4E3E-89F6-005A74275FDF}"/>
    <pc:docChg chg="custSel addSld delSld modSld delMainMaster">
      <pc:chgData name="Andreas Lund" userId="ac2bc725-b9de-4477-9992-33e0617056d4" providerId="ADAL" clId="{79F27BD7-E48E-4E3E-89F6-005A74275FDF}" dt="2025-03-04T09:01:15.284" v="1430" actId="207"/>
      <pc:docMkLst>
        <pc:docMk/>
      </pc:docMkLst>
      <pc:sldChg chg="del">
        <pc:chgData name="Andreas Lund" userId="ac2bc725-b9de-4477-9992-33e0617056d4" providerId="ADAL" clId="{79F27BD7-E48E-4E3E-89F6-005A74275FDF}" dt="2025-03-04T08:29:38.248" v="1128" actId="47"/>
        <pc:sldMkLst>
          <pc:docMk/>
          <pc:sldMk cId="1234242538" sldId="256"/>
        </pc:sldMkLst>
      </pc:sldChg>
      <pc:sldChg chg="modSp mod">
        <pc:chgData name="Andreas Lund" userId="ac2bc725-b9de-4477-9992-33e0617056d4" providerId="ADAL" clId="{79F27BD7-E48E-4E3E-89F6-005A74275FDF}" dt="2025-03-04T08:48:56.775" v="1310" actId="20577"/>
        <pc:sldMkLst>
          <pc:docMk/>
          <pc:sldMk cId="4199331887" sldId="257"/>
        </pc:sldMkLst>
        <pc:spChg chg="mod">
          <ac:chgData name="Andreas Lund" userId="ac2bc725-b9de-4477-9992-33e0617056d4" providerId="ADAL" clId="{79F27BD7-E48E-4E3E-89F6-005A74275FDF}" dt="2025-03-04T08:48:56.775" v="1310" actId="20577"/>
          <ac:spMkLst>
            <pc:docMk/>
            <pc:sldMk cId="4199331887" sldId="257"/>
            <ac:spMk id="4" creationId="{364D5008-042D-81A1-2FBD-20014D42207D}"/>
          </ac:spMkLst>
        </pc:spChg>
      </pc:sldChg>
      <pc:sldChg chg="modSp mod modAnim">
        <pc:chgData name="Andreas Lund" userId="ac2bc725-b9de-4477-9992-33e0617056d4" providerId="ADAL" clId="{79F27BD7-E48E-4E3E-89F6-005A74275FDF}" dt="2025-03-04T09:00:22.749" v="1423" actId="207"/>
        <pc:sldMkLst>
          <pc:docMk/>
          <pc:sldMk cId="1835013666" sldId="819"/>
        </pc:sldMkLst>
        <pc:spChg chg="mod">
          <ac:chgData name="Andreas Lund" userId="ac2bc725-b9de-4477-9992-33e0617056d4" providerId="ADAL" clId="{79F27BD7-E48E-4E3E-89F6-005A74275FDF}" dt="2025-03-04T08:59:48.842" v="1407" actId="20577"/>
          <ac:spMkLst>
            <pc:docMk/>
            <pc:sldMk cId="1835013666" sldId="819"/>
            <ac:spMk id="2" creationId="{6D0E6444-5287-FA6D-4098-53611E94F4CF}"/>
          </ac:spMkLst>
        </pc:spChg>
        <pc:spChg chg="mod">
          <ac:chgData name="Andreas Lund" userId="ac2bc725-b9de-4477-9992-33e0617056d4" providerId="ADAL" clId="{79F27BD7-E48E-4E3E-89F6-005A74275FDF}" dt="2025-03-04T09:00:22.749" v="1423" actId="207"/>
          <ac:spMkLst>
            <pc:docMk/>
            <pc:sldMk cId="1835013666" sldId="819"/>
            <ac:spMk id="4" creationId="{F393D4C7-AD4A-DEBC-C37E-9B147C3D2ABE}"/>
          </ac:spMkLst>
        </pc:spChg>
      </pc:sldChg>
      <pc:sldChg chg="modSp mod">
        <pc:chgData name="Andreas Lund" userId="ac2bc725-b9de-4477-9992-33e0617056d4" providerId="ADAL" clId="{79F27BD7-E48E-4E3E-89F6-005A74275FDF}" dt="2025-03-04T08:55:55.486" v="1363" actId="115"/>
        <pc:sldMkLst>
          <pc:docMk/>
          <pc:sldMk cId="3253926731" sldId="858"/>
        </pc:sldMkLst>
        <pc:spChg chg="mod">
          <ac:chgData name="Andreas Lund" userId="ac2bc725-b9de-4477-9992-33e0617056d4" providerId="ADAL" clId="{79F27BD7-E48E-4E3E-89F6-005A74275FDF}" dt="2025-03-04T08:55:55.486" v="1363" actId="115"/>
          <ac:spMkLst>
            <pc:docMk/>
            <pc:sldMk cId="3253926731" sldId="858"/>
            <ac:spMk id="2" creationId="{A46A88B0-EE81-9E4A-C291-A5427F91B415}"/>
          </ac:spMkLst>
        </pc:spChg>
        <pc:spChg chg="mod">
          <ac:chgData name="Andreas Lund" userId="ac2bc725-b9de-4477-9992-33e0617056d4" providerId="ADAL" clId="{79F27BD7-E48E-4E3E-89F6-005A74275FDF}" dt="2025-03-04T08:51:13.964" v="1314" actId="20577"/>
          <ac:spMkLst>
            <pc:docMk/>
            <pc:sldMk cId="3253926731" sldId="858"/>
            <ac:spMk id="9" creationId="{F61FD3CE-AC54-EA21-09C3-849B39D51608}"/>
          </ac:spMkLst>
        </pc:spChg>
        <pc:spChg chg="mod">
          <ac:chgData name="Andreas Lund" userId="ac2bc725-b9de-4477-9992-33e0617056d4" providerId="ADAL" clId="{79F27BD7-E48E-4E3E-89F6-005A74275FDF}" dt="2025-03-04T08:51:29.738" v="1317" actId="6549"/>
          <ac:spMkLst>
            <pc:docMk/>
            <pc:sldMk cId="3253926731" sldId="858"/>
            <ac:spMk id="23" creationId="{0E4180EA-D963-5914-D109-34B16E4B9101}"/>
          </ac:spMkLst>
        </pc:spChg>
      </pc:sldChg>
      <pc:sldChg chg="modSp mod modAnim">
        <pc:chgData name="Andreas Lund" userId="ac2bc725-b9de-4477-9992-33e0617056d4" providerId="ADAL" clId="{79F27BD7-E48E-4E3E-89F6-005A74275FDF}" dt="2025-03-04T09:00:35.450" v="1424" actId="207"/>
        <pc:sldMkLst>
          <pc:docMk/>
          <pc:sldMk cId="2573151008" sldId="867"/>
        </pc:sldMkLst>
        <pc:spChg chg="mod">
          <ac:chgData name="Andreas Lund" userId="ac2bc725-b9de-4477-9992-33e0617056d4" providerId="ADAL" clId="{79F27BD7-E48E-4E3E-89F6-005A74275FDF}" dt="2025-03-04T08:59:56.241" v="1422" actId="20577"/>
          <ac:spMkLst>
            <pc:docMk/>
            <pc:sldMk cId="2573151008" sldId="867"/>
            <ac:spMk id="2" creationId="{6D0E6444-5287-FA6D-4098-53611E94F4CF}"/>
          </ac:spMkLst>
        </pc:spChg>
        <pc:spChg chg="mod">
          <ac:chgData name="Andreas Lund" userId="ac2bc725-b9de-4477-9992-33e0617056d4" providerId="ADAL" clId="{79F27BD7-E48E-4E3E-89F6-005A74275FDF}" dt="2025-03-04T09:00:35.450" v="1424" actId="207"/>
          <ac:spMkLst>
            <pc:docMk/>
            <pc:sldMk cId="2573151008" sldId="867"/>
            <ac:spMk id="4" creationId="{F393D4C7-AD4A-DEBC-C37E-9B147C3D2ABE}"/>
          </ac:spMkLst>
        </pc:spChg>
      </pc:sldChg>
      <pc:sldChg chg="addSp modSp mod">
        <pc:chgData name="Andreas Lund" userId="ac2bc725-b9de-4477-9992-33e0617056d4" providerId="ADAL" clId="{79F27BD7-E48E-4E3E-89F6-005A74275FDF}" dt="2025-03-04T08:58:55.586" v="1393" actId="12"/>
        <pc:sldMkLst>
          <pc:docMk/>
          <pc:sldMk cId="3500787113" sldId="868"/>
        </pc:sldMkLst>
        <pc:spChg chg="mod">
          <ac:chgData name="Andreas Lund" userId="ac2bc725-b9de-4477-9992-33e0617056d4" providerId="ADAL" clId="{79F27BD7-E48E-4E3E-89F6-005A74275FDF}" dt="2025-03-04T08:30:58.822" v="1145" actId="20577"/>
          <ac:spMkLst>
            <pc:docMk/>
            <pc:sldMk cId="3500787113" sldId="868"/>
            <ac:spMk id="2" creationId="{A46A88B0-EE81-9E4A-C291-A5427F91B415}"/>
          </ac:spMkLst>
        </pc:spChg>
        <pc:spChg chg="mod">
          <ac:chgData name="Andreas Lund" userId="ac2bc725-b9de-4477-9992-33e0617056d4" providerId="ADAL" clId="{79F27BD7-E48E-4E3E-89F6-005A74275FDF}" dt="2025-03-04T08:57:40.490" v="1373" actId="20577"/>
          <ac:spMkLst>
            <pc:docMk/>
            <pc:sldMk cId="3500787113" sldId="868"/>
            <ac:spMk id="4" creationId="{58352B4D-5C33-8C66-F6F7-C57973126ECC}"/>
          </ac:spMkLst>
        </pc:spChg>
        <pc:spChg chg="mod">
          <ac:chgData name="Andreas Lund" userId="ac2bc725-b9de-4477-9992-33e0617056d4" providerId="ADAL" clId="{79F27BD7-E48E-4E3E-89F6-005A74275FDF}" dt="2025-03-04T08:57:32.797" v="1371" actId="12"/>
          <ac:spMkLst>
            <pc:docMk/>
            <pc:sldMk cId="3500787113" sldId="868"/>
            <ac:spMk id="9" creationId="{F61FD3CE-AC54-EA21-09C3-849B39D51608}"/>
          </ac:spMkLst>
        </pc:spChg>
        <pc:spChg chg="add mod">
          <ac:chgData name="Andreas Lund" userId="ac2bc725-b9de-4477-9992-33e0617056d4" providerId="ADAL" clId="{79F27BD7-E48E-4E3E-89F6-005A74275FDF}" dt="2025-03-04T08:58:55.586" v="1393" actId="12"/>
          <ac:spMkLst>
            <pc:docMk/>
            <pc:sldMk cId="3500787113" sldId="868"/>
            <ac:spMk id="10" creationId="{F86B673A-7756-5144-04D7-86B8405EA1C3}"/>
          </ac:spMkLst>
        </pc:spChg>
        <pc:spChg chg="mod">
          <ac:chgData name="Andreas Lund" userId="ac2bc725-b9de-4477-9992-33e0617056d4" providerId="ADAL" clId="{79F27BD7-E48E-4E3E-89F6-005A74275FDF}" dt="2025-03-04T08:27:11.455" v="1124" actId="14100"/>
          <ac:spMkLst>
            <pc:docMk/>
            <pc:sldMk cId="3500787113" sldId="868"/>
            <ac:spMk id="23" creationId="{0E4180EA-D963-5914-D109-34B16E4B9101}"/>
          </ac:spMkLst>
        </pc:spChg>
        <pc:picChg chg="add mod">
          <ac:chgData name="Andreas Lund" userId="ac2bc725-b9de-4477-9992-33e0617056d4" providerId="ADAL" clId="{79F27BD7-E48E-4E3E-89F6-005A74275FDF}" dt="2025-03-04T08:24:33.309" v="1059"/>
          <ac:picMkLst>
            <pc:docMk/>
            <pc:sldMk cId="3500787113" sldId="868"/>
            <ac:picMk id="3" creationId="{9D50E345-B8FE-E93B-6027-292423376CB1}"/>
          </ac:picMkLst>
        </pc:picChg>
      </pc:sldChg>
      <pc:sldChg chg="addSp delSp modSp mod modAnim">
        <pc:chgData name="Andreas Lund" userId="ac2bc725-b9de-4477-9992-33e0617056d4" providerId="ADAL" clId="{79F27BD7-E48E-4E3E-89F6-005A74275FDF}" dt="2025-03-04T09:01:15.284" v="1430" actId="207"/>
        <pc:sldMkLst>
          <pc:docMk/>
          <pc:sldMk cId="3788095411" sldId="869"/>
        </pc:sldMkLst>
        <pc:spChg chg="mod">
          <ac:chgData name="Andreas Lund" userId="ac2bc725-b9de-4477-9992-33e0617056d4" providerId="ADAL" clId="{79F27BD7-E48E-4E3E-89F6-005A74275FDF}" dt="2025-03-04T08:44:06.380" v="1264" actId="255"/>
          <ac:spMkLst>
            <pc:docMk/>
            <pc:sldMk cId="3788095411" sldId="869"/>
            <ac:spMk id="2" creationId="{6D0E6444-5287-FA6D-4098-53611E94F4CF}"/>
          </ac:spMkLst>
        </pc:spChg>
        <pc:spChg chg="mod">
          <ac:chgData name="Andreas Lund" userId="ac2bc725-b9de-4477-9992-33e0617056d4" providerId="ADAL" clId="{79F27BD7-E48E-4E3E-89F6-005A74275FDF}" dt="2025-03-04T09:01:15.284" v="1430" actId="207"/>
          <ac:spMkLst>
            <pc:docMk/>
            <pc:sldMk cId="3788095411" sldId="869"/>
            <ac:spMk id="4" creationId="{F393D4C7-AD4A-DEBC-C37E-9B147C3D2ABE}"/>
          </ac:spMkLst>
        </pc:spChg>
        <pc:spChg chg="mod">
          <ac:chgData name="Andreas Lund" userId="ac2bc725-b9de-4477-9992-33e0617056d4" providerId="ADAL" clId="{79F27BD7-E48E-4E3E-89F6-005A74275FDF}" dt="2025-03-04T08:44:51.544" v="1265" actId="14100"/>
          <ac:spMkLst>
            <pc:docMk/>
            <pc:sldMk cId="3788095411" sldId="869"/>
            <ac:spMk id="5" creationId="{C09E9652-ED44-5D95-0BF2-6A64BF896D32}"/>
          </ac:spMkLst>
        </pc:spChg>
        <pc:spChg chg="add del mod">
          <ac:chgData name="Andreas Lund" userId="ac2bc725-b9de-4477-9992-33e0617056d4" providerId="ADAL" clId="{79F27BD7-E48E-4E3E-89F6-005A74275FDF}" dt="2025-03-04T08:40:15.452" v="1151" actId="478"/>
          <ac:spMkLst>
            <pc:docMk/>
            <pc:sldMk cId="3788095411" sldId="869"/>
            <ac:spMk id="6" creationId="{33DDADE7-9D38-A672-6DC4-D62C3AF5A10C}"/>
          </ac:spMkLst>
        </pc:spChg>
        <pc:spChg chg="add del mod">
          <ac:chgData name="Andreas Lund" userId="ac2bc725-b9de-4477-9992-33e0617056d4" providerId="ADAL" clId="{79F27BD7-E48E-4E3E-89F6-005A74275FDF}" dt="2025-03-04T08:47:08.324" v="1276" actId="478"/>
          <ac:spMkLst>
            <pc:docMk/>
            <pc:sldMk cId="3788095411" sldId="869"/>
            <ac:spMk id="7" creationId="{5B47F942-6198-D49F-F84A-0244408347EC}"/>
          </ac:spMkLst>
        </pc:spChg>
        <pc:spChg chg="add mod">
          <ac:chgData name="Andreas Lund" userId="ac2bc725-b9de-4477-9992-33e0617056d4" providerId="ADAL" clId="{79F27BD7-E48E-4E3E-89F6-005A74275FDF}" dt="2025-03-04T08:48:19.428" v="1297" actId="207"/>
          <ac:spMkLst>
            <pc:docMk/>
            <pc:sldMk cId="3788095411" sldId="869"/>
            <ac:spMk id="8" creationId="{D129DE42-2EE4-FD7B-C7CB-CD5642ADAFBA}"/>
          </ac:spMkLst>
        </pc:spChg>
        <pc:spChg chg="add mod">
          <ac:chgData name="Andreas Lund" userId="ac2bc725-b9de-4477-9992-33e0617056d4" providerId="ADAL" clId="{79F27BD7-E48E-4E3E-89F6-005A74275FDF}" dt="2025-03-04T08:48:02.449" v="1296" actId="1076"/>
          <ac:spMkLst>
            <pc:docMk/>
            <pc:sldMk cId="3788095411" sldId="869"/>
            <ac:spMk id="9" creationId="{0AAB8375-0A25-CEF9-191A-4B2F1FB234C5}"/>
          </ac:spMkLst>
        </pc:spChg>
      </pc:sldChg>
      <pc:sldChg chg="modSp new del mod">
        <pc:chgData name="Andreas Lund" userId="ac2bc725-b9de-4477-9992-33e0617056d4" providerId="ADAL" clId="{79F27BD7-E48E-4E3E-89F6-005A74275FDF}" dt="2025-03-04T08:42:27.656" v="1199" actId="47"/>
        <pc:sldMkLst>
          <pc:docMk/>
          <pc:sldMk cId="3518384763" sldId="870"/>
        </pc:sldMkLst>
        <pc:spChg chg="mod">
          <ac:chgData name="Andreas Lund" userId="ac2bc725-b9de-4477-9992-33e0617056d4" providerId="ADAL" clId="{79F27BD7-E48E-4E3E-89F6-005A74275FDF}" dt="2025-03-04T08:37:00.141" v="1148" actId="5793"/>
          <ac:spMkLst>
            <pc:docMk/>
            <pc:sldMk cId="3518384763" sldId="870"/>
            <ac:spMk id="3" creationId="{F6D6A3A5-69D8-70B4-8441-30F6AF23F95C}"/>
          </ac:spMkLst>
        </pc:spChg>
      </pc:sldChg>
      <pc:sldMasterChg chg="del delSldLayout">
        <pc:chgData name="Andreas Lund" userId="ac2bc725-b9de-4477-9992-33e0617056d4" providerId="ADAL" clId="{79F27BD7-E48E-4E3E-89F6-005A74275FDF}" dt="2025-03-04T08:29:38.248" v="1128" actId="47"/>
        <pc:sldMasterMkLst>
          <pc:docMk/>
          <pc:sldMasterMk cId="1313802421" sldId="2147483648"/>
        </pc:sldMasterMkLst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2675771180" sldId="2147483649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3055386475" sldId="2147483650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2777787282" sldId="2147483651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2939706369" sldId="2147483652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3017772348" sldId="2147483653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3433588292" sldId="2147483654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481285901" sldId="2147483655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3897284292" sldId="2147483656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3167199944" sldId="2147483657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201623332" sldId="2147483658"/>
          </pc:sldLayoutMkLst>
        </pc:sldLayoutChg>
        <pc:sldLayoutChg chg="del">
          <pc:chgData name="Andreas Lund" userId="ac2bc725-b9de-4477-9992-33e0617056d4" providerId="ADAL" clId="{79F27BD7-E48E-4E3E-89F6-005A74275FDF}" dt="2025-03-04T08:29:38.248" v="1128" actId="47"/>
          <pc:sldLayoutMkLst>
            <pc:docMk/>
            <pc:sldMasterMk cId="1313802421" sldId="2147483648"/>
            <pc:sldLayoutMk cId="1336190357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AFDC0-EDF3-4B49-8AFE-E98AC6CB556C}" type="datetimeFigureOut">
              <a:rPr lang="nb-NO" smtClean="0"/>
              <a:t>09.04.2025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77194"/>
            <a:ext cx="533019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0" y="9428584"/>
            <a:ext cx="2887186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0C738-1013-44B9-839A-F36F8D6C687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899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94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/>
              <a:t>Meeting 1: </a:t>
            </a:r>
            <a:r>
              <a:rPr lang="nb-NO" i="1" err="1"/>
              <a:t>Overview</a:t>
            </a:r>
            <a:r>
              <a:rPr lang="nb-NO" i="1"/>
              <a:t> </a:t>
            </a:r>
            <a:r>
              <a:rPr lang="nb-NO" i="1" err="1"/>
              <a:t>of</a:t>
            </a:r>
            <a:r>
              <a:rPr lang="nb-NO" i="1"/>
              <a:t> </a:t>
            </a:r>
            <a:r>
              <a:rPr lang="nb-NO" i="1" err="1"/>
              <a:t>the</a:t>
            </a:r>
            <a:r>
              <a:rPr lang="nb-NO" i="1"/>
              <a:t> </a:t>
            </a:r>
            <a:r>
              <a:rPr lang="nb-NO" i="1" err="1"/>
              <a:t>three</a:t>
            </a:r>
            <a:r>
              <a:rPr lang="nb-NO" i="1"/>
              <a:t> workshops. </a:t>
            </a:r>
            <a:r>
              <a:rPr lang="nb-NO" i="1" err="1"/>
              <a:t>Aiming</a:t>
            </a:r>
            <a:r>
              <a:rPr lang="nb-NO" i="1"/>
              <a:t> for </a:t>
            </a:r>
            <a:r>
              <a:rPr lang="nb-NO" i="1" err="1"/>
              <a:t>inner</a:t>
            </a:r>
            <a:r>
              <a:rPr lang="nb-NO" i="1"/>
              <a:t> </a:t>
            </a:r>
            <a:r>
              <a:rPr lang="nb-NO" i="1" err="1"/>
              <a:t>consistency</a:t>
            </a:r>
            <a:r>
              <a:rPr lang="nb-NO" i="1"/>
              <a:t> and </a:t>
            </a:r>
            <a:r>
              <a:rPr lang="nb-NO" i="1" err="1"/>
              <a:t>logic</a:t>
            </a:r>
            <a:r>
              <a:rPr lang="nb-NO" i="1"/>
              <a:t>. The AI </a:t>
            </a:r>
            <a:r>
              <a:rPr lang="nb-NO" i="1" err="1"/>
              <a:t>literacy</a:t>
            </a:r>
            <a:r>
              <a:rPr lang="nb-NO" i="1"/>
              <a:t> </a:t>
            </a:r>
            <a:r>
              <a:rPr lang="nb-NO" i="1" err="1"/>
              <a:t>framework</a:t>
            </a:r>
            <a:r>
              <a:rPr lang="nb-NO" i="1"/>
              <a:t> (from Stanford) </a:t>
            </a:r>
            <a:r>
              <a:rPr lang="nb-NO" i="1" err="1"/>
              <a:t>comprises</a:t>
            </a:r>
            <a:r>
              <a:rPr lang="nb-NO" i="1"/>
              <a:t> </a:t>
            </a:r>
            <a:r>
              <a:rPr lang="nb-NO" i="1" err="1"/>
              <a:t>understanding</a:t>
            </a:r>
            <a:r>
              <a:rPr lang="nb-NO" i="1"/>
              <a:t>, </a:t>
            </a:r>
            <a:r>
              <a:rPr lang="nb-NO" i="1" err="1"/>
              <a:t>critical</a:t>
            </a:r>
            <a:r>
              <a:rPr lang="nb-NO" i="1"/>
              <a:t> </a:t>
            </a:r>
            <a:r>
              <a:rPr lang="nb-NO" i="1" err="1"/>
              <a:t>evaluation</a:t>
            </a:r>
            <a:r>
              <a:rPr lang="nb-NO" i="1"/>
              <a:t>, and </a:t>
            </a:r>
            <a:r>
              <a:rPr lang="nb-NO" i="1" err="1"/>
              <a:t>effective</a:t>
            </a:r>
            <a:r>
              <a:rPr lang="nb-NO" i="1"/>
              <a:t> </a:t>
            </a:r>
            <a:r>
              <a:rPr lang="nb-NO" i="1" err="1"/>
              <a:t>use</a:t>
            </a:r>
            <a:r>
              <a:rPr lang="nb-NO" i="1"/>
              <a:t> </a:t>
            </a:r>
            <a:r>
              <a:rPr lang="nb-NO" i="1" err="1"/>
              <a:t>of</a:t>
            </a:r>
            <a:r>
              <a:rPr lang="nb-NO" i="1"/>
              <a:t> AI. </a:t>
            </a:r>
            <a:r>
              <a:rPr lang="nb-NO" i="1" err="1"/>
              <a:t>We</a:t>
            </a:r>
            <a:r>
              <a:rPr lang="nb-NO" i="1"/>
              <a:t> </a:t>
            </a:r>
            <a:r>
              <a:rPr lang="nb-NO" i="1" err="1"/>
              <a:t>emphasize</a:t>
            </a:r>
            <a:r>
              <a:rPr lang="nb-NO" i="1"/>
              <a:t> </a:t>
            </a:r>
            <a:r>
              <a:rPr lang="nb-NO" i="1" err="1"/>
              <a:t>ontological</a:t>
            </a:r>
            <a:r>
              <a:rPr lang="nb-NO" i="1"/>
              <a:t> </a:t>
            </a:r>
            <a:r>
              <a:rPr lang="nb-NO" i="1" err="1"/>
              <a:t>differences</a:t>
            </a:r>
            <a:r>
              <a:rPr lang="nb-NO" i="1"/>
              <a:t> </a:t>
            </a:r>
            <a:r>
              <a:rPr lang="nb-NO" i="1" err="1"/>
              <a:t>between</a:t>
            </a:r>
            <a:r>
              <a:rPr lang="nb-NO" i="1"/>
              <a:t> </a:t>
            </a:r>
            <a:r>
              <a:rPr lang="nb-NO" i="1" err="1"/>
              <a:t>GenAI</a:t>
            </a:r>
            <a:r>
              <a:rPr lang="nb-NO" i="1"/>
              <a:t> and </a:t>
            </a:r>
            <a:r>
              <a:rPr lang="nb-NO" i="1" err="1"/>
              <a:t>humans</a:t>
            </a:r>
            <a:r>
              <a:rPr lang="nb-NO" i="1"/>
              <a:t>: AI has </a:t>
            </a:r>
            <a:r>
              <a:rPr lang="nb-NO" i="1" err="1"/>
              <a:t>no</a:t>
            </a:r>
            <a:r>
              <a:rPr lang="nb-NO" i="1"/>
              <a:t> </a:t>
            </a:r>
            <a:r>
              <a:rPr lang="nb-NO" i="1" err="1"/>
              <a:t>idea</a:t>
            </a:r>
            <a:r>
              <a:rPr lang="nb-NO" i="1"/>
              <a:t> as to </a:t>
            </a:r>
            <a:r>
              <a:rPr lang="nb-NO" i="1" err="1"/>
              <a:t>why</a:t>
            </a:r>
            <a:r>
              <a:rPr lang="nb-NO" i="1"/>
              <a:t> </a:t>
            </a:r>
            <a:r>
              <a:rPr lang="nb-NO" i="1" err="1"/>
              <a:t>ideas</a:t>
            </a:r>
            <a:r>
              <a:rPr lang="nb-NO" i="1"/>
              <a:t> </a:t>
            </a:r>
            <a:r>
              <a:rPr lang="nb-NO" i="1" err="1"/>
              <a:t>are</a:t>
            </a:r>
            <a:r>
              <a:rPr lang="nb-NO" i="1"/>
              <a:t> </a:t>
            </a:r>
            <a:r>
              <a:rPr lang="nb-NO" i="1" err="1"/>
              <a:t>important</a:t>
            </a:r>
            <a:r>
              <a:rPr lang="nb-NO" i="1"/>
              <a:t> or to </a:t>
            </a:r>
            <a:r>
              <a:rPr lang="nb-NO" i="1" err="1"/>
              <a:t>the</a:t>
            </a:r>
            <a:r>
              <a:rPr lang="nb-NO" i="1"/>
              <a:t> relative </a:t>
            </a:r>
            <a:r>
              <a:rPr lang="nb-NO" i="1" err="1"/>
              <a:t>significance</a:t>
            </a:r>
            <a:r>
              <a:rPr lang="nb-NO" i="1"/>
              <a:t> </a:t>
            </a:r>
            <a:r>
              <a:rPr lang="nb-NO" i="1" err="1"/>
              <a:t>of</a:t>
            </a:r>
            <a:r>
              <a:rPr lang="nb-NO" i="1"/>
              <a:t> </a:t>
            </a:r>
            <a:r>
              <a:rPr lang="nb-NO" i="1" err="1"/>
              <a:t>perspectives</a:t>
            </a:r>
            <a:r>
              <a:rPr lang="nb-NO" i="1"/>
              <a:t>. </a:t>
            </a:r>
            <a:r>
              <a:rPr lang="nb-NO" i="1" err="1"/>
              <a:t>We</a:t>
            </a:r>
            <a:r>
              <a:rPr lang="nb-NO" i="1"/>
              <a:t> </a:t>
            </a:r>
            <a:r>
              <a:rPr lang="nb-NO" i="1" err="1"/>
              <a:t>focus</a:t>
            </a:r>
            <a:r>
              <a:rPr lang="nb-NO" i="1"/>
              <a:t> </a:t>
            </a:r>
            <a:r>
              <a:rPr lang="nb-NO" i="1" err="1"/>
              <a:t>on</a:t>
            </a:r>
            <a:r>
              <a:rPr lang="nb-NO" i="1"/>
              <a:t> </a:t>
            </a:r>
            <a:r>
              <a:rPr lang="nb-NO" i="1" err="1"/>
              <a:t>the</a:t>
            </a:r>
            <a:r>
              <a:rPr lang="nb-NO" i="1"/>
              <a:t> </a:t>
            </a:r>
            <a:r>
              <a:rPr lang="nb-NO" i="1" err="1"/>
              <a:t>pedagogical</a:t>
            </a:r>
            <a:r>
              <a:rPr lang="nb-NO" i="1"/>
              <a:t> aspects-</a:t>
            </a:r>
            <a:endParaRPr lang="nb-NO" i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B23FF-B2A1-4D70-B9F0-24D3BB775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256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Vital themes/questions throughout the module. Addressed through a 'learning-by-doing' (assignment) approach. Chiu et al. (2023): </a:t>
            </a:r>
            <a:r>
              <a:rPr lang="en-US"/>
              <a:t>"Future research should focus on (</a:t>
            </a:r>
            <a:r>
              <a:rPr lang="en-US" err="1"/>
              <a:t>i</a:t>
            </a:r>
            <a:r>
              <a:rPr lang="en-US"/>
              <a:t>) proposing a new pedagogical framework for AI teaching and learning..."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B23FF-B2A1-4D70-B9F0-24D3BB775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256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Three related perspectives that have emerged because of their explanatory power. Slightly different in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B23FF-B2A1-4D70-B9F0-24D3BB77564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634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Three related perspectives that have emerged because of their explanatory power. Slightly different in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BB23FF-B2A1-4D70-B9F0-24D3BB77564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482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Strong connections to criteria for critical thinking and higher order skills, SCALE level suggested by Perkins. Reference this here; backdrop/inspiration.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47F4C9-4673-4C89-BE69-2227C750F5F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65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Strong connections to criteria for critical thinking and higher order skills, SCALE level suggested by Perkins. Reference this here; backdrop/inspiration.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47F4C9-4673-4C89-BE69-2227C750F5F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6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1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3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5422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1838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7278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6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66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9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6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department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24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Point A</a:t>
            </a:r>
          </a:p>
          <a:p>
            <a:pPr lvl="0"/>
            <a:r>
              <a:rPr lang="nb-NO"/>
              <a:t>Point B</a:t>
            </a:r>
          </a:p>
          <a:p>
            <a:pPr lvl="0"/>
            <a:r>
              <a:rPr lang="nb-NO"/>
              <a:t>Point C</a:t>
            </a:r>
          </a:p>
          <a:p>
            <a:pPr lvl="0"/>
            <a:r>
              <a:rPr lang="nb-NO"/>
              <a:t>Point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93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83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insert</a:t>
            </a:r>
            <a:r>
              <a:rPr lang="nb-NO"/>
              <a:t> – Picture – </a:t>
            </a:r>
            <a:r>
              <a:rPr lang="nb-NO" err="1"/>
              <a:t>this</a:t>
            </a:r>
            <a:r>
              <a:rPr lang="nb-NO"/>
              <a:t> </a:t>
            </a:r>
            <a:r>
              <a:rPr lang="nb-NO" err="1"/>
              <a:t>device</a:t>
            </a:r>
            <a:r>
              <a:rPr lang="nb-NO"/>
              <a:t>– to </a:t>
            </a:r>
            <a:r>
              <a:rPr lang="nb-NO" err="1"/>
              <a:t>add</a:t>
            </a:r>
            <a:r>
              <a:rPr lang="nb-NO"/>
              <a:t> or </a:t>
            </a:r>
            <a:r>
              <a:rPr lang="nb-NO" err="1"/>
              <a:t>change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picture</a:t>
            </a:r>
            <a:endParaRPr lang="en-US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97953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insert</a:t>
            </a:r>
            <a:r>
              <a:rPr lang="nb-NO"/>
              <a:t> – Picture – </a:t>
            </a:r>
            <a:r>
              <a:rPr lang="nb-NO" err="1"/>
              <a:t>this</a:t>
            </a:r>
            <a:r>
              <a:rPr lang="nb-NO"/>
              <a:t> </a:t>
            </a:r>
            <a:r>
              <a:rPr lang="nb-NO" err="1"/>
              <a:t>device</a:t>
            </a:r>
            <a:r>
              <a:rPr lang="nb-NO"/>
              <a:t>– to </a:t>
            </a:r>
            <a:r>
              <a:rPr lang="nb-NO" err="1"/>
              <a:t>add</a:t>
            </a:r>
            <a:r>
              <a:rPr lang="nb-NO"/>
              <a:t> or </a:t>
            </a:r>
            <a:r>
              <a:rPr lang="nb-NO" err="1"/>
              <a:t>change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picture</a:t>
            </a:r>
            <a:endParaRPr lang="en-US"/>
          </a:p>
          <a:p>
            <a:endParaRPr lang="en-US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err="1"/>
              <a:t>Quote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549892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784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059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5752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4939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393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59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213044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002566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90412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73764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91252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2358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901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CC4A5C7-46CE-46A4-8E54-C372C860B4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1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981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936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23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12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503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25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216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975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297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213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66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17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756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18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ex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006" y="2126457"/>
            <a:ext cx="5258772" cy="380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C8BB0571-B352-5F42-88AB-D93883B10F67}" type="datetime1">
              <a:rPr lang="en-US" smtClean="0"/>
              <a:t>4/9/2025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Tittel på foredraget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ctangle 6"/>
          <p:cNvSpPr/>
          <p:nvPr userDrawn="1"/>
        </p:nvSpPr>
        <p:spPr>
          <a:xfrm>
            <a:off x="205428" y="220965"/>
            <a:ext cx="11774787" cy="71412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74806" y="1780141"/>
            <a:ext cx="43084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231827" y="2126457"/>
            <a:ext cx="5258772" cy="380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6299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insert</a:t>
            </a:r>
            <a:r>
              <a:rPr lang="nb-NO"/>
              <a:t> – Picture – </a:t>
            </a:r>
            <a:r>
              <a:rPr lang="nb-NO" err="1"/>
              <a:t>this</a:t>
            </a:r>
            <a:r>
              <a:rPr lang="nb-NO"/>
              <a:t> </a:t>
            </a:r>
            <a:r>
              <a:rPr lang="nb-NO" err="1"/>
              <a:t>device</a:t>
            </a:r>
            <a:r>
              <a:rPr lang="nb-NO"/>
              <a:t>– to </a:t>
            </a:r>
            <a:r>
              <a:rPr lang="nb-NO" err="1"/>
              <a:t>add</a:t>
            </a:r>
            <a:r>
              <a:rPr lang="nb-NO"/>
              <a:t> or </a:t>
            </a:r>
            <a:r>
              <a:rPr lang="nb-NO" err="1"/>
              <a:t>change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picture</a:t>
            </a:r>
            <a:endParaRPr lang="en-US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64374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sv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5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3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pen&#10;&#10;Description automatically generated">
            <a:extLst>
              <a:ext uri="{FF2B5EF4-FFF2-40B4-BE49-F238E27FC236}">
                <a16:creationId xmlns:a16="http://schemas.microsoft.com/office/drawing/2014/main" id="{0DC743BA-6BA5-ED2F-3C6C-D1E29B5E8B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18" t="8871" r="1872" b="-132"/>
          <a:stretch/>
        </p:blipFill>
        <p:spPr>
          <a:xfrm>
            <a:off x="20" y="10"/>
            <a:ext cx="12207430" cy="688454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EBEB14-1B75-EF40-6FA2-D9713020E108}"/>
              </a:ext>
            </a:extLst>
          </p:cNvPr>
          <p:cNvSpPr/>
          <p:nvPr/>
        </p:nvSpPr>
        <p:spPr>
          <a:xfrm>
            <a:off x="-1473148" y="-899557"/>
            <a:ext cx="7783034" cy="8652237"/>
          </a:xfrm>
          <a:prstGeom prst="rect">
            <a:avLst/>
          </a:prstGeom>
          <a:gradFill flip="none" rotWithShape="1">
            <a:gsLst>
              <a:gs pos="83000">
                <a:schemeClr val="bg1"/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8100000" scaled="1"/>
            <a:tileRect/>
          </a:gradFill>
          <a:effectLst>
            <a:softEdge rad="6350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3CC8B-8B10-806A-B50A-A864B732A3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82604E-C8F2-FD95-F93B-F3759568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cs typeface="Arial"/>
              </a:rPr>
              <a:t>Generative AI in Educational Contexts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EDD7A0-F637-FCDF-F51F-C5F4B8328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Teaching with Generative AI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64D5008-042D-81A1-2FBD-20014D422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UNIPED Module, approved by LINK (15 credits)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93477D-186A-BAB9-256B-556CB2FDA9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err="1"/>
              <a:t>Faculty</a:t>
            </a:r>
            <a:r>
              <a:rPr lang="nb-NO" dirty="0"/>
              <a:t> of </a:t>
            </a:r>
            <a:r>
              <a:rPr lang="nb-NO" dirty="0" err="1"/>
              <a:t>Education</a:t>
            </a:r>
            <a:endParaRPr lang="nb-NO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A039F7C-BC18-AF57-5592-B4630D1772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err="1"/>
              <a:t>University</a:t>
            </a:r>
            <a:r>
              <a:rPr lang="nb-NO" dirty="0"/>
              <a:t> of Oslo</a:t>
            </a:r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Description automatically generated">
            <a:extLst>
              <a:ext uri="{FF2B5EF4-FFF2-40B4-BE49-F238E27FC236}">
                <a16:creationId xmlns:a16="http://schemas.microsoft.com/office/drawing/2014/main" id="{DE63BE4A-36D1-DE8E-E75E-1271CD692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620" y="1595133"/>
            <a:ext cx="5277958" cy="5122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BF344F-ABA2-1A7B-EBC9-19D89A79F50E}"/>
              </a:ext>
            </a:extLst>
          </p:cNvPr>
          <p:cNvSpPr/>
          <p:nvPr/>
        </p:nvSpPr>
        <p:spPr>
          <a:xfrm>
            <a:off x="0" y="0"/>
            <a:ext cx="11352212" cy="1808247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412596-1F42-8904-C11E-BFEBA7F567EA}"/>
              </a:ext>
            </a:extLst>
          </p:cNvPr>
          <p:cNvSpPr txBox="1">
            <a:spLocks/>
          </p:cNvSpPr>
          <p:nvPr/>
        </p:nvSpPr>
        <p:spPr>
          <a:xfrm>
            <a:off x="418306" y="67594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Module Overview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218EB8EB-1EB6-AE4C-EF8C-19D719981876}"/>
              </a:ext>
            </a:extLst>
          </p:cNvPr>
          <p:cNvSpPr txBox="1">
            <a:spLocks/>
          </p:cNvSpPr>
          <p:nvPr/>
        </p:nvSpPr>
        <p:spPr>
          <a:xfrm>
            <a:off x="108623" y="2013930"/>
            <a:ext cx="6380374" cy="1415070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Meeting 1: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Understanding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GenAI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Epistemology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&amp; Basic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Use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of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Approved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Tools for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Pedagogical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Applications 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3704903-C50D-2175-A1A5-9CB9FC4B2BEB}"/>
              </a:ext>
            </a:extLst>
          </p:cNvPr>
          <p:cNvSpPr txBox="1">
            <a:spLocks/>
          </p:cNvSpPr>
          <p:nvPr/>
        </p:nvSpPr>
        <p:spPr>
          <a:xfrm>
            <a:off x="108622" y="3773706"/>
            <a:ext cx="6380374" cy="1398858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Meeting 2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Dynamic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Formative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Assessment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&amp; Matching Learning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Outcomes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to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Assessment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Types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BFCD0F36-9894-6315-EB41-D46A833D60C4}"/>
              </a:ext>
            </a:extLst>
          </p:cNvPr>
          <p:cNvSpPr txBox="1">
            <a:spLocks/>
          </p:cNvSpPr>
          <p:nvPr/>
        </p:nvSpPr>
        <p:spPr>
          <a:xfrm>
            <a:off x="108621" y="5399319"/>
            <a:ext cx="6380374" cy="1398858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Meeting 3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Exploring Applications and Ethical Considerations of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GenAI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in Education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9316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kjøretøy, Landkjøretøy, transport&#10;&#10;Automatisk generert beskrivelse">
            <a:extLst>
              <a:ext uri="{FF2B5EF4-FFF2-40B4-BE49-F238E27FC236}">
                <a16:creationId xmlns:a16="http://schemas.microsoft.com/office/drawing/2014/main" id="{9EAF10E5-7848-0397-5887-6611713B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155" y="2326105"/>
            <a:ext cx="8703845" cy="45318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BF344F-ABA2-1A7B-EBC9-19D89A79F50E}"/>
              </a:ext>
            </a:extLst>
          </p:cNvPr>
          <p:cNvSpPr/>
          <p:nvPr/>
        </p:nvSpPr>
        <p:spPr>
          <a:xfrm>
            <a:off x="0" y="0"/>
            <a:ext cx="11352212" cy="188258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412596-1F42-8904-C11E-BFEBA7F567EA}"/>
              </a:ext>
            </a:extLst>
          </p:cNvPr>
          <p:cNvSpPr txBox="1">
            <a:spLocks/>
          </p:cNvSpPr>
          <p:nvPr/>
        </p:nvSpPr>
        <p:spPr>
          <a:xfrm>
            <a:off x="418306" y="67594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Our Focus: Hybrid intelligence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218EB8EB-1EB6-AE4C-EF8C-19D719981876}"/>
              </a:ext>
            </a:extLst>
          </p:cNvPr>
          <p:cNvSpPr txBox="1">
            <a:spLocks/>
          </p:cNvSpPr>
          <p:nvPr/>
        </p:nvSpPr>
        <p:spPr>
          <a:xfrm>
            <a:off x="108623" y="2030142"/>
            <a:ext cx="3259417" cy="1398858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can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be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identified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as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uniquely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human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qualities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and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competences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?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3704903-C50D-2175-A1A5-9CB9FC4B2BEB}"/>
              </a:ext>
            </a:extLst>
          </p:cNvPr>
          <p:cNvSpPr txBox="1">
            <a:spLocks/>
          </p:cNvSpPr>
          <p:nvPr/>
        </p:nvSpPr>
        <p:spPr>
          <a:xfrm>
            <a:off x="108622" y="3773706"/>
            <a:ext cx="3259417" cy="1398858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How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can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these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be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operationalized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in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task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design and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educational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activities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and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practices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? 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BFCD0F36-9894-6315-EB41-D46A833D60C4}"/>
              </a:ext>
            </a:extLst>
          </p:cNvPr>
          <p:cNvSpPr txBox="1">
            <a:spLocks/>
          </p:cNvSpPr>
          <p:nvPr/>
        </p:nvSpPr>
        <p:spPr>
          <a:xfrm>
            <a:off x="108621" y="5399319"/>
            <a:ext cx="3259417" cy="1398858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How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can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they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be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made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objects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for feedback,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assessment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, and </a:t>
            </a:r>
            <a:r>
              <a:rPr kumimoji="0" lang="nb-NO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certification</a:t>
            </a: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?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8630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339B824-6D9B-8C74-C22B-1E286B9DA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0145"/>
            <a:ext cx="11352212" cy="13988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A95252-CCD8-DF82-DA9B-D283467B59E6}"/>
              </a:ext>
            </a:extLst>
          </p:cNvPr>
          <p:cNvSpPr/>
          <p:nvPr/>
        </p:nvSpPr>
        <p:spPr>
          <a:xfrm>
            <a:off x="0" y="0"/>
            <a:ext cx="11352212" cy="188258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A88B0-EE81-9E4A-C291-A5427F91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80508"/>
            <a:ext cx="10607513" cy="1325563"/>
          </a:xfrm>
        </p:spPr>
        <p:txBody>
          <a:bodyPr>
            <a:normAutofit fontScale="90000"/>
          </a:bodyPr>
          <a:lstStyle/>
          <a:p>
            <a:b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GenAI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 </a:t>
            </a: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undertheorized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rather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empirical</a:t>
            </a:r>
            <a:r>
              <a:rPr lang="nb-NO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studies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CF34F-8B67-F754-41F4-1EF06B00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8610"/>
            <a:ext cx="11352211" cy="1418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86E619-4BF0-0C15-503B-DC53058C1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46685"/>
            <a:ext cx="11352211" cy="1116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352B4D-5C33-8C66-F6F7-C57973126ECC}"/>
              </a:ext>
            </a:extLst>
          </p:cNvPr>
          <p:cNvSpPr txBox="1"/>
          <p:nvPr/>
        </p:nvSpPr>
        <p:spPr>
          <a:xfrm>
            <a:off x="-232887" y="2258883"/>
            <a:ext cx="11585098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Postdigital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perspectives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make the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distinction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between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"digital" and "non-digital" obsolete. It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emphasizes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blended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state of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existence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in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everyday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life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macro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level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See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Moylan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et al. (2024)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teachers'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perceptions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FD3CE-AC54-EA21-09C3-849B39D51608}"/>
              </a:ext>
            </a:extLst>
          </p:cNvPr>
          <p:cNvSpPr txBox="1"/>
          <p:nvPr/>
        </p:nvSpPr>
        <p:spPr>
          <a:xfrm>
            <a:off x="205273" y="3805295"/>
            <a:ext cx="11037349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Socio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-material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perspectives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social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material elements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entangled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;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how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material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artifacts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social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practices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co-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produce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each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other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in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specific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practices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contexts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micro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level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See e.g. Ågerfalk (2020),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agency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ontology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4180EA-D963-5914-D109-34B16E4B9101}"/>
              </a:ext>
            </a:extLst>
          </p:cNvPr>
          <p:cNvSpPr txBox="1"/>
          <p:nvPr/>
        </p:nvSpPr>
        <p:spPr>
          <a:xfrm>
            <a:off x="270588" y="5352803"/>
            <a:ext cx="10847664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Ecological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dialogic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perspectives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complex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interactions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between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individuals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their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environments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;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layers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environmental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systems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that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interact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with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each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other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392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339B824-6D9B-8C74-C22B-1E286B9DA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0145"/>
            <a:ext cx="11352212" cy="13988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A95252-CCD8-DF82-DA9B-D283467B59E6}"/>
              </a:ext>
            </a:extLst>
          </p:cNvPr>
          <p:cNvSpPr/>
          <p:nvPr/>
        </p:nvSpPr>
        <p:spPr>
          <a:xfrm>
            <a:off x="0" y="0"/>
            <a:ext cx="11352212" cy="188258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A88B0-EE81-9E4A-C291-A5427F91B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66" y="80508"/>
            <a:ext cx="10607513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of the workshops: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CF34F-8B67-F754-41F4-1EF06B00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8610"/>
            <a:ext cx="11352211" cy="1418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86E619-4BF0-0C15-503B-DC53058C1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46685"/>
            <a:ext cx="11352211" cy="1116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352B4D-5C33-8C66-F6F7-C57973126ECC}"/>
              </a:ext>
            </a:extLst>
          </p:cNvPr>
          <p:cNvSpPr txBox="1"/>
          <p:nvPr/>
        </p:nvSpPr>
        <p:spPr>
          <a:xfrm>
            <a:off x="-232887" y="2258883"/>
            <a:ext cx="115850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C00000"/>
                </a:solidFill>
                <a:latin typeface="Arial"/>
                <a:cs typeface="Arial"/>
              </a:rPr>
              <a:t>1. </a:t>
            </a:r>
            <a:r>
              <a:rPr lang="nb-NO" sz="2000" b="1" dirty="0" err="1">
                <a:solidFill>
                  <a:srgbClr val="C00000"/>
                </a:solidFill>
                <a:latin typeface="Arial"/>
                <a:cs typeface="Arial"/>
              </a:rPr>
              <a:t>Preparations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dirty="0">
                <a:solidFill>
                  <a:prstClr val="black"/>
                </a:solidFill>
                <a:latin typeface="Arial"/>
                <a:cs typeface="Arial"/>
              </a:rPr>
              <a:t>Research (and policy) </a:t>
            </a:r>
            <a:r>
              <a:rPr lang="nb-NO" sz="2000" dirty="0" err="1">
                <a:solidFill>
                  <a:prstClr val="black"/>
                </a:solidFill>
                <a:latin typeface="Arial"/>
                <a:cs typeface="Arial"/>
              </a:rPr>
              <a:t>papers</a:t>
            </a:r>
            <a:r>
              <a:rPr lang="nb-NO" sz="2000" dirty="0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nb-NO" sz="2000" dirty="0" err="1">
                <a:solidFill>
                  <a:prstClr val="black"/>
                </a:solidFill>
                <a:latin typeface="Arial"/>
                <a:cs typeface="Arial"/>
              </a:rPr>
              <a:t>mandatory</a:t>
            </a:r>
            <a:r>
              <a:rPr lang="nb-NO" sz="2000" dirty="0">
                <a:solidFill>
                  <a:prstClr val="black"/>
                </a:solidFill>
                <a:latin typeface="Arial"/>
                <a:cs typeface="Arial"/>
              </a:rPr>
              <a:t> and suggested </a:t>
            </a:r>
            <a:r>
              <a:rPr lang="nb-NO" sz="2000" dirty="0" err="1">
                <a:solidFill>
                  <a:prstClr val="black"/>
                </a:solidFill>
                <a:latin typeface="Arial"/>
                <a:cs typeface="Arial"/>
              </a:rPr>
              <a:t>readings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FD3CE-AC54-EA21-09C3-849B39D51608}"/>
              </a:ext>
            </a:extLst>
          </p:cNvPr>
          <p:cNvSpPr txBox="1"/>
          <p:nvPr/>
        </p:nvSpPr>
        <p:spPr>
          <a:xfrm>
            <a:off x="192110" y="3161722"/>
            <a:ext cx="11242623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2. Input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dirty="0" err="1">
                <a:latin typeface="Arial"/>
                <a:cs typeface="Arial"/>
              </a:rPr>
              <a:t>Theoretical</a:t>
            </a:r>
            <a:r>
              <a:rPr lang="nb-NO" sz="2000" dirty="0">
                <a:latin typeface="Arial"/>
                <a:cs typeface="Arial"/>
              </a:rPr>
              <a:t>/</a:t>
            </a:r>
            <a:r>
              <a:rPr lang="nb-NO" sz="2000" dirty="0" err="1">
                <a:latin typeface="Arial"/>
                <a:cs typeface="Arial"/>
              </a:rPr>
              <a:t>conceptual</a:t>
            </a:r>
            <a:r>
              <a:rPr lang="nb-NO" sz="2000" dirty="0">
                <a:latin typeface="Arial"/>
                <a:cs typeface="Arial"/>
              </a:rPr>
              <a:t> (hybrid </a:t>
            </a:r>
            <a:r>
              <a:rPr lang="nb-NO" sz="2000" dirty="0" err="1">
                <a:latin typeface="Arial"/>
                <a:cs typeface="Arial"/>
              </a:rPr>
              <a:t>intelligence</a:t>
            </a:r>
            <a:r>
              <a:rPr lang="nb-NO" sz="2000" dirty="0">
                <a:latin typeface="Arial"/>
                <a:cs typeface="Arial"/>
              </a:rPr>
              <a:t>, </a:t>
            </a:r>
            <a:r>
              <a:rPr lang="nb-NO" sz="2000" dirty="0" err="1">
                <a:latin typeface="Arial"/>
                <a:cs typeface="Arial"/>
              </a:rPr>
              <a:t>dynamic</a:t>
            </a:r>
            <a:r>
              <a:rPr lang="nb-NO" sz="2000" dirty="0">
                <a:latin typeface="Arial"/>
                <a:cs typeface="Arial"/>
              </a:rPr>
              <a:t> </a:t>
            </a:r>
            <a:r>
              <a:rPr lang="nb-NO" sz="2000" dirty="0" err="1">
                <a:latin typeface="Arial"/>
                <a:cs typeface="Arial"/>
              </a:rPr>
              <a:t>assessment</a:t>
            </a:r>
            <a:r>
              <a:rPr lang="nb-NO" sz="2000" dirty="0">
                <a:latin typeface="Arial"/>
                <a:cs typeface="Arial"/>
              </a:rPr>
              <a:t>…)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GenAI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in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use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(prompt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engineering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tasks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assessment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rubrics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…)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4180EA-D963-5914-D109-34B16E4B9101}"/>
              </a:ext>
            </a:extLst>
          </p:cNvPr>
          <p:cNvSpPr txBox="1"/>
          <p:nvPr/>
        </p:nvSpPr>
        <p:spPr>
          <a:xfrm>
            <a:off x="192110" y="4440856"/>
            <a:ext cx="1104258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3.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Guest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spots</a:t>
            </a: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GenAI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in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use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at UV/UiO, ‘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ecological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validity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’.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50E345-B8FE-E93B-6027-292423376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5399085"/>
            <a:ext cx="11352211" cy="1116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6B673A-7756-5144-04D7-86B8405EA1C3}"/>
              </a:ext>
            </a:extLst>
          </p:cNvPr>
          <p:cNvSpPr txBox="1"/>
          <p:nvPr/>
        </p:nvSpPr>
        <p:spPr>
          <a:xfrm>
            <a:off x="261257" y="5378014"/>
            <a:ext cx="62328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</a:t>
            </a:r>
            <a:r>
              <a:rPr kumimoji="0" lang="nb-NO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Participants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Tasks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nb-NO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presentations</a:t>
            </a:r>
            <a:r>
              <a:rPr kumimoji="0" lang="nb-NO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nb-NO" sz="200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discussions</a:t>
            </a:r>
            <a:endParaRPr kumimoji="0" lang="nb-NO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87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93D4C7-AD4A-DEBC-C37E-9B147C3D2ABE}"/>
              </a:ext>
            </a:extLst>
          </p:cNvPr>
          <p:cNvSpPr/>
          <p:nvPr/>
        </p:nvSpPr>
        <p:spPr>
          <a:xfrm>
            <a:off x="0" y="-1"/>
            <a:ext cx="11776364" cy="188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E6444-5287-FA6D-4098-53611E94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78512"/>
            <a:ext cx="11352212" cy="1325563"/>
          </a:xfrm>
        </p:spPr>
        <p:txBody>
          <a:bodyPr/>
          <a:lstStyle/>
          <a:p>
            <a:r>
              <a:rPr lang="en-US" sz="3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Create a Student Assignment with </a:t>
            </a:r>
            <a:r>
              <a:rPr lang="en-US" b="1" dirty="0" err="1">
                <a:solidFill>
                  <a:schemeClr val="bg1"/>
                </a:solidFill>
              </a:rPr>
              <a:t>GenAI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C09E9652-ED44-5D95-0BF2-6A64BF896D32}"/>
              </a:ext>
            </a:extLst>
          </p:cNvPr>
          <p:cNvSpPr txBox="1">
            <a:spLocks/>
          </p:cNvSpPr>
          <p:nvPr/>
        </p:nvSpPr>
        <p:spPr>
          <a:xfrm>
            <a:off x="256309" y="2161100"/>
            <a:ext cx="11520055" cy="4151992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Work in groups to design a student assignment. You MUST: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Use a UiO-approved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GenAI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tool to plan or build the assignment, 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Include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GenAI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in the assignment itself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Both you and the student need to use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GenAI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to complete the task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All groups will present their assignments and reflections. </a:t>
            </a:r>
          </a:p>
        </p:txBody>
      </p:sp>
    </p:spTree>
    <p:extLst>
      <p:ext uri="{BB962C8B-B14F-4D97-AF65-F5344CB8AC3E}">
        <p14:creationId xmlns:p14="http://schemas.microsoft.com/office/powerpoint/2010/main" val="1835013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93D4C7-AD4A-DEBC-C37E-9B147C3D2ABE}"/>
              </a:ext>
            </a:extLst>
          </p:cNvPr>
          <p:cNvSpPr/>
          <p:nvPr/>
        </p:nvSpPr>
        <p:spPr>
          <a:xfrm>
            <a:off x="0" y="-1"/>
            <a:ext cx="11776364" cy="188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E6444-5287-FA6D-4098-53611E94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78512"/>
            <a:ext cx="11352212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Designing Ongoing Feedback and Assessment with </a:t>
            </a:r>
            <a:r>
              <a:rPr lang="en-US" b="1" dirty="0" err="1">
                <a:solidFill>
                  <a:schemeClr val="bg1"/>
                </a:solidFill>
              </a:rPr>
              <a:t>GenAI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C09E9652-ED44-5D95-0BF2-6A64BF896D32}"/>
              </a:ext>
            </a:extLst>
          </p:cNvPr>
          <p:cNvSpPr txBox="1">
            <a:spLocks/>
          </p:cNvSpPr>
          <p:nvPr/>
        </p:nvSpPr>
        <p:spPr>
          <a:xfrm>
            <a:off x="256309" y="2161100"/>
            <a:ext cx="11520055" cy="4151992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Work in groups to design a formative assessment that students could complete in collaboration with GPT </a:t>
            </a:r>
            <a:r>
              <a:rPr kumimoji="0" lang="en-US" sz="3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UiO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. </a:t>
            </a: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0F0302020204030204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Use GPT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UiO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to plan or build the formative assessment, 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Include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GenAI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F0302020204030204"/>
                <a:ea typeface="+mj-ea"/>
                <a:cs typeface="+mj-cs"/>
              </a:rPr>
              <a:t> in the assignment itself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Both you and the student need to use </a:t>
            </a:r>
            <a:r>
              <a:rPr kumimoji="0" lang="en-US" sz="28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GenAI</a:t>
            </a:r>
            <a:r>
              <a:rPr kumimoji="0" lang="en-US" sz="2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to complete the task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All groups will present their formative assessment </a:t>
            </a: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and reflections.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315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93D4C7-AD4A-DEBC-C37E-9B147C3D2ABE}"/>
              </a:ext>
            </a:extLst>
          </p:cNvPr>
          <p:cNvSpPr/>
          <p:nvPr/>
        </p:nvSpPr>
        <p:spPr>
          <a:xfrm>
            <a:off x="0" y="-1"/>
            <a:ext cx="11776364" cy="188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E6444-5287-FA6D-4098-53611E94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78512"/>
            <a:ext cx="11352212" cy="1325563"/>
          </a:xfrm>
        </p:spPr>
        <p:txBody>
          <a:bodyPr/>
          <a:lstStyle/>
          <a:p>
            <a:r>
              <a:rPr lang="en-US" sz="3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After the workshop series: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C09E9652-ED44-5D95-0BF2-6A64BF896D32}"/>
              </a:ext>
            </a:extLst>
          </p:cNvPr>
          <p:cNvSpPr txBox="1">
            <a:spLocks/>
          </p:cNvSpPr>
          <p:nvPr/>
        </p:nvSpPr>
        <p:spPr>
          <a:xfrm>
            <a:off x="256309" y="2161100"/>
            <a:ext cx="11520055" cy="3390614"/>
          </a:xfrm>
          <a:prstGeom prst="rect">
            <a:avLst/>
          </a:prstGeo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 dirty="0">
                <a:solidFill>
                  <a:prstClr val="black"/>
                </a:solidFill>
                <a:latin typeface="Aptos" panose="020B0004020202020204"/>
                <a:ea typeface="+mn-ea"/>
                <a:cs typeface="+mn-cs"/>
              </a:rPr>
              <a:t>Completion of an individual assignment consisting of:  </a:t>
            </a:r>
          </a:p>
          <a:p>
            <a:pPr lvl="0"/>
            <a:endParaRPr lang="en-US" sz="2800" dirty="0">
              <a:solidFill>
                <a:prstClr val="black"/>
              </a:solidFill>
              <a:latin typeface="Aptos" panose="020B0004020202020204"/>
              <a:ea typeface="+mn-ea"/>
              <a:cs typeface="+mn-cs"/>
            </a:endParaRPr>
          </a:p>
          <a:p>
            <a:pPr marL="514350" lvl="0" indent="-514350">
              <a:buAutoNum type="alphaLcParenR"/>
            </a:pPr>
            <a:r>
              <a:rPr lang="en-US" sz="2800" dirty="0">
                <a:solidFill>
                  <a:prstClr val="black"/>
                </a:solidFill>
                <a:latin typeface="Aptos" panose="020B0004020202020204"/>
                <a:ea typeface="+mn-ea"/>
                <a:cs typeface="+mn-cs"/>
              </a:rPr>
              <a:t>a proposal for a design of a learning activity, assessment form, or 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Aptos" panose="020B0004020202020204"/>
                <a:ea typeface="+mn-ea"/>
                <a:cs typeface="+mn-cs"/>
              </a:rPr>
              <a:t>exam form incorporating generative AI, and  </a:t>
            </a:r>
          </a:p>
          <a:p>
            <a:pPr lvl="0"/>
            <a:endParaRPr lang="en-US" sz="2800" dirty="0">
              <a:solidFill>
                <a:prstClr val="black"/>
              </a:solidFill>
              <a:latin typeface="Aptos" panose="020B0004020202020204"/>
              <a:ea typeface="+mn-ea"/>
              <a:cs typeface="+mn-cs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Aptos" panose="020B0004020202020204"/>
                <a:ea typeface="+mn-ea"/>
                <a:cs typeface="+mn-cs"/>
              </a:rPr>
              <a:t>b)   a brief (1-1,5 pages) reflection note on pedagogical principles and        choices made in the aforementioned design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129DE42-2EE4-FD7B-C7CB-CD5642ADAFBA}"/>
              </a:ext>
            </a:extLst>
          </p:cNvPr>
          <p:cNvSpPr/>
          <p:nvPr/>
        </p:nvSpPr>
        <p:spPr>
          <a:xfrm>
            <a:off x="10566636" y="5830227"/>
            <a:ext cx="891356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AB8375-0A25-CEF9-191A-4B2F1FB234C5}"/>
              </a:ext>
            </a:extLst>
          </p:cNvPr>
          <p:cNvSpPr txBox="1"/>
          <p:nvPr/>
        </p:nvSpPr>
        <p:spPr>
          <a:xfrm>
            <a:off x="7977674" y="5830227"/>
            <a:ext cx="25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rgbClr val="C00000"/>
                </a:solidFill>
              </a:rPr>
              <a:t>Esther &amp; Gøril</a:t>
            </a:r>
          </a:p>
        </p:txBody>
      </p:sp>
    </p:spTree>
    <p:extLst>
      <p:ext uri="{BB962C8B-B14F-4D97-AF65-F5344CB8AC3E}">
        <p14:creationId xmlns:p14="http://schemas.microsoft.com/office/powerpoint/2010/main" val="37880954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689</Words>
  <Application>Microsoft Office PowerPoint</Application>
  <PresentationFormat>Widescreen</PresentationFormat>
  <Paragraphs>67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1_Office Theme</vt:lpstr>
      <vt:lpstr>2_office theme</vt:lpstr>
      <vt:lpstr>Generative AI in Educational Contexts</vt:lpstr>
      <vt:lpstr>PowerPoint Presentation</vt:lpstr>
      <vt:lpstr>PowerPoint Presentation</vt:lpstr>
      <vt:lpstr> GenAI is undertheorized  There are rather few empirical studies</vt:lpstr>
      <vt:lpstr>Structure of the workshops:</vt:lpstr>
      <vt:lpstr> Create a Student Assignment with GenAI</vt:lpstr>
      <vt:lpstr>Designing Ongoing Feedback and Assessment with GenAI</vt:lpstr>
      <vt:lpstr> After the workshop series: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Lund</dc:creator>
  <cp:lastModifiedBy>Andreas Lund</cp:lastModifiedBy>
  <cp:revision>1</cp:revision>
  <cp:lastPrinted>2025-04-09T17:31:35Z</cp:lastPrinted>
  <dcterms:created xsi:type="dcterms:W3CDTF">2025-03-04T08:06:33Z</dcterms:created>
  <dcterms:modified xsi:type="dcterms:W3CDTF">2025-04-10T06:37:06Z</dcterms:modified>
</cp:coreProperties>
</file>