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3" r:id="rId6"/>
    <p:sldId id="260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CE2B2-DB24-463A-9F97-225AA415AB27}" v="135" dt="2025-04-09T16:27:32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746" autoAdjust="0"/>
  </p:normalViewPr>
  <p:slideViewPr>
    <p:cSldViewPr snapToGrid="0">
      <p:cViewPr>
        <p:scale>
          <a:sx n="46" d="100"/>
          <a:sy n="46" d="100"/>
        </p:scale>
        <p:origin x="1444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øril Brataas" userId="1d5d82f9-fcef-4a83-b39b-299227477033" providerId="ADAL" clId="{0BACE2B2-DB24-463A-9F97-225AA415AB27}"/>
    <pc:docChg chg="undo custSel addSld delSld modSld sldOrd">
      <pc:chgData name="Gøril Brataas" userId="1d5d82f9-fcef-4a83-b39b-299227477033" providerId="ADAL" clId="{0BACE2B2-DB24-463A-9F97-225AA415AB27}" dt="2025-04-09T17:25:23.581" v="4214" actId="27636"/>
      <pc:docMkLst>
        <pc:docMk/>
      </pc:docMkLst>
      <pc:sldChg chg="addSp modSp mod setBg modNotesTx">
        <pc:chgData name="Gøril Brataas" userId="1d5d82f9-fcef-4a83-b39b-299227477033" providerId="ADAL" clId="{0BACE2B2-DB24-463A-9F97-225AA415AB27}" dt="2025-04-09T16:10:04.182" v="3933" actId="27636"/>
        <pc:sldMkLst>
          <pc:docMk/>
          <pc:sldMk cId="696030048" sldId="256"/>
        </pc:sldMkLst>
        <pc:spChg chg="mod">
          <ac:chgData name="Gøril Brataas" userId="1d5d82f9-fcef-4a83-b39b-299227477033" providerId="ADAL" clId="{0BACE2B2-DB24-463A-9F97-225AA415AB27}" dt="2025-04-09T16:09:15.718" v="3914" actId="14100"/>
          <ac:spMkLst>
            <pc:docMk/>
            <pc:sldMk cId="696030048" sldId="256"/>
            <ac:spMk id="2" creationId="{122F2AC7-5CA0-8281-EEA6-0742EBBF32BE}"/>
          </ac:spMkLst>
        </pc:spChg>
        <pc:spChg chg="mod">
          <ac:chgData name="Gøril Brataas" userId="1d5d82f9-fcef-4a83-b39b-299227477033" providerId="ADAL" clId="{0BACE2B2-DB24-463A-9F97-225AA415AB27}" dt="2025-04-09T16:10:04.182" v="3933" actId="27636"/>
          <ac:spMkLst>
            <pc:docMk/>
            <pc:sldMk cId="696030048" sldId="256"/>
            <ac:spMk id="3" creationId="{A8E635F3-6F7D-BCDD-76E6-ECF06B8001EF}"/>
          </ac:spMkLst>
        </pc:spChg>
        <pc:spChg chg="add">
          <ac:chgData name="Gøril Brataas" userId="1d5d82f9-fcef-4a83-b39b-299227477033" providerId="ADAL" clId="{0BACE2B2-DB24-463A-9F97-225AA415AB27}" dt="2025-04-09T16:08:55.844" v="3912" actId="26606"/>
          <ac:spMkLst>
            <pc:docMk/>
            <pc:sldMk cId="696030048" sldId="256"/>
            <ac:spMk id="10" creationId="{06DA9DF9-31F7-4056-B42E-878CC92417B8}"/>
          </ac:spMkLst>
        </pc:spChg>
        <pc:picChg chg="add mod">
          <ac:chgData name="Gøril Brataas" userId="1d5d82f9-fcef-4a83-b39b-299227477033" providerId="ADAL" clId="{0BACE2B2-DB24-463A-9F97-225AA415AB27}" dt="2025-04-09T16:08:55.844" v="3912" actId="26606"/>
          <ac:picMkLst>
            <pc:docMk/>
            <pc:sldMk cId="696030048" sldId="256"/>
            <ac:picMk id="5" creationId="{2BD1F40B-E19E-A4E8-C47D-36DB50057A80}"/>
          </ac:picMkLst>
        </pc:picChg>
      </pc:sldChg>
      <pc:sldChg chg="addSp delSp modSp mod ord">
        <pc:chgData name="Gøril Brataas" userId="1d5d82f9-fcef-4a83-b39b-299227477033" providerId="ADAL" clId="{0BACE2B2-DB24-463A-9F97-225AA415AB27}" dt="2025-04-09T16:14:12.526" v="3944" actId="14100"/>
        <pc:sldMkLst>
          <pc:docMk/>
          <pc:sldMk cId="3780302748" sldId="257"/>
        </pc:sldMkLst>
        <pc:spChg chg="add del mod">
          <ac:chgData name="Gøril Brataas" userId="1d5d82f9-fcef-4a83-b39b-299227477033" providerId="ADAL" clId="{0BACE2B2-DB24-463A-9F97-225AA415AB27}" dt="2025-04-09T16:14:12.526" v="3944" actId="14100"/>
          <ac:spMkLst>
            <pc:docMk/>
            <pc:sldMk cId="3780302748" sldId="257"/>
            <ac:spMk id="3" creationId="{710834DB-B4FD-ECEE-A7A4-CCD2FD7F08DA}"/>
          </ac:spMkLst>
        </pc:spChg>
        <pc:graphicFrameChg chg="add del">
          <ac:chgData name="Gøril Brataas" userId="1d5d82f9-fcef-4a83-b39b-299227477033" providerId="ADAL" clId="{0BACE2B2-DB24-463A-9F97-225AA415AB27}" dt="2025-04-09T16:12:25.329" v="3938" actId="26606"/>
          <ac:graphicFrameMkLst>
            <pc:docMk/>
            <pc:sldMk cId="3780302748" sldId="257"/>
            <ac:graphicFrameMk id="6" creationId="{2014B5F9-C06C-EFF4-C6C6-4EEF9E330A50}"/>
          </ac:graphicFrameMkLst>
        </pc:graphicFrameChg>
        <pc:picChg chg="add del mod">
          <ac:chgData name="Gøril Brataas" userId="1d5d82f9-fcef-4a83-b39b-299227477033" providerId="ADAL" clId="{0BACE2B2-DB24-463A-9F97-225AA415AB27}" dt="2025-04-09T16:11:59.113" v="3936" actId="478"/>
          <ac:picMkLst>
            <pc:docMk/>
            <pc:sldMk cId="3780302748" sldId="257"/>
            <ac:picMk id="5" creationId="{B22AC8C0-C1C3-B96B-CB11-D22FEA6D6F3F}"/>
          </ac:picMkLst>
        </pc:picChg>
        <pc:picChg chg="add del mod">
          <ac:chgData name="Gøril Brataas" userId="1d5d82f9-fcef-4a83-b39b-299227477033" providerId="ADAL" clId="{0BACE2B2-DB24-463A-9F97-225AA415AB27}" dt="2025-04-09T16:13:14.484" v="3941" actId="478"/>
          <ac:picMkLst>
            <pc:docMk/>
            <pc:sldMk cId="3780302748" sldId="257"/>
            <ac:picMk id="8" creationId="{AFF9638F-285B-9C21-8430-DF9E4102CDA6}"/>
          </ac:picMkLst>
        </pc:picChg>
        <pc:picChg chg="add del mod">
          <ac:chgData name="Gøril Brataas" userId="1d5d82f9-fcef-4a83-b39b-299227477033" providerId="ADAL" clId="{0BACE2B2-DB24-463A-9F97-225AA415AB27}" dt="2025-04-09T16:13:14.484" v="3941" actId="478"/>
          <ac:picMkLst>
            <pc:docMk/>
            <pc:sldMk cId="3780302748" sldId="257"/>
            <ac:picMk id="10" creationId="{4B04612E-3BEA-86F2-199F-A5B2DFFE1775}"/>
          </ac:picMkLst>
        </pc:picChg>
        <pc:picChg chg="add mod">
          <ac:chgData name="Gøril Brataas" userId="1d5d82f9-fcef-4a83-b39b-299227477033" providerId="ADAL" clId="{0BACE2B2-DB24-463A-9F97-225AA415AB27}" dt="2025-04-09T16:14:05.249" v="3943" actId="1076"/>
          <ac:picMkLst>
            <pc:docMk/>
            <pc:sldMk cId="3780302748" sldId="257"/>
            <ac:picMk id="12" creationId="{A6B09551-534F-2EDE-E09F-41FFBF348FA2}"/>
          </ac:picMkLst>
        </pc:picChg>
      </pc:sldChg>
      <pc:sldChg chg="addSp delSp modSp add del mod ord chgLayout">
        <pc:chgData name="Gøril Brataas" userId="1d5d82f9-fcef-4a83-b39b-299227477033" providerId="ADAL" clId="{0BACE2B2-DB24-463A-9F97-225AA415AB27}" dt="2025-04-09T15:53:31.579" v="2935" actId="14100"/>
        <pc:sldMkLst>
          <pc:docMk/>
          <pc:sldMk cId="4087147070" sldId="258"/>
        </pc:sldMkLst>
        <pc:spChg chg="mod ord">
          <ac:chgData name="Gøril Brataas" userId="1d5d82f9-fcef-4a83-b39b-299227477033" providerId="ADAL" clId="{0BACE2B2-DB24-463A-9F97-225AA415AB27}" dt="2025-04-08T15:15:37.333" v="1503" actId="700"/>
          <ac:spMkLst>
            <pc:docMk/>
            <pc:sldMk cId="4087147070" sldId="258"/>
            <ac:spMk id="2" creationId="{35ECF73C-1AC8-0614-2B93-D32BB518BCFA}"/>
          </ac:spMkLst>
        </pc:spChg>
        <pc:spChg chg="add mod">
          <ac:chgData name="Gøril Brataas" userId="1d5d82f9-fcef-4a83-b39b-299227477033" providerId="ADAL" clId="{0BACE2B2-DB24-463A-9F97-225AA415AB27}" dt="2025-04-09T15:35:48.811" v="2799" actId="20577"/>
          <ac:spMkLst>
            <pc:docMk/>
            <pc:sldMk cId="4087147070" sldId="258"/>
            <ac:spMk id="5" creationId="{9E9B27EC-1BEC-2B6D-18FA-2FAF1D6CBEB4}"/>
          </ac:spMkLst>
        </pc:spChg>
        <pc:picChg chg="del mod ord">
          <ac:chgData name="Gøril Brataas" userId="1d5d82f9-fcef-4a83-b39b-299227477033" providerId="ADAL" clId="{0BACE2B2-DB24-463A-9F97-225AA415AB27}" dt="2025-04-08T15:15:39.269" v="1504" actId="21"/>
          <ac:picMkLst>
            <pc:docMk/>
            <pc:sldMk cId="4087147070" sldId="258"/>
            <ac:picMk id="4" creationId="{8644F30B-F493-D125-C708-2FB0DD6D145A}"/>
          </ac:picMkLst>
        </pc:picChg>
        <pc:picChg chg="add mod ord">
          <ac:chgData name="Gøril Brataas" userId="1d5d82f9-fcef-4a83-b39b-299227477033" providerId="ADAL" clId="{0BACE2B2-DB24-463A-9F97-225AA415AB27}" dt="2025-04-09T15:53:31.579" v="2935" actId="14100"/>
          <ac:picMkLst>
            <pc:docMk/>
            <pc:sldMk cId="4087147070" sldId="258"/>
            <ac:picMk id="4" creationId="{8BBDDA3A-B9AF-CE49-6292-BD81DCEA4C6E}"/>
          </ac:picMkLst>
        </pc:picChg>
        <pc:picChg chg="add del mod">
          <ac:chgData name="Gøril Brataas" userId="1d5d82f9-fcef-4a83-b39b-299227477033" providerId="ADAL" clId="{0BACE2B2-DB24-463A-9F97-225AA415AB27}" dt="2025-04-09T15:20:27.176" v="2723" actId="478"/>
          <ac:picMkLst>
            <pc:docMk/>
            <pc:sldMk cId="4087147070" sldId="258"/>
            <ac:picMk id="6" creationId="{8F871AF5-CCA1-5D01-2FAA-54363839FF03}"/>
          </ac:picMkLst>
        </pc:picChg>
      </pc:sldChg>
      <pc:sldChg chg="addSp delSp modSp mod ord modClrScheme chgLayout">
        <pc:chgData name="Gøril Brataas" userId="1d5d82f9-fcef-4a83-b39b-299227477033" providerId="ADAL" clId="{0BACE2B2-DB24-463A-9F97-225AA415AB27}" dt="2025-04-09T16:04:39.487" v="3735" actId="20577"/>
        <pc:sldMkLst>
          <pc:docMk/>
          <pc:sldMk cId="3718204492" sldId="259"/>
        </pc:sldMkLst>
        <pc:spChg chg="del mod ord">
          <ac:chgData name="Gøril Brataas" userId="1d5d82f9-fcef-4a83-b39b-299227477033" providerId="ADAL" clId="{0BACE2B2-DB24-463A-9F97-225AA415AB27}" dt="2025-04-09T15:57:24.551" v="3141" actId="478"/>
          <ac:spMkLst>
            <pc:docMk/>
            <pc:sldMk cId="3718204492" sldId="259"/>
            <ac:spMk id="2" creationId="{948C4824-F4F2-9BDD-8D50-7E8C4D590C29}"/>
          </ac:spMkLst>
        </pc:spChg>
        <pc:spChg chg="add mod ord">
          <ac:chgData name="Gøril Brataas" userId="1d5d82f9-fcef-4a83-b39b-299227477033" providerId="ADAL" clId="{0BACE2B2-DB24-463A-9F97-225AA415AB27}" dt="2025-04-09T16:04:39.487" v="3735" actId="20577"/>
          <ac:spMkLst>
            <pc:docMk/>
            <pc:sldMk cId="3718204492" sldId="259"/>
            <ac:spMk id="3" creationId="{E5B78BA6-1484-FCA5-FBAD-C2FB81DBFA57}"/>
          </ac:spMkLst>
        </pc:spChg>
        <pc:spChg chg="add del mod ord">
          <ac:chgData name="Gøril Brataas" userId="1d5d82f9-fcef-4a83-b39b-299227477033" providerId="ADAL" clId="{0BACE2B2-DB24-463A-9F97-225AA415AB27}" dt="2025-04-08T15:20:44.638" v="2263" actId="478"/>
          <ac:spMkLst>
            <pc:docMk/>
            <pc:sldMk cId="3718204492" sldId="259"/>
            <ac:spMk id="4" creationId="{276D27C3-6179-1F91-A5C8-930A30EC0DC2}"/>
          </ac:spMkLst>
        </pc:spChg>
        <pc:spChg chg="add del mod ord">
          <ac:chgData name="Gøril Brataas" userId="1d5d82f9-fcef-4a83-b39b-299227477033" providerId="ADAL" clId="{0BACE2B2-DB24-463A-9F97-225AA415AB27}" dt="2025-04-09T15:58:04.352" v="3151" actId="478"/>
          <ac:spMkLst>
            <pc:docMk/>
            <pc:sldMk cId="3718204492" sldId="259"/>
            <ac:spMk id="5" creationId="{28B120EA-DCA1-CA01-7C20-90CF68843642}"/>
          </ac:spMkLst>
        </pc:spChg>
        <pc:spChg chg="del mod ord">
          <ac:chgData name="Gøril Brataas" userId="1d5d82f9-fcef-4a83-b39b-299227477033" providerId="ADAL" clId="{0BACE2B2-DB24-463A-9F97-225AA415AB27}" dt="2025-04-08T15:19:09.038" v="2059" actId="700"/>
          <ac:spMkLst>
            <pc:docMk/>
            <pc:sldMk cId="3718204492" sldId="259"/>
            <ac:spMk id="6" creationId="{23BA4956-EAF6-5FA3-CC9F-B684020C76F8}"/>
          </ac:spMkLst>
        </pc:spChg>
        <pc:spChg chg="add del mod ord">
          <ac:chgData name="Gøril Brataas" userId="1d5d82f9-fcef-4a83-b39b-299227477033" providerId="ADAL" clId="{0BACE2B2-DB24-463A-9F97-225AA415AB27}" dt="2025-04-09T15:59:47.899" v="3190" actId="255"/>
          <ac:spMkLst>
            <pc:docMk/>
            <pc:sldMk cId="3718204492" sldId="259"/>
            <ac:spMk id="8" creationId="{EBE75F94-3F1C-BA1D-4D9E-298C24656360}"/>
          </ac:spMkLst>
        </pc:spChg>
        <pc:spChg chg="add del mod">
          <ac:chgData name="Gøril Brataas" userId="1d5d82f9-fcef-4a83-b39b-299227477033" providerId="ADAL" clId="{0BACE2B2-DB24-463A-9F97-225AA415AB27}" dt="2025-04-09T15:56:19.311" v="3079" actId="478"/>
          <ac:spMkLst>
            <pc:docMk/>
            <pc:sldMk cId="3718204492" sldId="259"/>
            <ac:spMk id="9" creationId="{E4094749-C92F-C41A-9024-01C6FEF1804A}"/>
          </ac:spMkLst>
        </pc:spChg>
        <pc:spChg chg="add del mod">
          <ac:chgData name="Gøril Brataas" userId="1d5d82f9-fcef-4a83-b39b-299227477033" providerId="ADAL" clId="{0BACE2B2-DB24-463A-9F97-225AA415AB27}" dt="2025-04-09T15:58:08.569" v="3152" actId="478"/>
          <ac:spMkLst>
            <pc:docMk/>
            <pc:sldMk cId="3718204492" sldId="259"/>
            <ac:spMk id="11" creationId="{E94B0821-9508-17E6-BCCB-11504D973639}"/>
          </ac:spMkLst>
        </pc:spChg>
        <pc:spChg chg="add del mod">
          <ac:chgData name="Gøril Brataas" userId="1d5d82f9-fcef-4a83-b39b-299227477033" providerId="ADAL" clId="{0BACE2B2-DB24-463A-9F97-225AA415AB27}" dt="2025-04-09T15:58:16.690" v="3156" actId="478"/>
          <ac:spMkLst>
            <pc:docMk/>
            <pc:sldMk cId="3718204492" sldId="259"/>
            <ac:spMk id="13" creationId="{0B12A1A3-B574-28DE-01C2-F740A5EF137F}"/>
          </ac:spMkLst>
        </pc:spChg>
        <pc:graphicFrameChg chg="add del mod">
          <ac:chgData name="Gøril Brataas" userId="1d5d82f9-fcef-4a83-b39b-299227477033" providerId="ADAL" clId="{0BACE2B2-DB24-463A-9F97-225AA415AB27}" dt="2025-04-09T15:56:19.874" v="3080" actId="12084"/>
          <ac:graphicFrameMkLst>
            <pc:docMk/>
            <pc:sldMk cId="3718204492" sldId="259"/>
            <ac:graphicFrameMk id="4" creationId="{7A3A43B9-D893-F5EC-B0CE-6DAAEEC0CAB8}"/>
          </ac:graphicFrameMkLst>
        </pc:graphicFrameChg>
        <pc:picChg chg="add mod ord">
          <ac:chgData name="Gøril Brataas" userId="1d5d82f9-fcef-4a83-b39b-299227477033" providerId="ADAL" clId="{0BACE2B2-DB24-463A-9F97-225AA415AB27}" dt="2025-04-09T15:57:56.807" v="3150" actId="167"/>
          <ac:picMkLst>
            <pc:docMk/>
            <pc:sldMk cId="3718204492" sldId="259"/>
            <ac:picMk id="7" creationId="{32D423FE-4661-03F2-9358-FD928F0A9E28}"/>
          </ac:picMkLst>
        </pc:picChg>
      </pc:sldChg>
      <pc:sldChg chg="addSp delSp modSp mod">
        <pc:chgData name="Gøril Brataas" userId="1d5d82f9-fcef-4a83-b39b-299227477033" providerId="ADAL" clId="{0BACE2B2-DB24-463A-9F97-225AA415AB27}" dt="2025-04-09T17:25:23.581" v="4214" actId="27636"/>
        <pc:sldMkLst>
          <pc:docMk/>
          <pc:sldMk cId="1475576483" sldId="260"/>
        </pc:sldMkLst>
        <pc:spChg chg="mod">
          <ac:chgData name="Gøril Brataas" userId="1d5d82f9-fcef-4a83-b39b-299227477033" providerId="ADAL" clId="{0BACE2B2-DB24-463A-9F97-225AA415AB27}" dt="2025-04-09T16:28:42.621" v="4207" actId="14100"/>
          <ac:spMkLst>
            <pc:docMk/>
            <pc:sldMk cId="1475576483" sldId="260"/>
            <ac:spMk id="2" creationId="{40E1867A-6AF3-4240-0460-E07D4B644F1F}"/>
          </ac:spMkLst>
        </pc:spChg>
        <pc:spChg chg="mod">
          <ac:chgData name="Gøril Brataas" userId="1d5d82f9-fcef-4a83-b39b-299227477033" providerId="ADAL" clId="{0BACE2B2-DB24-463A-9F97-225AA415AB27}" dt="2025-04-09T17:25:23.581" v="4214" actId="27636"/>
          <ac:spMkLst>
            <pc:docMk/>
            <pc:sldMk cId="1475576483" sldId="260"/>
            <ac:spMk id="3" creationId="{312807FD-39DF-6C2A-BC85-48AEABC87E3A}"/>
          </ac:spMkLst>
        </pc:spChg>
        <pc:picChg chg="add del mod">
          <ac:chgData name="Gøril Brataas" userId="1d5d82f9-fcef-4a83-b39b-299227477033" providerId="ADAL" clId="{0BACE2B2-DB24-463A-9F97-225AA415AB27}" dt="2025-04-09T16:28:09.493" v="4200" actId="478"/>
          <ac:picMkLst>
            <pc:docMk/>
            <pc:sldMk cId="1475576483" sldId="260"/>
            <ac:picMk id="5" creationId="{28B49D5C-2954-893F-F426-E70BD30242DA}"/>
          </ac:picMkLst>
        </pc:picChg>
        <pc:picChg chg="add mod">
          <ac:chgData name="Gøril Brataas" userId="1d5d82f9-fcef-4a83-b39b-299227477033" providerId="ADAL" clId="{0BACE2B2-DB24-463A-9F97-225AA415AB27}" dt="2025-04-09T16:28:27.121" v="4205" actId="14100"/>
          <ac:picMkLst>
            <pc:docMk/>
            <pc:sldMk cId="1475576483" sldId="260"/>
            <ac:picMk id="7" creationId="{328329E0-2D06-55ED-5C06-D56411EA8330}"/>
          </ac:picMkLst>
        </pc:picChg>
      </pc:sldChg>
      <pc:sldChg chg="addSp delSp modSp new del mod chgLayout">
        <pc:chgData name="Gøril Brataas" userId="1d5d82f9-fcef-4a83-b39b-299227477033" providerId="ADAL" clId="{0BACE2B2-DB24-463A-9F97-225AA415AB27}" dt="2025-04-09T15:45:36.545" v="2910" actId="47"/>
        <pc:sldMkLst>
          <pc:docMk/>
          <pc:sldMk cId="2637646474" sldId="261"/>
        </pc:sldMkLst>
        <pc:spChg chg="del">
          <ac:chgData name="Gøril Brataas" userId="1d5d82f9-fcef-4a83-b39b-299227477033" providerId="ADAL" clId="{0BACE2B2-DB24-463A-9F97-225AA415AB27}" dt="2025-04-08T15:21:31.427" v="2266" actId="700"/>
          <ac:spMkLst>
            <pc:docMk/>
            <pc:sldMk cId="2637646474" sldId="261"/>
            <ac:spMk id="2" creationId="{559D2339-2D88-B4D0-FF41-3FB454005650}"/>
          </ac:spMkLst>
        </pc:spChg>
        <pc:spChg chg="del">
          <ac:chgData name="Gøril Brataas" userId="1d5d82f9-fcef-4a83-b39b-299227477033" providerId="ADAL" clId="{0BACE2B2-DB24-463A-9F97-225AA415AB27}" dt="2025-04-08T15:21:31.427" v="2266" actId="700"/>
          <ac:spMkLst>
            <pc:docMk/>
            <pc:sldMk cId="2637646474" sldId="261"/>
            <ac:spMk id="3" creationId="{36BEBFCD-423F-94BE-8127-05FD0F46F6F6}"/>
          </ac:spMkLst>
        </pc:spChg>
        <pc:spChg chg="del">
          <ac:chgData name="Gøril Brataas" userId="1d5d82f9-fcef-4a83-b39b-299227477033" providerId="ADAL" clId="{0BACE2B2-DB24-463A-9F97-225AA415AB27}" dt="2025-04-08T15:21:31.427" v="2266" actId="700"/>
          <ac:spMkLst>
            <pc:docMk/>
            <pc:sldMk cId="2637646474" sldId="261"/>
            <ac:spMk id="4" creationId="{C85A0EA0-6F1E-43B8-AE3A-05B2E7A495BC}"/>
          </ac:spMkLst>
        </pc:spChg>
        <pc:spChg chg="del">
          <ac:chgData name="Gøril Brataas" userId="1d5d82f9-fcef-4a83-b39b-299227477033" providerId="ADAL" clId="{0BACE2B2-DB24-463A-9F97-225AA415AB27}" dt="2025-04-08T15:21:31.427" v="2266" actId="700"/>
          <ac:spMkLst>
            <pc:docMk/>
            <pc:sldMk cId="2637646474" sldId="261"/>
            <ac:spMk id="5" creationId="{3FBDE662-EBB0-E86F-2B13-0E1713175A64}"/>
          </ac:spMkLst>
        </pc:spChg>
        <pc:spChg chg="del">
          <ac:chgData name="Gøril Brataas" userId="1d5d82f9-fcef-4a83-b39b-299227477033" providerId="ADAL" clId="{0BACE2B2-DB24-463A-9F97-225AA415AB27}" dt="2025-04-08T15:21:31.427" v="2266" actId="700"/>
          <ac:spMkLst>
            <pc:docMk/>
            <pc:sldMk cId="2637646474" sldId="261"/>
            <ac:spMk id="6" creationId="{1D06AE21-E018-40D1-06EE-B2B22A289D73}"/>
          </ac:spMkLst>
        </pc:spChg>
        <pc:spChg chg="add del mod ord">
          <ac:chgData name="Gøril Brataas" userId="1d5d82f9-fcef-4a83-b39b-299227477033" providerId="ADAL" clId="{0BACE2B2-DB24-463A-9F97-225AA415AB27}" dt="2025-04-08T15:22:14.027" v="2273" actId="478"/>
          <ac:spMkLst>
            <pc:docMk/>
            <pc:sldMk cId="2637646474" sldId="261"/>
            <ac:spMk id="7" creationId="{75859B0F-3CAA-B09A-F3BD-1770C2E184CD}"/>
          </ac:spMkLst>
        </pc:spChg>
        <pc:spChg chg="add del mod ord">
          <ac:chgData name="Gøril Brataas" userId="1d5d82f9-fcef-4a83-b39b-299227477033" providerId="ADAL" clId="{0BACE2B2-DB24-463A-9F97-225AA415AB27}" dt="2025-04-08T15:22:16.202" v="2274" actId="478"/>
          <ac:spMkLst>
            <pc:docMk/>
            <pc:sldMk cId="2637646474" sldId="261"/>
            <ac:spMk id="8" creationId="{A0FF2348-E4C7-B29C-EF96-C562BFF693B0}"/>
          </ac:spMkLst>
        </pc:spChg>
        <pc:spChg chg="add del mod ord">
          <ac:chgData name="Gøril Brataas" userId="1d5d82f9-fcef-4a83-b39b-299227477033" providerId="ADAL" clId="{0BACE2B2-DB24-463A-9F97-225AA415AB27}" dt="2025-04-08T15:22:19.244" v="2275" actId="478"/>
          <ac:spMkLst>
            <pc:docMk/>
            <pc:sldMk cId="2637646474" sldId="261"/>
            <ac:spMk id="9" creationId="{14E1309F-AF4D-F526-C068-77F96675248A}"/>
          </ac:spMkLst>
        </pc:spChg>
        <pc:spChg chg="add del mod ord">
          <ac:chgData name="Gøril Brataas" userId="1d5d82f9-fcef-4a83-b39b-299227477033" providerId="ADAL" clId="{0BACE2B2-DB24-463A-9F97-225AA415AB27}" dt="2025-04-08T15:22:21.375" v="2276" actId="478"/>
          <ac:spMkLst>
            <pc:docMk/>
            <pc:sldMk cId="2637646474" sldId="261"/>
            <ac:spMk id="10" creationId="{8F031468-6E05-D313-EE00-007ED6EB0BBC}"/>
          </ac:spMkLst>
        </pc:spChg>
        <pc:spChg chg="add del mod ord">
          <ac:chgData name="Gøril Brataas" userId="1d5d82f9-fcef-4a83-b39b-299227477033" providerId="ADAL" clId="{0BACE2B2-DB24-463A-9F97-225AA415AB27}" dt="2025-04-08T15:22:04.863" v="2272" actId="1032"/>
          <ac:spMkLst>
            <pc:docMk/>
            <pc:sldMk cId="2637646474" sldId="261"/>
            <ac:spMk id="11" creationId="{3FD5EC78-FE90-6B7B-3E90-C65C2E6A9F01}"/>
          </ac:spMkLst>
        </pc:spChg>
        <pc:graphicFrameChg chg="add mod modGraphic">
          <ac:chgData name="Gøril Brataas" userId="1d5d82f9-fcef-4a83-b39b-299227477033" providerId="ADAL" clId="{0BACE2B2-DB24-463A-9F97-225AA415AB27}" dt="2025-04-08T15:22:52.124" v="2282"/>
          <ac:graphicFrameMkLst>
            <pc:docMk/>
            <pc:sldMk cId="2637646474" sldId="261"/>
            <ac:graphicFrameMk id="12" creationId="{2ADB8437-E0DD-9AEE-5D5F-B561CF7B430F}"/>
          </ac:graphicFrameMkLst>
        </pc:graphicFrameChg>
      </pc:sldChg>
      <pc:sldChg chg="new del">
        <pc:chgData name="Gøril Brataas" userId="1d5d82f9-fcef-4a83-b39b-299227477033" providerId="ADAL" clId="{0BACE2B2-DB24-463A-9F97-225AA415AB27}" dt="2025-04-09T16:05:10.631" v="3736" actId="47"/>
        <pc:sldMkLst>
          <pc:docMk/>
          <pc:sldMk cId="4041166452" sldId="262"/>
        </pc:sldMkLst>
      </pc:sldChg>
      <pc:sldChg chg="addSp delSp modSp new del mod">
        <pc:chgData name="Gøril Brataas" userId="1d5d82f9-fcef-4a83-b39b-299227477033" providerId="ADAL" clId="{0BACE2B2-DB24-463A-9F97-225AA415AB27}" dt="2025-04-09T15:22:00.686" v="2737" actId="47"/>
        <pc:sldMkLst>
          <pc:docMk/>
          <pc:sldMk cId="902707210" sldId="263"/>
        </pc:sldMkLst>
        <pc:spChg chg="del">
          <ac:chgData name="Gøril Brataas" userId="1d5d82f9-fcef-4a83-b39b-299227477033" providerId="ADAL" clId="{0BACE2B2-DB24-463A-9F97-225AA415AB27}" dt="2025-04-09T15:15:22.271" v="2612" actId="478"/>
          <ac:spMkLst>
            <pc:docMk/>
            <pc:sldMk cId="902707210" sldId="263"/>
            <ac:spMk id="2" creationId="{D494A35C-AD50-3E38-B9DE-D0FDF945C770}"/>
          </ac:spMkLst>
        </pc:spChg>
        <pc:spChg chg="del">
          <ac:chgData name="Gøril Brataas" userId="1d5d82f9-fcef-4a83-b39b-299227477033" providerId="ADAL" clId="{0BACE2B2-DB24-463A-9F97-225AA415AB27}" dt="2025-04-09T15:14:23.487" v="2605" actId="1032"/>
          <ac:spMkLst>
            <pc:docMk/>
            <pc:sldMk cId="902707210" sldId="263"/>
            <ac:spMk id="3" creationId="{89E067EB-7913-14C2-579E-86B92315127D}"/>
          </ac:spMkLst>
        </pc:spChg>
        <pc:spChg chg="add del mod">
          <ac:chgData name="Gøril Brataas" userId="1d5d82f9-fcef-4a83-b39b-299227477033" providerId="ADAL" clId="{0BACE2B2-DB24-463A-9F97-225AA415AB27}" dt="2025-04-09T15:14:53.482" v="2608" actId="1032"/>
          <ac:spMkLst>
            <pc:docMk/>
            <pc:sldMk cId="902707210" sldId="263"/>
            <ac:spMk id="6" creationId="{56567A5F-B716-FE8A-E143-0B2771EE6AE4}"/>
          </ac:spMkLst>
        </pc:spChg>
        <pc:graphicFrameChg chg="add del mod modGraphic">
          <ac:chgData name="Gøril Brataas" userId="1d5d82f9-fcef-4a83-b39b-299227477033" providerId="ADAL" clId="{0BACE2B2-DB24-463A-9F97-225AA415AB27}" dt="2025-04-09T15:14:31.335" v="2607" actId="478"/>
          <ac:graphicFrameMkLst>
            <pc:docMk/>
            <pc:sldMk cId="902707210" sldId="263"/>
            <ac:graphicFrameMk id="4" creationId="{65ABFDB4-8811-A08C-92BC-B71D9D03BCC5}"/>
          </ac:graphicFrameMkLst>
        </pc:graphicFrameChg>
        <pc:graphicFrameChg chg="add mod modGraphic">
          <ac:chgData name="Gøril Brataas" userId="1d5d82f9-fcef-4a83-b39b-299227477033" providerId="ADAL" clId="{0BACE2B2-DB24-463A-9F97-225AA415AB27}" dt="2025-04-09T15:19:44.822" v="2722" actId="313"/>
          <ac:graphicFrameMkLst>
            <pc:docMk/>
            <pc:sldMk cId="902707210" sldId="263"/>
            <ac:graphicFrameMk id="7" creationId="{D17DB438-D3A5-D895-98EE-9436D88BDFD2}"/>
          </ac:graphicFrameMkLst>
        </pc:graphicFrameChg>
      </pc:sldChg>
      <pc:sldChg chg="addSp delSp modSp new mod">
        <pc:chgData name="Gøril Brataas" userId="1d5d82f9-fcef-4a83-b39b-299227477033" providerId="ADAL" clId="{0BACE2B2-DB24-463A-9F97-225AA415AB27}" dt="2025-04-09T16:25:16.564" v="4196" actId="115"/>
        <pc:sldMkLst>
          <pc:docMk/>
          <pc:sldMk cId="3858817673" sldId="263"/>
        </pc:sldMkLst>
        <pc:spChg chg="mod">
          <ac:chgData name="Gøril Brataas" userId="1d5d82f9-fcef-4a83-b39b-299227477033" providerId="ADAL" clId="{0BACE2B2-DB24-463A-9F97-225AA415AB27}" dt="2025-04-09T16:04:27.959" v="3727" actId="20577"/>
          <ac:spMkLst>
            <pc:docMk/>
            <pc:sldMk cId="3858817673" sldId="263"/>
            <ac:spMk id="2" creationId="{634DD119-6847-CAA9-BE30-4C82D60373D1}"/>
          </ac:spMkLst>
        </pc:spChg>
        <pc:spChg chg="mod">
          <ac:chgData name="Gøril Brataas" userId="1d5d82f9-fcef-4a83-b39b-299227477033" providerId="ADAL" clId="{0BACE2B2-DB24-463A-9F97-225AA415AB27}" dt="2025-04-09T16:25:09.982" v="4195" actId="115"/>
          <ac:spMkLst>
            <pc:docMk/>
            <pc:sldMk cId="3858817673" sldId="263"/>
            <ac:spMk id="3" creationId="{B5CBC1E9-85A8-BBC3-DFDF-F5F4D74E5FB8}"/>
          </ac:spMkLst>
        </pc:spChg>
        <pc:spChg chg="mod">
          <ac:chgData name="Gøril Brataas" userId="1d5d82f9-fcef-4a83-b39b-299227477033" providerId="ADAL" clId="{0BACE2B2-DB24-463A-9F97-225AA415AB27}" dt="2025-04-09T16:23:50.693" v="4186" actId="20577"/>
          <ac:spMkLst>
            <pc:docMk/>
            <pc:sldMk cId="3858817673" sldId="263"/>
            <ac:spMk id="4" creationId="{5D3A9F23-33CE-0759-1ADE-17315D6B4CC3}"/>
          </ac:spMkLst>
        </pc:spChg>
        <pc:spChg chg="mod">
          <ac:chgData name="Gøril Brataas" userId="1d5d82f9-fcef-4a83-b39b-299227477033" providerId="ADAL" clId="{0BACE2B2-DB24-463A-9F97-225AA415AB27}" dt="2025-04-09T16:25:16.564" v="4196" actId="115"/>
          <ac:spMkLst>
            <pc:docMk/>
            <pc:sldMk cId="3858817673" sldId="263"/>
            <ac:spMk id="5" creationId="{B4A9BEAA-BA16-2D05-44E1-6DBA99658657}"/>
          </ac:spMkLst>
        </pc:spChg>
        <pc:spChg chg="mod">
          <ac:chgData name="Gøril Brataas" userId="1d5d82f9-fcef-4a83-b39b-299227477033" providerId="ADAL" clId="{0BACE2B2-DB24-463A-9F97-225AA415AB27}" dt="2025-04-09T16:24:34.138" v="4192" actId="1076"/>
          <ac:spMkLst>
            <pc:docMk/>
            <pc:sldMk cId="3858817673" sldId="263"/>
            <ac:spMk id="6" creationId="{40DEA565-CB23-05DB-9A5D-A9A4514D4105}"/>
          </ac:spMkLst>
        </pc:spChg>
        <pc:spChg chg="add del">
          <ac:chgData name="Gøril Brataas" userId="1d5d82f9-fcef-4a83-b39b-299227477033" providerId="ADAL" clId="{0BACE2B2-DB24-463A-9F97-225AA415AB27}" dt="2025-04-09T16:02:47.066" v="3453" actId="478"/>
          <ac:spMkLst>
            <pc:docMk/>
            <pc:sldMk cId="3858817673" sldId="263"/>
            <ac:spMk id="7" creationId="{0E5C49AE-A35C-57FC-18CE-E70FD43B70CC}"/>
          </ac:spMkLst>
        </pc:spChg>
        <pc:spChg chg="add del">
          <ac:chgData name="Gøril Brataas" userId="1d5d82f9-fcef-4a83-b39b-299227477033" providerId="ADAL" clId="{0BACE2B2-DB24-463A-9F97-225AA415AB27}" dt="2025-04-09T16:20:29.844" v="4102" actId="478"/>
          <ac:spMkLst>
            <pc:docMk/>
            <pc:sldMk cId="3858817673" sldId="263"/>
            <ac:spMk id="8" creationId="{2C61A07A-DBC8-1059-46A8-573AEB2529BE}"/>
          </ac:spMkLst>
        </pc:spChg>
        <pc:spChg chg="add mod ord">
          <ac:chgData name="Gøril Brataas" userId="1d5d82f9-fcef-4a83-b39b-299227477033" providerId="ADAL" clId="{0BACE2B2-DB24-463A-9F97-225AA415AB27}" dt="2025-04-09T16:25:04.044" v="4194" actId="13822"/>
          <ac:spMkLst>
            <pc:docMk/>
            <pc:sldMk cId="3858817673" sldId="263"/>
            <ac:spMk id="9" creationId="{EDCD3298-1A66-B708-8A0C-087215B4942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23B48-5060-4716-917B-03183F5F8B37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76E53-A6FD-4654-BB6E-E4C9B2D09CB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434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76E53-A6FD-4654-BB6E-E4C9B2D09CB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75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76E53-A6FD-4654-BB6E-E4C9B2D09CB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789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76E53-A6FD-4654-BB6E-E4C9B2D09CB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064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76E53-A6FD-4654-BB6E-E4C9B2D09CB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58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626271-85F5-E258-A1DA-FEE1B5D50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8BBB14-3387-6F39-4704-F62184910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CF0E762-7295-F2F2-FE5F-D5367D97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D11BB9-AA3D-521F-C334-12711E3DC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818FF7-A341-4CE6-13F8-557C3C1A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7332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637AC-E6B2-0D43-652F-2FD3C30D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6B0252-5E2A-1C9D-C7D8-4A0F18AE6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D95661-D968-7A21-3517-90C34CA2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7A6CC26-035B-E0BD-730D-E724B0FFB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FCC90A-9C78-2A0E-E275-646B5336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21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48784C-9F14-CF0F-FEDF-40E90AA8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DB3218-28A3-A23B-04E1-614E36595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0F0FF6-F9CA-7143-447E-F06D8324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7397E6-CBF1-63C5-798F-3916188E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895532-84DF-1386-AECA-ECD78DC4D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77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4BAF63-41E5-CD41-D489-C62D647A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568B14-97B7-8F3A-17CA-F55B6CBD3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34FB37-A911-A084-4DAC-C4ECF9763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A9986F-3392-8973-A716-F7B81FC15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FB94369-1DE1-990D-7AD8-C665E883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6CA3EA9-A456-07BA-785D-B9760C0A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63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E68F1E-C54A-BCCB-48F0-CCF58776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06B046-0434-869A-6082-BDE17519D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1E1D49D-7C19-4995-A986-93416486C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1A6C290-FCD9-C7D6-EB3B-81E9F3EE3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BABC23-CB05-DF5C-76EA-87645378D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0D28EB7-4160-F7E0-0846-08A6C8E8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B3F5098-B61D-2200-273B-6B6FFE82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F54D67D-08EC-6475-C133-FF419C12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362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DE07B2-1374-7F11-13E5-88C1B6A3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F3AC8D8-6219-F546-C4A3-CE2D2538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C7490FC-FE90-5D04-3D69-63FDDC9E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424B183-6864-9157-B886-383FDBF60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71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7336DDA-66D8-4868-54F1-B0546BED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65050FA-647D-05FF-E795-391C5D0D3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245B24B-B5FD-325F-E330-0C8353AA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192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5CD5CB-1085-D845-96A6-CC0CF3DE0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39CF8B-E544-F631-3074-88F5E7079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3AD35DB-8908-7DB8-1412-2EB064465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B220DFC-1CA7-F63F-1E98-843975F96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825AD4-7ECE-900F-C45F-E96614A5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291A772-7016-EEED-CE5B-54A31BFCD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866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38F3E-2A07-7535-0A20-E9932C5D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3297219-1262-109C-C423-D0D128864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456358E-03D1-6BF6-D0A7-9C5AF5B15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9E677F-F5E7-BFAF-C121-15A758FAA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229B839-D824-E0CB-B5A3-EF7AE708E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991936-3293-4E24-3B3B-C37F2AFD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51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1179CE-9B76-D34C-DC76-1307A86A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5BDAA3-273E-B288-AD17-694B77F42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387A43-40B6-10BE-4C7C-93BD36A9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D0343B-BADD-C034-9FF1-8D89CE668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4FEA63F-E908-6159-0C76-BFF587BB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35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8151ABF-2C76-48BF-60E8-DEA185E92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55C6D33-974D-171A-6051-F6CD4B807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7A3335-3638-7AD0-BBAD-3078802E0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49022F-7F77-3732-96B4-0EBB7F1D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103DDF-B87A-7AE7-9C91-C234D261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73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9546D01-9BE8-21BC-F0B8-6FC66DC3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F48EBD-2A3F-FED0-36EE-6C5438317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0AC3EC-F5EA-59BA-784E-41F0E2DE9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713978-21AA-4C4D-AD08-2C0574545714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43B4DC-38EB-A90A-AA9C-4C45605C8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D204B9-7581-717F-D9EC-3D0881313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73339-11B7-4F5D-B47E-9B2380589E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790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oril.brataas@il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22F2AC7-5CA0-8281-EEA6-0742EBBF3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5452532" cy="4567137"/>
          </a:xfrm>
        </p:spPr>
        <p:txBody>
          <a:bodyPr>
            <a:normAutofit/>
          </a:bodyPr>
          <a:lstStyle/>
          <a:p>
            <a:pPr algn="l"/>
            <a:r>
              <a:rPr lang="nb-NO" sz="37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 generativ AI in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design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dialouge</a:t>
            </a:r>
            <a: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formative </a:t>
            </a:r>
            <a:r>
              <a:rPr lang="nb-NO" sz="37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assessment</a:t>
            </a:r>
            <a:br>
              <a:rPr lang="nb-NO" sz="3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37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8E635F3-6F7D-BCDD-76E6-ECF06B800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5277684"/>
            <a:ext cx="4898351" cy="1580316"/>
          </a:xfrm>
        </p:spPr>
        <p:txBody>
          <a:bodyPr>
            <a:normAutofit/>
          </a:bodyPr>
          <a:lstStyle/>
          <a:p>
            <a:pPr algn="l"/>
            <a:r>
              <a:rPr lang="nb-NO" sz="3000" dirty="0"/>
              <a:t>Gøril Brataas</a:t>
            </a:r>
          </a:p>
          <a:p>
            <a:pPr algn="l"/>
            <a:r>
              <a:rPr lang="nb-NO" sz="3000" dirty="0">
                <a:hlinkClick r:id="rId3"/>
              </a:rPr>
              <a:t>goril.brataas@ils.uio.no</a:t>
            </a:r>
            <a:r>
              <a:rPr lang="nb-NO" sz="3000" dirty="0"/>
              <a:t> </a:t>
            </a:r>
          </a:p>
          <a:p>
            <a:pPr algn="l"/>
            <a:endParaRPr lang="nb-NO" sz="1700" dirty="0"/>
          </a:p>
        </p:txBody>
      </p:sp>
      <p:pic>
        <p:nvPicPr>
          <p:cNvPr id="5" name="Bilde 4" descr="Gruppe med elever som arbeider på biblioteket">
            <a:extLst>
              <a:ext uri="{FF2B5EF4-FFF2-40B4-BE49-F238E27FC236}">
                <a16:creationId xmlns:a16="http://schemas.microsoft.com/office/drawing/2014/main" id="{2BD1F40B-E19E-A4E8-C47D-36DB50057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9" r="21104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96030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5145B5-C80F-0728-EE0B-58CEF6ED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Contextual</a:t>
            </a:r>
            <a:r>
              <a:rPr lang="nb-NO" dirty="0"/>
              <a:t> </a:t>
            </a:r>
            <a:r>
              <a:rPr lang="nb-NO" dirty="0" err="1"/>
              <a:t>information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0834DB-B4FD-ECEE-A7A4-CCD2FD7F0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64382" cy="4351338"/>
          </a:xfrm>
        </p:spPr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Teacher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and School </a:t>
            </a:r>
            <a:r>
              <a:rPr lang="nb-NO" dirty="0" err="1"/>
              <a:t>research</a:t>
            </a:r>
            <a:r>
              <a:rPr lang="nb-NO" dirty="0"/>
              <a:t>, UV, UiO</a:t>
            </a:r>
          </a:p>
          <a:p>
            <a:r>
              <a:rPr lang="nb-NO" dirty="0"/>
              <a:t>Norwegian </a:t>
            </a:r>
            <a:r>
              <a:rPr lang="nb-NO" dirty="0" err="1"/>
              <a:t>didactics</a:t>
            </a:r>
            <a:r>
              <a:rPr lang="nb-NO" dirty="0"/>
              <a:t> in an 5 </a:t>
            </a:r>
            <a:r>
              <a:rPr lang="nb-NO" dirty="0" err="1"/>
              <a:t>year</a:t>
            </a:r>
            <a:r>
              <a:rPr lang="nb-NO" dirty="0"/>
              <a:t> </a:t>
            </a:r>
            <a:r>
              <a:rPr lang="nb-NO" dirty="0" err="1"/>
              <a:t>integrated</a:t>
            </a:r>
            <a:r>
              <a:rPr lang="nb-NO" dirty="0"/>
              <a:t> </a:t>
            </a:r>
            <a:r>
              <a:rPr lang="nb-NO" dirty="0" err="1"/>
              <a:t>teacher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program (Lektorprogrammet)</a:t>
            </a:r>
          </a:p>
          <a:p>
            <a:r>
              <a:rPr lang="nb-NO" dirty="0"/>
              <a:t>Student </a:t>
            </a:r>
            <a:r>
              <a:rPr lang="nb-NO" dirty="0" err="1"/>
              <a:t>group</a:t>
            </a:r>
            <a:r>
              <a:rPr lang="nb-NO" dirty="0"/>
              <a:t>: 3  x 30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language</a:t>
            </a:r>
            <a:r>
              <a:rPr lang="nb-NO" dirty="0"/>
              <a:t> arts </a:t>
            </a:r>
            <a:r>
              <a:rPr lang="nb-NO" dirty="0" err="1"/>
              <a:t>teachers</a:t>
            </a:r>
            <a:endParaRPr lang="nb-NO" dirty="0"/>
          </a:p>
          <a:p>
            <a:r>
              <a:rPr lang="nb-NO" dirty="0"/>
              <a:t>9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placements</a:t>
            </a:r>
            <a:r>
              <a:rPr lang="nb-NO" dirty="0"/>
              <a:t> in </a:t>
            </a:r>
            <a:r>
              <a:rPr lang="nb-NO" dirty="0" err="1"/>
              <a:t>practice</a:t>
            </a:r>
            <a:r>
              <a:rPr lang="nb-NO" dirty="0"/>
              <a:t> </a:t>
            </a:r>
            <a:r>
              <a:rPr lang="nb-NO" dirty="0" err="1"/>
              <a:t>schools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middel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semester</a:t>
            </a:r>
          </a:p>
        </p:txBody>
      </p:sp>
      <p:pic>
        <p:nvPicPr>
          <p:cNvPr id="12" name="Bilde 11" descr="Blyanttilfelle og meldingsbakgrunn">
            <a:extLst>
              <a:ext uri="{FF2B5EF4-FFF2-40B4-BE49-F238E27FC236}">
                <a16:creationId xmlns:a16="http://schemas.microsoft.com/office/drawing/2014/main" id="{A6B09551-534F-2EDE-E09F-41FFBF348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179" y="0"/>
            <a:ext cx="5143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0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BBDDA3A-B9AF-CE49-6292-BD81DCEA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182" y="-166255"/>
            <a:ext cx="6303818" cy="743989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5ECF73C-1AC8-0614-2B93-D32BB518B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 design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E9B27EC-1BEC-2B6D-18FA-2FAF1D6CB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Inspiration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Uniped</a:t>
            </a:r>
            <a:r>
              <a:rPr lang="nb-NO" dirty="0"/>
              <a:t>-modul and </a:t>
            </a:r>
            <a:r>
              <a:rPr lang="nb-NO" dirty="0" err="1"/>
              <a:t>conversations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participants</a:t>
            </a:r>
            <a:endParaRPr lang="nb-NO" dirty="0"/>
          </a:p>
          <a:p>
            <a:r>
              <a:rPr lang="nb-NO" dirty="0" err="1"/>
              <a:t>Building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colleagues</a:t>
            </a:r>
            <a:endParaRPr lang="nb-NO" dirty="0"/>
          </a:p>
          <a:p>
            <a:r>
              <a:rPr lang="nb-NO" dirty="0"/>
              <a:t>Design </a:t>
            </a:r>
            <a:r>
              <a:rPr lang="nb-NO" dirty="0" err="1"/>
              <a:t>underpinned</a:t>
            </a:r>
            <a:r>
              <a:rPr lang="nb-NO" dirty="0"/>
              <a:t> by </a:t>
            </a:r>
            <a:r>
              <a:rPr lang="nb-NO" dirty="0" err="1"/>
              <a:t>dialogic</a:t>
            </a:r>
            <a:r>
              <a:rPr lang="nb-NO" dirty="0"/>
              <a:t> </a:t>
            </a:r>
            <a:r>
              <a:rPr lang="nb-NO" dirty="0" err="1"/>
              <a:t>teaching</a:t>
            </a:r>
            <a:r>
              <a:rPr lang="nb-NO" dirty="0"/>
              <a:t> and formative </a:t>
            </a:r>
            <a:r>
              <a:rPr lang="nb-NO" dirty="0" err="1"/>
              <a:t>assessment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7147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2D423FE-4661-03F2-9358-FD928F0A9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27" y="1278732"/>
            <a:ext cx="5668673" cy="5987839"/>
          </a:xfrm>
          <a:prstGeom prst="rect">
            <a:avLst/>
          </a:prstGeo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B78BA6-1484-FCA5-FBAD-C2FB81DBF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5190" y="704527"/>
            <a:ext cx="10487022" cy="823912"/>
          </a:xfrm>
        </p:spPr>
        <p:txBody>
          <a:bodyPr>
            <a:noAutofit/>
          </a:bodyPr>
          <a:lstStyle/>
          <a:p>
            <a:r>
              <a:rPr lang="nb-NO" sz="3200" dirty="0"/>
              <a:t>Fish bowl </a:t>
            </a:r>
            <a:r>
              <a:rPr lang="nb-NO" sz="3200" dirty="0" err="1"/>
              <a:t>week</a:t>
            </a:r>
            <a:r>
              <a:rPr lang="nb-NO" sz="3200" dirty="0"/>
              <a:t> 46: </a:t>
            </a:r>
            <a:r>
              <a:rPr lang="nb-NO" sz="3200" dirty="0" err="1"/>
              <a:t>Sharing</a:t>
            </a:r>
            <a:r>
              <a:rPr lang="nb-NO" sz="3200" dirty="0"/>
              <a:t> </a:t>
            </a:r>
            <a:r>
              <a:rPr lang="nb-NO" sz="3200" dirty="0" err="1"/>
              <a:t>experiences</a:t>
            </a:r>
            <a:r>
              <a:rPr lang="nb-NO" sz="3200" dirty="0"/>
              <a:t> </a:t>
            </a:r>
            <a:r>
              <a:rPr lang="nb-NO" sz="3200" dirty="0" err="1"/>
              <a:t>with</a:t>
            </a:r>
            <a:r>
              <a:rPr lang="nb-NO" sz="3200" dirty="0"/>
              <a:t> </a:t>
            </a:r>
            <a:r>
              <a:rPr lang="nb-NO" sz="3200" dirty="0" err="1"/>
              <a:t>GenAI</a:t>
            </a:r>
            <a:r>
              <a:rPr lang="nb-NO" sz="3200" dirty="0"/>
              <a:t> in </a:t>
            </a:r>
            <a:r>
              <a:rPr lang="nb-NO" sz="3200" dirty="0" err="1"/>
              <a:t>practice</a:t>
            </a:r>
            <a:r>
              <a:rPr lang="nb-NO" sz="3200" dirty="0"/>
              <a:t> </a:t>
            </a:r>
            <a:r>
              <a:rPr lang="nb-NO" sz="3200" dirty="0" err="1"/>
              <a:t>schools</a:t>
            </a:r>
            <a:endParaRPr lang="nb-NO" sz="3200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BE75F94-3F1C-BA1D-4D9E-298C24656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528438"/>
            <a:ext cx="5183188" cy="5329561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32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Insights: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From positive to negative 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attitudes towards GenAI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Few experiences with pedagogical use of GenAI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Many teacher candidates reported having </a:t>
            </a:r>
            <a:r>
              <a:rPr lang="en-US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Times New Roman" panose="02020603050405020304" pitchFamily="18" charset="0"/>
              </a:rPr>
              <a:t>used GenAI extensively as support in lesson planning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820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l: femkant 8">
            <a:extLst>
              <a:ext uri="{FF2B5EF4-FFF2-40B4-BE49-F238E27FC236}">
                <a16:creationId xmlns:a16="http://schemas.microsoft.com/office/drawing/2014/main" id="{EDCD3298-1A66-B708-8A0C-087215B4942C}"/>
              </a:ext>
            </a:extLst>
          </p:cNvPr>
          <p:cNvSpPr/>
          <p:nvPr/>
        </p:nvSpPr>
        <p:spPr>
          <a:xfrm>
            <a:off x="836612" y="1690688"/>
            <a:ext cx="5938261" cy="3947391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34DD119-6847-CAA9-BE30-4C82D603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Week 46 and 47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CBC1E9-85A8-BBC3-DFDF-F5F4D74E5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3200" u="sng" dirty="0"/>
              <a:t>AI in problem-</a:t>
            </a:r>
            <a:r>
              <a:rPr lang="nb-NO" sz="3200" u="sng" dirty="0" err="1"/>
              <a:t>solving</a:t>
            </a:r>
            <a:endParaRPr lang="nb-NO" sz="3200" u="sng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D3A9F23-33CE-0759-1ADE-17315D6B4C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err="1"/>
              <a:t>Discuss</a:t>
            </a:r>
            <a:r>
              <a:rPr lang="nb-NO" dirty="0"/>
              <a:t> an AI-</a:t>
            </a:r>
            <a:r>
              <a:rPr lang="nb-NO" dirty="0" err="1"/>
              <a:t>generated</a:t>
            </a:r>
            <a:r>
              <a:rPr lang="nb-NO" dirty="0"/>
              <a:t> case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multilingualism</a:t>
            </a:r>
            <a:r>
              <a:rPr lang="nb-NO" dirty="0"/>
              <a:t> in Norwegian </a:t>
            </a:r>
            <a:r>
              <a:rPr lang="nb-NO" dirty="0" err="1"/>
              <a:t>classrooms</a:t>
            </a:r>
            <a:endParaRPr lang="nb-NO" dirty="0"/>
          </a:p>
          <a:p>
            <a:r>
              <a:rPr lang="nb-NO" dirty="0" err="1"/>
              <a:t>Explore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AI as a </a:t>
            </a:r>
            <a:r>
              <a:rPr lang="nb-NO" dirty="0" err="1"/>
              <a:t>dialogic</a:t>
            </a:r>
            <a:r>
              <a:rPr lang="nb-NO" dirty="0"/>
              <a:t> partner in problem-</a:t>
            </a:r>
            <a:r>
              <a:rPr lang="nb-NO" dirty="0" err="1"/>
              <a:t>solving</a:t>
            </a:r>
            <a:endParaRPr lang="nb-NO" dirty="0"/>
          </a:p>
          <a:p>
            <a:r>
              <a:rPr lang="nb-NO" dirty="0" err="1"/>
              <a:t>Look</a:t>
            </a:r>
            <a:r>
              <a:rPr lang="nb-NO" dirty="0"/>
              <a:t> for potensial biases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4A9BEAA-BA16-2D05-44E1-6DBA99658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nb-NO" sz="3200" u="sng" dirty="0"/>
              <a:t>Biases in </a:t>
            </a:r>
            <a:r>
              <a:rPr lang="nb-NO" sz="3200" u="sng" dirty="0" err="1"/>
              <a:t>lesson</a:t>
            </a:r>
            <a:r>
              <a:rPr lang="nb-NO" sz="3200" u="sng" dirty="0"/>
              <a:t> planning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0DEA565-CB23-05DB-9A5D-A9A4514D4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3981" y="2505075"/>
            <a:ext cx="5183188" cy="3684588"/>
          </a:xfrm>
        </p:spPr>
        <p:txBody>
          <a:bodyPr/>
          <a:lstStyle/>
          <a:p>
            <a:r>
              <a:rPr lang="nb-NO" dirty="0"/>
              <a:t>Plan a </a:t>
            </a:r>
            <a:r>
              <a:rPr lang="nb-NO" dirty="0" err="1"/>
              <a:t>lesson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Sami </a:t>
            </a:r>
            <a:r>
              <a:rPr lang="nb-NO" dirty="0" err="1"/>
              <a:t>language</a:t>
            </a:r>
            <a:r>
              <a:rPr lang="nb-NO" dirty="0"/>
              <a:t> and </a:t>
            </a:r>
            <a:r>
              <a:rPr lang="nb-NO" dirty="0" err="1"/>
              <a:t>culture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support from </a:t>
            </a:r>
            <a:r>
              <a:rPr lang="nb-NO" dirty="0" err="1"/>
              <a:t>GenAI</a:t>
            </a:r>
            <a:endParaRPr lang="nb-NO" dirty="0"/>
          </a:p>
          <a:p>
            <a:r>
              <a:rPr lang="nb-NO" dirty="0" err="1"/>
              <a:t>Look</a:t>
            </a:r>
            <a:r>
              <a:rPr lang="nb-NO" dirty="0"/>
              <a:t> for biases: </a:t>
            </a:r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  <a:ea typeface="Calibri Light" panose="020F0302020204030204" pitchFamily="34" charset="0"/>
              </a:rPr>
              <a:t>M</a:t>
            </a:r>
            <a:r>
              <a:rPr lang="en-US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Calibri Light" panose="020F0302020204030204" pitchFamily="34" charset="0"/>
              </a:rPr>
              <a:t>ajority perspectives and stereotypes?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881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1867A-6AF3-4240-0460-E07D4B64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418" y="365125"/>
            <a:ext cx="5964382" cy="1325563"/>
          </a:xfrm>
        </p:spPr>
        <p:txBody>
          <a:bodyPr/>
          <a:lstStyle/>
          <a:p>
            <a:r>
              <a:rPr lang="nb-NO" dirty="0"/>
              <a:t>Insights and </a:t>
            </a:r>
            <a:r>
              <a:rPr lang="nb-NO" dirty="0" err="1"/>
              <a:t>keys</a:t>
            </a:r>
            <a:r>
              <a:rPr lang="nb-NO" dirty="0"/>
              <a:t> to </a:t>
            </a:r>
            <a:r>
              <a:rPr lang="nb-NO" dirty="0" err="1"/>
              <a:t>success</a:t>
            </a:r>
            <a:r>
              <a:rPr lang="nb-NO" dirty="0"/>
              <a:t> 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2807FD-39DF-6C2A-BC85-48AEABC87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18" y="1825625"/>
            <a:ext cx="5811982" cy="4351338"/>
          </a:xfrm>
        </p:spPr>
        <p:txBody>
          <a:bodyPr>
            <a:normAutofit/>
          </a:bodyPr>
          <a:lstStyle/>
          <a:p>
            <a:r>
              <a:rPr lang="nb-NO" dirty="0"/>
              <a:t>The </a:t>
            </a:r>
            <a:r>
              <a:rPr lang="nb-NO" dirty="0" err="1"/>
              <a:t>importance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dialogic</a:t>
            </a:r>
            <a:r>
              <a:rPr lang="nb-NO" dirty="0"/>
              <a:t> </a:t>
            </a:r>
            <a:r>
              <a:rPr lang="nb-NO" dirty="0" err="1"/>
              <a:t>teaching</a:t>
            </a:r>
            <a:r>
              <a:rPr lang="nb-NO" dirty="0"/>
              <a:t> and formative </a:t>
            </a:r>
            <a:r>
              <a:rPr lang="nb-NO" dirty="0" err="1"/>
              <a:t>assessment</a:t>
            </a:r>
            <a:r>
              <a:rPr lang="nb-NO" dirty="0"/>
              <a:t> </a:t>
            </a:r>
          </a:p>
          <a:p>
            <a:r>
              <a:rPr lang="nb-NO" dirty="0"/>
              <a:t>The </a:t>
            </a:r>
            <a:r>
              <a:rPr lang="nb-NO" dirty="0" err="1"/>
              <a:t>importance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sustained</a:t>
            </a:r>
            <a:r>
              <a:rPr lang="nb-NO" dirty="0"/>
              <a:t> and </a:t>
            </a:r>
            <a:r>
              <a:rPr lang="nb-NO" dirty="0" err="1"/>
              <a:t>coherent</a:t>
            </a:r>
            <a:r>
              <a:rPr lang="nb-NO" dirty="0"/>
              <a:t> </a:t>
            </a:r>
            <a:r>
              <a:rPr lang="nb-NO" dirty="0" err="1"/>
              <a:t>approach</a:t>
            </a:r>
            <a:r>
              <a:rPr lang="nb-NO" dirty="0"/>
              <a:t> to </a:t>
            </a:r>
            <a:r>
              <a:rPr lang="nb-NO" dirty="0" err="1"/>
              <a:t>pedagogical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GenAI</a:t>
            </a:r>
            <a:r>
              <a:rPr lang="nb-NO" dirty="0"/>
              <a:t> </a:t>
            </a:r>
          </a:p>
          <a:p>
            <a:r>
              <a:rPr lang="nb-NO" dirty="0"/>
              <a:t>Collaboration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colleagues</a:t>
            </a:r>
            <a:endParaRPr lang="nb-NO" dirty="0"/>
          </a:p>
          <a:p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teacher</a:t>
            </a:r>
            <a:r>
              <a:rPr lang="nb-NO" dirty="0"/>
              <a:t> </a:t>
            </a:r>
            <a:r>
              <a:rPr lang="nb-NO" dirty="0" err="1"/>
              <a:t>candidates</a:t>
            </a:r>
            <a:r>
              <a:rPr lang="nb-NO" dirty="0"/>
              <a:t> </a:t>
            </a:r>
            <a:r>
              <a:rPr lang="nb-NO" dirty="0" err="1"/>
              <a:t>become</a:t>
            </a:r>
            <a:r>
              <a:rPr lang="nb-NO" dirty="0"/>
              <a:t> transformative </a:t>
            </a:r>
            <a:r>
              <a:rPr lang="nb-NO" dirty="0" err="1"/>
              <a:t>GenAI</a:t>
            </a:r>
            <a:r>
              <a:rPr lang="nb-NO" dirty="0"/>
              <a:t>-agents in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workplaces</a:t>
            </a:r>
            <a:r>
              <a:rPr lang="nb-NO" dirty="0"/>
              <a:t>?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28329E0-2D06-55ED-5C06-D56411EA8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46364"/>
            <a:ext cx="5211027" cy="727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7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245</Words>
  <Application>Microsoft Office PowerPoint</Application>
  <PresentationFormat>Widescreen</PresentationFormat>
  <Paragraphs>34</Paragraphs>
  <Slides>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Calibri Light</vt:lpstr>
      <vt:lpstr>Segoe UI</vt:lpstr>
      <vt:lpstr>Office-tema</vt:lpstr>
      <vt:lpstr>Using generativ AI in teacher education: A learning design developed through dialouge and formative assessment </vt:lpstr>
      <vt:lpstr>Contextual information</vt:lpstr>
      <vt:lpstr>Learning design</vt:lpstr>
      <vt:lpstr>PowerPoint-presentasjon</vt:lpstr>
      <vt:lpstr>Week 46 and 47</vt:lpstr>
      <vt:lpstr>Insights and keys to success  </vt:lpstr>
    </vt:vector>
  </TitlesOfParts>
  <Company>Østfold fylkeskomune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Gøril Brataas</dc:creator>
  <cp:lastModifiedBy>Gøril Brataas</cp:lastModifiedBy>
  <cp:revision>1</cp:revision>
  <dcterms:created xsi:type="dcterms:W3CDTF">2025-04-07T11:24:59Z</dcterms:created>
  <dcterms:modified xsi:type="dcterms:W3CDTF">2025-04-09T17:25:46Z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d05046c-7758-4c69-bef0-f1b8587ca14e_Enabled">
    <vt:lpwstr>true</vt:lpwstr>
  </property>
  <property fmtid="{D5CDD505-2E9C-101B-9397-08002B2CF9AE}" pid="3" name="MSIP_Label_fd05046c-7758-4c69-bef0-f1b8587ca14e_SetDate">
    <vt:lpwstr>2025-04-07T11:29:11Z</vt:lpwstr>
  </property>
  <property fmtid="{D5CDD505-2E9C-101B-9397-08002B2CF9AE}" pid="4" name="MSIP_Label_fd05046c-7758-4c69-bef0-f1b8587ca14e_Method">
    <vt:lpwstr>Standard</vt:lpwstr>
  </property>
  <property fmtid="{D5CDD505-2E9C-101B-9397-08002B2CF9AE}" pid="5" name="MSIP_Label_fd05046c-7758-4c69-bef0-f1b8587ca14e_Name">
    <vt:lpwstr>Intern</vt:lpwstr>
  </property>
  <property fmtid="{D5CDD505-2E9C-101B-9397-08002B2CF9AE}" pid="6" name="MSIP_Label_fd05046c-7758-4c69-bef0-f1b8587ca14e_SiteId">
    <vt:lpwstr>4d6d8a90-10fd-4f78-8fc1-5e28844e0292</vt:lpwstr>
  </property>
  <property fmtid="{D5CDD505-2E9C-101B-9397-08002B2CF9AE}" pid="7" name="MSIP_Label_fd05046c-7758-4c69-bef0-f1b8587ca14e_ActionId">
    <vt:lpwstr>9fdd6d59-88b5-4f34-b6f0-a1d2cefd46a6</vt:lpwstr>
  </property>
  <property fmtid="{D5CDD505-2E9C-101B-9397-08002B2CF9AE}" pid="8" name="MSIP_Label_fd05046c-7758-4c69-bef0-f1b8587ca14e_ContentBits">
    <vt:lpwstr>0</vt:lpwstr>
  </property>
  <property fmtid="{D5CDD505-2E9C-101B-9397-08002B2CF9AE}" pid="9" name="MSIP_Label_fd05046c-7758-4c69-bef0-f1b8587ca14e_Tag">
    <vt:lpwstr>10, 3, 0, 1</vt:lpwstr>
  </property>
</Properties>
</file>