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webextensions/taskpanes.xml" ContentType="application/vnd.ms-office.webextensiontaskpanes+xml"/>
  <Override PartName="/ppt/webextensions/webextension1.xml" ContentType="application/vnd.ms-office.webextension+xml"/>
  <Override PartName="/ppt/presentation.xml" ContentType="application/vnd.openxmlformats-officedocument.presentationml.template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thumbnail" Target="docProps/thumbnail.jpeg"/><Relationship Id="rId2" Type="http://schemas.openxmlformats.org/officeDocument/2006/relationships/officeDocument" Target="ppt/presentation.xml"/><Relationship Id="rId1" Type="http://schemas.microsoft.com/office/2011/relationships/webextensiontaskpanes" Target="ppt/webextensions/taskpanes.xml"/><Relationship Id="rId6" Type="http://schemas.openxmlformats.org/officeDocument/2006/relationships/custom-properties" Target="docProps/custom.xml"/><Relationship Id="rId5" Type="http://schemas.openxmlformats.org/officeDocument/2006/relationships/extended-properties" Target="docProps/app.xml"/><Relationship Id="rId4" Type="http://schemas.openxmlformats.org/package/2006/relationships/metadata/core-properties" Target="docProps/core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58" r:id="rId7"/>
    <p:sldId id="259" r:id="rId8"/>
  </p:sldIdLst>
  <p:sldSz cx="18288000" cy="10287000"/>
  <p:notesSz cx="6858000" cy="9144000"/>
  <p:defaultTextStyle>
    <a:defPPr>
      <a:defRPr lang="nb-NO"/>
    </a:defPPr>
    <a:lvl1pPr marL="0" algn="l" defTabSz="1371600" rtl="0" eaLnBrk="1" latinLnBrk="0" hangingPunct="1">
      <a:defRPr sz="2700" kern="1200">
        <a:solidFill>
          <a:schemeClr val="tx1"/>
        </a:solidFill>
        <a:latin typeface="+mn-lt"/>
        <a:ea typeface="+mn-ea"/>
        <a:cs typeface="+mn-cs"/>
      </a:defRPr>
    </a:lvl1pPr>
    <a:lvl2pPr marL="685800" algn="l" defTabSz="1371600" rtl="0" eaLnBrk="1" latinLnBrk="0" hangingPunct="1">
      <a:defRPr sz="2700" kern="1200">
        <a:solidFill>
          <a:schemeClr val="tx1"/>
        </a:solidFill>
        <a:latin typeface="+mn-lt"/>
        <a:ea typeface="+mn-ea"/>
        <a:cs typeface="+mn-cs"/>
      </a:defRPr>
    </a:lvl2pPr>
    <a:lvl3pPr marL="1371600" algn="l" defTabSz="1371600" rtl="0" eaLnBrk="1" latinLnBrk="0" hangingPunct="1">
      <a:defRPr sz="2700" kern="1200">
        <a:solidFill>
          <a:schemeClr val="tx1"/>
        </a:solidFill>
        <a:latin typeface="+mn-lt"/>
        <a:ea typeface="+mn-ea"/>
        <a:cs typeface="+mn-cs"/>
      </a:defRPr>
    </a:lvl3pPr>
    <a:lvl4pPr marL="2057400" algn="l" defTabSz="1371600" rtl="0" eaLnBrk="1" latinLnBrk="0" hangingPunct="1">
      <a:defRPr sz="2700" kern="1200">
        <a:solidFill>
          <a:schemeClr val="tx1"/>
        </a:solidFill>
        <a:latin typeface="+mn-lt"/>
        <a:ea typeface="+mn-ea"/>
        <a:cs typeface="+mn-cs"/>
      </a:defRPr>
    </a:lvl4pPr>
    <a:lvl5pPr marL="2743200" algn="l" defTabSz="1371600" rtl="0" eaLnBrk="1" latinLnBrk="0" hangingPunct="1">
      <a:defRPr sz="2700" kern="1200">
        <a:solidFill>
          <a:schemeClr val="tx1"/>
        </a:solidFill>
        <a:latin typeface="+mn-lt"/>
        <a:ea typeface="+mn-ea"/>
        <a:cs typeface="+mn-cs"/>
      </a:defRPr>
    </a:lvl5pPr>
    <a:lvl6pPr marL="3429000" algn="l" defTabSz="1371600" rtl="0" eaLnBrk="1" latinLnBrk="0" hangingPunct="1">
      <a:defRPr sz="2700" kern="1200">
        <a:solidFill>
          <a:schemeClr val="tx1"/>
        </a:solidFill>
        <a:latin typeface="+mn-lt"/>
        <a:ea typeface="+mn-ea"/>
        <a:cs typeface="+mn-cs"/>
      </a:defRPr>
    </a:lvl6pPr>
    <a:lvl7pPr marL="4114800" algn="l" defTabSz="1371600" rtl="0" eaLnBrk="1" latinLnBrk="0" hangingPunct="1">
      <a:defRPr sz="2700" kern="1200">
        <a:solidFill>
          <a:schemeClr val="tx1"/>
        </a:solidFill>
        <a:latin typeface="+mn-lt"/>
        <a:ea typeface="+mn-ea"/>
        <a:cs typeface="+mn-cs"/>
      </a:defRPr>
    </a:lvl7pPr>
    <a:lvl8pPr marL="4800600" algn="l" defTabSz="1371600" rtl="0" eaLnBrk="1" latinLnBrk="0" hangingPunct="1">
      <a:defRPr sz="2700" kern="1200">
        <a:solidFill>
          <a:schemeClr val="tx1"/>
        </a:solidFill>
        <a:latin typeface="+mn-lt"/>
        <a:ea typeface="+mn-ea"/>
        <a:cs typeface="+mn-cs"/>
      </a:defRPr>
    </a:lvl8pPr>
    <a:lvl9pPr marL="5486400" algn="l" defTabSz="1371600" rtl="0" eaLnBrk="1" latinLnBrk="0" hangingPunct="1">
      <a:defRPr sz="27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40" userDrawn="1">
          <p15:clr>
            <a:srgbClr val="A4A3A4"/>
          </p15:clr>
        </p15:guide>
        <p15:guide id="2" pos="576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2B3B7"/>
    <a:srgbClr val="584BF0"/>
    <a:srgbClr val="2EC483"/>
    <a:srgbClr val="F26D6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6" autoAdjust="0"/>
    <p:restoredTop sz="94660"/>
  </p:normalViewPr>
  <p:slideViewPr>
    <p:cSldViewPr snapToGrid="0" showGuides="1">
      <p:cViewPr varScale="1">
        <p:scale>
          <a:sx n="45" d="100"/>
          <a:sy n="45" d="100"/>
        </p:scale>
        <p:origin x="644" y="44"/>
      </p:cViewPr>
      <p:guideLst>
        <p:guide orient="horz" pos="3240"/>
        <p:guide pos="57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gendefinert oppsett">
    <p:bg>
      <p:bgPr>
        <a:solidFill>
          <a:srgbClr val="F26D6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6512CB65-74BA-4576-9624-445322B38A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5242" y="3775214"/>
            <a:ext cx="12306359" cy="2285241"/>
          </a:xfrm>
        </p:spPr>
        <p:txBody>
          <a:bodyPr wrap="square" lIns="0" tIns="0" rIns="0" bIns="0" anchor="t">
            <a:noAutofit/>
          </a:bodyPr>
          <a:lstStyle>
            <a:lvl1pPr>
              <a:defRPr sz="8250"/>
            </a:lvl1pPr>
          </a:lstStyle>
          <a:p>
            <a:r>
              <a:rPr lang="nb-NO" dirty="0"/>
              <a:t>Klikk for å redigere tittelstil</a:t>
            </a:r>
          </a:p>
        </p:txBody>
      </p:sp>
      <p:sp>
        <p:nvSpPr>
          <p:cNvPr id="9" name="Plassholder for tekst 8">
            <a:extLst>
              <a:ext uri="{FF2B5EF4-FFF2-40B4-BE49-F238E27FC236}">
                <a16:creationId xmlns:a16="http://schemas.microsoft.com/office/drawing/2014/main" id="{E75E2F8A-F854-483D-82D9-BE5F939EF1F4}"/>
              </a:ext>
            </a:extLst>
          </p:cNvPr>
          <p:cNvSpPr>
            <a:spLocks noGrp="1"/>
          </p:cNvSpPr>
          <p:nvPr>
            <p:ph type="body" idx="13" hasCustomPrompt="1"/>
          </p:nvPr>
        </p:nvSpPr>
        <p:spPr>
          <a:xfrm>
            <a:off x="495241" y="6544865"/>
            <a:ext cx="12420659" cy="1501856"/>
          </a:xfrm>
        </p:spPr>
        <p:txBody>
          <a:bodyPr lIns="0" tIns="0" rIns="0" bIns="0">
            <a:normAutofit/>
          </a:bodyPr>
          <a:lstStyle>
            <a:lvl1pPr marL="0" indent="0">
              <a:buNone/>
              <a:defRPr sz="2700"/>
            </a:lvl1pPr>
          </a:lstStyle>
          <a:p>
            <a:pPr lvl="0"/>
            <a:r>
              <a:rPr lang="nb-NO" dirty="0"/>
              <a:t>Tekst</a:t>
            </a:r>
          </a:p>
        </p:txBody>
      </p:sp>
      <p:sp>
        <p:nvSpPr>
          <p:cNvPr id="10" name="Plassholder for tekst 8">
            <a:extLst>
              <a:ext uri="{FF2B5EF4-FFF2-40B4-BE49-F238E27FC236}">
                <a16:creationId xmlns:a16="http://schemas.microsoft.com/office/drawing/2014/main" id="{19EC4CF6-D77E-485D-9184-A3E76AA668E3}"/>
              </a:ext>
            </a:extLst>
          </p:cNvPr>
          <p:cNvSpPr>
            <a:spLocks noGrp="1"/>
          </p:cNvSpPr>
          <p:nvPr>
            <p:ph type="body" idx="14" hasCustomPrompt="1"/>
          </p:nvPr>
        </p:nvSpPr>
        <p:spPr>
          <a:xfrm>
            <a:off x="518159" y="9458005"/>
            <a:ext cx="12420659" cy="373949"/>
          </a:xfrm>
        </p:spPr>
        <p:txBody>
          <a:bodyPr lIns="0" tIns="0" rIns="0" bIns="0">
            <a:spAutoFit/>
          </a:bodyPr>
          <a:lstStyle>
            <a:lvl1pPr marL="0" indent="0">
              <a:buNone/>
              <a:defRPr sz="2700"/>
            </a:lvl1pPr>
          </a:lstStyle>
          <a:p>
            <a:pPr lvl="0"/>
            <a:r>
              <a:rPr lang="nb-NO" dirty="0"/>
              <a:t>nettadresse</a:t>
            </a:r>
          </a:p>
        </p:txBody>
      </p:sp>
      <p:sp>
        <p:nvSpPr>
          <p:cNvPr id="12" name="Plassholder for tekst 8">
            <a:extLst>
              <a:ext uri="{FF2B5EF4-FFF2-40B4-BE49-F238E27FC236}">
                <a16:creationId xmlns:a16="http://schemas.microsoft.com/office/drawing/2014/main" id="{118EF014-E32D-4FC2-9F5D-D985372E1740}"/>
              </a:ext>
            </a:extLst>
          </p:cNvPr>
          <p:cNvSpPr>
            <a:spLocks noGrp="1"/>
          </p:cNvSpPr>
          <p:nvPr>
            <p:ph type="body" idx="15" hasCustomPrompt="1"/>
          </p:nvPr>
        </p:nvSpPr>
        <p:spPr>
          <a:xfrm>
            <a:off x="495241" y="2565321"/>
            <a:ext cx="2541429" cy="533895"/>
          </a:xfrm>
          <a:solidFill>
            <a:schemeClr val="dk1"/>
          </a:solidFill>
        </p:spPr>
        <p:txBody>
          <a:bodyPr wrap="none" lIns="144000" tIns="79200" rIns="144000" bIns="79200">
            <a:spAutoFit/>
          </a:bodyPr>
          <a:lstStyle>
            <a:lvl1pPr marL="0" indent="0">
              <a:buNone/>
              <a:defRPr sz="2700">
                <a:solidFill>
                  <a:schemeClr val="lt1"/>
                </a:solidFill>
              </a:defRPr>
            </a:lvl1pPr>
          </a:lstStyle>
          <a:p>
            <a:pPr lvl="0"/>
            <a:r>
              <a:rPr lang="nb-NO" dirty="0"/>
              <a:t>Navn på enhet</a:t>
            </a:r>
          </a:p>
        </p:txBody>
      </p:sp>
      <p:pic>
        <p:nvPicPr>
          <p:cNvPr id="16" name="Grafikk 15">
            <a:extLst>
              <a:ext uri="{FF2B5EF4-FFF2-40B4-BE49-F238E27FC236}">
                <a16:creationId xmlns:a16="http://schemas.microsoft.com/office/drawing/2014/main" id="{EADB536D-2F99-4856-8D79-ED44CBB143ED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95239" y="543923"/>
            <a:ext cx="17273588" cy="91868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02870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Egendefinert oppsett">
    <p:bg>
      <p:bgPr>
        <a:solidFill>
          <a:srgbClr val="2EC48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6512CB65-74BA-4576-9624-445322B38A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5242" y="3775214"/>
            <a:ext cx="12306359" cy="2285241"/>
          </a:xfrm>
        </p:spPr>
        <p:txBody>
          <a:bodyPr wrap="square" lIns="0" tIns="0" rIns="0" bIns="0" anchor="t">
            <a:noAutofit/>
          </a:bodyPr>
          <a:lstStyle>
            <a:lvl1pPr>
              <a:defRPr sz="8250"/>
            </a:lvl1pPr>
          </a:lstStyle>
          <a:p>
            <a:r>
              <a:rPr lang="nb-NO" dirty="0"/>
              <a:t>Klikk for å redigere tittelstil</a:t>
            </a:r>
          </a:p>
        </p:txBody>
      </p:sp>
      <p:sp>
        <p:nvSpPr>
          <p:cNvPr id="9" name="Plassholder for tekst 8">
            <a:extLst>
              <a:ext uri="{FF2B5EF4-FFF2-40B4-BE49-F238E27FC236}">
                <a16:creationId xmlns:a16="http://schemas.microsoft.com/office/drawing/2014/main" id="{E75E2F8A-F854-483D-82D9-BE5F939EF1F4}"/>
              </a:ext>
            </a:extLst>
          </p:cNvPr>
          <p:cNvSpPr>
            <a:spLocks noGrp="1"/>
          </p:cNvSpPr>
          <p:nvPr>
            <p:ph type="body" idx="13" hasCustomPrompt="1"/>
          </p:nvPr>
        </p:nvSpPr>
        <p:spPr>
          <a:xfrm>
            <a:off x="495241" y="6544865"/>
            <a:ext cx="12420659" cy="1501856"/>
          </a:xfrm>
        </p:spPr>
        <p:txBody>
          <a:bodyPr lIns="0" tIns="0" rIns="0" bIns="0">
            <a:normAutofit/>
          </a:bodyPr>
          <a:lstStyle>
            <a:lvl1pPr marL="0" indent="0">
              <a:buNone/>
              <a:defRPr sz="2700"/>
            </a:lvl1pPr>
          </a:lstStyle>
          <a:p>
            <a:pPr lvl="0"/>
            <a:r>
              <a:rPr lang="nb-NO" dirty="0"/>
              <a:t>Tekst</a:t>
            </a:r>
          </a:p>
        </p:txBody>
      </p:sp>
      <p:sp>
        <p:nvSpPr>
          <p:cNvPr id="10" name="Plassholder for tekst 8">
            <a:extLst>
              <a:ext uri="{FF2B5EF4-FFF2-40B4-BE49-F238E27FC236}">
                <a16:creationId xmlns:a16="http://schemas.microsoft.com/office/drawing/2014/main" id="{19EC4CF6-D77E-485D-9184-A3E76AA668E3}"/>
              </a:ext>
            </a:extLst>
          </p:cNvPr>
          <p:cNvSpPr>
            <a:spLocks noGrp="1"/>
          </p:cNvSpPr>
          <p:nvPr>
            <p:ph type="body" idx="14" hasCustomPrompt="1"/>
          </p:nvPr>
        </p:nvSpPr>
        <p:spPr>
          <a:xfrm>
            <a:off x="518159" y="9458005"/>
            <a:ext cx="12420659" cy="373949"/>
          </a:xfrm>
        </p:spPr>
        <p:txBody>
          <a:bodyPr lIns="0" tIns="0" rIns="0" bIns="0">
            <a:spAutoFit/>
          </a:bodyPr>
          <a:lstStyle>
            <a:lvl1pPr marL="0" indent="0">
              <a:buNone/>
              <a:defRPr sz="2700"/>
            </a:lvl1pPr>
          </a:lstStyle>
          <a:p>
            <a:pPr lvl="0"/>
            <a:r>
              <a:rPr lang="nb-NO" dirty="0"/>
              <a:t>nettadresse</a:t>
            </a:r>
          </a:p>
        </p:txBody>
      </p:sp>
      <p:sp>
        <p:nvSpPr>
          <p:cNvPr id="12" name="Plassholder for tekst 8">
            <a:extLst>
              <a:ext uri="{FF2B5EF4-FFF2-40B4-BE49-F238E27FC236}">
                <a16:creationId xmlns:a16="http://schemas.microsoft.com/office/drawing/2014/main" id="{118EF014-E32D-4FC2-9F5D-D985372E1740}"/>
              </a:ext>
            </a:extLst>
          </p:cNvPr>
          <p:cNvSpPr>
            <a:spLocks noGrp="1"/>
          </p:cNvSpPr>
          <p:nvPr>
            <p:ph type="body" idx="15" hasCustomPrompt="1"/>
          </p:nvPr>
        </p:nvSpPr>
        <p:spPr>
          <a:xfrm>
            <a:off x="495241" y="2565321"/>
            <a:ext cx="2541429" cy="533895"/>
          </a:xfrm>
          <a:solidFill>
            <a:schemeClr val="dk1"/>
          </a:solidFill>
        </p:spPr>
        <p:txBody>
          <a:bodyPr wrap="none" lIns="144000" tIns="79200" rIns="144000" bIns="79200">
            <a:spAutoFit/>
          </a:bodyPr>
          <a:lstStyle>
            <a:lvl1pPr marL="0" indent="0">
              <a:buNone/>
              <a:defRPr sz="2700">
                <a:solidFill>
                  <a:schemeClr val="lt1"/>
                </a:solidFill>
              </a:defRPr>
            </a:lvl1pPr>
          </a:lstStyle>
          <a:p>
            <a:pPr lvl="0"/>
            <a:r>
              <a:rPr lang="nb-NO" dirty="0"/>
              <a:t>Navn på enhet</a:t>
            </a:r>
          </a:p>
        </p:txBody>
      </p:sp>
      <p:pic>
        <p:nvPicPr>
          <p:cNvPr id="16" name="Grafikk 15">
            <a:extLst>
              <a:ext uri="{FF2B5EF4-FFF2-40B4-BE49-F238E27FC236}">
                <a16:creationId xmlns:a16="http://schemas.microsoft.com/office/drawing/2014/main" id="{EADB536D-2F99-4856-8D79-ED44CBB143ED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95239" y="543923"/>
            <a:ext cx="17273588" cy="91868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64188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Egendefinert oppsett">
    <p:bg>
      <p:bgPr>
        <a:solidFill>
          <a:srgbClr val="584B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Grafikk 15">
            <a:extLst>
              <a:ext uri="{FF2B5EF4-FFF2-40B4-BE49-F238E27FC236}">
                <a16:creationId xmlns:a16="http://schemas.microsoft.com/office/drawing/2014/main" id="{EADB536D-2F99-4856-8D79-ED44CBB143ED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95239" y="543923"/>
            <a:ext cx="17273588" cy="9186863"/>
          </a:xfrm>
          <a:prstGeom prst="rect">
            <a:avLst/>
          </a:prstGeom>
        </p:spPr>
      </p:pic>
      <p:sp>
        <p:nvSpPr>
          <p:cNvPr id="2" name="Tittel 1">
            <a:extLst>
              <a:ext uri="{FF2B5EF4-FFF2-40B4-BE49-F238E27FC236}">
                <a16:creationId xmlns:a16="http://schemas.microsoft.com/office/drawing/2014/main" id="{6512CB65-74BA-4576-9624-445322B38A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5242" y="3775214"/>
            <a:ext cx="12306359" cy="2285241"/>
          </a:xfrm>
        </p:spPr>
        <p:txBody>
          <a:bodyPr wrap="square" lIns="0" tIns="0" rIns="0" bIns="0" anchor="t">
            <a:noAutofit/>
          </a:bodyPr>
          <a:lstStyle>
            <a:lvl1pPr>
              <a:defRPr sz="8250">
                <a:solidFill>
                  <a:schemeClr val="bg1"/>
                </a:solidFill>
              </a:defRPr>
            </a:lvl1pPr>
          </a:lstStyle>
          <a:p>
            <a:r>
              <a:rPr lang="nb-NO" dirty="0"/>
              <a:t>Klikk for å redigere tittelstil</a:t>
            </a:r>
          </a:p>
        </p:txBody>
      </p:sp>
      <p:sp>
        <p:nvSpPr>
          <p:cNvPr id="9" name="Plassholder for tekst 8">
            <a:extLst>
              <a:ext uri="{FF2B5EF4-FFF2-40B4-BE49-F238E27FC236}">
                <a16:creationId xmlns:a16="http://schemas.microsoft.com/office/drawing/2014/main" id="{E75E2F8A-F854-483D-82D9-BE5F939EF1F4}"/>
              </a:ext>
            </a:extLst>
          </p:cNvPr>
          <p:cNvSpPr>
            <a:spLocks noGrp="1"/>
          </p:cNvSpPr>
          <p:nvPr>
            <p:ph type="body" idx="13" hasCustomPrompt="1"/>
          </p:nvPr>
        </p:nvSpPr>
        <p:spPr>
          <a:xfrm>
            <a:off x="495241" y="6544865"/>
            <a:ext cx="12420659" cy="1501856"/>
          </a:xfrm>
        </p:spPr>
        <p:txBody>
          <a:bodyPr lIns="0" tIns="0" rIns="0" bIns="0">
            <a:normAutofit/>
          </a:bodyPr>
          <a:lstStyle>
            <a:lvl1pPr marL="0" indent="0">
              <a:buNone/>
              <a:defRPr sz="2700">
                <a:solidFill>
                  <a:schemeClr val="bg1"/>
                </a:solidFill>
              </a:defRPr>
            </a:lvl1pPr>
          </a:lstStyle>
          <a:p>
            <a:pPr lvl="0"/>
            <a:r>
              <a:rPr lang="nb-NO" dirty="0"/>
              <a:t>Tekst</a:t>
            </a:r>
          </a:p>
        </p:txBody>
      </p:sp>
      <p:sp>
        <p:nvSpPr>
          <p:cNvPr id="10" name="Plassholder for tekst 8">
            <a:extLst>
              <a:ext uri="{FF2B5EF4-FFF2-40B4-BE49-F238E27FC236}">
                <a16:creationId xmlns:a16="http://schemas.microsoft.com/office/drawing/2014/main" id="{19EC4CF6-D77E-485D-9184-A3E76AA668E3}"/>
              </a:ext>
            </a:extLst>
          </p:cNvPr>
          <p:cNvSpPr>
            <a:spLocks noGrp="1"/>
          </p:cNvSpPr>
          <p:nvPr>
            <p:ph type="body" idx="14" hasCustomPrompt="1"/>
          </p:nvPr>
        </p:nvSpPr>
        <p:spPr>
          <a:xfrm>
            <a:off x="518159" y="9458005"/>
            <a:ext cx="12420659" cy="373949"/>
          </a:xfrm>
        </p:spPr>
        <p:txBody>
          <a:bodyPr lIns="0" tIns="0" rIns="0" bIns="0">
            <a:spAutoFit/>
          </a:bodyPr>
          <a:lstStyle>
            <a:lvl1pPr marL="0" indent="0">
              <a:buNone/>
              <a:defRPr sz="2700">
                <a:solidFill>
                  <a:schemeClr val="bg1"/>
                </a:solidFill>
              </a:defRPr>
            </a:lvl1pPr>
          </a:lstStyle>
          <a:p>
            <a:pPr lvl="0"/>
            <a:r>
              <a:rPr lang="nb-NO" dirty="0"/>
              <a:t>nettadresse</a:t>
            </a:r>
          </a:p>
        </p:txBody>
      </p:sp>
      <p:sp>
        <p:nvSpPr>
          <p:cNvPr id="12" name="Plassholder for tekst 8">
            <a:extLst>
              <a:ext uri="{FF2B5EF4-FFF2-40B4-BE49-F238E27FC236}">
                <a16:creationId xmlns:a16="http://schemas.microsoft.com/office/drawing/2014/main" id="{118EF014-E32D-4FC2-9F5D-D985372E1740}"/>
              </a:ext>
            </a:extLst>
          </p:cNvPr>
          <p:cNvSpPr>
            <a:spLocks noGrp="1"/>
          </p:cNvSpPr>
          <p:nvPr>
            <p:ph type="body" idx="15" hasCustomPrompt="1"/>
          </p:nvPr>
        </p:nvSpPr>
        <p:spPr>
          <a:xfrm>
            <a:off x="495241" y="2565321"/>
            <a:ext cx="2541429" cy="533895"/>
          </a:xfrm>
          <a:solidFill>
            <a:schemeClr val="dk1"/>
          </a:solidFill>
        </p:spPr>
        <p:txBody>
          <a:bodyPr wrap="none" lIns="144000" tIns="79200" rIns="144000" bIns="79200">
            <a:spAutoFit/>
          </a:bodyPr>
          <a:lstStyle>
            <a:lvl1pPr marL="0" indent="0">
              <a:buNone/>
              <a:defRPr sz="2700">
                <a:solidFill>
                  <a:schemeClr val="lt1"/>
                </a:solidFill>
              </a:defRPr>
            </a:lvl1pPr>
          </a:lstStyle>
          <a:p>
            <a:pPr lvl="0"/>
            <a:r>
              <a:rPr lang="nb-NO" dirty="0"/>
              <a:t>Navn på enhet</a:t>
            </a:r>
          </a:p>
        </p:txBody>
      </p:sp>
    </p:spTree>
    <p:extLst>
      <p:ext uri="{BB962C8B-B14F-4D97-AF65-F5344CB8AC3E}">
        <p14:creationId xmlns:p14="http://schemas.microsoft.com/office/powerpoint/2010/main" val="34411180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Egendefinert oppsett">
    <p:bg>
      <p:bgPr>
        <a:solidFill>
          <a:srgbClr val="B2B3B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6512CB65-74BA-4576-9624-445322B38A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5242" y="3775214"/>
            <a:ext cx="12306359" cy="2285241"/>
          </a:xfrm>
        </p:spPr>
        <p:txBody>
          <a:bodyPr wrap="square" lIns="0" tIns="0" rIns="0" bIns="0" anchor="t">
            <a:noAutofit/>
          </a:bodyPr>
          <a:lstStyle>
            <a:lvl1pPr>
              <a:defRPr sz="8250"/>
            </a:lvl1pPr>
          </a:lstStyle>
          <a:p>
            <a:r>
              <a:rPr lang="nb-NO" dirty="0"/>
              <a:t>Klikk for å redigere tittelstil</a:t>
            </a:r>
          </a:p>
        </p:txBody>
      </p:sp>
      <p:sp>
        <p:nvSpPr>
          <p:cNvPr id="9" name="Plassholder for tekst 8">
            <a:extLst>
              <a:ext uri="{FF2B5EF4-FFF2-40B4-BE49-F238E27FC236}">
                <a16:creationId xmlns:a16="http://schemas.microsoft.com/office/drawing/2014/main" id="{E75E2F8A-F854-483D-82D9-BE5F939EF1F4}"/>
              </a:ext>
            </a:extLst>
          </p:cNvPr>
          <p:cNvSpPr>
            <a:spLocks noGrp="1"/>
          </p:cNvSpPr>
          <p:nvPr>
            <p:ph type="body" idx="13" hasCustomPrompt="1"/>
          </p:nvPr>
        </p:nvSpPr>
        <p:spPr>
          <a:xfrm>
            <a:off x="495241" y="6544865"/>
            <a:ext cx="12420659" cy="1501856"/>
          </a:xfrm>
        </p:spPr>
        <p:txBody>
          <a:bodyPr lIns="0" tIns="0" rIns="0" bIns="0">
            <a:normAutofit/>
          </a:bodyPr>
          <a:lstStyle>
            <a:lvl1pPr marL="0" indent="0">
              <a:buNone/>
              <a:defRPr sz="2700"/>
            </a:lvl1pPr>
          </a:lstStyle>
          <a:p>
            <a:pPr lvl="0"/>
            <a:r>
              <a:rPr lang="nb-NO" dirty="0"/>
              <a:t>Tekst</a:t>
            </a:r>
          </a:p>
        </p:txBody>
      </p:sp>
      <p:sp>
        <p:nvSpPr>
          <p:cNvPr id="10" name="Plassholder for tekst 8">
            <a:extLst>
              <a:ext uri="{FF2B5EF4-FFF2-40B4-BE49-F238E27FC236}">
                <a16:creationId xmlns:a16="http://schemas.microsoft.com/office/drawing/2014/main" id="{19EC4CF6-D77E-485D-9184-A3E76AA668E3}"/>
              </a:ext>
            </a:extLst>
          </p:cNvPr>
          <p:cNvSpPr>
            <a:spLocks noGrp="1"/>
          </p:cNvSpPr>
          <p:nvPr>
            <p:ph type="body" idx="14" hasCustomPrompt="1"/>
          </p:nvPr>
        </p:nvSpPr>
        <p:spPr>
          <a:xfrm>
            <a:off x="518159" y="9458005"/>
            <a:ext cx="12420659" cy="373949"/>
          </a:xfrm>
        </p:spPr>
        <p:txBody>
          <a:bodyPr lIns="0" tIns="0" rIns="0" bIns="0">
            <a:spAutoFit/>
          </a:bodyPr>
          <a:lstStyle>
            <a:lvl1pPr marL="0" indent="0">
              <a:buNone/>
              <a:defRPr sz="2700"/>
            </a:lvl1pPr>
          </a:lstStyle>
          <a:p>
            <a:pPr lvl="0"/>
            <a:r>
              <a:rPr lang="nb-NO" dirty="0"/>
              <a:t>nettadresse</a:t>
            </a:r>
          </a:p>
        </p:txBody>
      </p:sp>
      <p:sp>
        <p:nvSpPr>
          <p:cNvPr id="12" name="Plassholder for tekst 8">
            <a:extLst>
              <a:ext uri="{FF2B5EF4-FFF2-40B4-BE49-F238E27FC236}">
                <a16:creationId xmlns:a16="http://schemas.microsoft.com/office/drawing/2014/main" id="{118EF014-E32D-4FC2-9F5D-D985372E1740}"/>
              </a:ext>
            </a:extLst>
          </p:cNvPr>
          <p:cNvSpPr>
            <a:spLocks noGrp="1"/>
          </p:cNvSpPr>
          <p:nvPr>
            <p:ph type="body" idx="15" hasCustomPrompt="1"/>
          </p:nvPr>
        </p:nvSpPr>
        <p:spPr>
          <a:xfrm>
            <a:off x="495241" y="2565321"/>
            <a:ext cx="2541429" cy="533895"/>
          </a:xfrm>
          <a:solidFill>
            <a:schemeClr val="dk1"/>
          </a:solidFill>
        </p:spPr>
        <p:txBody>
          <a:bodyPr wrap="none" lIns="144000" tIns="79200" rIns="144000" bIns="79200">
            <a:spAutoFit/>
          </a:bodyPr>
          <a:lstStyle>
            <a:lvl1pPr marL="0" indent="0">
              <a:buNone/>
              <a:defRPr sz="2700">
                <a:solidFill>
                  <a:schemeClr val="lt1"/>
                </a:solidFill>
              </a:defRPr>
            </a:lvl1pPr>
          </a:lstStyle>
          <a:p>
            <a:pPr lvl="0"/>
            <a:r>
              <a:rPr lang="nb-NO" dirty="0"/>
              <a:t>Navn på enhet</a:t>
            </a:r>
          </a:p>
        </p:txBody>
      </p:sp>
      <p:pic>
        <p:nvPicPr>
          <p:cNvPr id="16" name="Grafikk 15">
            <a:extLst>
              <a:ext uri="{FF2B5EF4-FFF2-40B4-BE49-F238E27FC236}">
                <a16:creationId xmlns:a16="http://schemas.microsoft.com/office/drawing/2014/main" id="{EADB536D-2F99-4856-8D79-ED44CBB143ED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95239" y="543923"/>
            <a:ext cx="17273588" cy="91868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12958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tittel 1">
            <a:extLst>
              <a:ext uri="{FF2B5EF4-FFF2-40B4-BE49-F238E27FC236}">
                <a16:creationId xmlns:a16="http://schemas.microsoft.com/office/drawing/2014/main" id="{DD0C1DC0-FC4A-4D7B-80DA-5220BDB21F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7300" y="547688"/>
            <a:ext cx="15773400" cy="198834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b-NO"/>
              <a:t>Klikk for å redigere tittelstil</a:t>
            </a:r>
          </a:p>
        </p:txBody>
      </p:sp>
      <p:sp>
        <p:nvSpPr>
          <p:cNvPr id="3" name="Plassholder for tekst 2">
            <a:extLst>
              <a:ext uri="{FF2B5EF4-FFF2-40B4-BE49-F238E27FC236}">
                <a16:creationId xmlns:a16="http://schemas.microsoft.com/office/drawing/2014/main" id="{0216439E-D426-4C6B-B4A9-C18911697F5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57300" y="2738438"/>
            <a:ext cx="15773400" cy="65270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</a:p>
        </p:txBody>
      </p:sp>
      <p:sp>
        <p:nvSpPr>
          <p:cNvPr id="4" name="Plassholder for dato 3">
            <a:extLst>
              <a:ext uri="{FF2B5EF4-FFF2-40B4-BE49-F238E27FC236}">
                <a16:creationId xmlns:a16="http://schemas.microsoft.com/office/drawing/2014/main" id="{7C4518A3-E1E1-4D3E-8697-CC180BF01B8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257300" y="9534526"/>
            <a:ext cx="4114800" cy="54768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CFAED4-64C0-4227-B290-67462FF0C4E7}" type="datetimeFigureOut">
              <a:rPr lang="nb-NO" smtClean="0"/>
              <a:t>13.02.2023</a:t>
            </a:fld>
            <a:endParaRPr lang="nb-NO"/>
          </a:p>
        </p:txBody>
      </p:sp>
      <p:sp>
        <p:nvSpPr>
          <p:cNvPr id="5" name="Plassholder for bunntekst 4">
            <a:extLst>
              <a:ext uri="{FF2B5EF4-FFF2-40B4-BE49-F238E27FC236}">
                <a16:creationId xmlns:a16="http://schemas.microsoft.com/office/drawing/2014/main" id="{9DDD8C4F-871B-4ABA-B609-C5BEE6A61DB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6057900" y="9534526"/>
            <a:ext cx="6172200" cy="54768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b-NO"/>
          </a:p>
        </p:txBody>
      </p:sp>
      <p:sp>
        <p:nvSpPr>
          <p:cNvPr id="6" name="Plassholder for lysbildenummer 5">
            <a:extLst>
              <a:ext uri="{FF2B5EF4-FFF2-40B4-BE49-F238E27FC236}">
                <a16:creationId xmlns:a16="http://schemas.microsoft.com/office/drawing/2014/main" id="{F1BF85F7-D251-4081-8BC6-58FFA807FA3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2915900" y="9534526"/>
            <a:ext cx="4114800" cy="54768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A08340-4CE9-4F09-9B7C-345CD1051857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27215764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</p:sldLayoutIdLst>
  <p:txStyles>
    <p:titleStyle>
      <a:lvl1pPr algn="l" defTabSz="1371600" rtl="0" eaLnBrk="1" latinLnBrk="0" hangingPunct="1">
        <a:lnSpc>
          <a:spcPct val="90000"/>
        </a:lnSpc>
        <a:spcBef>
          <a:spcPct val="0"/>
        </a:spcBef>
        <a:buNone/>
        <a:defRPr sz="6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1371600" rtl="0" eaLnBrk="1" latinLnBrk="0" hangingPunct="1">
        <a:lnSpc>
          <a:spcPct val="90000"/>
        </a:lnSpc>
        <a:spcBef>
          <a:spcPts val="1500"/>
        </a:spcBef>
        <a:buFont typeface="Arial" panose="020B0604020202020204" pitchFamily="34" charset="0"/>
        <a:buChar char="•"/>
        <a:defRPr sz="4200" kern="1200">
          <a:solidFill>
            <a:schemeClr val="tx1"/>
          </a:solidFill>
          <a:latin typeface="+mn-lt"/>
          <a:ea typeface="+mn-ea"/>
          <a:cs typeface="+mn-cs"/>
        </a:defRPr>
      </a:lvl1pPr>
      <a:lvl2pPr marL="10287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2pPr>
      <a:lvl3pPr marL="17145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3pPr>
      <a:lvl4pPr marL="24003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30861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7719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44577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51435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8293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b-NO"/>
      </a:defPPr>
      <a:lvl1pPr marL="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2pPr>
      <a:lvl3pPr marL="13716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3pPr>
      <a:lvl4pPr marL="20574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2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4290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41148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8006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4864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A8E26292-2246-49E8-8314-793D33A16A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3" name="Plassholder for tekst 2">
            <a:extLst>
              <a:ext uri="{FF2B5EF4-FFF2-40B4-BE49-F238E27FC236}">
                <a16:creationId xmlns:a16="http://schemas.microsoft.com/office/drawing/2014/main" id="{7A89300E-E835-47C8-A7F0-7FA478617873}"/>
              </a:ext>
            </a:extLst>
          </p:cNvPr>
          <p:cNvSpPr>
            <a:spLocks noGrp="1"/>
          </p:cNvSpPr>
          <p:nvPr>
            <p:ph type="body" idx="13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4" name="Plassholder for tekst 3">
            <a:extLst>
              <a:ext uri="{FF2B5EF4-FFF2-40B4-BE49-F238E27FC236}">
                <a16:creationId xmlns:a16="http://schemas.microsoft.com/office/drawing/2014/main" id="{FF34901B-2AAE-4DD6-B6FF-334A276DF2CF}"/>
              </a:ext>
            </a:extLst>
          </p:cNvPr>
          <p:cNvSpPr>
            <a:spLocks noGrp="1"/>
          </p:cNvSpPr>
          <p:nvPr>
            <p:ph type="body" idx="14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5" name="Plassholder for tekst 4">
            <a:extLst>
              <a:ext uri="{FF2B5EF4-FFF2-40B4-BE49-F238E27FC236}">
                <a16:creationId xmlns:a16="http://schemas.microsoft.com/office/drawing/2014/main" id="{473DEB50-4CD2-4659-AAE8-5CF3D39F8FB5}"/>
              </a:ext>
            </a:extLst>
          </p:cNvPr>
          <p:cNvSpPr>
            <a:spLocks noGrp="1"/>
          </p:cNvSpPr>
          <p:nvPr>
            <p:ph type="body" idx="15"/>
          </p:nvPr>
        </p:nvSpPr>
        <p:spPr>
          <a:xfrm>
            <a:off x="495241" y="2565321"/>
            <a:ext cx="290877" cy="533895"/>
          </a:xfrm>
        </p:spPr>
        <p:txBody>
          <a:bodyPr/>
          <a:lstStyle/>
          <a:p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127116586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90DE8742-95FA-475F-95B5-8E89419A86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3" name="Plassholder for tekst 2">
            <a:extLst>
              <a:ext uri="{FF2B5EF4-FFF2-40B4-BE49-F238E27FC236}">
                <a16:creationId xmlns:a16="http://schemas.microsoft.com/office/drawing/2014/main" id="{42314727-795A-4F36-AA55-2A0AE216A526}"/>
              </a:ext>
            </a:extLst>
          </p:cNvPr>
          <p:cNvSpPr>
            <a:spLocks noGrp="1"/>
          </p:cNvSpPr>
          <p:nvPr>
            <p:ph type="body" idx="13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4" name="Plassholder for tekst 3">
            <a:extLst>
              <a:ext uri="{FF2B5EF4-FFF2-40B4-BE49-F238E27FC236}">
                <a16:creationId xmlns:a16="http://schemas.microsoft.com/office/drawing/2014/main" id="{DA92513D-8365-435C-85C1-E96803710974}"/>
              </a:ext>
            </a:extLst>
          </p:cNvPr>
          <p:cNvSpPr>
            <a:spLocks noGrp="1"/>
          </p:cNvSpPr>
          <p:nvPr>
            <p:ph type="body" idx="14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5" name="Plassholder for tekst 4">
            <a:extLst>
              <a:ext uri="{FF2B5EF4-FFF2-40B4-BE49-F238E27FC236}">
                <a16:creationId xmlns:a16="http://schemas.microsoft.com/office/drawing/2014/main" id="{BCE0B0CE-BB44-4B7A-A199-F10D74FB977D}"/>
              </a:ext>
            </a:extLst>
          </p:cNvPr>
          <p:cNvSpPr>
            <a:spLocks noGrp="1"/>
          </p:cNvSpPr>
          <p:nvPr>
            <p:ph type="body" idx="15"/>
          </p:nvPr>
        </p:nvSpPr>
        <p:spPr>
          <a:xfrm>
            <a:off x="495241" y="2565321"/>
            <a:ext cx="290877" cy="533895"/>
          </a:xfrm>
        </p:spPr>
        <p:txBody>
          <a:bodyPr/>
          <a:lstStyle/>
          <a:p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42149586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A1F2FF98-DDDA-45E4-A662-AF73540612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3" name="Plassholder for tekst 2">
            <a:extLst>
              <a:ext uri="{FF2B5EF4-FFF2-40B4-BE49-F238E27FC236}">
                <a16:creationId xmlns:a16="http://schemas.microsoft.com/office/drawing/2014/main" id="{9390AF07-2DBD-4C4C-AFEC-CC627FD5187D}"/>
              </a:ext>
            </a:extLst>
          </p:cNvPr>
          <p:cNvSpPr>
            <a:spLocks noGrp="1"/>
          </p:cNvSpPr>
          <p:nvPr>
            <p:ph type="body" idx="13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4" name="Plassholder for tekst 3">
            <a:extLst>
              <a:ext uri="{FF2B5EF4-FFF2-40B4-BE49-F238E27FC236}">
                <a16:creationId xmlns:a16="http://schemas.microsoft.com/office/drawing/2014/main" id="{1176CA2F-A746-4BAF-8565-9CA627251C05}"/>
              </a:ext>
            </a:extLst>
          </p:cNvPr>
          <p:cNvSpPr>
            <a:spLocks noGrp="1"/>
          </p:cNvSpPr>
          <p:nvPr>
            <p:ph type="body" idx="14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5" name="Plassholder for tekst 4">
            <a:extLst>
              <a:ext uri="{FF2B5EF4-FFF2-40B4-BE49-F238E27FC236}">
                <a16:creationId xmlns:a16="http://schemas.microsoft.com/office/drawing/2014/main" id="{6A53ADFB-AFEF-4328-9E2A-755943E0565D}"/>
              </a:ext>
            </a:extLst>
          </p:cNvPr>
          <p:cNvSpPr>
            <a:spLocks noGrp="1"/>
          </p:cNvSpPr>
          <p:nvPr>
            <p:ph type="body" idx="15"/>
          </p:nvPr>
        </p:nvSpPr>
        <p:spPr>
          <a:xfrm>
            <a:off x="495241" y="2565321"/>
            <a:ext cx="290877" cy="533895"/>
          </a:xfrm>
        </p:spPr>
        <p:txBody>
          <a:bodyPr/>
          <a:lstStyle/>
          <a:p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41494473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A4E5FCFD-CC58-4606-8689-CFEB6D7ABE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3" name="Plassholder for tekst 2">
            <a:extLst>
              <a:ext uri="{FF2B5EF4-FFF2-40B4-BE49-F238E27FC236}">
                <a16:creationId xmlns:a16="http://schemas.microsoft.com/office/drawing/2014/main" id="{A70ECBDF-3B8C-4B46-9F0D-17D8B9F63103}"/>
              </a:ext>
            </a:extLst>
          </p:cNvPr>
          <p:cNvSpPr>
            <a:spLocks noGrp="1"/>
          </p:cNvSpPr>
          <p:nvPr>
            <p:ph type="body" idx="13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4" name="Plassholder for tekst 3">
            <a:extLst>
              <a:ext uri="{FF2B5EF4-FFF2-40B4-BE49-F238E27FC236}">
                <a16:creationId xmlns:a16="http://schemas.microsoft.com/office/drawing/2014/main" id="{73D467DA-ADD9-42E6-9EF8-4AC2BC7A35E4}"/>
              </a:ext>
            </a:extLst>
          </p:cNvPr>
          <p:cNvSpPr>
            <a:spLocks noGrp="1"/>
          </p:cNvSpPr>
          <p:nvPr>
            <p:ph type="body" idx="14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5" name="Plassholder for tekst 4">
            <a:extLst>
              <a:ext uri="{FF2B5EF4-FFF2-40B4-BE49-F238E27FC236}">
                <a16:creationId xmlns:a16="http://schemas.microsoft.com/office/drawing/2014/main" id="{69EA4EF9-F264-4FC2-8694-731EC6705C64}"/>
              </a:ext>
            </a:extLst>
          </p:cNvPr>
          <p:cNvSpPr>
            <a:spLocks noGrp="1"/>
          </p:cNvSpPr>
          <p:nvPr>
            <p:ph type="body" idx="15"/>
          </p:nvPr>
        </p:nvSpPr>
        <p:spPr>
          <a:xfrm>
            <a:off x="495241" y="2565321"/>
            <a:ext cx="290877" cy="533895"/>
          </a:xfrm>
        </p:spPr>
        <p:txBody>
          <a:bodyPr/>
          <a:lstStyle/>
          <a:p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182673743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LS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nfoskjerm (6)" id="{E3769808-7770-403E-A001-8DF31A8B432C}" vid="{C48AE143-1EA3-4A8B-916F-C7A7CE1B86E5}"/>
    </a:ext>
  </a:extLst>
</a:theme>
</file>

<file path=ppt/webextensions/_rels/taskpanes.xml.rels><?xml version="1.0" encoding="UTF-8" standalone="yes"?>
<Relationships xmlns="http://schemas.openxmlformats.org/package/2006/relationships"><Relationship Id="rId1" Type="http://schemas.microsoft.com/office/2011/relationships/webextension" Target="webextension1.xml"/></Relationships>
</file>

<file path=ppt/webextensions/taskpanes.xml><?xml version="1.0" encoding="utf-8"?>
<wetp:taskpanes xmlns:wetp="http://schemas.microsoft.com/office/webextensions/taskpanes/2010/11">
  <wetp:taskpane dockstate="right" visibility="0" width="438" row="0">
    <wetp:webextensionref xmlns:r="http://schemas.openxmlformats.org/officeDocument/2006/relationships" r:id="rId1"/>
  </wetp:taskpane>
</wetp:taskpanes>
</file>

<file path=ppt/webextensions/webextension1.xml><?xml version="1.0" encoding="utf-8"?>
<we:webextension xmlns:we="http://schemas.microsoft.com/office/webextensions/webextension/2010/11" id="{3D7B2C36-2703-4661-B855-DAE1F5BF1C68}">
  <we:reference id="54dc9166-4bfd-495b-8d52-0a80f4c75249" version="1.0.0.3" store="\\DESKTOP-QUU5DHN/Addins" storeType="Filesystem"/>
  <we:alternateReferences/>
  <we:properties/>
  <we:bindings/>
  <we:snapshot xmlns:r="http://schemas.openxmlformats.org/officeDocument/2006/relationships"/>
</we:webextension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982FC97A4EB864EBF6B6ADD443A67CC" ma:contentTypeVersion="11" ma:contentTypeDescription="Create a new document." ma:contentTypeScope="" ma:versionID="a30b65eca35bc2875518b791539d3c86">
  <xsd:schema xmlns:xsd="http://www.w3.org/2001/XMLSchema" xmlns:xs="http://www.w3.org/2001/XMLSchema" xmlns:p="http://schemas.microsoft.com/office/2006/metadata/properties" xmlns:ns2="3b00a67f-9791-437e-b702-303a706ea042" targetNamespace="http://schemas.microsoft.com/office/2006/metadata/properties" ma:root="true" ma:fieldsID="3915ecab2cff59e5d3d4d0af5306f32f" ns2:_="">
    <xsd:import namespace="3b00a67f-9791-437e-b702-303a706ea04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OCR" minOccurs="0"/>
                <xsd:element ref="ns2:MediaServiceAutoKeyPoints" minOccurs="0"/>
                <xsd:element ref="ns2:MediaServiceKeyPoints" minOccurs="0"/>
                <xsd:element ref="ns2:MediaServiceLocation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b00a67f-9791-437e-b702-303a706ea04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LengthInSeconds" ma:index="18" nillable="true" ma:displayName="Length (seconds)" ma:internalName="MediaLengthInSeconds" ma:readOnly="tru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CFC0886A-67DF-4330-80C6-C366DB26B161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48761FC6-A111-46B6-9F22-C229A9C1732F}">
  <ds:schemaRefs>
    <ds:schemaRef ds:uri="http://schemas.microsoft.com/office/2006/metadata/properties"/>
    <ds:schemaRef ds:uri="http://schemas.microsoft.com/office/infopath/2007/PartnerControls"/>
  </ds:schemaRefs>
</ds:datastoreItem>
</file>

<file path=customXml/itemProps3.xml><?xml version="1.0" encoding="utf-8"?>
<ds:datastoreItem xmlns:ds="http://schemas.openxmlformats.org/officeDocument/2006/customXml" ds:itemID="{79ECC341-0481-4F9C-82F6-B8D06982D4F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b00a67f-9791-437e-b702-303a706ea04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2866</TotalTime>
  <Words>0</Words>
  <Application>Microsoft Office PowerPoint</Application>
  <PresentationFormat>Custom</PresentationFormat>
  <Paragraphs>0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6" baseType="lpstr">
      <vt:lpstr>Arial</vt:lpstr>
      <vt:lpstr>Office-tema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PowerPoint-presentasjon</dc:title>
  <dc:creator>Jørgen Bye</dc:creator>
  <cp:lastModifiedBy>Kjersti Gjærum Stensrud</cp:lastModifiedBy>
  <cp:revision>5</cp:revision>
  <dcterms:created xsi:type="dcterms:W3CDTF">2022-02-09T13:09:15Z</dcterms:created>
  <dcterms:modified xsi:type="dcterms:W3CDTF">2023-02-13T05:48:51Z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0x010100D982FC97A4EB864EBF6B6ADD443A67CC</vt:lpwstr>
  </property>
</Properties>
</file>