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3" r:id="rId5"/>
    <p:sldMasterId id="2147483730" r:id="rId6"/>
  </p:sldMasterIdLst>
  <p:notesMasterIdLst>
    <p:notesMasterId r:id="rId12"/>
  </p:notesMasterIdLst>
  <p:handoutMasterIdLst>
    <p:handoutMasterId r:id="rId13"/>
  </p:handoutMasterIdLst>
  <p:sldIdLst>
    <p:sldId id="256" r:id="rId7"/>
    <p:sldId id="258" r:id="rId8"/>
    <p:sldId id="262" r:id="rId9"/>
    <p:sldId id="263" r:id="rId10"/>
    <p:sldId id="257" r:id="rId11"/>
  </p:sldIdLst>
  <p:sldSz cx="12192000" cy="6858000"/>
  <p:notesSz cx="6858000" cy="9144000"/>
  <p:defaultTextStyle>
    <a:defPPr>
      <a:defRPr lang="en-US"/>
    </a:defPPr>
    <a:lvl1pPr marL="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2286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4572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6858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9144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1430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13716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16002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18288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FFFFFF"/>
    <a:srgbClr val="0000FE"/>
    <a:srgbClr val="524B4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5082" autoAdjust="0"/>
    <p:restoredTop sz="94660"/>
  </p:normalViewPr>
  <p:slideViewPr>
    <p:cSldViewPr snapToGrid="0">
      <p:cViewPr varScale="1">
        <p:scale>
          <a:sx n="91" d="100"/>
          <a:sy n="91" d="100"/>
        </p:scale>
        <p:origin x="114" y="21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3" d="100"/>
          <a:sy n="83" d="100"/>
        </p:scale>
        <p:origin x="3180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7" Type="http://schemas.openxmlformats.org/officeDocument/2006/relationships/slide" Target="slides/slide1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2.xml"/><Relationship Id="rId11" Type="http://schemas.openxmlformats.org/officeDocument/2006/relationships/slide" Target="slides/slide5.xml"/><Relationship Id="rId5" Type="http://schemas.openxmlformats.org/officeDocument/2006/relationships/slideMaster" Target="slideMasters/slideMaster1.xml"/><Relationship Id="rId15" Type="http://schemas.openxmlformats.org/officeDocument/2006/relationships/viewProps" Target="viewProps.xml"/><Relationship Id="rId10" Type="http://schemas.openxmlformats.org/officeDocument/2006/relationships/slide" Target="slides/slide4.xml"/><Relationship Id="rId4" Type="http://schemas.openxmlformats.org/officeDocument/2006/relationships/customXml" Target="../customXml/item4.xml"/><Relationship Id="rId9" Type="http://schemas.openxmlformats.org/officeDocument/2006/relationships/slide" Target="slides/slide3.xml"/><Relationship Id="rId1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Book2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\\kant.uio.no\los-ehms-felles\CIM%20avvik\Avviksrapporter%20180821\Alle%20avvik%20i%20maldokument%20pr%20aug%2021%20grafer%20AMU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stacked"/>
        <c:varyColors val="0"/>
        <c:ser>
          <c:idx val="0"/>
          <c:order val="0"/>
          <c:tx>
            <c:strRef>
              <c:f>Sheet1!$A$8</c:f>
              <c:strCache>
                <c:ptCount val="1"/>
                <c:pt idx="0">
                  <c:v>Klassifisert 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  <a:sp3d/>
          </c:spPr>
          <c:invertIfNegative val="0"/>
          <c:cat>
            <c:strRef>
              <c:f>Sheet1!$B$7:$M$7</c:f>
              <c:strCache>
                <c:ptCount val="12"/>
                <c:pt idx="0">
                  <c:v>HF</c:v>
                </c:pt>
                <c:pt idx="1">
                  <c:v>JF</c:v>
                </c:pt>
                <c:pt idx="2">
                  <c:v>KHM</c:v>
                </c:pt>
                <c:pt idx="3">
                  <c:v>LOS</c:v>
                </c:pt>
                <c:pt idx="4">
                  <c:v>MatNat</c:v>
                </c:pt>
                <c:pt idx="5">
                  <c:v>Med</c:v>
                </c:pt>
                <c:pt idx="6">
                  <c:v>NHM</c:v>
                </c:pt>
                <c:pt idx="7">
                  <c:v>OD</c:v>
                </c:pt>
                <c:pt idx="8">
                  <c:v>SV</c:v>
                </c:pt>
                <c:pt idx="9">
                  <c:v>TF</c:v>
                </c:pt>
                <c:pt idx="10">
                  <c:v>UB</c:v>
                </c:pt>
                <c:pt idx="11">
                  <c:v>UV</c:v>
                </c:pt>
              </c:strCache>
            </c:strRef>
          </c:cat>
          <c:val>
            <c:numRef>
              <c:f>Sheet1!$B$8:$M$8</c:f>
              <c:numCache>
                <c:formatCode>General</c:formatCode>
                <c:ptCount val="12"/>
                <c:pt idx="0">
                  <c:v>38</c:v>
                </c:pt>
                <c:pt idx="1">
                  <c:v>25</c:v>
                </c:pt>
                <c:pt idx="2">
                  <c:v>149</c:v>
                </c:pt>
                <c:pt idx="3">
                  <c:v>113</c:v>
                </c:pt>
                <c:pt idx="4">
                  <c:v>401</c:v>
                </c:pt>
                <c:pt idx="5">
                  <c:v>230</c:v>
                </c:pt>
                <c:pt idx="6">
                  <c:v>134</c:v>
                </c:pt>
                <c:pt idx="7">
                  <c:v>264</c:v>
                </c:pt>
                <c:pt idx="8">
                  <c:v>41</c:v>
                </c:pt>
                <c:pt idx="9">
                  <c:v>15</c:v>
                </c:pt>
                <c:pt idx="10">
                  <c:v>27</c:v>
                </c:pt>
                <c:pt idx="11">
                  <c:v>22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CEB-448C-977C-3624C2644AEF}"/>
            </c:ext>
          </c:extLst>
        </c:ser>
        <c:ser>
          <c:idx val="1"/>
          <c:order val="1"/>
          <c:tx>
            <c:strRef>
              <c:f>Sheet1!$A$9</c:f>
              <c:strCache>
                <c:ptCount val="1"/>
                <c:pt idx="0">
                  <c:v>Uklassifisert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  <a:sp3d/>
          </c:spPr>
          <c:invertIfNegative val="0"/>
          <c:cat>
            <c:strRef>
              <c:f>Sheet1!$B$7:$M$7</c:f>
              <c:strCache>
                <c:ptCount val="12"/>
                <c:pt idx="0">
                  <c:v>HF</c:v>
                </c:pt>
                <c:pt idx="1">
                  <c:v>JF</c:v>
                </c:pt>
                <c:pt idx="2">
                  <c:v>KHM</c:v>
                </c:pt>
                <c:pt idx="3">
                  <c:v>LOS</c:v>
                </c:pt>
                <c:pt idx="4">
                  <c:v>MatNat</c:v>
                </c:pt>
                <c:pt idx="5">
                  <c:v>Med</c:v>
                </c:pt>
                <c:pt idx="6">
                  <c:v>NHM</c:v>
                </c:pt>
                <c:pt idx="7">
                  <c:v>OD</c:v>
                </c:pt>
                <c:pt idx="8">
                  <c:v>SV</c:v>
                </c:pt>
                <c:pt idx="9">
                  <c:v>TF</c:v>
                </c:pt>
                <c:pt idx="10">
                  <c:v>UB</c:v>
                </c:pt>
                <c:pt idx="11">
                  <c:v>UV</c:v>
                </c:pt>
              </c:strCache>
            </c:strRef>
          </c:cat>
          <c:val>
            <c:numRef>
              <c:f>Sheet1!$B$9:$M$9</c:f>
              <c:numCache>
                <c:formatCode>General</c:formatCode>
                <c:ptCount val="12"/>
                <c:pt idx="0">
                  <c:v>1</c:v>
                </c:pt>
                <c:pt idx="1">
                  <c:v>2</c:v>
                </c:pt>
                <c:pt idx="2">
                  <c:v>9</c:v>
                </c:pt>
                <c:pt idx="3">
                  <c:v>60</c:v>
                </c:pt>
                <c:pt idx="4">
                  <c:v>58</c:v>
                </c:pt>
                <c:pt idx="5">
                  <c:v>40</c:v>
                </c:pt>
                <c:pt idx="6">
                  <c:v>270</c:v>
                </c:pt>
                <c:pt idx="7">
                  <c:v>15</c:v>
                </c:pt>
                <c:pt idx="8">
                  <c:v>15</c:v>
                </c:pt>
                <c:pt idx="9">
                  <c:v>2</c:v>
                </c:pt>
                <c:pt idx="10">
                  <c:v>1</c:v>
                </c:pt>
                <c:pt idx="1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CEB-448C-977C-3624C2644AE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539846064"/>
        <c:axId val="539852296"/>
        <c:axId val="0"/>
      </c:bar3DChart>
      <c:catAx>
        <c:axId val="5398460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539852296"/>
        <c:crosses val="autoZero"/>
        <c:auto val="1"/>
        <c:lblAlgn val="ctr"/>
        <c:lblOffset val="100"/>
        <c:noMultiLvlLbl val="0"/>
      </c:catAx>
      <c:valAx>
        <c:axId val="5398522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5398460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b-NO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nb-NO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7839327138736322"/>
          <c:y val="4.7968606416394166E-2"/>
          <c:w val="0.79641091488598459"/>
          <c:h val="0.66874735016506315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KRAV!$A$4</c:f>
              <c:strCache>
                <c:ptCount val="1"/>
                <c:pt idx="0">
                  <c:v>Totalt antall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KRAV!$B$3:$E$3</c:f>
              <c:strCache>
                <c:ptCount val="2"/>
                <c:pt idx="0">
                  <c:v>HMS lovgiving (lover og forskrifter)</c:v>
                </c:pt>
                <c:pt idx="1">
                  <c:v>Interne HMS krav og retningslinjer</c:v>
                </c:pt>
              </c:strCache>
            </c:strRef>
          </c:cat>
          <c:val>
            <c:numRef>
              <c:f>KRAV!$B$4:$E$4</c:f>
              <c:numCache>
                <c:formatCode>General</c:formatCode>
                <c:ptCount val="4"/>
                <c:pt idx="0">
                  <c:v>749</c:v>
                </c:pt>
                <c:pt idx="1">
                  <c:v>932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3B1-4726-9C9C-6CE345412300}"/>
            </c:ext>
          </c:extLst>
        </c:ser>
        <c:ser>
          <c:idx val="1"/>
          <c:order val="1"/>
          <c:tx>
            <c:strRef>
              <c:f>KRAV!$A$5</c:f>
              <c:strCache>
                <c:ptCount val="1"/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KRAV!$B$3:$E$3</c:f>
              <c:strCache>
                <c:ptCount val="2"/>
                <c:pt idx="0">
                  <c:v>HMS lovgiving (lover og forskrifter)</c:v>
                </c:pt>
                <c:pt idx="1">
                  <c:v>Interne HMS krav og retningslinjer</c:v>
                </c:pt>
              </c:strCache>
            </c:strRef>
          </c:cat>
          <c:val>
            <c:numRef>
              <c:f>KRAV!$B$5:$E$5</c:f>
              <c:numCache>
                <c:formatCode>General</c:formatCode>
                <c:ptCount val="4"/>
              </c:numCache>
            </c:numRef>
          </c:val>
          <c:extLst>
            <c:ext xmlns:c16="http://schemas.microsoft.com/office/drawing/2014/chart" uri="{C3380CC4-5D6E-409C-BE32-E72D297353CC}">
              <c16:uniqueId val="{00000001-E3B1-4726-9C9C-6CE34541230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627492864"/>
        <c:axId val="627497456"/>
      </c:barChart>
      <c:catAx>
        <c:axId val="627492864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627497456"/>
        <c:crosses val="autoZero"/>
        <c:auto val="1"/>
        <c:lblAlgn val="ctr"/>
        <c:lblOffset val="100"/>
        <c:noMultiLvlLbl val="0"/>
      </c:catAx>
      <c:valAx>
        <c:axId val="627497456"/>
        <c:scaling>
          <c:orientation val="minMax"/>
        </c:scaling>
        <c:delete val="0"/>
        <c:axPos val="t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62749286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nb-NO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C0CBB1AE-B262-4787-8C52-A05D0CE6049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73FD16A-3B73-4A4E-801F-F604E6F8DCE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35DD0C3-4885-4BAA-9AA1-C9918694A47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8D4A009-C602-41F4-8272-F25F5B05B5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92294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5051F8B-E38A-4262-93D6-EEE8CE2CF8CB}" type="datetimeFigureOut">
              <a:rPr lang="en-US" smtClean="0"/>
              <a:t>9/20/2021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A72985F-36CD-4D87-8C89-674A558E80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42915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132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263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395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526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657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789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9920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052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3.png"/><Relationship Id="rId7" Type="http://schemas.openxmlformats.org/officeDocument/2006/relationships/image" Target="../media/image5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svg"/><Relationship Id="rId5" Type="http://schemas.openxmlformats.org/officeDocument/2006/relationships/image" Target="../media/image4.png"/><Relationship Id="rId4" Type="http://schemas.openxmlformats.org/officeDocument/2006/relationships/image" Target="../media/image5.svg"/><Relationship Id="rId9" Type="http://schemas.openxmlformats.org/officeDocument/2006/relationships/image" Target="../media/image10.svg"/></Relationships>
</file>

<file path=ppt/slideLayouts/_rels/slideLayout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5.svg"/><Relationship Id="rId7" Type="http://schemas.openxmlformats.org/officeDocument/2006/relationships/image" Target="../media/image7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12.svg"/><Relationship Id="rId4" Type="http://schemas.openxmlformats.org/officeDocument/2006/relationships/image" Target="../media/image7.png"/><Relationship Id="rId9" Type="http://schemas.openxmlformats.org/officeDocument/2006/relationships/image" Target="../media/image10.svg"/></Relationships>
</file>

<file path=ppt/slideLayouts/_rels/slideLayout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3.png"/><Relationship Id="rId7" Type="http://schemas.openxmlformats.org/officeDocument/2006/relationships/image" Target="../media/image5.png"/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7.png"/><Relationship Id="rId10" Type="http://schemas.openxmlformats.org/officeDocument/2006/relationships/image" Target="../media/image10.svg"/><Relationship Id="rId4" Type="http://schemas.openxmlformats.org/officeDocument/2006/relationships/image" Target="../media/image5.svg"/><Relationship Id="rId9" Type="http://schemas.openxmlformats.org/officeDocument/2006/relationships/image" Target="../media/image6.png"/></Relationships>
</file>

<file path=ppt/slideLayouts/_rels/slideLayout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5.svg"/><Relationship Id="rId7" Type="http://schemas.openxmlformats.org/officeDocument/2006/relationships/image" Target="../media/image7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12.svg"/><Relationship Id="rId4" Type="http://schemas.openxmlformats.org/officeDocument/2006/relationships/image" Target="../media/image7.png"/><Relationship Id="rId9" Type="http://schemas.openxmlformats.org/officeDocument/2006/relationships/image" Target="../media/image10.sv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6.sv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1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6.sv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rside UiO Bilde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0E962FF3-951D-4441-9C7D-501471E5888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lIns="0" tIns="0" rIns="0" bIns="0"/>
          <a:lstStyle/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13" name="Rectangle 12" descr="Bakgrunn">
            <a:extLst>
              <a:ext uri="{FF2B5EF4-FFF2-40B4-BE49-F238E27FC236}">
                <a16:creationId xmlns:a16="http://schemas.microsoft.com/office/drawing/2014/main" id="{CDC2DD76-E94A-435B-BDB4-D10EA8D453D9}"/>
              </a:ext>
            </a:extLst>
          </p:cNvPr>
          <p:cNvSpPr/>
          <p:nvPr userDrawn="1"/>
        </p:nvSpPr>
        <p:spPr>
          <a:xfrm>
            <a:off x="0" y="0"/>
            <a:ext cx="620988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0"/>
          </a:p>
        </p:txBody>
      </p:sp>
      <p:sp>
        <p:nvSpPr>
          <p:cNvPr id="25" name="Text Placeholder 6" descr="Logo Universitetet i oslo">
            <a:extLst>
              <a:ext uri="{FF2B5EF4-FFF2-40B4-BE49-F238E27FC236}">
                <a16:creationId xmlns:a16="http://schemas.microsoft.com/office/drawing/2014/main" id="{7AED3548-5867-47BB-8575-A83E0A9CE3B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6112" y="381854"/>
            <a:ext cx="5619582" cy="1116919"/>
          </a:xfrm>
          <a:blipFill>
            <a:blip r:embed="rId3">
              <a:extLst>
                <a:ext uri="{96DAC541-7B7A-43D3-8B79-37D633B846F1}">
                  <asvg:svgBlip xmlns=""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6" name="Title 1">
            <a:extLst>
              <a:ext uri="{FF2B5EF4-FFF2-40B4-BE49-F238E27FC236}">
                <a16:creationId xmlns:a16="http://schemas.microsoft.com/office/drawing/2014/main" id="{DC827CE2-8409-4B09-A9E5-74716A2BA2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9038" y="3375167"/>
            <a:ext cx="5716962" cy="1547605"/>
          </a:xfrm>
        </p:spPr>
        <p:txBody>
          <a:bodyPr/>
          <a:lstStyle>
            <a:lvl1pPr>
              <a:lnSpc>
                <a:spcPct val="100000"/>
              </a:lnSpc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1" name="Subtitle 2">
            <a:extLst>
              <a:ext uri="{FF2B5EF4-FFF2-40B4-BE49-F238E27FC236}">
                <a16:creationId xmlns:a16="http://schemas.microsoft.com/office/drawing/2014/main" id="{73782A73-0164-4D2C-BAD5-DF53C4F800E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83800" y="5199013"/>
            <a:ext cx="5716962" cy="258079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175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0C9865C8-230B-42BE-8B05-ECBF9A085ED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3800" y="5456305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30" name="Text Placeholder 8">
            <a:extLst>
              <a:ext uri="{FF2B5EF4-FFF2-40B4-BE49-F238E27FC236}">
                <a16:creationId xmlns:a16="http://schemas.microsoft.com/office/drawing/2014/main" id="{6371C43A-1652-4674-9385-53CBD321097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5723036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Enhet</a:t>
            </a:r>
            <a:endParaRPr lang="en-US" dirty="0"/>
          </a:p>
        </p:txBody>
      </p:sp>
      <p:sp>
        <p:nvSpPr>
          <p:cNvPr id="28" name="Date Placeholder 3">
            <a:extLst>
              <a:ext uri="{FF2B5EF4-FFF2-40B4-BE49-F238E27FC236}">
                <a16:creationId xmlns:a16="http://schemas.microsoft.com/office/drawing/2014/main" id="{A1654625-2F9D-43A8-9B19-A1501B2C4B8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6216634"/>
            <a:ext cx="5716962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1" name="Text Placeholder 4" descr="UiO segl">
            <a:extLst>
              <a:ext uri="{FF2B5EF4-FFF2-40B4-BE49-F238E27FC236}">
                <a16:creationId xmlns:a16="http://schemas.microsoft.com/office/drawing/2014/main" id="{D397E638-588F-47C4-8318-DB30D79BCF6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5">
              <a:extLst>
                <a:ext uri="{96DAC541-7B7A-43D3-8B79-37D633B846F1}">
                  <asvg:svgBlip xmlns=""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14" name="addin_colorbox" hidden="1">
            <a:extLst>
              <a:ext uri="{FF2B5EF4-FFF2-40B4-BE49-F238E27FC236}">
                <a16:creationId xmlns:a16="http://schemas.microsoft.com/office/drawing/2014/main" id="{B34046E2-E0A0-4315-9411-04EBA19D54DA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6" name="addin_title" hidden="1">
            <a:extLst>
              <a:ext uri="{FF2B5EF4-FFF2-40B4-BE49-F238E27FC236}">
                <a16:creationId xmlns:a16="http://schemas.microsoft.com/office/drawing/2014/main" id="{EB9E8B29-78FF-422D-B648-7D4F0D403082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7" name="addin_text" hidden="1">
            <a:extLst>
              <a:ext uri="{FF2B5EF4-FFF2-40B4-BE49-F238E27FC236}">
                <a16:creationId xmlns:a16="http://schemas.microsoft.com/office/drawing/2014/main" id="{918F58FB-9B03-413E-989C-AE087C74A791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8" name="addin_image" hidden="1">
            <a:extLst>
              <a:ext uri="{FF2B5EF4-FFF2-40B4-BE49-F238E27FC236}">
                <a16:creationId xmlns:a16="http://schemas.microsoft.com/office/drawing/2014/main" id="{916BC30A-E2A3-4BB3-8175-D14FBA97BB4A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189797EA-4203-48ED-9B9C-9481B1311A52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0" name="addin_logo" hidden="1">
            <a:extLst>
              <a:ext uri="{FF2B5EF4-FFF2-40B4-BE49-F238E27FC236}">
                <a16:creationId xmlns:a16="http://schemas.microsoft.com/office/drawing/2014/main" id="{D3C84601-A4D0-4B48-876F-9DC17367A2A1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pic>
        <p:nvPicPr>
          <p:cNvPr id="22" name="logo_hvit" descr="UiO Segl" hidden="1">
            <a:extLst>
              <a:ext uri="{FF2B5EF4-FFF2-40B4-BE49-F238E27FC236}">
                <a16:creationId xmlns:a16="http://schemas.microsoft.com/office/drawing/2014/main" id="{9312E79A-63CD-41D4-8EA6-B9BD7EBEEAD2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3" name="logo_sort" descr="UiO Segl" hidden="1">
            <a:extLst>
              <a:ext uri="{FF2B5EF4-FFF2-40B4-BE49-F238E27FC236}">
                <a16:creationId xmlns:a16="http://schemas.microsoft.com/office/drawing/2014/main" id="{CCD2A0AF-6987-472B-AB0A-FE4E51B298B4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=""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24" name="addin_colorlist" hidden="1">
            <a:extLst>
              <a:ext uri="{FF2B5EF4-FFF2-40B4-BE49-F238E27FC236}">
                <a16:creationId xmlns:a16="http://schemas.microsoft.com/office/drawing/2014/main" id="{FD548E61-D022-4178-8722-46839AB856D2}"/>
              </a:ext>
            </a:extLst>
          </p:cNvPr>
          <p:cNvSpPr/>
          <p:nvPr userDrawn="1"/>
        </p:nvSpPr>
        <p:spPr>
          <a:xfrm>
            <a:off x="152400" y="-13141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halv1, halv2, halv3, halv4, halv5, halv6, halv7, halv8</a:t>
            </a:r>
          </a:p>
        </p:txBody>
      </p:sp>
    </p:spTree>
    <p:extLst>
      <p:ext uri="{BB962C8B-B14F-4D97-AF65-F5344CB8AC3E}">
        <p14:creationId xmlns:p14="http://schemas.microsoft.com/office/powerpoint/2010/main" val="29554692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UiO Farge/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ext Placeholder 2" descr="Bakgrunn">
            <a:extLst>
              <a:ext uri="{FF2B5EF4-FFF2-40B4-BE49-F238E27FC236}">
                <a16:creationId xmlns:a16="http://schemas.microsoft.com/office/drawing/2014/main" id="{80CF6147-1B60-436B-ABD0-E426D3DDF3E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1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F839063B-4438-46C0-A11A-618196F76696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0" name="Text Placeholder 6" descr="Logo Universitetet i oslo">
            <a:extLst>
              <a:ext uri="{FF2B5EF4-FFF2-40B4-BE49-F238E27FC236}">
                <a16:creationId xmlns:a16="http://schemas.microsoft.com/office/drawing/2014/main" id="{36E824D8-5207-4DF5-BD9E-C1307AD980A6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86112" y="381854"/>
            <a:ext cx="5619582" cy="1116919"/>
          </a:xfr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069DA1E-EAF3-4579-9C13-A3B45E22F6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9038" y="3375167"/>
            <a:ext cx="5716962" cy="1547605"/>
          </a:xfrm>
        </p:spPr>
        <p:txBody>
          <a:bodyPr/>
          <a:lstStyle>
            <a:lvl1pPr>
              <a:lnSpc>
                <a:spcPct val="100000"/>
              </a:lnSpc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4" name="Subtitle 2">
            <a:extLst>
              <a:ext uri="{FF2B5EF4-FFF2-40B4-BE49-F238E27FC236}">
                <a16:creationId xmlns:a16="http://schemas.microsoft.com/office/drawing/2014/main" id="{502EFC6A-E5AE-4CDD-893A-8151185CCF90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83800" y="5199013"/>
            <a:ext cx="5716962" cy="258079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175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22" name="Text Placeholder 8">
            <a:extLst>
              <a:ext uri="{FF2B5EF4-FFF2-40B4-BE49-F238E27FC236}">
                <a16:creationId xmlns:a16="http://schemas.microsoft.com/office/drawing/2014/main" id="{38E5FEA3-8D79-4D56-9664-2703F65E1EC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3800" y="5456305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3" name="Text Placeholder 8">
            <a:extLst>
              <a:ext uri="{FF2B5EF4-FFF2-40B4-BE49-F238E27FC236}">
                <a16:creationId xmlns:a16="http://schemas.microsoft.com/office/drawing/2014/main" id="{74BFEE26-19F8-420D-B230-46123EBE4C1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5723036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Enhet</a:t>
            </a:r>
            <a:endParaRPr lang="en-US" dirty="0"/>
          </a:p>
        </p:txBody>
      </p:sp>
      <p:sp>
        <p:nvSpPr>
          <p:cNvPr id="21" name="Date Placeholder 3">
            <a:extLst>
              <a:ext uri="{FF2B5EF4-FFF2-40B4-BE49-F238E27FC236}">
                <a16:creationId xmlns:a16="http://schemas.microsoft.com/office/drawing/2014/main" id="{F7CD78E4-773D-43A0-AF45-F06FF64BD1C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6216634"/>
            <a:ext cx="5716962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35" name="Text Placeholder 4" descr="UiO segl">
            <a:extLst>
              <a:ext uri="{FF2B5EF4-FFF2-40B4-BE49-F238E27FC236}">
                <a16:creationId xmlns:a16="http://schemas.microsoft.com/office/drawing/2014/main" id="{F9A19FD8-51AB-4838-9B3F-0C4ED0CDF7B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6" name="addin_colorlist" hidden="1">
            <a:extLst>
              <a:ext uri="{FF2B5EF4-FFF2-40B4-BE49-F238E27FC236}">
                <a16:creationId xmlns:a16="http://schemas.microsoft.com/office/drawing/2014/main" id="{9C89DC5C-C295-4993-8094-F0B8D6618A6F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halv1, halv2, halv3, halv4, halv5, halv6, halv7, halv8</a:t>
            </a:r>
          </a:p>
        </p:txBody>
      </p:sp>
      <p:sp>
        <p:nvSpPr>
          <p:cNvPr id="27" name="addin_colorbox" hidden="1">
            <a:extLst>
              <a:ext uri="{FF2B5EF4-FFF2-40B4-BE49-F238E27FC236}">
                <a16:creationId xmlns:a16="http://schemas.microsoft.com/office/drawing/2014/main" id="{2CC73354-08EE-44A2-AB48-A462E1508E46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28" name="addin_title" hidden="1">
            <a:extLst>
              <a:ext uri="{FF2B5EF4-FFF2-40B4-BE49-F238E27FC236}">
                <a16:creationId xmlns:a16="http://schemas.microsoft.com/office/drawing/2014/main" id="{26C6DF9C-269B-4A64-898A-65E2DB4E1958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29" name="addin_text" hidden="1">
            <a:extLst>
              <a:ext uri="{FF2B5EF4-FFF2-40B4-BE49-F238E27FC236}">
                <a16:creationId xmlns:a16="http://schemas.microsoft.com/office/drawing/2014/main" id="{DEF32610-8099-45EC-A831-EA132BB98DEB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30" name="addin_image" hidden="1">
            <a:extLst>
              <a:ext uri="{FF2B5EF4-FFF2-40B4-BE49-F238E27FC236}">
                <a16:creationId xmlns:a16="http://schemas.microsoft.com/office/drawing/2014/main" id="{FCBF301A-51A4-47F6-A13E-EA0C05B57077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31" name="addin_grouplist" hidden="1">
            <a:extLst>
              <a:ext uri="{FF2B5EF4-FFF2-40B4-BE49-F238E27FC236}">
                <a16:creationId xmlns:a16="http://schemas.microsoft.com/office/drawing/2014/main" id="{31339D77-A008-41C5-8746-5E52634CF5F3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32" name="addin_logo" hidden="1">
            <a:extLst>
              <a:ext uri="{FF2B5EF4-FFF2-40B4-BE49-F238E27FC236}">
                <a16:creationId xmlns:a16="http://schemas.microsoft.com/office/drawing/2014/main" id="{826D203C-01F5-46E6-8CA5-6E8C2BD43803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pic>
        <p:nvPicPr>
          <p:cNvPr id="33" name="logo_hvit" descr="UiO Segl" hidden="1">
            <a:extLst>
              <a:ext uri="{FF2B5EF4-FFF2-40B4-BE49-F238E27FC236}">
                <a16:creationId xmlns:a16="http://schemas.microsoft.com/office/drawing/2014/main" id="{D427F631-71AD-40A0-9DBF-5B89C6D6AF8F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=""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34" name="logo_sort" descr="UiO Segl" hidden="1">
            <a:extLst>
              <a:ext uri="{FF2B5EF4-FFF2-40B4-BE49-F238E27FC236}">
                <a16:creationId xmlns:a16="http://schemas.microsoft.com/office/drawing/2014/main" id="{79A0A5BE-15A5-45D3-AAD4-DA46706180E2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=""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00098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rside UiO Fullbredde Bilde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ext Placeholder 2" descr="Bakgrunn">
            <a:extLst>
              <a:ext uri="{FF2B5EF4-FFF2-40B4-BE49-F238E27FC236}">
                <a16:creationId xmlns:a16="http://schemas.microsoft.com/office/drawing/2014/main" id="{659A8DBD-BD7A-4EDC-B67F-D66D4E02E6C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845483" y="12355"/>
            <a:ext cx="10343114" cy="6833287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B8534B2-2B3C-45E4-A5C6-20DB83FC5B61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1846263" y="12356"/>
            <a:ext cx="10345737" cy="6832943"/>
          </a:xfr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/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13" name="Rectangle 12" descr="Bakgrunn">
            <a:extLst>
              <a:ext uri="{FF2B5EF4-FFF2-40B4-BE49-F238E27FC236}">
                <a16:creationId xmlns:a16="http://schemas.microsoft.com/office/drawing/2014/main" id="{CDC2DD76-E94A-435B-BDB4-D10EA8D453D9}"/>
              </a:ext>
            </a:extLst>
          </p:cNvPr>
          <p:cNvSpPr/>
          <p:nvPr userDrawn="1"/>
        </p:nvSpPr>
        <p:spPr>
          <a:xfrm>
            <a:off x="0" y="0"/>
            <a:ext cx="1848918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0"/>
          </a:p>
        </p:txBody>
      </p:sp>
      <p:sp>
        <p:nvSpPr>
          <p:cNvPr id="37" name="Text Placeholder 6" descr="Logo Universitetet i oslo">
            <a:extLst>
              <a:ext uri="{FF2B5EF4-FFF2-40B4-BE49-F238E27FC236}">
                <a16:creationId xmlns:a16="http://schemas.microsoft.com/office/drawing/2014/main" id="{F29784C4-AE21-4452-BCC9-BC75C914498F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386112" y="381854"/>
            <a:ext cx="5619582" cy="1116919"/>
          </a:xfrm>
          <a:blipFill>
            <a:blip r:embed="rId3">
              <a:extLst>
                <a:ext uri="{96DAC541-7B7A-43D3-8B79-37D633B846F1}">
                  <asvg:svgBlip xmlns=""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39" name="Title 6">
            <a:extLst>
              <a:ext uri="{FF2B5EF4-FFF2-40B4-BE49-F238E27FC236}">
                <a16:creationId xmlns:a16="http://schemas.microsoft.com/office/drawing/2014/main" id="{5D15D34C-2B62-4A4C-AEE9-82137A8B1D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3594" y="3346829"/>
            <a:ext cx="5611203" cy="1797779"/>
          </a:xfrm>
        </p:spPr>
        <p:txBody>
          <a:bodyPr/>
          <a:lstStyle>
            <a:lvl1pPr>
              <a:lnSpc>
                <a:spcPct val="100000"/>
              </a:lnSpc>
              <a:defRPr sz="4500">
                <a:highlight>
                  <a:srgbClr val="FFFFFF"/>
                </a:highlight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0" name="Subtitle 2">
            <a:extLst>
              <a:ext uri="{FF2B5EF4-FFF2-40B4-BE49-F238E27FC236}">
                <a16:creationId xmlns:a16="http://schemas.microsoft.com/office/drawing/2014/main" id="{291ADE13-A8F2-46E2-995A-5B5A00B970C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463595" y="5199013"/>
            <a:ext cx="1584852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42" name="Text Placeholder 8">
            <a:extLst>
              <a:ext uri="{FF2B5EF4-FFF2-40B4-BE49-F238E27FC236}">
                <a16:creationId xmlns:a16="http://schemas.microsoft.com/office/drawing/2014/main" id="{7E6BC4FE-C55B-40DF-BE2C-B4A366CA9E9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463594" y="5468760"/>
            <a:ext cx="478977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43" name="Text Placeholder 8">
            <a:extLst>
              <a:ext uri="{FF2B5EF4-FFF2-40B4-BE49-F238E27FC236}">
                <a16:creationId xmlns:a16="http://schemas.microsoft.com/office/drawing/2014/main" id="{2A5C5038-A44D-4A5A-B6E6-4A3A6640788E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463594" y="5735491"/>
            <a:ext cx="586699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Enhet</a:t>
            </a:r>
            <a:endParaRPr lang="en-US" dirty="0"/>
          </a:p>
        </p:txBody>
      </p:sp>
      <p:sp>
        <p:nvSpPr>
          <p:cNvPr id="41" name="Date Placeholder 3">
            <a:extLst>
              <a:ext uri="{FF2B5EF4-FFF2-40B4-BE49-F238E27FC236}">
                <a16:creationId xmlns:a16="http://schemas.microsoft.com/office/drawing/2014/main" id="{6D771372-9AD5-430D-A81A-2E8203086FD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463595" y="6264544"/>
            <a:ext cx="1161660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endParaRPr lang="en-US" dirty="0">
              <a:highlight>
                <a:srgbClr val="FFFFFF"/>
              </a:highlight>
            </a:endParaRPr>
          </a:p>
        </p:txBody>
      </p:sp>
      <p:sp>
        <p:nvSpPr>
          <p:cNvPr id="38" name="Text Placeholder 4">
            <a:extLst>
              <a:ext uri="{FF2B5EF4-FFF2-40B4-BE49-F238E27FC236}">
                <a16:creationId xmlns:a16="http://schemas.microsoft.com/office/drawing/2014/main" id="{17DA3A3C-41C9-4BB1-8AF6-64A31B42E67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5">
              <a:extLst>
                <a:ext uri="{96DAC541-7B7A-43D3-8B79-37D633B846F1}">
                  <asvg:svgBlip xmlns=""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15" name="addin_colorbox" hidden="1">
            <a:extLst>
              <a:ext uri="{FF2B5EF4-FFF2-40B4-BE49-F238E27FC236}">
                <a16:creationId xmlns:a16="http://schemas.microsoft.com/office/drawing/2014/main" id="{49401EE1-2446-4FF1-9952-199B1AD33AA8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6" name="addin_title" hidden="1">
            <a:extLst>
              <a:ext uri="{FF2B5EF4-FFF2-40B4-BE49-F238E27FC236}">
                <a16:creationId xmlns:a16="http://schemas.microsoft.com/office/drawing/2014/main" id="{7838A1EF-4F8F-4E02-84A8-CBDE742A0167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7" name="addin_text" hidden="1">
            <a:extLst>
              <a:ext uri="{FF2B5EF4-FFF2-40B4-BE49-F238E27FC236}">
                <a16:creationId xmlns:a16="http://schemas.microsoft.com/office/drawing/2014/main" id="{1520438F-077B-4383-9B2E-BA087AF71C65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8" name="addin_image" hidden="1">
            <a:extLst>
              <a:ext uri="{FF2B5EF4-FFF2-40B4-BE49-F238E27FC236}">
                <a16:creationId xmlns:a16="http://schemas.microsoft.com/office/drawing/2014/main" id="{9AA4849A-5DB1-449C-B5F9-8D23CAAC0678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6FF82BAB-E28F-4E02-86D8-FEDC0BED1A1D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1" name="addin_logo" hidden="1">
            <a:extLst>
              <a:ext uri="{FF2B5EF4-FFF2-40B4-BE49-F238E27FC236}">
                <a16:creationId xmlns:a16="http://schemas.microsoft.com/office/drawing/2014/main" id="{EA3D402A-5E41-4E74-BCFE-6ECD172AE4E3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6" name="addin_colorbox" hidden="1">
            <a:extLst>
              <a:ext uri="{FF2B5EF4-FFF2-40B4-BE49-F238E27FC236}">
                <a16:creationId xmlns:a16="http://schemas.microsoft.com/office/drawing/2014/main" id="{B21C5878-1C16-4124-B18E-3FD702004B13}"/>
              </a:ext>
            </a:extLst>
          </p:cNvPr>
          <p:cNvSpPr/>
          <p:nvPr userDrawn="1"/>
        </p:nvSpPr>
        <p:spPr>
          <a:xfrm>
            <a:off x="501427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27" name="addin_title" hidden="1">
            <a:extLst>
              <a:ext uri="{FF2B5EF4-FFF2-40B4-BE49-F238E27FC236}">
                <a16:creationId xmlns:a16="http://schemas.microsoft.com/office/drawing/2014/main" id="{25090456-9625-456B-9BF8-33469B9C80F5}"/>
              </a:ext>
            </a:extLst>
          </p:cNvPr>
          <p:cNvSpPr/>
          <p:nvPr userDrawn="1"/>
        </p:nvSpPr>
        <p:spPr>
          <a:xfrm>
            <a:off x="987614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28" name="addin_text" hidden="1">
            <a:extLst>
              <a:ext uri="{FF2B5EF4-FFF2-40B4-BE49-F238E27FC236}">
                <a16:creationId xmlns:a16="http://schemas.microsoft.com/office/drawing/2014/main" id="{335F99C5-F1AA-4F79-BB95-80F64E93637D}"/>
              </a:ext>
            </a:extLst>
          </p:cNvPr>
          <p:cNvSpPr/>
          <p:nvPr userDrawn="1"/>
        </p:nvSpPr>
        <p:spPr>
          <a:xfrm>
            <a:off x="1524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9" name="addin_image" hidden="1">
            <a:extLst>
              <a:ext uri="{FF2B5EF4-FFF2-40B4-BE49-F238E27FC236}">
                <a16:creationId xmlns:a16="http://schemas.microsoft.com/office/drawing/2014/main" id="{8F68B54B-8B5A-4C05-93DB-7F2DC877EF5E}"/>
              </a:ext>
            </a:extLst>
          </p:cNvPr>
          <p:cNvSpPr/>
          <p:nvPr userDrawn="1"/>
        </p:nvSpPr>
        <p:spPr>
          <a:xfrm>
            <a:off x="2657476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30" name="addin_grouplist" hidden="1">
            <a:extLst>
              <a:ext uri="{FF2B5EF4-FFF2-40B4-BE49-F238E27FC236}">
                <a16:creationId xmlns:a16="http://schemas.microsoft.com/office/drawing/2014/main" id="{F2089761-1A50-4072-9872-C62B5CA9E1F1}"/>
              </a:ext>
            </a:extLst>
          </p:cNvPr>
          <p:cNvSpPr/>
          <p:nvPr userDrawn="1"/>
        </p:nvSpPr>
        <p:spPr>
          <a:xfrm>
            <a:off x="5125738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pic>
        <p:nvPicPr>
          <p:cNvPr id="31" name="logo_hvit" descr="UiO Segl" hidden="1">
            <a:extLst>
              <a:ext uri="{FF2B5EF4-FFF2-40B4-BE49-F238E27FC236}">
                <a16:creationId xmlns:a16="http://schemas.microsoft.com/office/drawing/2014/main" id="{27B17C39-2B30-4789-8BEA-4AE4B2320B77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96DAC541-7B7A-43D3-8B79-37D633B846F1}">
                <asvg:svgBlip xmlns=""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0785613" y="5458074"/>
            <a:ext cx="1025436" cy="1025436"/>
          </a:xfrm>
          <a:prstGeom prst="rect">
            <a:avLst/>
          </a:prstGeom>
        </p:spPr>
      </p:pic>
      <p:pic>
        <p:nvPicPr>
          <p:cNvPr id="32" name="logo_sort" descr="UiO segl" hidden="1">
            <a:extLst>
              <a:ext uri="{FF2B5EF4-FFF2-40B4-BE49-F238E27FC236}">
                <a16:creationId xmlns:a16="http://schemas.microsoft.com/office/drawing/2014/main" id="{46600C4D-987E-4F2B-917A-380F2324CB51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96DAC541-7B7A-43D3-8B79-37D633B846F1}">
                <asvg:svgBlip xmlns=""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0785613" y="5456640"/>
            <a:ext cx="1025421" cy="1025421"/>
          </a:xfrm>
          <a:prstGeom prst="rect">
            <a:avLst/>
          </a:prstGeom>
        </p:spPr>
      </p:pic>
      <p:sp>
        <p:nvSpPr>
          <p:cNvPr id="34" name="addin_logo" hidden="1">
            <a:extLst>
              <a:ext uri="{FF2B5EF4-FFF2-40B4-BE49-F238E27FC236}">
                <a16:creationId xmlns:a16="http://schemas.microsoft.com/office/drawing/2014/main" id="{E5963F14-DFC9-40C0-BCD0-4A837E431DF5}"/>
              </a:ext>
            </a:extLst>
          </p:cNvPr>
          <p:cNvSpPr/>
          <p:nvPr userDrawn="1"/>
        </p:nvSpPr>
        <p:spPr>
          <a:xfrm>
            <a:off x="75940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35" name="addin_colorlist" hidden="1">
            <a:extLst>
              <a:ext uri="{FF2B5EF4-FFF2-40B4-BE49-F238E27FC236}">
                <a16:creationId xmlns:a16="http://schemas.microsoft.com/office/drawing/2014/main" id="{B73620FB-5D82-4728-A1F9-C75D53925FBA}"/>
              </a:ext>
            </a:extLst>
          </p:cNvPr>
          <p:cNvSpPr/>
          <p:nvPr userDrawn="1"/>
        </p:nvSpPr>
        <p:spPr>
          <a:xfrm>
            <a:off x="0" y="-147218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kapfor1, kapfor4, kapfor5, kapfor6, kapfor7</a:t>
            </a:r>
          </a:p>
        </p:txBody>
      </p:sp>
    </p:spTree>
    <p:extLst>
      <p:ext uri="{BB962C8B-B14F-4D97-AF65-F5344CB8AC3E}">
        <p14:creationId xmlns:p14="http://schemas.microsoft.com/office/powerpoint/2010/main" val="22612476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UiO Fullbredde Farge/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8BFE38FF-9625-44DF-B333-387F961202A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845483" y="0"/>
            <a:ext cx="10343114" cy="6858000"/>
          </a:xfrm>
          <a:solidFill>
            <a:schemeClr val="accent1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EF08E9A7-5845-4082-8C4F-E26A3EA6418A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1848885" y="0"/>
            <a:ext cx="10343115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5" name="Text Placeholder 6" descr="Logo Universitetet i oslo">
            <a:extLst>
              <a:ext uri="{FF2B5EF4-FFF2-40B4-BE49-F238E27FC236}">
                <a16:creationId xmlns:a16="http://schemas.microsoft.com/office/drawing/2014/main" id="{50027A71-34C3-4277-9DC8-33989675B439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86112" y="381854"/>
            <a:ext cx="5619582" cy="1116919"/>
          </a:xfr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2826FC79-CEAE-42C3-9725-FAEABEBE65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3594" y="3346829"/>
            <a:ext cx="5611203" cy="1797779"/>
          </a:xfrm>
        </p:spPr>
        <p:txBody>
          <a:bodyPr/>
          <a:lstStyle>
            <a:lvl1pPr>
              <a:lnSpc>
                <a:spcPct val="100000"/>
              </a:lnSpc>
              <a:defRPr sz="4500">
                <a:highlight>
                  <a:srgbClr val="FFFFFF"/>
                </a:highlight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6" name="Subtitle 2">
            <a:extLst>
              <a:ext uri="{FF2B5EF4-FFF2-40B4-BE49-F238E27FC236}">
                <a16:creationId xmlns:a16="http://schemas.microsoft.com/office/drawing/2014/main" id="{A1A5E3CB-F490-44A3-9769-374F0F9201A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463595" y="5199013"/>
            <a:ext cx="1584852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3F93262B-E88D-4BFD-9D4B-7AD8BFDC480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463594" y="5468760"/>
            <a:ext cx="478977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830548DB-AABB-4BB8-A24A-769595E8EB4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463594" y="5735491"/>
            <a:ext cx="586699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Enhet</a:t>
            </a:r>
          </a:p>
        </p:txBody>
      </p:sp>
      <p:sp>
        <p:nvSpPr>
          <p:cNvPr id="27" name="Date Placeholder 3">
            <a:extLst>
              <a:ext uri="{FF2B5EF4-FFF2-40B4-BE49-F238E27FC236}">
                <a16:creationId xmlns:a16="http://schemas.microsoft.com/office/drawing/2014/main" id="{7600F748-6DC4-4BF6-91DC-8B5B9020482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463595" y="6264544"/>
            <a:ext cx="1161660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endParaRPr lang="en-US" dirty="0">
              <a:highlight>
                <a:srgbClr val="FFFFFF"/>
              </a:highlight>
            </a:endParaRPr>
          </a:p>
        </p:txBody>
      </p:sp>
      <p:sp>
        <p:nvSpPr>
          <p:cNvPr id="24" name="Text Placeholder 4" descr="UiO segl">
            <a:extLst>
              <a:ext uri="{FF2B5EF4-FFF2-40B4-BE49-F238E27FC236}">
                <a16:creationId xmlns:a16="http://schemas.microsoft.com/office/drawing/2014/main" id="{4826FBBD-4B21-4F4F-940C-B2F17405B17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B0379490-61FF-4C9C-B44F-5DD7CB40C36C}"/>
              </a:ext>
            </a:extLst>
          </p:cNvPr>
          <p:cNvSpPr/>
          <p:nvPr userDrawn="1"/>
        </p:nvSpPr>
        <p:spPr>
          <a:xfrm>
            <a:off x="0" y="-147218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kapfor1, kapfor4, kapfor5, kapfor6, kapfor7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6B42BF81-FF18-4115-85FC-CE7803CA65FB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418CE57E-2D37-4EE5-B26D-DFEAE88A153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CD630040-B997-4A94-A37F-E93FDB1C7D5A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D0D1E4AF-887F-464D-A7A3-31F99290069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96031079-7FE0-4679-A5A0-0F53F6C3A5B5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9" name="addin_logo" hidden="1">
            <a:extLst>
              <a:ext uri="{FF2B5EF4-FFF2-40B4-BE49-F238E27FC236}">
                <a16:creationId xmlns:a16="http://schemas.microsoft.com/office/drawing/2014/main" id="{9ABE3E70-DF6A-4CC2-9E35-9346CEDB8C5A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pic>
        <p:nvPicPr>
          <p:cNvPr id="20" name="logo_hvit" descr="UiO Segl" hidden="1">
            <a:extLst>
              <a:ext uri="{FF2B5EF4-FFF2-40B4-BE49-F238E27FC236}">
                <a16:creationId xmlns:a16="http://schemas.microsoft.com/office/drawing/2014/main" id="{A35AF58C-1F83-4C12-A068-80E9CC398435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=""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1" name="logo_sort" descr="UiO Segl" hidden="1">
            <a:extLst>
              <a:ext uri="{FF2B5EF4-FFF2-40B4-BE49-F238E27FC236}">
                <a16:creationId xmlns:a16="http://schemas.microsoft.com/office/drawing/2014/main" id="{D7BA3FF9-8E23-4D04-8078-E40403A8D745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=""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50289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rside Fakultet Bilde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A84D768E-AC85-41DD-B1B7-0298BF33163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lIns="0" tIns="0" rIns="0" bIns="0"/>
          <a:lstStyle/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13" name="Rectangle 12" descr="Bakgrunn">
            <a:extLst>
              <a:ext uri="{FF2B5EF4-FFF2-40B4-BE49-F238E27FC236}">
                <a16:creationId xmlns:a16="http://schemas.microsoft.com/office/drawing/2014/main" id="{CDC2DD76-E94A-435B-BDB4-D10EA8D453D9}"/>
              </a:ext>
            </a:extLst>
          </p:cNvPr>
          <p:cNvSpPr/>
          <p:nvPr userDrawn="1"/>
        </p:nvSpPr>
        <p:spPr>
          <a:xfrm>
            <a:off x="0" y="0"/>
            <a:ext cx="620988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0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1A99F6BB-7452-4A97-9D6D-C9C80D04D21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79038" y="239167"/>
            <a:ext cx="5075367" cy="2387600"/>
          </a:xfrm>
          <a:solidFill>
            <a:srgbClr val="0000FF">
              <a:alpha val="0"/>
            </a:srgbClr>
          </a:solidFill>
        </p:spPr>
        <p:txBody>
          <a:bodyPr anchor="t"/>
          <a:lstStyle>
            <a:lvl1pPr algn="l">
              <a:lnSpc>
                <a:spcPct val="100000"/>
              </a:lnSpc>
              <a:defRPr sz="4501"/>
            </a:lvl1pPr>
          </a:lstStyle>
          <a:p>
            <a:r>
              <a:rPr lang="nb-NO" noProof="0" dirty="0"/>
              <a:t>Velg fakultet fra </a:t>
            </a:r>
            <a:r>
              <a:rPr lang="nb-NO" noProof="0" dirty="0" err="1"/>
              <a:t>nedtrekksmenyen</a:t>
            </a:r>
            <a:endParaRPr lang="en-US" noProof="0" dirty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E17BAB58-FE9E-48CD-90C1-5A92CD4AF345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D1011A16-94DD-4043-A614-BEC724B6F1F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BC09F072-DFF2-42B8-9221-578EE194D06A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Enhet</a:t>
            </a:r>
            <a:endParaRPr lang="en-US" dirty="0"/>
          </a:p>
        </p:txBody>
      </p:sp>
      <p:sp>
        <p:nvSpPr>
          <p:cNvPr id="25" name="Date Placeholder 3">
            <a:extLst>
              <a:ext uri="{FF2B5EF4-FFF2-40B4-BE49-F238E27FC236}">
                <a16:creationId xmlns:a16="http://schemas.microsoft.com/office/drawing/2014/main" id="{3BBDCC2B-F1B3-4493-BC07-8FE83C70C0E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pic>
        <p:nvPicPr>
          <p:cNvPr id="24" name="Graphic 23" descr="UiO segl">
            <a:extLst>
              <a:ext uri="{FF2B5EF4-FFF2-40B4-BE49-F238E27FC236}">
                <a16:creationId xmlns:a16="http://schemas.microsoft.com/office/drawing/2014/main" id="{EC3480BC-2C3D-4A7E-9C52-40E1CC216EEE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9C5D506-67A5-4F89-8560-22F43BCF74AF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halv1, halv2, halv3, halv4, halv5, halv6, halv7, halv8</a:t>
            </a:r>
          </a:p>
        </p:txBody>
      </p:sp>
      <p:sp>
        <p:nvSpPr>
          <p:cNvPr id="16" name="addin_colorbox" hidden="1">
            <a:extLst>
              <a:ext uri="{FF2B5EF4-FFF2-40B4-BE49-F238E27FC236}">
                <a16:creationId xmlns:a16="http://schemas.microsoft.com/office/drawing/2014/main" id="{FCA3E1BC-B669-4110-87EA-FAF1FA6121DD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7" name="addin_title" hidden="1">
            <a:extLst>
              <a:ext uri="{FF2B5EF4-FFF2-40B4-BE49-F238E27FC236}">
                <a16:creationId xmlns:a16="http://schemas.microsoft.com/office/drawing/2014/main" id="{3ED724C7-6D8D-4B02-A942-476103665D4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8" name="addin_text" hidden="1">
            <a:extLst>
              <a:ext uri="{FF2B5EF4-FFF2-40B4-BE49-F238E27FC236}">
                <a16:creationId xmlns:a16="http://schemas.microsoft.com/office/drawing/2014/main" id="{3875A1F9-BE97-453C-A6D3-C2B80FB26DA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9" name="addin_image" hidden="1">
            <a:extLst>
              <a:ext uri="{FF2B5EF4-FFF2-40B4-BE49-F238E27FC236}">
                <a16:creationId xmlns:a16="http://schemas.microsoft.com/office/drawing/2014/main" id="{B74C45E3-A0CF-4E11-99D4-B0A97B5ECA6D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0" name="addin_grouplist" hidden="1">
            <a:extLst>
              <a:ext uri="{FF2B5EF4-FFF2-40B4-BE49-F238E27FC236}">
                <a16:creationId xmlns:a16="http://schemas.microsoft.com/office/drawing/2014/main" id="{E863661C-B13F-46BB-BA71-469E9D5AB327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1" name="addin_logo" hidden="1">
            <a:extLst>
              <a:ext uri="{FF2B5EF4-FFF2-40B4-BE49-F238E27FC236}">
                <a16:creationId xmlns:a16="http://schemas.microsoft.com/office/drawing/2014/main" id="{6B15E5D0-41F1-4B95-AEBC-8FEF29F24DE4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4918201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Fakultet Farge/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4" name="Content Placeholder 17" hidden="1">
            <a:extLst>
              <a:ext uri="{FF2B5EF4-FFF2-40B4-BE49-F238E27FC236}">
                <a16:creationId xmlns:a16="http://schemas.microsoft.com/office/drawing/2014/main" id="{F839063B-4438-46C0-A11A-618196F76696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1A99F6BB-7452-4A97-9D6D-C9C80D04D21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79038" y="239167"/>
            <a:ext cx="5075367" cy="2387600"/>
          </a:xfrm>
          <a:solidFill>
            <a:srgbClr val="0000FF">
              <a:alpha val="0"/>
            </a:srgbClr>
          </a:solidFill>
        </p:spPr>
        <p:txBody>
          <a:bodyPr anchor="t"/>
          <a:lstStyle>
            <a:lvl1pPr algn="l">
              <a:lnSpc>
                <a:spcPct val="100000"/>
              </a:lnSpc>
              <a:defRPr sz="4501"/>
            </a:lvl1pPr>
          </a:lstStyle>
          <a:p>
            <a:r>
              <a:rPr lang="nb-NO" noProof="0" dirty="0"/>
              <a:t>Velg fakultet fra </a:t>
            </a:r>
            <a:r>
              <a:rPr lang="nb-NO" noProof="0" dirty="0" err="1"/>
              <a:t>nedtrekksmenyen</a:t>
            </a:r>
            <a:endParaRPr lang="en-US" noProof="0" dirty="0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D0FDCF8F-A008-4CFD-BFC2-4B8B6F9B5138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5" name="Text Placeholder 8">
            <a:extLst>
              <a:ext uri="{FF2B5EF4-FFF2-40B4-BE49-F238E27FC236}">
                <a16:creationId xmlns:a16="http://schemas.microsoft.com/office/drawing/2014/main" id="{2127E9DC-8728-47D2-950F-5610AB44AE5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212AB716-EA8C-40F3-9E5E-FADFDE5B68A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Enhet</a:t>
            </a:r>
            <a:endParaRPr lang="en-US" dirty="0"/>
          </a:p>
        </p:txBody>
      </p:sp>
      <p:sp>
        <p:nvSpPr>
          <p:cNvPr id="24" name="Date Placeholder 3">
            <a:extLst>
              <a:ext uri="{FF2B5EF4-FFF2-40B4-BE49-F238E27FC236}">
                <a16:creationId xmlns:a16="http://schemas.microsoft.com/office/drawing/2014/main" id="{C0D51CD3-9F1B-45C4-9816-FCEC12A47AF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pic>
        <p:nvPicPr>
          <p:cNvPr id="28" name="Graphic 27" descr="UiO segl">
            <a:extLst>
              <a:ext uri="{FF2B5EF4-FFF2-40B4-BE49-F238E27FC236}">
                <a16:creationId xmlns:a16="http://schemas.microsoft.com/office/drawing/2014/main" id="{AECCD3CC-AC27-4207-85D4-8056C1F5FDD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9366813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Fakultet Uthevet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16BE45C5-2FD6-4365-884E-E7211BA9F811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8FC80015-4906-4750-9E68-18BCB837A813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6215063" y="0"/>
            <a:ext cx="5976937" cy="68580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B116A28A-122D-47FC-B20F-2DE6D034FBA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dirty="0" err="1">
                <a:latin typeface="Arial, sans-serif"/>
              </a:rPr>
              <a:t>Velg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fakultet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fra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nedtrekksmenyen</a:t>
            </a:r>
            <a:endParaRPr lang="nb-NO" noProof="0" dirty="0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1A99F6BB-7452-4A97-9D6D-C9C80D04D21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75634" y="2283763"/>
            <a:ext cx="5075367" cy="1650530"/>
          </a:xfrm>
        </p:spPr>
        <p:txBody>
          <a:bodyPr anchor="t"/>
          <a:lstStyle>
            <a:lvl1pPr algn="l">
              <a:lnSpc>
                <a:spcPct val="100000"/>
              </a:lnSpc>
              <a:defRPr sz="4501"/>
            </a:lvl1pPr>
          </a:lstStyle>
          <a:p>
            <a:r>
              <a:rPr lang="en-US" noProof="0" smtClean="0"/>
              <a:t>Click to edit Master title style</a:t>
            </a:r>
            <a:endParaRPr lang="nb-NO" noProof="0" dirty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16F080F3-F66D-44E1-A274-51E675B7D76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2B993451-3DED-457B-B2BA-C0AD678BC4F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E4C943B6-9D87-4707-9BC0-AB5D348B81A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Enhet</a:t>
            </a:r>
            <a:endParaRPr lang="en-US" dirty="0"/>
          </a:p>
        </p:txBody>
      </p:sp>
      <p:sp>
        <p:nvSpPr>
          <p:cNvPr id="25" name="Date Placeholder 3">
            <a:extLst>
              <a:ext uri="{FF2B5EF4-FFF2-40B4-BE49-F238E27FC236}">
                <a16:creationId xmlns:a16="http://schemas.microsoft.com/office/drawing/2014/main" id="{9138817D-ECF3-4F24-AB4D-EE86A7D38EC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pic>
        <p:nvPicPr>
          <p:cNvPr id="30" name="Graphic 29" descr="UiO segl">
            <a:extLst>
              <a:ext uri="{FF2B5EF4-FFF2-40B4-BE49-F238E27FC236}">
                <a16:creationId xmlns:a16="http://schemas.microsoft.com/office/drawing/2014/main" id="{E981D0C6-9965-4EA6-835B-007DA74548C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1" name="addin_colorlist" hidden="1">
            <a:extLst>
              <a:ext uri="{FF2B5EF4-FFF2-40B4-BE49-F238E27FC236}">
                <a16:creationId xmlns:a16="http://schemas.microsoft.com/office/drawing/2014/main" id="{FB8D8BF6-D27B-473E-8C7F-5564EC4E8842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halv1, halv2, halv3, halv4, halv5, halv6, halv7, halv8</a:t>
            </a:r>
          </a:p>
        </p:txBody>
      </p:sp>
      <p:sp>
        <p:nvSpPr>
          <p:cNvPr id="12" name="addin_colorbox" hidden="1">
            <a:extLst>
              <a:ext uri="{FF2B5EF4-FFF2-40B4-BE49-F238E27FC236}">
                <a16:creationId xmlns:a16="http://schemas.microsoft.com/office/drawing/2014/main" id="{AEA2A8D1-CC8A-49D7-B5F3-4D3D31E797B5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4" name="addin_title" hidden="1">
            <a:extLst>
              <a:ext uri="{FF2B5EF4-FFF2-40B4-BE49-F238E27FC236}">
                <a16:creationId xmlns:a16="http://schemas.microsoft.com/office/drawing/2014/main" id="{FA762AA7-0630-463D-983A-714A0FDC6D6B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BADFE346-6D41-462E-B93E-8A4581258439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2F05EFBC-3D55-4A55-AC99-18A584A64FD7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22529F69-78C3-4EA5-A8EF-DAED9CFEB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26D5A990-E30B-4E3A-A5A7-8F106A934ECB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2760581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Institutt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63D537D-BDA7-442F-85CC-77B15D3E9EBA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lIns="0" tIns="0" rIns="0" bIns="0"/>
          <a:lstStyle/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EA343E91-A7F8-411F-8D9E-AD0CD04545F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dirty="0" err="1">
                <a:latin typeface="Arial, sans-serif"/>
              </a:rPr>
              <a:t>Velg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fakultet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fra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nedtrekksmenyen</a:t>
            </a:r>
            <a:endParaRPr lang="nb-NO" noProof="0" dirty="0"/>
          </a:p>
        </p:txBody>
      </p:sp>
      <p:sp>
        <p:nvSpPr>
          <p:cNvPr id="25" name="Text Placeholder 4">
            <a:extLst>
              <a:ext uri="{FF2B5EF4-FFF2-40B4-BE49-F238E27FC236}">
                <a16:creationId xmlns:a16="http://schemas.microsoft.com/office/drawing/2014/main" id="{9353483E-A81E-4295-A996-3D67CCCC2E09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79038" y="653143"/>
            <a:ext cx="5075367" cy="1973624"/>
          </a:xfrm>
        </p:spPr>
        <p:txBody>
          <a:bodyPr/>
          <a:lstStyle>
            <a:lvl1pPr marL="0" indent="0">
              <a:buNone/>
              <a:defRPr lang="en-US" sz="4501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nb-NO" sz="450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Navn på institutt</a:t>
            </a:r>
            <a:endParaRPr lang="en-US" dirty="0"/>
          </a:p>
        </p:txBody>
      </p:sp>
      <p:sp>
        <p:nvSpPr>
          <p:cNvPr id="30" name="Text Placeholder 8">
            <a:extLst>
              <a:ext uri="{FF2B5EF4-FFF2-40B4-BE49-F238E27FC236}">
                <a16:creationId xmlns:a16="http://schemas.microsoft.com/office/drawing/2014/main" id="{A0F37DB2-E675-4E63-AD01-1D4996198F38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AF5E8745-EB5B-4C17-A308-AC6088BCA61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7CB7E83F-937E-4B9E-830A-492432F3A4E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Enhet</a:t>
            </a:r>
            <a:endParaRPr lang="en-US" dirty="0"/>
          </a:p>
        </p:txBody>
      </p:sp>
      <p:sp>
        <p:nvSpPr>
          <p:cNvPr id="27" name="Date Placeholder 3">
            <a:extLst>
              <a:ext uri="{FF2B5EF4-FFF2-40B4-BE49-F238E27FC236}">
                <a16:creationId xmlns:a16="http://schemas.microsoft.com/office/drawing/2014/main" id="{B8980526-4F9F-495D-A07D-8D82934AE66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pic>
        <p:nvPicPr>
          <p:cNvPr id="31" name="Graphic 30" descr="UiO segl">
            <a:extLst>
              <a:ext uri="{FF2B5EF4-FFF2-40B4-BE49-F238E27FC236}">
                <a16:creationId xmlns:a16="http://schemas.microsoft.com/office/drawing/2014/main" id="{9BE98BF2-9E12-4468-BCAE-2A3B441A6E8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5691721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Institutt Farge/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F839063B-4438-46C0-A11A-618196F76696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5" name="Text Placeholder 8">
            <a:extLst>
              <a:ext uri="{FF2B5EF4-FFF2-40B4-BE49-F238E27FC236}">
                <a16:creationId xmlns:a16="http://schemas.microsoft.com/office/drawing/2014/main" id="{542A6449-D96E-414F-A604-C4E12FC569E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dirty="0" err="1">
                <a:latin typeface="Arial, sans-serif"/>
              </a:rPr>
              <a:t>Velg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fakultet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fra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nedtrekksmenyen</a:t>
            </a:r>
            <a:endParaRPr lang="nb-NO" noProof="0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3E20FF9-F861-400C-878F-01B664860162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79038" y="653143"/>
            <a:ext cx="5075367" cy="1973624"/>
          </a:xfrm>
        </p:spPr>
        <p:txBody>
          <a:bodyPr/>
          <a:lstStyle>
            <a:lvl1pPr marL="0" indent="0">
              <a:buNone/>
              <a:defRPr lang="en-US" sz="4501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nb-NO" sz="450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Navn på institutt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D729F8AC-6A5E-427F-BADE-EA072C6164CF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548DDD7D-1EE4-480A-9DFC-6999E44EAAF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94EC4BF0-912D-4C74-897D-7058B1C43F41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Enhet</a:t>
            </a:r>
            <a:endParaRPr lang="en-US" dirty="0"/>
          </a:p>
        </p:txBody>
      </p:sp>
      <p:sp>
        <p:nvSpPr>
          <p:cNvPr id="26" name="Date Placeholder 3">
            <a:extLst>
              <a:ext uri="{FF2B5EF4-FFF2-40B4-BE49-F238E27FC236}">
                <a16:creationId xmlns:a16="http://schemas.microsoft.com/office/drawing/2014/main" id="{4387C63E-1139-41C5-A5DA-C7934430189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pic>
        <p:nvPicPr>
          <p:cNvPr id="30" name="Graphic 29" descr="UiO segl">
            <a:extLst>
              <a:ext uri="{FF2B5EF4-FFF2-40B4-BE49-F238E27FC236}">
                <a16:creationId xmlns:a16="http://schemas.microsoft.com/office/drawing/2014/main" id="{6E45B275-2917-4791-9D93-B119E57F1E0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3677782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Institutt Uthevet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25" name="Picture Placeholder 2">
            <a:extLst>
              <a:ext uri="{FF2B5EF4-FFF2-40B4-BE49-F238E27FC236}">
                <a16:creationId xmlns:a16="http://schemas.microsoft.com/office/drawing/2014/main" id="{B080593B-46D5-4272-829F-0AB9BB0A72E9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6209880" y="0"/>
            <a:ext cx="5982120" cy="6858000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24" name="Text Placeholder 8">
            <a:extLst>
              <a:ext uri="{FF2B5EF4-FFF2-40B4-BE49-F238E27FC236}">
                <a16:creationId xmlns:a16="http://schemas.microsoft.com/office/drawing/2014/main" id="{AA9DF7D4-90D1-427E-86F5-96B8E6DDF5C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dirty="0" err="1">
                <a:latin typeface="Arial, sans-serif"/>
              </a:rPr>
              <a:t>Velg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fakultet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fra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nedtrekksmenyen</a:t>
            </a:r>
            <a:endParaRPr lang="nb-NO" noProof="0" dirty="0"/>
          </a:p>
        </p:txBody>
      </p:sp>
      <p:sp>
        <p:nvSpPr>
          <p:cNvPr id="27" name="Text Placeholder 4">
            <a:extLst>
              <a:ext uri="{FF2B5EF4-FFF2-40B4-BE49-F238E27FC236}">
                <a16:creationId xmlns:a16="http://schemas.microsoft.com/office/drawing/2014/main" id="{05359BE4-B9E6-44C9-994B-4B43BA31858B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79038" y="653143"/>
            <a:ext cx="5075367" cy="1204686"/>
          </a:xfrm>
        </p:spPr>
        <p:txBody>
          <a:bodyPr/>
          <a:lstStyle>
            <a:lvl1pPr marL="0" indent="0">
              <a:buNone/>
              <a:defRPr lang="en-US" sz="2000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nb-NO" dirty="0"/>
              <a:t>Navn på institutt</a:t>
            </a:r>
            <a:endParaRPr lang="en-US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8B8A0E4F-1BA9-45F5-9553-E579F5F1C2D8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379039" y="2302849"/>
            <a:ext cx="5080128" cy="1702414"/>
          </a:xfrm>
        </p:spPr>
        <p:txBody>
          <a:bodyPr/>
          <a:lstStyle>
            <a:lvl1pPr marL="0" indent="0">
              <a:buNone/>
              <a:defRPr sz="4500"/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0" name="Text Placeholder 8">
            <a:extLst>
              <a:ext uri="{FF2B5EF4-FFF2-40B4-BE49-F238E27FC236}">
                <a16:creationId xmlns:a16="http://schemas.microsoft.com/office/drawing/2014/main" id="{88EA911F-B545-4F74-AF42-9EC2B355D8F1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4E55111D-AB70-4D2B-9C10-0B91F296CDF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1DB45DBF-1D97-4017-83BE-AD48141222A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Enhet</a:t>
            </a:r>
            <a:endParaRPr lang="en-US" dirty="0"/>
          </a:p>
        </p:txBody>
      </p:sp>
      <p:sp>
        <p:nvSpPr>
          <p:cNvPr id="26" name="Date Placeholder 3">
            <a:extLst>
              <a:ext uri="{FF2B5EF4-FFF2-40B4-BE49-F238E27FC236}">
                <a16:creationId xmlns:a16="http://schemas.microsoft.com/office/drawing/2014/main" id="{88916788-1A25-4BF7-B2F3-11CED5D74CB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pic>
        <p:nvPicPr>
          <p:cNvPr id="31" name="Graphic 30" descr="UiO segl">
            <a:extLst>
              <a:ext uri="{FF2B5EF4-FFF2-40B4-BE49-F238E27FC236}">
                <a16:creationId xmlns:a16="http://schemas.microsoft.com/office/drawing/2014/main" id="{27D749C7-8972-4648-8357-FE945BD1129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537975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sfortegnelse 01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2933" y="2503593"/>
            <a:ext cx="3717652" cy="1325563"/>
          </a:xfrm>
        </p:spPr>
        <p:txBody>
          <a:bodyPr/>
          <a:lstStyle>
            <a:lvl1pPr>
              <a:defRPr sz="4501"/>
            </a:lvl1pPr>
          </a:lstStyle>
          <a:p>
            <a:r>
              <a:rPr lang="en-US" noProof="0" smtClean="0"/>
              <a:t>Click to edit Master title style</a:t>
            </a:r>
            <a:endParaRPr lang="nb-NO" noProof="0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4F5D4F5D-6A45-4660-B498-EC62A1753CA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002667" y="1768008"/>
            <a:ext cx="5863168" cy="435133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4pPr>
          </a:lstStyle>
          <a:p>
            <a:pPr lvl="0"/>
            <a:r>
              <a:rPr lang="nb-NO" dirty="0"/>
              <a:t>Punkt A</a:t>
            </a:r>
          </a:p>
          <a:p>
            <a:pPr lvl="0"/>
            <a:r>
              <a:rPr lang="nb-NO" dirty="0"/>
              <a:t>Punkt B</a:t>
            </a:r>
          </a:p>
          <a:p>
            <a:pPr lvl="0"/>
            <a:r>
              <a:rPr lang="nb-NO" dirty="0"/>
              <a:t>Punkt C</a:t>
            </a:r>
          </a:p>
          <a:p>
            <a:pPr lvl="0"/>
            <a:r>
              <a:rPr lang="nb-NO" dirty="0"/>
              <a:t>Punkt D</a:t>
            </a:r>
            <a:endParaRPr lang="en-US" dirty="0"/>
          </a:p>
        </p:txBody>
      </p:sp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F9CB4958-81B1-49B9-BBDA-D042DC89C1F0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05658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sfortegnelse 02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2933" y="2503593"/>
            <a:ext cx="3717652" cy="1325563"/>
          </a:xfrm>
        </p:spPr>
        <p:txBody>
          <a:bodyPr/>
          <a:lstStyle>
            <a:lvl1pPr>
              <a:defRPr sz="4501"/>
            </a:lvl1pPr>
          </a:lstStyle>
          <a:p>
            <a:r>
              <a:rPr lang="en-US" noProof="0" smtClean="0"/>
              <a:t>Click to edit Master title style</a:t>
            </a:r>
            <a:endParaRPr lang="nb-NO" noProof="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E40B9F-ECB7-4387-A58C-0A496B930AD5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736716" y="881598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A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36E426CF-9990-43F5-BE14-226088D8A7BB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413844" y="881598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B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20" name="Text Placeholder 2">
            <a:extLst>
              <a:ext uri="{FF2B5EF4-FFF2-40B4-BE49-F238E27FC236}">
                <a16:creationId xmlns:a16="http://schemas.microsoft.com/office/drawing/2014/main" id="{B679225E-A5E2-4DC8-9837-7BCA23C8E409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4736715" y="2527399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C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2A833A43-18E3-4392-918C-09F8E26D369D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413844" y="2527399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D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C23B8277-88D5-4007-B32D-B587FB6C14E8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736714" y="4173201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E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2366E2B9-433F-4D84-9677-520FBB3E32B3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8413845" y="4173201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F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02B12D4E-956E-456A-B250-54F8DAC4F518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262674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apittelsid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CDBCC00A-19CF-41BF-8147-46CE1C6A77C6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12191999" cy="6858000"/>
          </a:xfrm>
          <a:prstGeom prst="rect">
            <a:avLst/>
          </a:prstGeom>
        </p:spPr>
        <p:txBody>
          <a:bodyPr lIns="0" tIns="0" rIns="0" bIns="0"/>
          <a:lstStyle>
            <a:lvl1pPr>
              <a:buNone/>
              <a:defRPr/>
            </a:lvl1pPr>
          </a:lstStyle>
          <a:p>
            <a:r>
              <a:rPr lang="nb-NO" dirty="0"/>
              <a:t>Trykk - &gt; Sett inn -&gt; Bilde for å endre eller sette inn bilde</a:t>
            </a:r>
            <a:endParaRPr lang="en-US" dirty="0"/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545301A6-9B63-4AF8-9A67-C362499DE55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1144304"/>
            <a:ext cx="9144000" cy="1655762"/>
          </a:xfrm>
        </p:spPr>
        <p:txBody>
          <a:bodyPr wrap="none" bIns="0" anchor="b"/>
          <a:lstStyle>
            <a:lvl1pPr marL="0" indent="0" algn="ctr">
              <a:buNone/>
              <a:defRPr sz="1750"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 noProof="0" smtClean="0"/>
              <a:t>Click to edit Master subtitle style</a:t>
            </a:r>
            <a:endParaRPr lang="nb-NO" noProof="0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87DF5643-8F24-4F16-9356-F129900A4A2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3151019"/>
            <a:ext cx="9144000" cy="1878763"/>
          </a:xfrm>
        </p:spPr>
        <p:txBody>
          <a:bodyPr wrap="none" anchor="t"/>
          <a:lstStyle>
            <a:lvl1pPr algn="ctr">
              <a:defRPr sz="4501">
                <a:highlight>
                  <a:srgbClr val="FFFFFF"/>
                </a:highlight>
              </a:defRPr>
            </a:lvl1pPr>
          </a:lstStyle>
          <a:p>
            <a:r>
              <a:rPr lang="en-US" noProof="0" smtClean="0"/>
              <a:t>Click to edit Master title style</a:t>
            </a:r>
            <a:endParaRPr lang="nb-NO" noProof="0" dirty="0"/>
          </a:p>
        </p:txBody>
      </p:sp>
      <p:sp>
        <p:nvSpPr>
          <p:cNvPr id="8" name="Text Placeholder 4" descr="Logo Universitetet i oslo">
            <a:extLst>
              <a:ext uri="{FF2B5EF4-FFF2-40B4-BE49-F238E27FC236}">
                <a16:creationId xmlns:a16="http://schemas.microsoft.com/office/drawing/2014/main" id="{CB6C8A24-C7F7-483C-B347-EFA80560FB0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1001" y="6280142"/>
            <a:ext cx="1021262" cy="202980"/>
          </a:xfr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18" name="Footer Placeholder 4">
            <a:extLst>
              <a:ext uri="{FF2B5EF4-FFF2-40B4-BE49-F238E27FC236}">
                <a16:creationId xmlns:a16="http://schemas.microsoft.com/office/drawing/2014/main" id="{0DAEC6C7-85EA-449B-8EE8-2D97BF53ED2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283FD976-C7D4-4015-A9BA-91E02E673E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addin_colorlist" hidden="1">
            <a:extLst>
              <a:ext uri="{FF2B5EF4-FFF2-40B4-BE49-F238E27FC236}">
                <a16:creationId xmlns:a16="http://schemas.microsoft.com/office/drawing/2014/main" id="{F6C04A44-E476-4A49-B738-EE2D47D4BAD9}"/>
              </a:ext>
            </a:extLst>
          </p:cNvPr>
          <p:cNvSpPr/>
          <p:nvPr userDrawn="1"/>
        </p:nvSpPr>
        <p:spPr>
          <a:xfrm>
            <a:off x="0" y="-1442711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sid1, sid2, sid3, sid4</a:t>
            </a:r>
          </a:p>
        </p:txBody>
      </p:sp>
      <p:sp>
        <p:nvSpPr>
          <p:cNvPr id="10" name="addin_colorbox" hidden="1">
            <a:extLst>
              <a:ext uri="{FF2B5EF4-FFF2-40B4-BE49-F238E27FC236}">
                <a16:creationId xmlns:a16="http://schemas.microsoft.com/office/drawing/2014/main" id="{27C08BAF-0936-474D-B97E-5B57BFE4B3DC}"/>
              </a:ext>
            </a:extLst>
          </p:cNvPr>
          <p:cNvSpPr/>
          <p:nvPr userDrawn="1"/>
        </p:nvSpPr>
        <p:spPr>
          <a:xfrm>
            <a:off x="4973338" y="-1442711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1" name="addin_title" hidden="1">
            <a:extLst>
              <a:ext uri="{FF2B5EF4-FFF2-40B4-BE49-F238E27FC236}">
                <a16:creationId xmlns:a16="http://schemas.microsoft.com/office/drawing/2014/main" id="{CD588095-EB6E-4EE9-A470-1FC6B276AA84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2" name="addin_text" hidden="1">
            <a:extLst>
              <a:ext uri="{FF2B5EF4-FFF2-40B4-BE49-F238E27FC236}">
                <a16:creationId xmlns:a16="http://schemas.microsoft.com/office/drawing/2014/main" id="{01792D08-5194-467E-A9CB-E87CD6F0CF3C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4" name="addin_image" hidden="1">
            <a:extLst>
              <a:ext uri="{FF2B5EF4-FFF2-40B4-BE49-F238E27FC236}">
                <a16:creationId xmlns:a16="http://schemas.microsoft.com/office/drawing/2014/main" id="{7E0FF7D7-FC31-4FA1-B98D-9F5E73E0ED06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5" name="addin_background" hidden="1">
            <a:extLst>
              <a:ext uri="{FF2B5EF4-FFF2-40B4-BE49-F238E27FC236}">
                <a16:creationId xmlns:a16="http://schemas.microsoft.com/office/drawing/2014/main" id="{D73E79DB-AFAF-477A-B39A-3600CE59C832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addin_background</a:t>
            </a:r>
            <a:endParaRPr lang="nb-NO" dirty="0"/>
          </a:p>
        </p:txBody>
      </p:sp>
      <p:sp>
        <p:nvSpPr>
          <p:cNvPr id="16" name="addin_logo" hidden="1">
            <a:extLst>
              <a:ext uri="{FF2B5EF4-FFF2-40B4-BE49-F238E27FC236}">
                <a16:creationId xmlns:a16="http://schemas.microsoft.com/office/drawing/2014/main" id="{6D0ECAE0-D83D-477F-8858-4811F35FC31D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35868524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itat 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10FAE04-E853-4650-A24D-5F754E1D5AE2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chemeClr val="accent6"/>
          </a:solidFill>
        </p:spPr>
        <p:txBody>
          <a:bodyPr lIns="0" tIns="0" rIns="0" bIns="0"/>
          <a:lstStyle>
            <a:lvl1pPr>
              <a:buNone/>
              <a:defRPr>
                <a:solidFill>
                  <a:schemeClr val="bg1"/>
                </a:solidFill>
              </a:defRPr>
            </a:lvl1pPr>
          </a:lstStyle>
          <a:p>
            <a:pPr marL="125438" marR="0" lvl="0" indent="-125438" algn="l" defTabSz="914446" rtl="0" eaLnBrk="1" fontAlgn="auto" latinLnBrk="0" hangingPunct="1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/>
              <a:t>Trykk - &gt; Sett inn -&gt; Bilde for å endre eller sette inn bilde</a:t>
            </a:r>
            <a:endParaRPr lang="en-US" dirty="0"/>
          </a:p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524000" y="2057638"/>
            <a:ext cx="9144000" cy="2733991"/>
          </a:xfrm>
        </p:spPr>
        <p:txBody>
          <a:bodyPr anchor="ctr"/>
          <a:lstStyle>
            <a:lvl1pPr algn="ctr">
              <a:lnSpc>
                <a:spcPct val="100000"/>
              </a:lnSpc>
              <a:defRPr sz="4501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r>
              <a:rPr lang="nb-NO" noProof="0" dirty="0"/>
              <a:t>Sitat</a:t>
            </a:r>
          </a:p>
        </p:txBody>
      </p:sp>
      <p:sp>
        <p:nvSpPr>
          <p:cNvPr id="11" name="Text Placeholder 4" descr="Logo Universitetet i oslo">
            <a:extLst>
              <a:ext uri="{FF2B5EF4-FFF2-40B4-BE49-F238E27FC236}">
                <a16:creationId xmlns:a16="http://schemas.microsoft.com/office/drawing/2014/main" id="{85E9E616-9857-4793-9543-97601CFB29B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1001" y="6280142"/>
            <a:ext cx="1021262" cy="202980"/>
          </a:xfr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4" name="addin_colorlist" hidden="1">
            <a:extLst>
              <a:ext uri="{FF2B5EF4-FFF2-40B4-BE49-F238E27FC236}">
                <a16:creationId xmlns:a16="http://schemas.microsoft.com/office/drawing/2014/main" id="{3688BA85-E873-4370-B3DC-1DB3D6805327}"/>
              </a:ext>
            </a:extLst>
          </p:cNvPr>
          <p:cNvSpPr/>
          <p:nvPr userDrawn="1"/>
        </p:nvSpPr>
        <p:spPr>
          <a:xfrm>
            <a:off x="2430935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sitk1, sitk2, sitk3</a:t>
            </a:r>
          </a:p>
        </p:txBody>
      </p:sp>
      <p:sp>
        <p:nvSpPr>
          <p:cNvPr id="5" name="addin_colorbox" hidden="1">
            <a:extLst>
              <a:ext uri="{FF2B5EF4-FFF2-40B4-BE49-F238E27FC236}">
                <a16:creationId xmlns:a16="http://schemas.microsoft.com/office/drawing/2014/main" id="{01750E1E-149D-4737-BB50-E180FD96210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6" name="addin_title" hidden="1">
            <a:extLst>
              <a:ext uri="{FF2B5EF4-FFF2-40B4-BE49-F238E27FC236}">
                <a16:creationId xmlns:a16="http://schemas.microsoft.com/office/drawing/2014/main" id="{8A95C1E6-41C2-4B63-A678-1197B885A271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7" name="addin_text" hidden="1">
            <a:extLst>
              <a:ext uri="{FF2B5EF4-FFF2-40B4-BE49-F238E27FC236}">
                <a16:creationId xmlns:a16="http://schemas.microsoft.com/office/drawing/2014/main" id="{88900728-1D9A-4CFE-BD46-77F03BBF6825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8" name="addin_image" hidden="1">
            <a:extLst>
              <a:ext uri="{FF2B5EF4-FFF2-40B4-BE49-F238E27FC236}">
                <a16:creationId xmlns:a16="http://schemas.microsoft.com/office/drawing/2014/main" id="{71F63DE9-1A9D-416E-8BF1-5DDBAC2C3665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9" name="addin_grouplist" hidden="1">
            <a:extLst>
              <a:ext uri="{FF2B5EF4-FFF2-40B4-BE49-F238E27FC236}">
                <a16:creationId xmlns:a16="http://schemas.microsoft.com/office/drawing/2014/main" id="{55453450-7C5E-47ED-8FB9-95BB5C190194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0" name="addin_background" hidden="1">
            <a:extLst>
              <a:ext uri="{FF2B5EF4-FFF2-40B4-BE49-F238E27FC236}">
                <a16:creationId xmlns:a16="http://schemas.microsoft.com/office/drawing/2014/main" id="{19DE1B7D-2015-4D3D-81DA-BE1C0B884B8C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Addin_background</a:t>
            </a:r>
            <a:endParaRPr lang="nb-NO" dirty="0"/>
          </a:p>
        </p:txBody>
      </p:sp>
      <p:sp>
        <p:nvSpPr>
          <p:cNvPr id="12" name="addin_colorlist" hidden="1">
            <a:extLst>
              <a:ext uri="{FF2B5EF4-FFF2-40B4-BE49-F238E27FC236}">
                <a16:creationId xmlns:a16="http://schemas.microsoft.com/office/drawing/2014/main" id="{2DACBF1F-1831-46CB-8E94-DAC5CC4C8A53}"/>
              </a:ext>
            </a:extLst>
          </p:cNvPr>
          <p:cNvSpPr/>
          <p:nvPr userDrawn="1"/>
        </p:nvSpPr>
        <p:spPr>
          <a:xfrm>
            <a:off x="2583335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sitk1, sitk2, sitk3</a:t>
            </a:r>
          </a:p>
        </p:txBody>
      </p:sp>
      <p:sp>
        <p:nvSpPr>
          <p:cNvPr id="13" name="addin_colorbox" hidden="1">
            <a:extLst>
              <a:ext uri="{FF2B5EF4-FFF2-40B4-BE49-F238E27FC236}">
                <a16:creationId xmlns:a16="http://schemas.microsoft.com/office/drawing/2014/main" id="{08780C0B-BBD9-4BF7-B461-4D609C762B61}"/>
              </a:ext>
            </a:extLst>
          </p:cNvPr>
          <p:cNvSpPr/>
          <p:nvPr userDrawn="1"/>
        </p:nvSpPr>
        <p:spPr>
          <a:xfrm>
            <a:off x="501427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4" name="addin_title" hidden="1">
            <a:extLst>
              <a:ext uri="{FF2B5EF4-FFF2-40B4-BE49-F238E27FC236}">
                <a16:creationId xmlns:a16="http://schemas.microsoft.com/office/drawing/2014/main" id="{3E5FC6D0-29E6-4763-9016-B07C6C2F674E}"/>
              </a:ext>
            </a:extLst>
          </p:cNvPr>
          <p:cNvSpPr/>
          <p:nvPr userDrawn="1"/>
        </p:nvSpPr>
        <p:spPr>
          <a:xfrm>
            <a:off x="987614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E5048523-44FB-402D-AF9A-189895D758AB}"/>
              </a:ext>
            </a:extLst>
          </p:cNvPr>
          <p:cNvSpPr/>
          <p:nvPr userDrawn="1"/>
        </p:nvSpPr>
        <p:spPr>
          <a:xfrm>
            <a:off x="1524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4EBCC3D3-FB5E-4C44-BD2A-4765289129B6}"/>
              </a:ext>
            </a:extLst>
          </p:cNvPr>
          <p:cNvSpPr/>
          <p:nvPr userDrawn="1"/>
        </p:nvSpPr>
        <p:spPr>
          <a:xfrm>
            <a:off x="2657476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A21182DD-62B1-48E3-8A1E-30E0E49F8581}"/>
              </a:ext>
            </a:extLst>
          </p:cNvPr>
          <p:cNvSpPr/>
          <p:nvPr userDrawn="1"/>
        </p:nvSpPr>
        <p:spPr>
          <a:xfrm>
            <a:off x="5125738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8" name="addin_background" hidden="1">
            <a:extLst>
              <a:ext uri="{FF2B5EF4-FFF2-40B4-BE49-F238E27FC236}">
                <a16:creationId xmlns:a16="http://schemas.microsoft.com/office/drawing/2014/main" id="{DA65AA7C-2435-43EC-9E54-A952934DE561}"/>
              </a:ext>
            </a:extLst>
          </p:cNvPr>
          <p:cNvSpPr/>
          <p:nvPr userDrawn="1"/>
        </p:nvSpPr>
        <p:spPr>
          <a:xfrm>
            <a:off x="75940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Addin_background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33147166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 tekstboks med under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56C04064-582F-4194-A0D4-8D33390FD5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 smtClean="0"/>
              <a:t>Click to edit Master title style</a:t>
            </a:r>
            <a:endParaRPr lang="nb-NO" noProof="0" dirty="0"/>
          </a:p>
        </p:txBody>
      </p:sp>
      <p:sp>
        <p:nvSpPr>
          <p:cNvPr id="47" name="Subtitle 2">
            <a:extLst>
              <a:ext uri="{FF2B5EF4-FFF2-40B4-BE49-F238E27FC236}">
                <a16:creationId xmlns:a16="http://schemas.microsoft.com/office/drawing/2014/main" id="{A3A431AF-BD4A-47F9-9ACD-109F83F1426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80168" y="1003335"/>
            <a:ext cx="11431664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18" name="Content Placeholder 3">
            <a:extLst>
              <a:ext uri="{FF2B5EF4-FFF2-40B4-BE49-F238E27FC236}">
                <a16:creationId xmlns:a16="http://schemas.microsoft.com/office/drawing/2014/main" id="{387AD4FF-2A17-41D2-9989-72E3EE53EDB7}"/>
              </a:ext>
            </a:extLst>
          </p:cNvPr>
          <p:cNvSpPr>
            <a:spLocks noGrp="1"/>
          </p:cNvSpPr>
          <p:nvPr>
            <p:ph sz="half" idx="30"/>
          </p:nvPr>
        </p:nvSpPr>
        <p:spPr>
          <a:xfrm>
            <a:off x="380169" y="1704042"/>
            <a:ext cx="11431663" cy="4354559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noProof="0" smtClean="0"/>
              <a:t>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nb-NO" noProof="0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82207EF-1A49-4BEC-B35C-772E1E2EFECD}"/>
              </a:ext>
            </a:extLst>
          </p:cNvPr>
          <p:cNvSpPr>
            <a:spLocks noGrp="1"/>
          </p:cNvSpPr>
          <p:nvPr>
            <p:ph type="ftr" sz="quarter" idx="32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3134CF4-4951-4824-A36D-2B6BAEF472C0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914418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 tekstbokser med under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56C04064-582F-4194-A0D4-8D33390FD5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 smtClean="0"/>
              <a:t>Click to edit Master title style</a:t>
            </a:r>
            <a:endParaRPr lang="nb-NO" noProof="0" dirty="0"/>
          </a:p>
        </p:txBody>
      </p:sp>
      <p:sp>
        <p:nvSpPr>
          <p:cNvPr id="47" name="Subtitle 2">
            <a:extLst>
              <a:ext uri="{FF2B5EF4-FFF2-40B4-BE49-F238E27FC236}">
                <a16:creationId xmlns:a16="http://schemas.microsoft.com/office/drawing/2014/main" id="{A3A431AF-BD4A-47F9-9ACD-109F83F1426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80168" y="1003335"/>
            <a:ext cx="5469089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9" name="Content Placeholder 3">
            <a:extLst>
              <a:ext uri="{FF2B5EF4-FFF2-40B4-BE49-F238E27FC236}">
                <a16:creationId xmlns:a16="http://schemas.microsoft.com/office/drawing/2014/main" id="{E8C4F134-43A3-438E-88E2-D8FF0EDE7A13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80170" y="1704042"/>
            <a:ext cx="5469088" cy="4354559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noProof="0" smtClean="0"/>
              <a:t>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nb-NO" noProof="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B4003BB-F04C-4A8B-BC54-5FDD5D30356E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6342741" y="1003335"/>
            <a:ext cx="5469089" cy="494749"/>
          </a:xfrm>
        </p:spPr>
        <p:txBody>
          <a:bodyPr/>
          <a:lstStyle>
            <a:lvl1pPr marL="0" indent="0"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A0524D80-7434-47CB-8898-52900F44078A}"/>
              </a:ext>
            </a:extLst>
          </p:cNvPr>
          <p:cNvSpPr>
            <a:spLocks noGrp="1"/>
          </p:cNvSpPr>
          <p:nvPr>
            <p:ph sz="half" idx="31"/>
          </p:nvPr>
        </p:nvSpPr>
        <p:spPr>
          <a:xfrm>
            <a:off x="6342741" y="1704042"/>
            <a:ext cx="5469089" cy="4354851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noProof="0" smtClean="0"/>
              <a:t>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nb-NO" noProof="0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7AAA207-8E55-477B-AF05-92D6F597A5B7}"/>
              </a:ext>
            </a:extLst>
          </p:cNvPr>
          <p:cNvSpPr>
            <a:spLocks noGrp="1"/>
          </p:cNvSpPr>
          <p:nvPr>
            <p:ph type="ftr" sz="quarter" idx="34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FA7972B2-D533-401B-8556-469D52E0F4DD}"/>
              </a:ext>
            </a:extLst>
          </p:cNvPr>
          <p:cNvSpPr>
            <a:spLocks noGrp="1"/>
          </p:cNvSpPr>
          <p:nvPr>
            <p:ph type="sldNum" sz="quarter" idx="35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001611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e høy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icture Placeholder 4">
            <a:extLst>
              <a:ext uri="{FF2B5EF4-FFF2-40B4-BE49-F238E27FC236}">
                <a16:creationId xmlns:a16="http://schemas.microsoft.com/office/drawing/2014/main" id="{BBC24B24-8D61-4F79-AC7E-CAEA322622F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7659098" y="371518"/>
            <a:ext cx="4152735" cy="5325998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18" name="Text Placeholder 12">
            <a:extLst>
              <a:ext uri="{FF2B5EF4-FFF2-40B4-BE49-F238E27FC236}">
                <a16:creationId xmlns:a16="http://schemas.microsoft.com/office/drawing/2014/main" id="{51192628-F328-404D-8EFE-7A0B924C214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659097" y="5875993"/>
            <a:ext cx="4152735" cy="182608"/>
          </a:xfrm>
        </p:spPr>
        <p:txBody>
          <a:bodyPr/>
          <a:lstStyle>
            <a:lvl1pPr marL="0" indent="0" algn="r">
              <a:buNone/>
              <a:defRPr sz="750">
                <a:solidFill>
                  <a:srgbClr val="524B48"/>
                </a:solidFill>
              </a:defRPr>
            </a:lvl1pPr>
          </a:lstStyle>
          <a:p>
            <a:pPr lvl="0"/>
            <a:r>
              <a:rPr lang="nb-NO" dirty="0"/>
              <a:t>Fotokreditt / Bildetekst</a:t>
            </a:r>
            <a:endParaRPr lang="en-US" dirty="0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700DEDF7-A715-4410-ACF2-29795822FE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5715831" cy="75406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 smtClean="0"/>
              <a:t>Click to edit Master title style</a:t>
            </a:r>
            <a:endParaRPr lang="nb-NO" noProof="0" dirty="0"/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F0A05AF4-63D3-4127-BC34-6BD82C03AF3F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80168" y="1003335"/>
            <a:ext cx="5715831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29" name="Content Placeholder 3">
            <a:extLst>
              <a:ext uri="{FF2B5EF4-FFF2-40B4-BE49-F238E27FC236}">
                <a16:creationId xmlns:a16="http://schemas.microsoft.com/office/drawing/2014/main" id="{71E44F0B-F496-4E85-AC77-361685F3DAE7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80169" y="1704042"/>
            <a:ext cx="5715831" cy="4354559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noProof="0" smtClean="0"/>
              <a:t>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nb-NO" noProof="0" dirty="0"/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E9125386-EE30-45FB-BA78-8A032E308E2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998618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19F22D83-B5FE-4078-A904-43A0015893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 smtClean="0"/>
              <a:t>Click to edit Master title style</a:t>
            </a:r>
            <a:endParaRPr lang="nb-NO" noProof="0" dirty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B44269EB-52A0-4947-98BF-6FDC43498788}"/>
              </a:ext>
            </a:extLst>
          </p:cNvPr>
          <p:cNvSpPr>
            <a:spLocks noGrp="1"/>
          </p:cNvSpPr>
          <p:nvPr>
            <p:ph sz="quarter" idx="28"/>
          </p:nvPr>
        </p:nvSpPr>
        <p:spPr>
          <a:xfrm>
            <a:off x="380168" y="1180008"/>
            <a:ext cx="11431664" cy="4720030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Tx/>
              <a:buNone/>
              <a:defRPr sz="1500" b="0" i="0" u="none" cap="none">
                <a:solidFill>
                  <a:srgbClr val="000000"/>
                </a:solidFill>
                <a:latin typeface="+mn-lt"/>
              </a:defRPr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677B9B8B-41DA-40B7-A3EE-81571DB48AF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670157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 tekstbokser med ingres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le 1">
            <a:extLst>
              <a:ext uri="{FF2B5EF4-FFF2-40B4-BE49-F238E27FC236}">
                <a16:creationId xmlns:a16="http://schemas.microsoft.com/office/drawing/2014/main" id="{E1DAFF44-670E-4F4C-85A7-C39E379A89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/>
            </a:lvl1pPr>
          </a:lstStyle>
          <a:p>
            <a:r>
              <a:rPr lang="en-US" noProof="0" smtClean="0"/>
              <a:t>Click to edit Master title style</a:t>
            </a:r>
            <a:endParaRPr lang="nb-NO" noProof="0" dirty="0"/>
          </a:p>
        </p:txBody>
      </p:sp>
      <p:sp>
        <p:nvSpPr>
          <p:cNvPr id="14" name="Text Placeholder 21">
            <a:extLst>
              <a:ext uri="{FF2B5EF4-FFF2-40B4-BE49-F238E27FC236}">
                <a16:creationId xmlns:a16="http://schemas.microsoft.com/office/drawing/2014/main" id="{A53454CC-87E9-4EB8-A148-E8917C513AF2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80168" y="1003335"/>
            <a:ext cx="3524319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9B68EB7-26DD-44B0-B503-B133010AD6D9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379851" y="1710199"/>
            <a:ext cx="3524319" cy="81535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24" name="Content Placeholder 23">
            <a:extLst>
              <a:ext uri="{FF2B5EF4-FFF2-40B4-BE49-F238E27FC236}">
                <a16:creationId xmlns:a16="http://schemas.microsoft.com/office/drawing/2014/main" id="{F24F2E76-C57A-43E9-AE90-9A5885C83A59}"/>
              </a:ext>
            </a:extLst>
          </p:cNvPr>
          <p:cNvSpPr>
            <a:spLocks noGrp="1"/>
          </p:cNvSpPr>
          <p:nvPr>
            <p:ph sz="quarter" idx="36"/>
          </p:nvPr>
        </p:nvSpPr>
        <p:spPr>
          <a:xfrm>
            <a:off x="377360" y="2793528"/>
            <a:ext cx="3524319" cy="287543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Text Placeholder 21">
            <a:extLst>
              <a:ext uri="{FF2B5EF4-FFF2-40B4-BE49-F238E27FC236}">
                <a16:creationId xmlns:a16="http://schemas.microsoft.com/office/drawing/2014/main" id="{04FE8AE5-898D-4838-B222-D9178BD54890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333840" y="1003335"/>
            <a:ext cx="3524319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23871769-9C00-4F59-9847-667CD9B433BA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4333841" y="1720927"/>
            <a:ext cx="3524319" cy="81535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23" name="Content Placeholder 22">
            <a:extLst>
              <a:ext uri="{FF2B5EF4-FFF2-40B4-BE49-F238E27FC236}">
                <a16:creationId xmlns:a16="http://schemas.microsoft.com/office/drawing/2014/main" id="{3FA1C9B2-210C-4D25-800A-903735EC531A}"/>
              </a:ext>
            </a:extLst>
          </p:cNvPr>
          <p:cNvSpPr>
            <a:spLocks noGrp="1"/>
          </p:cNvSpPr>
          <p:nvPr>
            <p:ph sz="quarter" idx="35"/>
          </p:nvPr>
        </p:nvSpPr>
        <p:spPr>
          <a:xfrm>
            <a:off x="4333839" y="2793528"/>
            <a:ext cx="3524320" cy="287543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8" name="Text Placeholder 21">
            <a:extLst>
              <a:ext uri="{FF2B5EF4-FFF2-40B4-BE49-F238E27FC236}">
                <a16:creationId xmlns:a16="http://schemas.microsoft.com/office/drawing/2014/main" id="{734C1ED4-971E-4006-9901-E3C5A2D1ADFA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87512" y="1003335"/>
            <a:ext cx="3524319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17F28ED8-40A8-43F5-9C35-FA0A7A4B7B0A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8287513" y="1710199"/>
            <a:ext cx="3524639" cy="81535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25" name="Content Placeholder 24">
            <a:extLst>
              <a:ext uri="{FF2B5EF4-FFF2-40B4-BE49-F238E27FC236}">
                <a16:creationId xmlns:a16="http://schemas.microsoft.com/office/drawing/2014/main" id="{920B93BE-FC97-4838-B295-13DE19DE7FB1}"/>
              </a:ext>
            </a:extLst>
          </p:cNvPr>
          <p:cNvSpPr>
            <a:spLocks noGrp="1"/>
          </p:cNvSpPr>
          <p:nvPr>
            <p:ph sz="quarter" idx="37"/>
          </p:nvPr>
        </p:nvSpPr>
        <p:spPr>
          <a:xfrm>
            <a:off x="8284385" y="2793528"/>
            <a:ext cx="3524639" cy="287543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7" name="Footer Placeholder 4">
            <a:extLst>
              <a:ext uri="{FF2B5EF4-FFF2-40B4-BE49-F238E27FC236}">
                <a16:creationId xmlns:a16="http://schemas.microsoft.com/office/drawing/2014/main" id="{3EB74F5A-3F59-4167-9DC8-330443F3557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071523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 bilder top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1794FAB1-D6B5-4A8A-91E4-BEB7326ADF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/>
            </a:lvl1pPr>
          </a:lstStyle>
          <a:p>
            <a:r>
              <a:rPr lang="en-US" noProof="0" smtClean="0"/>
              <a:t>Click to edit Master title style</a:t>
            </a:r>
            <a:endParaRPr lang="nb-NO" noProof="0" dirty="0"/>
          </a:p>
        </p:txBody>
      </p:sp>
      <p:sp>
        <p:nvSpPr>
          <p:cNvPr id="37" name="Picture Placeholder 4">
            <a:extLst>
              <a:ext uri="{FF2B5EF4-FFF2-40B4-BE49-F238E27FC236}">
                <a16:creationId xmlns:a16="http://schemas.microsoft.com/office/drawing/2014/main" id="{8DB62B9B-DA6F-4B28-8109-CB17B37FC575}"/>
              </a:ext>
            </a:extLst>
          </p:cNvPr>
          <p:cNvSpPr>
            <a:spLocks noGrp="1"/>
          </p:cNvSpPr>
          <p:nvPr>
            <p:ph type="pic" sz="quarter" idx="30"/>
          </p:nvPr>
        </p:nvSpPr>
        <p:spPr>
          <a:xfrm>
            <a:off x="380168" y="1002716"/>
            <a:ext cx="3558980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35" name="Text Placeholder 21">
            <a:extLst>
              <a:ext uri="{FF2B5EF4-FFF2-40B4-BE49-F238E27FC236}">
                <a16:creationId xmlns:a16="http://schemas.microsoft.com/office/drawing/2014/main" id="{D77A5E11-842C-4FB6-815C-DFB3ABB62700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81050" y="2604949"/>
            <a:ext cx="3558098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6" name="Content Placeholder 3">
            <a:extLst>
              <a:ext uri="{FF2B5EF4-FFF2-40B4-BE49-F238E27FC236}">
                <a16:creationId xmlns:a16="http://schemas.microsoft.com/office/drawing/2014/main" id="{608D3BA1-A495-4A81-AEDF-108083B425F7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80168" y="3302287"/>
            <a:ext cx="3612984" cy="2366672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noProof="0" smtClean="0"/>
              <a:t>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nb-NO" noProof="0" dirty="0"/>
          </a:p>
        </p:txBody>
      </p:sp>
      <p:sp>
        <p:nvSpPr>
          <p:cNvPr id="34" name="Picture Placeholder 4">
            <a:extLst>
              <a:ext uri="{FF2B5EF4-FFF2-40B4-BE49-F238E27FC236}">
                <a16:creationId xmlns:a16="http://schemas.microsoft.com/office/drawing/2014/main" id="{8DBA5C73-7C13-4B90-AB3C-33800055D04C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4319317" y="1002716"/>
            <a:ext cx="3556173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32" name="Text Placeholder 21">
            <a:extLst>
              <a:ext uri="{FF2B5EF4-FFF2-40B4-BE49-F238E27FC236}">
                <a16:creationId xmlns:a16="http://schemas.microsoft.com/office/drawing/2014/main" id="{A5F10688-3BD3-4100-93E4-DF84C9CFDBE2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4322127" y="2604949"/>
            <a:ext cx="3553363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3" name="Content Placeholder 3">
            <a:extLst>
              <a:ext uri="{FF2B5EF4-FFF2-40B4-BE49-F238E27FC236}">
                <a16:creationId xmlns:a16="http://schemas.microsoft.com/office/drawing/2014/main" id="{3F640CBC-9652-48BE-BF08-FD238D950C8A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4316509" y="3302287"/>
            <a:ext cx="3612984" cy="2366672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noProof="0" smtClean="0"/>
              <a:t>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nb-NO" noProof="0" dirty="0"/>
          </a:p>
        </p:txBody>
      </p:sp>
      <p:sp>
        <p:nvSpPr>
          <p:cNvPr id="24" name="Picture Placeholder 4">
            <a:extLst>
              <a:ext uri="{FF2B5EF4-FFF2-40B4-BE49-F238E27FC236}">
                <a16:creationId xmlns:a16="http://schemas.microsoft.com/office/drawing/2014/main" id="{A93925D5-5699-4BE0-AEE8-00634046ACBA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8255658" y="1002716"/>
            <a:ext cx="3556173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3" name="Text Placeholder 21">
            <a:extLst>
              <a:ext uri="{FF2B5EF4-FFF2-40B4-BE49-F238E27FC236}">
                <a16:creationId xmlns:a16="http://schemas.microsoft.com/office/drawing/2014/main" id="{7F0F2B16-0190-4211-A226-C7673C0595F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58468" y="2604949"/>
            <a:ext cx="3553363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586DB7C2-F2F4-4198-835C-1F081121273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8252851" y="3302287"/>
            <a:ext cx="3612984" cy="2366672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noProof="0" smtClean="0"/>
              <a:t>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nb-NO" noProof="0" dirty="0"/>
          </a:p>
        </p:txBody>
      </p:sp>
      <p:sp>
        <p:nvSpPr>
          <p:cNvPr id="16" name="Footer Placeholder 4">
            <a:extLst>
              <a:ext uri="{FF2B5EF4-FFF2-40B4-BE49-F238E27FC236}">
                <a16:creationId xmlns:a16="http://schemas.microsoft.com/office/drawing/2014/main" id="{536D8A58-B677-4BBF-8564-3532CB713FA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845996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re tekstboks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56C04064-582F-4194-A0D4-8D33390FD5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/>
            </a:lvl1pPr>
          </a:lstStyle>
          <a:p>
            <a:r>
              <a:rPr lang="en-US" noProof="0" smtClean="0"/>
              <a:t>Click to edit Master title style</a:t>
            </a:r>
            <a:endParaRPr lang="nb-NO" noProof="0" dirty="0"/>
          </a:p>
        </p:txBody>
      </p:sp>
      <p:sp>
        <p:nvSpPr>
          <p:cNvPr id="47" name="Subtitle 2">
            <a:extLst>
              <a:ext uri="{FF2B5EF4-FFF2-40B4-BE49-F238E27FC236}">
                <a16:creationId xmlns:a16="http://schemas.microsoft.com/office/drawing/2014/main" id="{A3A431AF-BD4A-47F9-9ACD-109F83F1426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80168" y="1003335"/>
            <a:ext cx="11431664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6" name="Text Placeholder 21">
            <a:extLst>
              <a:ext uri="{FF2B5EF4-FFF2-40B4-BE49-F238E27FC236}">
                <a16:creationId xmlns:a16="http://schemas.microsoft.com/office/drawing/2014/main" id="{B72D2E40-18A8-4D11-A79B-F130A143E05C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380168" y="1570739"/>
            <a:ext cx="2703713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5" name="Content Placeholder 3">
            <a:extLst>
              <a:ext uri="{FF2B5EF4-FFF2-40B4-BE49-F238E27FC236}">
                <a16:creationId xmlns:a16="http://schemas.microsoft.com/office/drawing/2014/main" id="{FBF46E5C-C7CD-4024-B778-D17BB07C10CB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80168" y="2307944"/>
            <a:ext cx="2703713" cy="3361014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 smtClean="0"/>
              <a:t>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nb-NO" noProof="0" dirty="0"/>
          </a:p>
        </p:txBody>
      </p:sp>
      <p:sp>
        <p:nvSpPr>
          <p:cNvPr id="44" name="Text Placeholder 21">
            <a:extLst>
              <a:ext uri="{FF2B5EF4-FFF2-40B4-BE49-F238E27FC236}">
                <a16:creationId xmlns:a16="http://schemas.microsoft.com/office/drawing/2014/main" id="{3E2AF5D0-334B-4117-BADC-AC9D08C21C55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303806" y="1570739"/>
            <a:ext cx="2703713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3" name="Content Placeholder 3">
            <a:extLst>
              <a:ext uri="{FF2B5EF4-FFF2-40B4-BE49-F238E27FC236}">
                <a16:creationId xmlns:a16="http://schemas.microsoft.com/office/drawing/2014/main" id="{542EDCC5-87FC-4341-AA76-9AE955848C54}"/>
              </a:ext>
            </a:extLst>
          </p:cNvPr>
          <p:cNvSpPr>
            <a:spLocks noGrp="1"/>
          </p:cNvSpPr>
          <p:nvPr>
            <p:ph sz="half" idx="27"/>
          </p:nvPr>
        </p:nvSpPr>
        <p:spPr>
          <a:xfrm>
            <a:off x="3303806" y="2307943"/>
            <a:ext cx="2703713" cy="3361015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 smtClean="0"/>
              <a:t>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nb-NO" noProof="0" dirty="0"/>
          </a:p>
        </p:txBody>
      </p:sp>
      <p:sp>
        <p:nvSpPr>
          <p:cNvPr id="42" name="Text Placeholder 21">
            <a:extLst>
              <a:ext uri="{FF2B5EF4-FFF2-40B4-BE49-F238E27FC236}">
                <a16:creationId xmlns:a16="http://schemas.microsoft.com/office/drawing/2014/main" id="{B6D298D6-0193-4F36-B987-5B03BFD64A79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6205962" y="1570739"/>
            <a:ext cx="2703713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1" name="Content Placeholder 3">
            <a:extLst>
              <a:ext uri="{FF2B5EF4-FFF2-40B4-BE49-F238E27FC236}">
                <a16:creationId xmlns:a16="http://schemas.microsoft.com/office/drawing/2014/main" id="{E25FBBCD-FAB3-496C-9023-BEA9649A7EA4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6205962" y="2307944"/>
            <a:ext cx="2703713" cy="3361014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 smtClean="0"/>
              <a:t>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nb-NO" noProof="0" dirty="0"/>
          </a:p>
        </p:txBody>
      </p:sp>
      <p:sp>
        <p:nvSpPr>
          <p:cNvPr id="25" name="Text Placeholder 21">
            <a:extLst>
              <a:ext uri="{FF2B5EF4-FFF2-40B4-BE49-F238E27FC236}">
                <a16:creationId xmlns:a16="http://schemas.microsoft.com/office/drawing/2014/main" id="{84EBD52D-9372-4482-9683-865699B9658F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9108118" y="1570739"/>
            <a:ext cx="2703713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586DB7C2-F2F4-4198-835C-1F081121273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9108118" y="2307943"/>
            <a:ext cx="2703713" cy="3361013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 smtClean="0"/>
              <a:t>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nb-NO" noProof="0" dirty="0"/>
          </a:p>
        </p:txBody>
      </p:sp>
      <p:sp>
        <p:nvSpPr>
          <p:cNvPr id="16" name="Footer Placeholder 4">
            <a:extLst>
              <a:ext uri="{FF2B5EF4-FFF2-40B4-BE49-F238E27FC236}">
                <a16:creationId xmlns:a16="http://schemas.microsoft.com/office/drawing/2014/main" id="{AE5EE307-16A7-4BB4-826C-FE03F2BC5A6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911089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re bilder top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le 1">
            <a:extLst>
              <a:ext uri="{FF2B5EF4-FFF2-40B4-BE49-F238E27FC236}">
                <a16:creationId xmlns:a16="http://schemas.microsoft.com/office/drawing/2014/main" id="{7F856006-F837-40CC-A206-116358E515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/>
            </a:lvl1pPr>
          </a:lstStyle>
          <a:p>
            <a:r>
              <a:rPr lang="en-US" noProof="0" smtClean="0"/>
              <a:t>Click to edit Master title style</a:t>
            </a:r>
            <a:endParaRPr lang="nb-NO" noProof="0" dirty="0"/>
          </a:p>
        </p:txBody>
      </p:sp>
      <p:sp>
        <p:nvSpPr>
          <p:cNvPr id="21" name="Picture Placeholder 4">
            <a:extLst>
              <a:ext uri="{FF2B5EF4-FFF2-40B4-BE49-F238E27FC236}">
                <a16:creationId xmlns:a16="http://schemas.microsoft.com/office/drawing/2014/main" id="{DC80BDF2-BFAE-4432-9B71-EC93BBDB2643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380167" y="1002716"/>
            <a:ext cx="2716859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16" name="Subtitle 2">
            <a:extLst>
              <a:ext uri="{FF2B5EF4-FFF2-40B4-BE49-F238E27FC236}">
                <a16:creationId xmlns:a16="http://schemas.microsoft.com/office/drawing/2014/main" id="{11FE7522-682F-43A2-922B-D0B51A4624B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80168" y="2604949"/>
            <a:ext cx="2716858" cy="494749"/>
          </a:xfrm>
        </p:spPr>
        <p:txBody>
          <a:bodyPr anchor="t"/>
          <a:lstStyle>
            <a:lvl1pPr marL="0" indent="0" algn="l">
              <a:buNone/>
              <a:defRPr sz="15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30" name="Content Placeholder 3">
            <a:extLst>
              <a:ext uri="{FF2B5EF4-FFF2-40B4-BE49-F238E27FC236}">
                <a16:creationId xmlns:a16="http://schemas.microsoft.com/office/drawing/2014/main" id="{480D74DD-4A50-49DD-9306-A23A22079643}"/>
              </a:ext>
            </a:extLst>
          </p:cNvPr>
          <p:cNvSpPr>
            <a:spLocks noGrp="1"/>
          </p:cNvSpPr>
          <p:nvPr>
            <p:ph sz="half" idx="30"/>
          </p:nvPr>
        </p:nvSpPr>
        <p:spPr>
          <a:xfrm>
            <a:off x="380167" y="3292760"/>
            <a:ext cx="2716858" cy="2376198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 smtClean="0"/>
              <a:t>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nb-NO" noProof="0" dirty="0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E388075E-3AFC-4298-92EB-455858EE4D00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3286577" y="1002716"/>
            <a:ext cx="2716859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C5EE1A38-0897-4573-99F1-2AAFFB9267F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286578" y="2604949"/>
            <a:ext cx="2716858" cy="494749"/>
          </a:xfrm>
        </p:spPr>
        <p:txBody>
          <a:bodyPr anchor="t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9" name="Content Placeholder 3">
            <a:extLst>
              <a:ext uri="{FF2B5EF4-FFF2-40B4-BE49-F238E27FC236}">
                <a16:creationId xmlns:a16="http://schemas.microsoft.com/office/drawing/2014/main" id="{71E44F0B-F496-4E85-AC77-361685F3DAE7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286578" y="3292761"/>
            <a:ext cx="2716858" cy="2376198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 smtClean="0"/>
              <a:t>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nb-NO" noProof="0" dirty="0"/>
          </a:p>
        </p:txBody>
      </p:sp>
      <p:sp>
        <p:nvSpPr>
          <p:cNvPr id="25" name="Picture Placeholder 4">
            <a:extLst>
              <a:ext uri="{FF2B5EF4-FFF2-40B4-BE49-F238E27FC236}">
                <a16:creationId xmlns:a16="http://schemas.microsoft.com/office/drawing/2014/main" id="{3D1BDEE6-8393-45A2-903D-6459074B303C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6192988" y="1002716"/>
            <a:ext cx="2716859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0" name="Text Placeholder 21">
            <a:extLst>
              <a:ext uri="{FF2B5EF4-FFF2-40B4-BE49-F238E27FC236}">
                <a16:creationId xmlns:a16="http://schemas.microsoft.com/office/drawing/2014/main" id="{2D7B525A-A39D-4409-889F-3E50319F94F3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192988" y="2604949"/>
            <a:ext cx="2716858" cy="494749"/>
          </a:xfrm>
        </p:spPr>
        <p:txBody>
          <a:bodyPr anchor="t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8" name="Content Placeholder 3">
            <a:extLst>
              <a:ext uri="{FF2B5EF4-FFF2-40B4-BE49-F238E27FC236}">
                <a16:creationId xmlns:a16="http://schemas.microsoft.com/office/drawing/2014/main" id="{A3C6FFF7-1BD6-4C2E-949A-7AEAD2340CC4}"/>
              </a:ext>
            </a:extLst>
          </p:cNvPr>
          <p:cNvSpPr>
            <a:spLocks noGrp="1"/>
          </p:cNvSpPr>
          <p:nvPr>
            <p:ph sz="half" idx="28"/>
          </p:nvPr>
        </p:nvSpPr>
        <p:spPr>
          <a:xfrm>
            <a:off x="6192988" y="3292761"/>
            <a:ext cx="2716858" cy="2376198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 smtClean="0"/>
              <a:t>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nb-NO" noProof="0" dirty="0"/>
          </a:p>
        </p:txBody>
      </p:sp>
      <p:sp>
        <p:nvSpPr>
          <p:cNvPr id="27" name="Picture Placeholder 4">
            <a:extLst>
              <a:ext uri="{FF2B5EF4-FFF2-40B4-BE49-F238E27FC236}">
                <a16:creationId xmlns:a16="http://schemas.microsoft.com/office/drawing/2014/main" id="{BBC24B24-8D61-4F79-AC7E-CAEA322622F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9094974" y="1040821"/>
            <a:ext cx="2716858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6" name="Text Placeholder 21">
            <a:extLst>
              <a:ext uri="{FF2B5EF4-FFF2-40B4-BE49-F238E27FC236}">
                <a16:creationId xmlns:a16="http://schemas.microsoft.com/office/drawing/2014/main" id="{22AA6F0B-4FE7-4E1E-A833-9372AA448897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9094974" y="2604949"/>
            <a:ext cx="2716858" cy="494749"/>
          </a:xfrm>
        </p:spPr>
        <p:txBody>
          <a:bodyPr anchor="t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586DB7C2-F2F4-4198-835C-1F081121273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9094974" y="3292761"/>
            <a:ext cx="2716858" cy="2376197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 smtClean="0"/>
              <a:t>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nb-NO" noProof="0" dirty="0"/>
          </a:p>
        </p:txBody>
      </p:sp>
      <p:sp>
        <p:nvSpPr>
          <p:cNvPr id="19" name="Footer Placeholder 4">
            <a:extLst>
              <a:ext uri="{FF2B5EF4-FFF2-40B4-BE49-F238E27FC236}">
                <a16:creationId xmlns:a16="http://schemas.microsoft.com/office/drawing/2014/main" id="{9C3F215E-98D7-4E75-AF2C-6DC421F9F51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899497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 bilder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1">
            <a:extLst>
              <a:ext uri="{FF2B5EF4-FFF2-40B4-BE49-F238E27FC236}">
                <a16:creationId xmlns:a16="http://schemas.microsoft.com/office/drawing/2014/main" id="{00F89B0E-F421-45EF-8C78-C84FEFC483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/>
            </a:lvl1pPr>
          </a:lstStyle>
          <a:p>
            <a:r>
              <a:rPr lang="en-US" noProof="0" smtClean="0"/>
              <a:t>Click to edit Master title style</a:t>
            </a:r>
            <a:endParaRPr lang="nb-NO" noProof="0" dirty="0"/>
          </a:p>
        </p:txBody>
      </p:sp>
      <p:sp>
        <p:nvSpPr>
          <p:cNvPr id="23" name="Subtitle 2">
            <a:extLst>
              <a:ext uri="{FF2B5EF4-FFF2-40B4-BE49-F238E27FC236}">
                <a16:creationId xmlns:a16="http://schemas.microsoft.com/office/drawing/2014/main" id="{F7BB50C2-6F95-4C0A-8590-741501231A71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80168" y="1003335"/>
            <a:ext cx="11431664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D0001077-9CBF-4E3B-BC21-E948C160E969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380168" y="1729109"/>
            <a:ext cx="5611759" cy="3948448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D41D3FFA-A749-48E7-93B6-E3608A598DA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0168" y="5875993"/>
            <a:ext cx="5611760" cy="182608"/>
          </a:xfrm>
        </p:spPr>
        <p:txBody>
          <a:bodyPr/>
          <a:lstStyle>
            <a:lvl1pPr marL="0" indent="0" algn="r">
              <a:buNone/>
              <a:defRPr sz="750">
                <a:solidFill>
                  <a:srgbClr val="524B48"/>
                </a:solidFill>
              </a:defRPr>
            </a:lvl1pPr>
          </a:lstStyle>
          <a:p>
            <a:pPr lvl="0"/>
            <a:r>
              <a:rPr lang="nb-NO" dirty="0"/>
              <a:t>Fotokreditt / Bildetekst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B89F89F-F92D-4257-8097-9A576478EB56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6172201" y="1729109"/>
            <a:ext cx="5611759" cy="3948448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14" name="Text Placeholder 12">
            <a:extLst>
              <a:ext uri="{FF2B5EF4-FFF2-40B4-BE49-F238E27FC236}">
                <a16:creationId xmlns:a16="http://schemas.microsoft.com/office/drawing/2014/main" id="{BD368394-9DFE-49F7-8B3A-C5D11ABAF3C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200072" y="5875993"/>
            <a:ext cx="5583887" cy="182608"/>
          </a:xfrm>
        </p:spPr>
        <p:txBody>
          <a:bodyPr/>
          <a:lstStyle>
            <a:lvl1pPr marL="0" indent="0" algn="r">
              <a:buNone/>
              <a:defRPr sz="750">
                <a:solidFill>
                  <a:srgbClr val="524B48"/>
                </a:solidFill>
              </a:defRPr>
            </a:lvl1pPr>
          </a:lstStyle>
          <a:p>
            <a:pPr lvl="0"/>
            <a:r>
              <a:rPr lang="nb-NO" dirty="0"/>
              <a:t>Fotokreditt / Bildetekst</a:t>
            </a:r>
            <a:endParaRPr lang="en-US" dirty="0"/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E78C22F4-77A5-4B84-BD5E-2A59A32FB50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FAE41322-259C-45E1-8EBA-CD9AEBC31A7F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390369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 bi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itle 1">
            <a:extLst>
              <a:ext uri="{FF2B5EF4-FFF2-40B4-BE49-F238E27FC236}">
                <a16:creationId xmlns:a16="http://schemas.microsoft.com/office/drawing/2014/main" id="{53F87D86-02F1-4288-ADF3-CFC53D24CE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/>
            </a:lvl1pPr>
          </a:lstStyle>
          <a:p>
            <a:r>
              <a:rPr lang="en-US" noProof="0" smtClean="0"/>
              <a:t>Click to edit Master title style</a:t>
            </a:r>
            <a:endParaRPr lang="nb-NO" noProof="0" dirty="0"/>
          </a:p>
        </p:txBody>
      </p:sp>
      <p:sp>
        <p:nvSpPr>
          <p:cNvPr id="29" name="Text Placeholder 21">
            <a:extLst>
              <a:ext uri="{FF2B5EF4-FFF2-40B4-BE49-F238E27FC236}">
                <a16:creationId xmlns:a16="http://schemas.microsoft.com/office/drawing/2014/main" id="{78A54228-A18C-49D4-8BAE-55234982E140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80168" y="1003335"/>
            <a:ext cx="3524319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E37AE244-E30D-4FB2-98A6-B9EC37B05A95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380170" y="1710901"/>
            <a:ext cx="3524319" cy="3958058"/>
          </a:xfrm>
          <a:prstGeom prst="rect">
            <a:avLst/>
          </a:prstGeom>
          <a:noFill/>
        </p:spPr>
        <p:txBody>
          <a:bodyPr lIns="0" tIns="0" rIns="0" bIns="0"/>
          <a:lstStyle/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7" name="Text Placeholder 21">
            <a:extLst>
              <a:ext uri="{FF2B5EF4-FFF2-40B4-BE49-F238E27FC236}">
                <a16:creationId xmlns:a16="http://schemas.microsoft.com/office/drawing/2014/main" id="{16109106-4360-48AE-97EE-22C402C46E3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333840" y="1003335"/>
            <a:ext cx="3524319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4CA0C917-5130-4608-85A6-627EB2AFD5D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4333842" y="1703168"/>
            <a:ext cx="3524319" cy="3958058"/>
          </a:xfrm>
          <a:prstGeom prst="rect">
            <a:avLst/>
          </a:prstGeom>
          <a:noFill/>
        </p:spPr>
        <p:txBody>
          <a:bodyPr lIns="0" tIns="0" rIns="0" bIns="0"/>
          <a:lstStyle/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3" name="Text Placeholder 21">
            <a:extLst>
              <a:ext uri="{FF2B5EF4-FFF2-40B4-BE49-F238E27FC236}">
                <a16:creationId xmlns:a16="http://schemas.microsoft.com/office/drawing/2014/main" id="{7F0F2B16-0190-4211-A226-C7673C0595F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87512" y="1003335"/>
            <a:ext cx="3524319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B0C61C4C-3830-4483-B223-21FD6F02122E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8287514" y="1703168"/>
            <a:ext cx="3524319" cy="3958058"/>
          </a:xfrm>
          <a:prstGeom prst="rect">
            <a:avLst/>
          </a:prstGeom>
          <a:noFill/>
        </p:spPr>
        <p:txBody>
          <a:bodyPr lIns="0" tIns="0" rIns="0" bIns="0"/>
          <a:lstStyle/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BBD9063C-F778-46E7-8697-C72B9C1AA8F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921212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tort bilde utfyll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05C0B4E6-5502-441C-BDE1-D20B190815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 smtClean="0"/>
              <a:t>Click to edit Master title style</a:t>
            </a:r>
            <a:endParaRPr lang="nb-NO" noProof="0" dirty="0"/>
          </a:p>
        </p:txBody>
      </p:sp>
      <p:sp>
        <p:nvSpPr>
          <p:cNvPr id="27" name="Picture Placeholder 4">
            <a:extLst>
              <a:ext uri="{FF2B5EF4-FFF2-40B4-BE49-F238E27FC236}">
                <a16:creationId xmlns:a16="http://schemas.microsoft.com/office/drawing/2014/main" id="{BBC24B24-8D61-4F79-AC7E-CAEA322622F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0" y="1180008"/>
            <a:ext cx="12192000" cy="5677992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5" name="Text Placeholder 4" descr="Logo Universitetet i oslo">
            <a:extLst>
              <a:ext uri="{FF2B5EF4-FFF2-40B4-BE49-F238E27FC236}">
                <a16:creationId xmlns:a16="http://schemas.microsoft.com/office/drawing/2014/main" id="{47006D2C-998F-4DB7-B481-B9B3DCDC0DAF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381001" y="6280142"/>
            <a:ext cx="1021262" cy="202980"/>
          </a:xfr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55543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8BD289F-AA6B-4FB2-A81B-5302381448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AD1492D-B242-4BDE-940A-6ED6C625F8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498942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52A74D-3546-4670-BEBD-CB92E0E7D15B}" type="datetimeFigureOut">
              <a:rPr lang="en-US" smtClean="0"/>
              <a:t>9/20/2021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3E9497-2CC1-4CB7-96F1-CDA06BB9C9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459816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52A74D-3546-4670-BEBD-CB92E0E7D15B}" type="datetimeFigureOut">
              <a:rPr lang="en-US" smtClean="0"/>
              <a:t>9/20/2021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3E9497-2CC1-4CB7-96F1-CDA06BB9C9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58089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52A74D-3546-4670-BEBD-CB92E0E7D15B}" type="datetimeFigureOut">
              <a:rPr lang="en-US" smtClean="0"/>
              <a:t>9/20/2021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3E9497-2CC1-4CB7-96F1-CDA06BB9C9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122305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52A74D-3546-4670-BEBD-CB92E0E7D15B}" type="datetimeFigureOut">
              <a:rPr lang="en-US" smtClean="0"/>
              <a:t>9/20/2021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3E9497-2CC1-4CB7-96F1-CDA06BB9C9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235421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52A74D-3546-4670-BEBD-CB92E0E7D15B}" type="datetimeFigureOut">
              <a:rPr lang="en-US" smtClean="0"/>
              <a:t>9/20/2021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3E9497-2CC1-4CB7-96F1-CDA06BB9C9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9828923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52A74D-3546-4670-BEBD-CB92E0E7D15B}" type="datetimeFigureOut">
              <a:rPr lang="en-US" smtClean="0"/>
              <a:t>9/20/2021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3E9497-2CC1-4CB7-96F1-CDA06BB9C9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028715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52A74D-3546-4670-BEBD-CB92E0E7D15B}" type="datetimeFigureOut">
              <a:rPr lang="en-US" smtClean="0"/>
              <a:t>9/20/2021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3E9497-2CC1-4CB7-96F1-CDA06BB9C9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5225006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52A74D-3546-4670-BEBD-CB92E0E7D15B}" type="datetimeFigureOut">
              <a:rPr lang="en-US" smtClean="0"/>
              <a:t>9/20/2021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3E9497-2CC1-4CB7-96F1-CDA06BB9C9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131557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52A74D-3546-4670-BEBD-CB92E0E7D15B}" type="datetimeFigureOut">
              <a:rPr lang="en-US" smtClean="0"/>
              <a:t>9/20/2021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3E9497-2CC1-4CB7-96F1-CDA06BB9C9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9241045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52A74D-3546-4670-BEBD-CB92E0E7D15B}" type="datetimeFigureOut">
              <a:rPr lang="en-US" smtClean="0"/>
              <a:t>9/20/2021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3E9497-2CC1-4CB7-96F1-CDA06BB9C9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2614446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52A74D-3546-4670-BEBD-CB92E0E7D15B}" type="datetimeFigureOut">
              <a:rPr lang="en-US" smtClean="0"/>
              <a:t>9/20/2021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3E9497-2CC1-4CB7-96F1-CDA06BB9C9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15517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image" Target="../media/image2.sv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4.xml"/><Relationship Id="rId3" Type="http://schemas.openxmlformats.org/officeDocument/2006/relationships/slideLayout" Target="../slideLayouts/slideLayout29.xml"/><Relationship Id="rId7" Type="http://schemas.openxmlformats.org/officeDocument/2006/relationships/slideLayout" Target="../slideLayouts/slideLayout33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28.xml"/><Relationship Id="rId1" Type="http://schemas.openxmlformats.org/officeDocument/2006/relationships/slideLayout" Target="../slideLayouts/slideLayout27.xml"/><Relationship Id="rId6" Type="http://schemas.openxmlformats.org/officeDocument/2006/relationships/slideLayout" Target="../slideLayouts/slideLayout32.xml"/><Relationship Id="rId11" Type="http://schemas.openxmlformats.org/officeDocument/2006/relationships/slideLayout" Target="../slideLayouts/slideLayout37.xml"/><Relationship Id="rId5" Type="http://schemas.openxmlformats.org/officeDocument/2006/relationships/slideLayout" Target="../slideLayouts/slideLayout31.xml"/><Relationship Id="rId10" Type="http://schemas.openxmlformats.org/officeDocument/2006/relationships/slideLayout" Target="../slideLayouts/slideLayout36.xml"/><Relationship Id="rId4" Type="http://schemas.openxmlformats.org/officeDocument/2006/relationships/slideLayout" Target="../slideLayouts/slideLayout30.xml"/><Relationship Id="rId9" Type="http://schemas.openxmlformats.org/officeDocument/2006/relationships/slideLayout" Target="../slideLayouts/slideLayout3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94432" y="-180924"/>
            <a:ext cx="10515600" cy="1325563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2529" y="1711312"/>
            <a:ext cx="5563433" cy="435133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0" y="6263528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66367" y="6263528"/>
            <a:ext cx="59946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50">
                <a:solidFill>
                  <a:srgbClr val="524B48"/>
                </a:solidFill>
              </a:defRPr>
            </a:lvl1pPr>
          </a:lstStyle>
          <a:p>
            <a:r>
              <a:rPr lang="en-US" dirty="0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1" name="Graphic 10" descr="Logo Universitet i oslo">
            <a:extLst>
              <a:ext uri="{FF2B5EF4-FFF2-40B4-BE49-F238E27FC236}">
                <a16:creationId xmlns:a16="http://schemas.microsoft.com/office/drawing/2014/main" id="{C0E4FBEC-28F7-4C61-8732-186A1AAD3429}"/>
              </a:ext>
            </a:extLst>
          </p:cNvPr>
          <p:cNvPicPr>
            <a:picLocks noChangeAspect="1"/>
          </p:cNvPicPr>
          <p:nvPr userDrawn="1"/>
        </p:nvPicPr>
        <p:blipFill>
          <a:blip r:embed="rId28">
            <a:extLst>
              <a:ext uri="{96DAC541-7B7A-43D3-8B79-37D633B846F1}">
                <asvg:svgBlip xmlns="" xmlns:asvg="http://schemas.microsoft.com/office/drawing/2016/SVG/main" r:embed="rId29"/>
              </a:ext>
            </a:extLst>
          </a:blip>
          <a:stretch>
            <a:fillRect/>
          </a:stretch>
        </p:blipFill>
        <p:spPr>
          <a:xfrm>
            <a:off x="381001" y="6280142"/>
            <a:ext cx="1021262" cy="202980"/>
          </a:xfrm>
          <a:prstGeom prst="rect">
            <a:avLst/>
          </a:prstGeom>
        </p:spPr>
      </p:pic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45F9D6C5-6F73-4568-92A3-43149586B0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8" name="addin_colorpicker" hidden="1">
            <a:extLst>
              <a:ext uri="{FF2B5EF4-FFF2-40B4-BE49-F238E27FC236}">
                <a16:creationId xmlns:a16="http://schemas.microsoft.com/office/drawing/2014/main" id="{EC6BC642-49C3-4139-8F38-A96E75EE0920}"/>
              </a:ext>
            </a:extLst>
          </p:cNvPr>
          <p:cNvSpPr/>
          <p:nvPr userDrawn="1"/>
        </p:nvSpPr>
        <p:spPr>
          <a:xfrm>
            <a:off x="2486668" y="-1436292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addin_colorpicker</a:t>
            </a:r>
          </a:p>
        </p:txBody>
      </p:sp>
    </p:spTree>
    <p:extLst>
      <p:ext uri="{BB962C8B-B14F-4D97-AF65-F5344CB8AC3E}">
        <p14:creationId xmlns:p14="http://schemas.microsoft.com/office/powerpoint/2010/main" val="33922868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2" r:id="rId1"/>
    <p:sldLayoutId id="2147483723" r:id="rId2"/>
    <p:sldLayoutId id="2147483724" r:id="rId3"/>
    <p:sldLayoutId id="2147483725" r:id="rId4"/>
    <p:sldLayoutId id="2147483726" r:id="rId5"/>
    <p:sldLayoutId id="2147483727" r:id="rId6"/>
    <p:sldLayoutId id="2147483728" r:id="rId7"/>
    <p:sldLayoutId id="2147483721" r:id="rId8"/>
    <p:sldLayoutId id="2147483720" r:id="rId9"/>
    <p:sldLayoutId id="2147483719" r:id="rId10"/>
    <p:sldLayoutId id="2147483701" r:id="rId11"/>
    <p:sldLayoutId id="2147483702" r:id="rId12"/>
    <p:sldLayoutId id="2147483704" r:id="rId13"/>
    <p:sldLayoutId id="2147483706" r:id="rId14"/>
    <p:sldLayoutId id="2147483716" r:id="rId15"/>
    <p:sldLayoutId id="2147483717" r:id="rId16"/>
    <p:sldLayoutId id="2147483713" r:id="rId17"/>
    <p:sldLayoutId id="2147483714" r:id="rId18"/>
    <p:sldLayoutId id="2147483709" r:id="rId19"/>
    <p:sldLayoutId id="2147483710" r:id="rId20"/>
    <p:sldLayoutId id="2147483711" r:id="rId21"/>
    <p:sldLayoutId id="2147483712" r:id="rId22"/>
    <p:sldLayoutId id="2147483707" r:id="rId23"/>
    <p:sldLayoutId id="2147483708" r:id="rId24"/>
    <p:sldLayoutId id="2147483715" r:id="rId25"/>
    <p:sldLayoutId id="2147483718" r:id="rId26"/>
  </p:sldLayoutIdLst>
  <p:hf hdr="0"/>
  <p:txStyles>
    <p:titleStyle>
      <a:lvl1pPr algn="l" defTabSz="914446" rtl="0" eaLnBrk="1" latinLnBrk="0" hangingPunct="1">
        <a:lnSpc>
          <a:spcPct val="90000"/>
        </a:lnSpc>
        <a:spcBef>
          <a:spcPct val="0"/>
        </a:spcBef>
        <a:buNone/>
        <a:defRPr sz="35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25438" indent="-125438" algn="l" defTabSz="914446" rtl="0" eaLnBrk="1" latinLnBrk="0" hangingPunct="1">
        <a:lnSpc>
          <a:spcPct val="100000"/>
        </a:lnSpc>
        <a:spcBef>
          <a:spcPts val="115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34" indent="-228611" algn="l" defTabSz="914446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57" indent="-228611" algn="l" defTabSz="914446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80" indent="-228611" algn="l" defTabSz="914446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503" indent="-228611" algn="l" defTabSz="914446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726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948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171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394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23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46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69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91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114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337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560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783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52A74D-3546-4670-BEBD-CB92E0E7D15B}" type="datetimeFigureOut">
              <a:rPr lang="en-US" smtClean="0"/>
              <a:t>9/20/2021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3E9497-2CC1-4CB7-96F1-CDA06BB9C9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83906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1" r:id="rId1"/>
    <p:sldLayoutId id="2147483732" r:id="rId2"/>
    <p:sldLayoutId id="2147483733" r:id="rId3"/>
    <p:sldLayoutId id="2147483734" r:id="rId4"/>
    <p:sldLayoutId id="2147483735" r:id="rId5"/>
    <p:sldLayoutId id="2147483736" r:id="rId6"/>
    <p:sldLayoutId id="2147483737" r:id="rId7"/>
    <p:sldLayoutId id="2147483738" r:id="rId8"/>
    <p:sldLayoutId id="2147483739" r:id="rId9"/>
    <p:sldLayoutId id="2147483740" r:id="rId10"/>
    <p:sldLayoutId id="214748374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3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3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C3DE6F34-3506-45AE-989E-6FD663DF3A9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47BEB34-BF47-47BB-8B35-A21F868F7B0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4B69AC09-2576-4FCC-A8E6-2B5767CC4E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Avvikshåndtering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1800" dirty="0" err="1"/>
              <a:t>Pr</a:t>
            </a:r>
            <a:r>
              <a:rPr lang="en-US" sz="1800" dirty="0"/>
              <a:t> 1. September 2021</a:t>
            </a: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EC03838C-DDE2-4698-9970-D6A16289A4E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Elin Agathe Hult</a:t>
            </a:r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A411E9A3-CEF4-4AB6-BAA7-AAC9101C8C1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US" dirty="0" err="1" smtClean="0"/>
              <a:t>Seniorrådgiver</a:t>
            </a:r>
            <a:r>
              <a:rPr lang="en-US" dirty="0" smtClean="0"/>
              <a:t> HMS</a:t>
            </a:r>
            <a:endParaRPr lang="en-US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30B37F67-443C-40E9-9FE7-4E65332FA16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US" dirty="0" err="1" smtClean="0"/>
              <a:t>Enhet</a:t>
            </a:r>
            <a:r>
              <a:rPr lang="en-US" dirty="0" smtClean="0"/>
              <a:t> for HMS </a:t>
            </a:r>
            <a:r>
              <a:rPr lang="en-US" dirty="0" err="1" smtClean="0"/>
              <a:t>og</a:t>
            </a:r>
            <a:r>
              <a:rPr lang="en-US" dirty="0" smtClean="0"/>
              <a:t> </a:t>
            </a:r>
            <a:r>
              <a:rPr lang="en-US" dirty="0" err="1" smtClean="0"/>
              <a:t>beredskap</a:t>
            </a:r>
            <a:endParaRPr lang="en-US" dirty="0"/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7271C1F9-245E-498A-BEED-0313909719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/>
              <a:t>20.09.2021</a:t>
            </a:r>
            <a:endParaRPr lang="en-US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B37711FA-5A22-4872-A804-70D0D3424DD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47154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Status HMS-avvik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28"/>
          </p:nvPr>
        </p:nvSpPr>
        <p:spPr/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2800" dirty="0"/>
              <a:t>Avvik er manglende etterlevelse av krav og </a:t>
            </a:r>
            <a:r>
              <a:rPr lang="nb-NO" sz="2800" dirty="0" smtClean="0"/>
              <a:t>rutiner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2800" dirty="0"/>
              <a:t>Det viktigste i en </a:t>
            </a:r>
            <a:r>
              <a:rPr lang="nb-NO" sz="2800" dirty="0" smtClean="0"/>
              <a:t>avvikshåndtering: </a:t>
            </a:r>
          </a:p>
          <a:p>
            <a:pPr marL="846146" lvl="1" indent="-285750"/>
            <a:r>
              <a:rPr lang="nb-NO" sz="2800" dirty="0" smtClean="0"/>
              <a:t>Finne </a:t>
            </a:r>
            <a:r>
              <a:rPr lang="nb-NO" sz="2800" dirty="0"/>
              <a:t>ut hvorfor noe har gått </a:t>
            </a:r>
            <a:r>
              <a:rPr lang="nb-NO" sz="2800" dirty="0" smtClean="0"/>
              <a:t>galt</a:t>
            </a:r>
          </a:p>
          <a:p>
            <a:pPr marL="846146" lvl="1" indent="-285750"/>
            <a:r>
              <a:rPr lang="nb-NO" sz="2800" dirty="0" smtClean="0"/>
              <a:t>Iverksette </a:t>
            </a:r>
            <a:r>
              <a:rPr lang="nb-NO" sz="2800" dirty="0"/>
              <a:t>tiltak for å hindre at det skjer </a:t>
            </a:r>
            <a:r>
              <a:rPr lang="nb-NO" sz="2800" dirty="0" smtClean="0"/>
              <a:t>igjen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2800" dirty="0"/>
              <a:t>Avvikshåndtering er en måte å lære av sine feil og å sikre kontinuerlig </a:t>
            </a:r>
            <a:r>
              <a:rPr lang="nb-NO" sz="2800" dirty="0" smtClean="0"/>
              <a:t>forbedring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2800" dirty="0" smtClean="0"/>
              <a:t>HMS-a</a:t>
            </a:r>
            <a:r>
              <a:rPr lang="nb-NO" sz="2800" dirty="0" smtClean="0"/>
              <a:t>vvikshåndtering </a:t>
            </a:r>
            <a:r>
              <a:rPr lang="nb-NO" sz="2800" dirty="0" smtClean="0"/>
              <a:t>er lovpålagt</a:t>
            </a:r>
            <a:endParaRPr lang="nb-NO" sz="28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mtClean="0"/>
              <a:t>Side </a:t>
            </a:r>
            <a:fld id="{5251F420-7306-4E7C-A79E-F31A38F7D392}" type="slidenum">
              <a:rPr lang="en-US" smtClean="0"/>
              <a:pPr/>
              <a:t>2</a:t>
            </a:fld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2588339" y="5204621"/>
            <a:ext cx="865493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3200" dirty="0">
                <a:solidFill>
                  <a:schemeClr val="accent1">
                    <a:lumMod val="75000"/>
                  </a:schemeClr>
                </a:solidFill>
              </a:rPr>
              <a:t>Det er bedre å lære av en feil enn å </a:t>
            </a:r>
            <a:r>
              <a:rPr lang="nb-NO" sz="3200" dirty="0" smtClean="0">
                <a:solidFill>
                  <a:schemeClr val="accent1">
                    <a:lumMod val="75000"/>
                  </a:schemeClr>
                </a:solidFill>
              </a:rPr>
              <a:t>gjenta </a:t>
            </a:r>
            <a:r>
              <a:rPr lang="nb-NO" sz="3200" dirty="0">
                <a:solidFill>
                  <a:schemeClr val="accent1">
                    <a:lumMod val="75000"/>
                  </a:schemeClr>
                </a:solidFill>
              </a:rPr>
              <a:t>den</a:t>
            </a:r>
          </a:p>
        </p:txBody>
      </p:sp>
    </p:spTree>
    <p:extLst>
      <p:ext uri="{BB962C8B-B14F-4D97-AF65-F5344CB8AC3E}">
        <p14:creationId xmlns:p14="http://schemas.microsoft.com/office/powerpoint/2010/main" val="36221832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48057876"/>
              </p:ext>
            </p:extLst>
          </p:nvPr>
        </p:nvGraphicFramePr>
        <p:xfrm>
          <a:off x="838200" y="2057400"/>
          <a:ext cx="10455442" cy="420704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nb-NO" sz="4000" b="1" dirty="0" smtClean="0"/>
              <a:t>Antall avvik registrert i CIM</a:t>
            </a:r>
            <a:r>
              <a:rPr lang="nb-NO" sz="3600" dirty="0" smtClean="0"/>
              <a:t/>
            </a:r>
            <a:br>
              <a:rPr lang="nb-NO" sz="3600" dirty="0" smtClean="0"/>
            </a:br>
            <a:r>
              <a:rPr lang="nb-NO" sz="4800" dirty="0" smtClean="0"/>
              <a:t> </a:t>
            </a:r>
            <a:r>
              <a:rPr lang="nb-NO" sz="1600" dirty="0" smtClean="0"/>
              <a:t>Totalt 1932 (klassifisert 1459 uklassifisert 473) siden 2016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24566771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nb-NO" sz="3600" b="1" dirty="0" smtClean="0"/>
              <a:t>Avvik registrert</a:t>
            </a:r>
            <a:r>
              <a:rPr lang="nb-NO" sz="3600" b="1" baseline="0" dirty="0" smtClean="0"/>
              <a:t> i UiO-CIM - KRAV</a:t>
            </a:r>
            <a:endParaRPr lang="en-US" sz="3600" b="1" dirty="0"/>
          </a:p>
        </p:txBody>
      </p:sp>
      <p:graphicFrame>
        <p:nvGraphicFramePr>
          <p:cNvPr id="3" name="Diagram 3">
            <a:extLst>
              <a:ext uri="{FF2B5EF4-FFF2-40B4-BE49-F238E27FC236}">
                <a16:creationId xmlns:a16="http://schemas.microsoft.com/office/drawing/2014/main" id="{385B9C2C-2660-41CC-BAE0-EB89E8C83DB2}"/>
              </a:ext>
            </a:extLst>
          </p:cNvPr>
          <p:cNvGraphicFramePr>
            <a:graphicFrameLocks/>
          </p:cNvGraphicFramePr>
          <p:nvPr>
            <p:extLst/>
          </p:nvPr>
        </p:nvGraphicFramePr>
        <p:xfrm>
          <a:off x="966356" y="1838326"/>
          <a:ext cx="10141526" cy="509241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15088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Behov for bytte av avvikssystem</a:t>
            </a:r>
            <a:endParaRPr lang="nb-NO" dirty="0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28"/>
          </p:nvPr>
        </p:nvSpPr>
        <p:spPr/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nb-NO" sz="2800" dirty="0" smtClean="0"/>
              <a:t>Klassifiseringsmulighetene i CIM-avvik er mangelfulle. For eksempel:</a:t>
            </a:r>
          </a:p>
          <a:p>
            <a:pPr marL="1017596" lvl="1" indent="-457200"/>
            <a:r>
              <a:rPr lang="nb-NO" sz="2400" dirty="0" smtClean="0"/>
              <a:t>Kan ikke skille mellom faktisk konsekvens og potensiell konsekvens</a:t>
            </a:r>
          </a:p>
          <a:p>
            <a:pPr marL="1017596" lvl="1" indent="-457200"/>
            <a:r>
              <a:rPr lang="nb-NO" sz="2400" dirty="0" smtClean="0"/>
              <a:t>Det er umulig å registrere flere personskader på en sak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nb-NO" sz="2800" dirty="0" smtClean="0"/>
              <a:t>CIM-avvik mangler hensiktsmessig rapportfunksjon</a:t>
            </a:r>
          </a:p>
          <a:p>
            <a:pPr marL="1017596" lvl="1" indent="-457200"/>
            <a:r>
              <a:rPr lang="nb-NO" sz="2400" dirty="0" smtClean="0"/>
              <a:t>Enhetene får ikke raskt og enkelt oversikt over status på egen avvikshåndtering</a:t>
            </a:r>
          </a:p>
          <a:p>
            <a:pPr marL="1017596" lvl="1" indent="-457200"/>
            <a:r>
              <a:rPr lang="nb-NO" sz="2400" dirty="0" smtClean="0"/>
              <a:t>Det er vanskelig å motivere folk til å rapportere avvik</a:t>
            </a:r>
            <a:endParaRPr lang="nb-NO" sz="24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nb-NO" sz="2800" dirty="0" smtClean="0"/>
              <a:t>CIM-avvik blir ikke lengre vedlikeholdt av leverandør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nb-NO" sz="2800" dirty="0" smtClean="0"/>
              <a:t>Enhetene ønsker seg og er modne for et mer komplett avvikssystem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nb-NO" sz="2800" dirty="0" smtClean="0"/>
              <a:t>Prosjekt ønskes igangsatt på nyåret – gitt finansiering</a:t>
            </a:r>
          </a:p>
        </p:txBody>
      </p:sp>
    </p:spTree>
    <p:extLst>
      <p:ext uri="{BB962C8B-B14F-4D97-AF65-F5344CB8AC3E}">
        <p14:creationId xmlns:p14="http://schemas.microsoft.com/office/powerpoint/2010/main" val="33141457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build="p"/>
    </p:bld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FB6666"/>
      </a:accent1>
      <a:accent2>
        <a:srgbClr val="FFFEA7"/>
      </a:accent2>
      <a:accent3>
        <a:srgbClr val="86A4F7"/>
      </a:accent3>
      <a:accent4>
        <a:srgbClr val="E6ECFF"/>
      </a:accent4>
      <a:accent5>
        <a:srgbClr val="FEA11B"/>
      </a:accent5>
      <a:accent6>
        <a:srgbClr val="3E31D6"/>
      </a:accent6>
      <a:hlink>
        <a:srgbClr val="0563C1"/>
      </a:hlink>
      <a:folHlink>
        <a:srgbClr val="954F72"/>
      </a:folHlink>
    </a:clrScheme>
    <a:fontScheme name="Custom 17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UiO_PPT_NO" id="{5B0A4823-B853-4E03-94BC-DE2E1EFD621E}" vid="{1C5DA98A-F9AE-4FD9-9F7B-ADB1035017DA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Version=16.0.0.0, Culture=neutral, PublicKeyToken=71e9bce111e9429c</Assembly>
    <Class>Microsoft.Office.DocumentManagement.Internal.DocIdHandler</Class>
    <Data/>
    <Filter/>
  </Receiver>
</spe:Receiver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3A0108F0405CBB4CAF0A4935735FBDAF" ma:contentTypeVersion="2" ma:contentTypeDescription="Opprett et nytt dokument." ma:contentTypeScope="" ma:versionID="40820e0ad83be9a9961789050f7f0561">
  <xsd:schema xmlns:xsd="http://www.w3.org/2001/XMLSchema" xmlns:xs="http://www.w3.org/2001/XMLSchema" xmlns:p="http://schemas.microsoft.com/office/2006/metadata/properties" xmlns:ns2="e5e35b8c-bb2a-40e7-acd7-beed1d1f14b8" xmlns:ns3="45a9c032-1c21-4297-bc4a-1b0e359a6c15" targetNamespace="http://schemas.microsoft.com/office/2006/metadata/properties" ma:root="true" ma:fieldsID="0d622c3afd3d445bea522ad461dd9299" ns2:_="" ns3:_="">
    <xsd:import namespace="e5e35b8c-bb2a-40e7-acd7-beed1d1f14b8"/>
    <xsd:import namespace="45a9c032-1c21-4297-bc4a-1b0e359a6c15"/>
    <xsd:element name="properties">
      <xsd:complexType>
        <xsd:sequence>
          <xsd:element name="documentManagement">
            <xsd:complexType>
              <xsd:all>
                <xsd:element ref="ns2:_dlc_DocId" minOccurs="0"/>
                <xsd:element ref="ns2:_dlc_DocIdUrl" minOccurs="0"/>
                <xsd:element ref="ns2:_dlc_DocIdPersistId" minOccurs="0"/>
                <xsd:element ref="ns3:MediaServiceMetadata" minOccurs="0"/>
                <xsd:element ref="ns3:MediaServiceFast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5e35b8c-bb2a-40e7-acd7-beed1d1f14b8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Dokument-ID-verdi" ma:description="Verdien for dokument-IDen som er tilordnet elementet." ma:internalName="_dlc_DocId" ma:readOnly="true">
      <xsd:simpleType>
        <xsd:restriction base="dms:Text"/>
      </xsd:simpleType>
    </xsd:element>
    <xsd:element name="_dlc_DocIdUrl" ma:index="9" nillable="true" ma:displayName="Dokument-ID" ma:description="Fast kobling til dokumente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Persist ID" ma:description="Keep ID on add." ma:hidden="true" ma:internalName="_dlc_DocIdPersistId" ma:readOnly="true">
      <xsd:simpleType>
        <xsd:restriction base="dms:Boolea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5a9c032-1c21-4297-bc4a-1b0e359a6c1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4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dlc_DocId xmlns="e5e35b8c-bb2a-40e7-acd7-beed1d1f14b8">JAJEJYK5CVUX-448798232-24</_dlc_DocId>
    <_dlc_DocIdUrl xmlns="e5e35b8c-bb2a-40e7-acd7-beed1d1f14b8">
      <Url>https://uio.sharepoint.com/sites/GrafiskUttrykk/_layouts/15/DocIdRedir.aspx?ID=JAJEJYK5CVUX-448798232-24</Url>
      <Description>JAJEJYK5CVUX-448798232-24</Description>
    </_dlc_DocIdUrl>
  </documentManagement>
</p:properties>
</file>

<file path=customXml/itemProps1.xml><?xml version="1.0" encoding="utf-8"?>
<ds:datastoreItem xmlns:ds="http://schemas.openxmlformats.org/officeDocument/2006/customXml" ds:itemID="{684213E5-2D10-47A0-9EC6-16DB2B77A2C3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6CD8A915-AA81-4F8E-B37E-5EA87AF7FE43}">
  <ds:schemaRefs>
    <ds:schemaRef ds:uri="http://schemas.microsoft.com/sharepoint/events"/>
  </ds:schemaRefs>
</ds:datastoreItem>
</file>

<file path=customXml/itemProps3.xml><?xml version="1.0" encoding="utf-8"?>
<ds:datastoreItem xmlns:ds="http://schemas.openxmlformats.org/officeDocument/2006/customXml" ds:itemID="{14E5BA8C-06B1-4CFA-9518-EB6DB849D40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5e35b8c-bb2a-40e7-acd7-beed1d1f14b8"/>
    <ds:schemaRef ds:uri="45a9c032-1c21-4297-bc4a-1b0e359a6c1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4.xml><?xml version="1.0" encoding="utf-8"?>
<ds:datastoreItem xmlns:ds="http://schemas.openxmlformats.org/officeDocument/2006/customXml" ds:itemID="{89B9CF10-6C6A-444C-B05E-E78C1785A52C}">
  <ds:schemaRefs>
    <ds:schemaRef ds:uri="45a9c032-1c21-4297-bc4a-1b0e359a6c15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schemas.microsoft.com/office/2006/metadata/properties"/>
    <ds:schemaRef ds:uri="e5e35b8c-bb2a-40e7-acd7-beed1d1f14b8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UiO  Norsk</Template>
  <TotalTime>1501</TotalTime>
  <Words>189</Words>
  <Application>Microsoft Office PowerPoint</Application>
  <PresentationFormat>Widescreen</PresentationFormat>
  <Paragraphs>26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5</vt:i4>
      </vt:variant>
    </vt:vector>
  </HeadingPairs>
  <TitlesOfParts>
    <vt:vector size="11" baseType="lpstr">
      <vt:lpstr>Arial</vt:lpstr>
      <vt:lpstr>Arial, sans-serif</vt:lpstr>
      <vt:lpstr>Calibri</vt:lpstr>
      <vt:lpstr>Calibri Light</vt:lpstr>
      <vt:lpstr>Office Theme</vt:lpstr>
      <vt:lpstr>1_Office Theme</vt:lpstr>
      <vt:lpstr>Avvikshåndtering Pr 1. September 2021</vt:lpstr>
      <vt:lpstr>Status HMS-avvik</vt:lpstr>
      <vt:lpstr>Antall avvik registrert i CIM  Totalt 1932 (klassifisert 1459 uklassifisert 473) siden 2016</vt:lpstr>
      <vt:lpstr>Avvik registrert i UiO-CIM - KRAV</vt:lpstr>
      <vt:lpstr>Behov for bytte av avvikssystem</vt:lpstr>
    </vt:vector>
  </TitlesOfParts>
  <Company>Universitetet i Oslo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Avvikshåndtering Pr 1. September 2021</dc:title>
  <dc:creator>Elin Agathe Hult</dc:creator>
  <cp:lastModifiedBy>Elin Agathe Hult</cp:lastModifiedBy>
  <cp:revision>8</cp:revision>
  <dcterms:created xsi:type="dcterms:W3CDTF">2021-09-15T11:48:01Z</dcterms:created>
  <dcterms:modified xsi:type="dcterms:W3CDTF">2021-09-20T09:46:05Z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0x0101003A0108F0405CBB4CAF0A4935735FBDAF</vt:lpwstr>
  </property>
  <property fmtid="{D5CDD505-2E9C-101B-9397-08002B2CF9AE}" pid="3" name="_dlc_DocIdItemGuid">
    <vt:lpwstr>60f82c51-e997-4246-8d27-ec3536cdfe10</vt:lpwstr>
  </property>
</Properties>
</file>