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0"/>
  </p:notesMasterIdLst>
  <p:handoutMasterIdLst>
    <p:handoutMasterId r:id="rId11"/>
  </p:handoutMasterIdLst>
  <p:sldIdLst>
    <p:sldId id="256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332" autoAdjust="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286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 - sette inn noen</a:t>
            </a:r>
            <a:r>
              <a:rPr lang="nb-NO" baseline="0" dirty="0" smtClean="0"/>
              <a:t> eksempler på justeringer</a:t>
            </a:r>
          </a:p>
          <a:p>
            <a:r>
              <a:rPr lang="nb-NO" baseline="0" dirty="0" smtClean="0"/>
              <a:t>- Be de ev gå inn på nettsiden: https://www.uio.no/for-ansatte/arbeidsstotte/personal/personaloppfolging/arbeidsmiljo/puls/index.html 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121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- Som vi kjenner til</a:t>
            </a:r>
          </a:p>
          <a:p>
            <a:endParaRPr lang="nb-NO" dirty="0" smtClean="0"/>
          </a:p>
          <a:p>
            <a:r>
              <a:rPr lang="nb-NO" dirty="0" smtClean="0"/>
              <a:t>Før</a:t>
            </a:r>
            <a:r>
              <a:rPr lang="nb-NO" baseline="0" dirty="0" smtClean="0"/>
              <a:t> sommeren var det også flere fakulteter som antydet at de ønsket å kjøre PULS – slik vi har lagt kjøres jo PULS i samarbeid med vår eksterne leverandør Moment organisasjon og ledelse. De bistår den enkelte enhet. </a:t>
            </a:r>
          </a:p>
          <a:p>
            <a:endParaRPr lang="nb-NO" baseline="0" dirty="0" smtClean="0"/>
          </a:p>
          <a:p>
            <a:r>
              <a:rPr lang="nb-NO" dirty="0" smtClean="0"/>
              <a:t>https://www.uio.no/for-ansatte/arbeidsstotte/personal/personaloppfolging/arbeidsmiljo/puls/index.html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38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3.pn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2" name="Graphic 21" descr="Logo Universitet i oslo">
            <a:extLst>
              <a:ext uri="{FF2B5EF4-FFF2-40B4-BE49-F238E27FC236}">
                <a16:creationId xmlns:a16="http://schemas.microsoft.com/office/drawing/2014/main" id="{6E1EFA63-AE81-48F7-9E1A-4460842D51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2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D5876ED4-6402-4ADE-B19E-6AFD1B98A2B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773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22820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4" name="Graphic 23" descr="Logo Universitet i oslo">
            <a:extLst>
              <a:ext uri="{FF2B5EF4-FFF2-40B4-BE49-F238E27FC236}">
                <a16:creationId xmlns:a16="http://schemas.microsoft.com/office/drawing/2014/main" id="{071EBF8B-CB57-4D96-BEC9-81D876B40C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828800" y="6102564"/>
            <a:ext cx="1931842" cy="383961"/>
          </a:xfrm>
          <a:prstGeom prst="rect">
            <a:avLst/>
          </a:prstGeom>
        </p:spPr>
      </p:pic>
      <p:sp>
        <p:nvSpPr>
          <p:cNvPr id="25" name="Subtitle 2">
            <a:extLst>
              <a:ext uri="{FF2B5EF4-FFF2-40B4-BE49-F238E27FC236}">
                <a16:creationId xmlns:a16="http://schemas.microsoft.com/office/drawing/2014/main" id="{A76EB581-AD77-44E6-B0C1-79B4F5E427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FF90891E-BD34-453C-A553-405075097B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39DE2A1-ED8C-4A49-A6AE-E9D46E40E9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C1935023-B5DB-4153-92C3-DA938CAF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12332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Farge/Innhold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1C54C566-FAF1-457B-ADC2-B572C2BA41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7790B458-49BE-41F6-BD1C-5F9A132992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30FD2C0-C7B1-4B5E-A6A6-CCC2718B10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6" name="Subtitle 2">
            <a:extLst>
              <a:ext uri="{FF2B5EF4-FFF2-40B4-BE49-F238E27FC236}">
                <a16:creationId xmlns:a16="http://schemas.microsoft.com/office/drawing/2014/main" id="{7DE7D971-BF8D-4AE3-BC82-0E6BE0967F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F99AC1F-778E-44FF-BF8A-667198760B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B187476-A7FD-44F9-928A-D91ECC1D92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486B2F67-1009-493C-8D10-146042824B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37730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76DDCE7B-0FD7-4604-86F3-CED3F3DE49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129987B5-A649-4445-9E7D-C33F5830D5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15C875F-FE3C-4CA4-9C94-4875E58176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F9DA2D0-7B9F-4D0E-A0AB-11A30AE78E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B366772D-733D-439F-A855-A43D8BA9FC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04793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Uthevet Tittel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itle 5">
            <a:extLst>
              <a:ext uri="{FF2B5EF4-FFF2-40B4-BE49-F238E27FC236}">
                <a16:creationId xmlns:a16="http://schemas.microsoft.com/office/drawing/2014/main" id="{3E4EB6FB-CA8A-4089-B382-7EE70734A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22820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EE67333C-22A7-412D-89CE-C345901D4E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8" name="Graphic 27" descr="Logo Universitet i oslo">
            <a:extLst>
              <a:ext uri="{FF2B5EF4-FFF2-40B4-BE49-F238E27FC236}">
                <a16:creationId xmlns:a16="http://schemas.microsoft.com/office/drawing/2014/main" id="{AC4516CC-DFFC-4FB7-9D2B-83895F118E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828800" y="6276395"/>
            <a:ext cx="1029645" cy="204646"/>
          </a:xfrm>
          <a:prstGeom prst="rect">
            <a:avLst/>
          </a:prstGeom>
        </p:spPr>
      </p:pic>
      <p:sp>
        <p:nvSpPr>
          <p:cNvPr id="29" name="Subtitle 2">
            <a:extLst>
              <a:ext uri="{FF2B5EF4-FFF2-40B4-BE49-F238E27FC236}">
                <a16:creationId xmlns:a16="http://schemas.microsoft.com/office/drawing/2014/main" id="{DAF2865F-7D0D-424F-8EE4-C35A273826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2BF95729-2A67-4547-A002-CD6025EBAF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30900484-5C7A-4A15-B9AF-6C2346D534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375A6F63-D6F2-43D8-B209-39C06B42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12350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Farge/Innhold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5" name="Graphic 24" descr="Logo Universitet i oslo">
            <a:extLst>
              <a:ext uri="{FF2B5EF4-FFF2-40B4-BE49-F238E27FC236}">
                <a16:creationId xmlns:a16="http://schemas.microsoft.com/office/drawing/2014/main" id="{96DF894F-36BB-4E38-9A63-6C7457B4E4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4A25B0-0B90-4803-B642-75EEEF2DAF8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FB8A002-B764-4891-A47B-B23E156797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6" name="Subtitle 2">
            <a:extLst>
              <a:ext uri="{FF2B5EF4-FFF2-40B4-BE49-F238E27FC236}">
                <a16:creationId xmlns:a16="http://schemas.microsoft.com/office/drawing/2014/main" id="{81A5ECDA-FCA9-4A09-B537-7B2F880258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33A09C1-4C63-43F6-BB7C-8872A34650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0CC180C2-0FD7-45CC-B7D6-6564FC2C6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9" name="Date Placeholder 3">
            <a:extLst>
              <a:ext uri="{FF2B5EF4-FFF2-40B4-BE49-F238E27FC236}">
                <a16:creationId xmlns:a16="http://schemas.microsoft.com/office/drawing/2014/main" id="{18ECB1C4-C5E3-4A77-9A92-AC851BDD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91789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Bilde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75E708B6-95B5-4ACB-9931-428CE2A1E4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D593D964-011F-4C2E-847F-5E468F5675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0A0AAB19-6B1B-4BA9-A526-029A2412B3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A8B0EAD6-75E9-40E3-89E3-A0F061D7BD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CFAD5246-D054-439A-B79A-5A703492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16889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enter Uthevet Tittel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Title 5">
            <a:extLst>
              <a:ext uri="{FF2B5EF4-FFF2-40B4-BE49-F238E27FC236}">
                <a16:creationId xmlns:a16="http://schemas.microsoft.com/office/drawing/2014/main" id="{6EB2BA06-7D63-45DB-A644-9D71477BD7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22820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 err="1"/>
              <a:t>Overskrift</a:t>
            </a:r>
            <a:r>
              <a:rPr lang="en-US" dirty="0"/>
              <a:t> / </a:t>
            </a:r>
            <a:r>
              <a:rPr lang="en-US" dirty="0" err="1"/>
              <a:t>Senternavn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5D7EEC28-9D50-46B0-840F-B57A95CD53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Klikk for å legge til tittel</a:t>
            </a:r>
            <a:endParaRPr lang="en-US" dirty="0"/>
          </a:p>
        </p:txBody>
      </p:sp>
      <p:pic>
        <p:nvPicPr>
          <p:cNvPr id="26" name="Graphic 25" descr="Logo Universitet i oslo">
            <a:extLst>
              <a:ext uri="{FF2B5EF4-FFF2-40B4-BE49-F238E27FC236}">
                <a16:creationId xmlns:a16="http://schemas.microsoft.com/office/drawing/2014/main" id="{105B3387-AF80-4AB9-97AB-A8A22AC69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1029645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7EA36167-9D8E-4BCF-BBEC-1C2AB0346D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48501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C0B3836F-D71C-44E0-8FFD-3D48410F41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A84ED1B-06EC-4B0E-AAB9-3AE2C287DA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8B52C5D0-3797-4E1D-82D8-1D81F5228C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32508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970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136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7117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1624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75680-9D72-4324-806A-0AC2820EB95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5CCF4-7B1F-4D68-9FE1-C8986EA78D2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8154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B97B0-7BE1-41B3-8AD6-00C053AB167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C27A861-73AB-4996-A205-5D7C21FD469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164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65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9152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35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594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1278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416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949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5040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604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B0E60-3547-4C9A-BE1E-87B0E1DCD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EB71A1-734C-4C77-9BE2-2289B1B80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56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0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AAEAB2C-5A24-4AC2-BEF7-F61258FD0B0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C9FDAB-8614-42EE-A86E-9FBB3E158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24" y="98854"/>
            <a:ext cx="8924822" cy="2365779"/>
          </a:xfrm>
        </p:spPr>
        <p:txBody>
          <a:bodyPr/>
          <a:lstStyle/>
          <a:p>
            <a:r>
              <a:rPr lang="en-US" b="1" dirty="0" err="1" smtClean="0"/>
              <a:t>Avdeling</a:t>
            </a:r>
            <a:r>
              <a:rPr lang="en-US" b="1" dirty="0" smtClean="0"/>
              <a:t> for </a:t>
            </a:r>
            <a:r>
              <a:rPr lang="en-US" b="1" dirty="0" err="1" smtClean="0"/>
              <a:t>personalstøtte</a:t>
            </a:r>
            <a:endParaRPr lang="en-US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79285B7-9AE5-40FF-A7BF-69F3E49CD7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225" y="4124064"/>
            <a:ext cx="2667397" cy="307777"/>
          </a:xfrm>
        </p:spPr>
        <p:txBody>
          <a:bodyPr/>
          <a:lstStyle/>
          <a:p>
            <a:r>
              <a:rPr lang="en-US" sz="2000" b="1" dirty="0" smtClean="0"/>
              <a:t>Hege</a:t>
            </a:r>
            <a:r>
              <a:rPr lang="en-US" b="1" dirty="0" smtClean="0"/>
              <a:t> Elisabeth Løvbak  </a:t>
            </a:r>
            <a:endParaRPr lang="en-US" b="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AFFACD7-D155-4358-B23C-6B67BA7EE6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224" y="4393811"/>
            <a:ext cx="4067588" cy="269304"/>
          </a:xfrm>
        </p:spPr>
        <p:txBody>
          <a:bodyPr/>
          <a:lstStyle/>
          <a:p>
            <a:r>
              <a:rPr lang="en-US" dirty="0" err="1" smtClean="0"/>
              <a:t>Avdelingsleder</a:t>
            </a:r>
            <a:r>
              <a:rPr lang="en-US" dirty="0" smtClean="0"/>
              <a:t>/</a:t>
            </a:r>
            <a:r>
              <a:rPr lang="en-US" dirty="0" err="1" smtClean="0"/>
              <a:t>gruppeleder</a:t>
            </a:r>
            <a:r>
              <a:rPr lang="en-US" dirty="0" smtClean="0"/>
              <a:t> HR-</a:t>
            </a:r>
            <a:r>
              <a:rPr lang="en-US" dirty="0" err="1" smtClean="0"/>
              <a:t>utvikling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976BB8E-3650-4D38-8166-E3E62D6C30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875240" cy="269304"/>
          </a:xfrm>
        </p:spPr>
        <p:txBody>
          <a:bodyPr/>
          <a:lstStyle/>
          <a:p>
            <a:r>
              <a:rPr lang="en-US" dirty="0" smtClean="0">
                <a:highlight>
                  <a:srgbClr val="FFFFFF"/>
                </a:highlight>
              </a:rPr>
              <a:t>20.09.21</a:t>
            </a:r>
            <a:endParaRPr lang="en-US" dirty="0">
              <a:highlight>
                <a:srgbClr val="FFFFFF"/>
              </a:highlight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938" y="873453"/>
            <a:ext cx="3924224" cy="5868000"/>
          </a:xfrm>
        </p:spPr>
      </p:pic>
    </p:spTree>
    <p:extLst>
      <p:ext uri="{BB962C8B-B14F-4D97-AF65-F5344CB8AC3E}">
        <p14:creationId xmlns:p14="http://schemas.microsoft.com/office/powerpoint/2010/main" val="277432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PULS - oppdatering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600" dirty="0"/>
              <a:t>Hensikten er «her og nå» undersøkelse – skiller seg fra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600" dirty="0"/>
              <a:t>Oppdatert for å passe </a:t>
            </a:r>
            <a:r>
              <a:rPr lang="nb-NO" sz="3600" dirty="0" smtClean="0"/>
              <a:t>til </a:t>
            </a:r>
            <a:r>
              <a:rPr lang="nb-NO" sz="3600" dirty="0"/>
              <a:t>ulike situasjoner - ikke lenger pålagt hjemmekontor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600" dirty="0"/>
              <a:t>Ting er i endring – nye revisjoner kan bli nødvendig</a:t>
            </a:r>
          </a:p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5" descr="Arjunpuri in Qatar: Work from home people earn more, quit ...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920" y="4380939"/>
            <a:ext cx="3995936" cy="224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Justeringer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22 spørsmål, fortsatt 4 valgfrie: Største endring: </a:t>
            </a:r>
          </a:p>
          <a:p>
            <a:pPr marL="0" lvl="0" indent="0" fontAlgn="base"/>
            <a:r>
              <a:rPr lang="nb-NO" sz="2000" i="1" dirty="0" smtClean="0"/>
              <a:t>	Hva </a:t>
            </a:r>
            <a:r>
              <a:rPr lang="nb-NO" sz="2000" i="1" dirty="0"/>
              <a:t>er din nåværende situasjon? (velg én)</a:t>
            </a:r>
          </a:p>
          <a:p>
            <a:pPr lvl="3" fontAlgn="base">
              <a:buFont typeface="Wingdings" panose="05000000000000000000" pitchFamily="2" charset="2"/>
              <a:buChar char="Ø"/>
            </a:pPr>
            <a:r>
              <a:rPr lang="nb-NO" sz="2000" i="1" dirty="0"/>
              <a:t>Hovedsakelig på hjemmekontor</a:t>
            </a:r>
          </a:p>
          <a:p>
            <a:pPr lvl="3" fontAlgn="base">
              <a:buFont typeface="Wingdings" panose="05000000000000000000" pitchFamily="2" charset="2"/>
              <a:buChar char="Ø"/>
            </a:pPr>
            <a:r>
              <a:rPr lang="nb-NO" sz="2000" i="1" dirty="0"/>
              <a:t>Hybrid – noe på kontoret og noe på hjemmekontor</a:t>
            </a:r>
          </a:p>
          <a:p>
            <a:pPr lvl="3" fontAlgn="base">
              <a:buFont typeface="Wingdings" panose="05000000000000000000" pitchFamily="2" charset="2"/>
              <a:buChar char="Ø"/>
            </a:pPr>
            <a:r>
              <a:rPr lang="nb-NO" sz="2000" i="1" dirty="0"/>
              <a:t>Hovedsakelig på kontoret</a:t>
            </a:r>
          </a:p>
          <a:p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Svar akkumuleres på hovedenhet/ større enhet. Vil ikke bli brutt ned på enheter slik for å unngå identifisering av personer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Gir mulighet for å se hvordan medarbeidere samlet sett opplever ulike kontorsituasjoner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Mindre justeringer i spørsmål og svaralternativer for største utfordringer og positive sider ved å vende til bake til (jobb) kontoret, slik </a:t>
            </a:r>
            <a:r>
              <a:rPr lang="nb-NO" sz="2000" dirty="0" smtClean="0"/>
              <a:t>at det </a:t>
            </a:r>
            <a:r>
              <a:rPr lang="nb-NO" sz="2000" dirty="0"/>
              <a:t>passer nåværende situasjon.</a:t>
            </a:r>
          </a:p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852" y="495435"/>
            <a:ext cx="2863552" cy="286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072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Bruk av PULS-undersøkelse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600" dirty="0"/>
              <a:t>AKS gjennomførte i juni. Venter på resultatet.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600" dirty="0"/>
              <a:t>EA planlegger gjennomføring medio september.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600" dirty="0"/>
              <a:t>USIT har hatt oppstartsmøte med Moment og planlegger oppstart snart.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600" dirty="0"/>
              <a:t>ØVA, SADM og FIADM planlegger gjennomføring i høst. </a:t>
            </a:r>
          </a:p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543" y="4468653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040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NO" id="{A0F3668D-05D2-483B-A82B-30ABF34B1D3A}" vid="{D6B5249F-BDD2-4045-948A-FB18E1638B6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JAJEJYK5CVUX-448798232-23</_dlc_DocId>
    <_dlc_DocIdUrl xmlns="e5e35b8c-bb2a-40e7-acd7-beed1d1f14b8">
      <Url>https://uio.sharepoint.com/sites/GrafiskUttrykk/_layouts/15/DocIdRedir.aspx?ID=JAJEJYK5CVUX-448798232-23</Url>
      <Description>JAJEJYK5CVUX-448798232-23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45a9c032-1c21-4297-bc4a-1b0e359a6c15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e5e35b8c-bb2a-40e7-acd7-beed1d1f14b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0074F1-BA8A-4D50-986A-7ED268A3A307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D983AC7-3500-42D4-827F-EDC5D9CAC0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Norsk (Senter)</Template>
  <TotalTime>49</TotalTime>
  <Words>264</Words>
  <Application>Microsoft Office PowerPoint</Application>
  <PresentationFormat>Widescreen</PresentationFormat>
  <Paragraphs>36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Wingdings</vt:lpstr>
      <vt:lpstr>Office Theme</vt:lpstr>
      <vt:lpstr>Avdeling for personalstøtte</vt:lpstr>
      <vt:lpstr>PULS - oppdatering</vt:lpstr>
      <vt:lpstr>Justeringer</vt:lpstr>
      <vt:lpstr>Bruk av PULS-undersøkelse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Avdeling for personalstøtte</dc:title>
  <dc:creator>Hege Elisabeth Løvbak</dc:creator>
  <cp:lastModifiedBy>Hege Elisabeth Løvbak</cp:lastModifiedBy>
  <cp:revision>7</cp:revision>
  <dcterms:created xsi:type="dcterms:W3CDTF">2021-09-17T14:50:32Z</dcterms:created>
  <dcterms:modified xsi:type="dcterms:W3CDTF">2021-09-20T07:05:11Z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_dlc_DocIdItemGuid">
    <vt:lpwstr>aeda620d-87d6-4d89-9c18-ae48dff03337</vt:lpwstr>
  </property>
</Properties>
</file>