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9"/>
  </p:notesMasterIdLst>
  <p:handoutMasterIdLst>
    <p:handoutMasterId r:id="rId10"/>
  </p:handoutMasterIdLst>
  <p:sldIdLst>
    <p:sldId id="256" r:id="rId6"/>
    <p:sldId id="259" r:id="rId7"/>
    <p:sldId id="257" r:id="rId8"/>
  </p:sldIdLst>
  <p:sldSz cx="12192000" cy="6858000"/>
  <p:notesSz cx="6794500" cy="9906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FD9"/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82" autoAdjust="0"/>
    <p:restoredTop sz="94660"/>
  </p:normalViewPr>
  <p:slideViewPr>
    <p:cSldViewPr snapToGrid="0">
      <p:cViewPr varScale="1">
        <p:scale>
          <a:sx n="91" d="100"/>
          <a:sy n="91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</a:t>
            </a:r>
            <a:r>
              <a:rPr lang="en-US" dirty="0" err="1" smtClean="0"/>
              <a:t>kjemikalier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1800" dirty="0" err="1"/>
              <a:t>P</a:t>
            </a:r>
            <a:r>
              <a:rPr lang="en-US" sz="1800" dirty="0" err="1" smtClean="0"/>
              <a:t>r</a:t>
            </a:r>
            <a:r>
              <a:rPr lang="en-US" sz="1800" dirty="0" smtClean="0"/>
              <a:t> 1. September 2021</a:t>
            </a:r>
            <a:endParaRPr lang="en-US" sz="1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Elin Agathe Hult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Seniorrådgiver</a:t>
            </a:r>
            <a:r>
              <a:rPr lang="en-US" dirty="0" smtClean="0"/>
              <a:t> HMS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 smtClean="0"/>
              <a:t>Enhet</a:t>
            </a:r>
            <a:r>
              <a:rPr lang="en-US" dirty="0" smtClean="0"/>
              <a:t> for HMS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beredskap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20.09.2021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Kjemikalier -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Gjennomsnittlig alder på sikkerhetsdatabladene</a:t>
            </a:r>
          </a:p>
          <a:p>
            <a:pPr marL="846146" lvl="1" indent="-285750"/>
            <a:r>
              <a:rPr lang="nb-NO" sz="2400" dirty="0"/>
              <a:t>Foreslått delmål &lt; 3,5 år i gjennomsnitt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Sikkerhetsdatablader i «Forkortet versjon»</a:t>
            </a:r>
          </a:p>
          <a:p>
            <a:pPr marL="846146" lvl="1" indent="-285750"/>
            <a:r>
              <a:rPr lang="nb-NO" sz="2400" dirty="0"/>
              <a:t>Ufullstendig innlagt i stoffkartoteket</a:t>
            </a:r>
          </a:p>
          <a:p>
            <a:pPr marL="846146" lvl="1" indent="-285750"/>
            <a:r>
              <a:rPr lang="nb-NO" sz="2400" dirty="0"/>
              <a:t>Ikke mulig å søke på helsefare, miljøfare, etc.</a:t>
            </a:r>
          </a:p>
          <a:p>
            <a:pPr marL="846146" lvl="1" indent="-285750"/>
            <a:r>
              <a:rPr lang="nb-NO" sz="2400" dirty="0"/>
              <a:t>Foreslått delmål &lt; 25 % av sikkerhetsdatabladene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Sikkerhetsdatablader som er «utgått»</a:t>
            </a:r>
          </a:p>
          <a:p>
            <a:pPr marL="846146" lvl="1" indent="-285750"/>
            <a:r>
              <a:rPr lang="nb-NO" sz="2400" dirty="0"/>
              <a:t>Leverandøren av databladet har sagt at det er ugyldig.</a:t>
            </a:r>
          </a:p>
          <a:p>
            <a:pPr marL="846146" lvl="1" indent="-285750"/>
            <a:r>
              <a:rPr lang="nb-NO" sz="2400" dirty="0"/>
              <a:t>Foreslått delmål &lt; 5 % av databladene som er «utgått»</a:t>
            </a:r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708" y="3768753"/>
            <a:ext cx="3882659" cy="308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0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73421" y="6038193"/>
            <a:ext cx="1702676" cy="819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r="8596" b="2423"/>
          <a:stretch/>
        </p:blipFill>
        <p:spPr>
          <a:xfrm>
            <a:off x="173421" y="264588"/>
            <a:ext cx="7360009" cy="659341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7693573" y="4978478"/>
            <a:ext cx="4256690" cy="1658805"/>
            <a:chOff x="7740869" y="926740"/>
            <a:chExt cx="3436883" cy="1658805"/>
          </a:xfrm>
        </p:grpSpPr>
        <p:sp>
          <p:nvSpPr>
            <p:cNvPr id="13" name="Rectangle 12"/>
            <p:cNvSpPr/>
            <p:nvPr/>
          </p:nvSpPr>
          <p:spPr>
            <a:xfrm>
              <a:off x="7740869" y="926740"/>
              <a:ext cx="3436883" cy="16588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b-NO" sz="1800" b="1" dirty="0" smtClean="0"/>
                <a:t>Forklaringer </a:t>
              </a:r>
            </a:p>
            <a:p>
              <a:r>
                <a:rPr lang="nb-NO" sz="1800" dirty="0" smtClean="0"/>
                <a:t>↓		Ønsket utvikling siden januar 21</a:t>
              </a:r>
            </a:p>
            <a:p>
              <a:r>
                <a:rPr lang="nb-NO" sz="1800" dirty="0" smtClean="0"/>
                <a:t> →	Stabil situasjon siden januar 21</a:t>
              </a:r>
            </a:p>
            <a:p>
              <a:r>
                <a:rPr lang="nb-NO" sz="1800" dirty="0" smtClean="0"/>
                <a:t> ↑		Uønsket utvikling siden januar 21</a:t>
              </a:r>
            </a:p>
            <a:p>
              <a:r>
                <a:rPr lang="nb-NO" sz="1800" dirty="0" smtClean="0"/>
                <a:t>		Innenfor anbefalt delmål</a:t>
              </a:r>
              <a:endParaRPr lang="nb-NO" sz="18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66993" y="2238711"/>
              <a:ext cx="189186" cy="173421"/>
            </a:xfrm>
            <a:prstGeom prst="rect">
              <a:avLst/>
            </a:prstGeom>
            <a:solidFill>
              <a:srgbClr val="E2EFD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466524" y="159173"/>
            <a:ext cx="2648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Status pr </a:t>
            </a:r>
            <a:r>
              <a:rPr lang="nb-NO" sz="2000" b="1" dirty="0" smtClean="0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01</a:t>
            </a: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t>.09.2021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693573" y="718458"/>
            <a:ext cx="4268342" cy="37431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Enheter som har oppnådd de anbefalte delmålene bør jobbe mot følgende nye anbefalte delmål/mål: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Delmål: Gjennomsnittlig alder på datablad &lt; 3 år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Delmål:</a:t>
            </a:r>
            <a:r>
              <a:rPr kumimoji="0" lang="nb-NO" sz="18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Andel datablader i forkortet versjon &lt; 10 %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Mål: Andel datablader som er utgått = 0 %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Videre arbeid: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Risikovurderinger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Substitusjons-vurderinger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75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JAJEJYK5CVUX-448798232-24</_dlc_DocId>
    <_dlc_DocIdUrl xmlns="e5e35b8c-bb2a-40e7-acd7-beed1d1f14b8">
      <Url>https://uio.sharepoint.com/sites/GrafiskUttrykk/_layouts/15/DocIdRedir.aspx?ID=JAJEJYK5CVUX-448798232-24</Url>
      <Description>JAJEJYK5CVUX-448798232-24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5a9c032-1c21-4297-bc4a-1b0e359a6c15"/>
    <ds:schemaRef ds:uri="http://schemas.microsoft.com/office/2006/documentManagement/types"/>
    <ds:schemaRef ds:uri="e5e35b8c-bb2a-40e7-acd7-beed1d1f14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D8A915-AA81-4F8E-B37E-5EA87AF7FE4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21546</TotalTime>
  <Words>174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Arial, sans-serif</vt:lpstr>
      <vt:lpstr>Calibri</vt:lpstr>
      <vt:lpstr>ヒラギノ角ゴ Pro W3</vt:lpstr>
      <vt:lpstr>Office Theme</vt:lpstr>
      <vt:lpstr>Status kjemikalier  Pr 1. September 2021</vt:lpstr>
      <vt:lpstr>Kjemikalier - status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kjemikalier  Pr 1. September 2021</dc:title>
  <dc:creator>Elin Agathe Hult</dc:creator>
  <cp:lastModifiedBy>Elin Agathe Hult</cp:lastModifiedBy>
  <cp:revision>10</cp:revision>
  <cp:lastPrinted>2021-09-16T08:32:22Z</cp:lastPrinted>
  <dcterms:created xsi:type="dcterms:W3CDTF">2021-09-01T09:28:10Z</dcterms:created>
  <dcterms:modified xsi:type="dcterms:W3CDTF">2021-09-20T09:46:34Z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60f82c51-e997-4246-8d27-ec3536cdfe10</vt:lpwstr>
  </property>
</Properties>
</file>