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1"/>
  </p:notesMasterIdLst>
  <p:handoutMasterIdLst>
    <p:handoutMasterId r:id="rId12"/>
  </p:handoutMasterIdLst>
  <p:sldIdLst>
    <p:sldId id="256" r:id="rId6"/>
    <p:sldId id="257" r:id="rId7"/>
    <p:sldId id="259" r:id="rId8"/>
    <p:sldId id="260" r:id="rId9"/>
    <p:sldId id="258" r:id="rId10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06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smtClean="0"/>
              <a:t>Klikk for å redigere undertittelstil i malen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 smtClean="0"/>
              <a:t>Rediger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 smtClean="0"/>
              <a:t>Klikk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3DE6F34-3506-45AE-989E-6FD663DF3A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BEB34-BF47-47BB-8B35-A21F868F7B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9AC09-2576-4FCC-A8E6-2B5767CC4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Oppfølging</a:t>
            </a:r>
            <a:r>
              <a:rPr lang="en-US" dirty="0" smtClean="0"/>
              <a:t> </a:t>
            </a:r>
            <a:r>
              <a:rPr lang="en-US" dirty="0" err="1" smtClean="0"/>
              <a:t>Revisjonsrapport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03838C-DDE2-4698-9970-D6A16289A4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Johan Løberg Tofte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11E9A3-CEF4-4AB6-BAA7-AAC9101C8C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 smtClean="0"/>
              <a:t>seksjonssjef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B37F67-443C-40E9-9FE7-4E65332FA1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HMSB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271C1F9-245E-498A-BEED-03139097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22.11.21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7711FA-5A22-4872-A804-70D0D3424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Beredskap UiO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30"/>
          </p:nvPr>
        </p:nvSpPr>
        <p:spPr>
          <a:xfrm>
            <a:off x="380169" y="1085850"/>
            <a:ext cx="11431663" cy="4972751"/>
          </a:xfrm>
        </p:spPr>
        <p:txBody>
          <a:bodyPr/>
          <a:lstStyle/>
          <a:p>
            <a:r>
              <a:rPr lang="nb-NO" dirty="0"/>
              <a:t>Beredskapsplaner </a:t>
            </a:r>
            <a:r>
              <a:rPr lang="nb-NO" dirty="0" smtClean="0"/>
              <a:t>videreutvikles – så enkle og brukervennlige som mulig</a:t>
            </a:r>
            <a:endParaRPr lang="nb-NO" dirty="0"/>
          </a:p>
          <a:p>
            <a:r>
              <a:rPr lang="nb-NO" dirty="0"/>
              <a:t>Videreutvikle øvelser </a:t>
            </a:r>
            <a:r>
              <a:rPr lang="nb-NO" dirty="0" smtClean="0"/>
              <a:t>tilpasset enhetens profil (institutt</a:t>
            </a:r>
            <a:r>
              <a:rPr lang="nb-NO" dirty="0"/>
              <a:t>)</a:t>
            </a:r>
          </a:p>
          <a:p>
            <a:r>
              <a:rPr lang="nb-NO" dirty="0"/>
              <a:t>Utarbeide generiske kontinuitetsplaner</a:t>
            </a:r>
          </a:p>
          <a:p>
            <a:r>
              <a:rPr lang="nb-NO" dirty="0" err="1"/>
              <a:t>Tilgjengeliggjøre</a:t>
            </a:r>
            <a:r>
              <a:rPr lang="nb-NO" dirty="0"/>
              <a:t> </a:t>
            </a:r>
            <a:r>
              <a:rPr lang="nb-NO" dirty="0" smtClean="0"/>
              <a:t>kontinuitetsplaner i CIM</a:t>
            </a:r>
            <a:endParaRPr lang="nb-NO" dirty="0"/>
          </a:p>
          <a:p>
            <a:r>
              <a:rPr lang="nb-NO" dirty="0"/>
              <a:t>Tydeliggjøre </a:t>
            </a:r>
            <a:r>
              <a:rPr lang="nb-NO" dirty="0" smtClean="0"/>
              <a:t>grenseoppgang mellom normalsituasjon og beredskap (roller/ansvar)</a:t>
            </a:r>
            <a:endParaRPr lang="nb-NO" dirty="0"/>
          </a:p>
          <a:p>
            <a:r>
              <a:rPr lang="nb-NO" dirty="0"/>
              <a:t>Sentre under </a:t>
            </a:r>
            <a:r>
              <a:rPr lang="nb-NO" dirty="0" smtClean="0"/>
              <a:t>universitetsstyret inkluderes i relevante kommunikasjonsstrømmer</a:t>
            </a:r>
            <a:endParaRPr lang="nb-NO" dirty="0"/>
          </a:p>
          <a:p>
            <a:r>
              <a:rPr lang="nb-NO" dirty="0"/>
              <a:t>Alternative lokasjoner og </a:t>
            </a:r>
            <a:r>
              <a:rPr lang="nb-NO" dirty="0" smtClean="0"/>
              <a:t>møteformer for beredskapsledelse</a:t>
            </a:r>
            <a:endParaRPr lang="nb-NO" dirty="0"/>
          </a:p>
          <a:p>
            <a:r>
              <a:rPr lang="nb-NO" dirty="0"/>
              <a:t>Nettside med kontinuerlig </a:t>
            </a:r>
            <a:r>
              <a:rPr lang="nb-NO" dirty="0" smtClean="0"/>
              <a:t>oppdatering av ansvar/oppgaver og aksjonspunkter</a:t>
            </a:r>
            <a:endParaRPr lang="nb-NO" dirty="0"/>
          </a:p>
          <a:p>
            <a:r>
              <a:rPr lang="nb-NO" dirty="0" smtClean="0"/>
              <a:t>3 </a:t>
            </a:r>
            <a:r>
              <a:rPr lang="nb-NO" dirty="0"/>
              <a:t>punkter om </a:t>
            </a:r>
            <a:r>
              <a:rPr lang="nb-NO" dirty="0" smtClean="0"/>
              <a:t>CIM; bruk, retningslinjer for loggføring, arkivering</a:t>
            </a:r>
          </a:p>
          <a:p>
            <a:r>
              <a:rPr lang="nb-NO" dirty="0" smtClean="0"/>
              <a:t>Plan for å nå ut til studenter ved svikt i FS</a:t>
            </a:r>
            <a:endParaRPr lang="nb-NO" dirty="0"/>
          </a:p>
          <a:p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082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Opprettholdelse av UiOs virksomhet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30"/>
          </p:nvPr>
        </p:nvSpPr>
        <p:spPr>
          <a:xfrm>
            <a:off x="380169" y="847726"/>
            <a:ext cx="11431663" cy="5210876"/>
          </a:xfrm>
        </p:spPr>
        <p:txBody>
          <a:bodyPr/>
          <a:lstStyle/>
          <a:p>
            <a:r>
              <a:rPr lang="nb-NO" sz="2200" dirty="0"/>
              <a:t>Etablere arena for erfaringsdeling for muligheter som er skapt under pandemien</a:t>
            </a:r>
          </a:p>
          <a:p>
            <a:r>
              <a:rPr lang="nb-NO" sz="2200" dirty="0"/>
              <a:t>Se på tiltak for å bedre utnytte mulighetene som digital undervisning gir</a:t>
            </a:r>
          </a:p>
          <a:p>
            <a:r>
              <a:rPr lang="nb-NO" sz="2200" dirty="0"/>
              <a:t>Kartlegge behovet for bistand med digital undervisning</a:t>
            </a:r>
          </a:p>
          <a:p>
            <a:r>
              <a:rPr lang="nb-NO" sz="2200" dirty="0"/>
              <a:t>Ta med erfaringene fra pandemien inn i arbeidet med ny IT-organisasjon</a:t>
            </a:r>
          </a:p>
          <a:p>
            <a:r>
              <a:rPr lang="nb-NO" sz="2200" dirty="0"/>
              <a:t>Sikre oppfølging av den store arbeidsbelastning for de ansatte og det psykososiale for ansatte og studenter</a:t>
            </a:r>
          </a:p>
          <a:p>
            <a:r>
              <a:rPr lang="nb-NO" sz="2200" dirty="0"/>
              <a:t>Sikre oversikt over omfang, konsekvenser og eventuelle tiltak på forsinkede forskningsprosjekter samt administrative utviklingsprosjekter og langsiktige oppgaver</a:t>
            </a:r>
          </a:p>
          <a:p>
            <a:r>
              <a:rPr lang="nb-NO" sz="2200" dirty="0"/>
              <a:t>Vurdere om det høye nivået på overføring av ferie vil skape utfordringer for driften i 2021 og </a:t>
            </a:r>
            <a:r>
              <a:rPr lang="nb-NO" sz="2200" dirty="0" smtClean="0"/>
              <a:t>2022</a:t>
            </a:r>
          </a:p>
          <a:p>
            <a:r>
              <a:rPr lang="nb-NO" sz="2200" dirty="0"/>
              <a:t>Vurdere hvordan ansvar for- og tilgjengeliggjøring av undervisnings- og møterom kan optimaliseres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89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11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Oppfølging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 smtClean="0"/>
              <a:t>Beredskap UiO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nb-NO" sz="2000" dirty="0" smtClean="0"/>
              <a:t>Alt henger sammen med alt!</a:t>
            </a:r>
          </a:p>
          <a:p>
            <a:r>
              <a:rPr lang="nb-NO" sz="2000" dirty="0" smtClean="0"/>
              <a:t>Øvelser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nb-NO" dirty="0" smtClean="0"/>
              <a:t>Opprettholdelse av UiOs virksomhet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r>
              <a:rPr lang="nb-NO" sz="1800" dirty="0"/>
              <a:t>Etablere arena for erfaringsdeling for muligheter som er skapt under </a:t>
            </a:r>
            <a:r>
              <a:rPr lang="nb-NO" sz="1800" dirty="0" smtClean="0"/>
              <a:t>pandemien</a:t>
            </a:r>
          </a:p>
          <a:p>
            <a:r>
              <a:rPr lang="nb-NO" sz="1800" dirty="0"/>
              <a:t>Se på tiltak for å bedre utnytte mulighetene som digital undervisning </a:t>
            </a:r>
            <a:r>
              <a:rPr lang="nb-NO" sz="1800" dirty="0" smtClean="0"/>
              <a:t>gir</a:t>
            </a:r>
          </a:p>
          <a:p>
            <a:r>
              <a:rPr lang="nb-NO" sz="1800" dirty="0"/>
              <a:t>Kartlegge behovet for bistand med digital </a:t>
            </a:r>
            <a:r>
              <a:rPr lang="nb-NO" sz="1800" dirty="0" smtClean="0"/>
              <a:t>undervisning</a:t>
            </a:r>
          </a:p>
          <a:p>
            <a:r>
              <a:rPr lang="nb-NO" sz="1800" dirty="0"/>
              <a:t>Ta med erfaringene fra pandemien inn i arbeidet med ny </a:t>
            </a:r>
            <a:r>
              <a:rPr lang="nb-NO" sz="1800" dirty="0" smtClean="0"/>
              <a:t>IT-organisasjon</a:t>
            </a:r>
          </a:p>
          <a:p>
            <a:r>
              <a:rPr lang="nb-NO" sz="1800" dirty="0"/>
              <a:t>Sikre oppfølging av den store arbeidsbelastning for de ansatte og det psykososiale for ansatte og </a:t>
            </a:r>
            <a:r>
              <a:rPr lang="nb-NO" sz="1800" dirty="0" smtClean="0"/>
              <a:t>studenter</a:t>
            </a:r>
          </a:p>
          <a:p>
            <a:r>
              <a:rPr lang="nb-NO" sz="1800" dirty="0"/>
              <a:t>Sikre oversikt over omfang, konsekvenser og eventuelle tiltak på forsinkede forskningsprosjekter samt administrative utviklingsprosjekter og langsiktige oppgaver</a:t>
            </a:r>
            <a:endParaRPr lang="nb-NO" sz="1800" dirty="0" smtClean="0"/>
          </a:p>
          <a:p>
            <a:endParaRPr lang="nb-NO" sz="2000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63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JAJEJYK5CVUX-448798232-24</_dlc_DocId>
    <_dlc_DocIdUrl xmlns="e5e35b8c-bb2a-40e7-acd7-beed1d1f14b8">
      <Url>https://uio.sharepoint.com/sites/GrafiskUttrykk/_layouts/15/DocIdRedir.aspx?ID=JAJEJYK5CVUX-448798232-24</Url>
      <Description>JAJEJYK5CVUX-448798232-24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14E5BA8C-06B1-4CFA-9518-EB6DB849D4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purl.org/dc/elements/1.1/"/>
    <ds:schemaRef ds:uri="http://schemas.microsoft.com/office/2006/metadata/properties"/>
    <ds:schemaRef ds:uri="45a9c032-1c21-4297-bc4a-1b0e359a6c1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e5e35b8c-bb2a-40e7-acd7-beed1d1f14b8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CD8A915-AA81-4F8E-B37E-5EA87AF7FE43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Norsk</Template>
  <TotalTime>768</TotalTime>
  <Words>295</Words>
  <Application>Microsoft Office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Arial, sans-serif</vt:lpstr>
      <vt:lpstr>Calibri</vt:lpstr>
      <vt:lpstr>Office-tema</vt:lpstr>
      <vt:lpstr>Oppfølging Revisjonsrapport</vt:lpstr>
      <vt:lpstr>Beredskap UiO </vt:lpstr>
      <vt:lpstr>Opprettholdelse av UiOs virksomhet </vt:lpstr>
      <vt:lpstr>PowerPoint Presentation</vt:lpstr>
      <vt:lpstr>Oppfølging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Oppfølging Revisjonsrapport</dc:title>
  <dc:creator>Johan Løberg Tofte</dc:creator>
  <cp:lastModifiedBy>Krenar Badivuku</cp:lastModifiedBy>
  <cp:revision>9</cp:revision>
  <dcterms:created xsi:type="dcterms:W3CDTF">2021-11-21T18:23:13Z</dcterms:created>
  <dcterms:modified xsi:type="dcterms:W3CDTF">2021-11-23T11:08:26Z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_dlc_DocIdItemGuid">
    <vt:lpwstr>60f82c51-e997-4246-8d27-ec3536cdfe10</vt:lpwstr>
  </property>
</Properties>
</file>