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65" r:id="rId4"/>
    <p:sldId id="268" r:id="rId5"/>
    <p:sldId id="276" r:id="rId6"/>
    <p:sldId id="259" r:id="rId7"/>
    <p:sldId id="274" r:id="rId8"/>
    <p:sldId id="27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E10EC385-DA7F-4783-B452-3708862F1948}">
          <p14:sldIdLst>
            <p14:sldId id="270"/>
            <p14:sldId id="257"/>
            <p14:sldId id="265"/>
            <p14:sldId id="268"/>
            <p14:sldId id="276"/>
          </p14:sldIdLst>
        </p14:section>
        <p14:section name="Inndeling uten navn" id="{9DDC8127-232B-46C1-A776-AEB783B5CD4E}">
          <p14:sldIdLst>
            <p14:sldId id="259"/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410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21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70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707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3072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92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83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701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559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94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82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B3FD6-F703-4754-AA23-4745F6CB8726}" type="datetimeFigureOut">
              <a:rPr lang="nb-NO" smtClean="0"/>
              <a:t>29.05.2022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A4210-7C95-4203-9A6D-BC0A797047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72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verdensdagen.n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verdensdagen.no/tips-og-verktoy/for-bedrifter-og-organisasjone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0286"/>
          </a:xfrm>
        </p:spPr>
        <p:txBody>
          <a:bodyPr>
            <a:normAutofit fontScale="90000"/>
          </a:bodyPr>
          <a:lstStyle/>
          <a:p>
            <a:endParaRPr lang="nb-NO" sz="6000" b="1" dirty="0"/>
          </a:p>
        </p:txBody>
      </p:sp>
    </p:spTree>
    <p:extLst>
      <p:ext uri="{BB962C8B-B14F-4D97-AF65-F5344CB8AC3E}">
        <p14:creationId xmlns:p14="http://schemas.microsoft.com/office/powerpoint/2010/main" val="3316454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5000" b="1" dirty="0"/>
              <a:t>Bevissthet om psykisk helse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FN-dag 10. oktober</a:t>
            </a:r>
          </a:p>
          <a:p>
            <a:endParaRPr lang="nb-NO" dirty="0"/>
          </a:p>
          <a:p>
            <a:r>
              <a:rPr lang="nb-NO" dirty="0"/>
              <a:t>Befolkningskampanje om psykisk folkehelse</a:t>
            </a:r>
          </a:p>
          <a:p>
            <a:endParaRPr lang="nb-NO" dirty="0"/>
          </a:p>
          <a:p>
            <a:r>
              <a:rPr lang="nb-NO" dirty="0"/>
              <a:t> Mental helse  - </a:t>
            </a:r>
            <a:r>
              <a:rPr lang="nb-NO" dirty="0">
                <a:hlinkClick r:id="rId2"/>
              </a:rPr>
              <a:t>Verdensdagen for psykisk helse</a:t>
            </a:r>
            <a:endParaRPr lang="nb-NO" dirty="0"/>
          </a:p>
          <a:p>
            <a:endParaRPr lang="nb-NO" dirty="0"/>
          </a:p>
          <a:p>
            <a:r>
              <a:rPr lang="nb-NO" dirty="0"/>
              <a:t>Kunnskap, bevissthet og åpenhet om psykisk helse</a:t>
            </a:r>
          </a:p>
          <a:p>
            <a:endParaRPr lang="nb-NO" dirty="0"/>
          </a:p>
          <a:p>
            <a:r>
              <a:rPr lang="nb-NO" dirty="0"/>
              <a:t> Verdensdagen blir markert i hele landet, blant annet på UiT, NTNU, </a:t>
            </a:r>
            <a:r>
              <a:rPr lang="nb-NO" dirty="0" err="1"/>
              <a:t>OsloMet</a:t>
            </a:r>
            <a:r>
              <a:rPr lang="nb-NO" dirty="0"/>
              <a:t> og UiB.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310" y="0"/>
            <a:ext cx="3171689" cy="218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0013" y="128589"/>
            <a:ext cx="11972925" cy="1071562"/>
          </a:xfrm>
        </p:spPr>
        <p:txBody>
          <a:bodyPr>
            <a:noAutofit/>
          </a:bodyPr>
          <a:lstStyle/>
          <a:p>
            <a:r>
              <a:rPr lang="nb-NO" sz="5000" b="1" dirty="0"/>
              <a:t>Trenger vi Verdensdagen for psykisk helse?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2085975"/>
            <a:ext cx="10548938" cy="4772025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463" y="1543049"/>
            <a:ext cx="8643937" cy="53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9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7163" y="171450"/>
            <a:ext cx="8415337" cy="1047750"/>
          </a:xfrm>
        </p:spPr>
        <p:txBody>
          <a:bodyPr>
            <a:noAutofit/>
          </a:bodyPr>
          <a:lstStyle/>
          <a:p>
            <a:r>
              <a:rPr lang="nb-NO" sz="5000" b="1" dirty="0"/>
              <a:t>Verdensdagen for psykisk helse</a:t>
            </a:r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7" b="13364"/>
          <a:stretch/>
        </p:blipFill>
        <p:spPr>
          <a:xfrm>
            <a:off x="5557836" y="1309034"/>
            <a:ext cx="6362700" cy="5377516"/>
          </a:xfrm>
        </p:spPr>
      </p:pic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71464" y="1114425"/>
            <a:ext cx="4800600" cy="4754563"/>
          </a:xfrm>
        </p:spPr>
        <p:txBody>
          <a:bodyPr>
            <a:normAutofit fontScale="92500" lnSpcReduction="10000"/>
          </a:bodyPr>
          <a:lstStyle/>
          <a:p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Gjøre det mindre tabubelagt å snakke om psykisk helse og søke hjelp.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Skape møteplasser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Godt mottatt av både studenter og ansatte</a:t>
            </a:r>
          </a:p>
          <a:p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2 år med kriser - ensomhet</a:t>
            </a:r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870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0"/>
            <a:ext cx="6123709" cy="1302327"/>
          </a:xfrm>
        </p:spPr>
        <p:txBody>
          <a:bodyPr>
            <a:noAutofit/>
          </a:bodyPr>
          <a:lstStyle/>
          <a:p>
            <a:r>
              <a:rPr lang="nb-NO" sz="5000" b="1" dirty="0"/>
              <a:t>Markering ved UiO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73891"/>
            <a:ext cx="7419975" cy="6105235"/>
          </a:xfrm>
        </p:spPr>
      </p:pic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57018" y="1579418"/>
            <a:ext cx="4615007" cy="428957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Stand i vestibylen i GS  (interne og eksterne deltakere)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Panelsamtale på </a:t>
            </a:r>
            <a:r>
              <a:rPr lang="nb-NO" sz="2800" dirty="0" err="1"/>
              <a:t>HumSam</a:t>
            </a:r>
            <a:r>
              <a:rPr lang="nb-NO" sz="2800" dirty="0"/>
              <a:t>–scenen (interne og eksterne deltakere)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Lokale markeringer på enhetene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0004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71463" y="365125"/>
            <a:ext cx="11082337" cy="1325563"/>
          </a:xfrm>
        </p:spPr>
        <p:txBody>
          <a:bodyPr/>
          <a:lstStyle/>
          <a:p>
            <a:r>
              <a:rPr lang="nb-NO" dirty="0"/>
              <a:t>Godt læringsmiljø – god mental helse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Læringsmiljø/psykisk helse </a:t>
            </a:r>
            <a:r>
              <a:rPr lang="nb-NO" dirty="0" smtClean="0"/>
              <a:t>- helårsjobb</a:t>
            </a:r>
            <a:endParaRPr lang="nb-NO" dirty="0"/>
          </a:p>
          <a:p>
            <a:endParaRPr lang="nb-NO" dirty="0"/>
          </a:p>
          <a:p>
            <a:r>
              <a:rPr lang="nb-NO" dirty="0"/>
              <a:t>Markering minner oss om hvor viktig det er å ivareta egen og andres psykisk helse</a:t>
            </a:r>
          </a:p>
          <a:p>
            <a:endParaRPr lang="nb-NO" dirty="0"/>
          </a:p>
          <a:p>
            <a:r>
              <a:rPr lang="nb-NO" dirty="0"/>
              <a:t>UiO tar dette på alvor </a:t>
            </a:r>
          </a:p>
          <a:p>
            <a:endParaRPr lang="nb-NO" dirty="0"/>
          </a:p>
          <a:p>
            <a:r>
              <a:rPr lang="nb-NO" dirty="0"/>
              <a:t>Studentinvolvering og </a:t>
            </a:r>
            <a:r>
              <a:rPr lang="nb-NO" dirty="0" err="1"/>
              <a:t>tverrfakultært</a:t>
            </a:r>
            <a:r>
              <a:rPr lang="nb-NO" dirty="0"/>
              <a:t> samarbeid </a:t>
            </a:r>
          </a:p>
          <a:p>
            <a:endParaRPr lang="nb-NO" dirty="0"/>
          </a:p>
          <a:p>
            <a:r>
              <a:rPr lang="nb-NO" dirty="0"/>
              <a:t>Pandemien og </a:t>
            </a:r>
            <a:r>
              <a:rPr lang="nb-NO" dirty="0" err="1"/>
              <a:t>Shot</a:t>
            </a:r>
            <a:r>
              <a:rPr lang="nb-NO" dirty="0"/>
              <a:t>-undersøkelsene  - psykiske plager 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-337344"/>
            <a:ext cx="28194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74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71463" y="365125"/>
            <a:ext cx="11082337" cy="1325563"/>
          </a:xfrm>
        </p:spPr>
        <p:txBody>
          <a:bodyPr/>
          <a:lstStyle/>
          <a:p>
            <a:r>
              <a:rPr lang="nb-NO" dirty="0"/>
              <a:t>Godt arbeidsmiljø – god mental helse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3600" dirty="0"/>
              <a:t>Alle disse punktene også viktig med tanke på ansatte</a:t>
            </a:r>
          </a:p>
          <a:p>
            <a:r>
              <a:rPr lang="nb-NO" sz="3600" dirty="0"/>
              <a:t>I TNS Gallup sin undersøkelse for Helsedirektoratet oppgir hele 96 % at arbeid er viktig for deres psykiske helse. Bare hjem og nær familie ble ansett som viktigere.</a:t>
            </a:r>
          </a:p>
          <a:p>
            <a:r>
              <a:rPr lang="nb-NO" sz="3600" dirty="0"/>
              <a:t>Angst og depresjoner er blant de vanligste årsakene til sykefravær, og det som fører til flest tapte arbeidsår i Norge.  </a:t>
            </a:r>
          </a:p>
          <a:p>
            <a:r>
              <a:rPr lang="nb-NO" sz="3600" dirty="0"/>
              <a:t>Verdensdagens spørreundersøkelse fra mai 2021 viser at 4 av 10 ikke ville fortalt sin arbeidsgiver om de slet psykisk.</a:t>
            </a:r>
          </a:p>
          <a:p>
            <a:r>
              <a:rPr lang="nb-NO" sz="3600" dirty="0"/>
              <a:t>Arbeidslivet er en av våre viktigste arenaer for å forebygge psykisk uhelse, og en jobb der folk trives har ofte færre sykemeldinger og bedre arbeidsmiljø.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1300" dirty="0"/>
              <a:t>					</a:t>
            </a:r>
          </a:p>
          <a:p>
            <a:pPr marL="0" indent="0">
              <a:buNone/>
            </a:pPr>
            <a:r>
              <a:rPr lang="nb-NO" sz="1300" dirty="0"/>
              <a:t>					Kilde: </a:t>
            </a:r>
            <a:r>
              <a:rPr lang="nb-NO" sz="1300" dirty="0">
                <a:hlinkClick r:id="rId2"/>
              </a:rPr>
              <a:t>https://verdensdagen.no/tips-og-verktoy/for-bedrifter-og-organisasjoner/</a:t>
            </a:r>
            <a:r>
              <a:rPr lang="nb-NO" sz="1300" dirty="0"/>
              <a:t> 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-53579"/>
            <a:ext cx="2819400" cy="216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15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1"/>
            <a:ext cx="6386513" cy="2000250"/>
          </a:xfrm>
        </p:spPr>
        <p:txBody>
          <a:bodyPr>
            <a:normAutofit/>
          </a:bodyPr>
          <a:lstStyle/>
          <a:p>
            <a:r>
              <a:rPr lang="nb-NO" b="1" spc="-15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VELKOMMEN TIL MARKERING 2022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05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4877</TotalTime>
  <Words>288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 Presentation</vt:lpstr>
      <vt:lpstr>Bevissthet om psykisk helse</vt:lpstr>
      <vt:lpstr>Trenger vi Verdensdagen for psykisk helse?</vt:lpstr>
      <vt:lpstr>Verdensdagen for psykisk helse</vt:lpstr>
      <vt:lpstr>Markering ved UiO</vt:lpstr>
      <vt:lpstr>Godt læringsmiljø – god mental helse</vt:lpstr>
      <vt:lpstr>Godt arbeidsmiljø – god mental helse</vt:lpstr>
      <vt:lpstr>VELKOMMEN TIL MARKERING 2022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VERDENSDAGEN 2022</dc:title>
  <dc:creator>Signe Ingjerd Thorstad</dc:creator>
  <cp:lastModifiedBy>Gro Merethe Lund</cp:lastModifiedBy>
  <cp:revision>42</cp:revision>
  <dcterms:created xsi:type="dcterms:W3CDTF">2022-05-23T08:28:39Z</dcterms:created>
  <dcterms:modified xsi:type="dcterms:W3CDTF">2022-05-29T18:55:22Z</dcterms:modified>
</cp:coreProperties>
</file>