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8"/>
  </p:notesMasterIdLst>
  <p:handoutMasterIdLst>
    <p:handoutMasterId r:id="rId9"/>
  </p:handoutMasterIdLst>
  <p:sldIdLst>
    <p:sldId id="256" r:id="rId6"/>
    <p:sldId id="259" r:id="rId7"/>
  </p:sldIdLst>
  <p:sldSz cx="12192000" cy="6858000"/>
  <p:notesSz cx="6794500" cy="9906000"/>
  <p:custDataLst>
    <p:tags r:id="rId1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CA2916-6890-4324-B0D4-84D84FE39461}" v="3" dt="2025-02-28T14:39:38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0305" autoAdjust="0"/>
  </p:normalViewPr>
  <p:slideViewPr>
    <p:cSldViewPr snapToGrid="0">
      <p:cViewPr varScale="1">
        <p:scale>
          <a:sx n="63" d="100"/>
          <a:sy n="63" d="100"/>
        </p:scale>
        <p:origin x="1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ung Ngoc Tran" userId="dc8e5463-c52a-49ef-a9d4-14b524e10b1b" providerId="ADAL" clId="{2F6D3576-EE1C-4D84-B62A-82C927A12FE9}"/>
    <pc:docChg chg="modSld">
      <pc:chgData name="Julie Dung Ngoc Tran" userId="dc8e5463-c52a-49ef-a9d4-14b524e10b1b" providerId="ADAL" clId="{2F6D3576-EE1C-4D84-B62A-82C927A12FE9}" dt="2025-02-28T14:49:54.536" v="1" actId="20577"/>
      <pc:docMkLst>
        <pc:docMk/>
      </pc:docMkLst>
      <pc:sldChg chg="modSp mod modNotesTx">
        <pc:chgData name="Julie Dung Ngoc Tran" userId="dc8e5463-c52a-49ef-a9d4-14b524e10b1b" providerId="ADAL" clId="{2F6D3576-EE1C-4D84-B62A-82C927A12FE9}" dt="2025-02-28T14:49:54.536" v="1" actId="20577"/>
        <pc:sldMkLst>
          <pc:docMk/>
          <pc:sldMk cId="1671567456" sldId="259"/>
        </pc:sldMkLst>
        <pc:spChg chg="mod">
          <ac:chgData name="Julie Dung Ngoc Tran" userId="dc8e5463-c52a-49ef-a9d4-14b524e10b1b" providerId="ADAL" clId="{2F6D3576-EE1C-4D84-B62A-82C927A12FE9}" dt="2025-02-28T14:49:54.536" v="1" actId="20577"/>
          <ac:spMkLst>
            <pc:docMk/>
            <pc:sldMk cId="1671567456" sldId="259"/>
            <ac:spMk id="5" creationId="{00000000-0000-0000-0000-000000000000}"/>
          </ac:spMkLst>
        </pc:spChg>
      </pc:sldChg>
    </pc:docChg>
  </pc:docChgLst>
  <pc:docChgLst>
    <pc:chgData name="Julie Dung Ngoc Tran" userId="dc8e5463-c52a-49ef-a9d4-14b524e10b1b" providerId="ADAL" clId="{55CA2916-6890-4324-B0D4-84D84FE39461}"/>
    <pc:docChg chg="undo custSel modSld modNotesMaster modHandout">
      <pc:chgData name="Julie Dung Ngoc Tran" userId="dc8e5463-c52a-49ef-a9d4-14b524e10b1b" providerId="ADAL" clId="{55CA2916-6890-4324-B0D4-84D84FE39461}" dt="2025-02-28T14:41:24.875" v="1080" actId="20577"/>
      <pc:docMkLst>
        <pc:docMk/>
      </pc:docMkLst>
      <pc:sldChg chg="modSp mod modNotesTx">
        <pc:chgData name="Julie Dung Ngoc Tran" userId="dc8e5463-c52a-49ef-a9d4-14b524e10b1b" providerId="ADAL" clId="{55CA2916-6890-4324-B0D4-84D84FE39461}" dt="2025-02-28T14:41:24.875" v="1080" actId="20577"/>
        <pc:sldMkLst>
          <pc:docMk/>
          <pc:sldMk cId="1671567456" sldId="259"/>
        </pc:sldMkLst>
        <pc:spChg chg="mod">
          <ac:chgData name="Julie Dung Ngoc Tran" userId="dc8e5463-c52a-49ef-a9d4-14b524e10b1b" providerId="ADAL" clId="{55CA2916-6890-4324-B0D4-84D84FE39461}" dt="2025-02-27T13:44:36.977" v="337" actId="20577"/>
          <ac:spMkLst>
            <pc:docMk/>
            <pc:sldMk cId="1671567456" sldId="259"/>
            <ac:spMk id="4" creationId="{00000000-0000-0000-0000-000000000000}"/>
          </ac:spMkLst>
        </pc:spChg>
        <pc:spChg chg="mod">
          <ac:chgData name="Julie Dung Ngoc Tran" userId="dc8e5463-c52a-49ef-a9d4-14b524e10b1b" providerId="ADAL" clId="{55CA2916-6890-4324-B0D4-84D84FE39461}" dt="2025-02-28T14:38:38.403" v="885" actId="20577"/>
          <ac:spMkLst>
            <pc:docMk/>
            <pc:sldMk cId="1671567456" sldId="259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38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8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Sentral </a:t>
            </a:r>
            <a:r>
              <a:rPr lang="en-US" dirty="0" err="1"/>
              <a:t>handlingsplan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7422" y="3134190"/>
            <a:ext cx="5716962" cy="757238"/>
          </a:xfrm>
        </p:spPr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Handlingsplan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virksomhetsnivå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Julie Tran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Seksjonssjef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Enhet</a:t>
            </a:r>
            <a:r>
              <a:rPr lang="en-US" dirty="0"/>
              <a:t> for </a:t>
            </a:r>
            <a:r>
              <a:rPr lang="en-US" dirty="0" err="1"/>
              <a:t>bedriftshelsetjeneste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03.03.25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Sentral handlingsplan for bruk av BHT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Sentrale bestillinger </a:t>
            </a:r>
            <a:r>
              <a:rPr lang="nb-NO" dirty="0" err="1">
                <a:solidFill>
                  <a:schemeClr val="tx1"/>
                </a:solidFill>
              </a:rPr>
              <a:t>vs</a:t>
            </a:r>
            <a:r>
              <a:rPr lang="nb-NO" dirty="0">
                <a:solidFill>
                  <a:schemeClr val="tx1"/>
                </a:solidFill>
              </a:rPr>
              <a:t> lokale bestillinger.</a:t>
            </a:r>
          </a:p>
          <a:p>
            <a:pPr marL="0" indent="0"/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Sentrale og lokale bestillinger ble tidligere lagt på lokale handlingsplaner.</a:t>
            </a:r>
          </a:p>
          <a:p>
            <a:pPr marL="0" indent="0"/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Behov for en plan med overordnede bestillinger:</a:t>
            </a:r>
          </a:p>
          <a:p>
            <a:pPr marL="903296" lvl="1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Fra 2025 én sentral handlingsplan. </a:t>
            </a:r>
          </a:p>
          <a:p>
            <a:pPr marL="903296" lvl="1" indent="-342900">
              <a:buFontTx/>
              <a:buChar char="-"/>
            </a:pPr>
            <a:r>
              <a:rPr lang="nb-NO" dirty="0"/>
              <a:t>HMSB og OPA har lagt inn behov for BHT-bistand</a:t>
            </a:r>
          </a:p>
          <a:p>
            <a:pPr marL="903296" lvl="1" indent="-342900">
              <a:buFontTx/>
              <a:buChar char="-"/>
            </a:pPr>
            <a:r>
              <a:rPr lang="nb-NO" dirty="0"/>
              <a:t>Ingen stor endring av type bestillinger sammenlignet med tidligere år</a:t>
            </a:r>
          </a:p>
          <a:p>
            <a:pPr marL="903296" lvl="1" indent="-342900">
              <a:buFontTx/>
              <a:buChar char="-"/>
            </a:pPr>
            <a:r>
              <a:rPr lang="nb-NO"/>
              <a:t>Under </a:t>
            </a:r>
            <a:r>
              <a:rPr lang="nb-NO" dirty="0"/>
              <a:t>utvikling</a:t>
            </a:r>
          </a:p>
          <a:p>
            <a:pPr marL="560396" lvl="1" indent="0">
              <a:buNone/>
            </a:pPr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Kommentar eller innspill?</a:t>
            </a:r>
          </a:p>
          <a:p>
            <a:pPr marL="342900" indent="-342900">
              <a:buFontTx/>
              <a:buChar char="-"/>
            </a:pPr>
            <a:endParaRPr lang="nb-NO" dirty="0">
              <a:solidFill>
                <a:schemeClr val="tx1"/>
              </a:solidFill>
            </a:endParaRPr>
          </a:p>
          <a:p>
            <a:pPr marL="0" indent="0"/>
            <a:endParaRPr lang="nb-NO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nb-N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674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e5e35b8c-bb2a-40e7-acd7-beed1d1f14b8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45a9c032-1c21-4297-bc4a-1b0e359a6c1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4830</TotalTime>
  <Words>79</Words>
  <Application>Microsoft Office PowerPoint</Application>
  <PresentationFormat>Widescreen</PresentationFormat>
  <Paragraphs>22</Paragraphs>
  <Slides>2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8" baseType="lpstr">
      <vt:lpstr>Arial</vt:lpstr>
      <vt:lpstr>Arial, sans-serif</vt:lpstr>
      <vt:lpstr>Calibri</vt:lpstr>
      <vt:lpstr>Wingdings</vt:lpstr>
      <vt:lpstr>Office-tema</vt:lpstr>
      <vt:lpstr>think-cell Slide</vt:lpstr>
      <vt:lpstr>Sentral handlingsplan</vt:lpstr>
      <vt:lpstr>Sentral handlingsplan for bruk av BHT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Dung Ngoc Tran</dc:creator>
  <cp:lastModifiedBy>Julie Dung Ngoc Tran</cp:lastModifiedBy>
  <cp:revision>1</cp:revision>
  <dcterms:created xsi:type="dcterms:W3CDTF">2025-02-24T12:03:34Z</dcterms:created>
  <dcterms:modified xsi:type="dcterms:W3CDTF">2025-02-28T14:49:56Z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