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0F5C8C-7E51-8C89-BA6E-5D4F48449BE0}" v="1" dt="2025-03-03T09:53:18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Aulin" userId="S::thomaaul@uio.no::f565beeb-9adc-402c-b345-2777d5f957b8" providerId="AD" clId="Web-{960F5C8C-7E51-8C89-BA6E-5D4F48449BE0}"/>
    <pc:docChg chg="delSld">
      <pc:chgData name="Thomas Aulin" userId="S::thomaaul@uio.no::f565beeb-9adc-402c-b345-2777d5f957b8" providerId="AD" clId="Web-{960F5C8C-7E51-8C89-BA6E-5D4F48449BE0}" dt="2025-03-03T09:53:18.065" v="0"/>
      <pc:docMkLst>
        <pc:docMk/>
      </pc:docMkLst>
      <pc:sldChg chg="del">
        <pc:chgData name="Thomas Aulin" userId="S::thomaaul@uio.no::f565beeb-9adc-402c-b345-2777d5f957b8" providerId="AD" clId="Web-{960F5C8C-7E51-8C89-BA6E-5D4F48449BE0}" dt="2025-03-03T09:53:18.065" v="0"/>
        <pc:sldMkLst>
          <pc:docMk/>
          <pc:sldMk cId="805867520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66C863-2F0A-0697-2C07-7D1FA8635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AB61C90-24C7-5D0C-F84B-3F4DEF4A2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E32439-0ABB-765B-2BBA-7659CA9C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495198-C1A9-B16E-A6F1-351CD8540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D3F0E3-4CF3-3C7D-6B0F-AA3E0D17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47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2D85D0-C0EC-8E55-9A55-145A75B9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8A6810-B062-9528-E18B-24E78F17E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A05406-8D7C-A141-7136-DFAC0A3CD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2FD903-8827-8DD6-494F-A4E2C2D7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BEABCD7-18D2-1014-FB0A-F44EB0E05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434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EA7A87-E432-C0F6-2397-EDA83710F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46A8E06-8A54-9753-8BC0-1AB0DC96F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4A9E11-E028-C8D6-F567-4B5DAC3EC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DB8669-753C-DD61-5FB6-6A855BD7B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CD5DBB-FB9E-8B9B-DC63-D4DDA2123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05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334FE8-9F2D-3407-7874-FBD001F3D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037DC6-A3CD-DB6B-8C97-A6AB3E5E5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06919A7-49DD-8EF5-9DD1-FC67E5BA5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4A045BF-56B2-F0DA-0EB6-164B06841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16D3ABF-DE5A-8E42-3CFD-E91D06F30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6A005A9-2CBD-DD74-63DE-1E9E502F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436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966340-57C4-AB64-FD46-E86707972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21C440-5AA5-7FD7-A157-FD3BDA1BD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F9B5000-9C50-5601-42E0-B1B6FA6FF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BCB757A-1CEB-7F6E-9636-372B4E4F7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DDB335-4FA8-E940-2DC6-1E618C533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D873265-3DE3-31A3-0614-491861606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F6A9763-98C1-9AFB-124E-FD5310811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D96DE12-9655-494D-B4B6-ABF83FED4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0033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DEE26E-E549-499B-8CF2-644677216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EA3D790-6E42-C7FB-12A5-C45D5AAB9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50EA688-4031-48D5-A07D-FA809DB0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203D85-86AF-BD03-389F-09D75C491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4782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923013-DA3F-D936-B096-077B71983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A57E715-8682-97F4-FED7-5C719D2FF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6D0F010-59D4-8B46-2FB7-4929841E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820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952C51-CDAE-E3C0-FB15-77A1DE18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207F9B-628C-E176-5453-6D4CE1037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1667A46-417C-F421-CFB0-8E6A5C29D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C76C5B-E132-977D-0331-5E4D18F01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B792C86-5E19-8D32-0B5F-12F592C28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00412C-E0E0-7EA9-3A82-662EB81D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347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FCC753-726E-25E5-7DA9-2EDA6E937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855602E-F267-85F7-7DC7-4C55B074F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11A60EA-8589-AC8B-7E22-71C5DC049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380E11-9423-9BB8-772E-2688E8189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B3D3F5F-7536-5586-3A16-232E61586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B3BF007-9E25-F093-6B0F-4CF43A536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5408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7B2C14-669C-3E88-0010-2B4FC762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871CD5-0380-6505-3DB3-4846D8B74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41D457-E1F3-D5A7-A674-350115BA7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1713F8-4766-93C3-2C7B-95287FE94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EB3EF5-CE69-C30C-89BD-B11F081D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782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C77AEDD-3469-5A8E-2860-DE60801601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5F0BDEE-9384-4435-CBB5-F0BE0C54F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5B61E2-379B-E693-3218-4E222F2D6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B22DCC-12A2-BF53-C6AA-CE2869E06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129EEE-2275-FDE0-4910-241170FA8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18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7AEBFAC-AEC5-90C4-034D-5E2E25527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6B5C3D9-409A-9083-1855-95439028C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4F5362-7FDE-9547-CF16-ABEB74A922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3F7F11-AAB0-470C-8870-AACD7B5534AD}" type="datetimeFigureOut">
              <a:rPr lang="nb-NO" smtClean="0"/>
              <a:t>03.03.2025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51110BC-681A-A97D-815F-7468F88CF0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234A42D-1AB0-668A-1C79-10DFE0C0A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93859C-91D0-4BBE-86B4-867B5F3A81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08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8E3A52-904C-AC40-604D-2F9C88E06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 Årsrapport 2024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8D1553-278F-5D2E-05DB-2D51BECC0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Organisering: lite endringer, men må forbedre epostlistene for å sikre informasjonsflyt</a:t>
            </a:r>
          </a:p>
          <a:p>
            <a:r>
              <a:rPr lang="nb-NO" dirty="0"/>
              <a:t>Verneombudsundersøkelse, første kartlegging av vernetjenesten på 13 år</a:t>
            </a:r>
          </a:p>
          <a:p>
            <a:r>
              <a:rPr lang="nb-NO" dirty="0"/>
              <a:t>ARK - første gang samlet for hele UiO</a:t>
            </a:r>
          </a:p>
          <a:p>
            <a:r>
              <a:rPr lang="nb-NO" dirty="0"/>
              <a:t>Høringssvar endringer i AML og forskrift – et samlet HVO-nettverk fra alle universitetene har levert et samlet høringssvar.</a:t>
            </a:r>
          </a:p>
          <a:p>
            <a:r>
              <a:rPr lang="nb-NO" dirty="0"/>
              <a:t>Måloppnåelse: 2 av 5 mål fra 2023 er oppnådd, 2 er styrket og 1 er ikke </a:t>
            </a:r>
            <a:r>
              <a:rPr lang="nb-NO"/>
              <a:t>opnådd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5694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3159</TotalTime>
  <Words>71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HVO Årsrapport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Aulin</dc:creator>
  <cp:lastModifiedBy>Thomas Aulin</cp:lastModifiedBy>
  <cp:revision>2</cp:revision>
  <dcterms:created xsi:type="dcterms:W3CDTF">2025-02-28T12:19:25Z</dcterms:created>
  <dcterms:modified xsi:type="dcterms:W3CDTF">2025-03-03T09:53:18Z</dcterms:modified>
</cp:coreProperties>
</file>