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8"/>
  </p:notesMasterIdLst>
  <p:handoutMasterIdLst>
    <p:handoutMasterId r:id="rId9"/>
  </p:handoutMasterIdLst>
  <p:sldIdLst>
    <p:sldId id="258" r:id="rId6"/>
    <p:sldId id="257" r:id="rId7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374E30-394D-4D64-8211-DC34CE761736}" v="5" dt="2025-02-24T12:31:30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75088" autoAdjust="0"/>
  </p:normalViewPr>
  <p:slideViewPr>
    <p:cSldViewPr snapToGrid="0">
      <p:cViewPr varScale="1">
        <p:scale>
          <a:sx n="79" d="100"/>
          <a:sy n="79" d="100"/>
        </p:scale>
        <p:origin x="14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Dung Ngoc Tran" userId="dc8e5463-c52a-49ef-a9d4-14b524e10b1b" providerId="ADAL" clId="{6F374E30-394D-4D64-8211-DC34CE761736}"/>
    <pc:docChg chg="undo custSel addSld delSld modSld">
      <pc:chgData name="Julie Dung Ngoc Tran" userId="dc8e5463-c52a-49ef-a9d4-14b524e10b1b" providerId="ADAL" clId="{6F374E30-394D-4D64-8211-DC34CE761736}" dt="2025-02-24T12:31:19.920" v="864" actId="20577"/>
      <pc:docMkLst>
        <pc:docMk/>
      </pc:docMkLst>
      <pc:sldChg chg="modSp del mod">
        <pc:chgData name="Julie Dung Ngoc Tran" userId="dc8e5463-c52a-49ef-a9d4-14b524e10b1b" providerId="ADAL" clId="{6F374E30-394D-4D64-8211-DC34CE761736}" dt="2025-02-24T12:05:21.598" v="825" actId="47"/>
        <pc:sldMkLst>
          <pc:docMk/>
          <pc:sldMk cId="1336131846" sldId="256"/>
        </pc:sldMkLst>
        <pc:spChg chg="mod">
          <ac:chgData name="Julie Dung Ngoc Tran" userId="dc8e5463-c52a-49ef-a9d4-14b524e10b1b" providerId="ADAL" clId="{6F374E30-394D-4D64-8211-DC34CE761736}" dt="2025-02-24T09:52:21.139" v="15" actId="20577"/>
          <ac:spMkLst>
            <pc:docMk/>
            <pc:sldMk cId="1336131846" sldId="256"/>
            <ac:spMk id="12" creationId="{88D6712D-C227-04CA-E16B-98A2C89443F4}"/>
          </ac:spMkLst>
        </pc:spChg>
        <pc:spChg chg="mod">
          <ac:chgData name="Julie Dung Ngoc Tran" userId="dc8e5463-c52a-49ef-a9d4-14b524e10b1b" providerId="ADAL" clId="{6F374E30-394D-4D64-8211-DC34CE761736}" dt="2025-02-24T10:01:28.206" v="671" actId="5793"/>
          <ac:spMkLst>
            <pc:docMk/>
            <pc:sldMk cId="1336131846" sldId="256"/>
            <ac:spMk id="14" creationId="{66D1C207-8E6F-F856-8D0C-4F05D5BBF019}"/>
          </ac:spMkLst>
        </pc:spChg>
        <pc:spChg chg="mod">
          <ac:chgData name="Julie Dung Ngoc Tran" userId="dc8e5463-c52a-49ef-a9d4-14b524e10b1b" providerId="ADAL" clId="{6F374E30-394D-4D64-8211-DC34CE761736}" dt="2025-02-24T09:52:15.505" v="8" actId="20577"/>
          <ac:spMkLst>
            <pc:docMk/>
            <pc:sldMk cId="1336131846" sldId="256"/>
            <ac:spMk id="16" creationId="{D7D733F8-EFDF-EAA6-34D6-CE214B452254}"/>
          </ac:spMkLst>
        </pc:spChg>
        <pc:spChg chg="mod">
          <ac:chgData name="Julie Dung Ngoc Tran" userId="dc8e5463-c52a-49ef-a9d4-14b524e10b1b" providerId="ADAL" clId="{6F374E30-394D-4D64-8211-DC34CE761736}" dt="2025-02-24T09:52:08.763" v="7" actId="20577"/>
          <ac:spMkLst>
            <pc:docMk/>
            <pc:sldMk cId="1336131846" sldId="256"/>
            <ac:spMk id="17" creationId="{D9DEB339-80A6-7BC2-D758-9306A07DD1BD}"/>
          </ac:spMkLst>
        </pc:spChg>
      </pc:sldChg>
      <pc:sldChg chg="modSp mod">
        <pc:chgData name="Julie Dung Ngoc Tran" userId="dc8e5463-c52a-49ef-a9d4-14b524e10b1b" providerId="ADAL" clId="{6F374E30-394D-4D64-8211-DC34CE761736}" dt="2025-02-24T12:31:19.920" v="864" actId="20577"/>
        <pc:sldMkLst>
          <pc:docMk/>
          <pc:sldMk cId="1802907879" sldId="257"/>
        </pc:sldMkLst>
        <pc:spChg chg="mod">
          <ac:chgData name="Julie Dung Ngoc Tran" userId="dc8e5463-c52a-49ef-a9d4-14b524e10b1b" providerId="ADAL" clId="{6F374E30-394D-4D64-8211-DC34CE761736}" dt="2025-02-24T09:54:14.113" v="66" actId="20577"/>
          <ac:spMkLst>
            <pc:docMk/>
            <pc:sldMk cId="1802907879" sldId="257"/>
            <ac:spMk id="4" creationId="{00000000-0000-0000-0000-000000000000}"/>
          </ac:spMkLst>
        </pc:spChg>
        <pc:spChg chg="mod">
          <ac:chgData name="Julie Dung Ngoc Tran" userId="dc8e5463-c52a-49ef-a9d4-14b524e10b1b" providerId="ADAL" clId="{6F374E30-394D-4D64-8211-DC34CE761736}" dt="2025-02-24T12:31:19.920" v="864" actId="20577"/>
          <ac:spMkLst>
            <pc:docMk/>
            <pc:sldMk cId="1802907879" sldId="257"/>
            <ac:spMk id="5" creationId="{00000000-0000-0000-0000-000000000000}"/>
          </ac:spMkLst>
        </pc:spChg>
      </pc:sldChg>
      <pc:sldChg chg="modSp add del mod">
        <pc:chgData name="Julie Dung Ngoc Tran" userId="dc8e5463-c52a-49ef-a9d4-14b524e10b1b" providerId="ADAL" clId="{6F374E30-394D-4D64-8211-DC34CE761736}" dt="2025-02-24T12:03:41.258" v="823" actId="2696"/>
        <pc:sldMkLst>
          <pc:docMk/>
          <pc:sldMk cId="425269559" sldId="258"/>
        </pc:sldMkLst>
        <pc:spChg chg="mod">
          <ac:chgData name="Julie Dung Ngoc Tran" userId="dc8e5463-c52a-49ef-a9d4-14b524e10b1b" providerId="ADAL" clId="{6F374E30-394D-4D64-8211-DC34CE761736}" dt="2025-02-24T12:02:08.842" v="786" actId="20577"/>
          <ac:spMkLst>
            <pc:docMk/>
            <pc:sldMk cId="425269559" sldId="258"/>
            <ac:spMk id="12" creationId="{88D6712D-C227-04CA-E16B-98A2C89443F4}"/>
          </ac:spMkLst>
        </pc:spChg>
        <pc:spChg chg="mod">
          <ac:chgData name="Julie Dung Ngoc Tran" userId="dc8e5463-c52a-49ef-a9d4-14b524e10b1b" providerId="ADAL" clId="{6F374E30-394D-4D64-8211-DC34CE761736}" dt="2025-02-24T12:00:13.888" v="687" actId="20577"/>
          <ac:spMkLst>
            <pc:docMk/>
            <pc:sldMk cId="425269559" sldId="258"/>
            <ac:spMk id="14" creationId="{66D1C207-8E6F-F856-8D0C-4F05D5BBF019}"/>
          </ac:spMkLst>
        </pc:spChg>
        <pc:spChg chg="mod">
          <ac:chgData name="Julie Dung Ngoc Tran" userId="dc8e5463-c52a-49ef-a9d4-14b524e10b1b" providerId="ADAL" clId="{6F374E30-394D-4D64-8211-DC34CE761736}" dt="2025-02-24T12:02:34.193" v="822" actId="255"/>
          <ac:spMkLst>
            <pc:docMk/>
            <pc:sldMk cId="425269559" sldId="258"/>
            <ac:spMk id="19" creationId="{000F2CA8-0297-22D4-991B-54FECD14FF6E}"/>
          </ac:spMkLst>
        </pc:spChg>
      </pc:sldChg>
      <pc:sldChg chg="modSp add mod">
        <pc:chgData name="Julie Dung Ngoc Tran" userId="dc8e5463-c52a-49ef-a9d4-14b524e10b1b" providerId="ADAL" clId="{6F374E30-394D-4D64-8211-DC34CE761736}" dt="2025-02-24T12:05:41.370" v="859" actId="20577"/>
        <pc:sldMkLst>
          <pc:docMk/>
          <pc:sldMk cId="936851059" sldId="258"/>
        </pc:sldMkLst>
        <pc:spChg chg="mod">
          <ac:chgData name="Julie Dung Ngoc Tran" userId="dc8e5463-c52a-49ef-a9d4-14b524e10b1b" providerId="ADAL" clId="{6F374E30-394D-4D64-8211-DC34CE761736}" dt="2025-02-24T12:05:41.370" v="859" actId="20577"/>
          <ac:spMkLst>
            <pc:docMk/>
            <pc:sldMk cId="936851059" sldId="258"/>
            <ac:spMk id="12" creationId="{88D6712D-C227-04CA-E16B-98A2C89443F4}"/>
          </ac:spMkLst>
        </pc:spChg>
        <pc:spChg chg="mod">
          <ac:chgData name="Julie Dung Ngoc Tran" userId="dc8e5463-c52a-49ef-a9d4-14b524e10b1b" providerId="ADAL" clId="{6F374E30-394D-4D64-8211-DC34CE761736}" dt="2025-02-24T12:05:30" v="828" actId="20577"/>
          <ac:spMkLst>
            <pc:docMk/>
            <pc:sldMk cId="936851059" sldId="258"/>
            <ac:spMk id="19" creationId="{000F2CA8-0297-22D4-991B-54FECD14FF6E}"/>
          </ac:spMkLst>
        </pc:spChg>
      </pc:sldChg>
      <pc:sldChg chg="del">
        <pc:chgData name="Julie Dung Ngoc Tran" userId="dc8e5463-c52a-49ef-a9d4-14b524e10b1b" providerId="ADAL" clId="{6F374E30-394D-4D64-8211-DC34CE761736}" dt="2025-02-24T10:01:01.989" v="668" actId="47"/>
        <pc:sldMkLst>
          <pc:docMk/>
          <pc:sldMk cId="1616746396" sldId="258"/>
        </pc:sldMkLst>
      </pc:sldChg>
      <pc:sldChg chg="add del">
        <pc:chgData name="Julie Dung Ngoc Tran" userId="dc8e5463-c52a-49ef-a9d4-14b524e10b1b" providerId="ADAL" clId="{6F374E30-394D-4D64-8211-DC34CE761736}" dt="2025-02-24T12:03:41.258" v="823" actId="2696"/>
        <pc:sldMkLst>
          <pc:docMk/>
          <pc:sldMk cId="1671567456" sldId="259"/>
        </pc:sldMkLst>
      </pc:sldChg>
      <pc:sldChg chg="del">
        <pc:chgData name="Julie Dung Ngoc Tran" userId="dc8e5463-c52a-49ef-a9d4-14b524e10b1b" providerId="ADAL" clId="{6F374E30-394D-4D64-8211-DC34CE761736}" dt="2025-02-24T10:00:57.372" v="663" actId="47"/>
        <pc:sldMkLst>
          <pc:docMk/>
          <pc:sldMk cId="646013878" sldId="260"/>
        </pc:sldMkLst>
      </pc:sldChg>
      <pc:sldChg chg="del">
        <pc:chgData name="Julie Dung Ngoc Tran" userId="dc8e5463-c52a-49ef-a9d4-14b524e10b1b" providerId="ADAL" clId="{6F374E30-394D-4D64-8211-DC34CE761736}" dt="2025-02-24T10:01:00.293" v="666" actId="47"/>
        <pc:sldMkLst>
          <pc:docMk/>
          <pc:sldMk cId="3564475018" sldId="266"/>
        </pc:sldMkLst>
      </pc:sldChg>
      <pc:sldChg chg="del">
        <pc:chgData name="Julie Dung Ngoc Tran" userId="dc8e5463-c52a-49ef-a9d4-14b524e10b1b" providerId="ADAL" clId="{6F374E30-394D-4D64-8211-DC34CE761736}" dt="2025-02-24T10:01:00.805" v="667" actId="47"/>
        <pc:sldMkLst>
          <pc:docMk/>
          <pc:sldMk cId="3222730107" sldId="267"/>
        </pc:sldMkLst>
      </pc:sldChg>
      <pc:sldChg chg="del">
        <pc:chgData name="Julie Dung Ngoc Tran" userId="dc8e5463-c52a-49ef-a9d4-14b524e10b1b" providerId="ADAL" clId="{6F374E30-394D-4D64-8211-DC34CE761736}" dt="2025-02-24T10:00:59.740" v="665" actId="47"/>
        <pc:sldMkLst>
          <pc:docMk/>
          <pc:sldMk cId="3138962061" sldId="271"/>
        </pc:sldMkLst>
      </pc:sldChg>
      <pc:sldChg chg="del">
        <pc:chgData name="Julie Dung Ngoc Tran" userId="dc8e5463-c52a-49ef-a9d4-14b524e10b1b" providerId="ADAL" clId="{6F374E30-394D-4D64-8211-DC34CE761736}" dt="2025-02-24T10:00:58.683" v="664" actId="47"/>
        <pc:sldMkLst>
          <pc:docMk/>
          <pc:sldMk cId="3058108021" sldId="272"/>
        </pc:sldMkLst>
      </pc:sldChg>
      <pc:sldChg chg="add del">
        <pc:chgData name="Julie Dung Ngoc Tran" userId="dc8e5463-c52a-49ef-a9d4-14b524e10b1b" providerId="ADAL" clId="{6F374E30-394D-4D64-8211-DC34CE761736}" dt="2025-02-24T10:00:56.021" v="662" actId="47"/>
        <pc:sldMkLst>
          <pc:docMk/>
          <pc:sldMk cId="2603885227" sldId="273"/>
        </pc:sldMkLst>
      </pc:sldChg>
    </pc:docChg>
  </pc:docChgLst>
  <pc:docChgLst>
    <pc:chgData name="Julie Dung Ngoc Tran" userId="dc8e5463-c52a-49ef-a9d4-14b524e10b1b" providerId="ADAL" clId="{B3E81424-A481-4EF9-8B09-CE019AF217A6}"/>
    <pc:docChg chg="undo custSel addSld delSld modSld sldOrd">
      <pc:chgData name="Julie Dung Ngoc Tran" userId="dc8e5463-c52a-49ef-a9d4-14b524e10b1b" providerId="ADAL" clId="{B3E81424-A481-4EF9-8B09-CE019AF217A6}" dt="2024-02-26T06:48:00.887" v="17992" actId="20577"/>
      <pc:docMkLst>
        <pc:docMk/>
      </pc:docMkLst>
      <pc:sldChg chg="modSp add del mod">
        <pc:chgData name="Julie Dung Ngoc Tran" userId="dc8e5463-c52a-49ef-a9d4-14b524e10b1b" providerId="ADAL" clId="{B3E81424-A481-4EF9-8B09-CE019AF217A6}" dt="2024-02-26T00:02:15.695" v="17970"/>
        <pc:sldMkLst>
          <pc:docMk/>
          <pc:sldMk cId="1336131846" sldId="256"/>
        </pc:sldMkLst>
        <pc:spChg chg="mod">
          <ac:chgData name="Julie Dung Ngoc Tran" userId="dc8e5463-c52a-49ef-a9d4-14b524e10b1b" providerId="ADAL" clId="{B3E81424-A481-4EF9-8B09-CE019AF217A6}" dt="2024-02-25T17:49:51.095" v="2612" actId="20577"/>
          <ac:spMkLst>
            <pc:docMk/>
            <pc:sldMk cId="1336131846" sldId="256"/>
            <ac:spMk id="7" creationId="{1FE0839F-7AF7-4025-2280-C28576AD398B}"/>
          </ac:spMkLst>
        </pc:spChg>
        <pc:spChg chg="mod">
          <ac:chgData name="Julie Dung Ngoc Tran" userId="dc8e5463-c52a-49ef-a9d4-14b524e10b1b" providerId="ADAL" clId="{B3E81424-A481-4EF9-8B09-CE019AF217A6}" dt="2024-02-25T15:50:15.300" v="11" actId="20577"/>
          <ac:spMkLst>
            <pc:docMk/>
            <pc:sldMk cId="1336131846" sldId="256"/>
            <ac:spMk id="13" creationId="{9EB75878-E9BE-6CFD-8E63-BA93D64A7F27}"/>
          </ac:spMkLst>
        </pc:spChg>
        <pc:spChg chg="mod">
          <ac:chgData name="Julie Dung Ngoc Tran" userId="dc8e5463-c52a-49ef-a9d4-14b524e10b1b" providerId="ADAL" clId="{B3E81424-A481-4EF9-8B09-CE019AF217A6}" dt="2024-02-25T17:50:07.367" v="2617" actId="20577"/>
          <ac:spMkLst>
            <pc:docMk/>
            <pc:sldMk cId="1336131846" sldId="256"/>
            <ac:spMk id="16" creationId="{D7D733F8-EFDF-EAA6-34D6-CE214B452254}"/>
          </ac:spMkLst>
        </pc:spChg>
        <pc:spChg chg="mod">
          <ac:chgData name="Julie Dung Ngoc Tran" userId="dc8e5463-c52a-49ef-a9d4-14b524e10b1b" providerId="ADAL" clId="{B3E81424-A481-4EF9-8B09-CE019AF217A6}" dt="2024-02-25T17:49:44.542" v="2610" actId="20577"/>
          <ac:spMkLst>
            <pc:docMk/>
            <pc:sldMk cId="1336131846" sldId="256"/>
            <ac:spMk id="17" creationId="{D9DEB339-80A6-7BC2-D758-9306A07DD1BD}"/>
          </ac:spMkLst>
        </pc:spChg>
        <pc:spChg chg="mod">
          <ac:chgData name="Julie Dung Ngoc Tran" userId="dc8e5463-c52a-49ef-a9d4-14b524e10b1b" providerId="ADAL" clId="{B3E81424-A481-4EF9-8B09-CE019AF217A6}" dt="2024-02-25T18:27:01.872" v="4155" actId="20577"/>
          <ac:spMkLst>
            <pc:docMk/>
            <pc:sldMk cId="1336131846" sldId="256"/>
            <ac:spMk id="19" creationId="{000F2CA8-0297-22D4-991B-54FECD14FF6E}"/>
          </ac:spMkLst>
        </pc:spChg>
      </pc:sldChg>
      <pc:sldChg chg="modSp add del mod modNotesTx">
        <pc:chgData name="Julie Dung Ngoc Tran" userId="dc8e5463-c52a-49ef-a9d4-14b524e10b1b" providerId="ADAL" clId="{B3E81424-A481-4EF9-8B09-CE019AF217A6}" dt="2024-02-26T06:32:04.110" v="17985" actId="20577"/>
        <pc:sldMkLst>
          <pc:docMk/>
          <pc:sldMk cId="1802907879" sldId="257"/>
        </pc:sldMkLst>
        <pc:spChg chg="mod">
          <ac:chgData name="Julie Dung Ngoc Tran" userId="dc8e5463-c52a-49ef-a9d4-14b524e10b1b" providerId="ADAL" clId="{B3E81424-A481-4EF9-8B09-CE019AF217A6}" dt="2024-02-25T23:16:22.090" v="17534" actId="20577"/>
          <ac:spMkLst>
            <pc:docMk/>
            <pc:sldMk cId="1802907879" sldId="257"/>
            <ac:spMk id="4" creationId="{00000000-0000-0000-0000-000000000000}"/>
          </ac:spMkLst>
        </pc:spChg>
        <pc:spChg chg="mod">
          <ac:chgData name="Julie Dung Ngoc Tran" userId="dc8e5463-c52a-49ef-a9d4-14b524e10b1b" providerId="ADAL" clId="{B3E81424-A481-4EF9-8B09-CE019AF217A6}" dt="2024-02-26T06:32:04.110" v="17985" actId="20577"/>
          <ac:spMkLst>
            <pc:docMk/>
            <pc:sldMk cId="1802907879" sldId="257"/>
            <ac:spMk id="5" creationId="{00000000-0000-0000-0000-000000000000}"/>
          </ac:spMkLst>
        </pc:spChg>
      </pc:sldChg>
      <pc:sldChg chg="modSp mod ord modNotesTx">
        <pc:chgData name="Julie Dung Ngoc Tran" userId="dc8e5463-c52a-49ef-a9d4-14b524e10b1b" providerId="ADAL" clId="{B3E81424-A481-4EF9-8B09-CE019AF217A6}" dt="2024-02-26T06:48:00.887" v="17992" actId="20577"/>
        <pc:sldMkLst>
          <pc:docMk/>
          <pc:sldMk cId="1616746396" sldId="258"/>
        </pc:sldMkLst>
        <pc:spChg chg="mod">
          <ac:chgData name="Julie Dung Ngoc Tran" userId="dc8e5463-c52a-49ef-a9d4-14b524e10b1b" providerId="ADAL" clId="{B3E81424-A481-4EF9-8B09-CE019AF217A6}" dt="2024-02-25T23:16:05.124" v="17528" actId="113"/>
          <ac:spMkLst>
            <pc:docMk/>
            <pc:sldMk cId="1616746396" sldId="258"/>
            <ac:spMk id="4" creationId="{00000000-0000-0000-0000-000000000000}"/>
          </ac:spMkLst>
        </pc:spChg>
        <pc:spChg chg="mod">
          <ac:chgData name="Julie Dung Ngoc Tran" userId="dc8e5463-c52a-49ef-a9d4-14b524e10b1b" providerId="ADAL" clId="{B3E81424-A481-4EF9-8B09-CE019AF217A6}" dt="2024-02-26T06:48:00.887" v="17992" actId="20577"/>
          <ac:spMkLst>
            <pc:docMk/>
            <pc:sldMk cId="1616746396" sldId="258"/>
            <ac:spMk id="5" creationId="{00000000-0000-0000-0000-000000000000}"/>
          </ac:spMkLst>
        </pc:spChg>
      </pc:sldChg>
      <pc:sldChg chg="add del">
        <pc:chgData name="Julie Dung Ngoc Tran" userId="dc8e5463-c52a-49ef-a9d4-14b524e10b1b" providerId="ADAL" clId="{B3E81424-A481-4EF9-8B09-CE019AF217A6}" dt="2024-02-25T22:49:04.054" v="16114" actId="47"/>
        <pc:sldMkLst>
          <pc:docMk/>
          <pc:sldMk cId="2701064738" sldId="259"/>
        </pc:sldMkLst>
      </pc:sldChg>
      <pc:sldChg chg="addSp delSp modSp add mod ord modNotesTx">
        <pc:chgData name="Julie Dung Ngoc Tran" userId="dc8e5463-c52a-49ef-a9d4-14b524e10b1b" providerId="ADAL" clId="{B3E81424-A481-4EF9-8B09-CE019AF217A6}" dt="2024-02-26T00:02:22.369" v="17972" actId="20577"/>
        <pc:sldMkLst>
          <pc:docMk/>
          <pc:sldMk cId="646013878" sldId="260"/>
        </pc:sldMkLst>
        <pc:spChg chg="add del mod">
          <ac:chgData name="Julie Dung Ngoc Tran" userId="dc8e5463-c52a-49ef-a9d4-14b524e10b1b" providerId="ADAL" clId="{B3E81424-A481-4EF9-8B09-CE019AF217A6}" dt="2024-02-25T18:21:15.296" v="3810" actId="478"/>
          <ac:spMkLst>
            <pc:docMk/>
            <pc:sldMk cId="646013878" sldId="260"/>
            <ac:spMk id="4" creationId="{00000000-0000-0000-0000-000000000000}"/>
          </ac:spMkLst>
        </pc:spChg>
        <pc:spChg chg="mod">
          <ac:chgData name="Julie Dung Ngoc Tran" userId="dc8e5463-c52a-49ef-a9d4-14b524e10b1b" providerId="ADAL" clId="{B3E81424-A481-4EF9-8B09-CE019AF217A6}" dt="2024-02-25T21:14:11.105" v="9223" actId="20578"/>
          <ac:spMkLst>
            <pc:docMk/>
            <pc:sldMk cId="646013878" sldId="260"/>
            <ac:spMk id="5" creationId="{00000000-0000-0000-0000-000000000000}"/>
          </ac:spMkLst>
        </pc:spChg>
      </pc:sldChg>
      <pc:sldChg chg="modSp add del mod ord">
        <pc:chgData name="Julie Dung Ngoc Tran" userId="dc8e5463-c52a-49ef-a9d4-14b524e10b1b" providerId="ADAL" clId="{B3E81424-A481-4EF9-8B09-CE019AF217A6}" dt="2024-02-25T22:36:24.288" v="15330" actId="47"/>
        <pc:sldMkLst>
          <pc:docMk/>
          <pc:sldMk cId="1263134151" sldId="261"/>
        </pc:sldMkLst>
        <pc:spChg chg="mod">
          <ac:chgData name="Julie Dung Ngoc Tran" userId="dc8e5463-c52a-49ef-a9d4-14b524e10b1b" providerId="ADAL" clId="{B3E81424-A481-4EF9-8B09-CE019AF217A6}" dt="2024-02-25T18:20:06.535" v="3807" actId="20577"/>
          <ac:spMkLst>
            <pc:docMk/>
            <pc:sldMk cId="1263134151" sldId="261"/>
            <ac:spMk id="5" creationId="{00000000-0000-0000-0000-000000000000}"/>
          </ac:spMkLst>
        </pc:spChg>
      </pc:sldChg>
      <pc:sldChg chg="add del ord">
        <pc:chgData name="Julie Dung Ngoc Tran" userId="dc8e5463-c52a-49ef-a9d4-14b524e10b1b" providerId="ADAL" clId="{B3E81424-A481-4EF9-8B09-CE019AF217A6}" dt="2024-02-25T22:36:22.993" v="15329" actId="47"/>
        <pc:sldMkLst>
          <pc:docMk/>
          <pc:sldMk cId="3774005216" sldId="262"/>
        </pc:sldMkLst>
      </pc:sldChg>
      <pc:sldChg chg="add del ord">
        <pc:chgData name="Julie Dung Ngoc Tran" userId="dc8e5463-c52a-49ef-a9d4-14b524e10b1b" providerId="ADAL" clId="{B3E81424-A481-4EF9-8B09-CE019AF217A6}" dt="2024-02-25T22:49:02.017" v="16113" actId="47"/>
        <pc:sldMkLst>
          <pc:docMk/>
          <pc:sldMk cId="2377725056" sldId="263"/>
        </pc:sldMkLst>
      </pc:sldChg>
      <pc:sldChg chg="modSp add del mod ord modNotesTx">
        <pc:chgData name="Julie Dung Ngoc Tran" userId="dc8e5463-c52a-49ef-a9d4-14b524e10b1b" providerId="ADAL" clId="{B3E81424-A481-4EF9-8B09-CE019AF217A6}" dt="2024-02-25T22:36:16.416" v="15325" actId="47"/>
        <pc:sldMkLst>
          <pc:docMk/>
          <pc:sldMk cId="3228409708" sldId="264"/>
        </pc:sldMkLst>
        <pc:spChg chg="mod">
          <ac:chgData name="Julie Dung Ngoc Tran" userId="dc8e5463-c52a-49ef-a9d4-14b524e10b1b" providerId="ADAL" clId="{B3E81424-A481-4EF9-8B09-CE019AF217A6}" dt="2024-02-25T18:23:52.911" v="3957" actId="20577"/>
          <ac:spMkLst>
            <pc:docMk/>
            <pc:sldMk cId="3228409708" sldId="264"/>
            <ac:spMk id="5" creationId="{00000000-0000-0000-0000-000000000000}"/>
          </ac:spMkLst>
        </pc:spChg>
      </pc:sldChg>
      <pc:sldChg chg="modSp add del mod ord">
        <pc:chgData name="Julie Dung Ngoc Tran" userId="dc8e5463-c52a-49ef-a9d4-14b524e10b1b" providerId="ADAL" clId="{B3E81424-A481-4EF9-8B09-CE019AF217A6}" dt="2024-02-25T22:36:18.104" v="15326" actId="47"/>
        <pc:sldMkLst>
          <pc:docMk/>
          <pc:sldMk cId="525129908" sldId="265"/>
        </pc:sldMkLst>
        <pc:spChg chg="mod">
          <ac:chgData name="Julie Dung Ngoc Tran" userId="dc8e5463-c52a-49ef-a9d4-14b524e10b1b" providerId="ADAL" clId="{B3E81424-A481-4EF9-8B09-CE019AF217A6}" dt="2024-02-25T18:26:09.562" v="4154" actId="20577"/>
          <ac:spMkLst>
            <pc:docMk/>
            <pc:sldMk cId="525129908" sldId="265"/>
            <ac:spMk id="5" creationId="{00000000-0000-0000-0000-000000000000}"/>
          </ac:spMkLst>
        </pc:spChg>
      </pc:sldChg>
      <pc:sldChg chg="modSp add mod ord modNotesTx">
        <pc:chgData name="Julie Dung Ngoc Tran" userId="dc8e5463-c52a-49ef-a9d4-14b524e10b1b" providerId="ADAL" clId="{B3E81424-A481-4EF9-8B09-CE019AF217A6}" dt="2024-02-26T00:02:27.416" v="17974" actId="20577"/>
        <pc:sldMkLst>
          <pc:docMk/>
          <pc:sldMk cId="3564475018" sldId="266"/>
        </pc:sldMkLst>
        <pc:spChg chg="mod">
          <ac:chgData name="Julie Dung Ngoc Tran" userId="dc8e5463-c52a-49ef-a9d4-14b524e10b1b" providerId="ADAL" clId="{B3E81424-A481-4EF9-8B09-CE019AF217A6}" dt="2024-02-25T22:59:56.471" v="16684" actId="20577"/>
          <ac:spMkLst>
            <pc:docMk/>
            <pc:sldMk cId="3564475018" sldId="266"/>
            <ac:spMk id="5" creationId="{00000000-0000-0000-0000-000000000000}"/>
          </ac:spMkLst>
        </pc:spChg>
      </pc:sldChg>
      <pc:sldChg chg="modSp add mod ord modNotesTx">
        <pc:chgData name="Julie Dung Ngoc Tran" userId="dc8e5463-c52a-49ef-a9d4-14b524e10b1b" providerId="ADAL" clId="{B3E81424-A481-4EF9-8B09-CE019AF217A6}" dt="2024-02-26T06:44:31.873" v="17990" actId="20577"/>
        <pc:sldMkLst>
          <pc:docMk/>
          <pc:sldMk cId="3222730107" sldId="267"/>
        </pc:sldMkLst>
        <pc:spChg chg="mod">
          <ac:chgData name="Julie Dung Ngoc Tran" userId="dc8e5463-c52a-49ef-a9d4-14b524e10b1b" providerId="ADAL" clId="{B3E81424-A481-4EF9-8B09-CE019AF217A6}" dt="2024-02-26T06:44:31.873" v="17990" actId="20577"/>
          <ac:spMkLst>
            <pc:docMk/>
            <pc:sldMk cId="3222730107" sldId="267"/>
            <ac:spMk id="5" creationId="{00000000-0000-0000-0000-000000000000}"/>
          </ac:spMkLst>
        </pc:spChg>
      </pc:sldChg>
      <pc:sldChg chg="modSp add del mod">
        <pc:chgData name="Julie Dung Ngoc Tran" userId="dc8e5463-c52a-49ef-a9d4-14b524e10b1b" providerId="ADAL" clId="{B3E81424-A481-4EF9-8B09-CE019AF217A6}" dt="2024-02-25T19:21:01.467" v="6424" actId="47"/>
        <pc:sldMkLst>
          <pc:docMk/>
          <pc:sldMk cId="2159046852" sldId="268"/>
        </pc:sldMkLst>
        <pc:spChg chg="mod">
          <ac:chgData name="Julie Dung Ngoc Tran" userId="dc8e5463-c52a-49ef-a9d4-14b524e10b1b" providerId="ADAL" clId="{B3E81424-A481-4EF9-8B09-CE019AF217A6}" dt="2024-02-25T19:04:24.720" v="6377" actId="27636"/>
          <ac:spMkLst>
            <pc:docMk/>
            <pc:sldMk cId="2159046852" sldId="268"/>
            <ac:spMk id="5" creationId="{00000000-0000-0000-0000-000000000000}"/>
          </ac:spMkLst>
        </pc:spChg>
      </pc:sldChg>
      <pc:sldChg chg="add del ord">
        <pc:chgData name="Julie Dung Ngoc Tran" userId="dc8e5463-c52a-49ef-a9d4-14b524e10b1b" providerId="ADAL" clId="{B3E81424-A481-4EF9-8B09-CE019AF217A6}" dt="2024-02-25T22:36:21.238" v="15328" actId="47"/>
        <pc:sldMkLst>
          <pc:docMk/>
          <pc:sldMk cId="3416407328" sldId="269"/>
        </pc:sldMkLst>
      </pc:sldChg>
      <pc:sldChg chg="addSp delSp modSp new del mod">
        <pc:chgData name="Julie Dung Ngoc Tran" userId="dc8e5463-c52a-49ef-a9d4-14b524e10b1b" providerId="ADAL" clId="{B3E81424-A481-4EF9-8B09-CE019AF217A6}" dt="2024-02-25T19:06:11.825" v="6388" actId="47"/>
        <pc:sldMkLst>
          <pc:docMk/>
          <pc:sldMk cId="3332522778" sldId="270"/>
        </pc:sldMkLst>
        <pc:spChg chg="mod">
          <ac:chgData name="Julie Dung Ngoc Tran" userId="dc8e5463-c52a-49ef-a9d4-14b524e10b1b" providerId="ADAL" clId="{B3E81424-A481-4EF9-8B09-CE019AF217A6}" dt="2024-02-25T19:05:47.493" v="6384"/>
          <ac:spMkLst>
            <pc:docMk/>
            <pc:sldMk cId="3332522778" sldId="270"/>
            <ac:spMk id="4" creationId="{84E8FEEA-76D0-42E0-55E3-A461F6EBA218}"/>
          </ac:spMkLst>
        </pc:spChg>
        <pc:spChg chg="del">
          <ac:chgData name="Julie Dung Ngoc Tran" userId="dc8e5463-c52a-49ef-a9d4-14b524e10b1b" providerId="ADAL" clId="{B3E81424-A481-4EF9-8B09-CE019AF217A6}" dt="2024-02-25T19:05:31.727" v="6382" actId="21"/>
          <ac:spMkLst>
            <pc:docMk/>
            <pc:sldMk cId="3332522778" sldId="270"/>
            <ac:spMk id="5" creationId="{41D07EF8-B261-A16D-0583-17AB19DC48CB}"/>
          </ac:spMkLst>
        </pc:spChg>
        <pc:spChg chg="del mod">
          <ac:chgData name="Julie Dung Ngoc Tran" userId="dc8e5463-c52a-49ef-a9d4-14b524e10b1b" providerId="ADAL" clId="{B3E81424-A481-4EF9-8B09-CE019AF217A6}" dt="2024-02-25T19:06:09.671" v="6387" actId="478"/>
          <ac:spMkLst>
            <pc:docMk/>
            <pc:sldMk cId="3332522778" sldId="270"/>
            <ac:spMk id="6" creationId="{9B89EF42-9834-EAF5-CCFE-4EE000DC606C}"/>
          </ac:spMkLst>
        </pc:spChg>
        <pc:spChg chg="mod">
          <ac:chgData name="Julie Dung Ngoc Tran" userId="dc8e5463-c52a-49ef-a9d4-14b524e10b1b" providerId="ADAL" clId="{B3E81424-A481-4EF9-8B09-CE019AF217A6}" dt="2024-02-25T19:05:25.222" v="6381" actId="14100"/>
          <ac:spMkLst>
            <pc:docMk/>
            <pc:sldMk cId="3332522778" sldId="270"/>
            <ac:spMk id="8" creationId="{B4A065FE-DA67-DFE7-26C3-3F88A65FF827}"/>
          </ac:spMkLst>
        </pc:spChg>
        <pc:spChg chg="add del">
          <ac:chgData name="Julie Dung Ngoc Tran" userId="dc8e5463-c52a-49ef-a9d4-14b524e10b1b" providerId="ADAL" clId="{B3E81424-A481-4EF9-8B09-CE019AF217A6}" dt="2024-02-25T19:06:04.355" v="6386" actId="22"/>
          <ac:spMkLst>
            <pc:docMk/>
            <pc:sldMk cId="3332522778" sldId="270"/>
            <ac:spMk id="11" creationId="{0B07FF62-6E58-C910-14CE-918021906041}"/>
          </ac:spMkLst>
        </pc:spChg>
      </pc:sldChg>
      <pc:sldChg chg="delSp modSp new del mod ord modNotesTx">
        <pc:chgData name="Julie Dung Ngoc Tran" userId="dc8e5463-c52a-49ef-a9d4-14b524e10b1b" providerId="ADAL" clId="{B3E81424-A481-4EF9-8B09-CE019AF217A6}" dt="2024-02-25T22:36:19.153" v="15327" actId="47"/>
        <pc:sldMkLst>
          <pc:docMk/>
          <pc:sldMk cId="4050588395" sldId="270"/>
        </pc:sldMkLst>
        <pc:spChg chg="mod">
          <ac:chgData name="Julie Dung Ngoc Tran" userId="dc8e5463-c52a-49ef-a9d4-14b524e10b1b" providerId="ADAL" clId="{B3E81424-A481-4EF9-8B09-CE019AF217A6}" dt="2024-02-25T19:07:26.248" v="6398" actId="255"/>
          <ac:spMkLst>
            <pc:docMk/>
            <pc:sldMk cId="4050588395" sldId="270"/>
            <ac:spMk id="4" creationId="{E80AAE46-3432-2B67-B482-54C85AFB0F04}"/>
          </ac:spMkLst>
        </pc:spChg>
        <pc:spChg chg="del">
          <ac:chgData name="Julie Dung Ngoc Tran" userId="dc8e5463-c52a-49ef-a9d4-14b524e10b1b" providerId="ADAL" clId="{B3E81424-A481-4EF9-8B09-CE019AF217A6}" dt="2024-02-25T19:06:41.510" v="6391" actId="21"/>
          <ac:spMkLst>
            <pc:docMk/>
            <pc:sldMk cId="4050588395" sldId="270"/>
            <ac:spMk id="5" creationId="{783261D6-E24E-CEF3-DE79-D69DCFBCFB3C}"/>
          </ac:spMkLst>
        </pc:spChg>
        <pc:spChg chg="mod">
          <ac:chgData name="Julie Dung Ngoc Tran" userId="dc8e5463-c52a-49ef-a9d4-14b524e10b1b" providerId="ADAL" clId="{B3E81424-A481-4EF9-8B09-CE019AF217A6}" dt="2024-02-25T21:17:18.979" v="9412" actId="20577"/>
          <ac:spMkLst>
            <pc:docMk/>
            <pc:sldMk cId="4050588395" sldId="270"/>
            <ac:spMk id="6" creationId="{468D66E0-5895-275A-7F34-17659D6587F5}"/>
          </ac:spMkLst>
        </pc:spChg>
        <pc:spChg chg="del">
          <ac:chgData name="Julie Dung Ngoc Tran" userId="dc8e5463-c52a-49ef-a9d4-14b524e10b1b" providerId="ADAL" clId="{B3E81424-A481-4EF9-8B09-CE019AF217A6}" dt="2024-02-25T19:06:48.791" v="6393" actId="21"/>
          <ac:spMkLst>
            <pc:docMk/>
            <pc:sldMk cId="4050588395" sldId="270"/>
            <ac:spMk id="7" creationId="{7EC86A2C-EC79-1E08-D88B-38CCEFA12F2A}"/>
          </ac:spMkLst>
        </pc:spChg>
        <pc:spChg chg="mod">
          <ac:chgData name="Julie Dung Ngoc Tran" userId="dc8e5463-c52a-49ef-a9d4-14b524e10b1b" providerId="ADAL" clId="{B3E81424-A481-4EF9-8B09-CE019AF217A6}" dt="2024-02-25T19:21:29.899" v="6428" actId="14100"/>
          <ac:spMkLst>
            <pc:docMk/>
            <pc:sldMk cId="4050588395" sldId="270"/>
            <ac:spMk id="8" creationId="{FD87328A-15B0-7920-D0E8-FC8E5AB41911}"/>
          </ac:spMkLst>
        </pc:spChg>
      </pc:sldChg>
      <pc:sldChg chg="modSp add mod modNotesTx">
        <pc:chgData name="Julie Dung Ngoc Tran" userId="dc8e5463-c52a-49ef-a9d4-14b524e10b1b" providerId="ADAL" clId="{B3E81424-A481-4EF9-8B09-CE019AF217A6}" dt="2024-02-26T00:02:24.914" v="17973" actId="20577"/>
        <pc:sldMkLst>
          <pc:docMk/>
          <pc:sldMk cId="3138962061" sldId="271"/>
        </pc:sldMkLst>
        <pc:spChg chg="mod">
          <ac:chgData name="Julie Dung Ngoc Tran" userId="dc8e5463-c52a-49ef-a9d4-14b524e10b1b" providerId="ADAL" clId="{B3E81424-A481-4EF9-8B09-CE019AF217A6}" dt="2024-02-25T23:05:06.031" v="16944" actId="20577"/>
          <ac:spMkLst>
            <pc:docMk/>
            <pc:sldMk cId="3138962061" sldId="271"/>
            <ac:spMk id="5" creationId="{00000000-0000-0000-0000-000000000000}"/>
          </ac:spMkLst>
        </pc:spChg>
      </pc:sldChg>
      <pc:sldChg chg="add">
        <pc:chgData name="Julie Dung Ngoc Tran" userId="dc8e5463-c52a-49ef-a9d4-14b524e10b1b" providerId="ADAL" clId="{B3E81424-A481-4EF9-8B09-CE019AF217A6}" dt="2024-02-26T00:06:48.742" v="17977"/>
        <pc:sldMkLst>
          <pc:docMk/>
          <pc:sldMk cId="3058108021" sldId="27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77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Årsrapport</a:t>
            </a:r>
            <a:r>
              <a:rPr lang="en-US" dirty="0"/>
              <a:t> 2024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7422" y="3134190"/>
            <a:ext cx="5716962" cy="757238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Julie Tran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Seksjonssjef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Enhet</a:t>
            </a:r>
            <a:r>
              <a:rPr lang="en-US" dirty="0"/>
              <a:t> for </a:t>
            </a:r>
            <a:r>
              <a:rPr lang="en-US" dirty="0" err="1"/>
              <a:t>bedriftshelsetjeneste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03.03.25</a:t>
            </a:r>
          </a:p>
        </p:txBody>
      </p:sp>
    </p:spTree>
    <p:extLst>
      <p:ext uri="{BB962C8B-B14F-4D97-AF65-F5344CB8AC3E}">
        <p14:creationId xmlns:p14="http://schemas.microsoft.com/office/powerpoint/2010/main" val="936851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Videre anbefalinger fra bedriftshelsetjenesten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Tx/>
              <a:buChar char="-"/>
            </a:pPr>
            <a:endParaRPr lang="nb-NO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nb-NO" dirty="0">
                <a:solidFill>
                  <a:schemeClr val="tx1"/>
                </a:solidFill>
              </a:rPr>
              <a:t>Tydeligere forventninger til lokale enheter om å risikovurdere det fysiske og det psykososiale arbeidsmiljøet.</a:t>
            </a:r>
          </a:p>
          <a:p>
            <a:pPr marL="0" indent="0"/>
            <a:endParaRPr lang="nb-NO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nb-NO" dirty="0">
                <a:solidFill>
                  <a:schemeClr val="tx1"/>
                </a:solidFill>
              </a:rPr>
              <a:t>Vurdere å opprette sentral ressurs som kan bistå enheter i arbeidet med arbeidsutprøving og omplassering.</a:t>
            </a:r>
          </a:p>
          <a:p>
            <a:pPr marL="342900" indent="-342900">
              <a:buFontTx/>
              <a:buChar char="-"/>
            </a:pPr>
            <a:endParaRPr lang="nb-NO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nb-NO" dirty="0">
                <a:solidFill>
                  <a:schemeClr val="tx1"/>
                </a:solidFill>
              </a:rPr>
              <a:t>Økt fokus og bevissthet rundt utfordringene som midlertidige vitenskapelige ansatte kan stå i.</a:t>
            </a:r>
          </a:p>
          <a:p>
            <a:pPr marL="0" indent="0"/>
            <a:endParaRPr lang="nb-NO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r>
              <a:rPr lang="nb-NO" dirty="0">
                <a:solidFill>
                  <a:schemeClr val="tx1"/>
                </a:solidFill>
              </a:rPr>
              <a:t>Tidligere involvering av EBHT i byggesaker, spesielt i de søknadspliktige byggesakene.</a:t>
            </a:r>
          </a:p>
          <a:p>
            <a:pPr marL="342900" indent="-342900">
              <a:buFontTx/>
              <a:buChar char="-"/>
            </a:pPr>
            <a:endParaRPr lang="nb-NO" dirty="0">
              <a:solidFill>
                <a:schemeClr val="tx1"/>
              </a:solidFill>
            </a:endParaRPr>
          </a:p>
          <a:p>
            <a:pPr marL="0" indent="0"/>
            <a:endParaRPr lang="nb-NO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nb-N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9078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679</TotalTime>
  <Words>75</Words>
  <Application>Microsoft Office PowerPoint</Application>
  <PresentationFormat>Widescreen</PresentationFormat>
  <Paragraphs>18</Paragraphs>
  <Slides>2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8" baseType="lpstr">
      <vt:lpstr>Arial</vt:lpstr>
      <vt:lpstr>Arial, sans-serif</vt:lpstr>
      <vt:lpstr>Calibri</vt:lpstr>
      <vt:lpstr>Wingdings</vt:lpstr>
      <vt:lpstr>Office Theme</vt:lpstr>
      <vt:lpstr>think-cell Slide</vt:lpstr>
      <vt:lpstr>Årsrapport 2024</vt:lpstr>
      <vt:lpstr>Videre anbefalinger fra bedriftshelsetjenesten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Årsrapport </dc:title>
  <dc:creator>Gro Merethe Lund</dc:creator>
  <cp:lastModifiedBy>Julie Dung Ngoc Tran</cp:lastModifiedBy>
  <cp:revision>3</cp:revision>
  <dcterms:created xsi:type="dcterms:W3CDTF">2024-02-01T08:42:42Z</dcterms:created>
  <dcterms:modified xsi:type="dcterms:W3CDTF">2025-02-24T12:31:34Z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