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1" r:id="rId2"/>
    <p:sldMasterId id="2147483706" r:id="rId3"/>
  </p:sldMasterIdLst>
  <p:notesMasterIdLst>
    <p:notesMasterId r:id="rId26"/>
  </p:notesMasterIdLst>
  <p:sldIdLst>
    <p:sldId id="351" r:id="rId4"/>
    <p:sldId id="265" r:id="rId5"/>
    <p:sldId id="355" r:id="rId6"/>
    <p:sldId id="356" r:id="rId7"/>
    <p:sldId id="293" r:id="rId8"/>
    <p:sldId id="287" r:id="rId9"/>
    <p:sldId id="368" r:id="rId10"/>
    <p:sldId id="369" r:id="rId11"/>
    <p:sldId id="371" r:id="rId12"/>
    <p:sldId id="372" r:id="rId13"/>
    <p:sldId id="373" r:id="rId14"/>
    <p:sldId id="374" r:id="rId15"/>
    <p:sldId id="376" r:id="rId16"/>
    <p:sldId id="381" r:id="rId17"/>
    <p:sldId id="304" r:id="rId18"/>
    <p:sldId id="379" r:id="rId19"/>
    <p:sldId id="377" r:id="rId20"/>
    <p:sldId id="378" r:id="rId21"/>
    <p:sldId id="370" r:id="rId22"/>
    <p:sldId id="380" r:id="rId23"/>
    <p:sldId id="364" r:id="rId24"/>
    <p:sldId id="357" r:id="rId25"/>
  </p:sldIdLst>
  <p:sldSz cx="9144000" cy="5145088"/>
  <p:notesSz cx="6858000" cy="9144000"/>
  <p:defaultTextStyle>
    <a:defPPr>
      <a:defRPr lang="nb-NO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093"/>
    <a:srgbClr val="E30613"/>
    <a:srgbClr val="A7030B"/>
    <a:srgbClr val="EDEAE7"/>
    <a:srgbClr val="F3F1EF"/>
    <a:srgbClr val="76777B"/>
    <a:srgbClr val="FFFFFF"/>
    <a:srgbClr val="B1B2B6"/>
    <a:srgbClr val="EB5D4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2" autoAdjust="0"/>
    <p:restoredTop sz="50000" autoAdjust="0"/>
  </p:normalViewPr>
  <p:slideViewPr>
    <p:cSldViewPr snapToGrid="0">
      <p:cViewPr varScale="1">
        <p:scale>
          <a:sx n="118" d="100"/>
          <a:sy n="118" d="100"/>
        </p:scale>
        <p:origin x="300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25167-864E-46D4-BA85-55209680958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24199-5169-4E05-AB42-DD1E47D238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271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E779B4BC-A398-824B-B900-6A81521F41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87477033-591F-8A44-A036-241140539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Økonomien er også omtrent 1/5 av totalen ved fakultetet </a:t>
            </a:r>
          </a:p>
          <a:p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Illustrasjon: 23% av samlede bevilgninger til instituttene på MN fra post 50 på statsbudsjettet</a:t>
            </a:r>
          </a:p>
          <a:p>
            <a:endParaRPr lang="en-US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endParaRPr lang="en-US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14204EE7-D8D6-6640-AE5E-3FF367866F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28A4454F-D4CC-5F44-8725-7BD5A7210E1A}" type="slidenum">
              <a:rPr lang="uk-UA" altLang="nb-NO" sz="1200"/>
              <a:pPr/>
              <a:t>5</a:t>
            </a:fld>
            <a:endParaRPr lang="uk-UA" altLang="nb-NO" sz="1200"/>
          </a:p>
        </p:txBody>
      </p:sp>
    </p:spTree>
    <p:extLst>
      <p:ext uri="{BB962C8B-B14F-4D97-AF65-F5344CB8AC3E}">
        <p14:creationId xmlns:p14="http://schemas.microsoft.com/office/powerpoint/2010/main" val="39831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DC0042E7-6D22-6E40-BC9F-E46D29C41D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C466F51A-39B9-3C4C-B902-32236CBC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b="1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For å illustrere instuttets faglige bredde.</a:t>
            </a:r>
          </a:p>
          <a:p>
            <a:endParaRPr lang="nb-NO" altLang="nb-NO" b="1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nb-NO" altLang="nb-NO" b="1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13 forskningsseksjoner</a:t>
            </a:r>
            <a:r>
              <a:rPr lang="nb-NO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 (av svært</a:t>
            </a:r>
            <a:r>
              <a:rPr lang="nb-NO" altLang="nb-NO" i="1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nb-NO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varierende størrelse). Forskningsseksjonene kan tematisk grupperes på litt forskjellig vis, her er de forsøksvis satt inn i et landskap i forhold til hvilke </a:t>
            </a:r>
            <a:r>
              <a:rPr lang="nb-NO" altLang="en-US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”</a:t>
            </a:r>
            <a:r>
              <a:rPr lang="nb-NO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metoder</a:t>
            </a:r>
            <a:r>
              <a:rPr lang="nb-NO" altLang="en-US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”</a:t>
            </a:r>
            <a:r>
              <a:rPr lang="nb-NO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 som anvendes</a:t>
            </a:r>
          </a:p>
          <a:p>
            <a:pPr>
              <a:buFontTx/>
              <a:buChar char="•"/>
            </a:pPr>
            <a:r>
              <a:rPr lang="nb-NO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"</a:t>
            </a:r>
            <a:r>
              <a:rPr lang="nb-NO" altLang="nb-NO" b="1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Sentere mm.</a:t>
            </a:r>
            <a:r>
              <a:rPr lang="nb-NO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": Sentere, viktige initiativer, forskningsprogrammer og annet som ikke hører naturlig inn under seksjonene og/eller bør være synlige i organisasjonskartet. Her er tatt med SIRIUS SFI, Senter for bioinformatik, HISP og  NORA (under etablering).</a:t>
            </a:r>
            <a:endParaRPr lang="en-US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6D625ECA-7311-C74D-AEA7-9C6EB24376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7C3CB405-1EA3-764B-B896-0B13EAE3F250}" type="slidenum">
              <a:rPr lang="uk-UA" altLang="nb-NO" sz="1200"/>
              <a:pPr/>
              <a:t>6</a:t>
            </a:fld>
            <a:endParaRPr lang="uk-UA" altLang="nb-NO" sz="1200"/>
          </a:p>
        </p:txBody>
      </p:sp>
    </p:spTree>
    <p:extLst>
      <p:ext uri="{BB962C8B-B14F-4D97-AF65-F5344CB8AC3E}">
        <p14:creationId xmlns:p14="http://schemas.microsoft.com/office/powerpoint/2010/main" val="3884792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C911A828-7062-B84B-ACFB-6722F4D51F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B84A5177-3B92-814F-8253-3BF45D6B1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</a:rPr>
              <a:t>Nye studieplasser 2016-2018: 101 bachelor, 92 master, 10 årsenheter</a:t>
            </a:r>
          </a:p>
          <a:p>
            <a:endParaRPr lang="en-US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D8DF3AB6-5F39-9149-8A7E-7DDA1673AD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26891CBB-8E50-D546-979F-8615AB5A15A8}" type="slidenum">
              <a:rPr lang="uk-UA" altLang="nb-NO" sz="1200"/>
              <a:pPr/>
              <a:t>7</a:t>
            </a:fld>
            <a:endParaRPr lang="uk-UA" altLang="nb-NO" sz="1200"/>
          </a:p>
        </p:txBody>
      </p:sp>
    </p:spTree>
    <p:extLst>
      <p:ext uri="{BB962C8B-B14F-4D97-AF65-F5344CB8AC3E}">
        <p14:creationId xmlns:p14="http://schemas.microsoft.com/office/powerpoint/2010/main" val="764421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B385A2B3-82F7-4B41-827A-14F6D66BB2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09894B84-F74C-B346-B4F4-482043973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0E3DC67B-4AB8-7D47-9477-1E60A3113D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B8F7E5B1-680A-D34B-A58A-8177F9739C63}" type="slidenum">
              <a:rPr lang="uk-UA" altLang="nb-NO" sz="1200"/>
              <a:pPr/>
              <a:t>8</a:t>
            </a:fld>
            <a:endParaRPr lang="uk-UA" altLang="nb-NO" sz="1200"/>
          </a:p>
        </p:txBody>
      </p:sp>
    </p:spTree>
    <p:extLst>
      <p:ext uri="{BB962C8B-B14F-4D97-AF65-F5344CB8AC3E}">
        <p14:creationId xmlns:p14="http://schemas.microsoft.com/office/powerpoint/2010/main" val="2389960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A7A8A77A-1CB5-4A48-A5CC-2BD85BE7D5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170F3A32-0A6F-D34C-9EDF-A4AA2F665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C3AB03BD-135E-B94E-B81F-9602983AB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4ACC0424-346D-FC44-A3B6-47C875288A49}" type="slidenum">
              <a:rPr lang="uk-UA" altLang="nb-NO" sz="1200"/>
              <a:pPr/>
              <a:t>9</a:t>
            </a:fld>
            <a:endParaRPr lang="uk-UA" altLang="nb-NO" sz="1200"/>
          </a:p>
        </p:txBody>
      </p:sp>
    </p:spTree>
    <p:extLst>
      <p:ext uri="{BB962C8B-B14F-4D97-AF65-F5344CB8AC3E}">
        <p14:creationId xmlns:p14="http://schemas.microsoft.com/office/powerpoint/2010/main" val="3937163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5B388B95-EC56-2449-B4F6-6C4966A9D2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FF064F7A-9C18-BC4F-B461-8037C76D4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5998420B-B9B2-5F42-8026-812E337192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900E0110-C0B8-0F43-920C-B6387BFB4372}" type="slidenum">
              <a:rPr lang="uk-UA" altLang="nb-NO" sz="1200"/>
              <a:pPr/>
              <a:t>10</a:t>
            </a:fld>
            <a:endParaRPr lang="uk-UA" altLang="nb-NO" sz="1200"/>
          </a:p>
        </p:txBody>
      </p:sp>
    </p:spTree>
    <p:extLst>
      <p:ext uri="{BB962C8B-B14F-4D97-AF65-F5344CB8AC3E}">
        <p14:creationId xmlns:p14="http://schemas.microsoft.com/office/powerpoint/2010/main" val="405735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4764550E-9794-424A-B206-02F323CDCC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613E9C1B-D53D-734B-9EE2-5075F051F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271F2581-3446-9147-8BBB-586BE866A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C8C86002-28E2-FF4E-AF64-9A08ADA8E1BC}" type="slidenum">
              <a:rPr lang="uk-UA" altLang="nb-NO" sz="1200"/>
              <a:pPr/>
              <a:t>11</a:t>
            </a:fld>
            <a:endParaRPr lang="uk-UA" altLang="nb-NO" sz="1200"/>
          </a:p>
        </p:txBody>
      </p:sp>
    </p:spTree>
    <p:extLst>
      <p:ext uri="{BB962C8B-B14F-4D97-AF65-F5344CB8AC3E}">
        <p14:creationId xmlns:p14="http://schemas.microsoft.com/office/powerpoint/2010/main" val="1170891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5791C38D-4B25-C541-B527-5A135CA9FE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1C790436-A627-754F-B95C-DBC45BD52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8D18A185-30EE-C345-9DB3-80897ECB0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1471D31B-1087-9A44-AC87-9562BB6278C1}" type="slidenum">
              <a:rPr lang="uk-UA" altLang="nb-NO" sz="1200"/>
              <a:pPr/>
              <a:t>12</a:t>
            </a:fld>
            <a:endParaRPr lang="uk-UA" altLang="nb-NO" sz="1200"/>
          </a:p>
        </p:txBody>
      </p:sp>
    </p:spTree>
    <p:extLst>
      <p:ext uri="{BB962C8B-B14F-4D97-AF65-F5344CB8AC3E}">
        <p14:creationId xmlns:p14="http://schemas.microsoft.com/office/powerpoint/2010/main" val="4226848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207B03EB-550C-F746-8CBA-F21489989B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E358F7E7-CFAE-F94D-9F08-FEC4AB725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Dette er en mulig måte </a:t>
            </a:r>
            <a:r>
              <a:rPr lang="nb-NO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å</a:t>
            </a:r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 tenke en organisering i 5 seksjoner (nivå 4) der det er tatt utgangspunkt i å</a:t>
            </a:r>
          </a:p>
          <a:p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(i) synliggjøre de større satsningsområdene til instituttet som seksjoner (de av satsningsområdene som dekker/kan karakterisere forskningen til flest mulige av de vitenskapelige ansatte),</a:t>
            </a:r>
          </a:p>
          <a:p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(ii) gjøre seksjonene noenlunde like store(hva gjelder antall fast vitenskapelige ansatte i hver seksjon.</a:t>
            </a:r>
          </a:p>
          <a:p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Forøvrig er tentative seksjonsnavn ment å skulle illustrere hva slags forskning som kan gjenfinnes i forskningsgruppene plassert under den enkelte seksjon.</a:t>
            </a:r>
          </a:p>
          <a:p>
            <a:endParaRPr lang="en-US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Forskningsgruppene (nivå 5) danner rammer rundt tettere samarbeid/mindre grupperinger.</a:t>
            </a:r>
          </a:p>
          <a:p>
            <a:endParaRPr lang="en-US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Digitalisering: Satsningsområde</a:t>
            </a:r>
          </a:p>
          <a:p>
            <a:pPr>
              <a:buFontTx/>
              <a:buChar char="•"/>
            </a:pPr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Maskinlæring: Satsningsområde; vekt på </a:t>
            </a:r>
            <a:r>
              <a:rPr lang="en-US" altLang="nb-NO" i="1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metodeutvikling</a:t>
            </a:r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 innen maskinlæring. (En god del andre forskningsgrupper benytter også maskinlæring, men som verktøy; disse er plassert i andre seksjoner.)</a:t>
            </a:r>
          </a:p>
          <a:p>
            <a:pPr>
              <a:buFontTx/>
              <a:buChar char="•"/>
            </a:pPr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Programmering: Informatikkdidaktikk og programmering i skolen er to områder vi har fokus på å bygge opp. Forøvrig faller programmering som fagfelt/forskningsdisiplin inn under kjerneinformatikken = informatikk som fagdisiplin.</a:t>
            </a:r>
          </a:p>
          <a:p>
            <a:pPr>
              <a:buFontTx/>
              <a:buChar char="•"/>
            </a:pPr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Digitale infrastrukturer og informasjonssikkerhet: Her er samlet ytterligere områder som hører inn under informatikk som fagdisiplin: nettverk, distribuerte systemer, informasjonssikkerhet (som er et eget satsningsområde), energiinformatikk (som også er et, dog noe mindre, satsningsområde) mm.</a:t>
            </a:r>
          </a:p>
          <a:p>
            <a:pPr>
              <a:buFontTx/>
              <a:buChar char="•"/>
            </a:pPr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Helseinformatikk: Dette er nok det mest spekulative navnevalget. De forskningsgruppene som er tatt med her, har et </a:t>
            </a:r>
            <a:r>
              <a:rPr lang="en-US" altLang="nb-NO" i="1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ekstremt</a:t>
            </a:r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 stort faglig spenn og kanskje ikke tilstrekkelig fellesskap metodisk-faglig. "Helseinformatikk" er her anvendt mer som en samlebetegnelse over ganske forskjelligartet forskning ved instituttet enn som et egentlig satsningsområde. Hvis navnet brukes som en innfallsvinkel til å identifisere de miljøene ved instituttet som relaterer seg til informatikk med helseanvendelser, vil det være misvisende; svært mange miljøer ved instituttet har forskning som drar nytte av/forholder seg til problemstillinger mot helse, og langt fra alle er plassert i den illustrerte seksjonen.</a:t>
            </a:r>
          </a:p>
          <a:p>
            <a:endParaRPr lang="en-US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"Sentersøylen</a:t>
            </a:r>
            <a:r>
              <a:rPr lang="en-US" altLang="en-US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”</a:t>
            </a:r>
            <a:r>
              <a:rPr lang="en-US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: </a:t>
            </a:r>
            <a:r>
              <a:rPr lang="nb-NO" altLang="nb-NO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Sentere, viktige initiativer, forskningsprogrammer og annet som ikke hører naturlig inn under seksjonene og/eller bør være synlige i organisasjonskartet.</a:t>
            </a:r>
            <a:endParaRPr lang="en-US" altLang="nb-NO">
              <a:latin typeface="Arial" panose="020B0604020202020204" pitchFamily="34" charset="0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8B8D02BF-F2F1-9049-B5AD-C40F64E22F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226C1807-FCC8-C543-9801-2ACBF8B814EC}" type="slidenum">
              <a:rPr lang="uk-UA" altLang="nb-NO" sz="1200"/>
              <a:pPr/>
              <a:t>13</a:t>
            </a:fld>
            <a:endParaRPr lang="uk-UA" altLang="nb-NO" sz="1200"/>
          </a:p>
        </p:txBody>
      </p:sp>
    </p:spTree>
    <p:extLst>
      <p:ext uri="{BB962C8B-B14F-4D97-AF65-F5344CB8AC3E}">
        <p14:creationId xmlns:p14="http://schemas.microsoft.com/office/powerpoint/2010/main" val="194129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9A03E78E-A3A3-4B18-96BB-369B77EDA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21728"/>
            <a:ext cx="9144000" cy="402640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887613"/>
            <a:ext cx="6858000" cy="1477328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20090" y="3688431"/>
            <a:ext cx="1973491" cy="200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3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Navn Navnesen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71B160B-9A00-4EFC-AFE8-9655D5BA23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89" y="3925220"/>
            <a:ext cx="1973491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AD0B27C-B238-4423-8677-A476C443572C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3704427"/>
            <a:ext cx="162000" cy="1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64D657-7885-4533-95E9-07977EB1E5F6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3906488"/>
            <a:ext cx="162000" cy="1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5C570FA-BECE-4ED5-A57F-DCDAFADC0C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5405F1D-C95F-4F39-B258-2637359C7125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Det matematisk-naturvitenskapelige fakultet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FC8571CB-AAF4-494C-875E-068D3444565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0147F35-6004-4267-8CFC-E954A3E517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6307321-629A-4874-B980-198E70BAA8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98549C8-2C5A-42EE-B43B-1BDC4BF763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427D1E6-DD60-4F2A-A8AF-73C044C3B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1A16B4B-50AB-4740-A7F5-C1170B6443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DBF7BE6D-FF94-49CA-9123-A477F19AA2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162384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kstbokser /m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767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E41CAF1-B469-489B-95D4-7AEDDCF77568}"/>
              </a:ext>
            </a:extLst>
          </p:cNvPr>
          <p:cNvSpPr/>
          <p:nvPr userDrawn="1"/>
        </p:nvSpPr>
        <p:spPr>
          <a:xfrm>
            <a:off x="1778622" y="1166546"/>
            <a:ext cx="1557531" cy="15605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3711BB4-F050-4A1F-AAE9-E6838AE91397}"/>
              </a:ext>
            </a:extLst>
          </p:cNvPr>
          <p:cNvSpPr/>
          <p:nvPr userDrawn="1"/>
        </p:nvSpPr>
        <p:spPr>
          <a:xfrm>
            <a:off x="1778622" y="2808351"/>
            <a:ext cx="1557531" cy="15575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3A047B1-D48A-46F1-920C-42D92ACAFE5D}"/>
              </a:ext>
            </a:extLst>
          </p:cNvPr>
          <p:cNvSpPr/>
          <p:nvPr userDrawn="1"/>
        </p:nvSpPr>
        <p:spPr>
          <a:xfrm>
            <a:off x="3708464" y="2808351"/>
            <a:ext cx="1557531" cy="15575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A6E0B22-31F9-4DFD-A8C3-A2037E37547C}"/>
              </a:ext>
            </a:extLst>
          </p:cNvPr>
          <p:cNvSpPr/>
          <p:nvPr userDrawn="1"/>
        </p:nvSpPr>
        <p:spPr>
          <a:xfrm>
            <a:off x="5677910" y="2808351"/>
            <a:ext cx="1557531" cy="15575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BEC0875-9A96-4640-B5A9-A9D0F8E306E8}"/>
              </a:ext>
            </a:extLst>
          </p:cNvPr>
          <p:cNvSpPr/>
          <p:nvPr userDrawn="1"/>
        </p:nvSpPr>
        <p:spPr>
          <a:xfrm>
            <a:off x="3708464" y="1166546"/>
            <a:ext cx="1557531" cy="15605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B5E874E-EDB3-470F-A6F2-06694885108C}"/>
              </a:ext>
            </a:extLst>
          </p:cNvPr>
          <p:cNvSpPr/>
          <p:nvPr userDrawn="1"/>
        </p:nvSpPr>
        <p:spPr>
          <a:xfrm>
            <a:off x="5677910" y="1166546"/>
            <a:ext cx="1557531" cy="15605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934464" y="2068502"/>
            <a:ext cx="1176669" cy="50783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1100" b="1">
                <a:solidFill>
                  <a:srgbClr val="575756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</p:txBody>
      </p:sp>
      <p:sp>
        <p:nvSpPr>
          <p:cNvPr id="30" name="Plassholder for tekst 6">
            <a:extLst>
              <a:ext uri="{FF2B5EF4-FFF2-40B4-BE49-F238E27FC236}">
                <a16:creationId xmlns:a16="http://schemas.microsoft.com/office/drawing/2014/main" id="{B49943D2-C127-4905-AAB1-452578480F91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901593" y="2068502"/>
            <a:ext cx="1176669" cy="50783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1100" b="1">
                <a:solidFill>
                  <a:srgbClr val="575756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</p:txBody>
      </p:sp>
      <p:sp>
        <p:nvSpPr>
          <p:cNvPr id="31" name="Plassholder for tekst 6">
            <a:extLst>
              <a:ext uri="{FF2B5EF4-FFF2-40B4-BE49-F238E27FC236}">
                <a16:creationId xmlns:a16="http://schemas.microsoft.com/office/drawing/2014/main" id="{97AE88D3-2422-4EFE-B940-C1772933448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869864" y="2068502"/>
            <a:ext cx="1176669" cy="50783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1100" b="1">
                <a:solidFill>
                  <a:srgbClr val="575756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</p:txBody>
      </p:sp>
      <p:sp>
        <p:nvSpPr>
          <p:cNvPr id="32" name="Plassholder for tekst 6">
            <a:extLst>
              <a:ext uri="{FF2B5EF4-FFF2-40B4-BE49-F238E27FC236}">
                <a16:creationId xmlns:a16="http://schemas.microsoft.com/office/drawing/2014/main" id="{6A1B0726-2939-4978-8E79-9CC0A450BDC0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869864" y="3656365"/>
            <a:ext cx="1176669" cy="50783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1100" b="1">
                <a:solidFill>
                  <a:srgbClr val="575756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</p:txBody>
      </p:sp>
      <p:sp>
        <p:nvSpPr>
          <p:cNvPr id="33" name="Plassholder for tekst 6">
            <a:extLst>
              <a:ext uri="{FF2B5EF4-FFF2-40B4-BE49-F238E27FC236}">
                <a16:creationId xmlns:a16="http://schemas.microsoft.com/office/drawing/2014/main" id="{378C3BB1-3495-4537-A068-358DFC0300FB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898894" y="3656365"/>
            <a:ext cx="1176669" cy="50783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1100" b="1">
                <a:solidFill>
                  <a:srgbClr val="575756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</p:txBody>
      </p:sp>
      <p:sp>
        <p:nvSpPr>
          <p:cNvPr id="34" name="Plassholder for tekst 6">
            <a:extLst>
              <a:ext uri="{FF2B5EF4-FFF2-40B4-BE49-F238E27FC236}">
                <a16:creationId xmlns:a16="http://schemas.microsoft.com/office/drawing/2014/main" id="{FB6765DA-1ECA-425A-B5DB-DBD470106DA5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935008" y="3663922"/>
            <a:ext cx="1176669" cy="50783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1100" b="1">
                <a:solidFill>
                  <a:srgbClr val="575756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2DDF530-42D2-4D1B-8D50-914143211CD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0450" y="1544638"/>
            <a:ext cx="457200" cy="457200"/>
            <a:chOff x="1468" y="973"/>
            <a:chExt cx="288" cy="288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1E7AE612-C851-4C01-B63D-4A191F99F2B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468" y="973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DAA996C-1F30-47CA-895B-985F98AF3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1" y="1054"/>
              <a:ext cx="63" cy="51"/>
            </a:xfrm>
            <a:custGeom>
              <a:avLst/>
              <a:gdLst>
                <a:gd name="T0" fmla="*/ 30 w 30"/>
                <a:gd name="T1" fmla="*/ 20 h 24"/>
                <a:gd name="T2" fmla="*/ 4 w 30"/>
                <a:gd name="T3" fmla="*/ 24 h 24"/>
                <a:gd name="T4" fmla="*/ 0 w 30"/>
                <a:gd name="T5" fmla="*/ 11 h 24"/>
                <a:gd name="T6" fmla="*/ 23 w 30"/>
                <a:gd name="T7" fmla="*/ 0 h 24"/>
                <a:gd name="T8" fmla="*/ 30 w 30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30" y="20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3" y="20"/>
                    <a:pt x="2" y="15"/>
                    <a:pt x="0" y="1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6"/>
                    <a:pt x="28" y="13"/>
                    <a:pt x="30" y="2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9A219BE-B464-4965-ACAD-66F7102FDD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1" y="1134"/>
              <a:ext cx="63" cy="52"/>
            </a:xfrm>
            <a:custGeom>
              <a:avLst/>
              <a:gdLst>
                <a:gd name="T0" fmla="*/ 4 w 30"/>
                <a:gd name="T1" fmla="*/ 0 h 25"/>
                <a:gd name="T2" fmla="*/ 30 w 30"/>
                <a:gd name="T3" fmla="*/ 4 h 25"/>
                <a:gd name="T4" fmla="*/ 23 w 30"/>
                <a:gd name="T5" fmla="*/ 25 h 25"/>
                <a:gd name="T6" fmla="*/ 0 w 30"/>
                <a:gd name="T7" fmla="*/ 13 h 25"/>
                <a:gd name="T8" fmla="*/ 4 w 3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5">
                  <a:moveTo>
                    <a:pt x="4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29" y="11"/>
                    <a:pt x="26" y="18"/>
                    <a:pt x="23" y="2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" y="9"/>
                    <a:pt x="3" y="4"/>
                    <a:pt x="4" y="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51204C43-6AC8-453E-95DE-E5CED4879F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52" y="990"/>
              <a:ext cx="60" cy="67"/>
            </a:xfrm>
            <a:custGeom>
              <a:avLst/>
              <a:gdLst>
                <a:gd name="T0" fmla="*/ 29 w 29"/>
                <a:gd name="T1" fmla="*/ 13 h 32"/>
                <a:gd name="T2" fmla="*/ 11 w 29"/>
                <a:gd name="T3" fmla="*/ 32 h 32"/>
                <a:gd name="T4" fmla="*/ 0 w 29"/>
                <a:gd name="T5" fmla="*/ 24 h 32"/>
                <a:gd name="T6" fmla="*/ 12 w 29"/>
                <a:gd name="T7" fmla="*/ 0 h 32"/>
                <a:gd name="T8" fmla="*/ 29 w 29"/>
                <a:gd name="T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2">
                  <a:moveTo>
                    <a:pt x="29" y="13"/>
                  </a:moveTo>
                  <a:cubicBezTo>
                    <a:pt x="11" y="32"/>
                    <a:pt x="11" y="32"/>
                    <a:pt x="11" y="32"/>
                  </a:cubicBezTo>
                  <a:cubicBezTo>
                    <a:pt x="8" y="28"/>
                    <a:pt x="4" y="26"/>
                    <a:pt x="0" y="2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4"/>
                    <a:pt x="24" y="8"/>
                    <a:pt x="29" y="13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FAFA9F62-0D27-433D-AD51-CFB801818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52" y="1184"/>
              <a:ext cx="60" cy="65"/>
            </a:xfrm>
            <a:custGeom>
              <a:avLst/>
              <a:gdLst>
                <a:gd name="T0" fmla="*/ 11 w 29"/>
                <a:gd name="T1" fmla="*/ 0 h 31"/>
                <a:gd name="T2" fmla="*/ 29 w 29"/>
                <a:gd name="T3" fmla="*/ 18 h 31"/>
                <a:gd name="T4" fmla="*/ 12 w 29"/>
                <a:gd name="T5" fmla="*/ 31 h 31"/>
                <a:gd name="T6" fmla="*/ 0 w 29"/>
                <a:gd name="T7" fmla="*/ 8 h 31"/>
                <a:gd name="T8" fmla="*/ 11 w 2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1" y="0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24" y="23"/>
                    <a:pt x="18" y="27"/>
                    <a:pt x="12" y="3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8" y="3"/>
                    <a:pt x="11" y="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1D2DDE6A-EB40-4951-ADA6-D1C7A9B6A1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7" y="973"/>
              <a:ext cx="46" cy="56"/>
            </a:xfrm>
            <a:custGeom>
              <a:avLst/>
              <a:gdLst>
                <a:gd name="T0" fmla="*/ 22 w 22"/>
                <a:gd name="T1" fmla="*/ 2 h 27"/>
                <a:gd name="T2" fmla="*/ 18 w 22"/>
                <a:gd name="T3" fmla="*/ 27 h 27"/>
                <a:gd name="T4" fmla="*/ 4 w 22"/>
                <a:gd name="T5" fmla="*/ 27 h 27"/>
                <a:gd name="T6" fmla="*/ 0 w 22"/>
                <a:gd name="T7" fmla="*/ 2 h 27"/>
                <a:gd name="T8" fmla="*/ 22 w 22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22" y="2"/>
                  </a:moveTo>
                  <a:cubicBezTo>
                    <a:pt x="18" y="27"/>
                    <a:pt x="18" y="27"/>
                    <a:pt x="18" y="27"/>
                  </a:cubicBezTo>
                  <a:cubicBezTo>
                    <a:pt x="14" y="27"/>
                    <a:pt x="9" y="27"/>
                    <a:pt x="4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0"/>
                    <a:pt x="15" y="0"/>
                    <a:pt x="22" y="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CD150FE0-8D73-42A1-A160-3C04234F83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7" y="1209"/>
              <a:ext cx="46" cy="56"/>
            </a:xfrm>
            <a:custGeom>
              <a:avLst/>
              <a:gdLst>
                <a:gd name="T0" fmla="*/ 18 w 22"/>
                <a:gd name="T1" fmla="*/ 0 h 27"/>
                <a:gd name="T2" fmla="*/ 22 w 22"/>
                <a:gd name="T3" fmla="*/ 25 h 27"/>
                <a:gd name="T4" fmla="*/ 0 w 22"/>
                <a:gd name="T5" fmla="*/ 25 h 27"/>
                <a:gd name="T6" fmla="*/ 4 w 22"/>
                <a:gd name="T7" fmla="*/ 0 h 27"/>
                <a:gd name="T8" fmla="*/ 18 w 22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8" y="0"/>
                  </a:moveTo>
                  <a:cubicBezTo>
                    <a:pt x="22" y="25"/>
                    <a:pt x="22" y="25"/>
                    <a:pt x="22" y="25"/>
                  </a:cubicBezTo>
                  <a:cubicBezTo>
                    <a:pt x="15" y="27"/>
                    <a:pt x="7" y="27"/>
                    <a:pt x="0" y="25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9" y="0"/>
                    <a:pt x="13" y="0"/>
                    <a:pt x="18" y="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24848DE-FD9A-4969-B4AA-004F517EDA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8" y="990"/>
              <a:ext cx="62" cy="67"/>
            </a:xfrm>
            <a:custGeom>
              <a:avLst/>
              <a:gdLst>
                <a:gd name="T0" fmla="*/ 18 w 30"/>
                <a:gd name="T1" fmla="*/ 0 h 32"/>
                <a:gd name="T2" fmla="*/ 30 w 30"/>
                <a:gd name="T3" fmla="*/ 24 h 32"/>
                <a:gd name="T4" fmla="*/ 19 w 30"/>
                <a:gd name="T5" fmla="*/ 32 h 32"/>
                <a:gd name="T6" fmla="*/ 0 w 30"/>
                <a:gd name="T7" fmla="*/ 13 h 32"/>
                <a:gd name="T8" fmla="*/ 18 w 30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2">
                  <a:moveTo>
                    <a:pt x="18" y="0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26" y="26"/>
                    <a:pt x="22" y="28"/>
                    <a:pt x="19" y="3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5" y="8"/>
                    <a:pt x="11" y="4"/>
                    <a:pt x="18" y="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EFFD569-3529-4395-8867-0F5854DE9A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8" y="1184"/>
              <a:ext cx="62" cy="65"/>
            </a:xfrm>
            <a:custGeom>
              <a:avLst/>
              <a:gdLst>
                <a:gd name="T0" fmla="*/ 30 w 30"/>
                <a:gd name="T1" fmla="*/ 8 h 31"/>
                <a:gd name="T2" fmla="*/ 18 w 30"/>
                <a:gd name="T3" fmla="*/ 31 h 31"/>
                <a:gd name="T4" fmla="*/ 0 w 30"/>
                <a:gd name="T5" fmla="*/ 18 h 31"/>
                <a:gd name="T6" fmla="*/ 19 w 30"/>
                <a:gd name="T7" fmla="*/ 0 h 31"/>
                <a:gd name="T8" fmla="*/ 30 w 30"/>
                <a:gd name="T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30" y="8"/>
                  </a:moveTo>
                  <a:cubicBezTo>
                    <a:pt x="18" y="31"/>
                    <a:pt x="18" y="31"/>
                    <a:pt x="18" y="31"/>
                  </a:cubicBezTo>
                  <a:cubicBezTo>
                    <a:pt x="11" y="27"/>
                    <a:pt x="5" y="23"/>
                    <a:pt x="0" y="1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3"/>
                    <a:pt x="26" y="5"/>
                    <a:pt x="30" y="8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DE5496EE-FA4E-4CEC-A8FA-8F3C3D3DE1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8" y="1054"/>
              <a:ext cx="63" cy="51"/>
            </a:xfrm>
            <a:custGeom>
              <a:avLst/>
              <a:gdLst>
                <a:gd name="T0" fmla="*/ 6 w 30"/>
                <a:gd name="T1" fmla="*/ 0 h 24"/>
                <a:gd name="T2" fmla="*/ 30 w 30"/>
                <a:gd name="T3" fmla="*/ 11 h 24"/>
                <a:gd name="T4" fmla="*/ 26 w 30"/>
                <a:gd name="T5" fmla="*/ 24 h 24"/>
                <a:gd name="T6" fmla="*/ 0 w 30"/>
                <a:gd name="T7" fmla="*/ 20 h 24"/>
                <a:gd name="T8" fmla="*/ 6 w 3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6" y="0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28" y="15"/>
                    <a:pt x="26" y="20"/>
                    <a:pt x="26" y="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3"/>
                    <a:pt x="3" y="6"/>
                    <a:pt x="6" y="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13106C23-B6ED-4B2D-AF6F-FF79A25DDF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8" y="1134"/>
              <a:ext cx="63" cy="52"/>
            </a:xfrm>
            <a:custGeom>
              <a:avLst/>
              <a:gdLst>
                <a:gd name="T0" fmla="*/ 30 w 30"/>
                <a:gd name="T1" fmla="*/ 13 h 25"/>
                <a:gd name="T2" fmla="*/ 6 w 30"/>
                <a:gd name="T3" fmla="*/ 25 h 25"/>
                <a:gd name="T4" fmla="*/ 0 w 30"/>
                <a:gd name="T5" fmla="*/ 4 h 25"/>
                <a:gd name="T6" fmla="*/ 26 w 30"/>
                <a:gd name="T7" fmla="*/ 0 h 25"/>
                <a:gd name="T8" fmla="*/ 30 w 30"/>
                <a:gd name="T9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5">
                  <a:moveTo>
                    <a:pt x="30" y="13"/>
                  </a:moveTo>
                  <a:cubicBezTo>
                    <a:pt x="6" y="25"/>
                    <a:pt x="6" y="25"/>
                    <a:pt x="6" y="25"/>
                  </a:cubicBezTo>
                  <a:cubicBezTo>
                    <a:pt x="3" y="18"/>
                    <a:pt x="1" y="11"/>
                    <a:pt x="0" y="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4"/>
                    <a:pt x="28" y="9"/>
                    <a:pt x="30" y="13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" name="Oval 15">
              <a:extLst>
                <a:ext uri="{FF2B5EF4-FFF2-40B4-BE49-F238E27FC236}">
                  <a16:creationId xmlns:a16="http://schemas.microsoft.com/office/drawing/2014/main" id="{72AF7BBD-C409-4885-978D-45CA87D608E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45" y="1054"/>
              <a:ext cx="132" cy="130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38" name="Group 18">
            <a:extLst>
              <a:ext uri="{FF2B5EF4-FFF2-40B4-BE49-F238E27FC236}">
                <a16:creationId xmlns:a16="http://schemas.microsoft.com/office/drawing/2014/main" id="{5A53D66B-B894-4DCF-82B1-72E817728B2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87838" y="1409700"/>
            <a:ext cx="400050" cy="400050"/>
            <a:chOff x="2701" y="888"/>
            <a:chExt cx="252" cy="252"/>
          </a:xfrm>
        </p:grpSpPr>
        <p:sp>
          <p:nvSpPr>
            <p:cNvPr id="39" name="AutoShape 17">
              <a:extLst>
                <a:ext uri="{FF2B5EF4-FFF2-40B4-BE49-F238E27FC236}">
                  <a16:creationId xmlns:a16="http://schemas.microsoft.com/office/drawing/2014/main" id="{F1294188-DE23-40B2-98D3-282EA13B246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01" y="888"/>
              <a:ext cx="25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" name="Rectangle 19">
              <a:extLst>
                <a:ext uri="{FF2B5EF4-FFF2-40B4-BE49-F238E27FC236}">
                  <a16:creationId xmlns:a16="http://schemas.microsoft.com/office/drawing/2014/main" id="{CF258FDB-1DCE-4DBD-AEAF-8A69C1813BE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13" y="904"/>
              <a:ext cx="38" cy="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" name="Rectangle 20">
              <a:extLst>
                <a:ext uri="{FF2B5EF4-FFF2-40B4-BE49-F238E27FC236}">
                  <a16:creationId xmlns:a16="http://schemas.microsoft.com/office/drawing/2014/main" id="{2009766D-A751-43EF-8FE6-CB6E1DD950A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9" y="898"/>
              <a:ext cx="46" cy="1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2" name="Rectangle 21">
              <a:extLst>
                <a:ext uri="{FF2B5EF4-FFF2-40B4-BE49-F238E27FC236}">
                  <a16:creationId xmlns:a16="http://schemas.microsoft.com/office/drawing/2014/main" id="{6CF0BA18-7C98-4366-8254-24F32261B3E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1" y="890"/>
              <a:ext cx="62" cy="32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3" name="Rectangle 22">
              <a:extLst>
                <a:ext uri="{FF2B5EF4-FFF2-40B4-BE49-F238E27FC236}">
                  <a16:creationId xmlns:a16="http://schemas.microsoft.com/office/drawing/2014/main" id="{F91A3ED1-1BD1-41B4-91BD-B7B994C11EE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13" y="904"/>
              <a:ext cx="6" cy="3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4" name="Rectangle 23">
              <a:extLst>
                <a:ext uri="{FF2B5EF4-FFF2-40B4-BE49-F238E27FC236}">
                  <a16:creationId xmlns:a16="http://schemas.microsoft.com/office/drawing/2014/main" id="{51E973DD-2398-4B58-8F32-D1D29C00B0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9" y="898"/>
              <a:ext cx="16" cy="48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5" name="Rectangle 24">
              <a:extLst>
                <a:ext uri="{FF2B5EF4-FFF2-40B4-BE49-F238E27FC236}">
                  <a16:creationId xmlns:a16="http://schemas.microsoft.com/office/drawing/2014/main" id="{E225D129-D64B-4294-A5B2-5EA9AA173C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1" y="890"/>
              <a:ext cx="32" cy="64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E7EB2288-E926-4A7A-9780-6F508371A2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33" y="904"/>
              <a:ext cx="6" cy="3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7" name="Rectangle 26">
              <a:extLst>
                <a:ext uri="{FF2B5EF4-FFF2-40B4-BE49-F238E27FC236}">
                  <a16:creationId xmlns:a16="http://schemas.microsoft.com/office/drawing/2014/main" id="{CC95B6C2-B45C-40BA-B3CE-2467170274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29" y="898"/>
              <a:ext cx="14" cy="48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32F16C30-BD44-47E0-883E-C53414121A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21" y="890"/>
              <a:ext cx="32" cy="64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DEBC3A84-DBBD-4902-B5A8-AEF7F899163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03" y="904"/>
              <a:ext cx="36" cy="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3E4E8071-2E2D-4DBA-A44E-5B368A3DA0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7" y="898"/>
              <a:ext cx="46" cy="1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1" name="Rectangle 30">
              <a:extLst>
                <a:ext uri="{FF2B5EF4-FFF2-40B4-BE49-F238E27FC236}">
                  <a16:creationId xmlns:a16="http://schemas.microsoft.com/office/drawing/2014/main" id="{66CE8FA5-7726-4B65-97A5-15A6C47AE0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89" y="890"/>
              <a:ext cx="64" cy="32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2" name="Rectangle 31">
              <a:extLst>
                <a:ext uri="{FF2B5EF4-FFF2-40B4-BE49-F238E27FC236}">
                  <a16:creationId xmlns:a16="http://schemas.microsoft.com/office/drawing/2014/main" id="{1D302D4E-FA8D-40E2-8AD1-2876946F04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03" y="1124"/>
              <a:ext cx="36" cy="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3" name="Rectangle 32">
              <a:extLst>
                <a:ext uri="{FF2B5EF4-FFF2-40B4-BE49-F238E27FC236}">
                  <a16:creationId xmlns:a16="http://schemas.microsoft.com/office/drawing/2014/main" id="{6639EAD7-F82F-43A9-90E4-B564D52905F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7" y="1118"/>
              <a:ext cx="46" cy="1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4" name="Rectangle 33">
              <a:extLst>
                <a:ext uri="{FF2B5EF4-FFF2-40B4-BE49-F238E27FC236}">
                  <a16:creationId xmlns:a16="http://schemas.microsoft.com/office/drawing/2014/main" id="{1A531C83-329A-4097-AAD7-8D2EF3F5F69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89" y="1110"/>
              <a:ext cx="64" cy="32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5" name="Rectangle 34">
              <a:extLst>
                <a:ext uri="{FF2B5EF4-FFF2-40B4-BE49-F238E27FC236}">
                  <a16:creationId xmlns:a16="http://schemas.microsoft.com/office/drawing/2014/main" id="{CFACF89D-6670-4603-BE41-0CA19F31D36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33" y="1092"/>
              <a:ext cx="6" cy="38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6" name="Rectangle 35">
              <a:extLst>
                <a:ext uri="{FF2B5EF4-FFF2-40B4-BE49-F238E27FC236}">
                  <a16:creationId xmlns:a16="http://schemas.microsoft.com/office/drawing/2014/main" id="{E400A19B-5862-4DB6-BDED-AE6E58ACB7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29" y="1088"/>
              <a:ext cx="14" cy="4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7" name="Rectangle 36">
              <a:extLst>
                <a:ext uri="{FF2B5EF4-FFF2-40B4-BE49-F238E27FC236}">
                  <a16:creationId xmlns:a16="http://schemas.microsoft.com/office/drawing/2014/main" id="{3B3B3031-58D4-41EB-840F-B357CF266CC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21" y="1080"/>
              <a:ext cx="32" cy="62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8" name="Rectangle 37">
              <a:extLst>
                <a:ext uri="{FF2B5EF4-FFF2-40B4-BE49-F238E27FC236}">
                  <a16:creationId xmlns:a16="http://schemas.microsoft.com/office/drawing/2014/main" id="{87AA738C-4125-48C0-9740-66C70860B80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13" y="1092"/>
              <a:ext cx="6" cy="38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9" name="Rectangle 38">
              <a:extLst>
                <a:ext uri="{FF2B5EF4-FFF2-40B4-BE49-F238E27FC236}">
                  <a16:creationId xmlns:a16="http://schemas.microsoft.com/office/drawing/2014/main" id="{377EBAFB-5EB5-4EFE-95EA-2A96CEA77F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5" y="1084"/>
              <a:ext cx="24" cy="54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0" name="Rectangle 39">
              <a:extLst>
                <a:ext uri="{FF2B5EF4-FFF2-40B4-BE49-F238E27FC236}">
                  <a16:creationId xmlns:a16="http://schemas.microsoft.com/office/drawing/2014/main" id="{74233B57-6E5C-493B-8689-50AFB5AAE1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9" y="1088"/>
              <a:ext cx="16" cy="4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1" name="Rectangle 40">
              <a:extLst>
                <a:ext uri="{FF2B5EF4-FFF2-40B4-BE49-F238E27FC236}">
                  <a16:creationId xmlns:a16="http://schemas.microsoft.com/office/drawing/2014/main" id="{DC61F0B1-937A-4BA3-9423-696DFB1356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1" y="1080"/>
              <a:ext cx="32" cy="62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2" name="Rectangle 41">
              <a:extLst>
                <a:ext uri="{FF2B5EF4-FFF2-40B4-BE49-F238E27FC236}">
                  <a16:creationId xmlns:a16="http://schemas.microsoft.com/office/drawing/2014/main" id="{F32D7AED-0150-4E16-B8FC-FB35278E5B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13" y="1124"/>
              <a:ext cx="38" cy="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3" name="Rectangle 42">
              <a:extLst>
                <a:ext uri="{FF2B5EF4-FFF2-40B4-BE49-F238E27FC236}">
                  <a16:creationId xmlns:a16="http://schemas.microsoft.com/office/drawing/2014/main" id="{E68549A1-E846-419E-AD02-AA8E72B062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5" y="1114"/>
              <a:ext cx="54" cy="24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4" name="Rectangle 43">
              <a:extLst>
                <a:ext uri="{FF2B5EF4-FFF2-40B4-BE49-F238E27FC236}">
                  <a16:creationId xmlns:a16="http://schemas.microsoft.com/office/drawing/2014/main" id="{562368B5-ECC8-4109-90EC-25BCFC1B7C4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9" y="1118"/>
              <a:ext cx="46" cy="1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5" name="Rectangle 44">
              <a:extLst>
                <a:ext uri="{FF2B5EF4-FFF2-40B4-BE49-F238E27FC236}">
                  <a16:creationId xmlns:a16="http://schemas.microsoft.com/office/drawing/2014/main" id="{DBB113EA-65D6-458F-82F6-FF4FB0280B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1" y="1110"/>
              <a:ext cx="62" cy="32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6" name="Oval 45">
              <a:extLst>
                <a:ext uri="{FF2B5EF4-FFF2-40B4-BE49-F238E27FC236}">
                  <a16:creationId xmlns:a16="http://schemas.microsoft.com/office/drawing/2014/main" id="{75333481-6059-4444-8488-DDDE9D0B05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55" y="946"/>
              <a:ext cx="24" cy="22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8014FA77-9B9D-4B51-A0E2-22A25E4FC9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5" y="944"/>
              <a:ext cx="24" cy="26"/>
            </a:xfrm>
            <a:custGeom>
              <a:avLst/>
              <a:gdLst>
                <a:gd name="T0" fmla="*/ 6 w 12"/>
                <a:gd name="T1" fmla="*/ 13 h 13"/>
                <a:gd name="T2" fmla="*/ 0 w 12"/>
                <a:gd name="T3" fmla="*/ 7 h 13"/>
                <a:gd name="T4" fmla="*/ 6 w 12"/>
                <a:gd name="T5" fmla="*/ 0 h 13"/>
                <a:gd name="T6" fmla="*/ 12 w 12"/>
                <a:gd name="T7" fmla="*/ 7 h 13"/>
                <a:gd name="T8" fmla="*/ 6 w 12"/>
                <a:gd name="T9" fmla="*/ 13 h 13"/>
                <a:gd name="T10" fmla="*/ 6 w 12"/>
                <a:gd name="T11" fmla="*/ 2 h 13"/>
                <a:gd name="T12" fmla="*/ 1 w 12"/>
                <a:gd name="T13" fmla="*/ 7 h 13"/>
                <a:gd name="T14" fmla="*/ 6 w 12"/>
                <a:gd name="T15" fmla="*/ 12 h 13"/>
                <a:gd name="T16" fmla="*/ 11 w 12"/>
                <a:gd name="T17" fmla="*/ 7 h 13"/>
                <a:gd name="T18" fmla="*/ 6 w 12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6" y="13"/>
                  </a:move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7"/>
                  </a:cubicBezTo>
                  <a:cubicBezTo>
                    <a:pt x="12" y="10"/>
                    <a:pt x="10" y="13"/>
                    <a:pt x="6" y="13"/>
                  </a:cubicBezTo>
                  <a:moveTo>
                    <a:pt x="6" y="2"/>
                  </a:moveTo>
                  <a:cubicBezTo>
                    <a:pt x="3" y="2"/>
                    <a:pt x="1" y="4"/>
                    <a:pt x="1" y="7"/>
                  </a:cubicBezTo>
                  <a:cubicBezTo>
                    <a:pt x="1" y="9"/>
                    <a:pt x="3" y="12"/>
                    <a:pt x="6" y="12"/>
                  </a:cubicBezTo>
                  <a:cubicBezTo>
                    <a:pt x="9" y="12"/>
                    <a:pt x="11" y="9"/>
                    <a:pt x="11" y="7"/>
                  </a:cubicBezTo>
                  <a:cubicBezTo>
                    <a:pt x="11" y="4"/>
                    <a:pt x="9" y="2"/>
                    <a:pt x="6" y="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8" name="Oval 47">
              <a:extLst>
                <a:ext uri="{FF2B5EF4-FFF2-40B4-BE49-F238E27FC236}">
                  <a16:creationId xmlns:a16="http://schemas.microsoft.com/office/drawing/2014/main" id="{9109B61C-659C-4552-9784-9F82AE97FBD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19" y="950"/>
              <a:ext cx="14" cy="14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932C9144-7074-42A0-AD9A-0120414B45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9" y="950"/>
              <a:ext cx="16" cy="16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1 h 8"/>
                <a:gd name="T12" fmla="*/ 1 w 8"/>
                <a:gd name="T13" fmla="*/ 4 h 8"/>
                <a:gd name="T14" fmla="*/ 4 w 8"/>
                <a:gd name="T15" fmla="*/ 6 h 8"/>
                <a:gd name="T16" fmla="*/ 6 w 8"/>
                <a:gd name="T17" fmla="*/ 4 h 8"/>
                <a:gd name="T18" fmla="*/ 4 w 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moveTo>
                    <a:pt x="4" y="1"/>
                  </a:moveTo>
                  <a:cubicBezTo>
                    <a:pt x="2" y="1"/>
                    <a:pt x="1" y="2"/>
                    <a:pt x="1" y="4"/>
                  </a:cubicBezTo>
                  <a:cubicBezTo>
                    <a:pt x="1" y="5"/>
                    <a:pt x="2" y="6"/>
                    <a:pt x="4" y="6"/>
                  </a:cubicBezTo>
                  <a:cubicBezTo>
                    <a:pt x="5" y="6"/>
                    <a:pt x="6" y="5"/>
                    <a:pt x="6" y="4"/>
                  </a:cubicBezTo>
                  <a:cubicBezTo>
                    <a:pt x="6" y="2"/>
                    <a:pt x="5" y="1"/>
                    <a:pt x="4" y="1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0" name="Oval 49">
              <a:extLst>
                <a:ext uri="{FF2B5EF4-FFF2-40B4-BE49-F238E27FC236}">
                  <a16:creationId xmlns:a16="http://schemas.microsoft.com/office/drawing/2014/main" id="{D8BCFEA2-E1C2-4CB4-B417-D7E229C2AB2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5" y="946"/>
              <a:ext cx="22" cy="22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96424739-479F-4F01-A5B3-80F29CDF1D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73" y="944"/>
              <a:ext cx="24" cy="26"/>
            </a:xfrm>
            <a:custGeom>
              <a:avLst/>
              <a:gdLst>
                <a:gd name="T0" fmla="*/ 6 w 12"/>
                <a:gd name="T1" fmla="*/ 13 h 13"/>
                <a:gd name="T2" fmla="*/ 0 w 12"/>
                <a:gd name="T3" fmla="*/ 7 h 13"/>
                <a:gd name="T4" fmla="*/ 6 w 12"/>
                <a:gd name="T5" fmla="*/ 0 h 13"/>
                <a:gd name="T6" fmla="*/ 12 w 12"/>
                <a:gd name="T7" fmla="*/ 7 h 13"/>
                <a:gd name="T8" fmla="*/ 6 w 12"/>
                <a:gd name="T9" fmla="*/ 13 h 13"/>
                <a:gd name="T10" fmla="*/ 6 w 12"/>
                <a:gd name="T11" fmla="*/ 2 h 13"/>
                <a:gd name="T12" fmla="*/ 1 w 12"/>
                <a:gd name="T13" fmla="*/ 7 h 13"/>
                <a:gd name="T14" fmla="*/ 6 w 12"/>
                <a:gd name="T15" fmla="*/ 12 h 13"/>
                <a:gd name="T16" fmla="*/ 11 w 12"/>
                <a:gd name="T17" fmla="*/ 7 h 13"/>
                <a:gd name="T18" fmla="*/ 6 w 12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6" y="13"/>
                  </a:move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7"/>
                  </a:cubicBezTo>
                  <a:cubicBezTo>
                    <a:pt x="12" y="10"/>
                    <a:pt x="10" y="13"/>
                    <a:pt x="6" y="13"/>
                  </a:cubicBezTo>
                  <a:moveTo>
                    <a:pt x="6" y="2"/>
                  </a:moveTo>
                  <a:cubicBezTo>
                    <a:pt x="4" y="2"/>
                    <a:pt x="1" y="4"/>
                    <a:pt x="1" y="7"/>
                  </a:cubicBezTo>
                  <a:cubicBezTo>
                    <a:pt x="1" y="9"/>
                    <a:pt x="4" y="12"/>
                    <a:pt x="6" y="12"/>
                  </a:cubicBezTo>
                  <a:cubicBezTo>
                    <a:pt x="9" y="12"/>
                    <a:pt x="11" y="9"/>
                    <a:pt x="11" y="7"/>
                  </a:cubicBezTo>
                  <a:cubicBezTo>
                    <a:pt x="11" y="4"/>
                    <a:pt x="9" y="2"/>
                    <a:pt x="6" y="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2" name="Oval 51">
              <a:extLst>
                <a:ext uri="{FF2B5EF4-FFF2-40B4-BE49-F238E27FC236}">
                  <a16:creationId xmlns:a16="http://schemas.microsoft.com/office/drawing/2014/main" id="{AC5E1C68-BB5D-4D1D-BD63-447ED2D940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55" y="1064"/>
              <a:ext cx="24" cy="22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217B8244-BF96-4412-BAAB-605AD36112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5" y="1064"/>
              <a:ext cx="24" cy="24"/>
            </a:xfrm>
            <a:custGeom>
              <a:avLst/>
              <a:gdLst>
                <a:gd name="T0" fmla="*/ 6 w 12"/>
                <a:gd name="T1" fmla="*/ 12 h 12"/>
                <a:gd name="T2" fmla="*/ 0 w 12"/>
                <a:gd name="T3" fmla="*/ 6 h 12"/>
                <a:gd name="T4" fmla="*/ 6 w 12"/>
                <a:gd name="T5" fmla="*/ 0 h 12"/>
                <a:gd name="T6" fmla="*/ 12 w 12"/>
                <a:gd name="T7" fmla="*/ 6 h 12"/>
                <a:gd name="T8" fmla="*/ 6 w 12"/>
                <a:gd name="T9" fmla="*/ 12 h 12"/>
                <a:gd name="T10" fmla="*/ 6 w 12"/>
                <a:gd name="T11" fmla="*/ 1 h 12"/>
                <a:gd name="T12" fmla="*/ 1 w 12"/>
                <a:gd name="T13" fmla="*/ 6 h 12"/>
                <a:gd name="T14" fmla="*/ 6 w 12"/>
                <a:gd name="T15" fmla="*/ 11 h 12"/>
                <a:gd name="T16" fmla="*/ 11 w 12"/>
                <a:gd name="T17" fmla="*/ 6 h 12"/>
                <a:gd name="T18" fmla="*/ 6 w 1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9"/>
                    <a:pt x="10" y="12"/>
                    <a:pt x="6" y="12"/>
                  </a:cubicBezTo>
                  <a:moveTo>
                    <a:pt x="6" y="1"/>
                  </a:moveTo>
                  <a:cubicBezTo>
                    <a:pt x="3" y="1"/>
                    <a:pt x="1" y="3"/>
                    <a:pt x="1" y="6"/>
                  </a:cubicBezTo>
                  <a:cubicBezTo>
                    <a:pt x="1" y="9"/>
                    <a:pt x="3" y="11"/>
                    <a:pt x="6" y="11"/>
                  </a:cubicBezTo>
                  <a:cubicBezTo>
                    <a:pt x="9" y="11"/>
                    <a:pt x="11" y="9"/>
                    <a:pt x="11" y="6"/>
                  </a:cubicBezTo>
                  <a:cubicBezTo>
                    <a:pt x="11" y="3"/>
                    <a:pt x="9" y="1"/>
                    <a:pt x="6" y="1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4" name="Oval 53">
              <a:extLst>
                <a:ext uri="{FF2B5EF4-FFF2-40B4-BE49-F238E27FC236}">
                  <a16:creationId xmlns:a16="http://schemas.microsoft.com/office/drawing/2014/main" id="{6DDAF426-9B9F-4BD0-A157-387167F6D2A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19" y="1068"/>
              <a:ext cx="14" cy="14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5" name="Freeform 54">
              <a:extLst>
                <a:ext uri="{FF2B5EF4-FFF2-40B4-BE49-F238E27FC236}">
                  <a16:creationId xmlns:a16="http://schemas.microsoft.com/office/drawing/2014/main" id="{3B15BB7C-A501-4CF3-A39C-BD3125AF59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9" y="1068"/>
              <a:ext cx="16" cy="16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1 h 8"/>
                <a:gd name="T12" fmla="*/ 1 w 8"/>
                <a:gd name="T13" fmla="*/ 4 h 8"/>
                <a:gd name="T14" fmla="*/ 4 w 8"/>
                <a:gd name="T15" fmla="*/ 7 h 8"/>
                <a:gd name="T16" fmla="*/ 6 w 8"/>
                <a:gd name="T17" fmla="*/ 4 h 8"/>
                <a:gd name="T18" fmla="*/ 4 w 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moveTo>
                    <a:pt x="4" y="1"/>
                  </a:moveTo>
                  <a:cubicBezTo>
                    <a:pt x="2" y="1"/>
                    <a:pt x="1" y="2"/>
                    <a:pt x="1" y="4"/>
                  </a:cubicBezTo>
                  <a:cubicBezTo>
                    <a:pt x="1" y="5"/>
                    <a:pt x="2" y="7"/>
                    <a:pt x="4" y="7"/>
                  </a:cubicBezTo>
                  <a:cubicBezTo>
                    <a:pt x="5" y="7"/>
                    <a:pt x="6" y="5"/>
                    <a:pt x="6" y="4"/>
                  </a:cubicBezTo>
                  <a:cubicBezTo>
                    <a:pt x="6" y="2"/>
                    <a:pt x="5" y="1"/>
                    <a:pt x="4" y="1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6" name="Oval 55">
              <a:extLst>
                <a:ext uri="{FF2B5EF4-FFF2-40B4-BE49-F238E27FC236}">
                  <a16:creationId xmlns:a16="http://schemas.microsoft.com/office/drawing/2014/main" id="{EAA96136-1824-4703-8140-66D86280FA9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5" y="1064"/>
              <a:ext cx="22" cy="22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7" name="Freeform 56">
              <a:extLst>
                <a:ext uri="{FF2B5EF4-FFF2-40B4-BE49-F238E27FC236}">
                  <a16:creationId xmlns:a16="http://schemas.microsoft.com/office/drawing/2014/main" id="{50D80A4B-C4E1-4E97-9ADD-A9A67FE9B2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73" y="1064"/>
              <a:ext cx="24" cy="24"/>
            </a:xfrm>
            <a:custGeom>
              <a:avLst/>
              <a:gdLst>
                <a:gd name="T0" fmla="*/ 6 w 12"/>
                <a:gd name="T1" fmla="*/ 12 h 12"/>
                <a:gd name="T2" fmla="*/ 0 w 12"/>
                <a:gd name="T3" fmla="*/ 6 h 12"/>
                <a:gd name="T4" fmla="*/ 6 w 12"/>
                <a:gd name="T5" fmla="*/ 0 h 12"/>
                <a:gd name="T6" fmla="*/ 12 w 12"/>
                <a:gd name="T7" fmla="*/ 6 h 12"/>
                <a:gd name="T8" fmla="*/ 6 w 12"/>
                <a:gd name="T9" fmla="*/ 12 h 12"/>
                <a:gd name="T10" fmla="*/ 6 w 12"/>
                <a:gd name="T11" fmla="*/ 1 h 12"/>
                <a:gd name="T12" fmla="*/ 1 w 12"/>
                <a:gd name="T13" fmla="*/ 6 h 12"/>
                <a:gd name="T14" fmla="*/ 6 w 12"/>
                <a:gd name="T15" fmla="*/ 11 h 12"/>
                <a:gd name="T16" fmla="*/ 11 w 12"/>
                <a:gd name="T17" fmla="*/ 6 h 12"/>
                <a:gd name="T18" fmla="*/ 6 w 1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9"/>
                    <a:pt x="10" y="12"/>
                    <a:pt x="6" y="12"/>
                  </a:cubicBezTo>
                  <a:moveTo>
                    <a:pt x="6" y="1"/>
                  </a:moveTo>
                  <a:cubicBezTo>
                    <a:pt x="4" y="1"/>
                    <a:pt x="1" y="3"/>
                    <a:pt x="1" y="6"/>
                  </a:cubicBezTo>
                  <a:cubicBezTo>
                    <a:pt x="1" y="9"/>
                    <a:pt x="4" y="11"/>
                    <a:pt x="6" y="11"/>
                  </a:cubicBezTo>
                  <a:cubicBezTo>
                    <a:pt x="9" y="11"/>
                    <a:pt x="11" y="9"/>
                    <a:pt x="11" y="6"/>
                  </a:cubicBezTo>
                  <a:cubicBezTo>
                    <a:pt x="11" y="3"/>
                    <a:pt x="9" y="1"/>
                    <a:pt x="6" y="1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8" name="Oval 57">
              <a:extLst>
                <a:ext uri="{FF2B5EF4-FFF2-40B4-BE49-F238E27FC236}">
                  <a16:creationId xmlns:a16="http://schemas.microsoft.com/office/drawing/2014/main" id="{DC89B4D2-444B-4B5A-A57A-0EB426DEBC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61" y="1010"/>
              <a:ext cx="12" cy="14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id="{3E6B9284-1B3C-4D49-B9BD-68220ECB6A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9" y="1008"/>
              <a:ext cx="16" cy="16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1 h 8"/>
                <a:gd name="T12" fmla="*/ 1 w 8"/>
                <a:gd name="T13" fmla="*/ 4 h 8"/>
                <a:gd name="T14" fmla="*/ 4 w 8"/>
                <a:gd name="T15" fmla="*/ 7 h 8"/>
                <a:gd name="T16" fmla="*/ 7 w 8"/>
                <a:gd name="T17" fmla="*/ 4 h 8"/>
                <a:gd name="T18" fmla="*/ 4 w 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moveTo>
                    <a:pt x="4" y="1"/>
                  </a:moveTo>
                  <a:cubicBezTo>
                    <a:pt x="3" y="1"/>
                    <a:pt x="1" y="3"/>
                    <a:pt x="1" y="4"/>
                  </a:cubicBezTo>
                  <a:cubicBezTo>
                    <a:pt x="1" y="6"/>
                    <a:pt x="3" y="7"/>
                    <a:pt x="4" y="7"/>
                  </a:cubicBezTo>
                  <a:cubicBezTo>
                    <a:pt x="6" y="7"/>
                    <a:pt x="7" y="6"/>
                    <a:pt x="7" y="4"/>
                  </a:cubicBezTo>
                  <a:cubicBezTo>
                    <a:pt x="7" y="3"/>
                    <a:pt x="6" y="1"/>
                    <a:pt x="4" y="1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0" name="Oval 59">
              <a:extLst>
                <a:ext uri="{FF2B5EF4-FFF2-40B4-BE49-F238E27FC236}">
                  <a16:creationId xmlns:a16="http://schemas.microsoft.com/office/drawing/2014/main" id="{CAAE8099-6362-47E8-8604-40AC9FEEF8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15" y="1006"/>
              <a:ext cx="22" cy="22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348E1BBB-45F0-4FC3-A2F4-352A95F696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3" y="1004"/>
              <a:ext cx="26" cy="24"/>
            </a:xfrm>
            <a:custGeom>
              <a:avLst/>
              <a:gdLst>
                <a:gd name="T0" fmla="*/ 7 w 13"/>
                <a:gd name="T1" fmla="*/ 12 h 12"/>
                <a:gd name="T2" fmla="*/ 0 w 13"/>
                <a:gd name="T3" fmla="*/ 6 h 12"/>
                <a:gd name="T4" fmla="*/ 7 w 13"/>
                <a:gd name="T5" fmla="*/ 0 h 12"/>
                <a:gd name="T6" fmla="*/ 13 w 13"/>
                <a:gd name="T7" fmla="*/ 6 h 12"/>
                <a:gd name="T8" fmla="*/ 7 w 13"/>
                <a:gd name="T9" fmla="*/ 12 h 12"/>
                <a:gd name="T10" fmla="*/ 7 w 13"/>
                <a:gd name="T11" fmla="*/ 1 h 12"/>
                <a:gd name="T12" fmla="*/ 2 w 13"/>
                <a:gd name="T13" fmla="*/ 6 h 12"/>
                <a:gd name="T14" fmla="*/ 7 w 13"/>
                <a:gd name="T15" fmla="*/ 11 h 12"/>
                <a:gd name="T16" fmla="*/ 12 w 13"/>
                <a:gd name="T17" fmla="*/ 6 h 12"/>
                <a:gd name="T18" fmla="*/ 7 w 13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2">
                  <a:moveTo>
                    <a:pt x="7" y="12"/>
                  </a:move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0"/>
                    <a:pt x="10" y="12"/>
                    <a:pt x="7" y="12"/>
                  </a:cubicBezTo>
                  <a:moveTo>
                    <a:pt x="7" y="1"/>
                  </a:moveTo>
                  <a:cubicBezTo>
                    <a:pt x="4" y="1"/>
                    <a:pt x="2" y="3"/>
                    <a:pt x="2" y="6"/>
                  </a:cubicBezTo>
                  <a:cubicBezTo>
                    <a:pt x="2" y="9"/>
                    <a:pt x="4" y="11"/>
                    <a:pt x="7" y="11"/>
                  </a:cubicBezTo>
                  <a:cubicBezTo>
                    <a:pt x="9" y="11"/>
                    <a:pt x="12" y="9"/>
                    <a:pt x="12" y="6"/>
                  </a:cubicBezTo>
                  <a:cubicBezTo>
                    <a:pt x="12" y="3"/>
                    <a:pt x="9" y="1"/>
                    <a:pt x="7" y="1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2" name="Oval 61">
              <a:extLst>
                <a:ext uri="{FF2B5EF4-FFF2-40B4-BE49-F238E27FC236}">
                  <a16:creationId xmlns:a16="http://schemas.microsoft.com/office/drawing/2014/main" id="{77CF32DF-7EEC-40DD-8141-685985E238D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9" y="1010"/>
              <a:ext cx="14" cy="14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3" name="Freeform 62">
              <a:extLst>
                <a:ext uri="{FF2B5EF4-FFF2-40B4-BE49-F238E27FC236}">
                  <a16:creationId xmlns:a16="http://schemas.microsoft.com/office/drawing/2014/main" id="{25594562-CF19-4224-AAE9-B55DAFB667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77" y="1008"/>
              <a:ext cx="16" cy="16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1 h 8"/>
                <a:gd name="T12" fmla="*/ 1 w 8"/>
                <a:gd name="T13" fmla="*/ 4 h 8"/>
                <a:gd name="T14" fmla="*/ 4 w 8"/>
                <a:gd name="T15" fmla="*/ 7 h 8"/>
                <a:gd name="T16" fmla="*/ 7 w 8"/>
                <a:gd name="T17" fmla="*/ 4 h 8"/>
                <a:gd name="T18" fmla="*/ 4 w 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moveTo>
                    <a:pt x="4" y="1"/>
                  </a:moveTo>
                  <a:cubicBezTo>
                    <a:pt x="3" y="1"/>
                    <a:pt x="1" y="3"/>
                    <a:pt x="1" y="4"/>
                  </a:cubicBezTo>
                  <a:cubicBezTo>
                    <a:pt x="1" y="6"/>
                    <a:pt x="3" y="7"/>
                    <a:pt x="4" y="7"/>
                  </a:cubicBezTo>
                  <a:cubicBezTo>
                    <a:pt x="6" y="7"/>
                    <a:pt x="7" y="6"/>
                    <a:pt x="7" y="4"/>
                  </a:cubicBezTo>
                  <a:cubicBezTo>
                    <a:pt x="7" y="3"/>
                    <a:pt x="6" y="1"/>
                    <a:pt x="4" y="1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4" name="Oval 63">
              <a:extLst>
                <a:ext uri="{FF2B5EF4-FFF2-40B4-BE49-F238E27FC236}">
                  <a16:creationId xmlns:a16="http://schemas.microsoft.com/office/drawing/2014/main" id="{786C832A-C90B-4309-B385-5BDD8F2EA0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55" y="1064"/>
              <a:ext cx="24" cy="22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5" name="Freeform 64">
              <a:extLst>
                <a:ext uri="{FF2B5EF4-FFF2-40B4-BE49-F238E27FC236}">
                  <a16:creationId xmlns:a16="http://schemas.microsoft.com/office/drawing/2014/main" id="{C90C0289-E47C-45E9-B310-8983620343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5" y="1064"/>
              <a:ext cx="24" cy="24"/>
            </a:xfrm>
            <a:custGeom>
              <a:avLst/>
              <a:gdLst>
                <a:gd name="T0" fmla="*/ 6 w 12"/>
                <a:gd name="T1" fmla="*/ 12 h 12"/>
                <a:gd name="T2" fmla="*/ 0 w 12"/>
                <a:gd name="T3" fmla="*/ 6 h 12"/>
                <a:gd name="T4" fmla="*/ 6 w 12"/>
                <a:gd name="T5" fmla="*/ 0 h 12"/>
                <a:gd name="T6" fmla="*/ 12 w 12"/>
                <a:gd name="T7" fmla="*/ 6 h 12"/>
                <a:gd name="T8" fmla="*/ 6 w 12"/>
                <a:gd name="T9" fmla="*/ 12 h 12"/>
                <a:gd name="T10" fmla="*/ 6 w 12"/>
                <a:gd name="T11" fmla="*/ 1 h 12"/>
                <a:gd name="T12" fmla="*/ 1 w 12"/>
                <a:gd name="T13" fmla="*/ 6 h 12"/>
                <a:gd name="T14" fmla="*/ 6 w 12"/>
                <a:gd name="T15" fmla="*/ 11 h 12"/>
                <a:gd name="T16" fmla="*/ 11 w 12"/>
                <a:gd name="T17" fmla="*/ 6 h 12"/>
                <a:gd name="T18" fmla="*/ 6 w 1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9"/>
                    <a:pt x="10" y="12"/>
                    <a:pt x="6" y="12"/>
                  </a:cubicBezTo>
                  <a:moveTo>
                    <a:pt x="6" y="1"/>
                  </a:moveTo>
                  <a:cubicBezTo>
                    <a:pt x="3" y="1"/>
                    <a:pt x="1" y="3"/>
                    <a:pt x="1" y="6"/>
                  </a:cubicBezTo>
                  <a:cubicBezTo>
                    <a:pt x="1" y="9"/>
                    <a:pt x="3" y="11"/>
                    <a:pt x="6" y="11"/>
                  </a:cubicBezTo>
                  <a:cubicBezTo>
                    <a:pt x="9" y="11"/>
                    <a:pt x="11" y="9"/>
                    <a:pt x="11" y="6"/>
                  </a:cubicBezTo>
                  <a:cubicBezTo>
                    <a:pt x="11" y="3"/>
                    <a:pt x="9" y="1"/>
                    <a:pt x="6" y="1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6" name="Oval 65">
              <a:extLst>
                <a:ext uri="{FF2B5EF4-FFF2-40B4-BE49-F238E27FC236}">
                  <a16:creationId xmlns:a16="http://schemas.microsoft.com/office/drawing/2014/main" id="{7AD16C14-3501-4D88-957B-0F31C51558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55" y="946"/>
              <a:ext cx="24" cy="22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7" name="Freeform 66">
              <a:extLst>
                <a:ext uri="{FF2B5EF4-FFF2-40B4-BE49-F238E27FC236}">
                  <a16:creationId xmlns:a16="http://schemas.microsoft.com/office/drawing/2014/main" id="{8D73A61B-1A92-4F2F-957A-54D956BDCA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5" y="944"/>
              <a:ext cx="24" cy="26"/>
            </a:xfrm>
            <a:custGeom>
              <a:avLst/>
              <a:gdLst>
                <a:gd name="T0" fmla="*/ 6 w 12"/>
                <a:gd name="T1" fmla="*/ 13 h 13"/>
                <a:gd name="T2" fmla="*/ 0 w 12"/>
                <a:gd name="T3" fmla="*/ 7 h 13"/>
                <a:gd name="T4" fmla="*/ 6 w 12"/>
                <a:gd name="T5" fmla="*/ 0 h 13"/>
                <a:gd name="T6" fmla="*/ 12 w 12"/>
                <a:gd name="T7" fmla="*/ 7 h 13"/>
                <a:gd name="T8" fmla="*/ 6 w 12"/>
                <a:gd name="T9" fmla="*/ 13 h 13"/>
                <a:gd name="T10" fmla="*/ 6 w 12"/>
                <a:gd name="T11" fmla="*/ 2 h 13"/>
                <a:gd name="T12" fmla="*/ 1 w 12"/>
                <a:gd name="T13" fmla="*/ 7 h 13"/>
                <a:gd name="T14" fmla="*/ 6 w 12"/>
                <a:gd name="T15" fmla="*/ 12 h 13"/>
                <a:gd name="T16" fmla="*/ 11 w 12"/>
                <a:gd name="T17" fmla="*/ 7 h 13"/>
                <a:gd name="T18" fmla="*/ 6 w 12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6" y="13"/>
                  </a:move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7"/>
                  </a:cubicBezTo>
                  <a:cubicBezTo>
                    <a:pt x="12" y="10"/>
                    <a:pt x="10" y="13"/>
                    <a:pt x="6" y="13"/>
                  </a:cubicBezTo>
                  <a:moveTo>
                    <a:pt x="6" y="2"/>
                  </a:moveTo>
                  <a:cubicBezTo>
                    <a:pt x="3" y="2"/>
                    <a:pt x="1" y="4"/>
                    <a:pt x="1" y="7"/>
                  </a:cubicBezTo>
                  <a:cubicBezTo>
                    <a:pt x="1" y="9"/>
                    <a:pt x="3" y="12"/>
                    <a:pt x="6" y="12"/>
                  </a:cubicBezTo>
                  <a:cubicBezTo>
                    <a:pt x="9" y="12"/>
                    <a:pt x="11" y="9"/>
                    <a:pt x="11" y="7"/>
                  </a:cubicBezTo>
                  <a:cubicBezTo>
                    <a:pt x="11" y="4"/>
                    <a:pt x="9" y="2"/>
                    <a:pt x="6" y="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8" name="Oval 67">
              <a:extLst>
                <a:ext uri="{FF2B5EF4-FFF2-40B4-BE49-F238E27FC236}">
                  <a16:creationId xmlns:a16="http://schemas.microsoft.com/office/drawing/2014/main" id="{760BC81E-6D77-40F1-B47A-B66A7C297A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61" y="1010"/>
              <a:ext cx="12" cy="14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9" name="Freeform 68">
              <a:extLst>
                <a:ext uri="{FF2B5EF4-FFF2-40B4-BE49-F238E27FC236}">
                  <a16:creationId xmlns:a16="http://schemas.microsoft.com/office/drawing/2014/main" id="{ADBD87FC-EF98-4500-B456-B3C4944768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9" y="1008"/>
              <a:ext cx="16" cy="16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1 h 8"/>
                <a:gd name="T12" fmla="*/ 1 w 8"/>
                <a:gd name="T13" fmla="*/ 4 h 8"/>
                <a:gd name="T14" fmla="*/ 4 w 8"/>
                <a:gd name="T15" fmla="*/ 7 h 8"/>
                <a:gd name="T16" fmla="*/ 7 w 8"/>
                <a:gd name="T17" fmla="*/ 4 h 8"/>
                <a:gd name="T18" fmla="*/ 4 w 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moveTo>
                    <a:pt x="4" y="1"/>
                  </a:moveTo>
                  <a:cubicBezTo>
                    <a:pt x="3" y="1"/>
                    <a:pt x="1" y="3"/>
                    <a:pt x="1" y="4"/>
                  </a:cubicBezTo>
                  <a:cubicBezTo>
                    <a:pt x="1" y="6"/>
                    <a:pt x="3" y="7"/>
                    <a:pt x="4" y="7"/>
                  </a:cubicBezTo>
                  <a:cubicBezTo>
                    <a:pt x="6" y="7"/>
                    <a:pt x="7" y="6"/>
                    <a:pt x="7" y="4"/>
                  </a:cubicBezTo>
                  <a:cubicBezTo>
                    <a:pt x="7" y="3"/>
                    <a:pt x="6" y="1"/>
                    <a:pt x="4" y="1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90" name="Group 71">
            <a:extLst>
              <a:ext uri="{FF2B5EF4-FFF2-40B4-BE49-F238E27FC236}">
                <a16:creationId xmlns:a16="http://schemas.microsoft.com/office/drawing/2014/main" id="{3EE77A6E-CF23-411A-AC3A-4CF592FE557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94413" y="1352550"/>
            <a:ext cx="728662" cy="592138"/>
            <a:chOff x="3839" y="852"/>
            <a:chExt cx="459" cy="373"/>
          </a:xfrm>
        </p:grpSpPr>
        <p:sp>
          <p:nvSpPr>
            <p:cNvPr id="91" name="AutoShape 70">
              <a:extLst>
                <a:ext uri="{FF2B5EF4-FFF2-40B4-BE49-F238E27FC236}">
                  <a16:creationId xmlns:a16="http://schemas.microsoft.com/office/drawing/2014/main" id="{E9AE1F8A-8CBB-4B2F-844D-F35322A2155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39" y="852"/>
              <a:ext cx="459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2" name="Freeform 72">
              <a:extLst>
                <a:ext uri="{FF2B5EF4-FFF2-40B4-BE49-F238E27FC236}">
                  <a16:creationId xmlns:a16="http://schemas.microsoft.com/office/drawing/2014/main" id="{2D6945E4-4EB2-4DDA-9721-52C7767BF6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190"/>
              <a:ext cx="461" cy="37"/>
            </a:xfrm>
            <a:custGeom>
              <a:avLst/>
              <a:gdLst>
                <a:gd name="T0" fmla="*/ 213 w 223"/>
                <a:gd name="T1" fmla="*/ 18 h 18"/>
                <a:gd name="T2" fmla="*/ 9 w 223"/>
                <a:gd name="T3" fmla="*/ 18 h 18"/>
                <a:gd name="T4" fmla="*/ 0 w 223"/>
                <a:gd name="T5" fmla="*/ 9 h 18"/>
                <a:gd name="T6" fmla="*/ 9 w 223"/>
                <a:gd name="T7" fmla="*/ 0 h 18"/>
                <a:gd name="T8" fmla="*/ 213 w 223"/>
                <a:gd name="T9" fmla="*/ 0 h 18"/>
                <a:gd name="T10" fmla="*/ 223 w 223"/>
                <a:gd name="T11" fmla="*/ 9 h 18"/>
                <a:gd name="T12" fmla="*/ 213 w 22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18">
                  <a:moveTo>
                    <a:pt x="213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8" y="0"/>
                    <a:pt x="223" y="4"/>
                    <a:pt x="223" y="9"/>
                  </a:cubicBezTo>
                  <a:cubicBezTo>
                    <a:pt x="223" y="14"/>
                    <a:pt x="218" y="18"/>
                    <a:pt x="213" y="18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3" name="Freeform 73">
              <a:extLst>
                <a:ext uri="{FF2B5EF4-FFF2-40B4-BE49-F238E27FC236}">
                  <a16:creationId xmlns:a16="http://schemas.microsoft.com/office/drawing/2014/main" id="{03877E58-5FB1-4DA1-A98C-7675DBC511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45" y="852"/>
              <a:ext cx="447" cy="321"/>
            </a:xfrm>
            <a:custGeom>
              <a:avLst/>
              <a:gdLst>
                <a:gd name="T0" fmla="*/ 23 w 216"/>
                <a:gd name="T1" fmla="*/ 13 h 155"/>
                <a:gd name="T2" fmla="*/ 12 w 216"/>
                <a:gd name="T3" fmla="*/ 24 h 155"/>
                <a:gd name="T4" fmla="*/ 12 w 216"/>
                <a:gd name="T5" fmla="*/ 132 h 155"/>
                <a:gd name="T6" fmla="*/ 23 w 216"/>
                <a:gd name="T7" fmla="*/ 143 h 155"/>
                <a:gd name="T8" fmla="*/ 193 w 216"/>
                <a:gd name="T9" fmla="*/ 143 h 155"/>
                <a:gd name="T10" fmla="*/ 204 w 216"/>
                <a:gd name="T11" fmla="*/ 132 h 155"/>
                <a:gd name="T12" fmla="*/ 204 w 216"/>
                <a:gd name="T13" fmla="*/ 24 h 155"/>
                <a:gd name="T14" fmla="*/ 193 w 216"/>
                <a:gd name="T15" fmla="*/ 13 h 155"/>
                <a:gd name="T16" fmla="*/ 23 w 216"/>
                <a:gd name="T17" fmla="*/ 13 h 155"/>
                <a:gd name="T18" fmla="*/ 193 w 216"/>
                <a:gd name="T19" fmla="*/ 155 h 155"/>
                <a:gd name="T20" fmla="*/ 23 w 216"/>
                <a:gd name="T21" fmla="*/ 155 h 155"/>
                <a:gd name="T22" fmla="*/ 0 w 216"/>
                <a:gd name="T23" fmla="*/ 132 h 155"/>
                <a:gd name="T24" fmla="*/ 0 w 216"/>
                <a:gd name="T25" fmla="*/ 24 h 155"/>
                <a:gd name="T26" fmla="*/ 23 w 216"/>
                <a:gd name="T27" fmla="*/ 0 h 155"/>
                <a:gd name="T28" fmla="*/ 193 w 216"/>
                <a:gd name="T29" fmla="*/ 0 h 155"/>
                <a:gd name="T30" fmla="*/ 216 w 216"/>
                <a:gd name="T31" fmla="*/ 24 h 155"/>
                <a:gd name="T32" fmla="*/ 216 w 216"/>
                <a:gd name="T33" fmla="*/ 132 h 155"/>
                <a:gd name="T34" fmla="*/ 193 w 216"/>
                <a:gd name="T3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6" h="155">
                  <a:moveTo>
                    <a:pt x="23" y="13"/>
                  </a:moveTo>
                  <a:cubicBezTo>
                    <a:pt x="20" y="13"/>
                    <a:pt x="12" y="14"/>
                    <a:pt x="12" y="24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12" y="135"/>
                    <a:pt x="13" y="143"/>
                    <a:pt x="23" y="143"/>
                  </a:cubicBezTo>
                  <a:cubicBezTo>
                    <a:pt x="193" y="143"/>
                    <a:pt x="193" y="143"/>
                    <a:pt x="193" y="143"/>
                  </a:cubicBezTo>
                  <a:cubicBezTo>
                    <a:pt x="196" y="143"/>
                    <a:pt x="204" y="142"/>
                    <a:pt x="204" y="132"/>
                  </a:cubicBezTo>
                  <a:cubicBezTo>
                    <a:pt x="204" y="24"/>
                    <a:pt x="204" y="24"/>
                    <a:pt x="204" y="24"/>
                  </a:cubicBezTo>
                  <a:cubicBezTo>
                    <a:pt x="204" y="21"/>
                    <a:pt x="203" y="13"/>
                    <a:pt x="193" y="13"/>
                  </a:cubicBezTo>
                  <a:lnTo>
                    <a:pt x="23" y="13"/>
                  </a:lnTo>
                  <a:close/>
                  <a:moveTo>
                    <a:pt x="193" y="155"/>
                  </a:moveTo>
                  <a:cubicBezTo>
                    <a:pt x="23" y="155"/>
                    <a:pt x="23" y="155"/>
                    <a:pt x="23" y="155"/>
                  </a:cubicBezTo>
                  <a:cubicBezTo>
                    <a:pt x="6" y="155"/>
                    <a:pt x="0" y="141"/>
                    <a:pt x="0" y="13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7"/>
                    <a:pt x="14" y="0"/>
                    <a:pt x="23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10" y="0"/>
                    <a:pt x="216" y="14"/>
                    <a:pt x="216" y="24"/>
                  </a:cubicBezTo>
                  <a:cubicBezTo>
                    <a:pt x="216" y="132"/>
                    <a:pt x="216" y="132"/>
                    <a:pt x="216" y="132"/>
                  </a:cubicBezTo>
                  <a:cubicBezTo>
                    <a:pt x="216" y="149"/>
                    <a:pt x="203" y="155"/>
                    <a:pt x="193" y="155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4" name="Freeform 74">
              <a:extLst>
                <a:ext uri="{FF2B5EF4-FFF2-40B4-BE49-F238E27FC236}">
                  <a16:creationId xmlns:a16="http://schemas.microsoft.com/office/drawing/2014/main" id="{60A214E0-677C-4EA9-8227-8B76CA31E7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61" y="923"/>
              <a:ext cx="25" cy="97"/>
            </a:xfrm>
            <a:custGeom>
              <a:avLst/>
              <a:gdLst>
                <a:gd name="T0" fmla="*/ 6 w 12"/>
                <a:gd name="T1" fmla="*/ 47 h 47"/>
                <a:gd name="T2" fmla="*/ 0 w 12"/>
                <a:gd name="T3" fmla="*/ 41 h 47"/>
                <a:gd name="T4" fmla="*/ 0 w 12"/>
                <a:gd name="T5" fmla="*/ 6 h 47"/>
                <a:gd name="T6" fmla="*/ 6 w 12"/>
                <a:gd name="T7" fmla="*/ 0 h 47"/>
                <a:gd name="T8" fmla="*/ 12 w 12"/>
                <a:gd name="T9" fmla="*/ 6 h 47"/>
                <a:gd name="T10" fmla="*/ 12 w 12"/>
                <a:gd name="T11" fmla="*/ 41 h 47"/>
                <a:gd name="T12" fmla="*/ 6 w 12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7">
                  <a:moveTo>
                    <a:pt x="6" y="47"/>
                  </a:moveTo>
                  <a:cubicBezTo>
                    <a:pt x="3" y="47"/>
                    <a:pt x="0" y="44"/>
                    <a:pt x="0" y="4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4"/>
                    <a:pt x="10" y="47"/>
                    <a:pt x="6" y="47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5" name="Freeform 75">
              <a:extLst>
                <a:ext uri="{FF2B5EF4-FFF2-40B4-BE49-F238E27FC236}">
                  <a16:creationId xmlns:a16="http://schemas.microsoft.com/office/drawing/2014/main" id="{B35534A0-D3E1-4002-8B83-2022DA9AD2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6" y="958"/>
              <a:ext cx="97" cy="25"/>
            </a:xfrm>
            <a:custGeom>
              <a:avLst/>
              <a:gdLst>
                <a:gd name="T0" fmla="*/ 41 w 47"/>
                <a:gd name="T1" fmla="*/ 12 h 12"/>
                <a:gd name="T2" fmla="*/ 6 w 47"/>
                <a:gd name="T3" fmla="*/ 12 h 12"/>
                <a:gd name="T4" fmla="*/ 0 w 47"/>
                <a:gd name="T5" fmla="*/ 6 h 12"/>
                <a:gd name="T6" fmla="*/ 6 w 47"/>
                <a:gd name="T7" fmla="*/ 0 h 12"/>
                <a:gd name="T8" fmla="*/ 41 w 47"/>
                <a:gd name="T9" fmla="*/ 0 h 12"/>
                <a:gd name="T10" fmla="*/ 47 w 47"/>
                <a:gd name="T11" fmla="*/ 6 h 12"/>
                <a:gd name="T12" fmla="*/ 41 w 47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2">
                  <a:moveTo>
                    <a:pt x="41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4" y="0"/>
                    <a:pt x="47" y="2"/>
                    <a:pt x="47" y="6"/>
                  </a:cubicBezTo>
                  <a:cubicBezTo>
                    <a:pt x="47" y="9"/>
                    <a:pt x="44" y="12"/>
                    <a:pt x="41" y="1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6" name="Freeform 76">
              <a:extLst>
                <a:ext uri="{FF2B5EF4-FFF2-40B4-BE49-F238E27FC236}">
                  <a16:creationId xmlns:a16="http://schemas.microsoft.com/office/drawing/2014/main" id="{E9879D7A-8D83-4EA5-BD18-E990BFB8DD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09" y="1055"/>
              <a:ext cx="129" cy="13"/>
            </a:xfrm>
            <a:custGeom>
              <a:avLst/>
              <a:gdLst>
                <a:gd name="T0" fmla="*/ 59 w 62"/>
                <a:gd name="T1" fmla="*/ 6 h 6"/>
                <a:gd name="T2" fmla="*/ 3 w 62"/>
                <a:gd name="T3" fmla="*/ 6 h 6"/>
                <a:gd name="T4" fmla="*/ 0 w 62"/>
                <a:gd name="T5" fmla="*/ 3 h 6"/>
                <a:gd name="T6" fmla="*/ 3 w 62"/>
                <a:gd name="T7" fmla="*/ 0 h 6"/>
                <a:gd name="T8" fmla="*/ 59 w 62"/>
                <a:gd name="T9" fmla="*/ 0 h 6"/>
                <a:gd name="T10" fmla="*/ 62 w 62"/>
                <a:gd name="T11" fmla="*/ 3 h 6"/>
                <a:gd name="T12" fmla="*/ 59 w 6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">
                  <a:moveTo>
                    <a:pt x="59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1" y="0"/>
                    <a:pt x="62" y="2"/>
                    <a:pt x="62" y="3"/>
                  </a:cubicBezTo>
                  <a:cubicBezTo>
                    <a:pt x="62" y="5"/>
                    <a:pt x="61" y="6"/>
                    <a:pt x="59" y="6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7" name="Freeform 77">
              <a:extLst>
                <a:ext uri="{FF2B5EF4-FFF2-40B4-BE49-F238E27FC236}">
                  <a16:creationId xmlns:a16="http://schemas.microsoft.com/office/drawing/2014/main" id="{43A6437F-8E10-4221-A9C1-7654225BCB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09" y="1082"/>
              <a:ext cx="129" cy="13"/>
            </a:xfrm>
            <a:custGeom>
              <a:avLst/>
              <a:gdLst>
                <a:gd name="T0" fmla="*/ 59 w 62"/>
                <a:gd name="T1" fmla="*/ 6 h 6"/>
                <a:gd name="T2" fmla="*/ 3 w 62"/>
                <a:gd name="T3" fmla="*/ 6 h 6"/>
                <a:gd name="T4" fmla="*/ 0 w 62"/>
                <a:gd name="T5" fmla="*/ 3 h 6"/>
                <a:gd name="T6" fmla="*/ 3 w 62"/>
                <a:gd name="T7" fmla="*/ 0 h 6"/>
                <a:gd name="T8" fmla="*/ 59 w 62"/>
                <a:gd name="T9" fmla="*/ 0 h 6"/>
                <a:gd name="T10" fmla="*/ 62 w 62"/>
                <a:gd name="T11" fmla="*/ 3 h 6"/>
                <a:gd name="T12" fmla="*/ 59 w 6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">
                  <a:moveTo>
                    <a:pt x="59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1" y="0"/>
                    <a:pt x="62" y="1"/>
                    <a:pt x="62" y="3"/>
                  </a:cubicBezTo>
                  <a:cubicBezTo>
                    <a:pt x="62" y="5"/>
                    <a:pt x="61" y="6"/>
                    <a:pt x="59" y="6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8" name="Freeform 78">
              <a:extLst>
                <a:ext uri="{FF2B5EF4-FFF2-40B4-BE49-F238E27FC236}">
                  <a16:creationId xmlns:a16="http://schemas.microsoft.com/office/drawing/2014/main" id="{A9FE6422-1962-471C-A889-40743D812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09" y="1107"/>
              <a:ext cx="129" cy="12"/>
            </a:xfrm>
            <a:custGeom>
              <a:avLst/>
              <a:gdLst>
                <a:gd name="T0" fmla="*/ 59 w 62"/>
                <a:gd name="T1" fmla="*/ 6 h 6"/>
                <a:gd name="T2" fmla="*/ 3 w 62"/>
                <a:gd name="T3" fmla="*/ 6 h 6"/>
                <a:gd name="T4" fmla="*/ 0 w 62"/>
                <a:gd name="T5" fmla="*/ 3 h 6"/>
                <a:gd name="T6" fmla="*/ 3 w 62"/>
                <a:gd name="T7" fmla="*/ 0 h 6"/>
                <a:gd name="T8" fmla="*/ 59 w 62"/>
                <a:gd name="T9" fmla="*/ 0 h 6"/>
                <a:gd name="T10" fmla="*/ 62 w 62"/>
                <a:gd name="T11" fmla="*/ 3 h 6"/>
                <a:gd name="T12" fmla="*/ 59 w 6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">
                  <a:moveTo>
                    <a:pt x="59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1" y="0"/>
                    <a:pt x="62" y="1"/>
                    <a:pt x="62" y="3"/>
                  </a:cubicBezTo>
                  <a:cubicBezTo>
                    <a:pt x="62" y="5"/>
                    <a:pt x="61" y="6"/>
                    <a:pt x="59" y="6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9" name="Freeform 79">
              <a:extLst>
                <a:ext uri="{FF2B5EF4-FFF2-40B4-BE49-F238E27FC236}">
                  <a16:creationId xmlns:a16="http://schemas.microsoft.com/office/drawing/2014/main" id="{B0FF984A-2459-43A1-89CF-A0BB04F4DE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4" y="923"/>
              <a:ext cx="9" cy="205"/>
            </a:xfrm>
            <a:custGeom>
              <a:avLst/>
              <a:gdLst>
                <a:gd name="T0" fmla="*/ 2 w 4"/>
                <a:gd name="T1" fmla="*/ 99 h 99"/>
                <a:gd name="T2" fmla="*/ 0 w 4"/>
                <a:gd name="T3" fmla="*/ 97 h 99"/>
                <a:gd name="T4" fmla="*/ 0 w 4"/>
                <a:gd name="T5" fmla="*/ 2 h 99"/>
                <a:gd name="T6" fmla="*/ 2 w 4"/>
                <a:gd name="T7" fmla="*/ 0 h 99"/>
                <a:gd name="T8" fmla="*/ 4 w 4"/>
                <a:gd name="T9" fmla="*/ 2 h 99"/>
                <a:gd name="T10" fmla="*/ 4 w 4"/>
                <a:gd name="T11" fmla="*/ 97 h 99"/>
                <a:gd name="T12" fmla="*/ 2 w 4"/>
                <a:gd name="T1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9">
                  <a:moveTo>
                    <a:pt x="2" y="99"/>
                  </a:moveTo>
                  <a:cubicBezTo>
                    <a:pt x="1" y="99"/>
                    <a:pt x="0" y="98"/>
                    <a:pt x="0" y="9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8"/>
                    <a:pt x="3" y="99"/>
                    <a:pt x="2" y="99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0" name="Freeform 80">
              <a:extLst>
                <a:ext uri="{FF2B5EF4-FFF2-40B4-BE49-F238E27FC236}">
                  <a16:creationId xmlns:a16="http://schemas.microsoft.com/office/drawing/2014/main" id="{5B3CD9A9-5AA0-4757-8278-E54780843A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3" y="1020"/>
              <a:ext cx="16" cy="108"/>
            </a:xfrm>
            <a:custGeom>
              <a:avLst/>
              <a:gdLst>
                <a:gd name="T0" fmla="*/ 4 w 8"/>
                <a:gd name="T1" fmla="*/ 52 h 52"/>
                <a:gd name="T2" fmla="*/ 0 w 8"/>
                <a:gd name="T3" fmla="*/ 48 h 52"/>
                <a:gd name="T4" fmla="*/ 0 w 8"/>
                <a:gd name="T5" fmla="*/ 4 h 52"/>
                <a:gd name="T6" fmla="*/ 4 w 8"/>
                <a:gd name="T7" fmla="*/ 0 h 52"/>
                <a:gd name="T8" fmla="*/ 8 w 8"/>
                <a:gd name="T9" fmla="*/ 4 h 52"/>
                <a:gd name="T10" fmla="*/ 8 w 8"/>
                <a:gd name="T11" fmla="*/ 48 h 52"/>
                <a:gd name="T12" fmla="*/ 4 w 8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2">
                  <a:moveTo>
                    <a:pt x="4" y="52"/>
                  </a:moveTo>
                  <a:cubicBezTo>
                    <a:pt x="2" y="52"/>
                    <a:pt x="0" y="51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51"/>
                    <a:pt x="6" y="52"/>
                    <a:pt x="4" y="5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1" name="Freeform 81">
              <a:extLst>
                <a:ext uri="{FF2B5EF4-FFF2-40B4-BE49-F238E27FC236}">
                  <a16:creationId xmlns:a16="http://schemas.microsoft.com/office/drawing/2014/main" id="{D3C523F4-F946-4EB6-93CB-C9F001E4F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2" y="1020"/>
              <a:ext cx="16" cy="108"/>
            </a:xfrm>
            <a:custGeom>
              <a:avLst/>
              <a:gdLst>
                <a:gd name="T0" fmla="*/ 4 w 8"/>
                <a:gd name="T1" fmla="*/ 52 h 52"/>
                <a:gd name="T2" fmla="*/ 0 w 8"/>
                <a:gd name="T3" fmla="*/ 48 h 52"/>
                <a:gd name="T4" fmla="*/ 0 w 8"/>
                <a:gd name="T5" fmla="*/ 4 h 52"/>
                <a:gd name="T6" fmla="*/ 4 w 8"/>
                <a:gd name="T7" fmla="*/ 0 h 52"/>
                <a:gd name="T8" fmla="*/ 8 w 8"/>
                <a:gd name="T9" fmla="*/ 4 h 52"/>
                <a:gd name="T10" fmla="*/ 8 w 8"/>
                <a:gd name="T11" fmla="*/ 48 h 52"/>
                <a:gd name="T12" fmla="*/ 4 w 8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2">
                  <a:moveTo>
                    <a:pt x="4" y="52"/>
                  </a:moveTo>
                  <a:cubicBezTo>
                    <a:pt x="2" y="52"/>
                    <a:pt x="0" y="51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51"/>
                    <a:pt x="6" y="52"/>
                    <a:pt x="4" y="5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2" name="Freeform 82">
              <a:extLst>
                <a:ext uri="{FF2B5EF4-FFF2-40B4-BE49-F238E27FC236}">
                  <a16:creationId xmlns:a16="http://schemas.microsoft.com/office/drawing/2014/main" id="{7E54D865-F3F1-4C3D-94A1-DC1761D0F8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00" y="968"/>
              <a:ext cx="49" cy="77"/>
            </a:xfrm>
            <a:custGeom>
              <a:avLst/>
              <a:gdLst>
                <a:gd name="T0" fmla="*/ 4 w 24"/>
                <a:gd name="T1" fmla="*/ 37 h 37"/>
                <a:gd name="T2" fmla="*/ 3 w 24"/>
                <a:gd name="T3" fmla="*/ 36 h 37"/>
                <a:gd name="T4" fmla="*/ 1 w 24"/>
                <a:gd name="T5" fmla="*/ 31 h 37"/>
                <a:gd name="T6" fmla="*/ 15 w 24"/>
                <a:gd name="T7" fmla="*/ 3 h 37"/>
                <a:gd name="T8" fmla="*/ 21 w 24"/>
                <a:gd name="T9" fmla="*/ 1 h 37"/>
                <a:gd name="T10" fmla="*/ 23 w 24"/>
                <a:gd name="T11" fmla="*/ 7 h 37"/>
                <a:gd name="T12" fmla="*/ 8 w 24"/>
                <a:gd name="T13" fmla="*/ 35 h 37"/>
                <a:gd name="T14" fmla="*/ 4 w 24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7">
                  <a:moveTo>
                    <a:pt x="4" y="37"/>
                  </a:moveTo>
                  <a:cubicBezTo>
                    <a:pt x="4" y="37"/>
                    <a:pt x="3" y="37"/>
                    <a:pt x="3" y="36"/>
                  </a:cubicBezTo>
                  <a:cubicBezTo>
                    <a:pt x="1" y="35"/>
                    <a:pt x="0" y="33"/>
                    <a:pt x="1" y="31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1"/>
                    <a:pt x="19" y="0"/>
                    <a:pt x="21" y="1"/>
                  </a:cubicBezTo>
                  <a:cubicBezTo>
                    <a:pt x="23" y="2"/>
                    <a:pt x="24" y="5"/>
                    <a:pt x="23" y="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36"/>
                    <a:pt x="6" y="37"/>
                    <a:pt x="4" y="37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3" name="Freeform 83">
              <a:extLst>
                <a:ext uri="{FF2B5EF4-FFF2-40B4-BE49-F238E27FC236}">
                  <a16:creationId xmlns:a16="http://schemas.microsoft.com/office/drawing/2014/main" id="{B2393C9B-9A02-445A-9658-4EC4B365D2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3" y="968"/>
              <a:ext cx="45" cy="96"/>
            </a:xfrm>
            <a:custGeom>
              <a:avLst/>
              <a:gdLst>
                <a:gd name="T0" fmla="*/ 4 w 22"/>
                <a:gd name="T1" fmla="*/ 0 h 46"/>
                <a:gd name="T2" fmla="*/ 0 w 22"/>
                <a:gd name="T3" fmla="*/ 5 h 46"/>
                <a:gd name="T4" fmla="*/ 0 w 22"/>
                <a:gd name="T5" fmla="*/ 38 h 46"/>
                <a:gd name="T6" fmla="*/ 8 w 22"/>
                <a:gd name="T7" fmla="*/ 44 h 46"/>
                <a:gd name="T8" fmla="*/ 14 w 22"/>
                <a:gd name="T9" fmla="*/ 43 h 46"/>
                <a:gd name="T10" fmla="*/ 22 w 22"/>
                <a:gd name="T11" fmla="*/ 38 h 46"/>
                <a:gd name="T12" fmla="*/ 22 w 22"/>
                <a:gd name="T13" fmla="*/ 5 h 46"/>
                <a:gd name="T14" fmla="*/ 18 w 22"/>
                <a:gd name="T15" fmla="*/ 0 h 46"/>
                <a:gd name="T16" fmla="*/ 4 w 22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46">
                  <a:moveTo>
                    <a:pt x="4" y="0"/>
                  </a:moveTo>
                  <a:cubicBezTo>
                    <a:pt x="4" y="0"/>
                    <a:pt x="0" y="0"/>
                    <a:pt x="0" y="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8" y="46"/>
                    <a:pt x="8" y="44"/>
                  </a:cubicBezTo>
                  <a:cubicBezTo>
                    <a:pt x="8" y="39"/>
                    <a:pt x="14" y="40"/>
                    <a:pt x="14" y="43"/>
                  </a:cubicBezTo>
                  <a:cubicBezTo>
                    <a:pt x="14" y="45"/>
                    <a:pt x="22" y="42"/>
                    <a:pt x="22" y="38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0"/>
                    <a:pt x="18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4" name="Freeform 84">
              <a:extLst>
                <a:ext uri="{FF2B5EF4-FFF2-40B4-BE49-F238E27FC236}">
                  <a16:creationId xmlns:a16="http://schemas.microsoft.com/office/drawing/2014/main" id="{11229F0C-BD35-477E-8C55-0E38F5A426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2" y="968"/>
              <a:ext cx="49" cy="77"/>
            </a:xfrm>
            <a:custGeom>
              <a:avLst/>
              <a:gdLst>
                <a:gd name="T0" fmla="*/ 19 w 24"/>
                <a:gd name="T1" fmla="*/ 37 h 37"/>
                <a:gd name="T2" fmla="*/ 15 w 24"/>
                <a:gd name="T3" fmla="*/ 35 h 37"/>
                <a:gd name="T4" fmla="*/ 1 w 24"/>
                <a:gd name="T5" fmla="*/ 7 h 37"/>
                <a:gd name="T6" fmla="*/ 3 w 24"/>
                <a:gd name="T7" fmla="*/ 1 h 37"/>
                <a:gd name="T8" fmla="*/ 8 w 24"/>
                <a:gd name="T9" fmla="*/ 3 h 37"/>
                <a:gd name="T10" fmla="*/ 23 w 24"/>
                <a:gd name="T11" fmla="*/ 31 h 37"/>
                <a:gd name="T12" fmla="*/ 21 w 24"/>
                <a:gd name="T13" fmla="*/ 36 h 37"/>
                <a:gd name="T14" fmla="*/ 19 w 24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7">
                  <a:moveTo>
                    <a:pt x="19" y="37"/>
                  </a:moveTo>
                  <a:cubicBezTo>
                    <a:pt x="18" y="37"/>
                    <a:pt x="16" y="36"/>
                    <a:pt x="15" y="3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3"/>
                    <a:pt x="23" y="35"/>
                    <a:pt x="21" y="36"/>
                  </a:cubicBezTo>
                  <a:cubicBezTo>
                    <a:pt x="20" y="37"/>
                    <a:pt x="20" y="37"/>
                    <a:pt x="19" y="37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5" name="Oval 85">
              <a:extLst>
                <a:ext uri="{FF2B5EF4-FFF2-40B4-BE49-F238E27FC236}">
                  <a16:creationId xmlns:a16="http://schemas.microsoft.com/office/drawing/2014/main" id="{D0EB0907-A4BF-4E78-8BD4-CEE5386797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37" y="923"/>
              <a:ext cx="37" cy="3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106" name="Group 88">
            <a:extLst>
              <a:ext uri="{FF2B5EF4-FFF2-40B4-BE49-F238E27FC236}">
                <a16:creationId xmlns:a16="http://schemas.microsoft.com/office/drawing/2014/main" id="{C6554437-F1FB-4ED2-B3DC-CED50E1D8E0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185988" y="3052763"/>
            <a:ext cx="757237" cy="661987"/>
            <a:chOff x="1377" y="1923"/>
            <a:chExt cx="477" cy="417"/>
          </a:xfrm>
        </p:grpSpPr>
        <p:sp>
          <p:nvSpPr>
            <p:cNvPr id="107" name="AutoShape 87">
              <a:extLst>
                <a:ext uri="{FF2B5EF4-FFF2-40B4-BE49-F238E27FC236}">
                  <a16:creationId xmlns:a16="http://schemas.microsoft.com/office/drawing/2014/main" id="{C4328F8C-E488-410F-B09E-568148FDAA6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377" y="1923"/>
              <a:ext cx="477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8" name="Freeform 89">
              <a:extLst>
                <a:ext uri="{FF2B5EF4-FFF2-40B4-BE49-F238E27FC236}">
                  <a16:creationId xmlns:a16="http://schemas.microsoft.com/office/drawing/2014/main" id="{042B4454-EE34-40A9-A050-6639314CEC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65" y="1990"/>
              <a:ext cx="134" cy="136"/>
            </a:xfrm>
            <a:custGeom>
              <a:avLst/>
              <a:gdLst>
                <a:gd name="T0" fmla="*/ 61 w 65"/>
                <a:gd name="T1" fmla="*/ 37 h 66"/>
                <a:gd name="T2" fmla="*/ 61 w 65"/>
                <a:gd name="T3" fmla="*/ 21 h 66"/>
                <a:gd name="T4" fmla="*/ 45 w 65"/>
                <a:gd name="T5" fmla="*/ 4 h 66"/>
                <a:gd name="T6" fmla="*/ 30 w 65"/>
                <a:gd name="T7" fmla="*/ 4 h 66"/>
                <a:gd name="T8" fmla="*/ 2 w 65"/>
                <a:gd name="T9" fmla="*/ 31 h 66"/>
                <a:gd name="T10" fmla="*/ 0 w 65"/>
                <a:gd name="T11" fmla="*/ 36 h 66"/>
                <a:gd name="T12" fmla="*/ 0 w 65"/>
                <a:gd name="T13" fmla="*/ 63 h 66"/>
                <a:gd name="T14" fmla="*/ 3 w 65"/>
                <a:gd name="T15" fmla="*/ 66 h 66"/>
                <a:gd name="T16" fmla="*/ 29 w 65"/>
                <a:gd name="T17" fmla="*/ 66 h 66"/>
                <a:gd name="T18" fmla="*/ 34 w 65"/>
                <a:gd name="T19" fmla="*/ 64 h 66"/>
                <a:gd name="T20" fmla="*/ 61 w 65"/>
                <a:gd name="T21" fmla="*/ 3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6">
                  <a:moveTo>
                    <a:pt x="61" y="37"/>
                  </a:moveTo>
                  <a:cubicBezTo>
                    <a:pt x="65" y="32"/>
                    <a:pt x="65" y="26"/>
                    <a:pt x="61" y="21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0" y="0"/>
                    <a:pt x="34" y="0"/>
                    <a:pt x="30" y="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2"/>
                    <a:pt x="0" y="34"/>
                    <a:pt x="0" y="36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1" y="66"/>
                    <a:pt x="3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31" y="66"/>
                    <a:pt x="33" y="65"/>
                    <a:pt x="34" y="64"/>
                  </a:cubicBezTo>
                  <a:lnTo>
                    <a:pt x="61" y="37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9" name="Freeform 90">
              <a:extLst>
                <a:ext uri="{FF2B5EF4-FFF2-40B4-BE49-F238E27FC236}">
                  <a16:creationId xmlns:a16="http://schemas.microsoft.com/office/drawing/2014/main" id="{A72CBE99-B40D-4EB2-917F-1885E9BE5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3" y="2097"/>
              <a:ext cx="79" cy="79"/>
            </a:xfrm>
            <a:custGeom>
              <a:avLst/>
              <a:gdLst>
                <a:gd name="T0" fmla="*/ 38 w 38"/>
                <a:gd name="T1" fmla="*/ 32 h 38"/>
                <a:gd name="T2" fmla="*/ 33 w 38"/>
                <a:gd name="T3" fmla="*/ 38 h 38"/>
                <a:gd name="T4" fmla="*/ 10 w 38"/>
                <a:gd name="T5" fmla="*/ 28 h 38"/>
                <a:gd name="T6" fmla="*/ 0 w 38"/>
                <a:gd name="T7" fmla="*/ 5 h 38"/>
                <a:gd name="T8" fmla="*/ 6 w 38"/>
                <a:gd name="T9" fmla="*/ 0 h 38"/>
                <a:gd name="T10" fmla="*/ 12 w 38"/>
                <a:gd name="T11" fmla="*/ 5 h 38"/>
                <a:gd name="T12" fmla="*/ 18 w 38"/>
                <a:gd name="T13" fmla="*/ 20 h 38"/>
                <a:gd name="T14" fmla="*/ 33 w 38"/>
                <a:gd name="T15" fmla="*/ 26 h 38"/>
                <a:gd name="T16" fmla="*/ 38 w 38"/>
                <a:gd name="T17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8">
                  <a:moveTo>
                    <a:pt x="38" y="32"/>
                  </a:moveTo>
                  <a:cubicBezTo>
                    <a:pt x="38" y="35"/>
                    <a:pt x="36" y="38"/>
                    <a:pt x="33" y="38"/>
                  </a:cubicBezTo>
                  <a:cubicBezTo>
                    <a:pt x="24" y="38"/>
                    <a:pt x="16" y="34"/>
                    <a:pt x="10" y="28"/>
                  </a:cubicBezTo>
                  <a:cubicBezTo>
                    <a:pt x="4" y="22"/>
                    <a:pt x="0" y="14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5"/>
                  </a:cubicBezTo>
                  <a:cubicBezTo>
                    <a:pt x="12" y="11"/>
                    <a:pt x="14" y="16"/>
                    <a:pt x="18" y="20"/>
                  </a:cubicBezTo>
                  <a:cubicBezTo>
                    <a:pt x="22" y="24"/>
                    <a:pt x="27" y="26"/>
                    <a:pt x="33" y="26"/>
                  </a:cubicBezTo>
                  <a:cubicBezTo>
                    <a:pt x="36" y="26"/>
                    <a:pt x="38" y="29"/>
                    <a:pt x="38" y="3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0" name="Freeform 91">
              <a:extLst>
                <a:ext uri="{FF2B5EF4-FFF2-40B4-BE49-F238E27FC236}">
                  <a16:creationId xmlns:a16="http://schemas.microsoft.com/office/drawing/2014/main" id="{42C76EE5-EE47-47ED-894D-F5EE716AB6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6" y="2099"/>
              <a:ext cx="124" cy="127"/>
            </a:xfrm>
            <a:custGeom>
              <a:avLst/>
              <a:gdLst>
                <a:gd name="T0" fmla="*/ 55 w 60"/>
                <a:gd name="T1" fmla="*/ 50 h 61"/>
                <a:gd name="T2" fmla="*/ 24 w 60"/>
                <a:gd name="T3" fmla="*/ 37 h 61"/>
                <a:gd name="T4" fmla="*/ 11 w 60"/>
                <a:gd name="T5" fmla="*/ 5 h 61"/>
                <a:gd name="T6" fmla="*/ 5 w 60"/>
                <a:gd name="T7" fmla="*/ 0 h 61"/>
                <a:gd name="T8" fmla="*/ 0 w 60"/>
                <a:gd name="T9" fmla="*/ 5 h 61"/>
                <a:gd name="T10" fmla="*/ 16 w 60"/>
                <a:gd name="T11" fmla="*/ 45 h 61"/>
                <a:gd name="T12" fmla="*/ 55 w 60"/>
                <a:gd name="T13" fmla="*/ 61 h 61"/>
                <a:gd name="T14" fmla="*/ 60 w 60"/>
                <a:gd name="T15" fmla="*/ 55 h 61"/>
                <a:gd name="T16" fmla="*/ 55 w 60"/>
                <a:gd name="T17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1">
                  <a:moveTo>
                    <a:pt x="55" y="50"/>
                  </a:moveTo>
                  <a:cubicBezTo>
                    <a:pt x="43" y="50"/>
                    <a:pt x="32" y="45"/>
                    <a:pt x="24" y="37"/>
                  </a:cubicBezTo>
                  <a:cubicBezTo>
                    <a:pt x="16" y="29"/>
                    <a:pt x="11" y="1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1"/>
                    <a:pt x="6" y="35"/>
                    <a:pt x="16" y="45"/>
                  </a:cubicBezTo>
                  <a:cubicBezTo>
                    <a:pt x="26" y="55"/>
                    <a:pt x="40" y="61"/>
                    <a:pt x="55" y="61"/>
                  </a:cubicBezTo>
                  <a:cubicBezTo>
                    <a:pt x="58" y="61"/>
                    <a:pt x="60" y="58"/>
                    <a:pt x="60" y="55"/>
                  </a:cubicBezTo>
                  <a:cubicBezTo>
                    <a:pt x="60" y="52"/>
                    <a:pt x="58" y="50"/>
                    <a:pt x="55" y="5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1" name="Freeform 92">
              <a:extLst>
                <a:ext uri="{FF2B5EF4-FFF2-40B4-BE49-F238E27FC236}">
                  <a16:creationId xmlns:a16="http://schemas.microsoft.com/office/drawing/2014/main" id="{B1E884A0-C1E5-4F6C-B72A-74391154B5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919"/>
              <a:ext cx="113" cy="114"/>
            </a:xfrm>
            <a:custGeom>
              <a:avLst/>
              <a:gdLst>
                <a:gd name="T0" fmla="*/ 28 w 55"/>
                <a:gd name="T1" fmla="*/ 53 h 55"/>
                <a:gd name="T2" fmla="*/ 35 w 55"/>
                <a:gd name="T3" fmla="*/ 53 h 55"/>
                <a:gd name="T4" fmla="*/ 53 w 55"/>
                <a:gd name="T5" fmla="*/ 36 h 55"/>
                <a:gd name="T6" fmla="*/ 53 w 55"/>
                <a:gd name="T7" fmla="*/ 28 h 55"/>
                <a:gd name="T8" fmla="*/ 27 w 55"/>
                <a:gd name="T9" fmla="*/ 2 h 55"/>
                <a:gd name="T10" fmla="*/ 19 w 55"/>
                <a:gd name="T11" fmla="*/ 2 h 55"/>
                <a:gd name="T12" fmla="*/ 2 w 55"/>
                <a:gd name="T13" fmla="*/ 20 h 55"/>
                <a:gd name="T14" fmla="*/ 2 w 55"/>
                <a:gd name="T15" fmla="*/ 27 h 55"/>
                <a:gd name="T16" fmla="*/ 28 w 55"/>
                <a:gd name="T17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5">
                  <a:moveTo>
                    <a:pt x="28" y="53"/>
                  </a:moveTo>
                  <a:cubicBezTo>
                    <a:pt x="30" y="55"/>
                    <a:pt x="33" y="55"/>
                    <a:pt x="35" y="53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4"/>
                    <a:pt x="55" y="30"/>
                    <a:pt x="53" y="28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0"/>
                    <a:pt x="21" y="0"/>
                    <a:pt x="19" y="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0" y="25"/>
                    <a:pt x="2" y="27"/>
                  </a:cubicBezTo>
                  <a:lnTo>
                    <a:pt x="28" y="53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2" name="Freeform 93">
              <a:extLst>
                <a:ext uri="{FF2B5EF4-FFF2-40B4-BE49-F238E27FC236}">
                  <a16:creationId xmlns:a16="http://schemas.microsoft.com/office/drawing/2014/main" id="{49D0F070-B992-44E9-988E-77F0D1784B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56" y="2089"/>
              <a:ext cx="113" cy="114"/>
            </a:xfrm>
            <a:custGeom>
              <a:avLst/>
              <a:gdLst>
                <a:gd name="T0" fmla="*/ 53 w 55"/>
                <a:gd name="T1" fmla="*/ 28 h 55"/>
                <a:gd name="T2" fmla="*/ 27 w 55"/>
                <a:gd name="T3" fmla="*/ 2 h 55"/>
                <a:gd name="T4" fmla="*/ 20 w 55"/>
                <a:gd name="T5" fmla="*/ 2 h 55"/>
                <a:gd name="T6" fmla="*/ 2 w 55"/>
                <a:gd name="T7" fmla="*/ 19 h 55"/>
                <a:gd name="T8" fmla="*/ 2 w 55"/>
                <a:gd name="T9" fmla="*/ 27 h 55"/>
                <a:gd name="T10" fmla="*/ 28 w 55"/>
                <a:gd name="T11" fmla="*/ 53 h 55"/>
                <a:gd name="T12" fmla="*/ 36 w 55"/>
                <a:gd name="T13" fmla="*/ 53 h 55"/>
                <a:gd name="T14" fmla="*/ 53 w 55"/>
                <a:gd name="T15" fmla="*/ 35 h 55"/>
                <a:gd name="T16" fmla="*/ 53 w 55"/>
                <a:gd name="T17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5">
                  <a:moveTo>
                    <a:pt x="53" y="28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5" y="0"/>
                    <a:pt x="22" y="0"/>
                    <a:pt x="20" y="2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1"/>
                    <a:pt x="0" y="25"/>
                    <a:pt x="2" y="27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30" y="55"/>
                    <a:pt x="34" y="55"/>
                    <a:pt x="36" y="53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5" y="33"/>
                    <a:pt x="55" y="30"/>
                    <a:pt x="53" y="28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3" name="Freeform 94">
              <a:extLst>
                <a:ext uri="{FF2B5EF4-FFF2-40B4-BE49-F238E27FC236}">
                  <a16:creationId xmlns:a16="http://schemas.microsoft.com/office/drawing/2014/main" id="{7A939675-94DF-4789-8588-7B2AFA008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9" y="2268"/>
              <a:ext cx="477" cy="70"/>
            </a:xfrm>
            <a:custGeom>
              <a:avLst/>
              <a:gdLst>
                <a:gd name="T0" fmla="*/ 231 w 231"/>
                <a:gd name="T1" fmla="*/ 0 h 34"/>
                <a:gd name="T2" fmla="*/ 224 w 231"/>
                <a:gd name="T3" fmla="*/ 6 h 34"/>
                <a:gd name="T4" fmla="*/ 193 w 231"/>
                <a:gd name="T5" fmla="*/ 15 h 34"/>
                <a:gd name="T6" fmla="*/ 179 w 231"/>
                <a:gd name="T7" fmla="*/ 6 h 34"/>
                <a:gd name="T8" fmla="*/ 173 w 231"/>
                <a:gd name="T9" fmla="*/ 0 h 34"/>
                <a:gd name="T10" fmla="*/ 166 w 231"/>
                <a:gd name="T11" fmla="*/ 6 h 34"/>
                <a:gd name="T12" fmla="*/ 135 w 231"/>
                <a:gd name="T13" fmla="*/ 15 h 34"/>
                <a:gd name="T14" fmla="*/ 121 w 231"/>
                <a:gd name="T15" fmla="*/ 6 h 34"/>
                <a:gd name="T16" fmla="*/ 115 w 231"/>
                <a:gd name="T17" fmla="*/ 0 h 34"/>
                <a:gd name="T18" fmla="*/ 109 w 231"/>
                <a:gd name="T19" fmla="*/ 6 h 34"/>
                <a:gd name="T20" fmla="*/ 77 w 231"/>
                <a:gd name="T21" fmla="*/ 15 h 34"/>
                <a:gd name="T22" fmla="*/ 63 w 231"/>
                <a:gd name="T23" fmla="*/ 6 h 34"/>
                <a:gd name="T24" fmla="*/ 57 w 231"/>
                <a:gd name="T25" fmla="*/ 0 h 34"/>
                <a:gd name="T26" fmla="*/ 51 w 231"/>
                <a:gd name="T27" fmla="*/ 6 h 34"/>
                <a:gd name="T28" fmla="*/ 20 w 231"/>
                <a:gd name="T29" fmla="*/ 15 h 34"/>
                <a:gd name="T30" fmla="*/ 5 w 231"/>
                <a:gd name="T31" fmla="*/ 6 h 34"/>
                <a:gd name="T32" fmla="*/ 0 w 231"/>
                <a:gd name="T33" fmla="*/ 1 h 34"/>
                <a:gd name="T34" fmla="*/ 0 w 231"/>
                <a:gd name="T35" fmla="*/ 24 h 34"/>
                <a:gd name="T36" fmla="*/ 27 w 231"/>
                <a:gd name="T37" fmla="*/ 34 h 34"/>
                <a:gd name="T38" fmla="*/ 57 w 231"/>
                <a:gd name="T39" fmla="*/ 24 h 34"/>
                <a:gd name="T40" fmla="*/ 84 w 231"/>
                <a:gd name="T41" fmla="*/ 34 h 34"/>
                <a:gd name="T42" fmla="*/ 115 w 231"/>
                <a:gd name="T43" fmla="*/ 24 h 34"/>
                <a:gd name="T44" fmla="*/ 142 w 231"/>
                <a:gd name="T45" fmla="*/ 34 h 34"/>
                <a:gd name="T46" fmla="*/ 172 w 231"/>
                <a:gd name="T47" fmla="*/ 24 h 34"/>
                <a:gd name="T48" fmla="*/ 200 w 231"/>
                <a:gd name="T49" fmla="*/ 34 h 34"/>
                <a:gd name="T50" fmla="*/ 230 w 231"/>
                <a:gd name="T51" fmla="*/ 24 h 34"/>
                <a:gd name="T52" fmla="*/ 231 w 231"/>
                <a:gd name="T53" fmla="*/ 24 h 34"/>
                <a:gd name="T54" fmla="*/ 231 w 231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1" h="34">
                  <a:moveTo>
                    <a:pt x="231" y="0"/>
                  </a:moveTo>
                  <a:cubicBezTo>
                    <a:pt x="224" y="6"/>
                    <a:pt x="224" y="6"/>
                    <a:pt x="224" y="6"/>
                  </a:cubicBezTo>
                  <a:cubicBezTo>
                    <a:pt x="214" y="16"/>
                    <a:pt x="204" y="19"/>
                    <a:pt x="193" y="15"/>
                  </a:cubicBezTo>
                  <a:cubicBezTo>
                    <a:pt x="185" y="12"/>
                    <a:pt x="179" y="6"/>
                    <a:pt x="179" y="6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66" y="6"/>
                    <a:pt x="166" y="6"/>
                    <a:pt x="166" y="6"/>
                  </a:cubicBezTo>
                  <a:cubicBezTo>
                    <a:pt x="156" y="16"/>
                    <a:pt x="146" y="19"/>
                    <a:pt x="135" y="15"/>
                  </a:cubicBezTo>
                  <a:cubicBezTo>
                    <a:pt x="127" y="12"/>
                    <a:pt x="121" y="6"/>
                    <a:pt x="121" y="6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98" y="16"/>
                    <a:pt x="88" y="19"/>
                    <a:pt x="77" y="15"/>
                  </a:cubicBezTo>
                  <a:cubicBezTo>
                    <a:pt x="69" y="12"/>
                    <a:pt x="63" y="6"/>
                    <a:pt x="63" y="6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1" y="16"/>
                    <a:pt x="30" y="19"/>
                    <a:pt x="20" y="15"/>
                  </a:cubicBezTo>
                  <a:cubicBezTo>
                    <a:pt x="11" y="12"/>
                    <a:pt x="5" y="6"/>
                    <a:pt x="5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6" y="29"/>
                    <a:pt x="15" y="33"/>
                    <a:pt x="27" y="34"/>
                  </a:cubicBezTo>
                  <a:cubicBezTo>
                    <a:pt x="37" y="34"/>
                    <a:pt x="47" y="31"/>
                    <a:pt x="57" y="24"/>
                  </a:cubicBezTo>
                  <a:cubicBezTo>
                    <a:pt x="63" y="28"/>
                    <a:pt x="72" y="33"/>
                    <a:pt x="84" y="34"/>
                  </a:cubicBezTo>
                  <a:cubicBezTo>
                    <a:pt x="95" y="34"/>
                    <a:pt x="105" y="31"/>
                    <a:pt x="115" y="24"/>
                  </a:cubicBezTo>
                  <a:cubicBezTo>
                    <a:pt x="120" y="28"/>
                    <a:pt x="130" y="33"/>
                    <a:pt x="142" y="34"/>
                  </a:cubicBezTo>
                  <a:cubicBezTo>
                    <a:pt x="153" y="34"/>
                    <a:pt x="163" y="31"/>
                    <a:pt x="172" y="24"/>
                  </a:cubicBezTo>
                  <a:cubicBezTo>
                    <a:pt x="178" y="28"/>
                    <a:pt x="188" y="33"/>
                    <a:pt x="200" y="34"/>
                  </a:cubicBezTo>
                  <a:cubicBezTo>
                    <a:pt x="211" y="34"/>
                    <a:pt x="221" y="31"/>
                    <a:pt x="230" y="24"/>
                  </a:cubicBezTo>
                  <a:cubicBezTo>
                    <a:pt x="230" y="24"/>
                    <a:pt x="230" y="24"/>
                    <a:pt x="231" y="24"/>
                  </a:cubicBezTo>
                  <a:lnTo>
                    <a:pt x="231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114" name="Group 97">
            <a:extLst>
              <a:ext uri="{FF2B5EF4-FFF2-40B4-BE49-F238E27FC236}">
                <a16:creationId xmlns:a16="http://schemas.microsoft.com/office/drawing/2014/main" id="{E3605D63-767C-4C0C-9B07-0227365B691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62438" y="3024188"/>
            <a:ext cx="485775" cy="544512"/>
            <a:chOff x="2685" y="1905"/>
            <a:chExt cx="306" cy="343"/>
          </a:xfrm>
        </p:grpSpPr>
        <p:sp>
          <p:nvSpPr>
            <p:cNvPr id="115" name="AutoShape 96">
              <a:extLst>
                <a:ext uri="{FF2B5EF4-FFF2-40B4-BE49-F238E27FC236}">
                  <a16:creationId xmlns:a16="http://schemas.microsoft.com/office/drawing/2014/main" id="{038CF4DB-A242-4F40-9758-C9CA01B9B2E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685" y="1905"/>
              <a:ext cx="306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6" name="Freeform 98">
              <a:extLst>
                <a:ext uri="{FF2B5EF4-FFF2-40B4-BE49-F238E27FC236}">
                  <a16:creationId xmlns:a16="http://schemas.microsoft.com/office/drawing/2014/main" id="{3505499E-F297-4F96-B172-2D52099CBD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87" y="1934"/>
              <a:ext cx="304" cy="210"/>
            </a:xfrm>
            <a:custGeom>
              <a:avLst/>
              <a:gdLst>
                <a:gd name="T0" fmla="*/ 136 w 146"/>
                <a:gd name="T1" fmla="*/ 52 h 101"/>
                <a:gd name="T2" fmla="*/ 105 w 146"/>
                <a:gd name="T3" fmla="*/ 37 h 101"/>
                <a:gd name="T4" fmla="*/ 89 w 146"/>
                <a:gd name="T5" fmla="*/ 45 h 101"/>
                <a:gd name="T6" fmla="*/ 89 w 146"/>
                <a:gd name="T7" fmla="*/ 45 h 101"/>
                <a:gd name="T8" fmla="*/ 89 w 146"/>
                <a:gd name="T9" fmla="*/ 45 h 101"/>
                <a:gd name="T10" fmla="*/ 58 w 146"/>
                <a:gd name="T11" fmla="*/ 72 h 101"/>
                <a:gd name="T12" fmla="*/ 43 w 146"/>
                <a:gd name="T13" fmla="*/ 30 h 101"/>
                <a:gd name="T14" fmla="*/ 39 w 146"/>
                <a:gd name="T15" fmla="*/ 81 h 101"/>
                <a:gd name="T16" fmla="*/ 19 w 146"/>
                <a:gd name="T17" fmla="*/ 84 h 101"/>
                <a:gd name="T18" fmla="*/ 6 w 146"/>
                <a:gd name="T19" fmla="*/ 82 h 101"/>
                <a:gd name="T20" fmla="*/ 6 w 146"/>
                <a:gd name="T21" fmla="*/ 77 h 101"/>
                <a:gd name="T22" fmla="*/ 11 w 146"/>
                <a:gd name="T23" fmla="*/ 51 h 101"/>
                <a:gd name="T24" fmla="*/ 26 w 146"/>
                <a:gd name="T25" fmla="*/ 30 h 101"/>
                <a:gd name="T26" fmla="*/ 47 w 146"/>
                <a:gd name="T27" fmla="*/ 15 h 101"/>
                <a:gd name="T28" fmla="*/ 73 w 146"/>
                <a:gd name="T29" fmla="*/ 10 h 101"/>
                <a:gd name="T30" fmla="*/ 99 w 146"/>
                <a:gd name="T31" fmla="*/ 15 h 101"/>
                <a:gd name="T32" fmla="*/ 115 w 146"/>
                <a:gd name="T33" fmla="*/ 24 h 101"/>
                <a:gd name="T34" fmla="*/ 136 w 146"/>
                <a:gd name="T35" fmla="*/ 52 h 101"/>
                <a:gd name="T36" fmla="*/ 108 w 146"/>
                <a:gd name="T37" fmla="*/ 13 h 101"/>
                <a:gd name="T38" fmla="*/ 61 w 146"/>
                <a:gd name="T39" fmla="*/ 5 h 101"/>
                <a:gd name="T40" fmla="*/ 0 w 146"/>
                <a:gd name="T41" fmla="*/ 77 h 101"/>
                <a:gd name="T42" fmla="*/ 1 w 146"/>
                <a:gd name="T43" fmla="*/ 87 h 101"/>
                <a:gd name="T44" fmla="*/ 19 w 146"/>
                <a:gd name="T45" fmla="*/ 90 h 101"/>
                <a:gd name="T46" fmla="*/ 45 w 146"/>
                <a:gd name="T47" fmla="*/ 85 h 101"/>
                <a:gd name="T48" fmla="*/ 76 w 146"/>
                <a:gd name="T49" fmla="*/ 67 h 101"/>
                <a:gd name="T50" fmla="*/ 104 w 146"/>
                <a:gd name="T51" fmla="*/ 60 h 101"/>
                <a:gd name="T52" fmla="*/ 92 w 146"/>
                <a:gd name="T53" fmla="*/ 50 h 101"/>
                <a:gd name="T54" fmla="*/ 94 w 146"/>
                <a:gd name="T55" fmla="*/ 48 h 101"/>
                <a:gd name="T56" fmla="*/ 105 w 146"/>
                <a:gd name="T57" fmla="*/ 43 h 101"/>
                <a:gd name="T58" fmla="*/ 118 w 146"/>
                <a:gd name="T59" fmla="*/ 57 h 101"/>
                <a:gd name="T60" fmla="*/ 116 w 146"/>
                <a:gd name="T61" fmla="*/ 65 h 101"/>
                <a:gd name="T62" fmla="*/ 109 w 146"/>
                <a:gd name="T63" fmla="*/ 73 h 101"/>
                <a:gd name="T64" fmla="*/ 142 w 146"/>
                <a:gd name="T65" fmla="*/ 101 h 101"/>
                <a:gd name="T66" fmla="*/ 146 w 146"/>
                <a:gd name="T67" fmla="*/ 77 h 101"/>
                <a:gd name="T68" fmla="*/ 108 w 146"/>
                <a:gd name="T69" fmla="*/ 1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6" h="101">
                  <a:moveTo>
                    <a:pt x="136" y="52"/>
                  </a:moveTo>
                  <a:cubicBezTo>
                    <a:pt x="133" y="49"/>
                    <a:pt x="118" y="37"/>
                    <a:pt x="105" y="37"/>
                  </a:cubicBezTo>
                  <a:cubicBezTo>
                    <a:pt x="98" y="37"/>
                    <a:pt x="93" y="40"/>
                    <a:pt x="89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6" y="48"/>
                    <a:pt x="75" y="62"/>
                    <a:pt x="58" y="72"/>
                  </a:cubicBezTo>
                  <a:cubicBezTo>
                    <a:pt x="66" y="53"/>
                    <a:pt x="56" y="35"/>
                    <a:pt x="43" y="30"/>
                  </a:cubicBezTo>
                  <a:cubicBezTo>
                    <a:pt x="67" y="52"/>
                    <a:pt x="51" y="76"/>
                    <a:pt x="39" y="81"/>
                  </a:cubicBezTo>
                  <a:cubicBezTo>
                    <a:pt x="32" y="83"/>
                    <a:pt x="25" y="84"/>
                    <a:pt x="19" y="84"/>
                  </a:cubicBezTo>
                  <a:cubicBezTo>
                    <a:pt x="14" y="84"/>
                    <a:pt x="10" y="84"/>
                    <a:pt x="6" y="82"/>
                  </a:cubicBezTo>
                  <a:cubicBezTo>
                    <a:pt x="6" y="80"/>
                    <a:pt x="6" y="78"/>
                    <a:pt x="6" y="77"/>
                  </a:cubicBezTo>
                  <a:cubicBezTo>
                    <a:pt x="6" y="68"/>
                    <a:pt x="8" y="59"/>
                    <a:pt x="11" y="51"/>
                  </a:cubicBezTo>
                  <a:cubicBezTo>
                    <a:pt x="15" y="43"/>
                    <a:pt x="20" y="36"/>
                    <a:pt x="26" y="30"/>
                  </a:cubicBezTo>
                  <a:cubicBezTo>
                    <a:pt x="32" y="23"/>
                    <a:pt x="39" y="19"/>
                    <a:pt x="47" y="15"/>
                  </a:cubicBezTo>
                  <a:cubicBezTo>
                    <a:pt x="55" y="12"/>
                    <a:pt x="64" y="10"/>
                    <a:pt x="73" y="10"/>
                  </a:cubicBezTo>
                  <a:cubicBezTo>
                    <a:pt x="82" y="10"/>
                    <a:pt x="91" y="12"/>
                    <a:pt x="99" y="15"/>
                  </a:cubicBezTo>
                  <a:cubicBezTo>
                    <a:pt x="105" y="18"/>
                    <a:pt x="110" y="21"/>
                    <a:pt x="115" y="24"/>
                  </a:cubicBezTo>
                  <a:cubicBezTo>
                    <a:pt x="130" y="37"/>
                    <a:pt x="133" y="46"/>
                    <a:pt x="136" y="52"/>
                  </a:cubicBezTo>
                  <a:moveTo>
                    <a:pt x="108" y="13"/>
                  </a:moveTo>
                  <a:cubicBezTo>
                    <a:pt x="98" y="6"/>
                    <a:pt x="65" y="0"/>
                    <a:pt x="61" y="5"/>
                  </a:cubicBezTo>
                  <a:cubicBezTo>
                    <a:pt x="26" y="11"/>
                    <a:pt x="0" y="41"/>
                    <a:pt x="0" y="77"/>
                  </a:cubicBezTo>
                  <a:cubicBezTo>
                    <a:pt x="0" y="78"/>
                    <a:pt x="0" y="84"/>
                    <a:pt x="1" y="87"/>
                  </a:cubicBezTo>
                  <a:cubicBezTo>
                    <a:pt x="7" y="90"/>
                    <a:pt x="13" y="90"/>
                    <a:pt x="19" y="90"/>
                  </a:cubicBezTo>
                  <a:cubicBezTo>
                    <a:pt x="28" y="90"/>
                    <a:pt x="37" y="88"/>
                    <a:pt x="45" y="85"/>
                  </a:cubicBezTo>
                  <a:cubicBezTo>
                    <a:pt x="57" y="81"/>
                    <a:pt x="68" y="74"/>
                    <a:pt x="76" y="67"/>
                  </a:cubicBezTo>
                  <a:cubicBezTo>
                    <a:pt x="80" y="67"/>
                    <a:pt x="91" y="66"/>
                    <a:pt x="104" y="60"/>
                  </a:cubicBezTo>
                  <a:cubicBezTo>
                    <a:pt x="100" y="56"/>
                    <a:pt x="95" y="52"/>
                    <a:pt x="92" y="50"/>
                  </a:cubicBezTo>
                  <a:cubicBezTo>
                    <a:pt x="93" y="49"/>
                    <a:pt x="93" y="49"/>
                    <a:pt x="94" y="48"/>
                  </a:cubicBezTo>
                  <a:cubicBezTo>
                    <a:pt x="96" y="45"/>
                    <a:pt x="100" y="43"/>
                    <a:pt x="105" y="43"/>
                  </a:cubicBezTo>
                  <a:cubicBezTo>
                    <a:pt x="112" y="43"/>
                    <a:pt x="118" y="49"/>
                    <a:pt x="118" y="57"/>
                  </a:cubicBezTo>
                  <a:cubicBezTo>
                    <a:pt x="118" y="60"/>
                    <a:pt x="118" y="63"/>
                    <a:pt x="116" y="65"/>
                  </a:cubicBezTo>
                  <a:cubicBezTo>
                    <a:pt x="114" y="68"/>
                    <a:pt x="112" y="70"/>
                    <a:pt x="109" y="73"/>
                  </a:cubicBezTo>
                  <a:cubicBezTo>
                    <a:pt x="116" y="75"/>
                    <a:pt x="130" y="81"/>
                    <a:pt x="142" y="101"/>
                  </a:cubicBezTo>
                  <a:cubicBezTo>
                    <a:pt x="145" y="93"/>
                    <a:pt x="146" y="85"/>
                    <a:pt x="146" y="77"/>
                  </a:cubicBezTo>
                  <a:cubicBezTo>
                    <a:pt x="146" y="49"/>
                    <a:pt x="131" y="25"/>
                    <a:pt x="108" y="13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7" name="Oval 99">
              <a:extLst>
                <a:ext uri="{FF2B5EF4-FFF2-40B4-BE49-F238E27FC236}">
                  <a16:creationId xmlns:a16="http://schemas.microsoft.com/office/drawing/2014/main" id="{C630FBE1-B37F-4A0D-8882-261D1AEAE7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31" y="2036"/>
              <a:ext cx="27" cy="2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8" name="Freeform 100">
              <a:extLst>
                <a:ext uri="{FF2B5EF4-FFF2-40B4-BE49-F238E27FC236}">
                  <a16:creationId xmlns:a16="http://schemas.microsoft.com/office/drawing/2014/main" id="{AC49F851-B24A-4864-8102-729C14B07E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2" y="2146"/>
              <a:ext cx="250" cy="100"/>
            </a:xfrm>
            <a:custGeom>
              <a:avLst/>
              <a:gdLst>
                <a:gd name="T0" fmla="*/ 56 w 120"/>
                <a:gd name="T1" fmla="*/ 48 h 48"/>
                <a:gd name="T2" fmla="*/ 120 w 120"/>
                <a:gd name="T3" fmla="*/ 10 h 48"/>
                <a:gd name="T4" fmla="*/ 96 w 120"/>
                <a:gd name="T5" fmla="*/ 0 h 48"/>
                <a:gd name="T6" fmla="*/ 60 w 120"/>
                <a:gd name="T7" fmla="*/ 14 h 48"/>
                <a:gd name="T8" fmla="*/ 23 w 120"/>
                <a:gd name="T9" fmla="*/ 27 h 48"/>
                <a:gd name="T10" fmla="*/ 0 w 120"/>
                <a:gd name="T11" fmla="*/ 21 h 48"/>
                <a:gd name="T12" fmla="*/ 5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56" y="48"/>
                  </a:moveTo>
                  <a:cubicBezTo>
                    <a:pt x="84" y="48"/>
                    <a:pt x="108" y="33"/>
                    <a:pt x="120" y="10"/>
                  </a:cubicBezTo>
                  <a:cubicBezTo>
                    <a:pt x="116" y="6"/>
                    <a:pt x="108" y="0"/>
                    <a:pt x="96" y="0"/>
                  </a:cubicBezTo>
                  <a:cubicBezTo>
                    <a:pt x="86" y="0"/>
                    <a:pt x="75" y="4"/>
                    <a:pt x="60" y="14"/>
                  </a:cubicBezTo>
                  <a:cubicBezTo>
                    <a:pt x="47" y="24"/>
                    <a:pt x="34" y="27"/>
                    <a:pt x="23" y="27"/>
                  </a:cubicBezTo>
                  <a:cubicBezTo>
                    <a:pt x="14" y="27"/>
                    <a:pt x="6" y="25"/>
                    <a:pt x="0" y="21"/>
                  </a:cubicBezTo>
                  <a:cubicBezTo>
                    <a:pt x="13" y="38"/>
                    <a:pt x="33" y="48"/>
                    <a:pt x="56" y="48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9" name="Freeform 101">
              <a:extLst>
                <a:ext uri="{FF2B5EF4-FFF2-40B4-BE49-F238E27FC236}">
                  <a16:creationId xmlns:a16="http://schemas.microsoft.com/office/drawing/2014/main" id="{67027B68-4B3B-40E9-BAC2-5D61F9FAAF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93" y="2094"/>
              <a:ext cx="265" cy="96"/>
            </a:xfrm>
            <a:custGeom>
              <a:avLst/>
              <a:gdLst>
                <a:gd name="T0" fmla="*/ 37 w 127"/>
                <a:gd name="T1" fmla="*/ 46 h 46"/>
                <a:gd name="T2" fmla="*/ 70 w 127"/>
                <a:gd name="T3" fmla="*/ 34 h 46"/>
                <a:gd name="T4" fmla="*/ 110 w 127"/>
                <a:gd name="T5" fmla="*/ 19 h 46"/>
                <a:gd name="T6" fmla="*/ 127 w 127"/>
                <a:gd name="T7" fmla="*/ 23 h 46"/>
                <a:gd name="T8" fmla="*/ 98 w 127"/>
                <a:gd name="T9" fmla="*/ 3 h 46"/>
                <a:gd name="T10" fmla="*/ 65 w 127"/>
                <a:gd name="T11" fmla="*/ 9 h 46"/>
                <a:gd name="T12" fmla="*/ 30 w 127"/>
                <a:gd name="T13" fmla="*/ 22 h 46"/>
                <a:gd name="T14" fmla="*/ 0 w 127"/>
                <a:gd name="T15" fmla="*/ 21 h 46"/>
                <a:gd name="T16" fmla="*/ 12 w 127"/>
                <a:gd name="T17" fmla="*/ 38 h 46"/>
                <a:gd name="T18" fmla="*/ 37 w 127"/>
                <a:gd name="T1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46">
                  <a:moveTo>
                    <a:pt x="37" y="46"/>
                  </a:moveTo>
                  <a:cubicBezTo>
                    <a:pt x="48" y="46"/>
                    <a:pt x="59" y="42"/>
                    <a:pt x="70" y="34"/>
                  </a:cubicBezTo>
                  <a:cubicBezTo>
                    <a:pt x="84" y="24"/>
                    <a:pt x="98" y="19"/>
                    <a:pt x="110" y="19"/>
                  </a:cubicBezTo>
                  <a:cubicBezTo>
                    <a:pt x="117" y="19"/>
                    <a:pt x="123" y="21"/>
                    <a:pt x="127" y="23"/>
                  </a:cubicBezTo>
                  <a:cubicBezTo>
                    <a:pt x="115" y="6"/>
                    <a:pt x="103" y="5"/>
                    <a:pt x="98" y="3"/>
                  </a:cubicBezTo>
                  <a:cubicBezTo>
                    <a:pt x="95" y="3"/>
                    <a:pt x="81" y="0"/>
                    <a:pt x="65" y="9"/>
                  </a:cubicBezTo>
                  <a:cubicBezTo>
                    <a:pt x="47" y="18"/>
                    <a:pt x="38" y="20"/>
                    <a:pt x="30" y="22"/>
                  </a:cubicBezTo>
                  <a:cubicBezTo>
                    <a:pt x="19" y="24"/>
                    <a:pt x="6" y="23"/>
                    <a:pt x="0" y="21"/>
                  </a:cubicBezTo>
                  <a:cubicBezTo>
                    <a:pt x="2" y="30"/>
                    <a:pt x="8" y="36"/>
                    <a:pt x="12" y="38"/>
                  </a:cubicBezTo>
                  <a:cubicBezTo>
                    <a:pt x="18" y="42"/>
                    <a:pt x="27" y="46"/>
                    <a:pt x="37" y="46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0" name="Freeform 102">
              <a:extLst>
                <a:ext uri="{FF2B5EF4-FFF2-40B4-BE49-F238E27FC236}">
                  <a16:creationId xmlns:a16="http://schemas.microsoft.com/office/drawing/2014/main" id="{667987E5-EA8D-4747-80A2-0A0539C9EE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02" y="2088"/>
              <a:ext cx="56" cy="13"/>
            </a:xfrm>
            <a:custGeom>
              <a:avLst/>
              <a:gdLst>
                <a:gd name="T0" fmla="*/ 18 w 27"/>
                <a:gd name="T1" fmla="*/ 0 h 6"/>
                <a:gd name="T2" fmla="*/ 18 w 27"/>
                <a:gd name="T3" fmla="*/ 0 h 6"/>
                <a:gd name="T4" fmla="*/ 13 w 27"/>
                <a:gd name="T5" fmla="*/ 1 h 6"/>
                <a:gd name="T6" fmla="*/ 9 w 27"/>
                <a:gd name="T7" fmla="*/ 1 h 6"/>
                <a:gd name="T8" fmla="*/ 4 w 27"/>
                <a:gd name="T9" fmla="*/ 1 h 6"/>
                <a:gd name="T10" fmla="*/ 3 w 27"/>
                <a:gd name="T11" fmla="*/ 1 h 6"/>
                <a:gd name="T12" fmla="*/ 3 w 27"/>
                <a:gd name="T13" fmla="*/ 0 h 6"/>
                <a:gd name="T14" fmla="*/ 2 w 27"/>
                <a:gd name="T15" fmla="*/ 1 h 6"/>
                <a:gd name="T16" fmla="*/ 0 w 27"/>
                <a:gd name="T17" fmla="*/ 2 h 6"/>
                <a:gd name="T18" fmla="*/ 0 w 27"/>
                <a:gd name="T19" fmla="*/ 3 h 6"/>
                <a:gd name="T20" fmla="*/ 1 w 27"/>
                <a:gd name="T21" fmla="*/ 3 h 6"/>
                <a:gd name="T22" fmla="*/ 7 w 27"/>
                <a:gd name="T23" fmla="*/ 5 h 6"/>
                <a:gd name="T24" fmla="*/ 16 w 27"/>
                <a:gd name="T25" fmla="*/ 6 h 6"/>
                <a:gd name="T26" fmla="*/ 20 w 27"/>
                <a:gd name="T27" fmla="*/ 5 h 6"/>
                <a:gd name="T28" fmla="*/ 26 w 27"/>
                <a:gd name="T29" fmla="*/ 3 h 6"/>
                <a:gd name="T30" fmla="*/ 26 w 27"/>
                <a:gd name="T31" fmla="*/ 3 h 6"/>
                <a:gd name="T32" fmla="*/ 18 w 27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6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1"/>
                    <a:pt x="15" y="1"/>
                    <a:pt x="13" y="1"/>
                  </a:cubicBezTo>
                  <a:cubicBezTo>
                    <a:pt x="12" y="1"/>
                    <a:pt x="10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5" y="5"/>
                    <a:pt x="7" y="5"/>
                  </a:cubicBezTo>
                  <a:cubicBezTo>
                    <a:pt x="10" y="6"/>
                    <a:pt x="11" y="6"/>
                    <a:pt x="16" y="6"/>
                  </a:cubicBezTo>
                  <a:cubicBezTo>
                    <a:pt x="17" y="6"/>
                    <a:pt x="18" y="5"/>
                    <a:pt x="20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3" y="3"/>
                    <a:pt x="21" y="2"/>
                    <a:pt x="18" y="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1" name="Freeform 103">
              <a:extLst>
                <a:ext uri="{FF2B5EF4-FFF2-40B4-BE49-F238E27FC236}">
                  <a16:creationId xmlns:a16="http://schemas.microsoft.com/office/drawing/2014/main" id="{01892BD7-3DD6-470E-B5AD-2A8D1518A3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64" y="2007"/>
              <a:ext cx="31" cy="40"/>
            </a:xfrm>
            <a:custGeom>
              <a:avLst/>
              <a:gdLst>
                <a:gd name="T0" fmla="*/ 1 w 15"/>
                <a:gd name="T1" fmla="*/ 3 h 19"/>
                <a:gd name="T2" fmla="*/ 2 w 15"/>
                <a:gd name="T3" fmla="*/ 5 h 19"/>
                <a:gd name="T4" fmla="*/ 7 w 15"/>
                <a:gd name="T5" fmla="*/ 19 h 19"/>
                <a:gd name="T6" fmla="*/ 11 w 15"/>
                <a:gd name="T7" fmla="*/ 17 h 19"/>
                <a:gd name="T8" fmla="*/ 13 w 15"/>
                <a:gd name="T9" fmla="*/ 17 h 19"/>
                <a:gd name="T10" fmla="*/ 13 w 15"/>
                <a:gd name="T11" fmla="*/ 17 h 19"/>
                <a:gd name="T12" fmla="*/ 14 w 15"/>
                <a:gd name="T13" fmla="*/ 8 h 19"/>
                <a:gd name="T14" fmla="*/ 14 w 15"/>
                <a:gd name="T15" fmla="*/ 0 h 19"/>
                <a:gd name="T16" fmla="*/ 14 w 15"/>
                <a:gd name="T17" fmla="*/ 0 h 19"/>
                <a:gd name="T18" fmla="*/ 12 w 15"/>
                <a:gd name="T19" fmla="*/ 0 h 19"/>
                <a:gd name="T20" fmla="*/ 6 w 15"/>
                <a:gd name="T21" fmla="*/ 1 h 19"/>
                <a:gd name="T22" fmla="*/ 1 w 15"/>
                <a:gd name="T23" fmla="*/ 3 h 19"/>
                <a:gd name="T24" fmla="*/ 1 w 15"/>
                <a:gd name="T25" fmla="*/ 3 h 19"/>
                <a:gd name="T26" fmla="*/ 1 w 15"/>
                <a:gd name="T2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9">
                  <a:moveTo>
                    <a:pt x="1" y="3"/>
                  </a:moveTo>
                  <a:cubicBezTo>
                    <a:pt x="1" y="4"/>
                    <a:pt x="1" y="4"/>
                    <a:pt x="2" y="5"/>
                  </a:cubicBezTo>
                  <a:cubicBezTo>
                    <a:pt x="6" y="10"/>
                    <a:pt x="4" y="16"/>
                    <a:pt x="7" y="19"/>
                  </a:cubicBezTo>
                  <a:cubicBezTo>
                    <a:pt x="7" y="19"/>
                    <a:pt x="11" y="17"/>
                    <a:pt x="11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5" y="13"/>
                    <a:pt x="14" y="8"/>
                  </a:cubicBezTo>
                  <a:cubicBezTo>
                    <a:pt x="14" y="3"/>
                    <a:pt x="14" y="1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0" y="0"/>
                    <a:pt x="9" y="0"/>
                    <a:pt x="6" y="1"/>
                  </a:cubicBezTo>
                  <a:cubicBezTo>
                    <a:pt x="4" y="1"/>
                    <a:pt x="3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1" y="3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2" name="Freeform 104">
              <a:extLst>
                <a:ext uri="{FF2B5EF4-FFF2-40B4-BE49-F238E27FC236}">
                  <a16:creationId xmlns:a16="http://schemas.microsoft.com/office/drawing/2014/main" id="{077D098C-20C7-439B-A31B-165F515ECD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29" y="1959"/>
              <a:ext cx="39" cy="50"/>
            </a:xfrm>
            <a:custGeom>
              <a:avLst/>
              <a:gdLst>
                <a:gd name="T0" fmla="*/ 0 w 19"/>
                <a:gd name="T1" fmla="*/ 7 h 24"/>
                <a:gd name="T2" fmla="*/ 15 w 19"/>
                <a:gd name="T3" fmla="*/ 24 h 24"/>
                <a:gd name="T4" fmla="*/ 16 w 19"/>
                <a:gd name="T5" fmla="*/ 24 h 24"/>
                <a:gd name="T6" fmla="*/ 19 w 19"/>
                <a:gd name="T7" fmla="*/ 23 h 24"/>
                <a:gd name="T8" fmla="*/ 19 w 19"/>
                <a:gd name="T9" fmla="*/ 22 h 24"/>
                <a:gd name="T10" fmla="*/ 16 w 19"/>
                <a:gd name="T11" fmla="*/ 10 h 24"/>
                <a:gd name="T12" fmla="*/ 14 w 19"/>
                <a:gd name="T13" fmla="*/ 0 h 24"/>
                <a:gd name="T14" fmla="*/ 14 w 19"/>
                <a:gd name="T15" fmla="*/ 0 h 24"/>
                <a:gd name="T16" fmla="*/ 12 w 19"/>
                <a:gd name="T17" fmla="*/ 1 h 24"/>
                <a:gd name="T18" fmla="*/ 6 w 19"/>
                <a:gd name="T19" fmla="*/ 3 h 24"/>
                <a:gd name="T20" fmla="*/ 0 w 19"/>
                <a:gd name="T21" fmla="*/ 7 h 24"/>
                <a:gd name="T22" fmla="*/ 0 w 19"/>
                <a:gd name="T23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24">
                  <a:moveTo>
                    <a:pt x="0" y="7"/>
                  </a:moveTo>
                  <a:cubicBezTo>
                    <a:pt x="5" y="12"/>
                    <a:pt x="11" y="18"/>
                    <a:pt x="15" y="24"/>
                  </a:cubicBezTo>
                  <a:cubicBezTo>
                    <a:pt x="15" y="24"/>
                    <a:pt x="16" y="24"/>
                    <a:pt x="16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2"/>
                    <a:pt x="19" y="22"/>
                  </a:cubicBezTo>
                  <a:cubicBezTo>
                    <a:pt x="19" y="21"/>
                    <a:pt x="17" y="15"/>
                    <a:pt x="16" y="10"/>
                  </a:cubicBezTo>
                  <a:cubicBezTo>
                    <a:pt x="16" y="5"/>
                    <a:pt x="14" y="1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1"/>
                    <a:pt x="12" y="1"/>
                  </a:cubicBezTo>
                  <a:cubicBezTo>
                    <a:pt x="9" y="2"/>
                    <a:pt x="9" y="2"/>
                    <a:pt x="6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3" name="Freeform 105">
              <a:extLst>
                <a:ext uri="{FF2B5EF4-FFF2-40B4-BE49-F238E27FC236}">
                  <a16:creationId xmlns:a16="http://schemas.microsoft.com/office/drawing/2014/main" id="{D018D458-1DA1-4590-B1CE-DAEA146382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10" y="1907"/>
              <a:ext cx="77" cy="44"/>
            </a:xfrm>
            <a:custGeom>
              <a:avLst/>
              <a:gdLst>
                <a:gd name="T0" fmla="*/ 0 w 37"/>
                <a:gd name="T1" fmla="*/ 19 h 21"/>
                <a:gd name="T2" fmla="*/ 5 w 37"/>
                <a:gd name="T3" fmla="*/ 19 h 21"/>
                <a:gd name="T4" fmla="*/ 23 w 37"/>
                <a:gd name="T5" fmla="*/ 20 h 21"/>
                <a:gd name="T6" fmla="*/ 34 w 37"/>
                <a:gd name="T7" fmla="*/ 21 h 21"/>
                <a:gd name="T8" fmla="*/ 34 w 37"/>
                <a:gd name="T9" fmla="*/ 21 h 21"/>
                <a:gd name="T10" fmla="*/ 37 w 37"/>
                <a:gd name="T11" fmla="*/ 19 h 21"/>
                <a:gd name="T12" fmla="*/ 37 w 37"/>
                <a:gd name="T13" fmla="*/ 18 h 21"/>
                <a:gd name="T14" fmla="*/ 28 w 37"/>
                <a:gd name="T15" fmla="*/ 8 h 21"/>
                <a:gd name="T16" fmla="*/ 18 w 37"/>
                <a:gd name="T17" fmla="*/ 0 h 21"/>
                <a:gd name="T18" fmla="*/ 18 w 37"/>
                <a:gd name="T19" fmla="*/ 0 h 21"/>
                <a:gd name="T20" fmla="*/ 16 w 37"/>
                <a:gd name="T21" fmla="*/ 1 h 21"/>
                <a:gd name="T22" fmla="*/ 7 w 37"/>
                <a:gd name="T23" fmla="*/ 9 h 21"/>
                <a:gd name="T24" fmla="*/ 0 w 37"/>
                <a:gd name="T25" fmla="*/ 19 h 21"/>
                <a:gd name="T26" fmla="*/ 0 w 37"/>
                <a:gd name="T2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21">
                  <a:moveTo>
                    <a:pt x="0" y="19"/>
                  </a:moveTo>
                  <a:cubicBezTo>
                    <a:pt x="2" y="19"/>
                    <a:pt x="4" y="19"/>
                    <a:pt x="5" y="19"/>
                  </a:cubicBezTo>
                  <a:cubicBezTo>
                    <a:pt x="11" y="19"/>
                    <a:pt x="17" y="19"/>
                    <a:pt x="23" y="20"/>
                  </a:cubicBezTo>
                  <a:cubicBezTo>
                    <a:pt x="26" y="20"/>
                    <a:pt x="30" y="21"/>
                    <a:pt x="34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9"/>
                    <a:pt x="37" y="18"/>
                  </a:cubicBezTo>
                  <a:cubicBezTo>
                    <a:pt x="36" y="17"/>
                    <a:pt x="33" y="13"/>
                    <a:pt x="28" y="8"/>
                  </a:cubicBezTo>
                  <a:cubicBezTo>
                    <a:pt x="24" y="3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1"/>
                    <a:pt x="16" y="1"/>
                  </a:cubicBezTo>
                  <a:cubicBezTo>
                    <a:pt x="13" y="3"/>
                    <a:pt x="10" y="6"/>
                    <a:pt x="7" y="9"/>
                  </a:cubicBezTo>
                  <a:cubicBezTo>
                    <a:pt x="5" y="12"/>
                    <a:pt x="2" y="15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4" name="Freeform 106">
              <a:extLst>
                <a:ext uri="{FF2B5EF4-FFF2-40B4-BE49-F238E27FC236}">
                  <a16:creationId xmlns:a16="http://schemas.microsoft.com/office/drawing/2014/main" id="{A7958902-AEB6-4DE9-8533-452282B145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0" y="2111"/>
              <a:ext cx="16" cy="25"/>
            </a:xfrm>
            <a:custGeom>
              <a:avLst/>
              <a:gdLst>
                <a:gd name="T0" fmla="*/ 5 w 8"/>
                <a:gd name="T1" fmla="*/ 0 h 12"/>
                <a:gd name="T2" fmla="*/ 2 w 8"/>
                <a:gd name="T3" fmla="*/ 6 h 12"/>
                <a:gd name="T4" fmla="*/ 0 w 8"/>
                <a:gd name="T5" fmla="*/ 10 h 12"/>
                <a:gd name="T6" fmla="*/ 5 w 8"/>
                <a:gd name="T7" fmla="*/ 9 h 12"/>
                <a:gd name="T8" fmla="*/ 8 w 8"/>
                <a:gd name="T9" fmla="*/ 1 h 12"/>
                <a:gd name="T10" fmla="*/ 5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5" y="0"/>
                  </a:moveTo>
                  <a:cubicBezTo>
                    <a:pt x="5" y="0"/>
                    <a:pt x="2" y="3"/>
                    <a:pt x="2" y="6"/>
                  </a:cubicBezTo>
                  <a:cubicBezTo>
                    <a:pt x="2" y="9"/>
                    <a:pt x="2" y="9"/>
                    <a:pt x="0" y="10"/>
                  </a:cubicBezTo>
                  <a:cubicBezTo>
                    <a:pt x="0" y="10"/>
                    <a:pt x="3" y="12"/>
                    <a:pt x="5" y="9"/>
                  </a:cubicBezTo>
                  <a:cubicBezTo>
                    <a:pt x="6" y="6"/>
                    <a:pt x="8" y="1"/>
                    <a:pt x="8" y="1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5" name="Freeform 107">
              <a:extLst>
                <a:ext uri="{FF2B5EF4-FFF2-40B4-BE49-F238E27FC236}">
                  <a16:creationId xmlns:a16="http://schemas.microsoft.com/office/drawing/2014/main" id="{6D9AC48D-9D04-430B-A3CF-2A0B6101FF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85" y="2019"/>
              <a:ext cx="41" cy="25"/>
            </a:xfrm>
            <a:custGeom>
              <a:avLst/>
              <a:gdLst>
                <a:gd name="T0" fmla="*/ 20 w 20"/>
                <a:gd name="T1" fmla="*/ 1 h 12"/>
                <a:gd name="T2" fmla="*/ 17 w 20"/>
                <a:gd name="T3" fmla="*/ 0 h 12"/>
                <a:gd name="T4" fmla="*/ 17 w 20"/>
                <a:gd name="T5" fmla="*/ 0 h 12"/>
                <a:gd name="T6" fmla="*/ 9 w 20"/>
                <a:gd name="T7" fmla="*/ 1 h 12"/>
                <a:gd name="T8" fmla="*/ 0 w 20"/>
                <a:gd name="T9" fmla="*/ 4 h 12"/>
                <a:gd name="T10" fmla="*/ 0 w 20"/>
                <a:gd name="T11" fmla="*/ 4 h 12"/>
                <a:gd name="T12" fmla="*/ 4 w 20"/>
                <a:gd name="T13" fmla="*/ 8 h 12"/>
                <a:gd name="T14" fmla="*/ 9 w 20"/>
                <a:gd name="T15" fmla="*/ 11 h 12"/>
                <a:gd name="T16" fmla="*/ 10 w 20"/>
                <a:gd name="T17" fmla="*/ 12 h 12"/>
                <a:gd name="T18" fmla="*/ 10 w 20"/>
                <a:gd name="T19" fmla="*/ 12 h 12"/>
                <a:gd name="T20" fmla="*/ 15 w 20"/>
                <a:gd name="T21" fmla="*/ 7 h 12"/>
                <a:gd name="T22" fmla="*/ 20 w 20"/>
                <a:gd name="T23" fmla="*/ 1 h 12"/>
                <a:gd name="T24" fmla="*/ 20 w 20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12">
                  <a:moveTo>
                    <a:pt x="20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0"/>
                    <a:pt x="12" y="0"/>
                    <a:pt x="9" y="1"/>
                  </a:cubicBezTo>
                  <a:cubicBezTo>
                    <a:pt x="7" y="2"/>
                    <a:pt x="3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3" y="7"/>
                    <a:pt x="4" y="8"/>
                  </a:cubicBezTo>
                  <a:cubicBezTo>
                    <a:pt x="6" y="10"/>
                    <a:pt x="7" y="10"/>
                    <a:pt x="9" y="11"/>
                  </a:cubicBezTo>
                  <a:cubicBezTo>
                    <a:pt x="9" y="11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2" y="10"/>
                    <a:pt x="15" y="7"/>
                  </a:cubicBezTo>
                  <a:cubicBezTo>
                    <a:pt x="18" y="4"/>
                    <a:pt x="19" y="2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126" name="Group 110">
            <a:extLst>
              <a:ext uri="{FF2B5EF4-FFF2-40B4-BE49-F238E27FC236}">
                <a16:creationId xmlns:a16="http://schemas.microsoft.com/office/drawing/2014/main" id="{DBDC69E1-31CC-42C5-8BBF-0DA926C1E32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18238" y="3167063"/>
            <a:ext cx="495300" cy="438150"/>
            <a:chOff x="3917" y="1995"/>
            <a:chExt cx="312" cy="276"/>
          </a:xfrm>
        </p:grpSpPr>
        <p:sp>
          <p:nvSpPr>
            <p:cNvPr id="127" name="AutoShape 109">
              <a:extLst>
                <a:ext uri="{FF2B5EF4-FFF2-40B4-BE49-F238E27FC236}">
                  <a16:creationId xmlns:a16="http://schemas.microsoft.com/office/drawing/2014/main" id="{97F01847-165F-440B-A27B-101C21DE189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917" y="1995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8" name="Freeform 111">
              <a:extLst>
                <a:ext uri="{FF2B5EF4-FFF2-40B4-BE49-F238E27FC236}">
                  <a16:creationId xmlns:a16="http://schemas.microsoft.com/office/drawing/2014/main" id="{512F36B2-92E1-4A20-9C71-0A689ACCA7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19" y="1997"/>
              <a:ext cx="160" cy="276"/>
            </a:xfrm>
            <a:custGeom>
              <a:avLst/>
              <a:gdLst>
                <a:gd name="T0" fmla="*/ 34 w 77"/>
                <a:gd name="T1" fmla="*/ 105 h 132"/>
                <a:gd name="T2" fmla="*/ 39 w 77"/>
                <a:gd name="T3" fmla="*/ 108 h 132"/>
                <a:gd name="T4" fmla="*/ 68 w 77"/>
                <a:gd name="T5" fmla="*/ 122 h 132"/>
                <a:gd name="T6" fmla="*/ 68 w 77"/>
                <a:gd name="T7" fmla="*/ 9 h 132"/>
                <a:gd name="T8" fmla="*/ 59 w 77"/>
                <a:gd name="T9" fmla="*/ 9 h 132"/>
                <a:gd name="T10" fmla="*/ 37 w 77"/>
                <a:gd name="T11" fmla="*/ 23 h 132"/>
                <a:gd name="T12" fmla="*/ 33 w 77"/>
                <a:gd name="T13" fmla="*/ 26 h 132"/>
                <a:gd name="T14" fmla="*/ 21 w 77"/>
                <a:gd name="T15" fmla="*/ 42 h 132"/>
                <a:gd name="T16" fmla="*/ 21 w 77"/>
                <a:gd name="T17" fmla="*/ 44 h 132"/>
                <a:gd name="T18" fmla="*/ 18 w 77"/>
                <a:gd name="T19" fmla="*/ 48 h 132"/>
                <a:gd name="T20" fmla="*/ 10 w 77"/>
                <a:gd name="T21" fmla="*/ 65 h 132"/>
                <a:gd name="T22" fmla="*/ 15 w 77"/>
                <a:gd name="T23" fmla="*/ 78 h 132"/>
                <a:gd name="T24" fmla="*/ 17 w 77"/>
                <a:gd name="T25" fmla="*/ 83 h 132"/>
                <a:gd name="T26" fmla="*/ 21 w 77"/>
                <a:gd name="T27" fmla="*/ 101 h 132"/>
                <a:gd name="T28" fmla="*/ 34 w 77"/>
                <a:gd name="T29" fmla="*/ 105 h 132"/>
                <a:gd name="T30" fmla="*/ 34 w 77"/>
                <a:gd name="T31" fmla="*/ 105 h 132"/>
                <a:gd name="T32" fmla="*/ 61 w 77"/>
                <a:gd name="T33" fmla="*/ 132 h 132"/>
                <a:gd name="T34" fmla="*/ 31 w 77"/>
                <a:gd name="T35" fmla="*/ 115 h 132"/>
                <a:gd name="T36" fmla="*/ 13 w 77"/>
                <a:gd name="T37" fmla="*/ 107 h 132"/>
                <a:gd name="T38" fmla="*/ 7 w 77"/>
                <a:gd name="T39" fmla="*/ 83 h 132"/>
                <a:gd name="T40" fmla="*/ 0 w 77"/>
                <a:gd name="T41" fmla="*/ 65 h 132"/>
                <a:gd name="T42" fmla="*/ 11 w 77"/>
                <a:gd name="T43" fmla="*/ 41 h 132"/>
                <a:gd name="T44" fmla="*/ 29 w 77"/>
                <a:gd name="T45" fmla="*/ 17 h 132"/>
                <a:gd name="T46" fmla="*/ 59 w 77"/>
                <a:gd name="T47" fmla="*/ 0 h 132"/>
                <a:gd name="T48" fmla="*/ 73 w 77"/>
                <a:gd name="T49" fmla="*/ 0 h 132"/>
                <a:gd name="T50" fmla="*/ 77 w 77"/>
                <a:gd name="T51" fmla="*/ 5 h 132"/>
                <a:gd name="T52" fmla="*/ 77 w 77"/>
                <a:gd name="T53" fmla="*/ 126 h 132"/>
                <a:gd name="T54" fmla="*/ 73 w 77"/>
                <a:gd name="T55" fmla="*/ 131 h 132"/>
                <a:gd name="T56" fmla="*/ 61 w 77"/>
                <a:gd name="T5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132">
                  <a:moveTo>
                    <a:pt x="34" y="105"/>
                  </a:moveTo>
                  <a:cubicBezTo>
                    <a:pt x="36" y="105"/>
                    <a:pt x="38" y="106"/>
                    <a:pt x="39" y="108"/>
                  </a:cubicBezTo>
                  <a:cubicBezTo>
                    <a:pt x="42" y="116"/>
                    <a:pt x="49" y="124"/>
                    <a:pt x="68" y="122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47" y="9"/>
                    <a:pt x="38" y="18"/>
                    <a:pt x="37" y="23"/>
                  </a:cubicBezTo>
                  <a:cubicBezTo>
                    <a:pt x="36" y="25"/>
                    <a:pt x="35" y="26"/>
                    <a:pt x="33" y="26"/>
                  </a:cubicBezTo>
                  <a:cubicBezTo>
                    <a:pt x="26" y="27"/>
                    <a:pt x="21" y="33"/>
                    <a:pt x="21" y="42"/>
                  </a:cubicBezTo>
                  <a:cubicBezTo>
                    <a:pt x="21" y="42"/>
                    <a:pt x="21" y="43"/>
                    <a:pt x="21" y="44"/>
                  </a:cubicBezTo>
                  <a:cubicBezTo>
                    <a:pt x="21" y="46"/>
                    <a:pt x="20" y="47"/>
                    <a:pt x="18" y="48"/>
                  </a:cubicBezTo>
                  <a:cubicBezTo>
                    <a:pt x="13" y="51"/>
                    <a:pt x="10" y="57"/>
                    <a:pt x="10" y="65"/>
                  </a:cubicBezTo>
                  <a:cubicBezTo>
                    <a:pt x="10" y="70"/>
                    <a:pt x="12" y="76"/>
                    <a:pt x="15" y="78"/>
                  </a:cubicBezTo>
                  <a:cubicBezTo>
                    <a:pt x="16" y="80"/>
                    <a:pt x="17" y="81"/>
                    <a:pt x="17" y="83"/>
                  </a:cubicBezTo>
                  <a:cubicBezTo>
                    <a:pt x="15" y="88"/>
                    <a:pt x="16" y="96"/>
                    <a:pt x="21" y="101"/>
                  </a:cubicBezTo>
                  <a:cubicBezTo>
                    <a:pt x="24" y="104"/>
                    <a:pt x="28" y="106"/>
                    <a:pt x="34" y="105"/>
                  </a:cubicBezTo>
                  <a:cubicBezTo>
                    <a:pt x="34" y="105"/>
                    <a:pt x="34" y="105"/>
                    <a:pt x="34" y="105"/>
                  </a:cubicBezTo>
                  <a:moveTo>
                    <a:pt x="61" y="132"/>
                  </a:moveTo>
                  <a:cubicBezTo>
                    <a:pt x="47" y="132"/>
                    <a:pt x="37" y="126"/>
                    <a:pt x="31" y="115"/>
                  </a:cubicBezTo>
                  <a:cubicBezTo>
                    <a:pt x="22" y="115"/>
                    <a:pt x="17" y="111"/>
                    <a:pt x="13" y="107"/>
                  </a:cubicBezTo>
                  <a:cubicBezTo>
                    <a:pt x="8" y="101"/>
                    <a:pt x="6" y="91"/>
                    <a:pt x="7" y="83"/>
                  </a:cubicBezTo>
                  <a:cubicBezTo>
                    <a:pt x="3" y="79"/>
                    <a:pt x="0" y="72"/>
                    <a:pt x="0" y="65"/>
                  </a:cubicBezTo>
                  <a:cubicBezTo>
                    <a:pt x="0" y="55"/>
                    <a:pt x="5" y="46"/>
                    <a:pt x="11" y="41"/>
                  </a:cubicBezTo>
                  <a:cubicBezTo>
                    <a:pt x="11" y="29"/>
                    <a:pt x="18" y="20"/>
                    <a:pt x="29" y="17"/>
                  </a:cubicBezTo>
                  <a:cubicBezTo>
                    <a:pt x="33" y="8"/>
                    <a:pt x="45" y="0"/>
                    <a:pt x="59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5" y="0"/>
                    <a:pt x="77" y="2"/>
                    <a:pt x="77" y="5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77" y="128"/>
                    <a:pt x="76" y="130"/>
                    <a:pt x="73" y="131"/>
                  </a:cubicBezTo>
                  <a:cubicBezTo>
                    <a:pt x="69" y="132"/>
                    <a:pt x="65" y="132"/>
                    <a:pt x="61" y="13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9" name="Freeform 112">
              <a:extLst>
                <a:ext uri="{FF2B5EF4-FFF2-40B4-BE49-F238E27FC236}">
                  <a16:creationId xmlns:a16="http://schemas.microsoft.com/office/drawing/2014/main" id="{DE36C2DD-FA8D-4F1E-8FF6-356B1DB45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" y="2041"/>
              <a:ext cx="52" cy="52"/>
            </a:xfrm>
            <a:custGeom>
              <a:avLst/>
              <a:gdLst>
                <a:gd name="T0" fmla="*/ 25 w 25"/>
                <a:gd name="T1" fmla="*/ 25 h 25"/>
                <a:gd name="T2" fmla="*/ 0 w 25"/>
                <a:gd name="T3" fmla="*/ 0 h 25"/>
                <a:gd name="T4" fmla="*/ 10 w 25"/>
                <a:gd name="T5" fmla="*/ 0 h 25"/>
                <a:gd name="T6" fmla="*/ 25 w 25"/>
                <a:gd name="T7" fmla="*/ 16 h 25"/>
                <a:gd name="T8" fmla="*/ 25 w 25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5" y="25"/>
                  </a:moveTo>
                  <a:cubicBezTo>
                    <a:pt x="14" y="25"/>
                    <a:pt x="0" y="23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4"/>
                    <a:pt x="15" y="16"/>
                    <a:pt x="25" y="16"/>
                  </a:cubicBezTo>
                  <a:lnTo>
                    <a:pt x="25" y="25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0" name="Freeform 113">
              <a:extLst>
                <a:ext uri="{FF2B5EF4-FFF2-40B4-BE49-F238E27FC236}">
                  <a16:creationId xmlns:a16="http://schemas.microsoft.com/office/drawing/2014/main" id="{FB78A904-DACB-4DD7-B51D-135E90A957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2" y="2100"/>
              <a:ext cx="95" cy="41"/>
            </a:xfrm>
            <a:custGeom>
              <a:avLst/>
              <a:gdLst>
                <a:gd name="T0" fmla="*/ 9 w 46"/>
                <a:gd name="T1" fmla="*/ 20 h 20"/>
                <a:gd name="T2" fmla="*/ 0 w 46"/>
                <a:gd name="T3" fmla="*/ 17 h 20"/>
                <a:gd name="T4" fmla="*/ 5 w 46"/>
                <a:gd name="T5" fmla="*/ 9 h 20"/>
                <a:gd name="T6" fmla="*/ 18 w 46"/>
                <a:gd name="T7" fmla="*/ 6 h 20"/>
                <a:gd name="T8" fmla="*/ 32 w 46"/>
                <a:gd name="T9" fmla="*/ 0 h 20"/>
                <a:gd name="T10" fmla="*/ 32 w 46"/>
                <a:gd name="T11" fmla="*/ 0 h 20"/>
                <a:gd name="T12" fmla="*/ 46 w 46"/>
                <a:gd name="T13" fmla="*/ 7 h 20"/>
                <a:gd name="T14" fmla="*/ 39 w 46"/>
                <a:gd name="T15" fmla="*/ 13 h 20"/>
                <a:gd name="T16" fmla="*/ 32 w 46"/>
                <a:gd name="T17" fmla="*/ 9 h 20"/>
                <a:gd name="T18" fmla="*/ 32 w 46"/>
                <a:gd name="T19" fmla="*/ 9 h 20"/>
                <a:gd name="T20" fmla="*/ 25 w 46"/>
                <a:gd name="T21" fmla="*/ 13 h 20"/>
                <a:gd name="T22" fmla="*/ 9 w 46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20">
                  <a:moveTo>
                    <a:pt x="9" y="20"/>
                  </a:moveTo>
                  <a:cubicBezTo>
                    <a:pt x="6" y="20"/>
                    <a:pt x="2" y="19"/>
                    <a:pt x="0" y="1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8" y="11"/>
                    <a:pt x="15" y="10"/>
                    <a:pt x="18" y="6"/>
                  </a:cubicBezTo>
                  <a:cubicBezTo>
                    <a:pt x="22" y="2"/>
                    <a:pt x="27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7" y="0"/>
                    <a:pt x="42" y="2"/>
                    <a:pt x="46" y="7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1"/>
                    <a:pt x="34" y="9"/>
                    <a:pt x="3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0" y="9"/>
                    <a:pt x="27" y="11"/>
                    <a:pt x="25" y="13"/>
                  </a:cubicBezTo>
                  <a:cubicBezTo>
                    <a:pt x="21" y="17"/>
                    <a:pt x="15" y="20"/>
                    <a:pt x="9" y="2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1" name="Freeform 114">
              <a:extLst>
                <a:ext uri="{FF2B5EF4-FFF2-40B4-BE49-F238E27FC236}">
                  <a16:creationId xmlns:a16="http://schemas.microsoft.com/office/drawing/2014/main" id="{3D5C46A6-F71C-4D94-8382-BEC9A3696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9" y="2039"/>
              <a:ext cx="54" cy="29"/>
            </a:xfrm>
            <a:custGeom>
              <a:avLst/>
              <a:gdLst>
                <a:gd name="T0" fmla="*/ 17 w 26"/>
                <a:gd name="T1" fmla="*/ 14 h 14"/>
                <a:gd name="T2" fmla="*/ 0 w 26"/>
                <a:gd name="T3" fmla="*/ 3 h 14"/>
                <a:gd name="T4" fmla="*/ 9 w 26"/>
                <a:gd name="T5" fmla="*/ 0 h 14"/>
                <a:gd name="T6" fmla="*/ 23 w 26"/>
                <a:gd name="T7" fmla="*/ 4 h 14"/>
                <a:gd name="T8" fmla="*/ 26 w 26"/>
                <a:gd name="T9" fmla="*/ 13 h 14"/>
                <a:gd name="T10" fmla="*/ 17 w 26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">
                  <a:moveTo>
                    <a:pt x="17" y="14"/>
                  </a:moveTo>
                  <a:cubicBezTo>
                    <a:pt x="10" y="14"/>
                    <a:pt x="3" y="10"/>
                    <a:pt x="0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5"/>
                    <a:pt x="17" y="6"/>
                    <a:pt x="23" y="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3" y="14"/>
                    <a:pt x="20" y="14"/>
                    <a:pt x="17" y="14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2" name="Freeform 115">
              <a:extLst>
                <a:ext uri="{FF2B5EF4-FFF2-40B4-BE49-F238E27FC236}">
                  <a16:creationId xmlns:a16="http://schemas.microsoft.com/office/drawing/2014/main" id="{EC18B51F-6304-4736-AD71-093C00CF11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27" y="2183"/>
              <a:ext cx="46" cy="36"/>
            </a:xfrm>
            <a:custGeom>
              <a:avLst/>
              <a:gdLst>
                <a:gd name="T0" fmla="*/ 9 w 22"/>
                <a:gd name="T1" fmla="*/ 17 h 17"/>
                <a:gd name="T2" fmla="*/ 0 w 22"/>
                <a:gd name="T3" fmla="*/ 13 h 17"/>
                <a:gd name="T4" fmla="*/ 22 w 22"/>
                <a:gd name="T5" fmla="*/ 4 h 17"/>
                <a:gd name="T6" fmla="*/ 19 w 22"/>
                <a:gd name="T7" fmla="*/ 13 h 17"/>
                <a:gd name="T8" fmla="*/ 9 w 22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7">
                  <a:moveTo>
                    <a:pt x="9" y="17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6"/>
                    <a:pt x="12" y="0"/>
                    <a:pt x="22" y="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4" y="11"/>
                    <a:pt x="10" y="14"/>
                    <a:pt x="9" y="17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3" name="Freeform 116">
              <a:extLst>
                <a:ext uri="{FF2B5EF4-FFF2-40B4-BE49-F238E27FC236}">
                  <a16:creationId xmlns:a16="http://schemas.microsoft.com/office/drawing/2014/main" id="{0990FFFB-A71D-4990-B70B-4A3E1A7050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69" y="2169"/>
              <a:ext cx="33" cy="31"/>
            </a:xfrm>
            <a:custGeom>
              <a:avLst/>
              <a:gdLst>
                <a:gd name="T0" fmla="*/ 14 w 16"/>
                <a:gd name="T1" fmla="*/ 15 h 15"/>
                <a:gd name="T2" fmla="*/ 0 w 16"/>
                <a:gd name="T3" fmla="*/ 0 h 15"/>
                <a:gd name="T4" fmla="*/ 10 w 16"/>
                <a:gd name="T5" fmla="*/ 0 h 15"/>
                <a:gd name="T6" fmla="*/ 16 w 16"/>
                <a:gd name="T7" fmla="*/ 5 h 15"/>
                <a:gd name="T8" fmla="*/ 14 w 16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4" y="15"/>
                  </a:moveTo>
                  <a:cubicBezTo>
                    <a:pt x="7" y="14"/>
                    <a:pt x="0" y="7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2" y="5"/>
                    <a:pt x="16" y="5"/>
                  </a:cubicBezTo>
                  <a:lnTo>
                    <a:pt x="14" y="15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4" name="Freeform 117">
              <a:extLst>
                <a:ext uri="{FF2B5EF4-FFF2-40B4-BE49-F238E27FC236}">
                  <a16:creationId xmlns:a16="http://schemas.microsoft.com/office/drawing/2014/main" id="{141A3AAD-C28C-44C2-B60A-6DB7FCC8D4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9" y="2158"/>
              <a:ext cx="63" cy="69"/>
            </a:xfrm>
            <a:custGeom>
              <a:avLst/>
              <a:gdLst>
                <a:gd name="T0" fmla="*/ 10 w 30"/>
                <a:gd name="T1" fmla="*/ 33 h 33"/>
                <a:gd name="T2" fmla="*/ 0 w 30"/>
                <a:gd name="T3" fmla="*/ 33 h 33"/>
                <a:gd name="T4" fmla="*/ 30 w 30"/>
                <a:gd name="T5" fmla="*/ 0 h 33"/>
                <a:gd name="T6" fmla="*/ 30 w 30"/>
                <a:gd name="T7" fmla="*/ 10 h 33"/>
                <a:gd name="T8" fmla="*/ 10 w 3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1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17"/>
                    <a:pt x="11" y="0"/>
                    <a:pt x="30" y="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14" y="10"/>
                    <a:pt x="10" y="25"/>
                    <a:pt x="10" y="33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5" name="Freeform 118">
              <a:extLst>
                <a:ext uri="{FF2B5EF4-FFF2-40B4-BE49-F238E27FC236}">
                  <a16:creationId xmlns:a16="http://schemas.microsoft.com/office/drawing/2014/main" id="{F63C3B14-ECEA-4037-8DFF-493BBCA183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90" y="1997"/>
              <a:ext cx="137" cy="274"/>
            </a:xfrm>
            <a:custGeom>
              <a:avLst/>
              <a:gdLst>
                <a:gd name="T0" fmla="*/ 10 w 66"/>
                <a:gd name="T1" fmla="*/ 131 h 131"/>
                <a:gd name="T2" fmla="*/ 0 w 66"/>
                <a:gd name="T3" fmla="*/ 131 h 131"/>
                <a:gd name="T4" fmla="*/ 0 w 66"/>
                <a:gd name="T5" fmla="*/ 121 h 131"/>
                <a:gd name="T6" fmla="*/ 5 w 66"/>
                <a:gd name="T7" fmla="*/ 121 h 131"/>
                <a:gd name="T8" fmla="*/ 5 w 66"/>
                <a:gd name="T9" fmla="*/ 111 h 131"/>
                <a:gd name="T10" fmla="*/ 9 w 66"/>
                <a:gd name="T11" fmla="*/ 106 h 131"/>
                <a:gd name="T12" fmla="*/ 23 w 66"/>
                <a:gd name="T13" fmla="*/ 101 h 131"/>
                <a:gd name="T14" fmla="*/ 29 w 66"/>
                <a:gd name="T15" fmla="*/ 101 h 131"/>
                <a:gd name="T16" fmla="*/ 36 w 66"/>
                <a:gd name="T17" fmla="*/ 108 h 131"/>
                <a:gd name="T18" fmla="*/ 44 w 66"/>
                <a:gd name="T19" fmla="*/ 101 h 131"/>
                <a:gd name="T20" fmla="*/ 37 w 66"/>
                <a:gd name="T21" fmla="*/ 94 h 131"/>
                <a:gd name="T22" fmla="*/ 36 w 66"/>
                <a:gd name="T23" fmla="*/ 88 h 131"/>
                <a:gd name="T24" fmla="*/ 42 w 66"/>
                <a:gd name="T25" fmla="*/ 74 h 131"/>
                <a:gd name="T26" fmla="*/ 47 w 66"/>
                <a:gd name="T27" fmla="*/ 70 h 131"/>
                <a:gd name="T28" fmla="*/ 56 w 66"/>
                <a:gd name="T29" fmla="*/ 70 h 131"/>
                <a:gd name="T30" fmla="*/ 56 w 66"/>
                <a:gd name="T31" fmla="*/ 61 h 131"/>
                <a:gd name="T32" fmla="*/ 47 w 66"/>
                <a:gd name="T33" fmla="*/ 61 h 131"/>
                <a:gd name="T34" fmla="*/ 42 w 66"/>
                <a:gd name="T35" fmla="*/ 57 h 131"/>
                <a:gd name="T36" fmla="*/ 36 w 66"/>
                <a:gd name="T37" fmla="*/ 43 h 131"/>
                <a:gd name="T38" fmla="*/ 37 w 66"/>
                <a:gd name="T39" fmla="*/ 37 h 131"/>
                <a:gd name="T40" fmla="*/ 44 w 66"/>
                <a:gd name="T41" fmla="*/ 30 h 131"/>
                <a:gd name="T42" fmla="*/ 36 w 66"/>
                <a:gd name="T43" fmla="*/ 22 h 131"/>
                <a:gd name="T44" fmla="*/ 29 w 66"/>
                <a:gd name="T45" fmla="*/ 29 h 131"/>
                <a:gd name="T46" fmla="*/ 23 w 66"/>
                <a:gd name="T47" fmla="*/ 30 h 131"/>
                <a:gd name="T48" fmla="*/ 9 w 66"/>
                <a:gd name="T49" fmla="*/ 24 h 131"/>
                <a:gd name="T50" fmla="*/ 5 w 66"/>
                <a:gd name="T51" fmla="*/ 19 h 131"/>
                <a:gd name="T52" fmla="*/ 5 w 66"/>
                <a:gd name="T53" fmla="*/ 9 h 131"/>
                <a:gd name="T54" fmla="*/ 0 w 66"/>
                <a:gd name="T55" fmla="*/ 9 h 131"/>
                <a:gd name="T56" fmla="*/ 0 w 66"/>
                <a:gd name="T57" fmla="*/ 0 h 131"/>
                <a:gd name="T58" fmla="*/ 10 w 66"/>
                <a:gd name="T59" fmla="*/ 0 h 131"/>
                <a:gd name="T60" fmla="*/ 15 w 66"/>
                <a:gd name="T61" fmla="*/ 5 h 131"/>
                <a:gd name="T62" fmla="*/ 15 w 66"/>
                <a:gd name="T63" fmla="*/ 15 h 131"/>
                <a:gd name="T64" fmla="*/ 25 w 66"/>
                <a:gd name="T65" fmla="*/ 19 h 131"/>
                <a:gd name="T66" fmla="*/ 33 w 66"/>
                <a:gd name="T67" fmla="*/ 12 h 131"/>
                <a:gd name="T68" fmla="*/ 39 w 66"/>
                <a:gd name="T69" fmla="*/ 12 h 131"/>
                <a:gd name="T70" fmla="*/ 54 w 66"/>
                <a:gd name="T71" fmla="*/ 26 h 131"/>
                <a:gd name="T72" fmla="*/ 54 w 66"/>
                <a:gd name="T73" fmla="*/ 33 h 131"/>
                <a:gd name="T74" fmla="*/ 46 w 66"/>
                <a:gd name="T75" fmla="*/ 41 h 131"/>
                <a:gd name="T76" fmla="*/ 50 w 66"/>
                <a:gd name="T77" fmla="*/ 51 h 131"/>
                <a:gd name="T78" fmla="*/ 61 w 66"/>
                <a:gd name="T79" fmla="*/ 51 h 131"/>
                <a:gd name="T80" fmla="*/ 66 w 66"/>
                <a:gd name="T81" fmla="*/ 56 h 131"/>
                <a:gd name="T82" fmla="*/ 66 w 66"/>
                <a:gd name="T83" fmla="*/ 75 h 131"/>
                <a:gd name="T84" fmla="*/ 61 w 66"/>
                <a:gd name="T85" fmla="*/ 80 h 131"/>
                <a:gd name="T86" fmla="*/ 50 w 66"/>
                <a:gd name="T87" fmla="*/ 80 h 131"/>
                <a:gd name="T88" fmla="*/ 46 w 66"/>
                <a:gd name="T89" fmla="*/ 90 h 131"/>
                <a:gd name="T90" fmla="*/ 54 w 66"/>
                <a:gd name="T91" fmla="*/ 97 h 131"/>
                <a:gd name="T92" fmla="*/ 54 w 66"/>
                <a:gd name="T93" fmla="*/ 104 h 131"/>
                <a:gd name="T94" fmla="*/ 40 w 66"/>
                <a:gd name="T95" fmla="*/ 118 h 131"/>
                <a:gd name="T96" fmla="*/ 33 w 66"/>
                <a:gd name="T97" fmla="*/ 119 h 131"/>
                <a:gd name="T98" fmla="*/ 25 w 66"/>
                <a:gd name="T99" fmla="*/ 111 h 131"/>
                <a:gd name="T100" fmla="*/ 15 w 66"/>
                <a:gd name="T101" fmla="*/ 115 h 131"/>
                <a:gd name="T102" fmla="*/ 15 w 66"/>
                <a:gd name="T103" fmla="*/ 126 h 131"/>
                <a:gd name="T104" fmla="*/ 10 w 66"/>
                <a:gd name="T105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6" h="131">
                  <a:moveTo>
                    <a:pt x="10" y="131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09"/>
                    <a:pt x="7" y="107"/>
                    <a:pt x="9" y="106"/>
                  </a:cubicBezTo>
                  <a:cubicBezTo>
                    <a:pt x="14" y="105"/>
                    <a:pt x="18" y="104"/>
                    <a:pt x="23" y="101"/>
                  </a:cubicBezTo>
                  <a:cubicBezTo>
                    <a:pt x="25" y="100"/>
                    <a:pt x="27" y="100"/>
                    <a:pt x="29" y="101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5" y="92"/>
                    <a:pt x="35" y="90"/>
                    <a:pt x="36" y="88"/>
                  </a:cubicBezTo>
                  <a:cubicBezTo>
                    <a:pt x="39" y="84"/>
                    <a:pt x="41" y="80"/>
                    <a:pt x="42" y="74"/>
                  </a:cubicBezTo>
                  <a:cubicBezTo>
                    <a:pt x="42" y="72"/>
                    <a:pt x="44" y="70"/>
                    <a:pt x="47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4" y="61"/>
                    <a:pt x="42" y="59"/>
                    <a:pt x="42" y="57"/>
                  </a:cubicBezTo>
                  <a:cubicBezTo>
                    <a:pt x="41" y="52"/>
                    <a:pt x="39" y="48"/>
                    <a:pt x="36" y="43"/>
                  </a:cubicBezTo>
                  <a:cubicBezTo>
                    <a:pt x="35" y="41"/>
                    <a:pt x="35" y="38"/>
                    <a:pt x="37" y="37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7" y="30"/>
                    <a:pt x="25" y="31"/>
                    <a:pt x="23" y="30"/>
                  </a:cubicBezTo>
                  <a:cubicBezTo>
                    <a:pt x="18" y="27"/>
                    <a:pt x="14" y="25"/>
                    <a:pt x="9" y="24"/>
                  </a:cubicBezTo>
                  <a:cubicBezTo>
                    <a:pt x="7" y="23"/>
                    <a:pt x="5" y="21"/>
                    <a:pt x="5" y="1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5" y="2"/>
                    <a:pt x="15" y="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8" y="16"/>
                    <a:pt x="21" y="18"/>
                    <a:pt x="25" y="19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5" y="10"/>
                    <a:pt x="38" y="10"/>
                    <a:pt x="39" y="1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6" y="28"/>
                    <a:pt x="56" y="31"/>
                    <a:pt x="54" y="33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8" y="44"/>
                    <a:pt x="49" y="47"/>
                    <a:pt x="50" y="51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4" y="51"/>
                    <a:pt x="66" y="53"/>
                    <a:pt x="66" y="56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8"/>
                    <a:pt x="64" y="80"/>
                    <a:pt x="61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49" y="84"/>
                    <a:pt x="48" y="87"/>
                    <a:pt x="46" y="90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102"/>
                    <a:pt x="54" y="104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38" y="120"/>
                    <a:pt x="35" y="120"/>
                    <a:pt x="33" y="119"/>
                  </a:cubicBezTo>
                  <a:cubicBezTo>
                    <a:pt x="25" y="111"/>
                    <a:pt x="25" y="111"/>
                    <a:pt x="25" y="111"/>
                  </a:cubicBezTo>
                  <a:cubicBezTo>
                    <a:pt x="22" y="113"/>
                    <a:pt x="18" y="114"/>
                    <a:pt x="15" y="115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5" y="129"/>
                    <a:pt x="12" y="131"/>
                    <a:pt x="10" y="131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6" name="Freeform 119">
              <a:extLst>
                <a:ext uri="{FF2B5EF4-FFF2-40B4-BE49-F238E27FC236}">
                  <a16:creationId xmlns:a16="http://schemas.microsoft.com/office/drawing/2014/main" id="{C9EA57A9-C1E8-4ABA-91E1-A238C64640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90" y="2070"/>
              <a:ext cx="64" cy="126"/>
            </a:xfrm>
            <a:custGeom>
              <a:avLst/>
              <a:gdLst>
                <a:gd name="T0" fmla="*/ 0 w 31"/>
                <a:gd name="T1" fmla="*/ 60 h 60"/>
                <a:gd name="T2" fmla="*/ 0 w 31"/>
                <a:gd name="T3" fmla="*/ 51 h 60"/>
                <a:gd name="T4" fmla="*/ 21 w 31"/>
                <a:gd name="T5" fmla="*/ 30 h 60"/>
                <a:gd name="T6" fmla="*/ 0 w 31"/>
                <a:gd name="T7" fmla="*/ 10 h 60"/>
                <a:gd name="T8" fmla="*/ 0 w 31"/>
                <a:gd name="T9" fmla="*/ 0 h 60"/>
                <a:gd name="T10" fmla="*/ 31 w 31"/>
                <a:gd name="T11" fmla="*/ 30 h 60"/>
                <a:gd name="T12" fmla="*/ 0 w 31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60">
                  <a:moveTo>
                    <a:pt x="0" y="6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12" y="51"/>
                    <a:pt x="21" y="41"/>
                    <a:pt x="21" y="30"/>
                  </a:cubicBezTo>
                  <a:cubicBezTo>
                    <a:pt x="21" y="19"/>
                    <a:pt x="12" y="10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31" y="13"/>
                    <a:pt x="31" y="30"/>
                  </a:cubicBezTo>
                  <a:cubicBezTo>
                    <a:pt x="31" y="47"/>
                    <a:pt x="17" y="60"/>
                    <a:pt x="0" y="6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7" name="Freeform 120">
              <a:extLst>
                <a:ext uri="{FF2B5EF4-FFF2-40B4-BE49-F238E27FC236}">
                  <a16:creationId xmlns:a16="http://schemas.microsoft.com/office/drawing/2014/main" id="{DA721602-7DC7-4EA8-A4E6-EE90128AE9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65" y="2095"/>
              <a:ext cx="31" cy="61"/>
            </a:xfrm>
            <a:custGeom>
              <a:avLst/>
              <a:gdLst>
                <a:gd name="T0" fmla="*/ 5 w 15"/>
                <a:gd name="T1" fmla="*/ 29 h 29"/>
                <a:gd name="T2" fmla="*/ 2 w 15"/>
                <a:gd name="T3" fmla="*/ 20 h 29"/>
                <a:gd name="T4" fmla="*/ 5 w 15"/>
                <a:gd name="T5" fmla="*/ 15 h 29"/>
                <a:gd name="T6" fmla="*/ 0 w 15"/>
                <a:gd name="T7" fmla="*/ 10 h 29"/>
                <a:gd name="T8" fmla="*/ 0 w 15"/>
                <a:gd name="T9" fmla="*/ 0 h 29"/>
                <a:gd name="T10" fmla="*/ 15 w 15"/>
                <a:gd name="T11" fmla="*/ 15 h 29"/>
                <a:gd name="T12" fmla="*/ 5 w 15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9">
                  <a:moveTo>
                    <a:pt x="5" y="29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4" y="20"/>
                    <a:pt x="5" y="17"/>
                    <a:pt x="5" y="15"/>
                  </a:cubicBezTo>
                  <a:cubicBezTo>
                    <a:pt x="5" y="12"/>
                    <a:pt x="3" y="10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5" y="7"/>
                    <a:pt x="15" y="15"/>
                  </a:cubicBezTo>
                  <a:cubicBezTo>
                    <a:pt x="15" y="21"/>
                    <a:pt x="11" y="27"/>
                    <a:pt x="5" y="29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59276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irkler /m pil og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7612E60-73D6-4E03-A75B-7B60A12C2020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F3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62911" y="288036"/>
            <a:ext cx="4818179" cy="677108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A1B0674C-4CBD-4F5B-B1E6-8439D0BF7885}"/>
              </a:ext>
            </a:extLst>
          </p:cNvPr>
          <p:cNvCxnSpPr/>
          <p:nvPr userDrawn="1"/>
        </p:nvCxnSpPr>
        <p:spPr>
          <a:xfrm>
            <a:off x="4374547" y="1152144"/>
            <a:ext cx="36004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3A9E4C3C-60DF-4AF7-8A97-E7278FA1D9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2109" y="3672458"/>
            <a:ext cx="1440000" cy="486304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900" b="1">
                <a:solidFill>
                  <a:srgbClr val="575756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</p:txBody>
      </p:sp>
      <p:sp>
        <p:nvSpPr>
          <p:cNvPr id="18" name="Plassholder for tekst 6">
            <a:extLst>
              <a:ext uri="{FF2B5EF4-FFF2-40B4-BE49-F238E27FC236}">
                <a16:creationId xmlns:a16="http://schemas.microsoft.com/office/drawing/2014/main" id="{5AD5930B-D40B-4148-B90D-77942745996E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2110" y="1800225"/>
            <a:ext cx="1440000" cy="1440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100" b="1">
                <a:solidFill>
                  <a:schemeClr val="bg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 i="1">
                <a:solidFill>
                  <a:schemeClr val="bg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8" name="Plassholder for tekst 6">
            <a:extLst>
              <a:ext uri="{FF2B5EF4-FFF2-40B4-BE49-F238E27FC236}">
                <a16:creationId xmlns:a16="http://schemas.microsoft.com/office/drawing/2014/main" id="{42427E31-A536-4991-B65C-D07E0CE82B70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6858857" y="1800225"/>
            <a:ext cx="1440000" cy="1440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100" b="1">
                <a:solidFill>
                  <a:schemeClr val="bg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 i="1">
                <a:solidFill>
                  <a:schemeClr val="bg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24228C00-B371-403E-809D-0672BEAA2176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2874359" y="1800225"/>
            <a:ext cx="1440000" cy="1440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100" b="1">
                <a:solidFill>
                  <a:schemeClr val="bg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 i="1">
                <a:solidFill>
                  <a:schemeClr val="bg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30" name="Plassholder for tekst 6">
            <a:extLst>
              <a:ext uri="{FF2B5EF4-FFF2-40B4-BE49-F238E27FC236}">
                <a16:creationId xmlns:a16="http://schemas.microsoft.com/office/drawing/2014/main" id="{CD2BAB32-0566-4F91-98E8-89AA739AF70D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866608" y="1800225"/>
            <a:ext cx="1440000" cy="1440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100" b="1">
                <a:solidFill>
                  <a:schemeClr val="bg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 i="1">
                <a:solidFill>
                  <a:schemeClr val="bg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31" name="Plassholder for tekst 6">
            <a:extLst>
              <a:ext uri="{FF2B5EF4-FFF2-40B4-BE49-F238E27FC236}">
                <a16:creationId xmlns:a16="http://schemas.microsoft.com/office/drawing/2014/main" id="{DF06AFBD-74A0-4638-A39F-A1988A28AB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74359" y="3672458"/>
            <a:ext cx="1440000" cy="486304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900" b="1">
                <a:solidFill>
                  <a:srgbClr val="575756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</p:txBody>
      </p:sp>
      <p:sp>
        <p:nvSpPr>
          <p:cNvPr id="32" name="Plassholder for tekst 6">
            <a:extLst>
              <a:ext uri="{FF2B5EF4-FFF2-40B4-BE49-F238E27FC236}">
                <a16:creationId xmlns:a16="http://schemas.microsoft.com/office/drawing/2014/main" id="{EB1D7B8C-63B4-43FA-8B9D-B0C9B48F4F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66608" y="3672458"/>
            <a:ext cx="1440000" cy="486304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900" b="1">
                <a:solidFill>
                  <a:srgbClr val="575756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</p:txBody>
      </p:sp>
      <p:sp>
        <p:nvSpPr>
          <p:cNvPr id="33" name="Plassholder for tekst 6">
            <a:extLst>
              <a:ext uri="{FF2B5EF4-FFF2-40B4-BE49-F238E27FC236}">
                <a16:creationId xmlns:a16="http://schemas.microsoft.com/office/drawing/2014/main" id="{196C7059-84CC-4EDC-B159-3C1B9EF4E1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857" y="3672458"/>
            <a:ext cx="1440000" cy="486304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900" b="1">
                <a:solidFill>
                  <a:srgbClr val="575756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3907B02A-3584-4C48-8335-278CA38042F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51110" y="3346703"/>
            <a:ext cx="133350" cy="236538"/>
            <a:chOff x="1222" y="2111"/>
            <a:chExt cx="84" cy="149"/>
          </a:xfrm>
        </p:grpSpPr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EBE75BB7-9725-4473-9B6C-DC9323E2C34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264" y="2111"/>
              <a:ext cx="0" cy="149"/>
            </a:xfrm>
            <a:prstGeom prst="line">
              <a:avLst/>
            </a:prstGeom>
            <a:noFill/>
            <a:ln w="26988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DA34D04-667F-4634-B470-10DE5143DF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2" y="2215"/>
              <a:ext cx="84" cy="45"/>
            </a:xfrm>
            <a:custGeom>
              <a:avLst/>
              <a:gdLst>
                <a:gd name="T0" fmla="*/ 84 w 84"/>
                <a:gd name="T1" fmla="*/ 0 h 45"/>
                <a:gd name="T2" fmla="*/ 42 w 84"/>
                <a:gd name="T3" fmla="*/ 45 h 45"/>
                <a:gd name="T4" fmla="*/ 0 w 84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45">
                  <a:moveTo>
                    <a:pt x="84" y="0"/>
                  </a:moveTo>
                  <a:lnTo>
                    <a:pt x="42" y="45"/>
                  </a:lnTo>
                  <a:lnTo>
                    <a:pt x="0" y="0"/>
                  </a:lnTo>
                </a:path>
              </a:pathLst>
            </a:custGeom>
            <a:noFill/>
            <a:ln w="26988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26" name="Group 4">
            <a:extLst>
              <a:ext uri="{FF2B5EF4-FFF2-40B4-BE49-F238E27FC236}">
                <a16:creationId xmlns:a16="http://schemas.microsoft.com/office/drawing/2014/main" id="{86C27C1B-8507-490E-B4B4-DF95203AF70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53098" y="3346703"/>
            <a:ext cx="133350" cy="236538"/>
            <a:chOff x="1222" y="2111"/>
            <a:chExt cx="84" cy="149"/>
          </a:xfrm>
        </p:grpSpPr>
        <p:sp>
          <p:nvSpPr>
            <p:cNvPr id="27" name="Line 5">
              <a:extLst>
                <a:ext uri="{FF2B5EF4-FFF2-40B4-BE49-F238E27FC236}">
                  <a16:creationId xmlns:a16="http://schemas.microsoft.com/office/drawing/2014/main" id="{23F9A046-5B55-4A12-B11C-8DF7D485946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264" y="2111"/>
              <a:ext cx="0" cy="149"/>
            </a:xfrm>
            <a:prstGeom prst="line">
              <a:avLst/>
            </a:prstGeom>
            <a:noFill/>
            <a:ln w="26988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34ED55EF-2E6A-4E89-A9D0-66D4B6F1ED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2" y="2215"/>
              <a:ext cx="84" cy="45"/>
            </a:xfrm>
            <a:custGeom>
              <a:avLst/>
              <a:gdLst>
                <a:gd name="T0" fmla="*/ 84 w 84"/>
                <a:gd name="T1" fmla="*/ 0 h 45"/>
                <a:gd name="T2" fmla="*/ 42 w 84"/>
                <a:gd name="T3" fmla="*/ 45 h 45"/>
                <a:gd name="T4" fmla="*/ 0 w 84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45">
                  <a:moveTo>
                    <a:pt x="84" y="0"/>
                  </a:moveTo>
                  <a:lnTo>
                    <a:pt x="42" y="45"/>
                  </a:lnTo>
                  <a:lnTo>
                    <a:pt x="0" y="0"/>
                  </a:lnTo>
                </a:path>
              </a:pathLst>
            </a:custGeom>
            <a:noFill/>
            <a:ln w="26988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4B08BCFA-419E-408B-A030-A486BFF16C1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545291" y="3346703"/>
            <a:ext cx="133350" cy="236538"/>
            <a:chOff x="1222" y="2111"/>
            <a:chExt cx="84" cy="149"/>
          </a:xfrm>
        </p:grpSpPr>
        <p:sp>
          <p:nvSpPr>
            <p:cNvPr id="39" name="Line 5">
              <a:extLst>
                <a:ext uri="{FF2B5EF4-FFF2-40B4-BE49-F238E27FC236}">
                  <a16:creationId xmlns:a16="http://schemas.microsoft.com/office/drawing/2014/main" id="{16223EFA-972D-4BC7-AD5F-6AC02498525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264" y="2111"/>
              <a:ext cx="0" cy="149"/>
            </a:xfrm>
            <a:prstGeom prst="line">
              <a:avLst/>
            </a:prstGeom>
            <a:noFill/>
            <a:ln w="26988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5A0E74E5-6C1D-41A3-9725-0A6E507796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2" y="2215"/>
              <a:ext cx="84" cy="45"/>
            </a:xfrm>
            <a:custGeom>
              <a:avLst/>
              <a:gdLst>
                <a:gd name="T0" fmla="*/ 84 w 84"/>
                <a:gd name="T1" fmla="*/ 0 h 45"/>
                <a:gd name="T2" fmla="*/ 42 w 84"/>
                <a:gd name="T3" fmla="*/ 45 h 45"/>
                <a:gd name="T4" fmla="*/ 0 w 84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45">
                  <a:moveTo>
                    <a:pt x="84" y="0"/>
                  </a:moveTo>
                  <a:lnTo>
                    <a:pt x="42" y="45"/>
                  </a:lnTo>
                  <a:lnTo>
                    <a:pt x="0" y="0"/>
                  </a:lnTo>
                </a:path>
              </a:pathLst>
            </a:custGeom>
            <a:noFill/>
            <a:ln w="26988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41" name="Group 4">
            <a:extLst>
              <a:ext uri="{FF2B5EF4-FFF2-40B4-BE49-F238E27FC236}">
                <a16:creationId xmlns:a16="http://schemas.microsoft.com/office/drawing/2014/main" id="{E98560C1-5E3D-4D17-B6C4-54F1AAF495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537482" y="3346703"/>
            <a:ext cx="133350" cy="236538"/>
            <a:chOff x="1222" y="2111"/>
            <a:chExt cx="84" cy="149"/>
          </a:xfrm>
        </p:grpSpPr>
        <p:sp>
          <p:nvSpPr>
            <p:cNvPr id="42" name="Line 5">
              <a:extLst>
                <a:ext uri="{FF2B5EF4-FFF2-40B4-BE49-F238E27FC236}">
                  <a16:creationId xmlns:a16="http://schemas.microsoft.com/office/drawing/2014/main" id="{8C47363E-FBE7-4347-B93C-9350D891303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264" y="2111"/>
              <a:ext cx="0" cy="149"/>
            </a:xfrm>
            <a:prstGeom prst="line">
              <a:avLst/>
            </a:prstGeom>
            <a:noFill/>
            <a:ln w="26988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E0C60C2C-037F-48E0-B26C-B73B8A8D7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2" y="2215"/>
              <a:ext cx="84" cy="45"/>
            </a:xfrm>
            <a:custGeom>
              <a:avLst/>
              <a:gdLst>
                <a:gd name="T0" fmla="*/ 84 w 84"/>
                <a:gd name="T1" fmla="*/ 0 h 45"/>
                <a:gd name="T2" fmla="*/ 42 w 84"/>
                <a:gd name="T3" fmla="*/ 45 h 45"/>
                <a:gd name="T4" fmla="*/ 0 w 84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45">
                  <a:moveTo>
                    <a:pt x="84" y="0"/>
                  </a:moveTo>
                  <a:lnTo>
                    <a:pt x="42" y="45"/>
                  </a:lnTo>
                  <a:lnTo>
                    <a:pt x="0" y="0"/>
                  </a:lnTo>
                </a:path>
              </a:pathLst>
            </a:custGeom>
            <a:noFill/>
            <a:ln w="26988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080371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350169" y="1404176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5CA6DBEF-DDC5-491F-9AE9-82AEE5A5CB25}"/>
              </a:ext>
            </a:extLst>
          </p:cNvPr>
          <p:cNvCxnSpPr/>
          <p:nvPr userDrawn="1"/>
        </p:nvCxnSpPr>
        <p:spPr>
          <a:xfrm>
            <a:off x="4391978" y="792099"/>
            <a:ext cx="3600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tel 5">
            <a:extLst>
              <a:ext uri="{FF2B5EF4-FFF2-40B4-BE49-F238E27FC236}">
                <a16:creationId xmlns:a16="http://schemas.microsoft.com/office/drawing/2014/main" id="{CD3297FD-53CA-4DC9-8BC1-ECC87893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B390E378-F10F-4835-9FC1-3CA80A2777E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024378" y="1404176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C97D1DF4-2E9D-46A9-8C5A-0A490ED4EF6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680585" y="1404176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9B869D22-1886-46B4-BDA2-69E091A73117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36792" y="1404176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7" name="Plassholder for tekst 6">
            <a:extLst>
              <a:ext uri="{FF2B5EF4-FFF2-40B4-BE49-F238E27FC236}">
                <a16:creationId xmlns:a16="http://schemas.microsoft.com/office/drawing/2014/main" id="{6F8297AD-FF98-4C68-8AB4-E907DB70B2A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124265" y="2988374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8" name="Plassholder for tekst 6">
            <a:extLst>
              <a:ext uri="{FF2B5EF4-FFF2-40B4-BE49-F238E27FC236}">
                <a16:creationId xmlns:a16="http://schemas.microsoft.com/office/drawing/2014/main" id="{1B68B23C-685B-4270-AE24-4E067545069F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780473" y="2988374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9" name="Plassholder for tekst 6">
            <a:extLst>
              <a:ext uri="{FF2B5EF4-FFF2-40B4-BE49-F238E27FC236}">
                <a16:creationId xmlns:a16="http://schemas.microsoft.com/office/drawing/2014/main" id="{B170C6F5-300E-4832-A0F6-8070C613FAC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454682" y="2988374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3935211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7612E60-73D6-4E03-A75B-7B60A12C2020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027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A1B0674C-4CBD-4F5B-B1E6-8439D0BF788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905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1F14E1A4-E3DE-4BED-8514-C42A8BC81D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400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E44EF5B2-5E6A-41CC-91F9-7BEF8B2EF3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773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2" name="Plassholder for tekst 6">
            <a:extLst>
              <a:ext uri="{FF2B5EF4-FFF2-40B4-BE49-F238E27FC236}">
                <a16:creationId xmlns:a16="http://schemas.microsoft.com/office/drawing/2014/main" id="{2A9AA01A-7EA8-48B1-B72A-C38F2F418E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2569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4B802FF4-92EA-42A7-BF43-5990B12890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9942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DAA5AE86-50F7-49C1-8D68-1C0A973192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7315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00243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blede 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B1B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07FAE4-AE58-4689-84EB-3770B2E581C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F406F7E6-6D7C-463A-98A4-CBE57FEE5982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2880360" y="1368171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1AD20AFA-4AF0-4ADE-8488-EDE5B3A6C17E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3852482" y="2844171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DE94BD40-6A62-425E-B3DA-3AB4449F82D6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4806601" y="1368171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229174A2-1974-4748-B9B6-7DED35225E40}"/>
              </a:ext>
            </a:extLst>
          </p:cNvPr>
          <p:cNvCxnSpPr>
            <a:cxnSpLocks/>
            <a:endCxn id="15" idx="1"/>
          </p:cNvCxnSpPr>
          <p:nvPr userDrawn="1"/>
        </p:nvCxnSpPr>
        <p:spPr>
          <a:xfrm>
            <a:off x="3852482" y="2717800"/>
            <a:ext cx="210883" cy="337254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4457BB12-DE0C-43CC-9C4F-B55DEB81451E}"/>
              </a:ext>
            </a:extLst>
          </p:cNvPr>
          <p:cNvCxnSpPr>
            <a:cxnSpLocks/>
            <a:endCxn id="15" idx="7"/>
          </p:cNvCxnSpPr>
          <p:nvPr userDrawn="1"/>
        </p:nvCxnSpPr>
        <p:spPr>
          <a:xfrm flipH="1">
            <a:off x="5081599" y="2717800"/>
            <a:ext cx="131752" cy="337254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>
            <a:extLst>
              <a:ext uri="{FF2B5EF4-FFF2-40B4-BE49-F238E27FC236}">
                <a16:creationId xmlns:a16="http://schemas.microsoft.com/office/drawing/2014/main" id="{4ED97416-D819-4E30-AD28-C234CBA8A87B}"/>
              </a:ext>
            </a:extLst>
          </p:cNvPr>
          <p:cNvCxnSpPr>
            <a:cxnSpLocks/>
            <a:stCxn id="16" idx="2"/>
            <a:endCxn id="13" idx="6"/>
          </p:cNvCxnSpPr>
          <p:nvPr userDrawn="1"/>
        </p:nvCxnSpPr>
        <p:spPr>
          <a:xfrm flipH="1">
            <a:off x="4320360" y="2088171"/>
            <a:ext cx="48624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50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ke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rgbClr val="B1B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DE26B037-282D-46EF-9D8D-7423DE2599BF}"/>
              </a:ext>
            </a:extLst>
          </p:cNvPr>
          <p:cNvCxnSpPr>
            <a:cxnSpLocks/>
            <a:endCxn id="26" idx="3"/>
          </p:cNvCxnSpPr>
          <p:nvPr userDrawn="1"/>
        </p:nvCxnSpPr>
        <p:spPr>
          <a:xfrm flipV="1">
            <a:off x="4832751" y="1913141"/>
            <a:ext cx="249670" cy="34633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linje 30">
            <a:extLst>
              <a:ext uri="{FF2B5EF4-FFF2-40B4-BE49-F238E27FC236}">
                <a16:creationId xmlns:a16="http://schemas.microsoft.com/office/drawing/2014/main" id="{6085E1B2-A376-4FBD-BC83-BC1155134BB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031501" y="1854629"/>
            <a:ext cx="287276" cy="41066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07FAE4-AE58-4689-84EB-3770B2E581C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905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F406F7E6-6D7C-463A-98A4-CBE57FEE5982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2869559" y="3233204"/>
            <a:ext cx="900000" cy="900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1AD20AFA-4AF0-4ADE-8488-EDE5B3A6C17E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3790395" y="2038598"/>
            <a:ext cx="1548004" cy="154800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229174A2-1974-4748-B9B6-7DED35225E40}"/>
              </a:ext>
            </a:extLst>
          </p:cNvPr>
          <p:cNvCxnSpPr>
            <a:cxnSpLocks/>
            <a:stCxn id="15" idx="2"/>
          </p:cNvCxnSpPr>
          <p:nvPr userDrawn="1"/>
        </p:nvCxnSpPr>
        <p:spPr>
          <a:xfrm flipH="1" flipV="1">
            <a:off x="3370599" y="2560054"/>
            <a:ext cx="419796" cy="25254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4457BB12-DE0C-43CC-9C4F-B55DEB81451E}"/>
              </a:ext>
            </a:extLst>
          </p:cNvPr>
          <p:cNvCxnSpPr>
            <a:cxnSpLocks/>
            <a:stCxn id="27" idx="2"/>
            <a:endCxn id="15" idx="6"/>
          </p:cNvCxnSpPr>
          <p:nvPr userDrawn="1"/>
        </p:nvCxnSpPr>
        <p:spPr>
          <a:xfrm flipH="1">
            <a:off x="5338399" y="2682279"/>
            <a:ext cx="296305" cy="130321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>
            <a:extLst>
              <a:ext uri="{FF2B5EF4-FFF2-40B4-BE49-F238E27FC236}">
                <a16:creationId xmlns:a16="http://schemas.microsoft.com/office/drawing/2014/main" id="{4ED97416-D819-4E30-AD28-C234CBA8A87B}"/>
              </a:ext>
            </a:extLst>
          </p:cNvPr>
          <p:cNvCxnSpPr>
            <a:cxnSpLocks/>
            <a:stCxn id="15" idx="3"/>
          </p:cNvCxnSpPr>
          <p:nvPr userDrawn="1"/>
        </p:nvCxnSpPr>
        <p:spPr>
          <a:xfrm flipH="1">
            <a:off x="3653961" y="3359902"/>
            <a:ext cx="363134" cy="20339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lassholder for tekst 6">
            <a:extLst>
              <a:ext uri="{FF2B5EF4-FFF2-40B4-BE49-F238E27FC236}">
                <a16:creationId xmlns:a16="http://schemas.microsoft.com/office/drawing/2014/main" id="{AC17D50F-A392-4BA0-8763-EB68AE24FE8F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4010901" y="3863283"/>
            <a:ext cx="900000" cy="900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4" name="Plassholder for tekst 6">
            <a:extLst>
              <a:ext uri="{FF2B5EF4-FFF2-40B4-BE49-F238E27FC236}">
                <a16:creationId xmlns:a16="http://schemas.microsoft.com/office/drawing/2014/main" id="{400934C1-8B7C-4866-8CA8-98EFCE36843B}"/>
              </a:ext>
            </a:extLst>
          </p:cNvPr>
          <p:cNvSpPr>
            <a:spLocks noGrp="1" noChangeAspect="1"/>
          </p:cNvSpPr>
          <p:nvPr>
            <p:ph type="body" sz="quarter" idx="16"/>
          </p:nvPr>
        </p:nvSpPr>
        <p:spPr>
          <a:xfrm>
            <a:off x="2617527" y="1976647"/>
            <a:ext cx="900000" cy="900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5" name="Plassholder for tekst 6">
            <a:extLst>
              <a:ext uri="{FF2B5EF4-FFF2-40B4-BE49-F238E27FC236}">
                <a16:creationId xmlns:a16="http://schemas.microsoft.com/office/drawing/2014/main" id="{194EBDB7-5853-4722-97E5-74657FC94158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3463633" y="1062133"/>
            <a:ext cx="900000" cy="900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6" name="Plassholder for tekst 6">
            <a:extLst>
              <a:ext uri="{FF2B5EF4-FFF2-40B4-BE49-F238E27FC236}">
                <a16:creationId xmlns:a16="http://schemas.microsoft.com/office/drawing/2014/main" id="{4F75D771-28CE-4ED7-9227-E5E4C767B6EF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950619" y="1144943"/>
            <a:ext cx="900000" cy="900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4B71FFB8-4F56-44D8-910C-2EFD5B769295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634704" y="2232279"/>
            <a:ext cx="900000" cy="900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6">
            <a:extLst>
              <a:ext uri="{FF2B5EF4-FFF2-40B4-BE49-F238E27FC236}">
                <a16:creationId xmlns:a16="http://schemas.microsoft.com/office/drawing/2014/main" id="{EAA90273-93D8-4A71-83E8-D48EC0ED4F4A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274659" y="3528441"/>
            <a:ext cx="900000" cy="900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850" b="1">
                <a:solidFill>
                  <a:srgbClr val="57575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41" name="Rett linje 40">
            <a:extLst>
              <a:ext uri="{FF2B5EF4-FFF2-40B4-BE49-F238E27FC236}">
                <a16:creationId xmlns:a16="http://schemas.microsoft.com/office/drawing/2014/main" id="{9CDBF80F-A0D2-4004-B480-6C7DC89F73CA}"/>
              </a:ext>
            </a:extLst>
          </p:cNvPr>
          <p:cNvCxnSpPr>
            <a:cxnSpLocks/>
            <a:stCxn id="28" idx="1"/>
            <a:endCxn id="15" idx="5"/>
          </p:cNvCxnSpPr>
          <p:nvPr userDrawn="1"/>
        </p:nvCxnSpPr>
        <p:spPr>
          <a:xfrm flipH="1" flipV="1">
            <a:off x="5111699" y="3359902"/>
            <a:ext cx="294762" cy="300341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E8591BC0-B2A9-49BF-BFB0-3CB0A414AF94}"/>
              </a:ext>
            </a:extLst>
          </p:cNvPr>
          <p:cNvCxnSpPr>
            <a:cxnSpLocks/>
            <a:stCxn id="22" idx="0"/>
            <a:endCxn id="15" idx="4"/>
          </p:cNvCxnSpPr>
          <p:nvPr userDrawn="1"/>
        </p:nvCxnSpPr>
        <p:spPr>
          <a:xfrm flipV="1">
            <a:off x="4460901" y="3586602"/>
            <a:ext cx="103496" cy="276681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478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helor + masterside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7178" y="478512"/>
            <a:ext cx="5549645" cy="33855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3AD16D57-1AFE-46F4-AA14-5BBFD32F0F27}"/>
              </a:ext>
            </a:extLst>
          </p:cNvPr>
          <p:cNvCxnSpPr/>
          <p:nvPr userDrawn="1"/>
        </p:nvCxnSpPr>
        <p:spPr>
          <a:xfrm>
            <a:off x="4374547" y="900113"/>
            <a:ext cx="3600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47986A5-43DC-4CC7-A6ED-EDFCDDF24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095" y="200814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34AFEC42-CE31-45F9-8B0C-52ED34283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094" y="1260157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1" name="Plassholder for bilde 9">
            <a:extLst>
              <a:ext uri="{FF2B5EF4-FFF2-40B4-BE49-F238E27FC236}">
                <a16:creationId xmlns:a16="http://schemas.microsoft.com/office/drawing/2014/main" id="{33C13BA0-5FE4-4EBC-A2B0-8A8DF95BFA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6094" y="2340293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2" name="Plassholder for bilde 9">
            <a:extLst>
              <a:ext uri="{FF2B5EF4-FFF2-40B4-BE49-F238E27FC236}">
                <a16:creationId xmlns:a16="http://schemas.microsoft.com/office/drawing/2014/main" id="{37DBB6AA-88FD-4D84-BF9D-B443035595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6093" y="3445631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6C799375-D81D-4227-B377-995FE8C9B0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6093" y="3088280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5E80FC38-6C0E-4B3A-BF08-85BE7BB535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6093" y="419888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783CABCE-BAEA-469D-80E2-F71CCAD189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12301" y="200814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22" name="Plassholder for bilde 9">
            <a:extLst>
              <a:ext uri="{FF2B5EF4-FFF2-40B4-BE49-F238E27FC236}">
                <a16:creationId xmlns:a16="http://schemas.microsoft.com/office/drawing/2014/main" id="{76247A4F-AD70-4A8A-A256-274B1573DEB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12301" y="1260157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3" name="Plassholder for bilde 9">
            <a:extLst>
              <a:ext uri="{FF2B5EF4-FFF2-40B4-BE49-F238E27FC236}">
                <a16:creationId xmlns:a16="http://schemas.microsoft.com/office/drawing/2014/main" id="{59570DE2-1CC4-4FF7-A8D4-214D9CAD7E9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412301" y="2340293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4" name="Plassholder for bilde 9">
            <a:extLst>
              <a:ext uri="{FF2B5EF4-FFF2-40B4-BE49-F238E27FC236}">
                <a16:creationId xmlns:a16="http://schemas.microsoft.com/office/drawing/2014/main" id="{9E37E194-45D1-4074-BE01-FEE143F6112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412301" y="3445631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5" name="Plassholder for tekst 7">
            <a:extLst>
              <a:ext uri="{FF2B5EF4-FFF2-40B4-BE49-F238E27FC236}">
                <a16:creationId xmlns:a16="http://schemas.microsoft.com/office/drawing/2014/main" id="{D49E4D0D-46E8-472A-BAE9-BF445B3D6D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2301" y="3088280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26" name="Plassholder for tekst 7">
            <a:extLst>
              <a:ext uri="{FF2B5EF4-FFF2-40B4-BE49-F238E27FC236}">
                <a16:creationId xmlns:a16="http://schemas.microsoft.com/office/drawing/2014/main" id="{2B33A2BE-ADAB-4563-8F50-1F8578B10E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12301" y="419888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27" name="Plassholder for tekst 7">
            <a:extLst>
              <a:ext uri="{FF2B5EF4-FFF2-40B4-BE49-F238E27FC236}">
                <a16:creationId xmlns:a16="http://schemas.microsoft.com/office/drawing/2014/main" id="{72C22B59-3B9B-4D88-A412-B92606AA62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68509" y="200814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28" name="Plassholder for bilde 9">
            <a:extLst>
              <a:ext uri="{FF2B5EF4-FFF2-40B4-BE49-F238E27FC236}">
                <a16:creationId xmlns:a16="http://schemas.microsoft.com/office/drawing/2014/main" id="{3936C25F-B2DC-43CF-AF85-55D3B38AC1B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068509" y="1260157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9" name="Plassholder for bilde 9">
            <a:extLst>
              <a:ext uri="{FF2B5EF4-FFF2-40B4-BE49-F238E27FC236}">
                <a16:creationId xmlns:a16="http://schemas.microsoft.com/office/drawing/2014/main" id="{847A8B78-F92F-44D7-8A77-3C27A62213F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68509" y="2340293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0" name="Plassholder for bilde 9">
            <a:extLst>
              <a:ext uri="{FF2B5EF4-FFF2-40B4-BE49-F238E27FC236}">
                <a16:creationId xmlns:a16="http://schemas.microsoft.com/office/drawing/2014/main" id="{7A95E139-1C87-4C8E-AED7-FEEA314CBD6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068509" y="3445631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1" name="Plassholder for tekst 7">
            <a:extLst>
              <a:ext uri="{FF2B5EF4-FFF2-40B4-BE49-F238E27FC236}">
                <a16:creationId xmlns:a16="http://schemas.microsoft.com/office/drawing/2014/main" id="{94DDB68F-9AB0-4DA2-AD51-690311DD07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68509" y="3088280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32" name="Plassholder for tekst 7">
            <a:extLst>
              <a:ext uri="{FF2B5EF4-FFF2-40B4-BE49-F238E27FC236}">
                <a16:creationId xmlns:a16="http://schemas.microsoft.com/office/drawing/2014/main" id="{BBB05A95-30CC-44EB-A891-D7A3D66FFE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68509" y="419888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33" name="Plassholder for tekst 7">
            <a:extLst>
              <a:ext uri="{FF2B5EF4-FFF2-40B4-BE49-F238E27FC236}">
                <a16:creationId xmlns:a16="http://schemas.microsoft.com/office/drawing/2014/main" id="{AB0EB858-9A03-4B28-9B5D-EC1066C8062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24715" y="200814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34" name="Plassholder for bilde 9">
            <a:extLst>
              <a:ext uri="{FF2B5EF4-FFF2-40B4-BE49-F238E27FC236}">
                <a16:creationId xmlns:a16="http://schemas.microsoft.com/office/drawing/2014/main" id="{72EE9EFB-C710-4DCA-BD3E-CF868B6A121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24715" y="1260157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5" name="Plassholder for bilde 9">
            <a:extLst>
              <a:ext uri="{FF2B5EF4-FFF2-40B4-BE49-F238E27FC236}">
                <a16:creationId xmlns:a16="http://schemas.microsoft.com/office/drawing/2014/main" id="{0C9FB065-8E41-4524-892C-2A21F68AB4B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24715" y="2340293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6" name="Plassholder for bilde 9">
            <a:extLst>
              <a:ext uri="{FF2B5EF4-FFF2-40B4-BE49-F238E27FC236}">
                <a16:creationId xmlns:a16="http://schemas.microsoft.com/office/drawing/2014/main" id="{B0B43E14-F047-4563-B456-361904723D9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724715" y="3445631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7" name="Plassholder for tekst 7">
            <a:extLst>
              <a:ext uri="{FF2B5EF4-FFF2-40B4-BE49-F238E27FC236}">
                <a16:creationId xmlns:a16="http://schemas.microsoft.com/office/drawing/2014/main" id="{3808EC0F-7A85-4D47-AD40-488217499B7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24715" y="3088280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38" name="Plassholder for tekst 7">
            <a:extLst>
              <a:ext uri="{FF2B5EF4-FFF2-40B4-BE49-F238E27FC236}">
                <a16:creationId xmlns:a16="http://schemas.microsoft.com/office/drawing/2014/main" id="{BFC4055D-1B78-4E83-85C0-79D0B96F3A7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24715" y="419888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39" name="Plassholder for tekst 7">
            <a:extLst>
              <a:ext uri="{FF2B5EF4-FFF2-40B4-BE49-F238E27FC236}">
                <a16:creationId xmlns:a16="http://schemas.microsoft.com/office/drawing/2014/main" id="{59DB139E-6810-44FB-92CE-46948C68D21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25773" y="200814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40" name="Plassholder for bilde 9">
            <a:extLst>
              <a:ext uri="{FF2B5EF4-FFF2-40B4-BE49-F238E27FC236}">
                <a16:creationId xmlns:a16="http://schemas.microsoft.com/office/drawing/2014/main" id="{9D1B4F5B-3604-4D3F-807F-A62CEB02980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325772" y="1260157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1" name="Plassholder for bilde 9">
            <a:extLst>
              <a:ext uri="{FF2B5EF4-FFF2-40B4-BE49-F238E27FC236}">
                <a16:creationId xmlns:a16="http://schemas.microsoft.com/office/drawing/2014/main" id="{B3B300AF-56EF-4429-8C0D-655F0B98E6C8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325772" y="2340293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2" name="Plassholder for bilde 9">
            <a:extLst>
              <a:ext uri="{FF2B5EF4-FFF2-40B4-BE49-F238E27FC236}">
                <a16:creationId xmlns:a16="http://schemas.microsoft.com/office/drawing/2014/main" id="{722664CC-6949-443B-A0F4-C43A3E3128C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325771" y="3445631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3" name="Plassholder for tekst 7">
            <a:extLst>
              <a:ext uri="{FF2B5EF4-FFF2-40B4-BE49-F238E27FC236}">
                <a16:creationId xmlns:a16="http://schemas.microsoft.com/office/drawing/2014/main" id="{B9CBB379-1AD7-488F-AF4F-3FFB0A4D67D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325771" y="3088280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44" name="Plassholder for tekst 7">
            <a:extLst>
              <a:ext uri="{FF2B5EF4-FFF2-40B4-BE49-F238E27FC236}">
                <a16:creationId xmlns:a16="http://schemas.microsoft.com/office/drawing/2014/main" id="{48545B9B-F426-4E3A-A681-BF6D205B66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25771" y="419888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pic>
        <p:nvPicPr>
          <p:cNvPr id="46" name="Bilde 45">
            <a:extLst>
              <a:ext uri="{FF2B5EF4-FFF2-40B4-BE49-F238E27FC236}">
                <a16:creationId xmlns:a16="http://schemas.microsoft.com/office/drawing/2014/main" id="{0EA9BF60-F659-4D9A-B87F-953A1698B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4" y="360045"/>
            <a:ext cx="954026" cy="97536"/>
          </a:xfrm>
          <a:prstGeom prst="rect">
            <a:avLst/>
          </a:prstGeom>
        </p:spPr>
      </p:pic>
      <p:sp>
        <p:nvSpPr>
          <p:cNvPr id="47" name="TekstSylinder 46">
            <a:extLst>
              <a:ext uri="{FF2B5EF4-FFF2-40B4-BE49-F238E27FC236}">
                <a16:creationId xmlns:a16="http://schemas.microsoft.com/office/drawing/2014/main" id="{BE8CDA6D-3F96-44C5-B32C-18ADD2A819C6}"/>
              </a:ext>
            </a:extLst>
          </p:cNvPr>
          <p:cNvSpPr txBox="1"/>
          <p:nvPr userDrawn="1"/>
        </p:nvSpPr>
        <p:spPr>
          <a:xfrm>
            <a:off x="756094" y="540068"/>
            <a:ext cx="4726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700" dirty="0">
                <a:solidFill>
                  <a:srgbClr val="EA5237"/>
                </a:solidFill>
              </a:rPr>
              <a:t>3-årig bachelor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6964EFA3-2EE0-4CB1-97C9-B7E8DCA8A5A4}"/>
              </a:ext>
            </a:extLst>
          </p:cNvPr>
          <p:cNvSpPr txBox="1"/>
          <p:nvPr userDrawn="1"/>
        </p:nvSpPr>
        <p:spPr>
          <a:xfrm>
            <a:off x="1237489" y="540068"/>
            <a:ext cx="4726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700" dirty="0">
                <a:solidFill>
                  <a:srgbClr val="9D9D9C"/>
                </a:solidFill>
              </a:rPr>
              <a:t>2-årig master</a:t>
            </a:r>
          </a:p>
        </p:txBody>
      </p:sp>
      <p:sp>
        <p:nvSpPr>
          <p:cNvPr id="50" name="Plassholder for tekst 49">
            <a:extLst>
              <a:ext uri="{FF2B5EF4-FFF2-40B4-BE49-F238E27FC236}">
                <a16:creationId xmlns:a16="http://schemas.microsoft.com/office/drawing/2014/main" id="{C41429BF-2004-4ACE-963E-4B1985FD197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797178" y="335766"/>
            <a:ext cx="5549645" cy="15388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09924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og 2årig masterside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7178" y="478512"/>
            <a:ext cx="5549645" cy="33855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3AD16D57-1AFE-46F4-AA14-5BBFD32F0F27}"/>
              </a:ext>
            </a:extLst>
          </p:cNvPr>
          <p:cNvCxnSpPr/>
          <p:nvPr userDrawn="1"/>
        </p:nvCxnSpPr>
        <p:spPr>
          <a:xfrm>
            <a:off x="4374547" y="900113"/>
            <a:ext cx="3600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lassholder for bilde 9">
            <a:extLst>
              <a:ext uri="{FF2B5EF4-FFF2-40B4-BE49-F238E27FC236}">
                <a16:creationId xmlns:a16="http://schemas.microsoft.com/office/drawing/2014/main" id="{B3B300AF-56EF-4429-8C0D-655F0B98E6C8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7762570" y="1440180"/>
            <a:ext cx="774000" cy="774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BE8CDA6D-3F96-44C5-B32C-18ADD2A819C6}"/>
              </a:ext>
            </a:extLst>
          </p:cNvPr>
          <p:cNvSpPr txBox="1"/>
          <p:nvPr userDrawn="1"/>
        </p:nvSpPr>
        <p:spPr>
          <a:xfrm>
            <a:off x="576072" y="1378940"/>
            <a:ext cx="6036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5-årig master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6964EFA3-2EE0-4CB1-97C9-B7E8DCA8A5A4}"/>
              </a:ext>
            </a:extLst>
          </p:cNvPr>
          <p:cNvSpPr txBox="1"/>
          <p:nvPr userDrawn="1"/>
        </p:nvSpPr>
        <p:spPr>
          <a:xfrm>
            <a:off x="2131466" y="1350624"/>
            <a:ext cx="71412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700" dirty="0">
                <a:solidFill>
                  <a:schemeClr val="bg1"/>
                </a:solidFill>
              </a:rPr>
              <a:t>2-årig master</a:t>
            </a:r>
          </a:p>
        </p:txBody>
      </p:sp>
      <p:sp>
        <p:nvSpPr>
          <p:cNvPr id="50" name="Plassholder for tekst 49">
            <a:extLst>
              <a:ext uri="{FF2B5EF4-FFF2-40B4-BE49-F238E27FC236}">
                <a16:creationId xmlns:a16="http://schemas.microsoft.com/office/drawing/2014/main" id="{C41429BF-2004-4ACE-963E-4B1985FD197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797178" y="335766"/>
            <a:ext cx="5549645" cy="15388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54" name="Bilde 53">
            <a:extLst>
              <a:ext uri="{FF2B5EF4-FFF2-40B4-BE49-F238E27FC236}">
                <a16:creationId xmlns:a16="http://schemas.microsoft.com/office/drawing/2014/main" id="{84729072-5D40-46ED-A039-D4F0E54752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66" y="1198950"/>
            <a:ext cx="274321" cy="100584"/>
          </a:xfrm>
          <a:prstGeom prst="rect">
            <a:avLst/>
          </a:prstGeom>
        </p:spPr>
      </p:pic>
      <p:pic>
        <p:nvPicPr>
          <p:cNvPr id="56" name="Bilde 55">
            <a:extLst>
              <a:ext uri="{FF2B5EF4-FFF2-40B4-BE49-F238E27FC236}">
                <a16:creationId xmlns:a16="http://schemas.microsoft.com/office/drawing/2014/main" id="{41417B1A-C66D-416B-B6F8-3C3138CBB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1198950"/>
            <a:ext cx="862586" cy="100584"/>
          </a:xfrm>
          <a:prstGeom prst="rect">
            <a:avLst/>
          </a:prstGeom>
        </p:spPr>
      </p:pic>
      <p:sp>
        <p:nvSpPr>
          <p:cNvPr id="58" name="Plassholder for tekst 57">
            <a:extLst>
              <a:ext uri="{FF2B5EF4-FFF2-40B4-BE49-F238E27FC236}">
                <a16:creationId xmlns:a16="http://schemas.microsoft.com/office/drawing/2014/main" id="{38C7DC6C-B735-4A96-9394-3ADE70F7E8E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76072" y="1908239"/>
            <a:ext cx="1080135" cy="2466257"/>
          </a:xfrm>
        </p:spPr>
        <p:txBody>
          <a:bodyPr>
            <a:normAutofit/>
          </a:bodyPr>
          <a:lstStyle>
            <a:lvl1pPr marL="144000" indent="-144000">
              <a:spcBef>
                <a:spcPts val="500"/>
              </a:spcBef>
              <a:buClr>
                <a:srgbClr val="9D9D9C"/>
              </a:buClr>
              <a:buSzPct val="140000"/>
              <a:buFont typeface="Arial" panose="020B0604020202020204" pitchFamily="34" charset="0"/>
              <a:buChar char="●"/>
              <a:defRPr sz="9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9" name="Rett linje 58">
            <a:extLst>
              <a:ext uri="{FF2B5EF4-FFF2-40B4-BE49-F238E27FC236}">
                <a16:creationId xmlns:a16="http://schemas.microsoft.com/office/drawing/2014/main" id="{42DD9B08-FBFE-4615-9F60-B6A8823ED524}"/>
              </a:ext>
            </a:extLst>
          </p:cNvPr>
          <p:cNvCxnSpPr>
            <a:cxnSpLocks/>
            <a:stCxn id="64" idx="1"/>
            <a:endCxn id="41" idx="4"/>
          </p:cNvCxnSpPr>
          <p:nvPr userDrawn="1"/>
        </p:nvCxnSpPr>
        <p:spPr>
          <a:xfrm flipH="1" flipV="1">
            <a:off x="8149570" y="2214180"/>
            <a:ext cx="92889" cy="56639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tt linje 60">
            <a:extLst>
              <a:ext uri="{FF2B5EF4-FFF2-40B4-BE49-F238E27FC236}">
                <a16:creationId xmlns:a16="http://schemas.microsoft.com/office/drawing/2014/main" id="{EAA6CCE9-09EC-4B2A-A891-F75F36446BEE}"/>
              </a:ext>
            </a:extLst>
          </p:cNvPr>
          <p:cNvCxnSpPr/>
          <p:nvPr userDrawn="1"/>
        </p:nvCxnSpPr>
        <p:spPr>
          <a:xfrm>
            <a:off x="1836230" y="1198950"/>
            <a:ext cx="0" cy="3312414"/>
          </a:xfrm>
          <a:prstGeom prst="line">
            <a:avLst/>
          </a:prstGeom>
          <a:ln w="12700">
            <a:solidFill>
              <a:srgbClr val="767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Plassholder for tekst 57">
            <a:extLst>
              <a:ext uri="{FF2B5EF4-FFF2-40B4-BE49-F238E27FC236}">
                <a16:creationId xmlns:a16="http://schemas.microsoft.com/office/drawing/2014/main" id="{9D9120CB-B8A5-489D-B0D7-FF6C84BF1AE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131466" y="1908239"/>
            <a:ext cx="2243077" cy="2466257"/>
          </a:xfrm>
        </p:spPr>
        <p:txBody>
          <a:bodyPr>
            <a:normAutofit/>
          </a:bodyPr>
          <a:lstStyle>
            <a:lvl1pPr marL="144000" indent="-144000">
              <a:spcBef>
                <a:spcPts val="500"/>
              </a:spcBef>
              <a:buClr>
                <a:srgbClr val="9D9D9C"/>
              </a:buClr>
              <a:buSzPct val="140000"/>
              <a:buFont typeface="Arial" panose="020B0604020202020204" pitchFamily="34" charset="0"/>
              <a:buChar char="●"/>
              <a:defRPr sz="9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3" name="Plassholder for tekst 57">
            <a:extLst>
              <a:ext uri="{FF2B5EF4-FFF2-40B4-BE49-F238E27FC236}">
                <a16:creationId xmlns:a16="http://schemas.microsoft.com/office/drawing/2014/main" id="{85D9E59F-4AB9-4073-8C8D-8ABAFF2BD44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572572" y="1908239"/>
            <a:ext cx="3060383" cy="1958640"/>
          </a:xfrm>
        </p:spPr>
        <p:txBody>
          <a:bodyPr>
            <a:normAutofit/>
          </a:bodyPr>
          <a:lstStyle>
            <a:lvl1pPr marL="144000" indent="-144000">
              <a:spcBef>
                <a:spcPts val="500"/>
              </a:spcBef>
              <a:buClr>
                <a:srgbClr val="9D9D9C"/>
              </a:buClr>
              <a:buSzPct val="140000"/>
              <a:buFont typeface="Arial" panose="020B0604020202020204" pitchFamily="34" charset="0"/>
              <a:buChar char="●"/>
              <a:defRPr sz="9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4" name="Plassholder for bilde 9">
            <a:extLst>
              <a:ext uri="{FF2B5EF4-FFF2-40B4-BE49-F238E27FC236}">
                <a16:creationId xmlns:a16="http://schemas.microsoft.com/office/drawing/2014/main" id="{D8FEDD14-47E0-4FEE-9417-F2A3F9ECD663}"/>
              </a:ext>
            </a:extLst>
          </p:cNvPr>
          <p:cNvSpPr>
            <a:spLocks noGrp="1" noChangeAspect="1"/>
          </p:cNvSpPr>
          <p:nvPr>
            <p:ph type="pic" sz="quarter" idx="47"/>
          </p:nvPr>
        </p:nvSpPr>
        <p:spPr>
          <a:xfrm>
            <a:off x="8137017" y="2675134"/>
            <a:ext cx="720000" cy="720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65" name="Plassholder for bilde 9">
            <a:extLst>
              <a:ext uri="{FF2B5EF4-FFF2-40B4-BE49-F238E27FC236}">
                <a16:creationId xmlns:a16="http://schemas.microsoft.com/office/drawing/2014/main" id="{B7E471DA-063B-45F3-AA95-3241C42BA343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7762570" y="3866883"/>
            <a:ext cx="720000" cy="720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66" name="Plassholder for bilde 9">
            <a:extLst>
              <a:ext uri="{FF2B5EF4-FFF2-40B4-BE49-F238E27FC236}">
                <a16:creationId xmlns:a16="http://schemas.microsoft.com/office/drawing/2014/main" id="{00C1DCDB-270E-4EC6-8536-816D8EEE14CF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6408801" y="4014502"/>
            <a:ext cx="720000" cy="720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cxnSp>
        <p:nvCxnSpPr>
          <p:cNvPr id="69" name="Rett linje 68">
            <a:extLst>
              <a:ext uri="{FF2B5EF4-FFF2-40B4-BE49-F238E27FC236}">
                <a16:creationId xmlns:a16="http://schemas.microsoft.com/office/drawing/2014/main" id="{4B104BB4-3F33-4B25-9621-BCA5E05B4A85}"/>
              </a:ext>
            </a:extLst>
          </p:cNvPr>
          <p:cNvCxnSpPr>
            <a:cxnSpLocks/>
            <a:stCxn id="66" idx="7"/>
            <a:endCxn id="64" idx="3"/>
          </p:cNvCxnSpPr>
          <p:nvPr userDrawn="1"/>
        </p:nvCxnSpPr>
        <p:spPr>
          <a:xfrm flipV="1">
            <a:off x="7023359" y="3289692"/>
            <a:ext cx="1219100" cy="830252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tt linje 71">
            <a:extLst>
              <a:ext uri="{FF2B5EF4-FFF2-40B4-BE49-F238E27FC236}">
                <a16:creationId xmlns:a16="http://schemas.microsoft.com/office/drawing/2014/main" id="{3A12DEA1-92B3-491E-9BDD-3F2F911905C4}"/>
              </a:ext>
            </a:extLst>
          </p:cNvPr>
          <p:cNvCxnSpPr>
            <a:cxnSpLocks/>
            <a:stCxn id="66" idx="6"/>
            <a:endCxn id="65" idx="2"/>
          </p:cNvCxnSpPr>
          <p:nvPr userDrawn="1"/>
        </p:nvCxnSpPr>
        <p:spPr>
          <a:xfrm flipV="1">
            <a:off x="7128801" y="4226883"/>
            <a:ext cx="633769" cy="14761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tt linje 74">
            <a:extLst>
              <a:ext uri="{FF2B5EF4-FFF2-40B4-BE49-F238E27FC236}">
                <a16:creationId xmlns:a16="http://schemas.microsoft.com/office/drawing/2014/main" id="{A180A4D1-BC60-41DC-9CF7-F3E90FA5FF76}"/>
              </a:ext>
            </a:extLst>
          </p:cNvPr>
          <p:cNvCxnSpPr>
            <a:cxnSpLocks/>
            <a:stCxn id="65" idx="0"/>
            <a:endCxn id="64" idx="4"/>
          </p:cNvCxnSpPr>
          <p:nvPr userDrawn="1"/>
        </p:nvCxnSpPr>
        <p:spPr>
          <a:xfrm flipV="1">
            <a:off x="8122570" y="3395134"/>
            <a:ext cx="374447" cy="47174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921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rt tekstside med bilder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3AD16D57-1AFE-46F4-AA14-5BBFD32F0F27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lassholder for bilde 9">
            <a:extLst>
              <a:ext uri="{FF2B5EF4-FFF2-40B4-BE49-F238E27FC236}">
                <a16:creationId xmlns:a16="http://schemas.microsoft.com/office/drawing/2014/main" id="{B3B300AF-56EF-4429-8C0D-655F0B98E6C8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6840855" y="1296162"/>
            <a:ext cx="864000" cy="864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cxnSp>
        <p:nvCxnSpPr>
          <p:cNvPr id="59" name="Rett linje 58">
            <a:extLst>
              <a:ext uri="{FF2B5EF4-FFF2-40B4-BE49-F238E27FC236}">
                <a16:creationId xmlns:a16="http://schemas.microsoft.com/office/drawing/2014/main" id="{42DD9B08-FBFE-4615-9F60-B6A8823ED524}"/>
              </a:ext>
            </a:extLst>
          </p:cNvPr>
          <p:cNvCxnSpPr>
            <a:cxnSpLocks/>
            <a:stCxn id="64" idx="0"/>
            <a:endCxn id="41" idx="3"/>
          </p:cNvCxnSpPr>
          <p:nvPr userDrawn="1"/>
        </p:nvCxnSpPr>
        <p:spPr>
          <a:xfrm flipV="1">
            <a:off x="6505959" y="2033632"/>
            <a:ext cx="461426" cy="52988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lassholder for bilde 9">
            <a:extLst>
              <a:ext uri="{FF2B5EF4-FFF2-40B4-BE49-F238E27FC236}">
                <a16:creationId xmlns:a16="http://schemas.microsoft.com/office/drawing/2014/main" id="{D8FEDD14-47E0-4FEE-9417-F2A3F9ECD663}"/>
              </a:ext>
            </a:extLst>
          </p:cNvPr>
          <p:cNvSpPr>
            <a:spLocks noGrp="1" noChangeAspect="1"/>
          </p:cNvSpPr>
          <p:nvPr>
            <p:ph type="pic" sz="quarter" idx="47"/>
          </p:nvPr>
        </p:nvSpPr>
        <p:spPr>
          <a:xfrm>
            <a:off x="6073959" y="2563520"/>
            <a:ext cx="864000" cy="864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65" name="Plassholder for bilde 9">
            <a:extLst>
              <a:ext uri="{FF2B5EF4-FFF2-40B4-BE49-F238E27FC236}">
                <a16:creationId xmlns:a16="http://schemas.microsoft.com/office/drawing/2014/main" id="{B7E471DA-063B-45F3-AA95-3241C42BA343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7632954" y="2563520"/>
            <a:ext cx="864000" cy="864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66" name="Plassholder for bilde 9">
            <a:extLst>
              <a:ext uri="{FF2B5EF4-FFF2-40B4-BE49-F238E27FC236}">
                <a16:creationId xmlns:a16="http://schemas.microsoft.com/office/drawing/2014/main" id="{00C1DCDB-270E-4EC6-8536-816D8EEE14CF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6696837" y="3841680"/>
            <a:ext cx="864000" cy="864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cxnSp>
        <p:nvCxnSpPr>
          <p:cNvPr id="69" name="Rett linje 68">
            <a:extLst>
              <a:ext uri="{FF2B5EF4-FFF2-40B4-BE49-F238E27FC236}">
                <a16:creationId xmlns:a16="http://schemas.microsoft.com/office/drawing/2014/main" id="{4B104BB4-3F33-4B25-9621-BCA5E05B4A85}"/>
              </a:ext>
            </a:extLst>
          </p:cNvPr>
          <p:cNvCxnSpPr>
            <a:cxnSpLocks/>
            <a:stCxn id="66" idx="1"/>
            <a:endCxn id="64" idx="4"/>
          </p:cNvCxnSpPr>
          <p:nvPr userDrawn="1"/>
        </p:nvCxnSpPr>
        <p:spPr>
          <a:xfrm flipH="1" flipV="1">
            <a:off x="6505959" y="3427520"/>
            <a:ext cx="317408" cy="54069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tt linje 71">
            <a:extLst>
              <a:ext uri="{FF2B5EF4-FFF2-40B4-BE49-F238E27FC236}">
                <a16:creationId xmlns:a16="http://schemas.microsoft.com/office/drawing/2014/main" id="{3A12DEA1-92B3-491E-9BDD-3F2F911905C4}"/>
              </a:ext>
            </a:extLst>
          </p:cNvPr>
          <p:cNvCxnSpPr>
            <a:cxnSpLocks/>
            <a:stCxn id="66" idx="7"/>
            <a:endCxn id="65" idx="3"/>
          </p:cNvCxnSpPr>
          <p:nvPr userDrawn="1"/>
        </p:nvCxnSpPr>
        <p:spPr>
          <a:xfrm flipV="1">
            <a:off x="7434307" y="3300990"/>
            <a:ext cx="325177" cy="66722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tt linje 74">
            <a:extLst>
              <a:ext uri="{FF2B5EF4-FFF2-40B4-BE49-F238E27FC236}">
                <a16:creationId xmlns:a16="http://schemas.microsoft.com/office/drawing/2014/main" id="{A180A4D1-BC60-41DC-9CF7-F3E90FA5FF76}"/>
              </a:ext>
            </a:extLst>
          </p:cNvPr>
          <p:cNvCxnSpPr>
            <a:cxnSpLocks/>
            <a:stCxn id="65" idx="1"/>
            <a:endCxn id="41" idx="5"/>
          </p:cNvCxnSpPr>
          <p:nvPr userDrawn="1"/>
        </p:nvCxnSpPr>
        <p:spPr>
          <a:xfrm flipH="1" flipV="1">
            <a:off x="7578325" y="2033632"/>
            <a:ext cx="181159" cy="65641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0312EE3D-A434-4A95-BB3B-C31E1F33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BCC7AEE3-42F1-4361-90F6-13996429EC6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368172" y="1404175"/>
            <a:ext cx="2340293" cy="2700338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Bef>
                <a:spcPts val="500"/>
              </a:spcBef>
              <a:buSzPct val="140000"/>
              <a:buFont typeface="Arial" panose="020B0604020202020204" pitchFamily="34" charset="0"/>
              <a:buChar char="●"/>
              <a:defRPr sz="1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8" name="Plassholder for tekst 1">
            <a:extLst>
              <a:ext uri="{FF2B5EF4-FFF2-40B4-BE49-F238E27FC236}">
                <a16:creationId xmlns:a16="http://schemas.microsoft.com/office/drawing/2014/main" id="{00820896-86DF-4BC8-B73C-808764FB9E2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888487" y="1404175"/>
            <a:ext cx="2340293" cy="2700338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Bef>
                <a:spcPts val="500"/>
              </a:spcBef>
              <a:buSzPct val="140000"/>
              <a:buFont typeface="Arial" panose="020B0604020202020204" pitchFamily="34" charset="0"/>
              <a:buChar char="●"/>
              <a:defRPr sz="1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5C9BF7D2-F622-4145-A63F-17CE9AA2E8B2}"/>
              </a:ext>
            </a:extLst>
          </p:cNvPr>
          <p:cNvCxnSpPr>
            <a:cxnSpLocks/>
            <a:stCxn id="65" idx="2"/>
            <a:endCxn id="64" idx="6"/>
          </p:cNvCxnSpPr>
          <p:nvPr userDrawn="1"/>
        </p:nvCxnSpPr>
        <p:spPr>
          <a:xfrm flipH="1">
            <a:off x="6937959" y="2995520"/>
            <a:ext cx="694995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>
            <a:extLst>
              <a:ext uri="{FF2B5EF4-FFF2-40B4-BE49-F238E27FC236}">
                <a16:creationId xmlns:a16="http://schemas.microsoft.com/office/drawing/2014/main" id="{5AC3D57D-73F2-403B-93B7-6FF93F73B753}"/>
              </a:ext>
            </a:extLst>
          </p:cNvPr>
          <p:cNvCxnSpPr>
            <a:cxnSpLocks/>
            <a:stCxn id="49" idx="2"/>
            <a:endCxn id="66" idx="6"/>
          </p:cNvCxnSpPr>
          <p:nvPr userDrawn="1"/>
        </p:nvCxnSpPr>
        <p:spPr>
          <a:xfrm flipH="1">
            <a:off x="7560837" y="4111680"/>
            <a:ext cx="522173" cy="16200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lassholder for bilde 9">
            <a:extLst>
              <a:ext uri="{FF2B5EF4-FFF2-40B4-BE49-F238E27FC236}">
                <a16:creationId xmlns:a16="http://schemas.microsoft.com/office/drawing/2014/main" id="{5627B5D8-5C5C-4B96-BB54-B0D2EE13DC54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8083010" y="3841680"/>
            <a:ext cx="540000" cy="540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3785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6258D59-7168-4E0B-A9D6-8E1FF9EA5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8185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90970" y="1410933"/>
            <a:ext cx="6562060" cy="1261884"/>
          </a:xfrm>
        </p:spPr>
        <p:txBody>
          <a:bodyPr wrap="square" anchor="ctr">
            <a:spAutoFit/>
          </a:bodyPr>
          <a:lstStyle>
            <a:lvl1pPr algn="ctr">
              <a:defRPr sz="41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9831B6B-6892-4E24-A66F-0CE8685A2D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4847" y="4515703"/>
            <a:ext cx="425197" cy="4251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C67328D-2A22-4E5D-AF5D-4AAA2A2E53FE}"/>
              </a:ext>
            </a:extLst>
          </p:cNvPr>
          <p:cNvSpPr txBox="1"/>
          <p:nvPr userDrawn="1"/>
        </p:nvSpPr>
        <p:spPr>
          <a:xfrm>
            <a:off x="3177587" y="4580018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Det matematisk-naturvitenskapelige fakultet</a:t>
            </a: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D5C8DE46-3000-4878-8BF2-051375DBD60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782820" y="4667043"/>
            <a:ext cx="439200" cy="136098"/>
            <a:chOff x="699" y="-168"/>
            <a:chExt cx="810" cy="25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B7E1414E-85F2-4069-A028-EC20DEE7EB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28233FD5-DB31-4CB3-8399-3793ED19DC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B7C4A501-29F8-4FBD-973C-24E1186E2F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E9F596A1-CBDC-49C6-A93B-C1CD525AAB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816712FA-BC71-4B35-904C-CC7CE45011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2A6EAA3-B010-43B5-B106-18F5E80CA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590421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6073" y="1440180"/>
            <a:ext cx="3780473" cy="306038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8302" y="1440180"/>
            <a:ext cx="3780473" cy="306038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76072" y="1655624"/>
            <a:ext cx="3780473" cy="284493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830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8302" y="1655624"/>
            <a:ext cx="3780473" cy="284493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FB10F2F-978A-45BF-897F-872633F2C0E6}"/>
              </a:ext>
            </a:extLst>
          </p:cNvPr>
          <p:cNvSpPr/>
          <p:nvPr userDrawn="1"/>
        </p:nvSpPr>
        <p:spPr>
          <a:xfrm>
            <a:off x="0" y="1121728"/>
            <a:ext cx="9144000" cy="402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810875"/>
            <a:ext cx="6858000" cy="987362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848487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399222-C725-45EA-AFD6-BF218E7022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84EAB76-8986-48CC-B09A-44372444815A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315762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6261824-22B1-47A6-8058-E5822A8923E1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774449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874578-59EE-42E1-8B4D-000C701F723D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Det matematisk-naturvitenskapelige fakultet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E2D10DC7-C114-48AB-8E3D-D9A6B982730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3BE04CD-58F1-4A07-8A2F-3BCAE4F760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76B3396-230F-4712-ACA3-40C221B14D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C30A6E4-56D9-4E1E-8AAF-7155B5B9DE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2B66B67-5DC0-4A9A-A360-60799CB695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0516AE4B-57DD-4237-8EEE-A294596BD2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3B867BD-E25E-4C21-A631-B7F837A645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331443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9A03E78E-A3A3-4B18-96BB-369B77EDA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1" y="1121728"/>
            <a:ext cx="9137078" cy="402336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48B77AA-5052-49F5-86DA-609B2705FC54}"/>
              </a:ext>
            </a:extLst>
          </p:cNvPr>
          <p:cNvSpPr/>
          <p:nvPr userDrawn="1"/>
        </p:nvSpPr>
        <p:spPr>
          <a:xfrm>
            <a:off x="3240405" y="1566196"/>
            <a:ext cx="2700338" cy="27003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240405" y="2078863"/>
            <a:ext cx="2700338" cy="987362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76FF97F-964C-4FF0-8C0A-1CC98694EFC3}"/>
              </a:ext>
            </a:extLst>
          </p:cNvPr>
          <p:cNvSpPr/>
          <p:nvPr userDrawn="1"/>
        </p:nvSpPr>
        <p:spPr>
          <a:xfrm>
            <a:off x="4406952" y="3168396"/>
            <a:ext cx="360045" cy="540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8D3FDCA-3B5E-403A-BB71-2E5832FC8C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AA35233-42DF-4DCF-959B-06CA743D4F02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Det matematisk-naturvitenskapelige fakultet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1AC931C1-8886-4C18-9E6C-AEBE77B4B02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3968E52-CC47-4C33-B435-B7AC9B8A3A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A61ADE1-8B18-4782-8FE1-D3A2B12AD8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8A44A31-9971-483D-99E8-0E588AFEB9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193D88F-06EF-4503-8A35-CCE69D5110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C06F798-6C2E-4669-884A-A4EFCA008C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803CA58-9BD6-480C-BE2D-D9856084B6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768517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21CF630B-3D3D-45F0-AFAF-5BAFF77886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08126"/>
            <a:ext cx="9145143" cy="4136962"/>
          </a:xfrm>
          <a:prstGeom prst="rect">
            <a:avLst/>
          </a:pr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/>
              <a:t>Sett inn bilde via menyen «Sett inn» og knappen «Bilde»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3798000" y="1396975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3798000" y="3150394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Undertittel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EB91991-5152-4124-9F3F-7D7F2EEF9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337F8BB-906A-4337-95C0-7A37ED6ABBFE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Det matematisk-naturvitenskapelige fakultet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94480EA6-4E5E-4303-B1CD-FFE408D21E3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A97B5EB-2541-43AF-9A81-F6542BC645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29C8208-CD61-41CF-A43B-9AFF35120A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E5616CE-DBCD-47D8-8F08-A5E28AA9D1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73DAC2E-EB63-424E-B119-D9E80F6C5C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45C1F40-16B8-4CB2-9636-022B87B28B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7C4A18C-86F3-4677-A12E-4CB6DE3F04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334686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7612E60-73D6-4E03-A75B-7B60A12C2020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5541A5C-A9D7-40F2-A7D5-5A3329CE30C2}"/>
              </a:ext>
            </a:extLst>
          </p:cNvPr>
          <p:cNvSpPr/>
          <p:nvPr userDrawn="1"/>
        </p:nvSpPr>
        <p:spPr>
          <a:xfrm>
            <a:off x="3600450" y="414052"/>
            <a:ext cx="1944000" cy="1944000"/>
          </a:xfrm>
          <a:prstGeom prst="ellipse">
            <a:avLst/>
          </a:prstGeom>
          <a:solidFill>
            <a:srgbClr val="E84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4B802FF4-92EA-42A7-BF43-5990B128902D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3600000" y="2646331"/>
            <a:ext cx="1944000" cy="1944000"/>
          </a:xfrm>
          <a:prstGeom prst="ellipse">
            <a:avLst/>
          </a:prstGeom>
          <a:solidFill>
            <a:srgbClr val="E8472F"/>
          </a:solidFill>
        </p:spPr>
        <p:txBody>
          <a:bodyPr tIns="90000" anchor="t" anchorCtr="0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000" b="1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13AAFF7-A78A-4EDE-A247-EE8503CD049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7025" y="1030288"/>
            <a:ext cx="865188" cy="766763"/>
            <a:chOff x="1892" y="592"/>
            <a:chExt cx="545" cy="483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3467ED0-33F8-4118-8BC1-21C373D89BE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892" y="592"/>
              <a:ext cx="545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AB116E2B-9025-4FC4-B91B-AC535F1AFC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02" y="776"/>
              <a:ext cx="525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187A4D33-249F-4346-9390-1819A78C75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42" y="817"/>
              <a:ext cx="20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99A74131-00EA-43CD-B75E-4933FE5722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71" y="817"/>
              <a:ext cx="2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08CD02DA-A1B3-4FA2-99C0-5505AA2A2C9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03" y="1009"/>
              <a:ext cx="12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D23A031B-DB1F-468A-A195-ADFFA03340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00" y="1036"/>
              <a:ext cx="161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9A0672FF-50BE-462D-BCA7-46E00F16EF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72" y="1036"/>
              <a:ext cx="155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A58A2E0E-7910-411B-A504-3F16AAAEEC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61" y="1056"/>
              <a:ext cx="211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9A7708A1-334C-4B52-B51E-250E06C985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26" y="986"/>
              <a:ext cx="201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31131942-FAF8-4E4F-AA2F-7479EF33D1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02" y="986"/>
              <a:ext cx="201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CA3D3C33-A93F-40E3-B0DD-0853D0D072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817"/>
              <a:ext cx="2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BFC5A00C-BC8C-4B4B-9994-0A4544851A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14" y="817"/>
              <a:ext cx="47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94BF9E85-5460-4808-9771-9D29CBE8E1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13" y="817"/>
              <a:ext cx="2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DCEE5760-2E12-4801-9497-7640C6193E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98" y="817"/>
              <a:ext cx="5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F9C3E789-E54F-4BD0-9E41-124401B6C9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00" y="817"/>
              <a:ext cx="20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5" name="Rectangle 19">
              <a:extLst>
                <a:ext uri="{FF2B5EF4-FFF2-40B4-BE49-F238E27FC236}">
                  <a16:creationId xmlns:a16="http://schemas.microsoft.com/office/drawing/2014/main" id="{63CBB0D5-7309-4B0B-87BF-85013C115CD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85" y="817"/>
              <a:ext cx="48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6" name="Rectangle 20">
              <a:extLst>
                <a:ext uri="{FF2B5EF4-FFF2-40B4-BE49-F238E27FC236}">
                  <a16:creationId xmlns:a16="http://schemas.microsoft.com/office/drawing/2014/main" id="{1329818B-65BA-4D01-83C8-17837A44611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84" y="817"/>
              <a:ext cx="2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E93551F4-DCF2-41DC-A894-A973219DB2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72" y="817"/>
              <a:ext cx="47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1B37AA77-1750-4990-A8A2-03CF8037B6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92" y="654"/>
              <a:ext cx="545" cy="105"/>
            </a:xfrm>
            <a:custGeom>
              <a:avLst/>
              <a:gdLst>
                <a:gd name="T0" fmla="*/ 21 w 545"/>
                <a:gd name="T1" fmla="*/ 85 h 105"/>
                <a:gd name="T2" fmla="*/ 520 w 545"/>
                <a:gd name="T3" fmla="*/ 85 h 105"/>
                <a:gd name="T4" fmla="*/ 277 w 545"/>
                <a:gd name="T5" fmla="*/ 23 h 105"/>
                <a:gd name="T6" fmla="*/ 21 w 545"/>
                <a:gd name="T7" fmla="*/ 83 h 105"/>
                <a:gd name="T8" fmla="*/ 21 w 545"/>
                <a:gd name="T9" fmla="*/ 85 h 105"/>
                <a:gd name="T10" fmla="*/ 545 w 545"/>
                <a:gd name="T11" fmla="*/ 105 h 105"/>
                <a:gd name="T12" fmla="*/ 0 w 545"/>
                <a:gd name="T13" fmla="*/ 105 h 105"/>
                <a:gd name="T14" fmla="*/ 0 w 545"/>
                <a:gd name="T15" fmla="*/ 66 h 105"/>
                <a:gd name="T16" fmla="*/ 277 w 545"/>
                <a:gd name="T17" fmla="*/ 0 h 105"/>
                <a:gd name="T18" fmla="*/ 545 w 545"/>
                <a:gd name="T19" fmla="*/ 70 h 105"/>
                <a:gd name="T20" fmla="*/ 545 w 545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105">
                  <a:moveTo>
                    <a:pt x="21" y="85"/>
                  </a:moveTo>
                  <a:lnTo>
                    <a:pt x="520" y="85"/>
                  </a:lnTo>
                  <a:lnTo>
                    <a:pt x="277" y="23"/>
                  </a:lnTo>
                  <a:lnTo>
                    <a:pt x="21" y="83"/>
                  </a:lnTo>
                  <a:lnTo>
                    <a:pt x="21" y="85"/>
                  </a:lnTo>
                  <a:close/>
                  <a:moveTo>
                    <a:pt x="545" y="105"/>
                  </a:moveTo>
                  <a:lnTo>
                    <a:pt x="0" y="105"/>
                  </a:lnTo>
                  <a:lnTo>
                    <a:pt x="0" y="66"/>
                  </a:lnTo>
                  <a:lnTo>
                    <a:pt x="277" y="0"/>
                  </a:lnTo>
                  <a:lnTo>
                    <a:pt x="545" y="70"/>
                  </a:lnTo>
                  <a:lnTo>
                    <a:pt x="545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706A9D2-4829-4FF2-B85C-DC630D6292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3" y="594"/>
              <a:ext cx="93" cy="81"/>
            </a:xfrm>
            <a:custGeom>
              <a:avLst/>
              <a:gdLst>
                <a:gd name="T0" fmla="*/ 35 w 45"/>
                <a:gd name="T1" fmla="*/ 16 h 39"/>
                <a:gd name="T2" fmla="*/ 27 w 45"/>
                <a:gd name="T3" fmla="*/ 22 h 39"/>
                <a:gd name="T4" fmla="*/ 23 w 45"/>
                <a:gd name="T5" fmla="*/ 0 h 39"/>
                <a:gd name="T6" fmla="*/ 18 w 45"/>
                <a:gd name="T7" fmla="*/ 22 h 39"/>
                <a:gd name="T8" fmla="*/ 11 w 45"/>
                <a:gd name="T9" fmla="*/ 16 h 39"/>
                <a:gd name="T10" fmla="*/ 11 w 45"/>
                <a:gd name="T11" fmla="*/ 26 h 39"/>
                <a:gd name="T12" fmla="*/ 12 w 45"/>
                <a:gd name="T13" fmla="*/ 26 h 39"/>
                <a:gd name="T14" fmla="*/ 0 w 45"/>
                <a:gd name="T15" fmla="*/ 25 h 39"/>
                <a:gd name="T16" fmla="*/ 22 w 45"/>
                <a:gd name="T17" fmla="*/ 39 h 39"/>
                <a:gd name="T18" fmla="*/ 45 w 45"/>
                <a:gd name="T19" fmla="*/ 25 h 39"/>
                <a:gd name="T20" fmla="*/ 33 w 45"/>
                <a:gd name="T21" fmla="*/ 27 h 39"/>
                <a:gd name="T22" fmla="*/ 35 w 45"/>
                <a:gd name="T23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" h="39">
                  <a:moveTo>
                    <a:pt x="35" y="16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5" y="39"/>
                    <a:pt x="22" y="39"/>
                  </a:cubicBezTo>
                  <a:cubicBezTo>
                    <a:pt x="40" y="39"/>
                    <a:pt x="45" y="25"/>
                    <a:pt x="45" y="25"/>
                  </a:cubicBezTo>
                  <a:cubicBezTo>
                    <a:pt x="33" y="27"/>
                    <a:pt x="33" y="27"/>
                    <a:pt x="33" y="27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96923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1160B24-4AEE-43B8-B793-1CDCB73A4AC1}"/>
              </a:ext>
            </a:extLst>
          </p:cNvPr>
          <p:cNvSpPr/>
          <p:nvPr userDrawn="1"/>
        </p:nvSpPr>
        <p:spPr>
          <a:xfrm>
            <a:off x="2898362" y="1681410"/>
            <a:ext cx="1548387" cy="1548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8E77F08-1BA5-4A21-AC2F-DEDD9193C671}"/>
              </a:ext>
            </a:extLst>
          </p:cNvPr>
          <p:cNvSpPr/>
          <p:nvPr userDrawn="1"/>
        </p:nvSpPr>
        <p:spPr>
          <a:xfrm>
            <a:off x="4680585" y="1681410"/>
            <a:ext cx="1548387" cy="1548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F4FD487-227A-4EA4-A4D9-CFC2ECA6F258}"/>
              </a:ext>
            </a:extLst>
          </p:cNvPr>
          <p:cNvSpPr/>
          <p:nvPr userDrawn="1"/>
        </p:nvSpPr>
        <p:spPr>
          <a:xfrm>
            <a:off x="6473609" y="1681410"/>
            <a:ext cx="1548387" cy="1548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74E30B6-70EE-4170-8EDA-F192C2B28E30}"/>
              </a:ext>
            </a:extLst>
          </p:cNvPr>
          <p:cNvSpPr/>
          <p:nvPr userDrawn="1"/>
        </p:nvSpPr>
        <p:spPr>
          <a:xfrm>
            <a:off x="1116140" y="1681410"/>
            <a:ext cx="1548387" cy="1548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07FAE4-AE58-4689-84EB-3770B2E581C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116138" y="1890091"/>
            <a:ext cx="1548001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1" name="Plassholder for tekst 6">
            <a:extLst>
              <a:ext uri="{FF2B5EF4-FFF2-40B4-BE49-F238E27FC236}">
                <a16:creationId xmlns:a16="http://schemas.microsoft.com/office/drawing/2014/main" id="{7ACD7393-6052-497A-BCCC-F7526233AAE2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898748" y="1890091"/>
            <a:ext cx="1548001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2" name="Plassholder for tekst 6">
            <a:extLst>
              <a:ext uri="{FF2B5EF4-FFF2-40B4-BE49-F238E27FC236}">
                <a16:creationId xmlns:a16="http://schemas.microsoft.com/office/drawing/2014/main" id="{F43B2FBC-E987-49A1-8F76-61ECA7A40BE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681358" y="1890091"/>
            <a:ext cx="1548001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3" name="Plassholder for tekst 6">
            <a:extLst>
              <a:ext uri="{FF2B5EF4-FFF2-40B4-BE49-F238E27FC236}">
                <a16:creationId xmlns:a16="http://schemas.microsoft.com/office/drawing/2014/main" id="{7603EB01-0A53-4AB4-A02B-5CEE42BB3DC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463968" y="1890091"/>
            <a:ext cx="1548001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605A3A5D-31E9-4FDA-B863-4B644B1C3FF5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708225" y="2398532"/>
            <a:ext cx="379412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4F953F3-FD16-4C55-8D40-10061C472228}"/>
              </a:ext>
            </a:extLst>
          </p:cNvPr>
          <p:cNvSpPr>
            <a:spLocks/>
          </p:cNvSpPr>
          <p:nvPr userDrawn="1"/>
        </p:nvSpPr>
        <p:spPr bwMode="auto">
          <a:xfrm>
            <a:off x="1941587" y="2560457"/>
            <a:ext cx="142875" cy="114300"/>
          </a:xfrm>
          <a:custGeom>
            <a:avLst/>
            <a:gdLst>
              <a:gd name="T0" fmla="*/ 42 w 43"/>
              <a:gd name="T1" fmla="*/ 25 h 35"/>
              <a:gd name="T2" fmla="*/ 38 w 43"/>
              <a:gd name="T3" fmla="*/ 34 h 35"/>
              <a:gd name="T4" fmla="*/ 35 w 43"/>
              <a:gd name="T5" fmla="*/ 35 h 35"/>
              <a:gd name="T6" fmla="*/ 7 w 43"/>
              <a:gd name="T7" fmla="*/ 23 h 35"/>
              <a:gd name="T8" fmla="*/ 0 w 43"/>
              <a:gd name="T9" fmla="*/ 0 h 35"/>
              <a:gd name="T10" fmla="*/ 41 w 43"/>
              <a:gd name="T11" fmla="*/ 22 h 35"/>
              <a:gd name="T12" fmla="*/ 42 w 43"/>
              <a:gd name="T13" fmla="*/ 2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" h="35">
                <a:moveTo>
                  <a:pt x="42" y="25"/>
                </a:moveTo>
                <a:cubicBezTo>
                  <a:pt x="38" y="34"/>
                  <a:pt x="38" y="34"/>
                  <a:pt x="38" y="34"/>
                </a:cubicBezTo>
                <a:cubicBezTo>
                  <a:pt x="37" y="35"/>
                  <a:pt x="36" y="35"/>
                  <a:pt x="35" y="35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18"/>
                  <a:pt x="5" y="9"/>
                  <a:pt x="0" y="0"/>
                </a:cubicBezTo>
                <a:cubicBezTo>
                  <a:pt x="41" y="22"/>
                  <a:pt x="41" y="22"/>
                  <a:pt x="41" y="22"/>
                </a:cubicBezTo>
                <a:cubicBezTo>
                  <a:pt x="42" y="22"/>
                  <a:pt x="43" y="24"/>
                  <a:pt x="42" y="25"/>
                </a:cubicBez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86299790-D2F9-4445-A89E-537F2919E9BC}"/>
              </a:ext>
            </a:extLst>
          </p:cNvPr>
          <p:cNvSpPr>
            <a:spLocks/>
          </p:cNvSpPr>
          <p:nvPr userDrawn="1"/>
        </p:nvSpPr>
        <p:spPr bwMode="auto">
          <a:xfrm>
            <a:off x="1827287" y="2401707"/>
            <a:ext cx="104775" cy="106362"/>
          </a:xfrm>
          <a:custGeom>
            <a:avLst/>
            <a:gdLst>
              <a:gd name="T0" fmla="*/ 16 w 31"/>
              <a:gd name="T1" fmla="*/ 32 h 32"/>
              <a:gd name="T2" fmla="*/ 14 w 31"/>
              <a:gd name="T3" fmla="*/ 31 h 32"/>
              <a:gd name="T4" fmla="*/ 11 w 31"/>
              <a:gd name="T5" fmla="*/ 31 h 32"/>
              <a:gd name="T6" fmla="*/ 0 w 31"/>
              <a:gd name="T7" fmla="*/ 16 h 32"/>
              <a:gd name="T8" fmla="*/ 16 w 31"/>
              <a:gd name="T9" fmla="*/ 0 h 32"/>
              <a:gd name="T10" fmla="*/ 31 w 31"/>
              <a:gd name="T11" fmla="*/ 16 h 32"/>
              <a:gd name="T12" fmla="*/ 16 w 31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32">
                <a:moveTo>
                  <a:pt x="16" y="32"/>
                </a:moveTo>
                <a:cubicBezTo>
                  <a:pt x="15" y="32"/>
                  <a:pt x="14" y="31"/>
                  <a:pt x="14" y="31"/>
                </a:cubicBezTo>
                <a:cubicBezTo>
                  <a:pt x="13" y="31"/>
                  <a:pt x="12" y="31"/>
                  <a:pt x="11" y="31"/>
                </a:cubicBezTo>
                <a:cubicBezTo>
                  <a:pt x="5" y="29"/>
                  <a:pt x="0" y="23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4" y="0"/>
                  <a:pt x="31" y="7"/>
                  <a:pt x="31" y="16"/>
                </a:cubicBezTo>
                <a:cubicBezTo>
                  <a:pt x="31" y="25"/>
                  <a:pt x="24" y="32"/>
                  <a:pt x="16" y="32"/>
                </a:cubicBez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F1EAD7EB-1A3B-4915-9810-3329627B0074}"/>
              </a:ext>
            </a:extLst>
          </p:cNvPr>
          <p:cNvSpPr>
            <a:spLocks/>
          </p:cNvSpPr>
          <p:nvPr userDrawn="1"/>
        </p:nvSpPr>
        <p:spPr bwMode="auto">
          <a:xfrm>
            <a:off x="1711400" y="2549344"/>
            <a:ext cx="96837" cy="207962"/>
          </a:xfrm>
          <a:custGeom>
            <a:avLst/>
            <a:gdLst>
              <a:gd name="T0" fmla="*/ 13 w 29"/>
              <a:gd name="T1" fmla="*/ 7 h 63"/>
              <a:gd name="T2" fmla="*/ 22 w 29"/>
              <a:gd name="T3" fmla="*/ 0 h 63"/>
              <a:gd name="T4" fmla="*/ 27 w 29"/>
              <a:gd name="T5" fmla="*/ 0 h 63"/>
              <a:gd name="T6" fmla="*/ 29 w 29"/>
              <a:gd name="T7" fmla="*/ 2 h 63"/>
              <a:gd name="T8" fmla="*/ 29 w 29"/>
              <a:gd name="T9" fmla="*/ 63 h 63"/>
              <a:gd name="T10" fmla="*/ 16 w 29"/>
              <a:gd name="T11" fmla="*/ 63 h 63"/>
              <a:gd name="T12" fmla="*/ 3 w 29"/>
              <a:gd name="T13" fmla="*/ 57 h 63"/>
              <a:gd name="T14" fmla="*/ 1 w 29"/>
              <a:gd name="T15" fmla="*/ 43 h 63"/>
              <a:gd name="T16" fmla="*/ 13 w 29"/>
              <a:gd name="T17" fmla="*/ 7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63">
                <a:moveTo>
                  <a:pt x="13" y="7"/>
                </a:moveTo>
                <a:cubicBezTo>
                  <a:pt x="14" y="3"/>
                  <a:pt x="18" y="0"/>
                  <a:pt x="22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0"/>
                  <a:pt x="29" y="1"/>
                  <a:pt x="29" y="2"/>
                </a:cubicBezTo>
                <a:cubicBezTo>
                  <a:pt x="29" y="63"/>
                  <a:pt x="29" y="63"/>
                  <a:pt x="29" y="63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3"/>
                  <a:pt x="6" y="61"/>
                  <a:pt x="3" y="57"/>
                </a:cubicBezTo>
                <a:cubicBezTo>
                  <a:pt x="1" y="53"/>
                  <a:pt x="0" y="48"/>
                  <a:pt x="1" y="43"/>
                </a:cubicBezTo>
                <a:lnTo>
                  <a:pt x="13" y="7"/>
                </a:ln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1469EAB-AF81-4DEF-AC7D-2D2D8FAFB605}"/>
              </a:ext>
            </a:extLst>
          </p:cNvPr>
          <p:cNvSpPr>
            <a:spLocks/>
          </p:cNvSpPr>
          <p:nvPr userDrawn="1"/>
        </p:nvSpPr>
        <p:spPr bwMode="auto">
          <a:xfrm>
            <a:off x="1844750" y="2533469"/>
            <a:ext cx="203200" cy="450850"/>
          </a:xfrm>
          <a:custGeom>
            <a:avLst/>
            <a:gdLst>
              <a:gd name="T0" fmla="*/ 42 w 61"/>
              <a:gd name="T1" fmla="*/ 137 h 137"/>
              <a:gd name="T2" fmla="*/ 15 w 61"/>
              <a:gd name="T3" fmla="*/ 96 h 137"/>
              <a:gd name="T4" fmla="*/ 4 w 61"/>
              <a:gd name="T5" fmla="*/ 80 h 137"/>
              <a:gd name="T6" fmla="*/ 1 w 61"/>
              <a:gd name="T7" fmla="*/ 73 h 137"/>
              <a:gd name="T8" fmla="*/ 0 w 61"/>
              <a:gd name="T9" fmla="*/ 69 h 137"/>
              <a:gd name="T10" fmla="*/ 0 w 61"/>
              <a:gd name="T11" fmla="*/ 33 h 137"/>
              <a:gd name="T12" fmla="*/ 0 w 61"/>
              <a:gd name="T13" fmla="*/ 16 h 137"/>
              <a:gd name="T14" fmla="*/ 0 w 61"/>
              <a:gd name="T15" fmla="*/ 14 h 137"/>
              <a:gd name="T16" fmla="*/ 0 w 61"/>
              <a:gd name="T17" fmla="*/ 7 h 137"/>
              <a:gd name="T18" fmla="*/ 7 w 61"/>
              <a:gd name="T19" fmla="*/ 0 h 137"/>
              <a:gd name="T20" fmla="*/ 20 w 61"/>
              <a:gd name="T21" fmla="*/ 12 h 137"/>
              <a:gd name="T22" fmla="*/ 25 w 61"/>
              <a:gd name="T23" fmla="*/ 28 h 137"/>
              <a:gd name="T24" fmla="*/ 26 w 61"/>
              <a:gd name="T25" fmla="*/ 31 h 137"/>
              <a:gd name="T26" fmla="*/ 26 w 61"/>
              <a:gd name="T27" fmla="*/ 66 h 137"/>
              <a:gd name="T28" fmla="*/ 26 w 61"/>
              <a:gd name="T29" fmla="*/ 67 h 137"/>
              <a:gd name="T30" fmla="*/ 61 w 61"/>
              <a:gd name="T31" fmla="*/ 134 h 137"/>
              <a:gd name="T32" fmla="*/ 60 w 61"/>
              <a:gd name="T33" fmla="*/ 137 h 137"/>
              <a:gd name="T34" fmla="*/ 42 w 61"/>
              <a:gd name="T35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37">
                <a:moveTo>
                  <a:pt x="42" y="137"/>
                </a:moveTo>
                <a:cubicBezTo>
                  <a:pt x="15" y="96"/>
                  <a:pt x="15" y="96"/>
                  <a:pt x="15" y="96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78"/>
                  <a:pt x="1" y="76"/>
                  <a:pt x="1" y="73"/>
                </a:cubicBezTo>
                <a:cubicBezTo>
                  <a:pt x="0" y="72"/>
                  <a:pt x="0" y="70"/>
                  <a:pt x="0" y="69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0"/>
                  <a:pt x="0" y="7"/>
                </a:cubicBezTo>
                <a:cubicBezTo>
                  <a:pt x="0" y="3"/>
                  <a:pt x="3" y="1"/>
                  <a:pt x="7" y="0"/>
                </a:cubicBezTo>
                <a:cubicBezTo>
                  <a:pt x="11" y="0"/>
                  <a:pt x="17" y="7"/>
                  <a:pt x="20" y="12"/>
                </a:cubicBezTo>
                <a:cubicBezTo>
                  <a:pt x="23" y="17"/>
                  <a:pt x="24" y="23"/>
                  <a:pt x="25" y="28"/>
                </a:cubicBezTo>
                <a:cubicBezTo>
                  <a:pt x="25" y="29"/>
                  <a:pt x="25" y="30"/>
                  <a:pt x="26" y="31"/>
                </a:cubicBezTo>
                <a:cubicBezTo>
                  <a:pt x="26" y="66"/>
                  <a:pt x="26" y="66"/>
                  <a:pt x="26" y="66"/>
                </a:cubicBezTo>
                <a:cubicBezTo>
                  <a:pt x="26" y="66"/>
                  <a:pt x="26" y="67"/>
                  <a:pt x="26" y="67"/>
                </a:cubicBezTo>
                <a:cubicBezTo>
                  <a:pt x="61" y="134"/>
                  <a:pt x="61" y="134"/>
                  <a:pt x="61" y="134"/>
                </a:cubicBezTo>
                <a:cubicBezTo>
                  <a:pt x="61" y="135"/>
                  <a:pt x="61" y="136"/>
                  <a:pt x="60" y="137"/>
                </a:cubicBezTo>
                <a:lnTo>
                  <a:pt x="42" y="137"/>
                </a:ln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A358134D-7294-410D-91EC-ABA4D6EE9B24}"/>
              </a:ext>
            </a:extLst>
          </p:cNvPr>
          <p:cNvSpPr>
            <a:spLocks/>
          </p:cNvSpPr>
          <p:nvPr userDrawn="1"/>
        </p:nvSpPr>
        <p:spPr bwMode="auto">
          <a:xfrm>
            <a:off x="1720925" y="2816044"/>
            <a:ext cx="144462" cy="168275"/>
          </a:xfrm>
          <a:custGeom>
            <a:avLst/>
            <a:gdLst>
              <a:gd name="T0" fmla="*/ 0 w 43"/>
              <a:gd name="T1" fmla="*/ 51 h 51"/>
              <a:gd name="T2" fmla="*/ 0 w 43"/>
              <a:gd name="T3" fmla="*/ 48 h 51"/>
              <a:gd name="T4" fmla="*/ 31 w 43"/>
              <a:gd name="T5" fmla="*/ 0 h 51"/>
              <a:gd name="T6" fmla="*/ 43 w 43"/>
              <a:gd name="T7" fmla="*/ 18 h 51"/>
              <a:gd name="T8" fmla="*/ 20 w 43"/>
              <a:gd name="T9" fmla="*/ 51 h 51"/>
              <a:gd name="T10" fmla="*/ 0 w 43"/>
              <a:gd name="T11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" h="51">
                <a:moveTo>
                  <a:pt x="0" y="51"/>
                </a:moveTo>
                <a:cubicBezTo>
                  <a:pt x="0" y="51"/>
                  <a:pt x="0" y="49"/>
                  <a:pt x="0" y="48"/>
                </a:cubicBezTo>
                <a:cubicBezTo>
                  <a:pt x="31" y="0"/>
                  <a:pt x="31" y="0"/>
                  <a:pt x="31" y="0"/>
                </a:cubicBezTo>
                <a:cubicBezTo>
                  <a:pt x="43" y="18"/>
                  <a:pt x="43" y="18"/>
                  <a:pt x="43" y="18"/>
                </a:cubicBezTo>
                <a:cubicBezTo>
                  <a:pt x="20" y="51"/>
                  <a:pt x="20" y="51"/>
                  <a:pt x="20" y="51"/>
                </a:cubicBezTo>
                <a:lnTo>
                  <a:pt x="0" y="51"/>
                </a:ln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0D2606E7-30E0-40DA-8B05-6C43A59C6FD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6908800" y="2522538"/>
            <a:ext cx="6794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A4ED0112-D851-42EE-948C-9BD1AA524DA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58038" y="2525713"/>
            <a:ext cx="212725" cy="214312"/>
          </a:xfrm>
          <a:custGeom>
            <a:avLst/>
            <a:gdLst>
              <a:gd name="T0" fmla="*/ 34 w 65"/>
              <a:gd name="T1" fmla="*/ 61 h 65"/>
              <a:gd name="T2" fmla="*/ 36 w 65"/>
              <a:gd name="T3" fmla="*/ 53 h 65"/>
              <a:gd name="T4" fmla="*/ 45 w 65"/>
              <a:gd name="T5" fmla="*/ 50 h 65"/>
              <a:gd name="T6" fmla="*/ 54 w 65"/>
              <a:gd name="T7" fmla="*/ 51 h 65"/>
              <a:gd name="T8" fmla="*/ 50 w 65"/>
              <a:gd name="T9" fmla="*/ 44 h 65"/>
              <a:gd name="T10" fmla="*/ 53 w 65"/>
              <a:gd name="T11" fmla="*/ 36 h 65"/>
              <a:gd name="T12" fmla="*/ 61 w 65"/>
              <a:gd name="T13" fmla="*/ 31 h 65"/>
              <a:gd name="T14" fmla="*/ 53 w 65"/>
              <a:gd name="T15" fmla="*/ 28 h 65"/>
              <a:gd name="T16" fmla="*/ 50 w 65"/>
              <a:gd name="T17" fmla="*/ 20 h 65"/>
              <a:gd name="T18" fmla="*/ 51 w 65"/>
              <a:gd name="T19" fmla="*/ 11 h 65"/>
              <a:gd name="T20" fmla="*/ 44 w 65"/>
              <a:gd name="T21" fmla="*/ 15 h 65"/>
              <a:gd name="T22" fmla="*/ 36 w 65"/>
              <a:gd name="T23" fmla="*/ 11 h 65"/>
              <a:gd name="T24" fmla="*/ 31 w 65"/>
              <a:gd name="T25" fmla="*/ 4 h 65"/>
              <a:gd name="T26" fmla="*/ 28 w 65"/>
              <a:gd name="T27" fmla="*/ 12 h 65"/>
              <a:gd name="T28" fmla="*/ 20 w 65"/>
              <a:gd name="T29" fmla="*/ 15 h 65"/>
              <a:gd name="T30" fmla="*/ 11 w 65"/>
              <a:gd name="T31" fmla="*/ 14 h 65"/>
              <a:gd name="T32" fmla="*/ 15 w 65"/>
              <a:gd name="T33" fmla="*/ 21 h 65"/>
              <a:gd name="T34" fmla="*/ 11 w 65"/>
              <a:gd name="T35" fmla="*/ 29 h 65"/>
              <a:gd name="T36" fmla="*/ 4 w 65"/>
              <a:gd name="T37" fmla="*/ 34 h 65"/>
              <a:gd name="T38" fmla="*/ 11 w 65"/>
              <a:gd name="T39" fmla="*/ 36 h 65"/>
              <a:gd name="T40" fmla="*/ 15 w 65"/>
              <a:gd name="T41" fmla="*/ 45 h 65"/>
              <a:gd name="T42" fmla="*/ 14 w 65"/>
              <a:gd name="T43" fmla="*/ 54 h 65"/>
              <a:gd name="T44" fmla="*/ 20 w 65"/>
              <a:gd name="T45" fmla="*/ 50 h 65"/>
              <a:gd name="T46" fmla="*/ 29 w 65"/>
              <a:gd name="T47" fmla="*/ 53 h 65"/>
              <a:gd name="T48" fmla="*/ 38 w 65"/>
              <a:gd name="T49" fmla="*/ 65 h 65"/>
              <a:gd name="T50" fmla="*/ 25 w 65"/>
              <a:gd name="T51" fmla="*/ 57 h 65"/>
              <a:gd name="T52" fmla="*/ 13 w 65"/>
              <a:gd name="T53" fmla="*/ 60 h 65"/>
              <a:gd name="T54" fmla="*/ 10 w 65"/>
              <a:gd name="T55" fmla="*/ 44 h 65"/>
              <a:gd name="T56" fmla="*/ 0 w 65"/>
              <a:gd name="T57" fmla="*/ 38 h 65"/>
              <a:gd name="T58" fmla="*/ 8 w 65"/>
              <a:gd name="T59" fmla="*/ 25 h 65"/>
              <a:gd name="T60" fmla="*/ 5 w 65"/>
              <a:gd name="T61" fmla="*/ 13 h 65"/>
              <a:gd name="T62" fmla="*/ 20 w 65"/>
              <a:gd name="T63" fmla="*/ 10 h 65"/>
              <a:gd name="T64" fmla="*/ 27 w 65"/>
              <a:gd name="T65" fmla="*/ 0 h 65"/>
              <a:gd name="T66" fmla="*/ 40 w 65"/>
              <a:gd name="T67" fmla="*/ 8 h 65"/>
              <a:gd name="T68" fmla="*/ 51 w 65"/>
              <a:gd name="T69" fmla="*/ 5 h 65"/>
              <a:gd name="T70" fmla="*/ 55 w 65"/>
              <a:gd name="T71" fmla="*/ 21 h 65"/>
              <a:gd name="T72" fmla="*/ 65 w 65"/>
              <a:gd name="T73" fmla="*/ 27 h 65"/>
              <a:gd name="T74" fmla="*/ 57 w 65"/>
              <a:gd name="T75" fmla="*/ 40 h 65"/>
              <a:gd name="T76" fmla="*/ 59 w 65"/>
              <a:gd name="T77" fmla="*/ 52 h 65"/>
              <a:gd name="T78" fmla="*/ 44 w 65"/>
              <a:gd name="T79" fmla="*/ 55 h 65"/>
              <a:gd name="T80" fmla="*/ 38 w 65"/>
              <a:gd name="T81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5" h="65">
                <a:moveTo>
                  <a:pt x="29" y="61"/>
                </a:moveTo>
                <a:cubicBezTo>
                  <a:pt x="34" y="61"/>
                  <a:pt x="34" y="61"/>
                  <a:pt x="34" y="61"/>
                </a:cubicBezTo>
                <a:cubicBezTo>
                  <a:pt x="35" y="54"/>
                  <a:pt x="35" y="54"/>
                  <a:pt x="35" y="54"/>
                </a:cubicBezTo>
                <a:cubicBezTo>
                  <a:pt x="36" y="53"/>
                  <a:pt x="36" y="53"/>
                  <a:pt x="36" y="53"/>
                </a:cubicBezTo>
                <a:cubicBezTo>
                  <a:pt x="39" y="53"/>
                  <a:pt x="41" y="52"/>
                  <a:pt x="43" y="51"/>
                </a:cubicBezTo>
                <a:cubicBezTo>
                  <a:pt x="45" y="50"/>
                  <a:pt x="45" y="50"/>
                  <a:pt x="45" y="50"/>
                </a:cubicBezTo>
                <a:cubicBezTo>
                  <a:pt x="50" y="55"/>
                  <a:pt x="50" y="55"/>
                  <a:pt x="50" y="55"/>
                </a:cubicBezTo>
                <a:cubicBezTo>
                  <a:pt x="54" y="51"/>
                  <a:pt x="54" y="51"/>
                  <a:pt x="54" y="51"/>
                </a:cubicBezTo>
                <a:cubicBezTo>
                  <a:pt x="49" y="46"/>
                  <a:pt x="49" y="46"/>
                  <a:pt x="49" y="46"/>
                </a:cubicBezTo>
                <a:cubicBezTo>
                  <a:pt x="50" y="44"/>
                  <a:pt x="50" y="44"/>
                  <a:pt x="50" y="44"/>
                </a:cubicBezTo>
                <a:cubicBezTo>
                  <a:pt x="51" y="42"/>
                  <a:pt x="52" y="40"/>
                  <a:pt x="53" y="37"/>
                </a:cubicBezTo>
                <a:cubicBezTo>
                  <a:pt x="53" y="36"/>
                  <a:pt x="53" y="36"/>
                  <a:pt x="53" y="36"/>
                </a:cubicBezTo>
                <a:cubicBezTo>
                  <a:pt x="61" y="35"/>
                  <a:pt x="61" y="35"/>
                  <a:pt x="61" y="35"/>
                </a:cubicBezTo>
                <a:cubicBezTo>
                  <a:pt x="61" y="31"/>
                  <a:pt x="61" y="31"/>
                  <a:pt x="61" y="31"/>
                </a:cubicBezTo>
                <a:cubicBezTo>
                  <a:pt x="53" y="30"/>
                  <a:pt x="53" y="30"/>
                  <a:pt x="53" y="30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26"/>
                  <a:pt x="52" y="24"/>
                  <a:pt x="50" y="21"/>
                </a:cubicBezTo>
                <a:cubicBezTo>
                  <a:pt x="50" y="20"/>
                  <a:pt x="50" y="20"/>
                  <a:pt x="50" y="20"/>
                </a:cubicBezTo>
                <a:cubicBezTo>
                  <a:pt x="54" y="14"/>
                  <a:pt x="54" y="14"/>
                  <a:pt x="54" y="14"/>
                </a:cubicBezTo>
                <a:cubicBezTo>
                  <a:pt x="51" y="11"/>
                  <a:pt x="51" y="11"/>
                  <a:pt x="51" y="11"/>
                </a:cubicBezTo>
                <a:cubicBezTo>
                  <a:pt x="46" y="16"/>
                  <a:pt x="46" y="16"/>
                  <a:pt x="46" y="16"/>
                </a:cubicBezTo>
                <a:cubicBezTo>
                  <a:pt x="44" y="15"/>
                  <a:pt x="44" y="15"/>
                  <a:pt x="44" y="15"/>
                </a:cubicBezTo>
                <a:cubicBezTo>
                  <a:pt x="42" y="13"/>
                  <a:pt x="40" y="12"/>
                  <a:pt x="37" y="12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4"/>
                  <a:pt x="35" y="4"/>
                  <a:pt x="35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30" y="11"/>
                  <a:pt x="30" y="11"/>
                  <a:pt x="30" y="11"/>
                </a:cubicBezTo>
                <a:cubicBezTo>
                  <a:pt x="28" y="12"/>
                  <a:pt x="28" y="12"/>
                  <a:pt x="28" y="12"/>
                </a:cubicBezTo>
                <a:cubicBezTo>
                  <a:pt x="26" y="12"/>
                  <a:pt x="23" y="13"/>
                  <a:pt x="21" y="14"/>
                </a:cubicBezTo>
                <a:cubicBezTo>
                  <a:pt x="20" y="15"/>
                  <a:pt x="20" y="15"/>
                  <a:pt x="20" y="15"/>
                </a:cubicBezTo>
                <a:cubicBezTo>
                  <a:pt x="14" y="10"/>
                  <a:pt x="14" y="10"/>
                  <a:pt x="14" y="10"/>
                </a:cubicBezTo>
                <a:cubicBezTo>
                  <a:pt x="11" y="14"/>
                  <a:pt x="11" y="14"/>
                  <a:pt x="11" y="14"/>
                </a:cubicBezTo>
                <a:cubicBezTo>
                  <a:pt x="16" y="19"/>
                  <a:pt x="16" y="19"/>
                  <a:pt x="16" y="19"/>
                </a:cubicBezTo>
                <a:cubicBezTo>
                  <a:pt x="15" y="21"/>
                  <a:pt x="15" y="21"/>
                  <a:pt x="15" y="21"/>
                </a:cubicBezTo>
                <a:cubicBezTo>
                  <a:pt x="13" y="23"/>
                  <a:pt x="12" y="25"/>
                  <a:pt x="12" y="27"/>
                </a:cubicBezTo>
                <a:cubicBezTo>
                  <a:pt x="11" y="29"/>
                  <a:pt x="11" y="29"/>
                  <a:pt x="11" y="29"/>
                </a:cubicBezTo>
                <a:cubicBezTo>
                  <a:pt x="4" y="30"/>
                  <a:pt x="4" y="30"/>
                  <a:pt x="4" y="30"/>
                </a:cubicBezTo>
                <a:cubicBezTo>
                  <a:pt x="4" y="34"/>
                  <a:pt x="4" y="34"/>
                  <a:pt x="4" y="34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6"/>
                  <a:pt x="11" y="36"/>
                  <a:pt x="11" y="36"/>
                </a:cubicBezTo>
                <a:cubicBezTo>
                  <a:pt x="12" y="39"/>
                  <a:pt x="13" y="41"/>
                  <a:pt x="14" y="44"/>
                </a:cubicBezTo>
                <a:cubicBezTo>
                  <a:pt x="15" y="45"/>
                  <a:pt x="15" y="45"/>
                  <a:pt x="15" y="45"/>
                </a:cubicBezTo>
                <a:cubicBezTo>
                  <a:pt x="10" y="51"/>
                  <a:pt x="10" y="51"/>
                  <a:pt x="10" y="51"/>
                </a:cubicBezTo>
                <a:cubicBezTo>
                  <a:pt x="14" y="54"/>
                  <a:pt x="14" y="54"/>
                  <a:pt x="14" y="54"/>
                </a:cubicBezTo>
                <a:cubicBezTo>
                  <a:pt x="19" y="49"/>
                  <a:pt x="19" y="49"/>
                  <a:pt x="19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23" y="51"/>
                  <a:pt x="25" y="52"/>
                  <a:pt x="27" y="53"/>
                </a:cubicBezTo>
                <a:cubicBezTo>
                  <a:pt x="29" y="53"/>
                  <a:pt x="29" y="53"/>
                  <a:pt x="29" y="53"/>
                </a:cubicBezTo>
                <a:lnTo>
                  <a:pt x="29" y="61"/>
                </a:lnTo>
                <a:close/>
                <a:moveTo>
                  <a:pt x="38" y="65"/>
                </a:moveTo>
                <a:cubicBezTo>
                  <a:pt x="26" y="65"/>
                  <a:pt x="26" y="65"/>
                  <a:pt x="26" y="65"/>
                </a:cubicBezTo>
                <a:cubicBezTo>
                  <a:pt x="25" y="57"/>
                  <a:pt x="25" y="57"/>
                  <a:pt x="25" y="57"/>
                </a:cubicBezTo>
                <a:cubicBezTo>
                  <a:pt x="23" y="56"/>
                  <a:pt x="21" y="55"/>
                  <a:pt x="19" y="54"/>
                </a:cubicBezTo>
                <a:cubicBezTo>
                  <a:pt x="13" y="60"/>
                  <a:pt x="13" y="60"/>
                  <a:pt x="13" y="60"/>
                </a:cubicBezTo>
                <a:cubicBezTo>
                  <a:pt x="4" y="51"/>
                  <a:pt x="4" y="51"/>
                  <a:pt x="4" y="51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3"/>
                  <a:pt x="8" y="41"/>
                  <a:pt x="8" y="39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26"/>
                  <a:pt x="0" y="26"/>
                  <a:pt x="0" y="26"/>
                </a:cubicBezTo>
                <a:cubicBezTo>
                  <a:pt x="8" y="25"/>
                  <a:pt x="8" y="25"/>
                  <a:pt x="8" y="25"/>
                </a:cubicBezTo>
                <a:cubicBezTo>
                  <a:pt x="9" y="23"/>
                  <a:pt x="9" y="21"/>
                  <a:pt x="10" y="20"/>
                </a:cubicBezTo>
                <a:cubicBezTo>
                  <a:pt x="5" y="13"/>
                  <a:pt x="5" y="13"/>
                  <a:pt x="5" y="13"/>
                </a:cubicBezTo>
                <a:cubicBezTo>
                  <a:pt x="14" y="5"/>
                  <a:pt x="14" y="5"/>
                  <a:pt x="14" y="5"/>
                </a:cubicBezTo>
                <a:cubicBezTo>
                  <a:pt x="20" y="10"/>
                  <a:pt x="20" y="10"/>
                  <a:pt x="20" y="10"/>
                </a:cubicBezTo>
                <a:cubicBezTo>
                  <a:pt x="22" y="9"/>
                  <a:pt x="24" y="8"/>
                  <a:pt x="26" y="8"/>
                </a:cubicBezTo>
                <a:cubicBezTo>
                  <a:pt x="27" y="0"/>
                  <a:pt x="27" y="0"/>
                  <a:pt x="27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40" y="8"/>
                  <a:pt x="40" y="8"/>
                  <a:pt x="40" y="8"/>
                </a:cubicBezTo>
                <a:cubicBezTo>
                  <a:pt x="42" y="9"/>
                  <a:pt x="44" y="9"/>
                  <a:pt x="45" y="11"/>
                </a:cubicBezTo>
                <a:cubicBezTo>
                  <a:pt x="51" y="5"/>
                  <a:pt x="51" y="5"/>
                  <a:pt x="51" y="5"/>
                </a:cubicBezTo>
                <a:cubicBezTo>
                  <a:pt x="60" y="14"/>
                  <a:pt x="60" y="14"/>
                  <a:pt x="60" y="14"/>
                </a:cubicBezTo>
                <a:cubicBezTo>
                  <a:pt x="55" y="21"/>
                  <a:pt x="55" y="21"/>
                  <a:pt x="55" y="21"/>
                </a:cubicBezTo>
                <a:cubicBezTo>
                  <a:pt x="56" y="22"/>
                  <a:pt x="56" y="24"/>
                  <a:pt x="57" y="26"/>
                </a:cubicBezTo>
                <a:cubicBezTo>
                  <a:pt x="65" y="27"/>
                  <a:pt x="65" y="27"/>
                  <a:pt x="65" y="27"/>
                </a:cubicBezTo>
                <a:cubicBezTo>
                  <a:pt x="65" y="39"/>
                  <a:pt x="65" y="39"/>
                  <a:pt x="65" y="39"/>
                </a:cubicBezTo>
                <a:cubicBezTo>
                  <a:pt x="57" y="40"/>
                  <a:pt x="57" y="40"/>
                  <a:pt x="57" y="40"/>
                </a:cubicBezTo>
                <a:cubicBezTo>
                  <a:pt x="56" y="42"/>
                  <a:pt x="55" y="44"/>
                  <a:pt x="54" y="45"/>
                </a:cubicBezTo>
                <a:cubicBezTo>
                  <a:pt x="59" y="52"/>
                  <a:pt x="59" y="52"/>
                  <a:pt x="59" y="52"/>
                </a:cubicBezTo>
                <a:cubicBezTo>
                  <a:pt x="51" y="60"/>
                  <a:pt x="51" y="60"/>
                  <a:pt x="51" y="60"/>
                </a:cubicBezTo>
                <a:cubicBezTo>
                  <a:pt x="44" y="55"/>
                  <a:pt x="44" y="55"/>
                  <a:pt x="44" y="55"/>
                </a:cubicBezTo>
                <a:cubicBezTo>
                  <a:pt x="42" y="56"/>
                  <a:pt x="41" y="57"/>
                  <a:pt x="39" y="57"/>
                </a:cubicBezTo>
                <a:lnTo>
                  <a:pt x="38" y="65"/>
                </a:lnTo>
                <a:close/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5C7D688-0D84-4B40-94F2-FF9CECFBB05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216775" y="2586038"/>
            <a:ext cx="95250" cy="95250"/>
          </a:xfrm>
          <a:custGeom>
            <a:avLst/>
            <a:gdLst>
              <a:gd name="T0" fmla="*/ 14 w 29"/>
              <a:gd name="T1" fmla="*/ 4 h 29"/>
              <a:gd name="T2" fmla="*/ 4 w 29"/>
              <a:gd name="T3" fmla="*/ 14 h 29"/>
              <a:gd name="T4" fmla="*/ 14 w 29"/>
              <a:gd name="T5" fmla="*/ 25 h 29"/>
              <a:gd name="T6" fmla="*/ 25 w 29"/>
              <a:gd name="T7" fmla="*/ 14 h 29"/>
              <a:gd name="T8" fmla="*/ 14 w 29"/>
              <a:gd name="T9" fmla="*/ 4 h 29"/>
              <a:gd name="T10" fmla="*/ 14 w 29"/>
              <a:gd name="T11" fmla="*/ 29 h 29"/>
              <a:gd name="T12" fmla="*/ 0 w 29"/>
              <a:gd name="T13" fmla="*/ 14 h 29"/>
              <a:gd name="T14" fmla="*/ 14 w 29"/>
              <a:gd name="T15" fmla="*/ 0 h 29"/>
              <a:gd name="T16" fmla="*/ 29 w 29"/>
              <a:gd name="T17" fmla="*/ 14 h 29"/>
              <a:gd name="T18" fmla="*/ 14 w 29"/>
              <a:gd name="T1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" h="29">
                <a:moveTo>
                  <a:pt x="14" y="4"/>
                </a:moveTo>
                <a:cubicBezTo>
                  <a:pt x="9" y="4"/>
                  <a:pt x="4" y="9"/>
                  <a:pt x="4" y="14"/>
                </a:cubicBezTo>
                <a:cubicBezTo>
                  <a:pt x="4" y="20"/>
                  <a:pt x="9" y="25"/>
                  <a:pt x="14" y="25"/>
                </a:cubicBezTo>
                <a:cubicBezTo>
                  <a:pt x="20" y="25"/>
                  <a:pt x="25" y="20"/>
                  <a:pt x="25" y="14"/>
                </a:cubicBezTo>
                <a:cubicBezTo>
                  <a:pt x="25" y="9"/>
                  <a:pt x="20" y="4"/>
                  <a:pt x="14" y="4"/>
                </a:cubicBezTo>
                <a:moveTo>
                  <a:pt x="14" y="29"/>
                </a:moveTo>
                <a:cubicBezTo>
                  <a:pt x="6" y="29"/>
                  <a:pt x="0" y="23"/>
                  <a:pt x="0" y="14"/>
                </a:cubicBezTo>
                <a:cubicBezTo>
                  <a:pt x="0" y="6"/>
                  <a:pt x="6" y="0"/>
                  <a:pt x="14" y="0"/>
                </a:cubicBezTo>
                <a:cubicBezTo>
                  <a:pt x="22" y="0"/>
                  <a:pt x="29" y="6"/>
                  <a:pt x="29" y="14"/>
                </a:cubicBezTo>
                <a:cubicBezTo>
                  <a:pt x="29" y="23"/>
                  <a:pt x="22" y="29"/>
                  <a:pt x="14" y="29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0" name="Oval 7">
            <a:extLst>
              <a:ext uri="{FF2B5EF4-FFF2-40B4-BE49-F238E27FC236}">
                <a16:creationId xmlns:a16="http://schemas.microsoft.com/office/drawing/2014/main" id="{A7CBA351-330C-42C2-85C7-685F18F17F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40613" y="2605088"/>
            <a:ext cx="107950" cy="109537"/>
          </a:xfrm>
          <a:prstGeom prst="ellipse">
            <a:avLst/>
          </a:prstGeom>
          <a:noFill/>
          <a:ln w="12700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3C01323E-F253-4F44-B38D-244C7CC2A1C8}"/>
              </a:ext>
            </a:extLst>
          </p:cNvPr>
          <p:cNvSpPr>
            <a:spLocks/>
          </p:cNvSpPr>
          <p:nvPr userDrawn="1"/>
        </p:nvSpPr>
        <p:spPr bwMode="auto">
          <a:xfrm>
            <a:off x="7407275" y="2740025"/>
            <a:ext cx="177800" cy="103187"/>
          </a:xfrm>
          <a:custGeom>
            <a:avLst/>
            <a:gdLst>
              <a:gd name="T0" fmla="*/ 54 w 54"/>
              <a:gd name="T1" fmla="*/ 31 h 31"/>
              <a:gd name="T2" fmla="*/ 54 w 54"/>
              <a:gd name="T3" fmla="*/ 9 h 31"/>
              <a:gd name="T4" fmla="*/ 45 w 54"/>
              <a:gd name="T5" fmla="*/ 0 h 31"/>
              <a:gd name="T6" fmla="*/ 31 w 54"/>
              <a:gd name="T7" fmla="*/ 0 h 31"/>
              <a:gd name="T8" fmla="*/ 27 w 54"/>
              <a:gd name="T9" fmla="*/ 8 h 31"/>
              <a:gd name="T10" fmla="*/ 26 w 54"/>
              <a:gd name="T11" fmla="*/ 8 h 31"/>
              <a:gd name="T12" fmla="*/ 21 w 54"/>
              <a:gd name="T13" fmla="*/ 0 h 31"/>
              <a:gd name="T14" fmla="*/ 9 w 54"/>
              <a:gd name="T15" fmla="*/ 0 h 31"/>
              <a:gd name="T16" fmla="*/ 0 w 54"/>
              <a:gd name="T17" fmla="*/ 9 h 31"/>
              <a:gd name="T18" fmla="*/ 0 w 54"/>
              <a:gd name="T19" fmla="*/ 31 h 31"/>
              <a:gd name="T20" fmla="*/ 54 w 54"/>
              <a:gd name="T2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31">
                <a:moveTo>
                  <a:pt x="54" y="31"/>
                </a:moveTo>
                <a:cubicBezTo>
                  <a:pt x="54" y="9"/>
                  <a:pt x="54" y="9"/>
                  <a:pt x="54" y="9"/>
                </a:cubicBezTo>
                <a:cubicBezTo>
                  <a:pt x="54" y="4"/>
                  <a:pt x="50" y="0"/>
                  <a:pt x="4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27" y="8"/>
                  <a:pt x="27" y="8"/>
                </a:cubicBezTo>
                <a:cubicBezTo>
                  <a:pt x="26" y="9"/>
                  <a:pt x="26" y="9"/>
                  <a:pt x="26" y="8"/>
                </a:cubicBezTo>
                <a:cubicBezTo>
                  <a:pt x="26" y="8"/>
                  <a:pt x="21" y="0"/>
                  <a:pt x="21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31"/>
                  <a:pt x="0" y="31"/>
                  <a:pt x="0" y="31"/>
                </a:cubicBezTo>
                <a:lnTo>
                  <a:pt x="54" y="31"/>
                </a:lnTo>
                <a:close/>
              </a:path>
            </a:pathLst>
          </a:custGeom>
          <a:noFill/>
          <a:ln w="12700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2" name="Oval 9">
            <a:extLst>
              <a:ext uri="{FF2B5EF4-FFF2-40B4-BE49-F238E27FC236}">
                <a16:creationId xmlns:a16="http://schemas.microsoft.com/office/drawing/2014/main" id="{641DAC68-7B6A-422E-9DA8-38816A2455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54838" y="2605088"/>
            <a:ext cx="107950" cy="109537"/>
          </a:xfrm>
          <a:prstGeom prst="ellipse">
            <a:avLst/>
          </a:prstGeom>
          <a:noFill/>
          <a:ln w="12700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F75DC018-7A62-4189-A949-E9DBF0625A72}"/>
              </a:ext>
            </a:extLst>
          </p:cNvPr>
          <p:cNvSpPr>
            <a:spLocks/>
          </p:cNvSpPr>
          <p:nvPr userDrawn="1"/>
        </p:nvSpPr>
        <p:spPr bwMode="auto">
          <a:xfrm>
            <a:off x="6918325" y="2740025"/>
            <a:ext cx="180975" cy="103187"/>
          </a:xfrm>
          <a:custGeom>
            <a:avLst/>
            <a:gdLst>
              <a:gd name="T0" fmla="*/ 55 w 55"/>
              <a:gd name="T1" fmla="*/ 31 h 31"/>
              <a:gd name="T2" fmla="*/ 55 w 55"/>
              <a:gd name="T3" fmla="*/ 9 h 31"/>
              <a:gd name="T4" fmla="*/ 46 w 55"/>
              <a:gd name="T5" fmla="*/ 0 h 31"/>
              <a:gd name="T6" fmla="*/ 32 w 55"/>
              <a:gd name="T7" fmla="*/ 0 h 31"/>
              <a:gd name="T8" fmla="*/ 28 w 55"/>
              <a:gd name="T9" fmla="*/ 8 h 31"/>
              <a:gd name="T10" fmla="*/ 26 w 55"/>
              <a:gd name="T11" fmla="*/ 8 h 31"/>
              <a:gd name="T12" fmla="*/ 22 w 55"/>
              <a:gd name="T13" fmla="*/ 0 h 31"/>
              <a:gd name="T14" fmla="*/ 10 w 55"/>
              <a:gd name="T15" fmla="*/ 0 h 31"/>
              <a:gd name="T16" fmla="*/ 0 w 55"/>
              <a:gd name="T17" fmla="*/ 9 h 31"/>
              <a:gd name="T18" fmla="*/ 0 w 55"/>
              <a:gd name="T19" fmla="*/ 31 h 31"/>
              <a:gd name="T20" fmla="*/ 55 w 55"/>
              <a:gd name="T2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5" h="31">
                <a:moveTo>
                  <a:pt x="55" y="31"/>
                </a:moveTo>
                <a:cubicBezTo>
                  <a:pt x="55" y="9"/>
                  <a:pt x="55" y="9"/>
                  <a:pt x="55" y="9"/>
                </a:cubicBezTo>
                <a:cubicBezTo>
                  <a:pt x="55" y="4"/>
                  <a:pt x="51" y="0"/>
                  <a:pt x="46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28" y="8"/>
                  <a:pt x="28" y="8"/>
                </a:cubicBezTo>
                <a:cubicBezTo>
                  <a:pt x="27" y="9"/>
                  <a:pt x="27" y="9"/>
                  <a:pt x="26" y="8"/>
                </a:cubicBezTo>
                <a:cubicBezTo>
                  <a:pt x="26" y="8"/>
                  <a:pt x="22" y="0"/>
                  <a:pt x="22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31"/>
                  <a:pt x="0" y="31"/>
                  <a:pt x="0" y="31"/>
                </a:cubicBezTo>
                <a:lnTo>
                  <a:pt x="55" y="31"/>
                </a:lnTo>
                <a:close/>
              </a:path>
            </a:pathLst>
          </a:custGeom>
          <a:noFill/>
          <a:ln w="12700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4" name="Oval 11">
            <a:extLst>
              <a:ext uri="{FF2B5EF4-FFF2-40B4-BE49-F238E27FC236}">
                <a16:creationId xmlns:a16="http://schemas.microsoft.com/office/drawing/2014/main" id="{7EFA7EF0-2CD6-4EF8-B78C-56516B32D4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97725" y="2819400"/>
            <a:ext cx="107950" cy="109537"/>
          </a:xfrm>
          <a:prstGeom prst="ellipse">
            <a:avLst/>
          </a:prstGeom>
          <a:noFill/>
          <a:ln w="12700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5" name="Freeform 12">
            <a:extLst>
              <a:ext uri="{FF2B5EF4-FFF2-40B4-BE49-F238E27FC236}">
                <a16:creationId xmlns:a16="http://schemas.microsoft.com/office/drawing/2014/main" id="{EEAF69C4-1CD0-4293-B5F1-A1C082E7EBFA}"/>
              </a:ext>
            </a:extLst>
          </p:cNvPr>
          <p:cNvSpPr>
            <a:spLocks/>
          </p:cNvSpPr>
          <p:nvPr userDrawn="1"/>
        </p:nvSpPr>
        <p:spPr bwMode="auto">
          <a:xfrm>
            <a:off x="7164388" y="2954338"/>
            <a:ext cx="177800" cy="106362"/>
          </a:xfrm>
          <a:custGeom>
            <a:avLst/>
            <a:gdLst>
              <a:gd name="T0" fmla="*/ 54 w 54"/>
              <a:gd name="T1" fmla="*/ 32 h 32"/>
              <a:gd name="T2" fmla="*/ 54 w 54"/>
              <a:gd name="T3" fmla="*/ 9 h 32"/>
              <a:gd name="T4" fmla="*/ 45 w 54"/>
              <a:gd name="T5" fmla="*/ 0 h 32"/>
              <a:gd name="T6" fmla="*/ 31 w 54"/>
              <a:gd name="T7" fmla="*/ 0 h 32"/>
              <a:gd name="T8" fmla="*/ 27 w 54"/>
              <a:gd name="T9" fmla="*/ 9 h 32"/>
              <a:gd name="T10" fmla="*/ 25 w 54"/>
              <a:gd name="T11" fmla="*/ 9 h 32"/>
              <a:gd name="T12" fmla="*/ 21 w 54"/>
              <a:gd name="T13" fmla="*/ 0 h 32"/>
              <a:gd name="T14" fmla="*/ 9 w 54"/>
              <a:gd name="T15" fmla="*/ 0 h 32"/>
              <a:gd name="T16" fmla="*/ 0 w 54"/>
              <a:gd name="T17" fmla="*/ 9 h 32"/>
              <a:gd name="T18" fmla="*/ 0 w 54"/>
              <a:gd name="T19" fmla="*/ 32 h 32"/>
              <a:gd name="T20" fmla="*/ 54 w 54"/>
              <a:gd name="T2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32">
                <a:moveTo>
                  <a:pt x="54" y="32"/>
                </a:moveTo>
                <a:cubicBezTo>
                  <a:pt x="54" y="9"/>
                  <a:pt x="54" y="9"/>
                  <a:pt x="54" y="9"/>
                </a:cubicBezTo>
                <a:cubicBezTo>
                  <a:pt x="54" y="4"/>
                  <a:pt x="50" y="0"/>
                  <a:pt x="4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1"/>
                  <a:pt x="27" y="9"/>
                  <a:pt x="27" y="9"/>
                </a:cubicBezTo>
                <a:cubicBezTo>
                  <a:pt x="26" y="10"/>
                  <a:pt x="26" y="10"/>
                  <a:pt x="25" y="9"/>
                </a:cubicBezTo>
                <a:cubicBezTo>
                  <a:pt x="25" y="9"/>
                  <a:pt x="21" y="1"/>
                  <a:pt x="21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32"/>
                  <a:pt x="0" y="32"/>
                  <a:pt x="0" y="32"/>
                </a:cubicBezTo>
                <a:lnTo>
                  <a:pt x="54" y="32"/>
                </a:lnTo>
                <a:close/>
              </a:path>
            </a:pathLst>
          </a:custGeom>
          <a:noFill/>
          <a:ln w="12700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7" name="AutoShape 14">
            <a:extLst>
              <a:ext uri="{FF2B5EF4-FFF2-40B4-BE49-F238E27FC236}">
                <a16:creationId xmlns:a16="http://schemas.microsoft.com/office/drawing/2014/main" id="{9E01966E-A9EC-440C-861B-57905B8CAE72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122863" y="2466975"/>
            <a:ext cx="6810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8" name="Freeform 16">
            <a:extLst>
              <a:ext uri="{FF2B5EF4-FFF2-40B4-BE49-F238E27FC236}">
                <a16:creationId xmlns:a16="http://schemas.microsoft.com/office/drawing/2014/main" id="{6E56207D-4B69-4AFA-9994-2EBA6A3DAC1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368925" y="2470150"/>
            <a:ext cx="214312" cy="231775"/>
          </a:xfrm>
          <a:custGeom>
            <a:avLst/>
            <a:gdLst>
              <a:gd name="T0" fmla="*/ 29 w 65"/>
              <a:gd name="T1" fmla="*/ 35 h 70"/>
              <a:gd name="T2" fmla="*/ 35 w 65"/>
              <a:gd name="T3" fmla="*/ 35 h 70"/>
              <a:gd name="T4" fmla="*/ 59 w 65"/>
              <a:gd name="T5" fmla="*/ 50 h 70"/>
              <a:gd name="T6" fmla="*/ 45 w 65"/>
              <a:gd name="T7" fmla="*/ 52 h 70"/>
              <a:gd name="T8" fmla="*/ 53 w 65"/>
              <a:gd name="T9" fmla="*/ 37 h 70"/>
              <a:gd name="T10" fmla="*/ 46 w 65"/>
              <a:gd name="T11" fmla="*/ 31 h 70"/>
              <a:gd name="T12" fmla="*/ 46 w 65"/>
              <a:gd name="T13" fmla="*/ 38 h 70"/>
              <a:gd name="T14" fmla="*/ 46 w 65"/>
              <a:gd name="T15" fmla="*/ 31 h 70"/>
              <a:gd name="T16" fmla="*/ 59 w 65"/>
              <a:gd name="T17" fmla="*/ 19 h 70"/>
              <a:gd name="T18" fmla="*/ 46 w 65"/>
              <a:gd name="T19" fmla="*/ 27 h 70"/>
              <a:gd name="T20" fmla="*/ 53 w 65"/>
              <a:gd name="T21" fmla="*/ 17 h 70"/>
              <a:gd name="T22" fmla="*/ 38 w 65"/>
              <a:gd name="T23" fmla="*/ 44 h 70"/>
              <a:gd name="T24" fmla="*/ 27 w 65"/>
              <a:gd name="T25" fmla="*/ 44 h 70"/>
              <a:gd name="T26" fmla="*/ 21 w 65"/>
              <a:gd name="T27" fmla="*/ 35 h 70"/>
              <a:gd name="T28" fmla="*/ 27 w 65"/>
              <a:gd name="T29" fmla="*/ 26 h 70"/>
              <a:gd name="T30" fmla="*/ 38 w 65"/>
              <a:gd name="T31" fmla="*/ 25 h 70"/>
              <a:gd name="T32" fmla="*/ 43 w 65"/>
              <a:gd name="T33" fmla="*/ 35 h 70"/>
              <a:gd name="T34" fmla="*/ 41 w 65"/>
              <a:gd name="T35" fmla="*/ 51 h 70"/>
              <a:gd name="T36" fmla="*/ 39 w 65"/>
              <a:gd name="T37" fmla="*/ 47 h 70"/>
              <a:gd name="T38" fmla="*/ 41 w 65"/>
              <a:gd name="T39" fmla="*/ 51 h 70"/>
              <a:gd name="T40" fmla="*/ 24 w 65"/>
              <a:gd name="T41" fmla="*/ 54 h 70"/>
              <a:gd name="T42" fmla="*/ 40 w 65"/>
              <a:gd name="T43" fmla="*/ 54 h 70"/>
              <a:gd name="T44" fmla="*/ 22 w 65"/>
              <a:gd name="T45" fmla="*/ 45 h 70"/>
              <a:gd name="T46" fmla="*/ 28 w 65"/>
              <a:gd name="T47" fmla="*/ 49 h 70"/>
              <a:gd name="T48" fmla="*/ 22 w 65"/>
              <a:gd name="T49" fmla="*/ 45 h 70"/>
              <a:gd name="T50" fmla="*/ 28 w 65"/>
              <a:gd name="T51" fmla="*/ 21 h 70"/>
              <a:gd name="T52" fmla="*/ 22 w 65"/>
              <a:gd name="T53" fmla="*/ 24 h 70"/>
              <a:gd name="T54" fmla="*/ 32 w 65"/>
              <a:gd name="T55" fmla="*/ 4 h 70"/>
              <a:gd name="T56" fmla="*/ 32 w 65"/>
              <a:gd name="T57" fmla="*/ 19 h 70"/>
              <a:gd name="T58" fmla="*/ 32 w 65"/>
              <a:gd name="T59" fmla="*/ 4 h 70"/>
              <a:gd name="T60" fmla="*/ 39 w 65"/>
              <a:gd name="T61" fmla="*/ 22 h 70"/>
              <a:gd name="T62" fmla="*/ 41 w 65"/>
              <a:gd name="T63" fmla="*/ 19 h 70"/>
              <a:gd name="T64" fmla="*/ 12 w 65"/>
              <a:gd name="T65" fmla="*/ 53 h 70"/>
              <a:gd name="T66" fmla="*/ 9 w 65"/>
              <a:gd name="T67" fmla="*/ 40 h 70"/>
              <a:gd name="T68" fmla="*/ 18 w 65"/>
              <a:gd name="T69" fmla="*/ 43 h 70"/>
              <a:gd name="T70" fmla="*/ 12 w 65"/>
              <a:gd name="T71" fmla="*/ 53 h 70"/>
              <a:gd name="T72" fmla="*/ 14 w 65"/>
              <a:gd name="T73" fmla="*/ 35 h 70"/>
              <a:gd name="T74" fmla="*/ 18 w 65"/>
              <a:gd name="T75" fmla="*/ 35 h 70"/>
              <a:gd name="T76" fmla="*/ 5 w 65"/>
              <a:gd name="T77" fmla="*/ 19 h 70"/>
              <a:gd name="T78" fmla="*/ 20 w 65"/>
              <a:gd name="T79" fmla="*/ 18 h 70"/>
              <a:gd name="T80" fmla="*/ 11 w 65"/>
              <a:gd name="T81" fmla="*/ 32 h 70"/>
              <a:gd name="T82" fmla="*/ 5 w 65"/>
              <a:gd name="T83" fmla="*/ 19 h 70"/>
              <a:gd name="T84" fmla="*/ 53 w 65"/>
              <a:gd name="T85" fmla="*/ 13 h 70"/>
              <a:gd name="T86" fmla="*/ 32 w 65"/>
              <a:gd name="T87" fmla="*/ 0 h 70"/>
              <a:gd name="T88" fmla="*/ 12 w 65"/>
              <a:gd name="T89" fmla="*/ 13 h 70"/>
              <a:gd name="T90" fmla="*/ 6 w 65"/>
              <a:gd name="T91" fmla="*/ 32 h 70"/>
              <a:gd name="T92" fmla="*/ 6 w 65"/>
              <a:gd name="T93" fmla="*/ 38 h 70"/>
              <a:gd name="T94" fmla="*/ 12 w 65"/>
              <a:gd name="T95" fmla="*/ 56 h 70"/>
              <a:gd name="T96" fmla="*/ 32 w 65"/>
              <a:gd name="T97" fmla="*/ 70 h 70"/>
              <a:gd name="T98" fmla="*/ 53 w 65"/>
              <a:gd name="T99" fmla="*/ 56 h 70"/>
              <a:gd name="T100" fmla="*/ 56 w 65"/>
              <a:gd name="T101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5" h="70">
                <a:moveTo>
                  <a:pt x="32" y="32"/>
                </a:moveTo>
                <a:cubicBezTo>
                  <a:pt x="30" y="32"/>
                  <a:pt x="29" y="33"/>
                  <a:pt x="29" y="35"/>
                </a:cubicBezTo>
                <a:cubicBezTo>
                  <a:pt x="29" y="37"/>
                  <a:pt x="30" y="38"/>
                  <a:pt x="32" y="38"/>
                </a:cubicBezTo>
                <a:cubicBezTo>
                  <a:pt x="34" y="38"/>
                  <a:pt x="35" y="37"/>
                  <a:pt x="35" y="35"/>
                </a:cubicBezTo>
                <a:cubicBezTo>
                  <a:pt x="35" y="33"/>
                  <a:pt x="34" y="32"/>
                  <a:pt x="32" y="32"/>
                </a:cubicBezTo>
                <a:moveTo>
                  <a:pt x="59" y="50"/>
                </a:moveTo>
                <a:cubicBezTo>
                  <a:pt x="58" y="52"/>
                  <a:pt x="56" y="53"/>
                  <a:pt x="53" y="53"/>
                </a:cubicBezTo>
                <a:cubicBezTo>
                  <a:pt x="50" y="53"/>
                  <a:pt x="48" y="52"/>
                  <a:pt x="45" y="52"/>
                </a:cubicBezTo>
                <a:cubicBezTo>
                  <a:pt x="45" y="49"/>
                  <a:pt x="46" y="46"/>
                  <a:pt x="46" y="43"/>
                </a:cubicBezTo>
                <a:cubicBezTo>
                  <a:pt x="49" y="41"/>
                  <a:pt x="51" y="39"/>
                  <a:pt x="53" y="37"/>
                </a:cubicBezTo>
                <a:cubicBezTo>
                  <a:pt x="58" y="43"/>
                  <a:pt x="61" y="48"/>
                  <a:pt x="59" y="50"/>
                </a:cubicBezTo>
                <a:moveTo>
                  <a:pt x="46" y="31"/>
                </a:moveTo>
                <a:cubicBezTo>
                  <a:pt x="48" y="33"/>
                  <a:pt x="49" y="34"/>
                  <a:pt x="51" y="35"/>
                </a:cubicBezTo>
                <a:cubicBezTo>
                  <a:pt x="49" y="36"/>
                  <a:pt x="48" y="37"/>
                  <a:pt x="46" y="38"/>
                </a:cubicBezTo>
                <a:cubicBezTo>
                  <a:pt x="46" y="37"/>
                  <a:pt x="46" y="36"/>
                  <a:pt x="46" y="35"/>
                </a:cubicBezTo>
                <a:cubicBezTo>
                  <a:pt x="46" y="34"/>
                  <a:pt x="46" y="33"/>
                  <a:pt x="46" y="31"/>
                </a:cubicBezTo>
                <a:moveTo>
                  <a:pt x="53" y="17"/>
                </a:moveTo>
                <a:cubicBezTo>
                  <a:pt x="56" y="17"/>
                  <a:pt x="58" y="18"/>
                  <a:pt x="59" y="19"/>
                </a:cubicBezTo>
                <a:cubicBezTo>
                  <a:pt x="61" y="22"/>
                  <a:pt x="58" y="27"/>
                  <a:pt x="53" y="32"/>
                </a:cubicBezTo>
                <a:cubicBezTo>
                  <a:pt x="51" y="31"/>
                  <a:pt x="49" y="29"/>
                  <a:pt x="46" y="27"/>
                </a:cubicBezTo>
                <a:cubicBezTo>
                  <a:pt x="46" y="24"/>
                  <a:pt x="45" y="21"/>
                  <a:pt x="45" y="18"/>
                </a:cubicBezTo>
                <a:cubicBezTo>
                  <a:pt x="48" y="17"/>
                  <a:pt x="50" y="17"/>
                  <a:pt x="53" y="17"/>
                </a:cubicBezTo>
                <a:moveTo>
                  <a:pt x="43" y="41"/>
                </a:moveTo>
                <a:cubicBezTo>
                  <a:pt x="41" y="42"/>
                  <a:pt x="39" y="43"/>
                  <a:pt x="38" y="44"/>
                </a:cubicBezTo>
                <a:cubicBezTo>
                  <a:pt x="36" y="45"/>
                  <a:pt x="34" y="46"/>
                  <a:pt x="32" y="47"/>
                </a:cubicBezTo>
                <a:cubicBezTo>
                  <a:pt x="30" y="46"/>
                  <a:pt x="29" y="45"/>
                  <a:pt x="27" y="44"/>
                </a:cubicBezTo>
                <a:cubicBezTo>
                  <a:pt x="25" y="43"/>
                  <a:pt x="23" y="42"/>
                  <a:pt x="22" y="41"/>
                </a:cubicBezTo>
                <a:cubicBezTo>
                  <a:pt x="21" y="39"/>
                  <a:pt x="21" y="37"/>
                  <a:pt x="21" y="35"/>
                </a:cubicBezTo>
                <a:cubicBezTo>
                  <a:pt x="21" y="33"/>
                  <a:pt x="21" y="31"/>
                  <a:pt x="22" y="29"/>
                </a:cubicBezTo>
                <a:cubicBezTo>
                  <a:pt x="23" y="28"/>
                  <a:pt x="25" y="27"/>
                  <a:pt x="27" y="26"/>
                </a:cubicBezTo>
                <a:cubicBezTo>
                  <a:pt x="29" y="24"/>
                  <a:pt x="30" y="24"/>
                  <a:pt x="32" y="23"/>
                </a:cubicBezTo>
                <a:cubicBezTo>
                  <a:pt x="34" y="24"/>
                  <a:pt x="36" y="24"/>
                  <a:pt x="38" y="25"/>
                </a:cubicBezTo>
                <a:cubicBezTo>
                  <a:pt x="39" y="27"/>
                  <a:pt x="41" y="28"/>
                  <a:pt x="43" y="29"/>
                </a:cubicBezTo>
                <a:cubicBezTo>
                  <a:pt x="43" y="31"/>
                  <a:pt x="43" y="33"/>
                  <a:pt x="43" y="35"/>
                </a:cubicBezTo>
                <a:cubicBezTo>
                  <a:pt x="43" y="37"/>
                  <a:pt x="43" y="39"/>
                  <a:pt x="43" y="41"/>
                </a:cubicBezTo>
                <a:moveTo>
                  <a:pt x="41" y="51"/>
                </a:moveTo>
                <a:cubicBezTo>
                  <a:pt x="40" y="50"/>
                  <a:pt x="38" y="50"/>
                  <a:pt x="36" y="49"/>
                </a:cubicBezTo>
                <a:cubicBezTo>
                  <a:pt x="37" y="48"/>
                  <a:pt x="38" y="48"/>
                  <a:pt x="39" y="47"/>
                </a:cubicBezTo>
                <a:cubicBezTo>
                  <a:pt x="40" y="47"/>
                  <a:pt x="41" y="46"/>
                  <a:pt x="42" y="45"/>
                </a:cubicBezTo>
                <a:cubicBezTo>
                  <a:pt x="42" y="47"/>
                  <a:pt x="42" y="49"/>
                  <a:pt x="41" y="51"/>
                </a:cubicBezTo>
                <a:moveTo>
                  <a:pt x="32" y="66"/>
                </a:moveTo>
                <a:cubicBezTo>
                  <a:pt x="29" y="66"/>
                  <a:pt x="26" y="62"/>
                  <a:pt x="24" y="54"/>
                </a:cubicBezTo>
                <a:cubicBezTo>
                  <a:pt x="26" y="53"/>
                  <a:pt x="29" y="52"/>
                  <a:pt x="32" y="51"/>
                </a:cubicBezTo>
                <a:cubicBezTo>
                  <a:pt x="35" y="52"/>
                  <a:pt x="38" y="53"/>
                  <a:pt x="40" y="54"/>
                </a:cubicBezTo>
                <a:cubicBezTo>
                  <a:pt x="38" y="62"/>
                  <a:pt x="35" y="66"/>
                  <a:pt x="32" y="66"/>
                </a:cubicBezTo>
                <a:moveTo>
                  <a:pt x="22" y="45"/>
                </a:moveTo>
                <a:cubicBezTo>
                  <a:pt x="23" y="46"/>
                  <a:pt x="24" y="47"/>
                  <a:pt x="25" y="47"/>
                </a:cubicBezTo>
                <a:cubicBezTo>
                  <a:pt x="26" y="48"/>
                  <a:pt x="27" y="48"/>
                  <a:pt x="28" y="49"/>
                </a:cubicBezTo>
                <a:cubicBezTo>
                  <a:pt x="26" y="50"/>
                  <a:pt x="25" y="50"/>
                  <a:pt x="23" y="51"/>
                </a:cubicBezTo>
                <a:cubicBezTo>
                  <a:pt x="23" y="49"/>
                  <a:pt x="22" y="47"/>
                  <a:pt x="22" y="45"/>
                </a:cubicBezTo>
                <a:moveTo>
                  <a:pt x="23" y="19"/>
                </a:moveTo>
                <a:cubicBezTo>
                  <a:pt x="25" y="19"/>
                  <a:pt x="26" y="20"/>
                  <a:pt x="28" y="21"/>
                </a:cubicBezTo>
                <a:cubicBezTo>
                  <a:pt x="27" y="21"/>
                  <a:pt x="26" y="22"/>
                  <a:pt x="25" y="22"/>
                </a:cubicBezTo>
                <a:cubicBezTo>
                  <a:pt x="24" y="23"/>
                  <a:pt x="23" y="24"/>
                  <a:pt x="22" y="24"/>
                </a:cubicBezTo>
                <a:cubicBezTo>
                  <a:pt x="22" y="22"/>
                  <a:pt x="23" y="21"/>
                  <a:pt x="23" y="19"/>
                </a:cubicBezTo>
                <a:moveTo>
                  <a:pt x="32" y="4"/>
                </a:moveTo>
                <a:cubicBezTo>
                  <a:pt x="35" y="4"/>
                  <a:pt x="38" y="8"/>
                  <a:pt x="40" y="16"/>
                </a:cubicBezTo>
                <a:cubicBezTo>
                  <a:pt x="38" y="16"/>
                  <a:pt x="35" y="18"/>
                  <a:pt x="32" y="19"/>
                </a:cubicBezTo>
                <a:cubicBezTo>
                  <a:pt x="29" y="17"/>
                  <a:pt x="26" y="16"/>
                  <a:pt x="24" y="16"/>
                </a:cubicBezTo>
                <a:cubicBezTo>
                  <a:pt x="26" y="8"/>
                  <a:pt x="29" y="4"/>
                  <a:pt x="32" y="4"/>
                </a:cubicBezTo>
                <a:moveTo>
                  <a:pt x="42" y="24"/>
                </a:moveTo>
                <a:cubicBezTo>
                  <a:pt x="41" y="24"/>
                  <a:pt x="40" y="23"/>
                  <a:pt x="39" y="22"/>
                </a:cubicBezTo>
                <a:cubicBezTo>
                  <a:pt x="38" y="22"/>
                  <a:pt x="37" y="21"/>
                  <a:pt x="36" y="21"/>
                </a:cubicBezTo>
                <a:cubicBezTo>
                  <a:pt x="38" y="20"/>
                  <a:pt x="40" y="19"/>
                  <a:pt x="41" y="19"/>
                </a:cubicBezTo>
                <a:cubicBezTo>
                  <a:pt x="42" y="21"/>
                  <a:pt x="42" y="22"/>
                  <a:pt x="42" y="24"/>
                </a:cubicBezTo>
                <a:moveTo>
                  <a:pt x="12" y="53"/>
                </a:moveTo>
                <a:cubicBezTo>
                  <a:pt x="8" y="53"/>
                  <a:pt x="6" y="52"/>
                  <a:pt x="5" y="50"/>
                </a:cubicBezTo>
                <a:cubicBezTo>
                  <a:pt x="4" y="48"/>
                  <a:pt x="5" y="44"/>
                  <a:pt x="9" y="40"/>
                </a:cubicBezTo>
                <a:cubicBezTo>
                  <a:pt x="10" y="39"/>
                  <a:pt x="10" y="38"/>
                  <a:pt x="11" y="37"/>
                </a:cubicBezTo>
                <a:cubicBezTo>
                  <a:pt x="13" y="39"/>
                  <a:pt x="16" y="41"/>
                  <a:pt x="18" y="43"/>
                </a:cubicBezTo>
                <a:cubicBezTo>
                  <a:pt x="18" y="46"/>
                  <a:pt x="19" y="49"/>
                  <a:pt x="20" y="52"/>
                </a:cubicBezTo>
                <a:cubicBezTo>
                  <a:pt x="17" y="52"/>
                  <a:pt x="14" y="53"/>
                  <a:pt x="12" y="53"/>
                </a:cubicBezTo>
                <a:moveTo>
                  <a:pt x="18" y="38"/>
                </a:moveTo>
                <a:cubicBezTo>
                  <a:pt x="16" y="37"/>
                  <a:pt x="15" y="36"/>
                  <a:pt x="14" y="35"/>
                </a:cubicBezTo>
                <a:cubicBezTo>
                  <a:pt x="15" y="34"/>
                  <a:pt x="16" y="33"/>
                  <a:pt x="18" y="31"/>
                </a:cubicBezTo>
                <a:cubicBezTo>
                  <a:pt x="18" y="33"/>
                  <a:pt x="18" y="34"/>
                  <a:pt x="18" y="35"/>
                </a:cubicBezTo>
                <a:cubicBezTo>
                  <a:pt x="18" y="36"/>
                  <a:pt x="18" y="37"/>
                  <a:pt x="18" y="38"/>
                </a:cubicBezTo>
                <a:moveTo>
                  <a:pt x="5" y="19"/>
                </a:moveTo>
                <a:cubicBezTo>
                  <a:pt x="6" y="18"/>
                  <a:pt x="8" y="17"/>
                  <a:pt x="12" y="17"/>
                </a:cubicBezTo>
                <a:cubicBezTo>
                  <a:pt x="14" y="17"/>
                  <a:pt x="17" y="17"/>
                  <a:pt x="20" y="18"/>
                </a:cubicBezTo>
                <a:cubicBezTo>
                  <a:pt x="19" y="21"/>
                  <a:pt x="18" y="24"/>
                  <a:pt x="18" y="27"/>
                </a:cubicBezTo>
                <a:cubicBezTo>
                  <a:pt x="16" y="29"/>
                  <a:pt x="13" y="31"/>
                  <a:pt x="11" y="32"/>
                </a:cubicBezTo>
                <a:cubicBezTo>
                  <a:pt x="10" y="32"/>
                  <a:pt x="10" y="31"/>
                  <a:pt x="9" y="30"/>
                </a:cubicBezTo>
                <a:cubicBezTo>
                  <a:pt x="5" y="25"/>
                  <a:pt x="4" y="21"/>
                  <a:pt x="5" y="19"/>
                </a:cubicBezTo>
                <a:moveTo>
                  <a:pt x="62" y="18"/>
                </a:moveTo>
                <a:cubicBezTo>
                  <a:pt x="61" y="16"/>
                  <a:pt x="59" y="13"/>
                  <a:pt x="53" y="13"/>
                </a:cubicBezTo>
                <a:cubicBezTo>
                  <a:pt x="50" y="13"/>
                  <a:pt x="47" y="14"/>
                  <a:pt x="44" y="15"/>
                </a:cubicBezTo>
                <a:cubicBezTo>
                  <a:pt x="41" y="6"/>
                  <a:pt x="37" y="0"/>
                  <a:pt x="32" y="0"/>
                </a:cubicBezTo>
                <a:cubicBezTo>
                  <a:pt x="27" y="0"/>
                  <a:pt x="23" y="6"/>
                  <a:pt x="20" y="15"/>
                </a:cubicBezTo>
                <a:cubicBezTo>
                  <a:pt x="17" y="14"/>
                  <a:pt x="14" y="13"/>
                  <a:pt x="12" y="13"/>
                </a:cubicBezTo>
                <a:cubicBezTo>
                  <a:pt x="6" y="13"/>
                  <a:pt x="3" y="16"/>
                  <a:pt x="2" y="18"/>
                </a:cubicBezTo>
                <a:cubicBezTo>
                  <a:pt x="0" y="21"/>
                  <a:pt x="1" y="26"/>
                  <a:pt x="6" y="32"/>
                </a:cubicBezTo>
                <a:cubicBezTo>
                  <a:pt x="7" y="33"/>
                  <a:pt x="8" y="34"/>
                  <a:pt x="9" y="35"/>
                </a:cubicBezTo>
                <a:cubicBezTo>
                  <a:pt x="8" y="36"/>
                  <a:pt x="7" y="37"/>
                  <a:pt x="6" y="38"/>
                </a:cubicBezTo>
                <a:cubicBezTo>
                  <a:pt x="1" y="44"/>
                  <a:pt x="0" y="49"/>
                  <a:pt x="2" y="52"/>
                </a:cubicBezTo>
                <a:cubicBezTo>
                  <a:pt x="3" y="54"/>
                  <a:pt x="6" y="56"/>
                  <a:pt x="12" y="56"/>
                </a:cubicBezTo>
                <a:cubicBezTo>
                  <a:pt x="14" y="56"/>
                  <a:pt x="17" y="56"/>
                  <a:pt x="20" y="55"/>
                </a:cubicBezTo>
                <a:cubicBezTo>
                  <a:pt x="23" y="64"/>
                  <a:pt x="27" y="70"/>
                  <a:pt x="32" y="70"/>
                </a:cubicBezTo>
                <a:cubicBezTo>
                  <a:pt x="37" y="70"/>
                  <a:pt x="41" y="64"/>
                  <a:pt x="44" y="55"/>
                </a:cubicBezTo>
                <a:cubicBezTo>
                  <a:pt x="47" y="56"/>
                  <a:pt x="50" y="56"/>
                  <a:pt x="53" y="56"/>
                </a:cubicBezTo>
                <a:cubicBezTo>
                  <a:pt x="59" y="56"/>
                  <a:pt x="61" y="54"/>
                  <a:pt x="62" y="52"/>
                </a:cubicBezTo>
                <a:cubicBezTo>
                  <a:pt x="65" y="48"/>
                  <a:pt x="62" y="41"/>
                  <a:pt x="56" y="35"/>
                </a:cubicBezTo>
                <a:cubicBezTo>
                  <a:pt x="62" y="28"/>
                  <a:pt x="65" y="22"/>
                  <a:pt x="62" y="18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9" name="Oval 17">
            <a:extLst>
              <a:ext uri="{FF2B5EF4-FFF2-40B4-BE49-F238E27FC236}">
                <a16:creationId xmlns:a16="http://schemas.microsoft.com/office/drawing/2014/main" id="{A0186DFE-CECE-485F-B897-C873031FCD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53088" y="2559050"/>
            <a:ext cx="107950" cy="109538"/>
          </a:xfrm>
          <a:prstGeom prst="ellipse">
            <a:avLst/>
          </a:prstGeom>
          <a:noFill/>
          <a:ln w="14288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0" name="Freeform 18">
            <a:extLst>
              <a:ext uri="{FF2B5EF4-FFF2-40B4-BE49-F238E27FC236}">
                <a16:creationId xmlns:a16="http://schemas.microsoft.com/office/drawing/2014/main" id="{1BEE3F1E-870C-40C7-8ED5-DF0638ED2FD3}"/>
              </a:ext>
            </a:extLst>
          </p:cNvPr>
          <p:cNvSpPr>
            <a:spLocks/>
          </p:cNvSpPr>
          <p:nvPr userDrawn="1"/>
        </p:nvSpPr>
        <p:spPr bwMode="auto">
          <a:xfrm>
            <a:off x="5619750" y="2693988"/>
            <a:ext cx="177800" cy="103188"/>
          </a:xfrm>
          <a:custGeom>
            <a:avLst/>
            <a:gdLst>
              <a:gd name="T0" fmla="*/ 54 w 54"/>
              <a:gd name="T1" fmla="*/ 31 h 31"/>
              <a:gd name="T2" fmla="*/ 54 w 54"/>
              <a:gd name="T3" fmla="*/ 9 h 31"/>
              <a:gd name="T4" fmla="*/ 45 w 54"/>
              <a:gd name="T5" fmla="*/ 0 h 31"/>
              <a:gd name="T6" fmla="*/ 31 w 54"/>
              <a:gd name="T7" fmla="*/ 0 h 31"/>
              <a:gd name="T8" fmla="*/ 27 w 54"/>
              <a:gd name="T9" fmla="*/ 8 h 31"/>
              <a:gd name="T10" fmla="*/ 26 w 54"/>
              <a:gd name="T11" fmla="*/ 8 h 31"/>
              <a:gd name="T12" fmla="*/ 21 w 54"/>
              <a:gd name="T13" fmla="*/ 0 h 31"/>
              <a:gd name="T14" fmla="*/ 9 w 54"/>
              <a:gd name="T15" fmla="*/ 0 h 31"/>
              <a:gd name="T16" fmla="*/ 0 w 54"/>
              <a:gd name="T17" fmla="*/ 9 h 31"/>
              <a:gd name="T18" fmla="*/ 0 w 54"/>
              <a:gd name="T19" fmla="*/ 31 h 31"/>
              <a:gd name="T20" fmla="*/ 54 w 54"/>
              <a:gd name="T2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31">
                <a:moveTo>
                  <a:pt x="54" y="31"/>
                </a:moveTo>
                <a:cubicBezTo>
                  <a:pt x="54" y="9"/>
                  <a:pt x="54" y="9"/>
                  <a:pt x="54" y="9"/>
                </a:cubicBezTo>
                <a:cubicBezTo>
                  <a:pt x="54" y="4"/>
                  <a:pt x="50" y="0"/>
                  <a:pt x="4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27" y="8"/>
                  <a:pt x="27" y="8"/>
                </a:cubicBezTo>
                <a:cubicBezTo>
                  <a:pt x="27" y="9"/>
                  <a:pt x="26" y="9"/>
                  <a:pt x="26" y="8"/>
                </a:cubicBezTo>
                <a:cubicBezTo>
                  <a:pt x="26" y="8"/>
                  <a:pt x="21" y="0"/>
                  <a:pt x="21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31"/>
                  <a:pt x="0" y="31"/>
                  <a:pt x="0" y="31"/>
                </a:cubicBezTo>
                <a:lnTo>
                  <a:pt x="54" y="31"/>
                </a:lnTo>
                <a:close/>
              </a:path>
            </a:pathLst>
          </a:custGeom>
          <a:noFill/>
          <a:ln w="14288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1" name="Oval 19">
            <a:extLst>
              <a:ext uri="{FF2B5EF4-FFF2-40B4-BE49-F238E27FC236}">
                <a16:creationId xmlns:a16="http://schemas.microsoft.com/office/drawing/2014/main" id="{4555C270-03E5-47B7-8D64-1DB6DB91FD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65725" y="2559050"/>
            <a:ext cx="107950" cy="109538"/>
          </a:xfrm>
          <a:prstGeom prst="ellipse">
            <a:avLst/>
          </a:prstGeom>
          <a:noFill/>
          <a:ln w="14288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2" name="Freeform 20">
            <a:extLst>
              <a:ext uri="{FF2B5EF4-FFF2-40B4-BE49-F238E27FC236}">
                <a16:creationId xmlns:a16="http://schemas.microsoft.com/office/drawing/2014/main" id="{57116888-0D09-4E59-9585-8EFA99C8B474}"/>
              </a:ext>
            </a:extLst>
          </p:cNvPr>
          <p:cNvSpPr>
            <a:spLocks/>
          </p:cNvSpPr>
          <p:nvPr userDrawn="1"/>
        </p:nvSpPr>
        <p:spPr bwMode="auto">
          <a:xfrm>
            <a:off x="5132388" y="2693988"/>
            <a:ext cx="177800" cy="103188"/>
          </a:xfrm>
          <a:custGeom>
            <a:avLst/>
            <a:gdLst>
              <a:gd name="T0" fmla="*/ 54 w 54"/>
              <a:gd name="T1" fmla="*/ 31 h 31"/>
              <a:gd name="T2" fmla="*/ 54 w 54"/>
              <a:gd name="T3" fmla="*/ 9 h 31"/>
              <a:gd name="T4" fmla="*/ 45 w 54"/>
              <a:gd name="T5" fmla="*/ 0 h 31"/>
              <a:gd name="T6" fmla="*/ 31 w 54"/>
              <a:gd name="T7" fmla="*/ 0 h 31"/>
              <a:gd name="T8" fmla="*/ 27 w 54"/>
              <a:gd name="T9" fmla="*/ 8 h 31"/>
              <a:gd name="T10" fmla="*/ 26 w 54"/>
              <a:gd name="T11" fmla="*/ 8 h 31"/>
              <a:gd name="T12" fmla="*/ 21 w 54"/>
              <a:gd name="T13" fmla="*/ 0 h 31"/>
              <a:gd name="T14" fmla="*/ 9 w 54"/>
              <a:gd name="T15" fmla="*/ 0 h 31"/>
              <a:gd name="T16" fmla="*/ 0 w 54"/>
              <a:gd name="T17" fmla="*/ 9 h 31"/>
              <a:gd name="T18" fmla="*/ 0 w 54"/>
              <a:gd name="T19" fmla="*/ 31 h 31"/>
              <a:gd name="T20" fmla="*/ 54 w 54"/>
              <a:gd name="T2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31">
                <a:moveTo>
                  <a:pt x="54" y="31"/>
                </a:moveTo>
                <a:cubicBezTo>
                  <a:pt x="54" y="9"/>
                  <a:pt x="54" y="9"/>
                  <a:pt x="54" y="9"/>
                </a:cubicBezTo>
                <a:cubicBezTo>
                  <a:pt x="54" y="4"/>
                  <a:pt x="50" y="0"/>
                  <a:pt x="4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27" y="8"/>
                  <a:pt x="27" y="8"/>
                </a:cubicBezTo>
                <a:cubicBezTo>
                  <a:pt x="26" y="9"/>
                  <a:pt x="26" y="9"/>
                  <a:pt x="26" y="8"/>
                </a:cubicBezTo>
                <a:cubicBezTo>
                  <a:pt x="26" y="8"/>
                  <a:pt x="21" y="0"/>
                  <a:pt x="21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31"/>
                  <a:pt x="0" y="31"/>
                  <a:pt x="0" y="31"/>
                </a:cubicBezTo>
                <a:lnTo>
                  <a:pt x="54" y="31"/>
                </a:lnTo>
                <a:close/>
              </a:path>
            </a:pathLst>
          </a:custGeom>
          <a:noFill/>
          <a:ln w="14288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3" name="Oval 21">
            <a:extLst>
              <a:ext uri="{FF2B5EF4-FFF2-40B4-BE49-F238E27FC236}">
                <a16:creationId xmlns:a16="http://schemas.microsoft.com/office/drawing/2014/main" id="{EB5ACA84-2BDD-4095-B7E2-90E932B8DF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08613" y="2773363"/>
            <a:ext cx="109537" cy="109538"/>
          </a:xfrm>
          <a:prstGeom prst="ellipse">
            <a:avLst/>
          </a:prstGeom>
          <a:noFill/>
          <a:ln w="14288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4" name="Freeform 22">
            <a:extLst>
              <a:ext uri="{FF2B5EF4-FFF2-40B4-BE49-F238E27FC236}">
                <a16:creationId xmlns:a16="http://schemas.microsoft.com/office/drawing/2014/main" id="{B627926B-F242-41F2-8676-9A0DE15806B6}"/>
              </a:ext>
            </a:extLst>
          </p:cNvPr>
          <p:cNvSpPr>
            <a:spLocks/>
          </p:cNvSpPr>
          <p:nvPr userDrawn="1"/>
        </p:nvSpPr>
        <p:spPr bwMode="auto">
          <a:xfrm>
            <a:off x="5376863" y="2908300"/>
            <a:ext cx="176212" cy="106363"/>
          </a:xfrm>
          <a:custGeom>
            <a:avLst/>
            <a:gdLst>
              <a:gd name="T0" fmla="*/ 54 w 54"/>
              <a:gd name="T1" fmla="*/ 32 h 32"/>
              <a:gd name="T2" fmla="*/ 54 w 54"/>
              <a:gd name="T3" fmla="*/ 9 h 32"/>
              <a:gd name="T4" fmla="*/ 45 w 54"/>
              <a:gd name="T5" fmla="*/ 0 h 32"/>
              <a:gd name="T6" fmla="*/ 31 w 54"/>
              <a:gd name="T7" fmla="*/ 0 h 32"/>
              <a:gd name="T8" fmla="*/ 27 w 54"/>
              <a:gd name="T9" fmla="*/ 9 h 32"/>
              <a:gd name="T10" fmla="*/ 26 w 54"/>
              <a:gd name="T11" fmla="*/ 9 h 32"/>
              <a:gd name="T12" fmla="*/ 21 w 54"/>
              <a:gd name="T13" fmla="*/ 0 h 32"/>
              <a:gd name="T14" fmla="*/ 9 w 54"/>
              <a:gd name="T15" fmla="*/ 0 h 32"/>
              <a:gd name="T16" fmla="*/ 0 w 54"/>
              <a:gd name="T17" fmla="*/ 9 h 32"/>
              <a:gd name="T18" fmla="*/ 0 w 54"/>
              <a:gd name="T19" fmla="*/ 32 h 32"/>
              <a:gd name="T20" fmla="*/ 54 w 54"/>
              <a:gd name="T2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32">
                <a:moveTo>
                  <a:pt x="54" y="32"/>
                </a:moveTo>
                <a:cubicBezTo>
                  <a:pt x="54" y="9"/>
                  <a:pt x="54" y="9"/>
                  <a:pt x="54" y="9"/>
                </a:cubicBezTo>
                <a:cubicBezTo>
                  <a:pt x="54" y="4"/>
                  <a:pt x="50" y="0"/>
                  <a:pt x="4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1"/>
                  <a:pt x="27" y="9"/>
                  <a:pt x="27" y="9"/>
                </a:cubicBezTo>
                <a:cubicBezTo>
                  <a:pt x="27" y="10"/>
                  <a:pt x="26" y="10"/>
                  <a:pt x="26" y="9"/>
                </a:cubicBezTo>
                <a:cubicBezTo>
                  <a:pt x="26" y="9"/>
                  <a:pt x="21" y="1"/>
                  <a:pt x="21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32"/>
                  <a:pt x="0" y="32"/>
                  <a:pt x="0" y="32"/>
                </a:cubicBezTo>
                <a:lnTo>
                  <a:pt x="54" y="32"/>
                </a:lnTo>
                <a:close/>
              </a:path>
            </a:pathLst>
          </a:custGeom>
          <a:noFill/>
          <a:ln w="14288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6" name="AutoShape 24">
            <a:extLst>
              <a:ext uri="{FF2B5EF4-FFF2-40B4-BE49-F238E27FC236}">
                <a16:creationId xmlns:a16="http://schemas.microsoft.com/office/drawing/2014/main" id="{DF60FC98-4933-41C1-8051-33C96F501FF9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419475" y="2484438"/>
            <a:ext cx="50482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7" name="Freeform 26">
            <a:extLst>
              <a:ext uri="{FF2B5EF4-FFF2-40B4-BE49-F238E27FC236}">
                <a16:creationId xmlns:a16="http://schemas.microsoft.com/office/drawing/2014/main" id="{C0016DDF-53A7-4A92-BFB3-42886945388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25825" y="2490788"/>
            <a:ext cx="492125" cy="554037"/>
          </a:xfrm>
          <a:custGeom>
            <a:avLst/>
            <a:gdLst>
              <a:gd name="T0" fmla="*/ 130 w 149"/>
              <a:gd name="T1" fmla="*/ 19 h 168"/>
              <a:gd name="T2" fmla="*/ 149 w 149"/>
              <a:gd name="T3" fmla="*/ 19 h 168"/>
              <a:gd name="T4" fmla="*/ 149 w 149"/>
              <a:gd name="T5" fmla="*/ 15 h 168"/>
              <a:gd name="T6" fmla="*/ 134 w 149"/>
              <a:gd name="T7" fmla="*/ 0 h 168"/>
              <a:gd name="T8" fmla="*/ 96 w 149"/>
              <a:gd name="T9" fmla="*/ 0 h 168"/>
              <a:gd name="T10" fmla="*/ 18 w 149"/>
              <a:gd name="T11" fmla="*/ 37 h 168"/>
              <a:gd name="T12" fmla="*/ 104 w 149"/>
              <a:gd name="T13" fmla="*/ 37 h 168"/>
              <a:gd name="T14" fmla="*/ 18 w 149"/>
              <a:gd name="T15" fmla="*/ 52 h 168"/>
              <a:gd name="T16" fmla="*/ 104 w 149"/>
              <a:gd name="T17" fmla="*/ 52 h 168"/>
              <a:gd name="T18" fmla="*/ 22 w 149"/>
              <a:gd name="T19" fmla="*/ 91 h 168"/>
              <a:gd name="T20" fmla="*/ 48 w 149"/>
              <a:gd name="T21" fmla="*/ 91 h 168"/>
              <a:gd name="T22" fmla="*/ 71 w 149"/>
              <a:gd name="T23" fmla="*/ 142 h 168"/>
              <a:gd name="T24" fmla="*/ 0 w 149"/>
              <a:gd name="T25" fmla="*/ 142 h 168"/>
              <a:gd name="T26" fmla="*/ 0 w 149"/>
              <a:gd name="T27" fmla="*/ 15 h 168"/>
              <a:gd name="T28" fmla="*/ 15 w 149"/>
              <a:gd name="T29" fmla="*/ 0 h 168"/>
              <a:gd name="T30" fmla="*/ 136 w 149"/>
              <a:gd name="T31" fmla="*/ 0 h 168"/>
              <a:gd name="T32" fmla="*/ 136 w 149"/>
              <a:gd name="T33" fmla="*/ 0 h 168"/>
              <a:gd name="T34" fmla="*/ 123 w 149"/>
              <a:gd name="T35" fmla="*/ 16 h 168"/>
              <a:gd name="T36" fmla="*/ 123 w 149"/>
              <a:gd name="T37" fmla="*/ 142 h 168"/>
              <a:gd name="T38" fmla="*/ 97 w 149"/>
              <a:gd name="T39" fmla="*/ 142 h 168"/>
              <a:gd name="T40" fmla="*/ 93 w 149"/>
              <a:gd name="T41" fmla="*/ 123 h 168"/>
              <a:gd name="T42" fmla="*/ 93 w 149"/>
              <a:gd name="T43" fmla="*/ 168 h 168"/>
              <a:gd name="T44" fmla="*/ 82 w 149"/>
              <a:gd name="T45" fmla="*/ 160 h 168"/>
              <a:gd name="T46" fmla="*/ 71 w 149"/>
              <a:gd name="T47" fmla="*/ 168 h 168"/>
              <a:gd name="T48" fmla="*/ 71 w 149"/>
              <a:gd name="T49" fmla="*/ 123 h 168"/>
              <a:gd name="T50" fmla="*/ 100 w 149"/>
              <a:gd name="T51" fmla="*/ 108 h 168"/>
              <a:gd name="T52" fmla="*/ 82 w 149"/>
              <a:gd name="T53" fmla="*/ 127 h 168"/>
              <a:gd name="T54" fmla="*/ 63 w 149"/>
              <a:gd name="T55" fmla="*/ 108 h 168"/>
              <a:gd name="T56" fmla="*/ 82 w 149"/>
              <a:gd name="T57" fmla="*/ 89 h 168"/>
              <a:gd name="T58" fmla="*/ 100 w 149"/>
              <a:gd name="T59" fmla="*/ 10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9" h="168">
                <a:moveTo>
                  <a:pt x="130" y="19"/>
                </a:moveTo>
                <a:cubicBezTo>
                  <a:pt x="149" y="19"/>
                  <a:pt x="149" y="19"/>
                  <a:pt x="149" y="19"/>
                </a:cubicBezTo>
                <a:cubicBezTo>
                  <a:pt x="149" y="15"/>
                  <a:pt x="149" y="15"/>
                  <a:pt x="149" y="15"/>
                </a:cubicBezTo>
                <a:cubicBezTo>
                  <a:pt x="149" y="7"/>
                  <a:pt x="142" y="0"/>
                  <a:pt x="134" y="0"/>
                </a:cubicBezTo>
                <a:cubicBezTo>
                  <a:pt x="96" y="0"/>
                  <a:pt x="96" y="0"/>
                  <a:pt x="96" y="0"/>
                </a:cubicBezTo>
                <a:moveTo>
                  <a:pt x="18" y="37"/>
                </a:moveTo>
                <a:cubicBezTo>
                  <a:pt x="104" y="37"/>
                  <a:pt x="104" y="37"/>
                  <a:pt x="104" y="37"/>
                </a:cubicBezTo>
                <a:moveTo>
                  <a:pt x="18" y="52"/>
                </a:moveTo>
                <a:cubicBezTo>
                  <a:pt x="104" y="52"/>
                  <a:pt x="104" y="52"/>
                  <a:pt x="104" y="52"/>
                </a:cubicBezTo>
                <a:moveTo>
                  <a:pt x="22" y="91"/>
                </a:moveTo>
                <a:cubicBezTo>
                  <a:pt x="48" y="91"/>
                  <a:pt x="48" y="91"/>
                  <a:pt x="48" y="91"/>
                </a:cubicBezTo>
                <a:moveTo>
                  <a:pt x="71" y="142"/>
                </a:moveTo>
                <a:cubicBezTo>
                  <a:pt x="0" y="142"/>
                  <a:pt x="0" y="142"/>
                  <a:pt x="0" y="14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27" y="0"/>
                  <a:pt x="123" y="7"/>
                  <a:pt x="123" y="16"/>
                </a:cubicBezTo>
                <a:cubicBezTo>
                  <a:pt x="123" y="142"/>
                  <a:pt x="123" y="142"/>
                  <a:pt x="123" y="142"/>
                </a:cubicBezTo>
                <a:cubicBezTo>
                  <a:pt x="97" y="142"/>
                  <a:pt x="97" y="142"/>
                  <a:pt x="97" y="142"/>
                </a:cubicBezTo>
                <a:moveTo>
                  <a:pt x="93" y="123"/>
                </a:moveTo>
                <a:cubicBezTo>
                  <a:pt x="93" y="168"/>
                  <a:pt x="93" y="168"/>
                  <a:pt x="93" y="168"/>
                </a:cubicBezTo>
                <a:cubicBezTo>
                  <a:pt x="82" y="160"/>
                  <a:pt x="82" y="160"/>
                  <a:pt x="82" y="160"/>
                </a:cubicBezTo>
                <a:cubicBezTo>
                  <a:pt x="71" y="168"/>
                  <a:pt x="71" y="168"/>
                  <a:pt x="71" y="168"/>
                </a:cubicBezTo>
                <a:cubicBezTo>
                  <a:pt x="71" y="123"/>
                  <a:pt x="71" y="123"/>
                  <a:pt x="71" y="123"/>
                </a:cubicBezTo>
                <a:moveTo>
                  <a:pt x="100" y="108"/>
                </a:moveTo>
                <a:cubicBezTo>
                  <a:pt x="100" y="118"/>
                  <a:pt x="92" y="127"/>
                  <a:pt x="82" y="127"/>
                </a:cubicBezTo>
                <a:cubicBezTo>
                  <a:pt x="71" y="127"/>
                  <a:pt x="63" y="118"/>
                  <a:pt x="63" y="108"/>
                </a:cubicBezTo>
                <a:cubicBezTo>
                  <a:pt x="63" y="98"/>
                  <a:pt x="71" y="89"/>
                  <a:pt x="82" y="89"/>
                </a:cubicBezTo>
                <a:cubicBezTo>
                  <a:pt x="92" y="89"/>
                  <a:pt x="100" y="98"/>
                  <a:pt x="100" y="108"/>
                </a:cubicBez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3035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E1EE850-6E17-4BB7-8A41-FB1D904E05BA}"/>
              </a:ext>
            </a:extLst>
          </p:cNvPr>
          <p:cNvSpPr/>
          <p:nvPr userDrawn="1"/>
        </p:nvSpPr>
        <p:spPr>
          <a:xfrm>
            <a:off x="1044131" y="1404176"/>
            <a:ext cx="2075692" cy="2075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05F4748-7BE4-4184-AE1B-9712536D01A9}"/>
              </a:ext>
            </a:extLst>
          </p:cNvPr>
          <p:cNvSpPr/>
          <p:nvPr userDrawn="1"/>
        </p:nvSpPr>
        <p:spPr>
          <a:xfrm>
            <a:off x="3510439" y="1404176"/>
            <a:ext cx="2075692" cy="2075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5F47F82-FA21-4D71-A907-004FD468817B}"/>
              </a:ext>
            </a:extLst>
          </p:cNvPr>
          <p:cNvSpPr/>
          <p:nvPr userDrawn="1"/>
        </p:nvSpPr>
        <p:spPr>
          <a:xfrm>
            <a:off x="5976747" y="1404176"/>
            <a:ext cx="2075692" cy="2075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07FAE4-AE58-4689-84EB-3770B2E581C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969A6F10-A0A7-44E2-BE39-4638FC92AC8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328058" y="1773476"/>
            <a:ext cx="1538514" cy="1050405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200" b="1">
                <a:solidFill>
                  <a:schemeClr val="accent1"/>
                </a:solidFill>
              </a:defRPr>
            </a:lvl1pPr>
            <a:lvl2pPr marL="0" indent="0" algn="ctr">
              <a:spcAft>
                <a:spcPts val="200"/>
              </a:spcAft>
              <a:buFont typeface="Arial" panose="020B0604020202020204" pitchFamily="34" charset="0"/>
              <a:buChar char="​"/>
              <a:defRPr sz="1100" b="1">
                <a:solidFill>
                  <a:schemeClr val="accent1"/>
                </a:solidFill>
              </a:defRPr>
            </a:lvl2pPr>
            <a:lvl3pPr marL="180000" indent="-180000" algn="ctr">
              <a:spcAft>
                <a:spcPts val="0"/>
              </a:spcAft>
              <a:buFont typeface="Arial" panose="020B0604020202020204" pitchFamily="34" charset="0"/>
              <a:buChar char="−"/>
              <a:defRPr sz="800"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5" name="Plassholder for tekst 19">
            <a:extLst>
              <a:ext uri="{FF2B5EF4-FFF2-40B4-BE49-F238E27FC236}">
                <a16:creationId xmlns:a16="http://schemas.microsoft.com/office/drawing/2014/main" id="{F9277FF4-64B1-41DA-BAF4-4947678AE46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59200" y="1772812"/>
            <a:ext cx="1582057" cy="1050405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200" b="1">
                <a:solidFill>
                  <a:schemeClr val="accent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Char char="​"/>
              <a:defRPr sz="1100" b="1">
                <a:solidFill>
                  <a:schemeClr val="accent1"/>
                </a:solidFill>
              </a:defRPr>
            </a:lvl2pPr>
            <a:lvl3pPr marL="180000" indent="-180000" algn="ctr">
              <a:spcAft>
                <a:spcPts val="0"/>
              </a:spcAft>
              <a:buFont typeface="Arial" panose="020B0604020202020204" pitchFamily="34" charset="0"/>
              <a:buChar char="−"/>
              <a:defRPr sz="800"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6" name="Plassholder for tekst 19">
            <a:extLst>
              <a:ext uri="{FF2B5EF4-FFF2-40B4-BE49-F238E27FC236}">
                <a16:creationId xmlns:a16="http://schemas.microsoft.com/office/drawing/2014/main" id="{D84E5E84-D2C8-4116-A325-EEB8B6BBD19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204857" y="1772811"/>
            <a:ext cx="1611085" cy="1050405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200" b="1">
                <a:solidFill>
                  <a:schemeClr val="accent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Char char="​"/>
              <a:defRPr sz="1100" b="1">
                <a:solidFill>
                  <a:schemeClr val="accent1"/>
                </a:solidFill>
              </a:defRPr>
            </a:lvl2pPr>
            <a:lvl3pPr marL="180000" indent="-180000" algn="ctr">
              <a:spcAft>
                <a:spcPts val="0"/>
              </a:spcAft>
              <a:buFont typeface="Arial" panose="020B0604020202020204" pitchFamily="34" charset="0"/>
              <a:buChar char="−"/>
              <a:defRPr sz="800"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1D5D524C-C50B-4582-AC63-5B46A760748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771650" y="3032125"/>
            <a:ext cx="63341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B49487F5-156E-4CBD-BB17-33CE5B46CC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98663" y="3032125"/>
            <a:ext cx="158750" cy="161925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1C1082D7-7690-431F-9A99-90F36CF3C217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784350" y="3113088"/>
            <a:ext cx="138113" cy="0"/>
          </a:xfrm>
          <a:prstGeom prst="line">
            <a:avLst/>
          </a:prstGeom>
          <a:noFill/>
          <a:ln w="26988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A0670379-4580-4F22-8C0E-A644A87E3225}"/>
              </a:ext>
            </a:extLst>
          </p:cNvPr>
          <p:cNvSpPr>
            <a:spLocks/>
          </p:cNvSpPr>
          <p:nvPr userDrawn="1"/>
        </p:nvSpPr>
        <p:spPr bwMode="auto">
          <a:xfrm>
            <a:off x="1855788" y="3046413"/>
            <a:ext cx="66675" cy="133350"/>
          </a:xfrm>
          <a:custGeom>
            <a:avLst/>
            <a:gdLst>
              <a:gd name="T0" fmla="*/ 0 w 42"/>
              <a:gd name="T1" fmla="*/ 84 h 84"/>
              <a:gd name="T2" fmla="*/ 42 w 42"/>
              <a:gd name="T3" fmla="*/ 42 h 84"/>
              <a:gd name="T4" fmla="*/ 0 w 42"/>
              <a:gd name="T5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84">
                <a:moveTo>
                  <a:pt x="0" y="84"/>
                </a:moveTo>
                <a:lnTo>
                  <a:pt x="42" y="42"/>
                </a:lnTo>
                <a:lnTo>
                  <a:pt x="0" y="0"/>
                </a:lnTo>
              </a:path>
            </a:pathLst>
          </a:custGeom>
          <a:noFill/>
          <a:ln w="26988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E4F751F7-0223-4631-9210-04C12371738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51075" y="3113088"/>
            <a:ext cx="136525" cy="0"/>
          </a:xfrm>
          <a:prstGeom prst="line">
            <a:avLst/>
          </a:prstGeom>
          <a:noFill/>
          <a:ln w="26988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587FEAAC-5FB2-4C51-BF7B-11425BC00B49}"/>
              </a:ext>
            </a:extLst>
          </p:cNvPr>
          <p:cNvSpPr>
            <a:spLocks/>
          </p:cNvSpPr>
          <p:nvPr userDrawn="1"/>
        </p:nvSpPr>
        <p:spPr bwMode="auto">
          <a:xfrm>
            <a:off x="2251075" y="3046413"/>
            <a:ext cx="69850" cy="133350"/>
          </a:xfrm>
          <a:custGeom>
            <a:avLst/>
            <a:gdLst>
              <a:gd name="T0" fmla="*/ 44 w 44"/>
              <a:gd name="T1" fmla="*/ 84 h 84"/>
              <a:gd name="T2" fmla="*/ 0 w 44"/>
              <a:gd name="T3" fmla="*/ 42 h 84"/>
              <a:gd name="T4" fmla="*/ 44 w 44"/>
              <a:gd name="T5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84">
                <a:moveTo>
                  <a:pt x="44" y="84"/>
                </a:moveTo>
                <a:lnTo>
                  <a:pt x="0" y="42"/>
                </a:lnTo>
                <a:lnTo>
                  <a:pt x="44" y="0"/>
                </a:lnTo>
              </a:path>
            </a:pathLst>
          </a:custGeom>
          <a:noFill/>
          <a:ln w="26988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CCDBAABA-7A36-465A-AA52-4BB0D8BF77B8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298950" y="2578100"/>
            <a:ext cx="5524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FAA55A4B-7BDC-4A4E-86CA-863C25837CA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11650" y="2663825"/>
            <a:ext cx="527050" cy="465138"/>
          </a:xfrm>
          <a:custGeom>
            <a:avLst/>
            <a:gdLst>
              <a:gd name="T0" fmla="*/ 115 w 160"/>
              <a:gd name="T1" fmla="*/ 55 h 141"/>
              <a:gd name="T2" fmla="*/ 123 w 160"/>
              <a:gd name="T3" fmla="*/ 47 h 141"/>
              <a:gd name="T4" fmla="*/ 115 w 160"/>
              <a:gd name="T5" fmla="*/ 40 h 141"/>
              <a:gd name="T6" fmla="*/ 107 w 160"/>
              <a:gd name="T7" fmla="*/ 47 h 141"/>
              <a:gd name="T8" fmla="*/ 115 w 160"/>
              <a:gd name="T9" fmla="*/ 55 h 141"/>
              <a:gd name="T10" fmla="*/ 7 w 160"/>
              <a:gd name="T11" fmla="*/ 64 h 141"/>
              <a:gd name="T12" fmla="*/ 13 w 160"/>
              <a:gd name="T13" fmla="*/ 64 h 141"/>
              <a:gd name="T14" fmla="*/ 43 w 160"/>
              <a:gd name="T15" fmla="*/ 22 h 141"/>
              <a:gd name="T16" fmla="*/ 69 w 160"/>
              <a:gd name="T17" fmla="*/ 35 h 141"/>
              <a:gd name="T18" fmla="*/ 100 w 160"/>
              <a:gd name="T19" fmla="*/ 13 h 141"/>
              <a:gd name="T20" fmla="*/ 116 w 160"/>
              <a:gd name="T21" fmla="*/ 1 h 141"/>
              <a:gd name="T22" fmla="*/ 120 w 160"/>
              <a:gd name="T23" fmla="*/ 3 h 141"/>
              <a:gd name="T24" fmla="*/ 123 w 160"/>
              <a:gd name="T25" fmla="*/ 27 h 141"/>
              <a:gd name="T26" fmla="*/ 142 w 160"/>
              <a:gd name="T27" fmla="*/ 51 h 141"/>
              <a:gd name="T28" fmla="*/ 153 w 160"/>
              <a:gd name="T29" fmla="*/ 51 h 141"/>
              <a:gd name="T30" fmla="*/ 160 w 160"/>
              <a:gd name="T31" fmla="*/ 59 h 141"/>
              <a:gd name="T32" fmla="*/ 160 w 160"/>
              <a:gd name="T33" fmla="*/ 82 h 141"/>
              <a:gd name="T34" fmla="*/ 153 w 160"/>
              <a:gd name="T35" fmla="*/ 90 h 141"/>
              <a:gd name="T36" fmla="*/ 143 w 160"/>
              <a:gd name="T37" fmla="*/ 90 h 141"/>
              <a:gd name="T38" fmla="*/ 116 w 160"/>
              <a:gd name="T39" fmla="*/ 123 h 141"/>
              <a:gd name="T40" fmla="*/ 116 w 160"/>
              <a:gd name="T41" fmla="*/ 137 h 141"/>
              <a:gd name="T42" fmla="*/ 113 w 160"/>
              <a:gd name="T43" fmla="*/ 141 h 141"/>
              <a:gd name="T44" fmla="*/ 96 w 160"/>
              <a:gd name="T45" fmla="*/ 141 h 141"/>
              <a:gd name="T46" fmla="*/ 92 w 160"/>
              <a:gd name="T47" fmla="*/ 137 h 141"/>
              <a:gd name="T48" fmla="*/ 92 w 160"/>
              <a:gd name="T49" fmla="*/ 132 h 141"/>
              <a:gd name="T50" fmla="*/ 79 w 160"/>
              <a:gd name="T51" fmla="*/ 133 h 141"/>
              <a:gd name="T52" fmla="*/ 66 w 160"/>
              <a:gd name="T53" fmla="*/ 132 h 141"/>
              <a:gd name="T54" fmla="*/ 66 w 160"/>
              <a:gd name="T55" fmla="*/ 137 h 141"/>
              <a:gd name="T56" fmla="*/ 62 w 160"/>
              <a:gd name="T57" fmla="*/ 141 h 141"/>
              <a:gd name="T58" fmla="*/ 45 w 160"/>
              <a:gd name="T59" fmla="*/ 141 h 141"/>
              <a:gd name="T60" fmla="*/ 42 w 160"/>
              <a:gd name="T61" fmla="*/ 137 h 141"/>
              <a:gd name="T62" fmla="*/ 42 w 160"/>
              <a:gd name="T63" fmla="*/ 123 h 141"/>
              <a:gd name="T64" fmla="*/ 12 w 160"/>
              <a:gd name="T65" fmla="*/ 79 h 141"/>
              <a:gd name="T66" fmla="*/ 7 w 160"/>
              <a:gd name="T67" fmla="*/ 79 h 141"/>
              <a:gd name="T68" fmla="*/ 0 w 160"/>
              <a:gd name="T69" fmla="*/ 71 h 141"/>
              <a:gd name="T70" fmla="*/ 7 w 160"/>
              <a:gd name="T71" fmla="*/ 64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0" h="141">
                <a:moveTo>
                  <a:pt x="115" y="55"/>
                </a:moveTo>
                <a:cubicBezTo>
                  <a:pt x="119" y="55"/>
                  <a:pt x="123" y="51"/>
                  <a:pt x="123" y="47"/>
                </a:cubicBezTo>
                <a:cubicBezTo>
                  <a:pt x="123" y="43"/>
                  <a:pt x="119" y="40"/>
                  <a:pt x="115" y="40"/>
                </a:cubicBezTo>
                <a:cubicBezTo>
                  <a:pt x="111" y="40"/>
                  <a:pt x="107" y="43"/>
                  <a:pt x="107" y="47"/>
                </a:cubicBezTo>
                <a:cubicBezTo>
                  <a:pt x="107" y="51"/>
                  <a:pt x="111" y="55"/>
                  <a:pt x="115" y="55"/>
                </a:cubicBezTo>
                <a:close/>
                <a:moveTo>
                  <a:pt x="7" y="64"/>
                </a:moveTo>
                <a:cubicBezTo>
                  <a:pt x="13" y="64"/>
                  <a:pt x="13" y="64"/>
                  <a:pt x="13" y="64"/>
                </a:cubicBezTo>
                <a:cubicBezTo>
                  <a:pt x="16" y="46"/>
                  <a:pt x="27" y="31"/>
                  <a:pt x="43" y="22"/>
                </a:cubicBezTo>
                <a:cubicBezTo>
                  <a:pt x="49" y="30"/>
                  <a:pt x="58" y="35"/>
                  <a:pt x="69" y="35"/>
                </a:cubicBezTo>
                <a:cubicBezTo>
                  <a:pt x="83" y="35"/>
                  <a:pt x="95" y="26"/>
                  <a:pt x="100" y="13"/>
                </a:cubicBezTo>
                <a:cubicBezTo>
                  <a:pt x="116" y="1"/>
                  <a:pt x="116" y="1"/>
                  <a:pt x="116" y="1"/>
                </a:cubicBezTo>
                <a:cubicBezTo>
                  <a:pt x="118" y="0"/>
                  <a:pt x="120" y="1"/>
                  <a:pt x="120" y="3"/>
                </a:cubicBezTo>
                <a:cubicBezTo>
                  <a:pt x="123" y="27"/>
                  <a:pt x="123" y="27"/>
                  <a:pt x="123" y="27"/>
                </a:cubicBezTo>
                <a:cubicBezTo>
                  <a:pt x="131" y="33"/>
                  <a:pt x="138" y="42"/>
                  <a:pt x="142" y="51"/>
                </a:cubicBezTo>
                <a:cubicBezTo>
                  <a:pt x="153" y="51"/>
                  <a:pt x="153" y="51"/>
                  <a:pt x="153" y="51"/>
                </a:cubicBezTo>
                <a:cubicBezTo>
                  <a:pt x="157" y="51"/>
                  <a:pt x="160" y="55"/>
                  <a:pt x="160" y="59"/>
                </a:cubicBezTo>
                <a:cubicBezTo>
                  <a:pt x="160" y="82"/>
                  <a:pt x="160" y="82"/>
                  <a:pt x="160" y="82"/>
                </a:cubicBezTo>
                <a:cubicBezTo>
                  <a:pt x="160" y="86"/>
                  <a:pt x="157" y="90"/>
                  <a:pt x="153" y="9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39" y="103"/>
                  <a:pt x="129" y="115"/>
                  <a:pt x="116" y="123"/>
                </a:cubicBezTo>
                <a:cubicBezTo>
                  <a:pt x="116" y="137"/>
                  <a:pt x="116" y="137"/>
                  <a:pt x="116" y="137"/>
                </a:cubicBezTo>
                <a:cubicBezTo>
                  <a:pt x="116" y="139"/>
                  <a:pt x="115" y="141"/>
                  <a:pt x="113" y="141"/>
                </a:cubicBezTo>
                <a:cubicBezTo>
                  <a:pt x="96" y="141"/>
                  <a:pt x="96" y="141"/>
                  <a:pt x="96" y="141"/>
                </a:cubicBezTo>
                <a:cubicBezTo>
                  <a:pt x="94" y="141"/>
                  <a:pt x="92" y="139"/>
                  <a:pt x="92" y="137"/>
                </a:cubicBezTo>
                <a:cubicBezTo>
                  <a:pt x="92" y="132"/>
                  <a:pt x="92" y="132"/>
                  <a:pt x="92" y="132"/>
                </a:cubicBezTo>
                <a:cubicBezTo>
                  <a:pt x="88" y="132"/>
                  <a:pt x="84" y="133"/>
                  <a:pt x="79" y="133"/>
                </a:cubicBezTo>
                <a:cubicBezTo>
                  <a:pt x="75" y="133"/>
                  <a:pt x="70" y="132"/>
                  <a:pt x="66" y="132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66" y="139"/>
                  <a:pt x="64" y="141"/>
                  <a:pt x="62" y="141"/>
                </a:cubicBezTo>
                <a:cubicBezTo>
                  <a:pt x="45" y="141"/>
                  <a:pt x="45" y="141"/>
                  <a:pt x="45" y="141"/>
                </a:cubicBezTo>
                <a:cubicBezTo>
                  <a:pt x="43" y="141"/>
                  <a:pt x="42" y="139"/>
                  <a:pt x="42" y="137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26" y="113"/>
                  <a:pt x="15" y="97"/>
                  <a:pt x="12" y="79"/>
                </a:cubicBezTo>
                <a:cubicBezTo>
                  <a:pt x="7" y="79"/>
                  <a:pt x="7" y="79"/>
                  <a:pt x="7" y="79"/>
                </a:cubicBezTo>
                <a:cubicBezTo>
                  <a:pt x="3" y="79"/>
                  <a:pt x="0" y="76"/>
                  <a:pt x="0" y="71"/>
                </a:cubicBezTo>
                <a:cubicBezTo>
                  <a:pt x="0" y="67"/>
                  <a:pt x="3" y="64"/>
                  <a:pt x="7" y="64"/>
                </a:cubicBezTo>
                <a:close/>
              </a:path>
            </a:pathLst>
          </a:custGeom>
          <a:noFill/>
          <a:ln w="23813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7" name="Oval 14">
            <a:extLst>
              <a:ext uri="{FF2B5EF4-FFF2-40B4-BE49-F238E27FC236}">
                <a16:creationId xmlns:a16="http://schemas.microsoft.com/office/drawing/2014/main" id="{6FE2EEFC-0BB3-40A9-B7F9-00E610505E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9288" y="2574925"/>
            <a:ext cx="155575" cy="152400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9" name="AutoShape 16">
            <a:extLst>
              <a:ext uri="{FF2B5EF4-FFF2-40B4-BE49-F238E27FC236}">
                <a16:creationId xmlns:a16="http://schemas.microsoft.com/office/drawing/2014/main" id="{F38E30E7-A075-4BEC-B71D-BC0E2AE817F1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6672263" y="2544763"/>
            <a:ext cx="6794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0" name="Freeform 18">
            <a:extLst>
              <a:ext uri="{FF2B5EF4-FFF2-40B4-BE49-F238E27FC236}">
                <a16:creationId xmlns:a16="http://schemas.microsoft.com/office/drawing/2014/main" id="{0BB611AF-FB3D-48A1-845A-5A4C1D8AB80D}"/>
              </a:ext>
            </a:extLst>
          </p:cNvPr>
          <p:cNvSpPr>
            <a:spLocks/>
          </p:cNvSpPr>
          <p:nvPr userDrawn="1"/>
        </p:nvSpPr>
        <p:spPr bwMode="auto">
          <a:xfrm>
            <a:off x="6802438" y="2855913"/>
            <a:ext cx="539750" cy="292100"/>
          </a:xfrm>
          <a:custGeom>
            <a:avLst/>
            <a:gdLst>
              <a:gd name="T0" fmla="*/ 0 w 167"/>
              <a:gd name="T1" fmla="*/ 90 h 90"/>
              <a:gd name="T2" fmla="*/ 78 w 167"/>
              <a:gd name="T3" fmla="*/ 90 h 90"/>
              <a:gd name="T4" fmla="*/ 131 w 167"/>
              <a:gd name="T5" fmla="*/ 75 h 90"/>
              <a:gd name="T6" fmla="*/ 167 w 167"/>
              <a:gd name="T7" fmla="*/ 36 h 90"/>
              <a:gd name="T8" fmla="*/ 150 w 167"/>
              <a:gd name="T9" fmla="*/ 29 h 90"/>
              <a:gd name="T10" fmla="*/ 128 w 167"/>
              <a:gd name="T11" fmla="*/ 49 h 90"/>
              <a:gd name="T12" fmla="*/ 98 w 167"/>
              <a:gd name="T13" fmla="*/ 56 h 90"/>
              <a:gd name="T14" fmla="*/ 77 w 167"/>
              <a:gd name="T15" fmla="*/ 49 h 90"/>
              <a:gd name="T16" fmla="*/ 68 w 167"/>
              <a:gd name="T17" fmla="*/ 40 h 90"/>
              <a:gd name="T18" fmla="*/ 75 w 167"/>
              <a:gd name="T19" fmla="*/ 33 h 90"/>
              <a:gd name="T20" fmla="*/ 96 w 167"/>
              <a:gd name="T21" fmla="*/ 19 h 90"/>
              <a:gd name="T22" fmla="*/ 81 w 167"/>
              <a:gd name="T23" fmla="*/ 7 h 90"/>
              <a:gd name="T24" fmla="*/ 32 w 167"/>
              <a:gd name="T25" fmla="*/ 23 h 90"/>
              <a:gd name="T26" fmla="*/ 15 w 167"/>
              <a:gd name="T27" fmla="*/ 42 h 90"/>
              <a:gd name="T28" fmla="*/ 0 w 167"/>
              <a:gd name="T29" fmla="*/ 42 h 90"/>
              <a:gd name="T30" fmla="*/ 0 w 167"/>
              <a:gd name="T31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7" h="90">
                <a:moveTo>
                  <a:pt x="0" y="90"/>
                </a:moveTo>
                <a:cubicBezTo>
                  <a:pt x="78" y="90"/>
                  <a:pt x="78" y="90"/>
                  <a:pt x="78" y="90"/>
                </a:cubicBezTo>
                <a:cubicBezTo>
                  <a:pt x="89" y="90"/>
                  <a:pt x="127" y="78"/>
                  <a:pt x="131" y="75"/>
                </a:cubicBezTo>
                <a:cubicBezTo>
                  <a:pt x="135" y="73"/>
                  <a:pt x="160" y="44"/>
                  <a:pt x="167" y="36"/>
                </a:cubicBezTo>
                <a:cubicBezTo>
                  <a:pt x="165" y="32"/>
                  <a:pt x="159" y="28"/>
                  <a:pt x="150" y="29"/>
                </a:cubicBezTo>
                <a:cubicBezTo>
                  <a:pt x="141" y="30"/>
                  <a:pt x="128" y="48"/>
                  <a:pt x="128" y="49"/>
                </a:cubicBezTo>
                <a:cubicBezTo>
                  <a:pt x="98" y="56"/>
                  <a:pt x="98" y="56"/>
                  <a:pt x="98" y="56"/>
                </a:cubicBezTo>
                <a:cubicBezTo>
                  <a:pt x="97" y="55"/>
                  <a:pt x="87" y="52"/>
                  <a:pt x="77" y="49"/>
                </a:cubicBezTo>
                <a:cubicBezTo>
                  <a:pt x="73" y="48"/>
                  <a:pt x="68" y="41"/>
                  <a:pt x="68" y="40"/>
                </a:cubicBezTo>
                <a:cubicBezTo>
                  <a:pt x="68" y="36"/>
                  <a:pt x="69" y="37"/>
                  <a:pt x="75" y="33"/>
                </a:cubicBezTo>
                <a:cubicBezTo>
                  <a:pt x="79" y="31"/>
                  <a:pt x="92" y="29"/>
                  <a:pt x="96" y="19"/>
                </a:cubicBezTo>
                <a:cubicBezTo>
                  <a:pt x="100" y="9"/>
                  <a:pt x="98" y="0"/>
                  <a:pt x="81" y="7"/>
                </a:cubicBezTo>
                <a:cubicBezTo>
                  <a:pt x="74" y="10"/>
                  <a:pt x="45" y="18"/>
                  <a:pt x="32" y="23"/>
                </a:cubicBezTo>
                <a:cubicBezTo>
                  <a:pt x="27" y="28"/>
                  <a:pt x="20" y="38"/>
                  <a:pt x="15" y="42"/>
                </a:cubicBezTo>
                <a:cubicBezTo>
                  <a:pt x="0" y="42"/>
                  <a:pt x="0" y="42"/>
                  <a:pt x="0" y="42"/>
                </a:cubicBezTo>
                <a:lnTo>
                  <a:pt x="0" y="90"/>
                </a:lnTo>
                <a:close/>
              </a:path>
            </a:pathLst>
          </a:custGeom>
          <a:noFill/>
          <a:ln w="2222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1" name="Oval 19">
            <a:extLst>
              <a:ext uri="{FF2B5EF4-FFF2-40B4-BE49-F238E27FC236}">
                <a16:creationId xmlns:a16="http://schemas.microsoft.com/office/drawing/2014/main" id="{05C78C7E-1C01-4CA3-9EC3-18BD73720C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5638" y="2674938"/>
            <a:ext cx="115888" cy="115888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2" name="Oval 20">
            <a:extLst>
              <a:ext uri="{FF2B5EF4-FFF2-40B4-BE49-F238E27FC236}">
                <a16:creationId xmlns:a16="http://schemas.microsoft.com/office/drawing/2014/main" id="{BD4FD56F-C54C-450B-91EF-074E2173D5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5638" y="2674938"/>
            <a:ext cx="115888" cy="115888"/>
          </a:xfrm>
          <a:prstGeom prst="ellipse">
            <a:avLst/>
          </a:prstGeom>
          <a:noFill/>
          <a:ln w="2222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3" name="Oval 21">
            <a:extLst>
              <a:ext uri="{FF2B5EF4-FFF2-40B4-BE49-F238E27FC236}">
                <a16:creationId xmlns:a16="http://schemas.microsoft.com/office/drawing/2014/main" id="{C9C86D5B-2A9E-4F53-B934-C8BE9EEEA0A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89788" y="2554288"/>
            <a:ext cx="112713" cy="114300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4" name="Oval 22">
            <a:extLst>
              <a:ext uri="{FF2B5EF4-FFF2-40B4-BE49-F238E27FC236}">
                <a16:creationId xmlns:a16="http://schemas.microsoft.com/office/drawing/2014/main" id="{7A227E06-5A28-4162-870A-231168DE4F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89788" y="2554288"/>
            <a:ext cx="112713" cy="114300"/>
          </a:xfrm>
          <a:prstGeom prst="ellipse">
            <a:avLst/>
          </a:prstGeom>
          <a:noFill/>
          <a:ln w="2222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5" name="Oval 23">
            <a:extLst>
              <a:ext uri="{FF2B5EF4-FFF2-40B4-BE49-F238E27FC236}">
                <a16:creationId xmlns:a16="http://schemas.microsoft.com/office/drawing/2014/main" id="{9F57E53D-FD35-4A15-A131-08304331A7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67563" y="2787651"/>
            <a:ext cx="112713" cy="112713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6" name="Oval 24">
            <a:extLst>
              <a:ext uri="{FF2B5EF4-FFF2-40B4-BE49-F238E27FC236}">
                <a16:creationId xmlns:a16="http://schemas.microsoft.com/office/drawing/2014/main" id="{3B6805D7-990B-4C69-AD2C-BAE57DB188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67563" y="2787651"/>
            <a:ext cx="112713" cy="112713"/>
          </a:xfrm>
          <a:prstGeom prst="ellipse">
            <a:avLst/>
          </a:prstGeom>
          <a:noFill/>
          <a:ln w="2222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D25C1390-FC0C-4F6E-AC63-01351A7DD1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81788" y="2943226"/>
            <a:ext cx="120650" cy="236538"/>
          </a:xfrm>
          <a:prstGeom prst="rect">
            <a:avLst/>
          </a:prstGeom>
          <a:noFill/>
          <a:ln w="2222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25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6258D59-7168-4E0B-A9D6-8E1FF9EA5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418185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90970" y="1410933"/>
            <a:ext cx="6562060" cy="1261884"/>
          </a:xfrm>
        </p:spPr>
        <p:txBody>
          <a:bodyPr wrap="square" anchor="ctr">
            <a:spAutoFit/>
          </a:bodyPr>
          <a:lstStyle>
            <a:lvl1pPr algn="ctr">
              <a:defRPr sz="41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5240481D-847E-40EB-871B-94339FF7A0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4847" y="4515703"/>
            <a:ext cx="425197" cy="425197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983C81E6-A846-454B-ABA8-FCF18D2D4C38}"/>
              </a:ext>
            </a:extLst>
          </p:cNvPr>
          <p:cNvSpPr txBox="1"/>
          <p:nvPr userDrawn="1"/>
        </p:nvSpPr>
        <p:spPr>
          <a:xfrm>
            <a:off x="3177587" y="4580018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Det matematisk-naturvitenskapelige fakultet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532D71FD-8038-452D-87C3-7D91DECD070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782820" y="4667043"/>
            <a:ext cx="439200" cy="136098"/>
            <a:chOff x="699" y="-168"/>
            <a:chExt cx="810" cy="251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1DE6E7D-471D-43E4-9246-11FF77BCEF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0B79AC3B-197C-44CF-9B53-EE2A7D6EC6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78E1218-FF86-4656-958D-E1F2171F78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4BE120CA-265E-4300-9A30-21F13AF8B7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322B57F-4F81-4F61-BABA-414A60CF8F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AA8B8A3-3F19-4F6A-AC97-ED430917B5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184335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350169" y="1404176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5CA6DBEF-DDC5-491F-9AE9-82AEE5A5CB25}"/>
              </a:ext>
            </a:extLst>
          </p:cNvPr>
          <p:cNvCxnSpPr/>
          <p:nvPr userDrawn="1"/>
        </p:nvCxnSpPr>
        <p:spPr>
          <a:xfrm>
            <a:off x="4391978" y="792099"/>
            <a:ext cx="3600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tel 5">
            <a:extLst>
              <a:ext uri="{FF2B5EF4-FFF2-40B4-BE49-F238E27FC236}">
                <a16:creationId xmlns:a16="http://schemas.microsoft.com/office/drawing/2014/main" id="{CD3297FD-53CA-4DC9-8BC1-ECC87893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B390E378-F10F-4835-9FC1-3CA80A2777E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024378" y="1404176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C97D1DF4-2E9D-46A9-8C5A-0A490ED4EF6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680585" y="1404176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9B869D22-1886-46B4-BDA2-69E091A73117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36792" y="1404176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7" name="Plassholder for tekst 6">
            <a:extLst>
              <a:ext uri="{FF2B5EF4-FFF2-40B4-BE49-F238E27FC236}">
                <a16:creationId xmlns:a16="http://schemas.microsoft.com/office/drawing/2014/main" id="{6F8297AD-FF98-4C68-8AB4-E907DB70B2A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124265" y="2988374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8" name="Plassholder for tekst 6">
            <a:extLst>
              <a:ext uri="{FF2B5EF4-FFF2-40B4-BE49-F238E27FC236}">
                <a16:creationId xmlns:a16="http://schemas.microsoft.com/office/drawing/2014/main" id="{1B68B23C-685B-4270-AE24-4E067545069F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780473" y="2988374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9" name="Plassholder for tekst 6">
            <a:extLst>
              <a:ext uri="{FF2B5EF4-FFF2-40B4-BE49-F238E27FC236}">
                <a16:creationId xmlns:a16="http://schemas.microsoft.com/office/drawing/2014/main" id="{B170C6F5-300E-4832-A0F6-8070C613FAC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454682" y="2988374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3666727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6">
            <a:extLst>
              <a:ext uri="{FF2B5EF4-FFF2-40B4-BE49-F238E27FC236}">
                <a16:creationId xmlns:a16="http://schemas.microsoft.com/office/drawing/2014/main" id="{43DB01F9-409A-4AF0-AF01-4F2373754C64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60045" y="1800225"/>
            <a:ext cx="1440000" cy="1440000"/>
          </a:xfrm>
          <a:prstGeom prst="ellipse">
            <a:avLst/>
          </a:prstGeom>
          <a:solidFill>
            <a:srgbClr val="EAE7E3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dk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dk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5EA600-C76A-49CF-9751-5BA3094810F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052256" y="1800225"/>
            <a:ext cx="1440000" cy="1440000"/>
          </a:xfrm>
          <a:prstGeom prst="ellipse">
            <a:avLst/>
          </a:prstGeom>
          <a:solidFill>
            <a:srgbClr val="EAE7E3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dk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dk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385061C1-EEDB-43F3-8325-7AD1FACC700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744467" y="1800225"/>
            <a:ext cx="1440000" cy="1440000"/>
          </a:xfrm>
          <a:prstGeom prst="ellipse">
            <a:avLst/>
          </a:prstGeom>
          <a:solidFill>
            <a:srgbClr val="EAE7E3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dk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dk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24052E96-3C28-4ED6-97EE-B3EEB962BC3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436678" y="1800225"/>
            <a:ext cx="1440000" cy="1440000"/>
          </a:xfrm>
          <a:prstGeom prst="ellipse">
            <a:avLst/>
          </a:prstGeom>
          <a:solidFill>
            <a:srgbClr val="EAE7E3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dk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dk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F4CB1C04-DF94-4A79-8953-C84527A4D3ED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128890" y="1800225"/>
            <a:ext cx="1440000" cy="1440000"/>
          </a:xfrm>
          <a:prstGeom prst="ellipse">
            <a:avLst/>
          </a:prstGeom>
          <a:solidFill>
            <a:srgbClr val="EAE7E3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dk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dk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1807007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Organisasjons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ktangel 120">
            <a:extLst>
              <a:ext uri="{FF2B5EF4-FFF2-40B4-BE49-F238E27FC236}">
                <a16:creationId xmlns:a16="http://schemas.microsoft.com/office/drawing/2014/main" id="{2A762F0E-DAED-442C-9722-77C4601440B0}"/>
              </a:ext>
            </a:extLst>
          </p:cNvPr>
          <p:cNvSpPr/>
          <p:nvPr userDrawn="1"/>
        </p:nvSpPr>
        <p:spPr>
          <a:xfrm>
            <a:off x="0" y="792099"/>
            <a:ext cx="9144000" cy="4352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bk object 32">
            <a:extLst>
              <a:ext uri="{FF2B5EF4-FFF2-40B4-BE49-F238E27FC236}">
                <a16:creationId xmlns:a16="http://schemas.microsoft.com/office/drawing/2014/main" id="{320A2573-461D-4715-B3EA-0B1729539C83}"/>
              </a:ext>
            </a:extLst>
          </p:cNvPr>
          <p:cNvSpPr/>
          <p:nvPr userDrawn="1"/>
        </p:nvSpPr>
        <p:spPr>
          <a:xfrm>
            <a:off x="8093836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 spc="-5">
                <a:latin typeface="+mn-lt"/>
                <a:cs typeface="Arial"/>
              </a:rPr>
              <a:t>Naturfag-  senteret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03" name="Oval 5">
            <a:extLst>
              <a:ext uri="{FF2B5EF4-FFF2-40B4-BE49-F238E27FC236}">
                <a16:creationId xmlns:a16="http://schemas.microsoft.com/office/drawing/2014/main" id="{66535AE8-B02F-408A-A411-1D9B57603F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450" y="2617180"/>
            <a:ext cx="52005" cy="53374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4" name="Oval 6">
            <a:extLst>
              <a:ext uri="{FF2B5EF4-FFF2-40B4-BE49-F238E27FC236}">
                <a16:creationId xmlns:a16="http://schemas.microsoft.com/office/drawing/2014/main" id="{0015D63D-E180-4F42-BA3B-5F716646B1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80762" y="2702031"/>
            <a:ext cx="46531" cy="49268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5" name="Oval 7">
            <a:extLst>
              <a:ext uri="{FF2B5EF4-FFF2-40B4-BE49-F238E27FC236}">
                <a16:creationId xmlns:a16="http://schemas.microsoft.com/office/drawing/2014/main" id="{2DCAFFD3-4BB9-49AF-83AA-AF9CC3436E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7185" y="2788251"/>
            <a:ext cx="43794" cy="43794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6" name="Oval 8">
            <a:extLst>
              <a:ext uri="{FF2B5EF4-FFF2-40B4-BE49-F238E27FC236}">
                <a16:creationId xmlns:a16="http://schemas.microsoft.com/office/drawing/2014/main" id="{A619F8B8-6B44-4A1E-A654-366579FB10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51927" y="2851205"/>
            <a:ext cx="38320" cy="34214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7" name="Oval 9">
            <a:extLst>
              <a:ext uri="{FF2B5EF4-FFF2-40B4-BE49-F238E27FC236}">
                <a16:creationId xmlns:a16="http://schemas.microsoft.com/office/drawing/2014/main" id="{AB6CAD7C-A865-4C44-82DB-1CE6D186C3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27198" y="2871733"/>
            <a:ext cx="31477" cy="31477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8" name="Oval 10">
            <a:extLst>
              <a:ext uri="{FF2B5EF4-FFF2-40B4-BE49-F238E27FC236}">
                <a16:creationId xmlns:a16="http://schemas.microsoft.com/office/drawing/2014/main" id="{E75317FB-45EE-4BE4-8DF5-958E660CF2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94258" y="2853942"/>
            <a:ext cx="31477" cy="28740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9" name="Oval 11">
            <a:extLst>
              <a:ext uri="{FF2B5EF4-FFF2-40B4-BE49-F238E27FC236}">
                <a16:creationId xmlns:a16="http://schemas.microsoft.com/office/drawing/2014/main" id="{2672F6D1-2437-4F09-A54F-F155521909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31209" y="2806042"/>
            <a:ext cx="28740" cy="26003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0" name="Oval 12">
            <a:extLst>
              <a:ext uri="{FF2B5EF4-FFF2-40B4-BE49-F238E27FC236}">
                <a16:creationId xmlns:a16="http://schemas.microsoft.com/office/drawing/2014/main" id="{4EE95427-F7DC-4DD7-A8FA-05DD82D8EE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33946" y="2745825"/>
            <a:ext cx="26003" cy="26003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1" name="Oval 13">
            <a:extLst>
              <a:ext uri="{FF2B5EF4-FFF2-40B4-BE49-F238E27FC236}">
                <a16:creationId xmlns:a16="http://schemas.microsoft.com/office/drawing/2014/main" id="{489F9B8A-4925-49F5-97E5-B9EB1B1B2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10681" y="2702031"/>
            <a:ext cx="23266" cy="23266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2" name="Oval 14">
            <a:extLst>
              <a:ext uri="{FF2B5EF4-FFF2-40B4-BE49-F238E27FC236}">
                <a16:creationId xmlns:a16="http://schemas.microsoft.com/office/drawing/2014/main" id="{2F410A85-72AB-4B8A-AB0C-24D493EE0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65518" y="2682871"/>
            <a:ext cx="19160" cy="19160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3" name="Oval 15">
            <a:extLst>
              <a:ext uri="{FF2B5EF4-FFF2-40B4-BE49-F238E27FC236}">
                <a16:creationId xmlns:a16="http://schemas.microsoft.com/office/drawing/2014/main" id="{75902A6D-021B-4FB6-B14E-FF98ADC695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21724" y="2688346"/>
            <a:ext cx="20528" cy="20528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4" name="Oval 16">
            <a:extLst>
              <a:ext uri="{FF2B5EF4-FFF2-40B4-BE49-F238E27FC236}">
                <a16:creationId xmlns:a16="http://schemas.microsoft.com/office/drawing/2014/main" id="{5E839F74-5601-43D6-B470-03F7B93B49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92984" y="2719823"/>
            <a:ext cx="17791" cy="15054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5" name="Oval 17">
            <a:extLst>
              <a:ext uri="{FF2B5EF4-FFF2-40B4-BE49-F238E27FC236}">
                <a16:creationId xmlns:a16="http://schemas.microsoft.com/office/drawing/2014/main" id="{16795885-F189-49C8-83F4-19A79BC736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90247" y="2759511"/>
            <a:ext cx="13686" cy="15054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6" name="Oval 18">
            <a:extLst>
              <a:ext uri="{FF2B5EF4-FFF2-40B4-BE49-F238E27FC236}">
                <a16:creationId xmlns:a16="http://schemas.microsoft.com/office/drawing/2014/main" id="{47252BA1-9E05-4B38-9C08-2F170D4300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10776" y="2790988"/>
            <a:ext cx="10949" cy="12317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7" name="Oval 19">
            <a:extLst>
              <a:ext uri="{FF2B5EF4-FFF2-40B4-BE49-F238E27FC236}">
                <a16:creationId xmlns:a16="http://schemas.microsoft.com/office/drawing/2014/main" id="{527C56B4-FED3-465A-89BA-1B3FBD9C30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42253" y="2800568"/>
            <a:ext cx="10949" cy="10949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8" name="Oval 20">
            <a:extLst>
              <a:ext uri="{FF2B5EF4-FFF2-40B4-BE49-F238E27FC236}">
                <a16:creationId xmlns:a16="http://schemas.microsoft.com/office/drawing/2014/main" id="{292A1962-C3A0-4633-98B1-D76CBACA7A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70992" y="2788251"/>
            <a:ext cx="8211" cy="12317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9" name="Oval 21">
            <a:extLst>
              <a:ext uri="{FF2B5EF4-FFF2-40B4-BE49-F238E27FC236}">
                <a16:creationId xmlns:a16="http://schemas.microsoft.com/office/drawing/2014/main" id="{27096365-3D0A-4B9F-9756-54A2A05E50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13513" y="2567912"/>
            <a:ext cx="60217" cy="60217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5" name="bk object 27">
            <a:extLst>
              <a:ext uri="{FF2B5EF4-FFF2-40B4-BE49-F238E27FC236}">
                <a16:creationId xmlns:a16="http://schemas.microsoft.com/office/drawing/2014/main" id="{C08A8E3E-1B7E-4E58-9BF3-468A523FF5A7}"/>
              </a:ext>
            </a:extLst>
          </p:cNvPr>
          <p:cNvSpPr/>
          <p:nvPr userDrawn="1"/>
        </p:nvSpPr>
        <p:spPr>
          <a:xfrm>
            <a:off x="7235228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 dirty="0">
                <a:latin typeface="+mn-lt"/>
                <a:cs typeface="Arial"/>
              </a:rPr>
              <a:t>Institutt</a:t>
            </a:r>
            <a:r>
              <a:rPr lang="nb-NO" sz="600" b="1" spc="-90" dirty="0">
                <a:latin typeface="+mn-lt"/>
                <a:cs typeface="Arial"/>
              </a:rPr>
              <a:t> </a:t>
            </a:r>
            <a:r>
              <a:rPr lang="nb-NO" sz="600" b="1" dirty="0">
                <a:latin typeface="+mn-lt"/>
                <a:cs typeface="Arial"/>
              </a:rPr>
              <a:t>for  teknologi-  </a:t>
            </a:r>
            <a:r>
              <a:rPr lang="nb-NO" sz="600" b="1" spc="-5" dirty="0">
                <a:latin typeface="+mn-lt"/>
                <a:cs typeface="Arial"/>
              </a:rPr>
              <a:t>systemer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6" name="bk object 19">
            <a:extLst>
              <a:ext uri="{FF2B5EF4-FFF2-40B4-BE49-F238E27FC236}">
                <a16:creationId xmlns:a16="http://schemas.microsoft.com/office/drawing/2014/main" id="{C8E24BEF-5BD3-46A6-A494-41B102675907}"/>
              </a:ext>
            </a:extLst>
          </p:cNvPr>
          <p:cNvSpPr/>
          <p:nvPr userDrawn="1"/>
        </p:nvSpPr>
        <p:spPr>
          <a:xfrm>
            <a:off x="6376619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0"/>
              </a:spcBef>
            </a:pPr>
            <a:r>
              <a:rPr lang="nb-NO" sz="600" b="1">
                <a:latin typeface="+mn-lt"/>
                <a:cs typeface="Arial"/>
              </a:rPr>
              <a:t>Institutt</a:t>
            </a:r>
            <a:r>
              <a:rPr lang="nb-NO" sz="600" b="1" spc="-100">
                <a:latin typeface="+mn-lt"/>
                <a:cs typeface="Arial"/>
              </a:rPr>
              <a:t> </a:t>
            </a:r>
            <a:r>
              <a:rPr lang="nb-NO" sz="600" b="1">
                <a:latin typeface="+mn-lt"/>
                <a:cs typeface="Arial"/>
              </a:rPr>
              <a:t>for  teoretisk  </a:t>
            </a:r>
            <a:r>
              <a:rPr lang="nb-NO" sz="600" b="1" spc="-5">
                <a:latin typeface="+mn-lt"/>
                <a:cs typeface="Arial"/>
              </a:rPr>
              <a:t>astro</a:t>
            </a:r>
            <a:r>
              <a:rPr lang="nb-NO" sz="600" b="1">
                <a:latin typeface="+mn-lt"/>
                <a:cs typeface="Arial"/>
              </a:rPr>
              <a:t>fysikk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4" name="bk object 17">
            <a:extLst>
              <a:ext uri="{FF2B5EF4-FFF2-40B4-BE49-F238E27FC236}">
                <a16:creationId xmlns:a16="http://schemas.microsoft.com/office/drawing/2014/main" id="{52CC61E9-0C41-4DD3-8FB5-92C0092C56C5}"/>
              </a:ext>
            </a:extLst>
          </p:cNvPr>
          <p:cNvSpPr/>
          <p:nvPr userDrawn="1"/>
        </p:nvSpPr>
        <p:spPr>
          <a:xfrm>
            <a:off x="5518010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>
                <a:latin typeface="+mn-lt"/>
                <a:cs typeface="Arial"/>
              </a:rPr>
              <a:t>Institutt</a:t>
            </a:r>
            <a:r>
              <a:rPr lang="nb-NO" sz="600" b="1" spc="-80">
                <a:latin typeface="+mn-lt"/>
                <a:cs typeface="Arial"/>
              </a:rPr>
              <a:t> </a:t>
            </a:r>
            <a:r>
              <a:rPr lang="nb-NO" sz="600" b="1">
                <a:latin typeface="+mn-lt"/>
                <a:cs typeface="Arial"/>
              </a:rPr>
              <a:t>for  informatikk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8" name="bk object 30">
            <a:extLst>
              <a:ext uri="{FF2B5EF4-FFF2-40B4-BE49-F238E27FC236}">
                <a16:creationId xmlns:a16="http://schemas.microsoft.com/office/drawing/2014/main" id="{5F81395A-6652-46E1-A858-704EDEEAD2E5}"/>
              </a:ext>
            </a:extLst>
          </p:cNvPr>
          <p:cNvSpPr/>
          <p:nvPr userDrawn="1"/>
        </p:nvSpPr>
        <p:spPr>
          <a:xfrm>
            <a:off x="4659401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>
                <a:latin typeface="+mn-lt"/>
                <a:cs typeface="Arial"/>
              </a:rPr>
              <a:t>Fysisk  institutt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7" name="bk object 29">
            <a:extLst>
              <a:ext uri="{FF2B5EF4-FFF2-40B4-BE49-F238E27FC236}">
                <a16:creationId xmlns:a16="http://schemas.microsoft.com/office/drawing/2014/main" id="{B454876B-A4B9-49D0-B3FE-B79F80B1F17F}"/>
              </a:ext>
            </a:extLst>
          </p:cNvPr>
          <p:cNvSpPr/>
          <p:nvPr userDrawn="1"/>
        </p:nvSpPr>
        <p:spPr>
          <a:xfrm>
            <a:off x="3800792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 spc="-5" dirty="0">
                <a:latin typeface="+mn-lt"/>
                <a:cs typeface="Arial"/>
              </a:rPr>
              <a:t>Kjemisk  </a:t>
            </a:r>
            <a:r>
              <a:rPr lang="nb-NO" sz="600" b="1" dirty="0">
                <a:latin typeface="+mn-lt"/>
                <a:cs typeface="Arial"/>
              </a:rPr>
              <a:t>institutt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5" name="bk object 18">
            <a:extLst>
              <a:ext uri="{FF2B5EF4-FFF2-40B4-BE49-F238E27FC236}">
                <a16:creationId xmlns:a16="http://schemas.microsoft.com/office/drawing/2014/main" id="{3B5CC6D1-D0CA-43C2-9F66-B2AD7AA01DEB}"/>
              </a:ext>
            </a:extLst>
          </p:cNvPr>
          <p:cNvSpPr/>
          <p:nvPr userDrawn="1"/>
        </p:nvSpPr>
        <p:spPr>
          <a:xfrm>
            <a:off x="2083574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4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>
                <a:latin typeface="+mn-lt"/>
                <a:cs typeface="Arial"/>
              </a:rPr>
              <a:t>Institutt</a:t>
            </a:r>
            <a:r>
              <a:rPr lang="nb-NO" sz="600" b="1" spc="-90">
                <a:latin typeface="+mn-lt"/>
                <a:cs typeface="Arial"/>
              </a:rPr>
              <a:t> </a:t>
            </a:r>
            <a:r>
              <a:rPr lang="nb-NO" sz="600" b="1">
                <a:latin typeface="+mn-lt"/>
                <a:cs typeface="Arial"/>
              </a:rPr>
              <a:t>for  geofag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7" name="bk object 20">
            <a:extLst>
              <a:ext uri="{FF2B5EF4-FFF2-40B4-BE49-F238E27FC236}">
                <a16:creationId xmlns:a16="http://schemas.microsoft.com/office/drawing/2014/main" id="{C887E333-7AD0-42ED-BE58-EBCEB284093D}"/>
              </a:ext>
            </a:extLst>
          </p:cNvPr>
          <p:cNvSpPr/>
          <p:nvPr userDrawn="1"/>
        </p:nvSpPr>
        <p:spPr>
          <a:xfrm>
            <a:off x="1224965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4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>
                <a:latin typeface="+mn-lt"/>
                <a:cs typeface="Arial"/>
              </a:rPr>
              <a:t>Farmasøytisk  institutt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9" name="bk object 31">
            <a:extLst>
              <a:ext uri="{FF2B5EF4-FFF2-40B4-BE49-F238E27FC236}">
                <a16:creationId xmlns:a16="http://schemas.microsoft.com/office/drawing/2014/main" id="{948456BC-3DFD-40FD-AA97-6362EDA593D0}"/>
              </a:ext>
            </a:extLst>
          </p:cNvPr>
          <p:cNvSpPr/>
          <p:nvPr userDrawn="1"/>
        </p:nvSpPr>
        <p:spPr>
          <a:xfrm>
            <a:off x="366344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4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0" tIns="0" rIns="0" bIns="72000" rtlCol="0" anchor="b"/>
          <a:lstStyle/>
          <a:p>
            <a:pPr marL="0" marR="5080" indent="0" algn="ctr">
              <a:lnSpc>
                <a:spcPct val="100000"/>
              </a:lnSpc>
              <a:spcBef>
                <a:spcPts val="0"/>
              </a:spcBef>
            </a:pPr>
            <a:r>
              <a:rPr lang="nb-NO" sz="600" b="1">
                <a:latin typeface="+mn-lt"/>
                <a:cs typeface="Arial"/>
              </a:rPr>
              <a:t>Institutt for  biovitenskap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35" name="object 17">
            <a:extLst>
              <a:ext uri="{FF2B5EF4-FFF2-40B4-BE49-F238E27FC236}">
                <a16:creationId xmlns:a16="http://schemas.microsoft.com/office/drawing/2014/main" id="{3346FAFA-100D-4405-966E-897339F78AC9}"/>
              </a:ext>
            </a:extLst>
          </p:cNvPr>
          <p:cNvSpPr/>
          <p:nvPr userDrawn="1"/>
        </p:nvSpPr>
        <p:spPr>
          <a:xfrm>
            <a:off x="4142705" y="4019363"/>
            <a:ext cx="0" cy="154750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6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64">
            <a:extLst>
              <a:ext uri="{FF2B5EF4-FFF2-40B4-BE49-F238E27FC236}">
                <a16:creationId xmlns:a16="http://schemas.microsoft.com/office/drawing/2014/main" id="{E0ECF114-55CE-4AEA-8BA6-00047B1D90BC}"/>
              </a:ext>
            </a:extLst>
          </p:cNvPr>
          <p:cNvSpPr txBox="1"/>
          <p:nvPr userDrawn="1"/>
        </p:nvSpPr>
        <p:spPr>
          <a:xfrm>
            <a:off x="2942183" y="2474252"/>
            <a:ext cx="683895" cy="710634"/>
          </a:xfrm>
          <a:prstGeom prst="rect">
            <a:avLst/>
          </a:prstGeom>
          <a:solidFill>
            <a:srgbClr val="E4E0DB"/>
          </a:solidFill>
        </p:spPr>
        <p:txBody>
          <a:bodyPr vert="horz" wrap="square" lIns="0" tIns="0" rIns="0" bIns="72000" rtlCol="0" anchor="b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E30613"/>
                </a:solidFill>
                <a:latin typeface="Arial"/>
                <a:cs typeface="Arial"/>
              </a:rPr>
              <a:t>E=</a:t>
            </a:r>
            <a:r>
              <a:rPr sz="1000" b="1" spc="-204" dirty="0">
                <a:solidFill>
                  <a:srgbClr val="E30613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E30613"/>
                </a:solidFill>
                <a:latin typeface="Arial"/>
                <a:cs typeface="Arial"/>
              </a:rPr>
              <a:t>mc</a:t>
            </a:r>
            <a:r>
              <a:rPr sz="825" b="1" baseline="35353" dirty="0">
                <a:solidFill>
                  <a:srgbClr val="E30613"/>
                </a:solidFill>
                <a:latin typeface="Arial"/>
                <a:cs typeface="Arial"/>
              </a:rPr>
              <a:t>2</a:t>
            </a:r>
            <a:endParaRPr sz="825" baseline="35353" dirty="0">
              <a:latin typeface="Arial"/>
              <a:cs typeface="Arial"/>
            </a:endParaRPr>
          </a:p>
          <a:p>
            <a:pPr marL="0" marR="10795" indent="0" algn="ctr">
              <a:lnSpc>
                <a:spcPct val="100000"/>
              </a:lnSpc>
              <a:spcBef>
                <a:spcPts val="920"/>
              </a:spcBef>
            </a:pPr>
            <a:r>
              <a:rPr sz="600" b="1" dirty="0">
                <a:latin typeface="Arial"/>
                <a:cs typeface="Arial"/>
              </a:rPr>
              <a:t>Matematisk  institutt</a:t>
            </a:r>
            <a:endParaRPr sz="600" dirty="0">
              <a:latin typeface="Arial"/>
              <a:cs typeface="Arial"/>
            </a:endParaRPr>
          </a:p>
        </p:txBody>
      </p:sp>
      <p:pic>
        <p:nvPicPr>
          <p:cNvPr id="10" name="Bilde 9" hidden="1">
            <a:extLst>
              <a:ext uri="{FF2B5EF4-FFF2-40B4-BE49-F238E27FC236}">
                <a16:creationId xmlns:a16="http://schemas.microsoft.com/office/drawing/2014/main" id="{5D7F81CE-5483-49C9-847F-DAD07BEE3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87200"/>
            <a:ext cx="9144019" cy="435712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bk object 21">
            <a:extLst>
              <a:ext uri="{FF2B5EF4-FFF2-40B4-BE49-F238E27FC236}">
                <a16:creationId xmlns:a16="http://schemas.microsoft.com/office/drawing/2014/main" id="{1161F1DA-DCE1-43CE-A718-5C51F99ECB63}"/>
              </a:ext>
            </a:extLst>
          </p:cNvPr>
          <p:cNvSpPr/>
          <p:nvPr userDrawn="1"/>
        </p:nvSpPr>
        <p:spPr>
          <a:xfrm>
            <a:off x="2083574" y="3318078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4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108000" tIns="0" rIns="108000" bIns="0" rtlCol="0" anchor="ctr"/>
          <a:lstStyle/>
          <a:p>
            <a:pPr algn="ctr"/>
            <a:r>
              <a:rPr lang="nb-NO" sz="600" b="1" dirty="0"/>
              <a:t>Jordens  utvikling</a:t>
            </a:r>
          </a:p>
          <a:p>
            <a:pPr algn="ctr"/>
            <a:r>
              <a:rPr lang="nb-NO" sz="600" b="1" dirty="0"/>
              <a:t>og dynamikk  (CEED)</a:t>
            </a:r>
          </a:p>
          <a:p>
            <a:pPr algn="ctr"/>
            <a:r>
              <a:rPr lang="nb-NO" sz="600" b="1" dirty="0"/>
              <a:t>SFF</a:t>
            </a:r>
          </a:p>
        </p:txBody>
      </p:sp>
      <p:sp>
        <p:nvSpPr>
          <p:cNvPr id="9" name="bk object 22">
            <a:extLst>
              <a:ext uri="{FF2B5EF4-FFF2-40B4-BE49-F238E27FC236}">
                <a16:creationId xmlns:a16="http://schemas.microsoft.com/office/drawing/2014/main" id="{E6A93F78-2732-4C65-95F2-B6CE5F14C8DC}"/>
              </a:ext>
            </a:extLst>
          </p:cNvPr>
          <p:cNvSpPr/>
          <p:nvPr userDrawn="1"/>
        </p:nvSpPr>
        <p:spPr>
          <a:xfrm>
            <a:off x="4659401" y="3318078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108000" tIns="36000" rIns="36000" bIns="36000" rtlCol="0" anchor="ctr"/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en-US" sz="600" b="1" spc="-5" dirty="0">
                <a:latin typeface="+mn-lt"/>
                <a:cs typeface="Arial"/>
              </a:rPr>
              <a:t>Centre </a:t>
            </a:r>
            <a:r>
              <a:rPr lang="en-US" sz="600" b="1" dirty="0">
                <a:latin typeface="+mn-lt"/>
                <a:cs typeface="Arial"/>
              </a:rPr>
              <a:t>for  </a:t>
            </a:r>
            <a:r>
              <a:rPr lang="en-US" sz="600" b="1" spc="-5" dirty="0">
                <a:latin typeface="+mn-lt"/>
                <a:cs typeface="Arial"/>
              </a:rPr>
              <a:t>Computing</a:t>
            </a:r>
            <a:r>
              <a:rPr lang="en-US" sz="600" b="1" spc="-90" dirty="0">
                <a:latin typeface="+mn-lt"/>
                <a:cs typeface="Arial"/>
              </a:rPr>
              <a:t> </a:t>
            </a:r>
            <a:r>
              <a:rPr lang="en-US" sz="600" b="1" dirty="0">
                <a:latin typeface="+mn-lt"/>
                <a:cs typeface="Arial"/>
              </a:rPr>
              <a:t>in  Science  Education  (CCSE)</a:t>
            </a:r>
            <a:r>
              <a:rPr lang="en-US" sz="600" b="1" spc="-45" dirty="0">
                <a:latin typeface="+mn-lt"/>
                <a:cs typeface="Arial"/>
              </a:rPr>
              <a:t> </a:t>
            </a:r>
            <a:r>
              <a:rPr lang="en-US" sz="600" b="1" dirty="0">
                <a:latin typeface="+mn-lt"/>
                <a:cs typeface="Arial"/>
              </a:rPr>
              <a:t>SFU</a:t>
            </a:r>
            <a:endParaRPr lang="en-US" sz="600" dirty="0">
              <a:latin typeface="+mn-lt"/>
              <a:cs typeface="Arial"/>
            </a:endParaRPr>
          </a:p>
        </p:txBody>
      </p:sp>
      <p:sp>
        <p:nvSpPr>
          <p:cNvPr id="11" name="bk object 23">
            <a:extLst>
              <a:ext uri="{FF2B5EF4-FFF2-40B4-BE49-F238E27FC236}">
                <a16:creationId xmlns:a16="http://schemas.microsoft.com/office/drawing/2014/main" id="{ADDDBA72-DDAE-4A83-9167-1D62D056397F}"/>
              </a:ext>
            </a:extLst>
          </p:cNvPr>
          <p:cNvSpPr/>
          <p:nvPr userDrawn="1"/>
        </p:nvSpPr>
        <p:spPr>
          <a:xfrm>
            <a:off x="3800792" y="3318078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108000" tIns="36000" rIns="108000" bIns="36000" rtlCol="0" anchor="ctr"/>
          <a:lstStyle/>
          <a:p>
            <a:pPr marL="12065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 dirty="0">
                <a:latin typeface="+mn-lt"/>
                <a:cs typeface="Arial"/>
              </a:rPr>
              <a:t>Senter</a:t>
            </a:r>
            <a:r>
              <a:rPr lang="nb-NO" sz="600" b="1" spc="-100" dirty="0">
                <a:latin typeface="+mn-lt"/>
                <a:cs typeface="Arial"/>
              </a:rPr>
              <a:t> </a:t>
            </a:r>
            <a:r>
              <a:rPr lang="nb-NO" sz="600" b="1" dirty="0">
                <a:latin typeface="+mn-lt"/>
                <a:cs typeface="Arial"/>
              </a:rPr>
              <a:t>for  </a:t>
            </a:r>
            <a:r>
              <a:rPr lang="nb-NO" sz="600" b="1" spc="-5" dirty="0">
                <a:latin typeface="+mn-lt"/>
                <a:cs typeface="Arial"/>
              </a:rPr>
              <a:t>material-  vitenskap </a:t>
            </a:r>
            <a:br>
              <a:rPr lang="nb-NO" sz="600" b="1" spc="-5" dirty="0">
                <a:latin typeface="+mn-lt"/>
                <a:cs typeface="Arial"/>
              </a:rPr>
            </a:br>
            <a:r>
              <a:rPr lang="nb-NO" sz="600" b="1" dirty="0">
                <a:latin typeface="+mn-lt"/>
                <a:cs typeface="Arial"/>
              </a:rPr>
              <a:t>og </a:t>
            </a:r>
            <a:r>
              <a:rPr lang="nb-NO" sz="600" b="1" dirty="0" err="1">
                <a:latin typeface="+mn-lt"/>
                <a:cs typeface="Arial"/>
              </a:rPr>
              <a:t>nano</a:t>
            </a:r>
            <a:r>
              <a:rPr lang="nb-NO" sz="600" b="1" dirty="0">
                <a:latin typeface="+mn-lt"/>
                <a:cs typeface="Arial"/>
              </a:rPr>
              <a:t>-  teknologi  (SMN)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2" name="bk object 24">
            <a:extLst>
              <a:ext uri="{FF2B5EF4-FFF2-40B4-BE49-F238E27FC236}">
                <a16:creationId xmlns:a16="http://schemas.microsoft.com/office/drawing/2014/main" id="{9E57E7D0-123A-48B5-AEDE-9C21C6DF2CB9}"/>
              </a:ext>
            </a:extLst>
          </p:cNvPr>
          <p:cNvSpPr/>
          <p:nvPr userDrawn="1"/>
        </p:nvSpPr>
        <p:spPr>
          <a:xfrm>
            <a:off x="3800792" y="415940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108000" tIns="36000" rIns="108000" bIns="36000" rtlCol="0" anchor="ctr"/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 spc="-5" dirty="0">
                <a:latin typeface="+mn-lt"/>
                <a:cs typeface="Arial"/>
              </a:rPr>
              <a:t>Hylleraas  Centre</a:t>
            </a:r>
            <a:r>
              <a:rPr lang="nb-NO" sz="600" b="1" spc="-90" dirty="0">
                <a:latin typeface="+mn-lt"/>
                <a:cs typeface="Arial"/>
              </a:rPr>
              <a:t> </a:t>
            </a:r>
            <a:r>
              <a:rPr lang="nb-NO" sz="600" b="1" dirty="0">
                <a:latin typeface="+mn-lt"/>
                <a:cs typeface="Arial"/>
              </a:rPr>
              <a:t>for  Quantum  Molecular  Sciences SFF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3" name="bk object 25">
            <a:extLst>
              <a:ext uri="{FF2B5EF4-FFF2-40B4-BE49-F238E27FC236}">
                <a16:creationId xmlns:a16="http://schemas.microsoft.com/office/drawing/2014/main" id="{067FD96F-F22E-4267-B462-BDCA4A834F3A}"/>
              </a:ext>
            </a:extLst>
          </p:cNvPr>
          <p:cNvSpPr/>
          <p:nvPr userDrawn="1"/>
        </p:nvSpPr>
        <p:spPr>
          <a:xfrm>
            <a:off x="6376619" y="3318078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36000" rIns="72000" bIns="36000" rtlCol="0" anchor="ctr"/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 spc="-5" dirty="0">
                <a:latin typeface="+mn-lt"/>
                <a:cs typeface="Arial"/>
              </a:rPr>
              <a:t>Rosseland  Centre </a:t>
            </a:r>
            <a:r>
              <a:rPr lang="nb-NO" sz="600" b="1" dirty="0">
                <a:latin typeface="+mn-lt"/>
                <a:cs typeface="Arial"/>
              </a:rPr>
              <a:t>for  Solar</a:t>
            </a:r>
            <a:r>
              <a:rPr lang="nb-NO" sz="600" b="1" spc="-100" dirty="0">
                <a:latin typeface="+mn-lt"/>
                <a:cs typeface="Arial"/>
              </a:rPr>
              <a:t> </a:t>
            </a:r>
            <a:r>
              <a:rPr lang="nb-NO" sz="600" b="1" dirty="0">
                <a:latin typeface="+mn-lt"/>
                <a:cs typeface="Arial"/>
              </a:rPr>
              <a:t>Physics  (RoCS)</a:t>
            </a:r>
            <a:r>
              <a:rPr lang="nb-NO" sz="600" b="1" spc="-40" dirty="0">
                <a:latin typeface="+mn-lt"/>
                <a:cs typeface="Arial"/>
              </a:rPr>
              <a:t> </a:t>
            </a:r>
            <a:r>
              <a:rPr lang="nb-NO" sz="600" b="1" dirty="0">
                <a:latin typeface="+mn-lt"/>
                <a:cs typeface="Arial"/>
              </a:rPr>
              <a:t>SFF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4" name="bk object 26">
            <a:extLst>
              <a:ext uri="{FF2B5EF4-FFF2-40B4-BE49-F238E27FC236}">
                <a16:creationId xmlns:a16="http://schemas.microsoft.com/office/drawing/2014/main" id="{83446D0F-72CE-4538-AD0A-C4A96698ADF4}"/>
              </a:ext>
            </a:extLst>
          </p:cNvPr>
          <p:cNvSpPr/>
          <p:nvPr userDrawn="1"/>
        </p:nvSpPr>
        <p:spPr>
          <a:xfrm>
            <a:off x="5518010" y="3318078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108000" tIns="36000" rIns="108000" bIns="36000" rtlCol="0" anchor="ctr"/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it-IT" sz="600" b="1" spc="-5" dirty="0">
                <a:latin typeface="+mn-lt"/>
                <a:cs typeface="Arial"/>
              </a:rPr>
              <a:t>Centre </a:t>
            </a:r>
            <a:r>
              <a:rPr lang="it-IT" sz="600" b="1" dirty="0">
                <a:latin typeface="+mn-lt"/>
                <a:cs typeface="Arial"/>
              </a:rPr>
              <a:t>for  Scalable </a:t>
            </a:r>
            <a:r>
              <a:rPr lang="it-IT" sz="600" b="1" spc="-5" dirty="0">
                <a:latin typeface="+mn-lt"/>
                <a:cs typeface="Arial"/>
              </a:rPr>
              <a:t>Data</a:t>
            </a:r>
            <a:r>
              <a:rPr lang="it-IT" sz="600" b="1" spc="-105" dirty="0">
                <a:latin typeface="+mn-lt"/>
                <a:cs typeface="Arial"/>
              </a:rPr>
              <a:t> </a:t>
            </a:r>
            <a:r>
              <a:rPr lang="it-IT" sz="600" b="1" spc="-5" dirty="0">
                <a:latin typeface="+mn-lt"/>
                <a:cs typeface="Arial"/>
              </a:rPr>
              <a:t>Access  </a:t>
            </a:r>
            <a:r>
              <a:rPr lang="it-IT" sz="600" b="1" dirty="0">
                <a:latin typeface="+mn-lt"/>
                <a:cs typeface="Arial"/>
              </a:rPr>
              <a:t>(SIRIUS)</a:t>
            </a:r>
            <a:endParaRPr lang="it-IT" sz="600" dirty="0">
              <a:latin typeface="+mn-lt"/>
              <a:cs typeface="Arial"/>
            </a:endParaRPr>
          </a:p>
          <a:p>
            <a:pPr indent="0" algn="ctr">
              <a:lnSpc>
                <a:spcPct val="100000"/>
              </a:lnSpc>
            </a:pPr>
            <a:r>
              <a:rPr lang="it-IT" sz="600" b="1" dirty="0">
                <a:latin typeface="+mn-lt"/>
                <a:cs typeface="Arial"/>
              </a:rPr>
              <a:t>SFI</a:t>
            </a:r>
            <a:endParaRPr lang="it-IT" sz="600" dirty="0">
              <a:latin typeface="+mn-lt"/>
              <a:cs typeface="Arial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7725FAD0-AF79-470F-B904-3A4D947BFB45}"/>
              </a:ext>
            </a:extLst>
          </p:cNvPr>
          <p:cNvSpPr/>
          <p:nvPr userDrawn="1"/>
        </p:nvSpPr>
        <p:spPr>
          <a:xfrm>
            <a:off x="4572000" y="1605596"/>
            <a:ext cx="0" cy="737870"/>
          </a:xfrm>
          <a:custGeom>
            <a:avLst/>
            <a:gdLst/>
            <a:ahLst/>
            <a:cxnLst/>
            <a:rect l="l" t="t" r="r" b="b"/>
            <a:pathLst>
              <a:path h="737869">
                <a:moveTo>
                  <a:pt x="0" y="0"/>
                </a:moveTo>
                <a:lnTo>
                  <a:pt x="0" y="737273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13206DA9-B053-4682-B7E1-40E20BBE238F}"/>
              </a:ext>
            </a:extLst>
          </p:cNvPr>
          <p:cNvSpPr/>
          <p:nvPr userDrawn="1"/>
        </p:nvSpPr>
        <p:spPr>
          <a:xfrm>
            <a:off x="708272" y="2336518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4">
                <a:moveTo>
                  <a:pt x="0" y="0"/>
                </a:moveTo>
                <a:lnTo>
                  <a:pt x="0" y="1313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C26F854D-68FB-49B9-A934-2A5002F89BCF}"/>
              </a:ext>
            </a:extLst>
          </p:cNvPr>
          <p:cNvSpPr/>
          <p:nvPr userDrawn="1"/>
        </p:nvSpPr>
        <p:spPr>
          <a:xfrm>
            <a:off x="1566887" y="2349218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4">
                <a:moveTo>
                  <a:pt x="0" y="0"/>
                </a:moveTo>
                <a:lnTo>
                  <a:pt x="0" y="1186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B92E0C66-2F34-4225-8BE6-01908B9855E1}"/>
              </a:ext>
            </a:extLst>
          </p:cNvPr>
          <p:cNvSpPr/>
          <p:nvPr userDrawn="1"/>
        </p:nvSpPr>
        <p:spPr>
          <a:xfrm>
            <a:off x="8435751" y="2343604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4">
                <a:moveTo>
                  <a:pt x="0" y="0"/>
                </a:moveTo>
                <a:lnTo>
                  <a:pt x="0" y="1313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C6A3F073-2B67-47CF-8AFB-5DAF71F8908F}"/>
              </a:ext>
            </a:extLst>
          </p:cNvPr>
          <p:cNvSpPr/>
          <p:nvPr userDrawn="1"/>
        </p:nvSpPr>
        <p:spPr>
          <a:xfrm>
            <a:off x="7577137" y="2349218"/>
            <a:ext cx="0" cy="126364"/>
          </a:xfrm>
          <a:custGeom>
            <a:avLst/>
            <a:gdLst/>
            <a:ahLst/>
            <a:cxnLst/>
            <a:rect l="l" t="t" r="r" b="b"/>
            <a:pathLst>
              <a:path h="126364">
                <a:moveTo>
                  <a:pt x="0" y="0"/>
                </a:moveTo>
                <a:lnTo>
                  <a:pt x="0" y="12578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9199CD0E-5787-4DEC-A5EB-9C8B2CBB7119}"/>
              </a:ext>
            </a:extLst>
          </p:cNvPr>
          <p:cNvSpPr/>
          <p:nvPr userDrawn="1"/>
        </p:nvSpPr>
        <p:spPr>
          <a:xfrm>
            <a:off x="6718523" y="2349218"/>
            <a:ext cx="0" cy="126364"/>
          </a:xfrm>
          <a:custGeom>
            <a:avLst/>
            <a:gdLst/>
            <a:ahLst/>
            <a:cxnLst/>
            <a:rect l="l" t="t" r="r" b="b"/>
            <a:pathLst>
              <a:path h="126364">
                <a:moveTo>
                  <a:pt x="0" y="0"/>
                </a:moveTo>
                <a:lnTo>
                  <a:pt x="0" y="12578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9">
            <a:extLst>
              <a:ext uri="{FF2B5EF4-FFF2-40B4-BE49-F238E27FC236}">
                <a16:creationId xmlns:a16="http://schemas.microsoft.com/office/drawing/2014/main" id="{B3C4D7F6-0B1F-4BF2-9064-1D8061F538F0}"/>
              </a:ext>
            </a:extLst>
          </p:cNvPr>
          <p:cNvSpPr/>
          <p:nvPr userDrawn="1"/>
        </p:nvSpPr>
        <p:spPr>
          <a:xfrm>
            <a:off x="6718523" y="3191236"/>
            <a:ext cx="0" cy="126364"/>
          </a:xfrm>
          <a:custGeom>
            <a:avLst/>
            <a:gdLst/>
            <a:ahLst/>
            <a:cxnLst/>
            <a:rect l="l" t="t" r="r" b="b"/>
            <a:pathLst>
              <a:path h="126364">
                <a:moveTo>
                  <a:pt x="0" y="0"/>
                </a:moveTo>
                <a:lnTo>
                  <a:pt x="0" y="12578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3712F876-AFEB-491E-97B8-7D2A59571764}"/>
              </a:ext>
            </a:extLst>
          </p:cNvPr>
          <p:cNvSpPr/>
          <p:nvPr userDrawn="1"/>
        </p:nvSpPr>
        <p:spPr>
          <a:xfrm>
            <a:off x="5859933" y="2349218"/>
            <a:ext cx="0" cy="126364"/>
          </a:xfrm>
          <a:custGeom>
            <a:avLst/>
            <a:gdLst/>
            <a:ahLst/>
            <a:cxnLst/>
            <a:rect l="l" t="t" r="r" b="b"/>
            <a:pathLst>
              <a:path h="126364">
                <a:moveTo>
                  <a:pt x="0" y="0"/>
                </a:moveTo>
                <a:lnTo>
                  <a:pt x="0" y="12578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id="{4F79F9C8-40AF-4BC2-838E-EC71EF959F33}"/>
              </a:ext>
            </a:extLst>
          </p:cNvPr>
          <p:cNvSpPr/>
          <p:nvPr userDrawn="1"/>
        </p:nvSpPr>
        <p:spPr>
          <a:xfrm>
            <a:off x="5866283" y="3191236"/>
            <a:ext cx="0" cy="126364"/>
          </a:xfrm>
          <a:custGeom>
            <a:avLst/>
            <a:gdLst/>
            <a:ahLst/>
            <a:cxnLst/>
            <a:rect l="l" t="t" r="r" b="b"/>
            <a:pathLst>
              <a:path h="126364">
                <a:moveTo>
                  <a:pt x="0" y="0"/>
                </a:moveTo>
                <a:lnTo>
                  <a:pt x="0" y="12578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EB9D0738-1EA2-43AD-B77C-5CBB7ABC080D}"/>
              </a:ext>
            </a:extLst>
          </p:cNvPr>
          <p:cNvSpPr/>
          <p:nvPr userDrawn="1"/>
        </p:nvSpPr>
        <p:spPr>
          <a:xfrm>
            <a:off x="2425476" y="2349218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4">
                <a:moveTo>
                  <a:pt x="0" y="0"/>
                </a:moveTo>
                <a:lnTo>
                  <a:pt x="0" y="1186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id="{1B2BD8C9-B53B-4C69-A2BF-1D49C372521C}"/>
              </a:ext>
            </a:extLst>
          </p:cNvPr>
          <p:cNvSpPr/>
          <p:nvPr userDrawn="1"/>
        </p:nvSpPr>
        <p:spPr>
          <a:xfrm>
            <a:off x="3290440" y="2349218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4">
                <a:moveTo>
                  <a:pt x="0" y="0"/>
                </a:moveTo>
                <a:lnTo>
                  <a:pt x="0" y="1186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D16B46A6-A524-4464-AD78-79C273BE5EB6}"/>
              </a:ext>
            </a:extLst>
          </p:cNvPr>
          <p:cNvSpPr/>
          <p:nvPr userDrawn="1"/>
        </p:nvSpPr>
        <p:spPr>
          <a:xfrm>
            <a:off x="2431826" y="3191605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6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5">
            <a:extLst>
              <a:ext uri="{FF2B5EF4-FFF2-40B4-BE49-F238E27FC236}">
                <a16:creationId xmlns:a16="http://schemas.microsoft.com/office/drawing/2014/main" id="{6A75ABC6-7FBE-4F71-9B9B-7FC903B5CC72}"/>
              </a:ext>
            </a:extLst>
          </p:cNvPr>
          <p:cNvSpPr/>
          <p:nvPr userDrawn="1"/>
        </p:nvSpPr>
        <p:spPr>
          <a:xfrm>
            <a:off x="4142705" y="2342868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4">
                <a:moveTo>
                  <a:pt x="0" y="0"/>
                </a:moveTo>
                <a:lnTo>
                  <a:pt x="0" y="1313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6">
            <a:extLst>
              <a:ext uri="{FF2B5EF4-FFF2-40B4-BE49-F238E27FC236}">
                <a16:creationId xmlns:a16="http://schemas.microsoft.com/office/drawing/2014/main" id="{2CA96287-95B2-4094-9BF6-1BF1124617A0}"/>
              </a:ext>
            </a:extLst>
          </p:cNvPr>
          <p:cNvSpPr/>
          <p:nvPr userDrawn="1"/>
        </p:nvSpPr>
        <p:spPr>
          <a:xfrm>
            <a:off x="4142705" y="3184886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5">
                <a:moveTo>
                  <a:pt x="0" y="0"/>
                </a:moveTo>
                <a:lnTo>
                  <a:pt x="0" y="1313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8">
            <a:extLst>
              <a:ext uri="{FF2B5EF4-FFF2-40B4-BE49-F238E27FC236}">
                <a16:creationId xmlns:a16="http://schemas.microsoft.com/office/drawing/2014/main" id="{4EA1808A-F693-4F9A-8EE5-D30271FDEBB7}"/>
              </a:ext>
            </a:extLst>
          </p:cNvPr>
          <p:cNvSpPr/>
          <p:nvPr userDrawn="1"/>
        </p:nvSpPr>
        <p:spPr>
          <a:xfrm>
            <a:off x="5001319" y="2342868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4">
                <a:moveTo>
                  <a:pt x="0" y="0"/>
                </a:moveTo>
                <a:lnTo>
                  <a:pt x="0" y="1313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9">
            <a:extLst>
              <a:ext uri="{FF2B5EF4-FFF2-40B4-BE49-F238E27FC236}">
                <a16:creationId xmlns:a16="http://schemas.microsoft.com/office/drawing/2014/main" id="{9A9A43ED-2CBF-4795-926C-733B578A6EFE}"/>
              </a:ext>
            </a:extLst>
          </p:cNvPr>
          <p:cNvSpPr/>
          <p:nvPr userDrawn="1"/>
        </p:nvSpPr>
        <p:spPr>
          <a:xfrm>
            <a:off x="5007669" y="3184886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5">
                <a:moveTo>
                  <a:pt x="0" y="0"/>
                </a:moveTo>
                <a:lnTo>
                  <a:pt x="0" y="1313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29574366-E502-49E1-A0DF-4FA91B860229}"/>
              </a:ext>
            </a:extLst>
          </p:cNvPr>
          <p:cNvSpPr/>
          <p:nvPr userDrawn="1"/>
        </p:nvSpPr>
        <p:spPr>
          <a:xfrm>
            <a:off x="5286832" y="1122349"/>
            <a:ext cx="1070610" cy="485140"/>
          </a:xfrm>
          <a:custGeom>
            <a:avLst/>
            <a:gdLst/>
            <a:ahLst/>
            <a:cxnLst/>
            <a:rect l="l" t="t" r="r" b="b"/>
            <a:pathLst>
              <a:path w="1070610" h="485140">
                <a:moveTo>
                  <a:pt x="0" y="484682"/>
                </a:moveTo>
                <a:lnTo>
                  <a:pt x="1070495" y="484682"/>
                </a:lnTo>
                <a:lnTo>
                  <a:pt x="1070495" y="0"/>
                </a:lnTo>
                <a:lnTo>
                  <a:pt x="0" y="0"/>
                </a:lnTo>
                <a:lnTo>
                  <a:pt x="0" y="484682"/>
                </a:lnTo>
                <a:close/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 anchor="ctr" anchorCtr="0"/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b-NO" sz="700" b="1">
                <a:latin typeface="+mn-lt"/>
                <a:cs typeface="Arial"/>
              </a:rPr>
              <a:t>Fakultetsstyre</a:t>
            </a:r>
            <a:endParaRPr lang="nb-NO" sz="700" dirty="0">
              <a:latin typeface="+mn-lt"/>
              <a:cs typeface="Arial"/>
            </a:endParaRPr>
          </a:p>
        </p:txBody>
      </p:sp>
      <p:sp>
        <p:nvSpPr>
          <p:cNvPr id="40" name="object 22">
            <a:extLst>
              <a:ext uri="{FF2B5EF4-FFF2-40B4-BE49-F238E27FC236}">
                <a16:creationId xmlns:a16="http://schemas.microsoft.com/office/drawing/2014/main" id="{3D063FA2-04D2-4B70-9CE1-DAAC31E80358}"/>
              </a:ext>
            </a:extLst>
          </p:cNvPr>
          <p:cNvSpPr/>
          <p:nvPr userDrawn="1"/>
        </p:nvSpPr>
        <p:spPr>
          <a:xfrm>
            <a:off x="4783073" y="1717776"/>
            <a:ext cx="1070610" cy="485140"/>
          </a:xfrm>
          <a:custGeom>
            <a:avLst/>
            <a:gdLst/>
            <a:ahLst/>
            <a:cxnLst/>
            <a:rect l="l" t="t" r="r" b="b"/>
            <a:pathLst>
              <a:path w="1070610" h="485139">
                <a:moveTo>
                  <a:pt x="0" y="484682"/>
                </a:moveTo>
                <a:lnTo>
                  <a:pt x="1070495" y="484682"/>
                </a:lnTo>
                <a:lnTo>
                  <a:pt x="1070495" y="0"/>
                </a:lnTo>
                <a:lnTo>
                  <a:pt x="0" y="0"/>
                </a:lnTo>
                <a:lnTo>
                  <a:pt x="0" y="484682"/>
                </a:lnTo>
                <a:close/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 anchor="ctr"/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700" b="1" dirty="0">
                <a:latin typeface="+mn-lt"/>
                <a:cs typeface="Arial"/>
              </a:rPr>
              <a:t>Fakultets-  </a:t>
            </a:r>
            <a:r>
              <a:rPr lang="nb-NO" sz="700" b="1" spc="-5" dirty="0">
                <a:latin typeface="+mn-lt"/>
                <a:cs typeface="Arial"/>
              </a:rPr>
              <a:t>administrasjon</a:t>
            </a:r>
            <a:endParaRPr lang="nb-NO" sz="700" dirty="0">
              <a:latin typeface="+mn-lt"/>
              <a:cs typeface="Arial"/>
            </a:endParaRPr>
          </a:p>
        </p:txBody>
      </p:sp>
      <p:sp>
        <p:nvSpPr>
          <p:cNvPr id="42" name="object 24">
            <a:extLst>
              <a:ext uri="{FF2B5EF4-FFF2-40B4-BE49-F238E27FC236}">
                <a16:creationId xmlns:a16="http://schemas.microsoft.com/office/drawing/2014/main" id="{55D3EB3B-5945-45F6-9E64-3CA8EDEF3835}"/>
              </a:ext>
            </a:extLst>
          </p:cNvPr>
          <p:cNvSpPr/>
          <p:nvPr userDrawn="1"/>
        </p:nvSpPr>
        <p:spPr>
          <a:xfrm>
            <a:off x="708251" y="2342857"/>
            <a:ext cx="7734300" cy="0"/>
          </a:xfrm>
          <a:custGeom>
            <a:avLst/>
            <a:gdLst/>
            <a:ahLst/>
            <a:cxnLst/>
            <a:rect l="l" t="t" r="r" b="b"/>
            <a:pathLst>
              <a:path w="7734300">
                <a:moveTo>
                  <a:pt x="773384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5">
            <a:extLst>
              <a:ext uri="{FF2B5EF4-FFF2-40B4-BE49-F238E27FC236}">
                <a16:creationId xmlns:a16="http://schemas.microsoft.com/office/drawing/2014/main" id="{0D0E3D31-3068-424D-BFEE-B517A34EF1A2}"/>
              </a:ext>
            </a:extLst>
          </p:cNvPr>
          <p:cNvSpPr/>
          <p:nvPr userDrawn="1"/>
        </p:nvSpPr>
        <p:spPr>
          <a:xfrm>
            <a:off x="3290430" y="1717776"/>
            <a:ext cx="1070610" cy="485140"/>
          </a:xfrm>
          <a:custGeom>
            <a:avLst/>
            <a:gdLst/>
            <a:ahLst/>
            <a:cxnLst/>
            <a:rect l="l" t="t" r="r" b="b"/>
            <a:pathLst>
              <a:path w="1070610" h="485139">
                <a:moveTo>
                  <a:pt x="0" y="484682"/>
                </a:moveTo>
                <a:lnTo>
                  <a:pt x="1070495" y="484682"/>
                </a:lnTo>
                <a:lnTo>
                  <a:pt x="1070495" y="0"/>
                </a:lnTo>
                <a:lnTo>
                  <a:pt x="0" y="0"/>
                </a:lnTo>
                <a:lnTo>
                  <a:pt x="0" y="484682"/>
                </a:lnTo>
                <a:close/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 anchor="ctr"/>
          <a:lstStyle/>
          <a:p>
            <a:pPr marL="93980" indent="0" algn="ctr">
              <a:lnSpc>
                <a:spcPct val="100000"/>
              </a:lnSpc>
              <a:spcBef>
                <a:spcPts val="500"/>
              </a:spcBef>
            </a:pPr>
            <a:r>
              <a:rPr lang="nb-NO" sz="700" b="1" dirty="0">
                <a:latin typeface="+mn-lt"/>
                <a:cs typeface="Arial"/>
              </a:rPr>
              <a:t>Fakultetsdirektør</a:t>
            </a:r>
            <a:endParaRPr lang="nb-NO" sz="700" dirty="0">
              <a:latin typeface="+mn-lt"/>
              <a:cs typeface="Arial"/>
            </a:endParaRPr>
          </a:p>
          <a:p>
            <a:pPr marL="0" marR="17145" indent="0" algn="ctr">
              <a:lnSpc>
                <a:spcPct val="100000"/>
              </a:lnSpc>
              <a:spcBef>
                <a:spcPts val="400"/>
              </a:spcBef>
            </a:pPr>
            <a:r>
              <a:rPr lang="nb-NO" sz="700" b="1" spc="-5" dirty="0">
                <a:latin typeface="+mn-lt"/>
                <a:cs typeface="Arial"/>
              </a:rPr>
              <a:t>Assisterende  </a:t>
            </a:r>
            <a:r>
              <a:rPr lang="nb-NO" sz="700" b="1" dirty="0">
                <a:latin typeface="+mn-lt"/>
                <a:cs typeface="Arial"/>
              </a:rPr>
              <a:t>fakultetsdirektør</a:t>
            </a:r>
            <a:endParaRPr lang="nb-NO" sz="700" dirty="0">
              <a:latin typeface="+mn-lt"/>
              <a:cs typeface="Arial"/>
            </a:endParaRPr>
          </a:p>
        </p:txBody>
      </p:sp>
      <p:sp>
        <p:nvSpPr>
          <p:cNvPr id="71" name="object 53">
            <a:extLst>
              <a:ext uri="{FF2B5EF4-FFF2-40B4-BE49-F238E27FC236}">
                <a16:creationId xmlns:a16="http://schemas.microsoft.com/office/drawing/2014/main" id="{724423E8-3A5C-473A-9B1B-306DE28A55CE}"/>
              </a:ext>
            </a:extLst>
          </p:cNvPr>
          <p:cNvSpPr/>
          <p:nvPr userDrawn="1"/>
        </p:nvSpPr>
        <p:spPr>
          <a:xfrm>
            <a:off x="4026382" y="1122349"/>
            <a:ext cx="1070610" cy="485140"/>
          </a:xfrm>
          <a:custGeom>
            <a:avLst/>
            <a:gdLst/>
            <a:ahLst/>
            <a:cxnLst/>
            <a:rect l="l" t="t" r="r" b="b"/>
            <a:pathLst>
              <a:path w="1070610" h="485140">
                <a:moveTo>
                  <a:pt x="0" y="484682"/>
                </a:moveTo>
                <a:lnTo>
                  <a:pt x="1070495" y="484682"/>
                </a:lnTo>
                <a:lnTo>
                  <a:pt x="1070495" y="0"/>
                </a:lnTo>
                <a:lnTo>
                  <a:pt x="0" y="0"/>
                </a:lnTo>
                <a:lnTo>
                  <a:pt x="0" y="484682"/>
                </a:lnTo>
                <a:close/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nb-NO" sz="700" b="1" dirty="0"/>
              <a:t>Dekanat</a:t>
            </a:r>
            <a:endParaRPr sz="700" b="1" dirty="0"/>
          </a:p>
        </p:txBody>
      </p:sp>
      <p:sp>
        <p:nvSpPr>
          <p:cNvPr id="73" name="object 55">
            <a:extLst>
              <a:ext uri="{FF2B5EF4-FFF2-40B4-BE49-F238E27FC236}">
                <a16:creationId xmlns:a16="http://schemas.microsoft.com/office/drawing/2014/main" id="{167F48E6-4273-4940-A76C-EC350FE37582}"/>
              </a:ext>
            </a:extLst>
          </p:cNvPr>
          <p:cNvSpPr/>
          <p:nvPr userDrawn="1"/>
        </p:nvSpPr>
        <p:spPr>
          <a:xfrm>
            <a:off x="4367283" y="1966471"/>
            <a:ext cx="409575" cy="0"/>
          </a:xfrm>
          <a:custGeom>
            <a:avLst/>
            <a:gdLst/>
            <a:ahLst/>
            <a:cxnLst/>
            <a:rect l="l" t="t" r="r" b="b"/>
            <a:pathLst>
              <a:path w="409575">
                <a:moveTo>
                  <a:pt x="40943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56">
            <a:extLst>
              <a:ext uri="{FF2B5EF4-FFF2-40B4-BE49-F238E27FC236}">
                <a16:creationId xmlns:a16="http://schemas.microsoft.com/office/drawing/2014/main" id="{11CAE9AC-5A17-4AAA-B7D3-A56598DE3539}"/>
              </a:ext>
            </a:extLst>
          </p:cNvPr>
          <p:cNvSpPr/>
          <p:nvPr userDrawn="1"/>
        </p:nvSpPr>
        <p:spPr>
          <a:xfrm>
            <a:off x="5093995" y="1371036"/>
            <a:ext cx="186690" cy="0"/>
          </a:xfrm>
          <a:custGeom>
            <a:avLst/>
            <a:gdLst/>
            <a:ahLst/>
            <a:cxnLst/>
            <a:rect l="l" t="t" r="r" b="b"/>
            <a:pathLst>
              <a:path w="186689">
                <a:moveTo>
                  <a:pt x="18648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44B67FE5-D202-4C6F-BC42-89512A9153D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617538" y="2560638"/>
            <a:ext cx="1857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4710BF0A-876A-47D9-8153-0FEB37821E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20713" y="2560638"/>
            <a:ext cx="185737" cy="317500"/>
          </a:xfrm>
          <a:custGeom>
            <a:avLst/>
            <a:gdLst>
              <a:gd name="T0" fmla="*/ 17 w 63"/>
              <a:gd name="T1" fmla="*/ 106 h 109"/>
              <a:gd name="T2" fmla="*/ 17 w 63"/>
              <a:gd name="T3" fmla="*/ 109 h 109"/>
              <a:gd name="T4" fmla="*/ 47 w 63"/>
              <a:gd name="T5" fmla="*/ 107 h 109"/>
              <a:gd name="T6" fmla="*/ 15 w 63"/>
              <a:gd name="T7" fmla="*/ 55 h 109"/>
              <a:gd name="T8" fmla="*/ 47 w 63"/>
              <a:gd name="T9" fmla="*/ 57 h 109"/>
              <a:gd name="T10" fmla="*/ 47 w 63"/>
              <a:gd name="T11" fmla="*/ 54 h 109"/>
              <a:gd name="T12" fmla="*/ 15 w 63"/>
              <a:gd name="T13" fmla="*/ 55 h 109"/>
              <a:gd name="T14" fmla="*/ 42 w 63"/>
              <a:gd name="T15" fmla="*/ 44 h 109"/>
              <a:gd name="T16" fmla="*/ 23 w 63"/>
              <a:gd name="T17" fmla="*/ 43 h 109"/>
              <a:gd name="T18" fmla="*/ 23 w 63"/>
              <a:gd name="T19" fmla="*/ 46 h 109"/>
              <a:gd name="T20" fmla="*/ 40 w 63"/>
              <a:gd name="T21" fmla="*/ 99 h 109"/>
              <a:gd name="T22" fmla="*/ 40 w 63"/>
              <a:gd name="T23" fmla="*/ 96 h 109"/>
              <a:gd name="T24" fmla="*/ 21 w 63"/>
              <a:gd name="T25" fmla="*/ 97 h 109"/>
              <a:gd name="T26" fmla="*/ 40 w 63"/>
              <a:gd name="T27" fmla="*/ 99 h 109"/>
              <a:gd name="T28" fmla="*/ 46 w 63"/>
              <a:gd name="T29" fmla="*/ 3 h 109"/>
              <a:gd name="T30" fmla="*/ 46 w 63"/>
              <a:gd name="T31" fmla="*/ 0 h 109"/>
              <a:gd name="T32" fmla="*/ 16 w 63"/>
              <a:gd name="T33" fmla="*/ 2 h 109"/>
              <a:gd name="T34" fmla="*/ 23 w 63"/>
              <a:gd name="T35" fmla="*/ 65 h 109"/>
              <a:gd name="T36" fmla="*/ 23 w 63"/>
              <a:gd name="T37" fmla="*/ 68 h 109"/>
              <a:gd name="T38" fmla="*/ 42 w 63"/>
              <a:gd name="T39" fmla="*/ 66 h 109"/>
              <a:gd name="T40" fmla="*/ 23 w 63"/>
              <a:gd name="T41" fmla="*/ 65 h 109"/>
              <a:gd name="T42" fmla="*/ 21 w 63"/>
              <a:gd name="T43" fmla="*/ 12 h 109"/>
              <a:gd name="T44" fmla="*/ 40 w 63"/>
              <a:gd name="T45" fmla="*/ 14 h 109"/>
              <a:gd name="T46" fmla="*/ 40 w 63"/>
              <a:gd name="T47" fmla="*/ 11 h 109"/>
              <a:gd name="T48" fmla="*/ 34 w 63"/>
              <a:gd name="T49" fmla="*/ 27 h 109"/>
              <a:gd name="T50" fmla="*/ 3 w 63"/>
              <a:gd name="T51" fmla="*/ 0 h 109"/>
              <a:gd name="T52" fmla="*/ 0 w 63"/>
              <a:gd name="T53" fmla="*/ 3 h 109"/>
              <a:gd name="T54" fmla="*/ 57 w 63"/>
              <a:gd name="T55" fmla="*/ 54 h 109"/>
              <a:gd name="T56" fmla="*/ 57 w 63"/>
              <a:gd name="T57" fmla="*/ 54 h 109"/>
              <a:gd name="T58" fmla="*/ 51 w 63"/>
              <a:gd name="T59" fmla="*/ 77 h 109"/>
              <a:gd name="T60" fmla="*/ 63 w 63"/>
              <a:gd name="T61" fmla="*/ 54 h 109"/>
              <a:gd name="T62" fmla="*/ 50 w 63"/>
              <a:gd name="T63" fmla="*/ 25 h 109"/>
              <a:gd name="T64" fmla="*/ 60 w 63"/>
              <a:gd name="T65" fmla="*/ 0 h 109"/>
              <a:gd name="T66" fmla="*/ 57 w 63"/>
              <a:gd name="T67" fmla="*/ 3 h 109"/>
              <a:gd name="T68" fmla="*/ 50 w 63"/>
              <a:gd name="T69" fmla="*/ 25 h 109"/>
              <a:gd name="T70" fmla="*/ 6 w 63"/>
              <a:gd name="T71" fmla="*/ 54 h 109"/>
              <a:gd name="T72" fmla="*/ 20 w 63"/>
              <a:gd name="T73" fmla="*/ 36 h 109"/>
              <a:gd name="T74" fmla="*/ 0 w 63"/>
              <a:gd name="T75" fmla="*/ 54 h 109"/>
              <a:gd name="T76" fmla="*/ 0 w 63"/>
              <a:gd name="T77" fmla="*/ 54 h 109"/>
              <a:gd name="T78" fmla="*/ 57 w 63"/>
              <a:gd name="T79" fmla="*/ 106 h 109"/>
              <a:gd name="T80" fmla="*/ 63 w 63"/>
              <a:gd name="T81" fmla="*/ 106 h 109"/>
              <a:gd name="T82" fmla="*/ 13 w 63"/>
              <a:gd name="T83" fmla="*/ 85 h 109"/>
              <a:gd name="T84" fmla="*/ 3 w 63"/>
              <a:gd name="T85" fmla="*/ 109 h 109"/>
              <a:gd name="T86" fmla="*/ 20 w 63"/>
              <a:gd name="T87" fmla="*/ 88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" h="109">
                <a:moveTo>
                  <a:pt x="46" y="106"/>
                </a:moveTo>
                <a:cubicBezTo>
                  <a:pt x="17" y="106"/>
                  <a:pt x="17" y="106"/>
                  <a:pt x="17" y="106"/>
                </a:cubicBezTo>
                <a:cubicBezTo>
                  <a:pt x="16" y="106"/>
                  <a:pt x="16" y="106"/>
                  <a:pt x="16" y="107"/>
                </a:cubicBezTo>
                <a:cubicBezTo>
                  <a:pt x="16" y="108"/>
                  <a:pt x="16" y="109"/>
                  <a:pt x="17" y="109"/>
                </a:cubicBezTo>
                <a:cubicBezTo>
                  <a:pt x="46" y="109"/>
                  <a:pt x="46" y="109"/>
                  <a:pt x="46" y="109"/>
                </a:cubicBezTo>
                <a:cubicBezTo>
                  <a:pt x="46" y="109"/>
                  <a:pt x="47" y="108"/>
                  <a:pt x="47" y="107"/>
                </a:cubicBezTo>
                <a:cubicBezTo>
                  <a:pt x="47" y="106"/>
                  <a:pt x="46" y="106"/>
                  <a:pt x="46" y="106"/>
                </a:cubicBezTo>
                <a:moveTo>
                  <a:pt x="15" y="55"/>
                </a:moveTo>
                <a:cubicBezTo>
                  <a:pt x="15" y="56"/>
                  <a:pt x="15" y="57"/>
                  <a:pt x="16" y="57"/>
                </a:cubicBezTo>
                <a:cubicBezTo>
                  <a:pt x="47" y="57"/>
                  <a:pt x="47" y="57"/>
                  <a:pt x="47" y="57"/>
                </a:cubicBezTo>
                <a:cubicBezTo>
                  <a:pt x="48" y="57"/>
                  <a:pt x="48" y="56"/>
                  <a:pt x="48" y="55"/>
                </a:cubicBezTo>
                <a:cubicBezTo>
                  <a:pt x="48" y="55"/>
                  <a:pt x="48" y="54"/>
                  <a:pt x="47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5" y="54"/>
                  <a:pt x="15" y="55"/>
                  <a:pt x="15" y="55"/>
                </a:cubicBezTo>
                <a:moveTo>
                  <a:pt x="40" y="46"/>
                </a:moveTo>
                <a:cubicBezTo>
                  <a:pt x="41" y="46"/>
                  <a:pt x="42" y="45"/>
                  <a:pt x="42" y="44"/>
                </a:cubicBezTo>
                <a:cubicBezTo>
                  <a:pt x="42" y="44"/>
                  <a:pt x="41" y="43"/>
                  <a:pt x="40" y="43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3"/>
                  <a:pt x="21" y="44"/>
                  <a:pt x="21" y="44"/>
                </a:cubicBezTo>
                <a:cubicBezTo>
                  <a:pt x="21" y="45"/>
                  <a:pt x="22" y="46"/>
                  <a:pt x="23" y="46"/>
                </a:cubicBezTo>
                <a:lnTo>
                  <a:pt x="40" y="46"/>
                </a:lnTo>
                <a:close/>
                <a:moveTo>
                  <a:pt x="40" y="99"/>
                </a:moveTo>
                <a:cubicBezTo>
                  <a:pt x="41" y="99"/>
                  <a:pt x="42" y="98"/>
                  <a:pt x="42" y="97"/>
                </a:cubicBezTo>
                <a:cubicBezTo>
                  <a:pt x="42" y="96"/>
                  <a:pt x="41" y="96"/>
                  <a:pt x="40" y="96"/>
                </a:cubicBezTo>
                <a:cubicBezTo>
                  <a:pt x="23" y="96"/>
                  <a:pt x="23" y="96"/>
                  <a:pt x="23" y="96"/>
                </a:cubicBezTo>
                <a:cubicBezTo>
                  <a:pt x="22" y="96"/>
                  <a:pt x="21" y="96"/>
                  <a:pt x="21" y="97"/>
                </a:cubicBezTo>
                <a:cubicBezTo>
                  <a:pt x="21" y="98"/>
                  <a:pt x="22" y="99"/>
                  <a:pt x="23" y="99"/>
                </a:cubicBezTo>
                <a:lnTo>
                  <a:pt x="40" y="99"/>
                </a:lnTo>
                <a:close/>
                <a:moveTo>
                  <a:pt x="17" y="3"/>
                </a:moveTo>
                <a:cubicBezTo>
                  <a:pt x="46" y="3"/>
                  <a:pt x="46" y="3"/>
                  <a:pt x="46" y="3"/>
                </a:cubicBezTo>
                <a:cubicBezTo>
                  <a:pt x="46" y="3"/>
                  <a:pt x="47" y="3"/>
                  <a:pt x="47" y="2"/>
                </a:cubicBezTo>
                <a:cubicBezTo>
                  <a:pt x="47" y="1"/>
                  <a:pt x="46" y="0"/>
                  <a:pt x="46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6" y="1"/>
                  <a:pt x="16" y="2"/>
                </a:cubicBezTo>
                <a:cubicBezTo>
                  <a:pt x="16" y="3"/>
                  <a:pt x="16" y="3"/>
                  <a:pt x="17" y="3"/>
                </a:cubicBezTo>
                <a:moveTo>
                  <a:pt x="23" y="65"/>
                </a:moveTo>
                <a:cubicBezTo>
                  <a:pt x="22" y="65"/>
                  <a:pt x="21" y="66"/>
                  <a:pt x="21" y="66"/>
                </a:cubicBezTo>
                <a:cubicBezTo>
                  <a:pt x="21" y="67"/>
                  <a:pt x="22" y="68"/>
                  <a:pt x="23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1" y="68"/>
                  <a:pt x="42" y="67"/>
                  <a:pt x="42" y="66"/>
                </a:cubicBezTo>
                <a:cubicBezTo>
                  <a:pt x="42" y="66"/>
                  <a:pt x="41" y="65"/>
                  <a:pt x="40" y="65"/>
                </a:cubicBezTo>
                <a:lnTo>
                  <a:pt x="23" y="65"/>
                </a:lnTo>
                <a:close/>
                <a:moveTo>
                  <a:pt x="23" y="11"/>
                </a:moveTo>
                <a:cubicBezTo>
                  <a:pt x="22" y="11"/>
                  <a:pt x="21" y="11"/>
                  <a:pt x="21" y="12"/>
                </a:cubicBezTo>
                <a:cubicBezTo>
                  <a:pt x="21" y="13"/>
                  <a:pt x="22" y="14"/>
                  <a:pt x="23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41" y="14"/>
                  <a:pt x="42" y="13"/>
                  <a:pt x="42" y="12"/>
                </a:cubicBezTo>
                <a:cubicBezTo>
                  <a:pt x="42" y="11"/>
                  <a:pt x="41" y="11"/>
                  <a:pt x="40" y="11"/>
                </a:cubicBezTo>
                <a:lnTo>
                  <a:pt x="23" y="11"/>
                </a:lnTo>
                <a:close/>
                <a:moveTo>
                  <a:pt x="34" y="27"/>
                </a:moveTo>
                <a:cubicBezTo>
                  <a:pt x="6" y="22"/>
                  <a:pt x="6" y="4"/>
                  <a:pt x="6" y="3"/>
                </a:cubicBezTo>
                <a:cubicBezTo>
                  <a:pt x="6" y="1"/>
                  <a:pt x="4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3"/>
                  <a:pt x="0" y="26"/>
                  <a:pt x="33" y="33"/>
                </a:cubicBezTo>
                <a:cubicBezTo>
                  <a:pt x="47" y="35"/>
                  <a:pt x="57" y="44"/>
                  <a:pt x="57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9"/>
                  <a:pt x="57" y="68"/>
                  <a:pt x="44" y="74"/>
                </a:cubicBezTo>
                <a:cubicBezTo>
                  <a:pt x="46" y="75"/>
                  <a:pt x="48" y="76"/>
                  <a:pt x="51" y="77"/>
                </a:cubicBezTo>
                <a:cubicBezTo>
                  <a:pt x="63" y="70"/>
                  <a:pt x="63" y="59"/>
                  <a:pt x="63" y="54"/>
                </a:cubicBezTo>
                <a:cubicBezTo>
                  <a:pt x="63" y="54"/>
                  <a:pt x="63" y="54"/>
                  <a:pt x="63" y="54"/>
                </a:cubicBezTo>
                <a:cubicBezTo>
                  <a:pt x="63" y="41"/>
                  <a:pt x="51" y="30"/>
                  <a:pt x="34" y="27"/>
                </a:cubicBezTo>
                <a:moveTo>
                  <a:pt x="50" y="25"/>
                </a:moveTo>
                <a:cubicBezTo>
                  <a:pt x="63" y="16"/>
                  <a:pt x="63" y="3"/>
                  <a:pt x="63" y="3"/>
                </a:cubicBezTo>
                <a:cubicBezTo>
                  <a:pt x="63" y="1"/>
                  <a:pt x="62" y="0"/>
                  <a:pt x="6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8" y="0"/>
                  <a:pt x="57" y="1"/>
                  <a:pt x="57" y="3"/>
                </a:cubicBezTo>
                <a:cubicBezTo>
                  <a:pt x="57" y="4"/>
                  <a:pt x="57" y="15"/>
                  <a:pt x="43" y="22"/>
                </a:cubicBezTo>
                <a:cubicBezTo>
                  <a:pt x="45" y="23"/>
                  <a:pt x="48" y="24"/>
                  <a:pt x="50" y="25"/>
                </a:cubicBezTo>
                <a:moveTo>
                  <a:pt x="34" y="79"/>
                </a:moveTo>
                <a:cubicBezTo>
                  <a:pt x="6" y="74"/>
                  <a:pt x="6" y="61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47"/>
                  <a:pt x="11" y="40"/>
                  <a:pt x="20" y="36"/>
                </a:cubicBezTo>
                <a:cubicBezTo>
                  <a:pt x="17" y="35"/>
                  <a:pt x="15" y="34"/>
                  <a:pt x="13" y="33"/>
                </a:cubicBezTo>
                <a:cubicBezTo>
                  <a:pt x="5" y="38"/>
                  <a:pt x="0" y="46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1"/>
                  <a:pt x="0" y="79"/>
                  <a:pt x="33" y="85"/>
                </a:cubicBezTo>
                <a:cubicBezTo>
                  <a:pt x="47" y="88"/>
                  <a:pt x="57" y="96"/>
                  <a:pt x="57" y="106"/>
                </a:cubicBezTo>
                <a:cubicBezTo>
                  <a:pt x="57" y="107"/>
                  <a:pt x="58" y="109"/>
                  <a:pt x="60" y="109"/>
                </a:cubicBezTo>
                <a:cubicBezTo>
                  <a:pt x="62" y="109"/>
                  <a:pt x="63" y="107"/>
                  <a:pt x="63" y="106"/>
                </a:cubicBezTo>
                <a:cubicBezTo>
                  <a:pt x="63" y="93"/>
                  <a:pt x="51" y="82"/>
                  <a:pt x="34" y="79"/>
                </a:cubicBezTo>
                <a:moveTo>
                  <a:pt x="13" y="85"/>
                </a:moveTo>
                <a:cubicBezTo>
                  <a:pt x="5" y="90"/>
                  <a:pt x="0" y="98"/>
                  <a:pt x="0" y="106"/>
                </a:cubicBezTo>
                <a:cubicBezTo>
                  <a:pt x="0" y="107"/>
                  <a:pt x="1" y="109"/>
                  <a:pt x="3" y="109"/>
                </a:cubicBezTo>
                <a:cubicBezTo>
                  <a:pt x="4" y="109"/>
                  <a:pt x="6" y="107"/>
                  <a:pt x="6" y="106"/>
                </a:cubicBezTo>
                <a:cubicBezTo>
                  <a:pt x="6" y="99"/>
                  <a:pt x="11" y="92"/>
                  <a:pt x="20" y="88"/>
                </a:cubicBezTo>
                <a:cubicBezTo>
                  <a:pt x="17" y="87"/>
                  <a:pt x="15" y="86"/>
                  <a:pt x="13" y="85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4" name="AutoShape 7">
            <a:extLst>
              <a:ext uri="{FF2B5EF4-FFF2-40B4-BE49-F238E27FC236}">
                <a16:creationId xmlns:a16="http://schemas.microsoft.com/office/drawing/2014/main" id="{1171CC6D-D9D9-403E-8150-FCBCD6CF744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423988" y="2655888"/>
            <a:ext cx="285750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5" name="Freeform 9">
            <a:extLst>
              <a:ext uri="{FF2B5EF4-FFF2-40B4-BE49-F238E27FC236}">
                <a16:creationId xmlns:a16="http://schemas.microsoft.com/office/drawing/2014/main" id="{03503C0C-1558-4CA8-8F83-BA51ACA1A67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23988" y="2659063"/>
            <a:ext cx="285750" cy="138112"/>
          </a:xfrm>
          <a:custGeom>
            <a:avLst/>
            <a:gdLst>
              <a:gd name="T0" fmla="*/ 87 w 99"/>
              <a:gd name="T1" fmla="*/ 36 h 47"/>
              <a:gd name="T2" fmla="*/ 75 w 99"/>
              <a:gd name="T3" fmla="*/ 41 h 47"/>
              <a:gd name="T4" fmla="*/ 52 w 99"/>
              <a:gd name="T5" fmla="*/ 41 h 47"/>
              <a:gd name="T6" fmla="*/ 52 w 99"/>
              <a:gd name="T7" fmla="*/ 6 h 47"/>
              <a:gd name="T8" fmla="*/ 75 w 99"/>
              <a:gd name="T9" fmla="*/ 6 h 47"/>
              <a:gd name="T10" fmla="*/ 93 w 99"/>
              <a:gd name="T11" fmla="*/ 23 h 47"/>
              <a:gd name="T12" fmla="*/ 87 w 99"/>
              <a:gd name="T13" fmla="*/ 36 h 47"/>
              <a:gd name="T14" fmla="*/ 46 w 99"/>
              <a:gd name="T15" fmla="*/ 41 h 47"/>
              <a:gd name="T16" fmla="*/ 23 w 99"/>
              <a:gd name="T17" fmla="*/ 41 h 47"/>
              <a:gd name="T18" fmla="*/ 6 w 99"/>
              <a:gd name="T19" fmla="*/ 23 h 47"/>
              <a:gd name="T20" fmla="*/ 11 w 99"/>
              <a:gd name="T21" fmla="*/ 11 h 47"/>
              <a:gd name="T22" fmla="*/ 23 w 99"/>
              <a:gd name="T23" fmla="*/ 6 h 47"/>
              <a:gd name="T24" fmla="*/ 46 w 99"/>
              <a:gd name="T25" fmla="*/ 6 h 47"/>
              <a:gd name="T26" fmla="*/ 46 w 99"/>
              <a:gd name="T27" fmla="*/ 41 h 47"/>
              <a:gd name="T28" fmla="*/ 75 w 99"/>
              <a:gd name="T29" fmla="*/ 0 h 47"/>
              <a:gd name="T30" fmla="*/ 49 w 99"/>
              <a:gd name="T31" fmla="*/ 0 h 47"/>
              <a:gd name="T32" fmla="*/ 23 w 99"/>
              <a:gd name="T33" fmla="*/ 0 h 47"/>
              <a:gd name="T34" fmla="*/ 7 w 99"/>
              <a:gd name="T35" fmla="*/ 7 h 47"/>
              <a:gd name="T36" fmla="*/ 0 w 99"/>
              <a:gd name="T37" fmla="*/ 23 h 47"/>
              <a:gd name="T38" fmla="*/ 23 w 99"/>
              <a:gd name="T39" fmla="*/ 47 h 47"/>
              <a:gd name="T40" fmla="*/ 49 w 99"/>
              <a:gd name="T41" fmla="*/ 47 h 47"/>
              <a:gd name="T42" fmla="*/ 75 w 99"/>
              <a:gd name="T43" fmla="*/ 47 h 47"/>
              <a:gd name="T44" fmla="*/ 92 w 99"/>
              <a:gd name="T45" fmla="*/ 40 h 47"/>
              <a:gd name="T46" fmla="*/ 99 w 99"/>
              <a:gd name="T47" fmla="*/ 23 h 47"/>
              <a:gd name="T48" fmla="*/ 75 w 99"/>
              <a:gd name="T49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9" h="47">
                <a:moveTo>
                  <a:pt x="87" y="36"/>
                </a:moveTo>
                <a:cubicBezTo>
                  <a:pt x="84" y="39"/>
                  <a:pt x="80" y="41"/>
                  <a:pt x="75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6"/>
                  <a:pt x="52" y="6"/>
                  <a:pt x="52" y="6"/>
                </a:cubicBezTo>
                <a:cubicBezTo>
                  <a:pt x="75" y="6"/>
                  <a:pt x="75" y="6"/>
                  <a:pt x="75" y="6"/>
                </a:cubicBezTo>
                <a:cubicBezTo>
                  <a:pt x="85" y="6"/>
                  <a:pt x="93" y="14"/>
                  <a:pt x="93" y="23"/>
                </a:cubicBezTo>
                <a:cubicBezTo>
                  <a:pt x="93" y="28"/>
                  <a:pt x="91" y="32"/>
                  <a:pt x="87" y="36"/>
                </a:cubicBezTo>
                <a:moveTo>
                  <a:pt x="46" y="41"/>
                </a:moveTo>
                <a:cubicBezTo>
                  <a:pt x="23" y="41"/>
                  <a:pt x="23" y="41"/>
                  <a:pt x="23" y="41"/>
                </a:cubicBezTo>
                <a:cubicBezTo>
                  <a:pt x="14" y="41"/>
                  <a:pt x="6" y="33"/>
                  <a:pt x="6" y="23"/>
                </a:cubicBezTo>
                <a:cubicBezTo>
                  <a:pt x="6" y="19"/>
                  <a:pt x="8" y="14"/>
                  <a:pt x="11" y="11"/>
                </a:cubicBezTo>
                <a:cubicBezTo>
                  <a:pt x="14" y="8"/>
                  <a:pt x="19" y="6"/>
                  <a:pt x="23" y="6"/>
                </a:cubicBezTo>
                <a:cubicBezTo>
                  <a:pt x="46" y="6"/>
                  <a:pt x="46" y="6"/>
                  <a:pt x="46" y="6"/>
                </a:cubicBezTo>
                <a:lnTo>
                  <a:pt x="46" y="41"/>
                </a:lnTo>
                <a:close/>
                <a:moveTo>
                  <a:pt x="75" y="0"/>
                </a:moveTo>
                <a:cubicBezTo>
                  <a:pt x="49" y="0"/>
                  <a:pt x="49" y="0"/>
                  <a:pt x="49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7" y="0"/>
                  <a:pt x="11" y="2"/>
                  <a:pt x="7" y="7"/>
                </a:cubicBezTo>
                <a:cubicBezTo>
                  <a:pt x="2" y="11"/>
                  <a:pt x="0" y="17"/>
                  <a:pt x="0" y="23"/>
                </a:cubicBezTo>
                <a:cubicBezTo>
                  <a:pt x="0" y="36"/>
                  <a:pt x="10" y="47"/>
                  <a:pt x="23" y="47"/>
                </a:cubicBezTo>
                <a:cubicBezTo>
                  <a:pt x="49" y="47"/>
                  <a:pt x="49" y="47"/>
                  <a:pt x="49" y="47"/>
                </a:cubicBezTo>
                <a:cubicBezTo>
                  <a:pt x="75" y="47"/>
                  <a:pt x="75" y="47"/>
                  <a:pt x="75" y="47"/>
                </a:cubicBezTo>
                <a:cubicBezTo>
                  <a:pt x="82" y="47"/>
                  <a:pt x="87" y="44"/>
                  <a:pt x="92" y="40"/>
                </a:cubicBezTo>
                <a:cubicBezTo>
                  <a:pt x="96" y="35"/>
                  <a:pt x="99" y="30"/>
                  <a:pt x="99" y="23"/>
                </a:cubicBezTo>
                <a:cubicBezTo>
                  <a:pt x="99" y="10"/>
                  <a:pt x="88" y="0"/>
                  <a:pt x="75" y="0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7" name="AutoShape 11">
            <a:extLst>
              <a:ext uri="{FF2B5EF4-FFF2-40B4-BE49-F238E27FC236}">
                <a16:creationId xmlns:a16="http://schemas.microsoft.com/office/drawing/2014/main" id="{DC19509E-AC91-42C6-A2A7-7EB6D778617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2263775" y="2560638"/>
            <a:ext cx="323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8" name="Freeform 13">
            <a:extLst>
              <a:ext uri="{FF2B5EF4-FFF2-40B4-BE49-F238E27FC236}">
                <a16:creationId xmlns:a16="http://schemas.microsoft.com/office/drawing/2014/main" id="{2DAAEEB2-F704-40EA-8329-CAAE821D8AB0}"/>
              </a:ext>
            </a:extLst>
          </p:cNvPr>
          <p:cNvSpPr>
            <a:spLocks/>
          </p:cNvSpPr>
          <p:nvPr userDrawn="1"/>
        </p:nvSpPr>
        <p:spPr bwMode="auto">
          <a:xfrm>
            <a:off x="2362200" y="2636838"/>
            <a:ext cx="127000" cy="180975"/>
          </a:xfrm>
          <a:custGeom>
            <a:avLst/>
            <a:gdLst>
              <a:gd name="T0" fmla="*/ 22 w 43"/>
              <a:gd name="T1" fmla="*/ 62 h 62"/>
              <a:gd name="T2" fmla="*/ 19 w 43"/>
              <a:gd name="T3" fmla="*/ 62 h 62"/>
              <a:gd name="T4" fmla="*/ 1 w 43"/>
              <a:gd name="T5" fmla="*/ 38 h 62"/>
              <a:gd name="T6" fmla="*/ 19 w 43"/>
              <a:gd name="T7" fmla="*/ 3 h 62"/>
              <a:gd name="T8" fmla="*/ 21 w 43"/>
              <a:gd name="T9" fmla="*/ 0 h 62"/>
              <a:gd name="T10" fmla="*/ 23 w 43"/>
              <a:gd name="T11" fmla="*/ 3 h 62"/>
              <a:gd name="T12" fmla="*/ 42 w 43"/>
              <a:gd name="T13" fmla="*/ 38 h 62"/>
              <a:gd name="T14" fmla="*/ 36 w 43"/>
              <a:gd name="T15" fmla="*/ 56 h 62"/>
              <a:gd name="T16" fmla="*/ 22 w 43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" h="62">
                <a:moveTo>
                  <a:pt x="22" y="62"/>
                </a:moveTo>
                <a:cubicBezTo>
                  <a:pt x="21" y="62"/>
                  <a:pt x="20" y="62"/>
                  <a:pt x="19" y="62"/>
                </a:cubicBezTo>
                <a:cubicBezTo>
                  <a:pt x="4" y="60"/>
                  <a:pt x="0" y="46"/>
                  <a:pt x="1" y="38"/>
                </a:cubicBezTo>
                <a:cubicBezTo>
                  <a:pt x="1" y="32"/>
                  <a:pt x="16" y="8"/>
                  <a:pt x="19" y="3"/>
                </a:cubicBezTo>
                <a:cubicBezTo>
                  <a:pt x="21" y="0"/>
                  <a:pt x="21" y="0"/>
                  <a:pt x="21" y="0"/>
                </a:cubicBezTo>
                <a:cubicBezTo>
                  <a:pt x="23" y="3"/>
                  <a:pt x="23" y="3"/>
                  <a:pt x="23" y="3"/>
                </a:cubicBezTo>
                <a:cubicBezTo>
                  <a:pt x="24" y="4"/>
                  <a:pt x="40" y="30"/>
                  <a:pt x="42" y="38"/>
                </a:cubicBezTo>
                <a:cubicBezTo>
                  <a:pt x="43" y="43"/>
                  <a:pt x="41" y="51"/>
                  <a:pt x="36" y="56"/>
                </a:cubicBezTo>
                <a:cubicBezTo>
                  <a:pt x="32" y="60"/>
                  <a:pt x="27" y="62"/>
                  <a:pt x="22" y="62"/>
                </a:cubicBezTo>
                <a:close/>
              </a:path>
            </a:pathLst>
          </a:custGeom>
          <a:noFill/>
          <a:ln w="1587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DEC8BAA2-E108-4E48-B292-4DCE715D422C}"/>
              </a:ext>
            </a:extLst>
          </p:cNvPr>
          <p:cNvSpPr>
            <a:spLocks/>
          </p:cNvSpPr>
          <p:nvPr userDrawn="1"/>
        </p:nvSpPr>
        <p:spPr bwMode="auto">
          <a:xfrm>
            <a:off x="2278063" y="2581276"/>
            <a:ext cx="111125" cy="146050"/>
          </a:xfrm>
          <a:custGeom>
            <a:avLst/>
            <a:gdLst>
              <a:gd name="T0" fmla="*/ 2 w 38"/>
              <a:gd name="T1" fmla="*/ 50 h 50"/>
              <a:gd name="T2" fmla="*/ 0 w 38"/>
              <a:gd name="T3" fmla="*/ 47 h 50"/>
              <a:gd name="T4" fmla="*/ 35 w 38"/>
              <a:gd name="T5" fmla="*/ 1 h 50"/>
              <a:gd name="T6" fmla="*/ 38 w 38"/>
              <a:gd name="T7" fmla="*/ 2 h 50"/>
              <a:gd name="T8" fmla="*/ 36 w 38"/>
              <a:gd name="T9" fmla="*/ 6 h 50"/>
              <a:gd name="T10" fmla="*/ 5 w 38"/>
              <a:gd name="T11" fmla="*/ 47 h 50"/>
              <a:gd name="T12" fmla="*/ 2 w 38"/>
              <a:gd name="T1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" h="50">
                <a:moveTo>
                  <a:pt x="2" y="50"/>
                </a:moveTo>
                <a:cubicBezTo>
                  <a:pt x="1" y="50"/>
                  <a:pt x="0" y="49"/>
                  <a:pt x="0" y="47"/>
                </a:cubicBezTo>
                <a:cubicBezTo>
                  <a:pt x="0" y="25"/>
                  <a:pt x="14" y="7"/>
                  <a:pt x="35" y="1"/>
                </a:cubicBezTo>
                <a:cubicBezTo>
                  <a:pt x="36" y="0"/>
                  <a:pt x="38" y="1"/>
                  <a:pt x="38" y="2"/>
                </a:cubicBezTo>
                <a:cubicBezTo>
                  <a:pt x="38" y="4"/>
                  <a:pt x="38" y="5"/>
                  <a:pt x="36" y="6"/>
                </a:cubicBezTo>
                <a:cubicBezTo>
                  <a:pt x="17" y="11"/>
                  <a:pt x="5" y="28"/>
                  <a:pt x="5" y="47"/>
                </a:cubicBezTo>
                <a:cubicBezTo>
                  <a:pt x="5" y="49"/>
                  <a:pt x="4" y="50"/>
                  <a:pt x="2" y="50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0" name="Freeform 15">
            <a:extLst>
              <a:ext uri="{FF2B5EF4-FFF2-40B4-BE49-F238E27FC236}">
                <a16:creationId xmlns:a16="http://schemas.microsoft.com/office/drawing/2014/main" id="{3B271D1F-FFE0-4A25-BB5D-5FC51E10FD28}"/>
              </a:ext>
            </a:extLst>
          </p:cNvPr>
          <p:cNvSpPr>
            <a:spLocks/>
          </p:cNvSpPr>
          <p:nvPr userDrawn="1"/>
        </p:nvSpPr>
        <p:spPr bwMode="auto">
          <a:xfrm>
            <a:off x="2260600" y="2695576"/>
            <a:ext cx="49213" cy="34925"/>
          </a:xfrm>
          <a:custGeom>
            <a:avLst/>
            <a:gdLst>
              <a:gd name="T0" fmla="*/ 8 w 17"/>
              <a:gd name="T1" fmla="*/ 12 h 12"/>
              <a:gd name="T2" fmla="*/ 1 w 17"/>
              <a:gd name="T3" fmla="*/ 4 h 12"/>
              <a:gd name="T4" fmla="*/ 1 w 17"/>
              <a:gd name="T5" fmla="*/ 1 h 12"/>
              <a:gd name="T6" fmla="*/ 5 w 17"/>
              <a:gd name="T7" fmla="*/ 1 h 12"/>
              <a:gd name="T8" fmla="*/ 8 w 17"/>
              <a:gd name="T9" fmla="*/ 5 h 12"/>
              <a:gd name="T10" fmla="*/ 12 w 17"/>
              <a:gd name="T11" fmla="*/ 1 h 12"/>
              <a:gd name="T12" fmla="*/ 16 w 17"/>
              <a:gd name="T13" fmla="*/ 1 h 12"/>
              <a:gd name="T14" fmla="*/ 16 w 17"/>
              <a:gd name="T15" fmla="*/ 4 h 12"/>
              <a:gd name="T16" fmla="*/ 8 w 17"/>
              <a:gd name="T17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12">
                <a:moveTo>
                  <a:pt x="8" y="12"/>
                </a:move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4" y="0"/>
                  <a:pt x="5" y="1"/>
                </a:cubicBezTo>
                <a:cubicBezTo>
                  <a:pt x="8" y="5"/>
                  <a:pt x="8" y="5"/>
                  <a:pt x="8" y="5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0"/>
                  <a:pt x="15" y="0"/>
                  <a:pt x="16" y="1"/>
                </a:cubicBezTo>
                <a:cubicBezTo>
                  <a:pt x="17" y="2"/>
                  <a:pt x="17" y="3"/>
                  <a:pt x="16" y="4"/>
                </a:cubicBezTo>
                <a:lnTo>
                  <a:pt x="8" y="12"/>
                </a:lnTo>
                <a:close/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3D93AAC0-6799-43F8-AD94-EE639A720664}"/>
              </a:ext>
            </a:extLst>
          </p:cNvPr>
          <p:cNvSpPr>
            <a:spLocks/>
          </p:cNvSpPr>
          <p:nvPr userDrawn="1"/>
        </p:nvSpPr>
        <p:spPr bwMode="auto">
          <a:xfrm>
            <a:off x="2281238" y="2765426"/>
            <a:ext cx="142875" cy="111125"/>
          </a:xfrm>
          <a:custGeom>
            <a:avLst/>
            <a:gdLst>
              <a:gd name="T0" fmla="*/ 47 w 49"/>
              <a:gd name="T1" fmla="*/ 38 h 38"/>
              <a:gd name="T2" fmla="*/ 0 w 49"/>
              <a:gd name="T3" fmla="*/ 3 h 38"/>
              <a:gd name="T4" fmla="*/ 2 w 49"/>
              <a:gd name="T5" fmla="*/ 0 h 38"/>
              <a:gd name="T6" fmla="*/ 5 w 49"/>
              <a:gd name="T7" fmla="*/ 2 h 38"/>
              <a:gd name="T8" fmla="*/ 47 w 49"/>
              <a:gd name="T9" fmla="*/ 33 h 38"/>
              <a:gd name="T10" fmla="*/ 49 w 49"/>
              <a:gd name="T11" fmla="*/ 35 h 38"/>
              <a:gd name="T12" fmla="*/ 47 w 49"/>
              <a:gd name="T13" fmla="*/ 3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" h="38">
                <a:moveTo>
                  <a:pt x="47" y="38"/>
                </a:moveTo>
                <a:cubicBezTo>
                  <a:pt x="25" y="38"/>
                  <a:pt x="7" y="24"/>
                  <a:pt x="0" y="3"/>
                </a:cubicBezTo>
                <a:cubicBezTo>
                  <a:pt x="0" y="2"/>
                  <a:pt x="0" y="0"/>
                  <a:pt x="2" y="0"/>
                </a:cubicBezTo>
                <a:cubicBezTo>
                  <a:pt x="3" y="0"/>
                  <a:pt x="4" y="0"/>
                  <a:pt x="5" y="2"/>
                </a:cubicBezTo>
                <a:cubicBezTo>
                  <a:pt x="11" y="20"/>
                  <a:pt x="27" y="33"/>
                  <a:pt x="47" y="33"/>
                </a:cubicBezTo>
                <a:cubicBezTo>
                  <a:pt x="48" y="33"/>
                  <a:pt x="49" y="34"/>
                  <a:pt x="49" y="35"/>
                </a:cubicBezTo>
                <a:cubicBezTo>
                  <a:pt x="49" y="37"/>
                  <a:pt x="48" y="38"/>
                  <a:pt x="47" y="38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2" name="Freeform 17">
            <a:extLst>
              <a:ext uri="{FF2B5EF4-FFF2-40B4-BE49-F238E27FC236}">
                <a16:creationId xmlns:a16="http://schemas.microsoft.com/office/drawing/2014/main" id="{BFEE9D84-B949-4B5A-8E30-F3C352D69B5E}"/>
              </a:ext>
            </a:extLst>
          </p:cNvPr>
          <p:cNvSpPr>
            <a:spLocks/>
          </p:cNvSpPr>
          <p:nvPr userDrawn="1"/>
        </p:nvSpPr>
        <p:spPr bwMode="auto">
          <a:xfrm>
            <a:off x="2392363" y="2844801"/>
            <a:ext cx="34925" cy="46038"/>
          </a:xfrm>
          <a:custGeom>
            <a:avLst/>
            <a:gdLst>
              <a:gd name="T0" fmla="*/ 3 w 12"/>
              <a:gd name="T1" fmla="*/ 16 h 16"/>
              <a:gd name="T2" fmla="*/ 1 w 12"/>
              <a:gd name="T3" fmla="*/ 15 h 16"/>
              <a:gd name="T4" fmla="*/ 1 w 12"/>
              <a:gd name="T5" fmla="*/ 12 h 16"/>
              <a:gd name="T6" fmla="*/ 5 w 12"/>
              <a:gd name="T7" fmla="*/ 8 h 16"/>
              <a:gd name="T8" fmla="*/ 1 w 12"/>
              <a:gd name="T9" fmla="*/ 4 h 16"/>
              <a:gd name="T10" fmla="*/ 1 w 12"/>
              <a:gd name="T11" fmla="*/ 1 h 16"/>
              <a:gd name="T12" fmla="*/ 4 w 12"/>
              <a:gd name="T13" fmla="*/ 1 h 16"/>
              <a:gd name="T14" fmla="*/ 12 w 12"/>
              <a:gd name="T15" fmla="*/ 8 h 16"/>
              <a:gd name="T16" fmla="*/ 4 w 12"/>
              <a:gd name="T17" fmla="*/ 16 h 16"/>
              <a:gd name="T18" fmla="*/ 3 w 12"/>
              <a:gd name="T1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16">
                <a:moveTo>
                  <a:pt x="3" y="16"/>
                </a:moveTo>
                <a:cubicBezTo>
                  <a:pt x="2" y="16"/>
                  <a:pt x="1" y="16"/>
                  <a:pt x="1" y="15"/>
                </a:cubicBezTo>
                <a:cubicBezTo>
                  <a:pt x="0" y="14"/>
                  <a:pt x="0" y="13"/>
                  <a:pt x="1" y="12"/>
                </a:cubicBezTo>
                <a:cubicBezTo>
                  <a:pt x="5" y="8"/>
                  <a:pt x="5" y="8"/>
                  <a:pt x="5" y="8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2"/>
                  <a:pt x="1" y="1"/>
                </a:cubicBezTo>
                <a:cubicBezTo>
                  <a:pt x="2" y="0"/>
                  <a:pt x="3" y="0"/>
                  <a:pt x="4" y="1"/>
                </a:cubicBezTo>
                <a:cubicBezTo>
                  <a:pt x="12" y="8"/>
                  <a:pt x="12" y="8"/>
                  <a:pt x="12" y="8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6"/>
                  <a:pt x="3" y="16"/>
                  <a:pt x="3" y="16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3" name="Freeform 18">
            <a:extLst>
              <a:ext uri="{FF2B5EF4-FFF2-40B4-BE49-F238E27FC236}">
                <a16:creationId xmlns:a16="http://schemas.microsoft.com/office/drawing/2014/main" id="{D312E135-94FF-4216-85C9-9EA179F22D48}"/>
              </a:ext>
            </a:extLst>
          </p:cNvPr>
          <p:cNvSpPr>
            <a:spLocks/>
          </p:cNvSpPr>
          <p:nvPr userDrawn="1"/>
        </p:nvSpPr>
        <p:spPr bwMode="auto">
          <a:xfrm>
            <a:off x="2459038" y="2727326"/>
            <a:ext cx="114300" cy="146050"/>
          </a:xfrm>
          <a:custGeom>
            <a:avLst/>
            <a:gdLst>
              <a:gd name="T0" fmla="*/ 3 w 39"/>
              <a:gd name="T1" fmla="*/ 50 h 50"/>
              <a:gd name="T2" fmla="*/ 1 w 39"/>
              <a:gd name="T3" fmla="*/ 48 h 50"/>
              <a:gd name="T4" fmla="*/ 2 w 39"/>
              <a:gd name="T5" fmla="*/ 45 h 50"/>
              <a:gd name="T6" fmla="*/ 34 w 39"/>
              <a:gd name="T7" fmla="*/ 3 h 50"/>
              <a:gd name="T8" fmla="*/ 36 w 39"/>
              <a:gd name="T9" fmla="*/ 0 h 50"/>
              <a:gd name="T10" fmla="*/ 39 w 39"/>
              <a:gd name="T11" fmla="*/ 3 h 50"/>
              <a:gd name="T12" fmla="*/ 4 w 39"/>
              <a:gd name="T13" fmla="*/ 50 h 50"/>
              <a:gd name="T14" fmla="*/ 3 w 39"/>
              <a:gd name="T15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" h="50">
                <a:moveTo>
                  <a:pt x="3" y="50"/>
                </a:moveTo>
                <a:cubicBezTo>
                  <a:pt x="2" y="50"/>
                  <a:pt x="1" y="49"/>
                  <a:pt x="1" y="48"/>
                </a:cubicBezTo>
                <a:cubicBezTo>
                  <a:pt x="0" y="47"/>
                  <a:pt x="1" y="45"/>
                  <a:pt x="2" y="45"/>
                </a:cubicBezTo>
                <a:cubicBezTo>
                  <a:pt x="21" y="39"/>
                  <a:pt x="34" y="23"/>
                  <a:pt x="34" y="3"/>
                </a:cubicBezTo>
                <a:cubicBezTo>
                  <a:pt x="34" y="1"/>
                  <a:pt x="35" y="0"/>
                  <a:pt x="36" y="0"/>
                </a:cubicBezTo>
                <a:cubicBezTo>
                  <a:pt x="38" y="0"/>
                  <a:pt x="39" y="1"/>
                  <a:pt x="39" y="3"/>
                </a:cubicBezTo>
                <a:cubicBezTo>
                  <a:pt x="39" y="25"/>
                  <a:pt x="25" y="43"/>
                  <a:pt x="4" y="50"/>
                </a:cubicBezTo>
                <a:cubicBezTo>
                  <a:pt x="4" y="50"/>
                  <a:pt x="3" y="50"/>
                  <a:pt x="3" y="50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4" name="Freeform 19">
            <a:extLst>
              <a:ext uri="{FF2B5EF4-FFF2-40B4-BE49-F238E27FC236}">
                <a16:creationId xmlns:a16="http://schemas.microsoft.com/office/drawing/2014/main" id="{52248D11-CB7E-4EB9-A81C-4BA8194485D8}"/>
              </a:ext>
            </a:extLst>
          </p:cNvPr>
          <p:cNvSpPr>
            <a:spLocks/>
          </p:cNvSpPr>
          <p:nvPr userDrawn="1"/>
        </p:nvSpPr>
        <p:spPr bwMode="auto">
          <a:xfrm>
            <a:off x="2541588" y="2724151"/>
            <a:ext cx="49213" cy="38100"/>
          </a:xfrm>
          <a:custGeom>
            <a:avLst/>
            <a:gdLst>
              <a:gd name="T0" fmla="*/ 3 w 17"/>
              <a:gd name="T1" fmla="*/ 12 h 13"/>
              <a:gd name="T2" fmla="*/ 1 w 17"/>
              <a:gd name="T3" fmla="*/ 12 h 13"/>
              <a:gd name="T4" fmla="*/ 1 w 17"/>
              <a:gd name="T5" fmla="*/ 8 h 13"/>
              <a:gd name="T6" fmla="*/ 8 w 17"/>
              <a:gd name="T7" fmla="*/ 0 h 13"/>
              <a:gd name="T8" fmla="*/ 16 w 17"/>
              <a:gd name="T9" fmla="*/ 8 h 13"/>
              <a:gd name="T10" fmla="*/ 16 w 17"/>
              <a:gd name="T11" fmla="*/ 12 h 13"/>
              <a:gd name="T12" fmla="*/ 12 w 17"/>
              <a:gd name="T13" fmla="*/ 11 h 13"/>
              <a:gd name="T14" fmla="*/ 8 w 17"/>
              <a:gd name="T15" fmla="*/ 7 h 13"/>
              <a:gd name="T16" fmla="*/ 5 w 17"/>
              <a:gd name="T17" fmla="*/ 11 h 13"/>
              <a:gd name="T18" fmla="*/ 3 w 17"/>
              <a:gd name="T19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" h="13">
                <a:moveTo>
                  <a:pt x="3" y="12"/>
                </a:moveTo>
                <a:cubicBezTo>
                  <a:pt x="2" y="12"/>
                  <a:pt x="2" y="12"/>
                  <a:pt x="1" y="12"/>
                </a:cubicBezTo>
                <a:cubicBezTo>
                  <a:pt x="0" y="11"/>
                  <a:pt x="0" y="9"/>
                  <a:pt x="1" y="8"/>
                </a:cubicBezTo>
                <a:cubicBezTo>
                  <a:pt x="8" y="0"/>
                  <a:pt x="8" y="0"/>
                  <a:pt x="8" y="0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9"/>
                  <a:pt x="17" y="11"/>
                  <a:pt x="16" y="12"/>
                </a:cubicBezTo>
                <a:cubicBezTo>
                  <a:pt x="15" y="13"/>
                  <a:pt x="13" y="13"/>
                  <a:pt x="12" y="11"/>
                </a:cubicBezTo>
                <a:cubicBezTo>
                  <a:pt x="8" y="7"/>
                  <a:pt x="8" y="7"/>
                  <a:pt x="8" y="7"/>
                </a:cubicBezTo>
                <a:cubicBezTo>
                  <a:pt x="5" y="11"/>
                  <a:pt x="5" y="11"/>
                  <a:pt x="5" y="11"/>
                </a:cubicBezTo>
                <a:cubicBezTo>
                  <a:pt x="4" y="12"/>
                  <a:pt x="3" y="12"/>
                  <a:pt x="3" y="12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5" name="Freeform 20">
            <a:extLst>
              <a:ext uri="{FF2B5EF4-FFF2-40B4-BE49-F238E27FC236}">
                <a16:creationId xmlns:a16="http://schemas.microsoft.com/office/drawing/2014/main" id="{82763B6D-3C65-4085-BC81-49430F1E86B4}"/>
              </a:ext>
            </a:extLst>
          </p:cNvPr>
          <p:cNvSpPr>
            <a:spLocks/>
          </p:cNvSpPr>
          <p:nvPr userDrawn="1"/>
        </p:nvSpPr>
        <p:spPr bwMode="auto">
          <a:xfrm>
            <a:off x="2424113" y="2581276"/>
            <a:ext cx="149225" cy="114300"/>
          </a:xfrm>
          <a:custGeom>
            <a:avLst/>
            <a:gdLst>
              <a:gd name="T0" fmla="*/ 48 w 51"/>
              <a:gd name="T1" fmla="*/ 39 h 39"/>
              <a:gd name="T2" fmla="*/ 45 w 51"/>
              <a:gd name="T3" fmla="*/ 37 h 39"/>
              <a:gd name="T4" fmla="*/ 3 w 51"/>
              <a:gd name="T5" fmla="*/ 5 h 39"/>
              <a:gd name="T6" fmla="*/ 0 w 51"/>
              <a:gd name="T7" fmla="*/ 2 h 39"/>
              <a:gd name="T8" fmla="*/ 3 w 51"/>
              <a:gd name="T9" fmla="*/ 0 h 39"/>
              <a:gd name="T10" fmla="*/ 50 w 51"/>
              <a:gd name="T11" fmla="*/ 36 h 39"/>
              <a:gd name="T12" fmla="*/ 48 w 51"/>
              <a:gd name="T13" fmla="*/ 39 h 39"/>
              <a:gd name="T14" fmla="*/ 48 w 51"/>
              <a:gd name="T15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39">
                <a:moveTo>
                  <a:pt x="48" y="39"/>
                </a:moveTo>
                <a:cubicBezTo>
                  <a:pt x="47" y="39"/>
                  <a:pt x="46" y="38"/>
                  <a:pt x="45" y="37"/>
                </a:cubicBezTo>
                <a:cubicBezTo>
                  <a:pt x="40" y="17"/>
                  <a:pt x="23" y="5"/>
                  <a:pt x="3" y="5"/>
                </a:cubicBezTo>
                <a:cubicBezTo>
                  <a:pt x="2" y="5"/>
                  <a:pt x="0" y="3"/>
                  <a:pt x="0" y="2"/>
                </a:cubicBezTo>
                <a:cubicBezTo>
                  <a:pt x="0" y="1"/>
                  <a:pt x="2" y="0"/>
                  <a:pt x="3" y="0"/>
                </a:cubicBezTo>
                <a:cubicBezTo>
                  <a:pt x="26" y="0"/>
                  <a:pt x="44" y="14"/>
                  <a:pt x="50" y="36"/>
                </a:cubicBezTo>
                <a:cubicBezTo>
                  <a:pt x="51" y="37"/>
                  <a:pt x="50" y="39"/>
                  <a:pt x="48" y="39"/>
                </a:cubicBezTo>
                <a:cubicBezTo>
                  <a:pt x="48" y="39"/>
                  <a:pt x="48" y="39"/>
                  <a:pt x="48" y="39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6" name="Freeform 21">
            <a:extLst>
              <a:ext uri="{FF2B5EF4-FFF2-40B4-BE49-F238E27FC236}">
                <a16:creationId xmlns:a16="http://schemas.microsoft.com/office/drawing/2014/main" id="{23EA2137-64BE-44A8-9D54-B37B311B1424}"/>
              </a:ext>
            </a:extLst>
          </p:cNvPr>
          <p:cNvSpPr>
            <a:spLocks/>
          </p:cNvSpPr>
          <p:nvPr userDrawn="1"/>
        </p:nvSpPr>
        <p:spPr bwMode="auto">
          <a:xfrm>
            <a:off x="2420938" y="2563813"/>
            <a:ext cx="38100" cy="46038"/>
          </a:xfrm>
          <a:custGeom>
            <a:avLst/>
            <a:gdLst>
              <a:gd name="T0" fmla="*/ 10 w 13"/>
              <a:gd name="T1" fmla="*/ 16 h 16"/>
              <a:gd name="T2" fmla="*/ 8 w 13"/>
              <a:gd name="T3" fmla="*/ 16 h 16"/>
              <a:gd name="T4" fmla="*/ 0 w 13"/>
              <a:gd name="T5" fmla="*/ 8 h 16"/>
              <a:gd name="T6" fmla="*/ 8 w 13"/>
              <a:gd name="T7" fmla="*/ 1 h 16"/>
              <a:gd name="T8" fmla="*/ 12 w 13"/>
              <a:gd name="T9" fmla="*/ 1 h 16"/>
              <a:gd name="T10" fmla="*/ 12 w 13"/>
              <a:gd name="T11" fmla="*/ 4 h 16"/>
              <a:gd name="T12" fmla="*/ 8 w 13"/>
              <a:gd name="T13" fmla="*/ 8 h 16"/>
              <a:gd name="T14" fmla="*/ 12 w 13"/>
              <a:gd name="T15" fmla="*/ 12 h 16"/>
              <a:gd name="T16" fmla="*/ 12 w 13"/>
              <a:gd name="T17" fmla="*/ 15 h 16"/>
              <a:gd name="T18" fmla="*/ 10 w 13"/>
              <a:gd name="T1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16">
                <a:moveTo>
                  <a:pt x="10" y="16"/>
                </a:moveTo>
                <a:cubicBezTo>
                  <a:pt x="9" y="16"/>
                  <a:pt x="9" y="16"/>
                  <a:pt x="8" y="16"/>
                </a:cubicBezTo>
                <a:cubicBezTo>
                  <a:pt x="0" y="8"/>
                  <a:pt x="0" y="8"/>
                  <a:pt x="0" y="8"/>
                </a:cubicBezTo>
                <a:cubicBezTo>
                  <a:pt x="8" y="1"/>
                  <a:pt x="8" y="1"/>
                  <a:pt x="8" y="1"/>
                </a:cubicBezTo>
                <a:cubicBezTo>
                  <a:pt x="9" y="0"/>
                  <a:pt x="11" y="0"/>
                  <a:pt x="12" y="1"/>
                </a:cubicBezTo>
                <a:cubicBezTo>
                  <a:pt x="13" y="2"/>
                  <a:pt x="13" y="3"/>
                  <a:pt x="12" y="4"/>
                </a:cubicBezTo>
                <a:cubicBezTo>
                  <a:pt x="8" y="8"/>
                  <a:pt x="8" y="8"/>
                  <a:pt x="8" y="8"/>
                </a:cubicBezTo>
                <a:cubicBezTo>
                  <a:pt x="12" y="12"/>
                  <a:pt x="12" y="12"/>
                  <a:pt x="12" y="12"/>
                </a:cubicBezTo>
                <a:cubicBezTo>
                  <a:pt x="13" y="13"/>
                  <a:pt x="13" y="14"/>
                  <a:pt x="12" y="15"/>
                </a:cubicBezTo>
                <a:cubicBezTo>
                  <a:pt x="11" y="16"/>
                  <a:pt x="11" y="16"/>
                  <a:pt x="10" y="16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8" name="AutoShape 23">
            <a:extLst>
              <a:ext uri="{FF2B5EF4-FFF2-40B4-BE49-F238E27FC236}">
                <a16:creationId xmlns:a16="http://schemas.microsoft.com/office/drawing/2014/main" id="{39B56EC3-34C0-46B9-ACCE-1CF65A12C33D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965575" y="2598738"/>
            <a:ext cx="334963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9" name="Freeform 25">
            <a:extLst>
              <a:ext uri="{FF2B5EF4-FFF2-40B4-BE49-F238E27FC236}">
                <a16:creationId xmlns:a16="http://schemas.microsoft.com/office/drawing/2014/main" id="{0753B486-7B18-4409-AD17-A55863FD8B3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62400" y="2598738"/>
            <a:ext cx="341313" cy="306387"/>
          </a:xfrm>
          <a:custGeom>
            <a:avLst/>
            <a:gdLst>
              <a:gd name="T0" fmla="*/ 81 w 122"/>
              <a:gd name="T1" fmla="*/ 84 h 109"/>
              <a:gd name="T2" fmla="*/ 64 w 122"/>
              <a:gd name="T3" fmla="*/ 53 h 109"/>
              <a:gd name="T4" fmla="*/ 99 w 122"/>
              <a:gd name="T5" fmla="*/ 53 h 109"/>
              <a:gd name="T6" fmla="*/ 61 w 122"/>
              <a:gd name="T7" fmla="*/ 48 h 109"/>
              <a:gd name="T8" fmla="*/ 43 w 122"/>
              <a:gd name="T9" fmla="*/ 17 h 109"/>
              <a:gd name="T10" fmla="*/ 79 w 122"/>
              <a:gd name="T11" fmla="*/ 17 h 109"/>
              <a:gd name="T12" fmla="*/ 61 w 122"/>
              <a:gd name="T13" fmla="*/ 48 h 109"/>
              <a:gd name="T14" fmla="*/ 40 w 122"/>
              <a:gd name="T15" fmla="*/ 84 h 109"/>
              <a:gd name="T16" fmla="*/ 22 w 122"/>
              <a:gd name="T17" fmla="*/ 53 h 109"/>
              <a:gd name="T18" fmla="*/ 58 w 122"/>
              <a:gd name="T19" fmla="*/ 53 h 109"/>
              <a:gd name="T20" fmla="*/ 120 w 122"/>
              <a:gd name="T21" fmla="*/ 83 h 109"/>
              <a:gd name="T22" fmla="*/ 105 w 122"/>
              <a:gd name="T23" fmla="*/ 53 h 109"/>
              <a:gd name="T24" fmla="*/ 121 w 122"/>
              <a:gd name="T25" fmla="*/ 41 h 109"/>
              <a:gd name="T26" fmla="*/ 102 w 122"/>
              <a:gd name="T27" fmla="*/ 48 h 109"/>
              <a:gd name="T28" fmla="*/ 85 w 122"/>
              <a:gd name="T29" fmla="*/ 17 h 109"/>
              <a:gd name="T30" fmla="*/ 100 w 122"/>
              <a:gd name="T31" fmla="*/ 5 h 109"/>
              <a:gd name="T32" fmla="*/ 82 w 122"/>
              <a:gd name="T33" fmla="*/ 12 h 109"/>
              <a:gd name="T34" fmla="*/ 59 w 122"/>
              <a:gd name="T35" fmla="*/ 0 h 109"/>
              <a:gd name="T36" fmla="*/ 25 w 122"/>
              <a:gd name="T37" fmla="*/ 3 h 109"/>
              <a:gd name="T38" fmla="*/ 22 w 122"/>
              <a:gd name="T39" fmla="*/ 9 h 109"/>
              <a:gd name="T40" fmla="*/ 37 w 122"/>
              <a:gd name="T41" fmla="*/ 38 h 109"/>
              <a:gd name="T42" fmla="*/ 16 w 122"/>
              <a:gd name="T43" fmla="*/ 51 h 109"/>
              <a:gd name="T44" fmla="*/ 2 w 122"/>
              <a:gd name="T45" fmla="*/ 82 h 109"/>
              <a:gd name="T46" fmla="*/ 3 w 122"/>
              <a:gd name="T47" fmla="*/ 88 h 109"/>
              <a:gd name="T48" fmla="*/ 19 w 122"/>
              <a:gd name="T49" fmla="*/ 79 h 109"/>
              <a:gd name="T50" fmla="*/ 40 w 122"/>
              <a:gd name="T51" fmla="*/ 91 h 109"/>
              <a:gd name="T52" fmla="*/ 61 w 122"/>
              <a:gd name="T53" fmla="*/ 79 h 109"/>
              <a:gd name="T54" fmla="*/ 78 w 122"/>
              <a:gd name="T55" fmla="*/ 106 h 109"/>
              <a:gd name="T56" fmla="*/ 84 w 122"/>
              <a:gd name="T57" fmla="*/ 106 h 109"/>
              <a:gd name="T58" fmla="*/ 102 w 122"/>
              <a:gd name="T59" fmla="*/ 79 h 109"/>
              <a:gd name="T60" fmla="*/ 119 w 122"/>
              <a:gd name="T61" fmla="*/ 88 h 109"/>
              <a:gd name="T62" fmla="*/ 120 w 122"/>
              <a:gd name="T63" fmla="*/ 8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2" h="109">
                <a:moveTo>
                  <a:pt x="99" y="74"/>
                </a:moveTo>
                <a:cubicBezTo>
                  <a:pt x="81" y="84"/>
                  <a:pt x="81" y="84"/>
                  <a:pt x="81" y="84"/>
                </a:cubicBezTo>
                <a:cubicBezTo>
                  <a:pt x="64" y="74"/>
                  <a:pt x="64" y="74"/>
                  <a:pt x="64" y="74"/>
                </a:cubicBezTo>
                <a:cubicBezTo>
                  <a:pt x="64" y="53"/>
                  <a:pt x="64" y="53"/>
                  <a:pt x="64" y="53"/>
                </a:cubicBezTo>
                <a:cubicBezTo>
                  <a:pt x="81" y="43"/>
                  <a:pt x="81" y="43"/>
                  <a:pt x="81" y="43"/>
                </a:cubicBezTo>
                <a:cubicBezTo>
                  <a:pt x="99" y="53"/>
                  <a:pt x="99" y="53"/>
                  <a:pt x="99" y="53"/>
                </a:cubicBezTo>
                <a:lnTo>
                  <a:pt x="99" y="74"/>
                </a:lnTo>
                <a:close/>
                <a:moveTo>
                  <a:pt x="61" y="48"/>
                </a:moveTo>
                <a:cubicBezTo>
                  <a:pt x="43" y="37"/>
                  <a:pt x="43" y="37"/>
                  <a:pt x="43" y="37"/>
                </a:cubicBezTo>
                <a:cubicBezTo>
                  <a:pt x="43" y="17"/>
                  <a:pt x="43" y="17"/>
                  <a:pt x="43" y="17"/>
                </a:cubicBezTo>
                <a:cubicBezTo>
                  <a:pt x="61" y="6"/>
                  <a:pt x="61" y="6"/>
                  <a:pt x="61" y="6"/>
                </a:cubicBezTo>
                <a:cubicBezTo>
                  <a:pt x="79" y="17"/>
                  <a:pt x="79" y="17"/>
                  <a:pt x="79" y="17"/>
                </a:cubicBezTo>
                <a:cubicBezTo>
                  <a:pt x="79" y="37"/>
                  <a:pt x="79" y="37"/>
                  <a:pt x="79" y="37"/>
                </a:cubicBezTo>
                <a:lnTo>
                  <a:pt x="61" y="48"/>
                </a:lnTo>
                <a:close/>
                <a:moveTo>
                  <a:pt x="58" y="74"/>
                </a:moveTo>
                <a:cubicBezTo>
                  <a:pt x="40" y="84"/>
                  <a:pt x="40" y="84"/>
                  <a:pt x="40" y="84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53"/>
                  <a:pt x="22" y="53"/>
                  <a:pt x="22" y="53"/>
                </a:cubicBezTo>
                <a:cubicBezTo>
                  <a:pt x="40" y="43"/>
                  <a:pt x="40" y="43"/>
                  <a:pt x="40" y="43"/>
                </a:cubicBezTo>
                <a:cubicBezTo>
                  <a:pt x="58" y="53"/>
                  <a:pt x="58" y="53"/>
                  <a:pt x="58" y="53"/>
                </a:cubicBezTo>
                <a:lnTo>
                  <a:pt x="58" y="74"/>
                </a:lnTo>
                <a:close/>
                <a:moveTo>
                  <a:pt x="120" y="83"/>
                </a:moveTo>
                <a:cubicBezTo>
                  <a:pt x="105" y="74"/>
                  <a:pt x="105" y="74"/>
                  <a:pt x="105" y="74"/>
                </a:cubicBezTo>
                <a:cubicBezTo>
                  <a:pt x="105" y="53"/>
                  <a:pt x="105" y="53"/>
                  <a:pt x="105" y="53"/>
                </a:cubicBezTo>
                <a:cubicBezTo>
                  <a:pt x="120" y="45"/>
                  <a:pt x="120" y="45"/>
                  <a:pt x="120" y="45"/>
                </a:cubicBezTo>
                <a:cubicBezTo>
                  <a:pt x="121" y="44"/>
                  <a:pt x="121" y="42"/>
                  <a:pt x="121" y="41"/>
                </a:cubicBezTo>
                <a:cubicBezTo>
                  <a:pt x="120" y="40"/>
                  <a:pt x="118" y="39"/>
                  <a:pt x="117" y="40"/>
                </a:cubicBezTo>
                <a:cubicBezTo>
                  <a:pt x="102" y="48"/>
                  <a:pt x="102" y="48"/>
                  <a:pt x="102" y="48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17"/>
                  <a:pt x="85" y="17"/>
                  <a:pt x="85" y="17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8"/>
                  <a:pt x="101" y="6"/>
                  <a:pt x="100" y="5"/>
                </a:cubicBezTo>
                <a:cubicBezTo>
                  <a:pt x="100" y="3"/>
                  <a:pt x="98" y="3"/>
                  <a:pt x="96" y="3"/>
                </a:cubicBezTo>
                <a:cubicBezTo>
                  <a:pt x="82" y="12"/>
                  <a:pt x="82" y="12"/>
                  <a:pt x="82" y="12"/>
                </a:cubicBez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0" y="0"/>
                  <a:pt x="59" y="0"/>
                </a:cubicBezTo>
                <a:cubicBezTo>
                  <a:pt x="40" y="12"/>
                  <a:pt x="40" y="12"/>
                  <a:pt x="40" y="12"/>
                </a:cubicBezTo>
                <a:cubicBezTo>
                  <a:pt x="25" y="3"/>
                  <a:pt x="25" y="3"/>
                  <a:pt x="25" y="3"/>
                </a:cubicBezTo>
                <a:cubicBezTo>
                  <a:pt x="24" y="3"/>
                  <a:pt x="22" y="3"/>
                  <a:pt x="21" y="4"/>
                </a:cubicBezTo>
                <a:cubicBezTo>
                  <a:pt x="20" y="6"/>
                  <a:pt x="21" y="8"/>
                  <a:pt x="22" y="9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38"/>
                  <a:pt x="37" y="38"/>
                  <a:pt x="37" y="38"/>
                </a:cubicBezTo>
                <a:cubicBezTo>
                  <a:pt x="18" y="49"/>
                  <a:pt x="18" y="49"/>
                  <a:pt x="18" y="49"/>
                </a:cubicBezTo>
                <a:cubicBezTo>
                  <a:pt x="17" y="49"/>
                  <a:pt x="16" y="50"/>
                  <a:pt x="16" y="51"/>
                </a:cubicBezTo>
                <a:cubicBezTo>
                  <a:pt x="16" y="74"/>
                  <a:pt x="16" y="74"/>
                  <a:pt x="16" y="74"/>
                </a:cubicBezTo>
                <a:cubicBezTo>
                  <a:pt x="2" y="82"/>
                  <a:pt x="2" y="82"/>
                  <a:pt x="2" y="82"/>
                </a:cubicBezTo>
                <a:cubicBezTo>
                  <a:pt x="0" y="83"/>
                  <a:pt x="0" y="85"/>
                  <a:pt x="0" y="87"/>
                </a:cubicBezTo>
                <a:cubicBezTo>
                  <a:pt x="1" y="87"/>
                  <a:pt x="2" y="88"/>
                  <a:pt x="3" y="88"/>
                </a:cubicBezTo>
                <a:cubicBezTo>
                  <a:pt x="4" y="88"/>
                  <a:pt x="4" y="88"/>
                  <a:pt x="5" y="88"/>
                </a:cubicBezTo>
                <a:cubicBezTo>
                  <a:pt x="19" y="79"/>
                  <a:pt x="19" y="79"/>
                  <a:pt x="19" y="79"/>
                </a:cubicBezTo>
                <a:cubicBezTo>
                  <a:pt x="38" y="90"/>
                  <a:pt x="38" y="90"/>
                  <a:pt x="38" y="90"/>
                </a:cubicBezTo>
                <a:cubicBezTo>
                  <a:pt x="39" y="90"/>
                  <a:pt x="39" y="91"/>
                  <a:pt x="40" y="91"/>
                </a:cubicBezTo>
                <a:cubicBezTo>
                  <a:pt x="40" y="91"/>
                  <a:pt x="41" y="90"/>
                  <a:pt x="41" y="90"/>
                </a:cubicBezTo>
                <a:cubicBezTo>
                  <a:pt x="61" y="79"/>
                  <a:pt x="61" y="79"/>
                  <a:pt x="61" y="79"/>
                </a:cubicBezTo>
                <a:cubicBezTo>
                  <a:pt x="78" y="89"/>
                  <a:pt x="78" y="89"/>
                  <a:pt x="78" y="89"/>
                </a:cubicBezTo>
                <a:cubicBezTo>
                  <a:pt x="78" y="106"/>
                  <a:pt x="78" y="106"/>
                  <a:pt x="78" y="106"/>
                </a:cubicBezTo>
                <a:cubicBezTo>
                  <a:pt x="78" y="108"/>
                  <a:pt x="80" y="109"/>
                  <a:pt x="81" y="109"/>
                </a:cubicBezTo>
                <a:cubicBezTo>
                  <a:pt x="83" y="109"/>
                  <a:pt x="84" y="108"/>
                  <a:pt x="84" y="106"/>
                </a:cubicBezTo>
                <a:cubicBezTo>
                  <a:pt x="84" y="89"/>
                  <a:pt x="84" y="89"/>
                  <a:pt x="84" y="8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18" y="88"/>
                  <a:pt x="118" y="88"/>
                  <a:pt x="119" y="88"/>
                </a:cubicBezTo>
                <a:cubicBezTo>
                  <a:pt x="120" y="88"/>
                  <a:pt x="121" y="88"/>
                  <a:pt x="121" y="87"/>
                </a:cubicBezTo>
                <a:cubicBezTo>
                  <a:pt x="122" y="85"/>
                  <a:pt x="122" y="83"/>
                  <a:pt x="120" y="83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1" name="AutoShape 27">
            <a:extLst>
              <a:ext uri="{FF2B5EF4-FFF2-40B4-BE49-F238E27FC236}">
                <a16:creationId xmlns:a16="http://schemas.microsoft.com/office/drawing/2014/main" id="{64FE7C10-40F7-4532-99EE-668E0680AAAD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864100" y="2574925"/>
            <a:ext cx="274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2" name="Freeform 29">
            <a:extLst>
              <a:ext uri="{FF2B5EF4-FFF2-40B4-BE49-F238E27FC236}">
                <a16:creationId xmlns:a16="http://schemas.microsoft.com/office/drawing/2014/main" id="{A4F87EAA-B1FF-479E-BC24-629391870C7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860925" y="2574925"/>
            <a:ext cx="284163" cy="304800"/>
          </a:xfrm>
          <a:custGeom>
            <a:avLst/>
            <a:gdLst>
              <a:gd name="T0" fmla="*/ 44 w 99"/>
              <a:gd name="T1" fmla="*/ 53 h 107"/>
              <a:gd name="T2" fmla="*/ 54 w 99"/>
              <a:gd name="T3" fmla="*/ 53 h 107"/>
              <a:gd name="T4" fmla="*/ 91 w 99"/>
              <a:gd name="T5" fmla="*/ 77 h 107"/>
              <a:gd name="T6" fmla="*/ 81 w 99"/>
              <a:gd name="T7" fmla="*/ 81 h 107"/>
              <a:gd name="T8" fmla="*/ 71 w 99"/>
              <a:gd name="T9" fmla="*/ 66 h 107"/>
              <a:gd name="T10" fmla="*/ 91 w 99"/>
              <a:gd name="T11" fmla="*/ 77 h 107"/>
              <a:gd name="T12" fmla="*/ 77 w 99"/>
              <a:gd name="T13" fmla="*/ 53 h 107"/>
              <a:gd name="T14" fmla="*/ 71 w 99"/>
              <a:gd name="T15" fmla="*/ 53 h 107"/>
              <a:gd name="T16" fmla="*/ 81 w 99"/>
              <a:gd name="T17" fmla="*/ 26 h 107"/>
              <a:gd name="T18" fmla="*/ 81 w 99"/>
              <a:gd name="T19" fmla="*/ 50 h 107"/>
              <a:gd name="T20" fmla="*/ 68 w 99"/>
              <a:gd name="T21" fmla="*/ 27 h 107"/>
              <a:gd name="T22" fmla="*/ 65 w 99"/>
              <a:gd name="T23" fmla="*/ 63 h 107"/>
              <a:gd name="T24" fmla="*/ 49 w 99"/>
              <a:gd name="T25" fmla="*/ 72 h 107"/>
              <a:gd name="T26" fmla="*/ 33 w 99"/>
              <a:gd name="T27" fmla="*/ 63 h 107"/>
              <a:gd name="T28" fmla="*/ 33 w 99"/>
              <a:gd name="T29" fmla="*/ 44 h 107"/>
              <a:gd name="T30" fmla="*/ 49 w 99"/>
              <a:gd name="T31" fmla="*/ 35 h 107"/>
              <a:gd name="T32" fmla="*/ 65 w 99"/>
              <a:gd name="T33" fmla="*/ 44 h 107"/>
              <a:gd name="T34" fmla="*/ 65 w 99"/>
              <a:gd name="T35" fmla="*/ 63 h 107"/>
              <a:gd name="T36" fmla="*/ 55 w 99"/>
              <a:gd name="T37" fmla="*/ 75 h 107"/>
              <a:gd name="T38" fmla="*/ 65 w 99"/>
              <a:gd name="T39" fmla="*/ 70 h 107"/>
              <a:gd name="T40" fmla="*/ 49 w 99"/>
              <a:gd name="T41" fmla="*/ 102 h 107"/>
              <a:gd name="T42" fmla="*/ 49 w 99"/>
              <a:gd name="T43" fmla="*/ 78 h 107"/>
              <a:gd name="T44" fmla="*/ 49 w 99"/>
              <a:gd name="T45" fmla="*/ 102 h 107"/>
              <a:gd name="T46" fmla="*/ 38 w 99"/>
              <a:gd name="T47" fmla="*/ 72 h 107"/>
              <a:gd name="T48" fmla="*/ 35 w 99"/>
              <a:gd name="T49" fmla="*/ 78 h 107"/>
              <a:gd name="T50" fmla="*/ 35 w 99"/>
              <a:gd name="T51" fmla="*/ 29 h 107"/>
              <a:gd name="T52" fmla="*/ 38 w 99"/>
              <a:gd name="T53" fmla="*/ 34 h 107"/>
              <a:gd name="T54" fmla="*/ 35 w 99"/>
              <a:gd name="T55" fmla="*/ 29 h 107"/>
              <a:gd name="T56" fmla="*/ 62 w 99"/>
              <a:gd name="T57" fmla="*/ 24 h 107"/>
              <a:gd name="T58" fmla="*/ 36 w 99"/>
              <a:gd name="T59" fmla="*/ 24 h 107"/>
              <a:gd name="T60" fmla="*/ 65 w 99"/>
              <a:gd name="T61" fmla="*/ 37 h 107"/>
              <a:gd name="T62" fmla="*/ 55 w 99"/>
              <a:gd name="T63" fmla="*/ 32 h 107"/>
              <a:gd name="T64" fmla="*/ 65 w 99"/>
              <a:gd name="T65" fmla="*/ 37 h 107"/>
              <a:gd name="T66" fmla="*/ 7 w 99"/>
              <a:gd name="T67" fmla="*/ 77 h 107"/>
              <a:gd name="T68" fmla="*/ 17 w 99"/>
              <a:gd name="T69" fmla="*/ 57 h 107"/>
              <a:gd name="T70" fmla="*/ 30 w 99"/>
              <a:gd name="T71" fmla="*/ 79 h 107"/>
              <a:gd name="T72" fmla="*/ 27 w 99"/>
              <a:gd name="T73" fmla="*/ 59 h 107"/>
              <a:gd name="T74" fmla="*/ 27 w 99"/>
              <a:gd name="T75" fmla="*/ 48 h 107"/>
              <a:gd name="T76" fmla="*/ 27 w 99"/>
              <a:gd name="T77" fmla="*/ 59 h 107"/>
              <a:gd name="T78" fmla="*/ 18 w 99"/>
              <a:gd name="T79" fmla="*/ 26 h 107"/>
              <a:gd name="T80" fmla="*/ 28 w 99"/>
              <a:gd name="T81" fmla="*/ 41 h 107"/>
              <a:gd name="T82" fmla="*/ 13 w 99"/>
              <a:gd name="T83" fmla="*/ 46 h 107"/>
              <a:gd name="T84" fmla="*/ 95 w 99"/>
              <a:gd name="T85" fmla="*/ 27 h 107"/>
              <a:gd name="T86" fmla="*/ 67 w 99"/>
              <a:gd name="T87" fmla="*/ 22 h 107"/>
              <a:gd name="T88" fmla="*/ 31 w 99"/>
              <a:gd name="T89" fmla="*/ 22 h 107"/>
              <a:gd name="T90" fmla="*/ 3 w 99"/>
              <a:gd name="T91" fmla="*/ 27 h 107"/>
              <a:gd name="T92" fmla="*/ 13 w 99"/>
              <a:gd name="T93" fmla="*/ 53 h 107"/>
              <a:gd name="T94" fmla="*/ 3 w 99"/>
              <a:gd name="T95" fmla="*/ 80 h 107"/>
              <a:gd name="T96" fmla="*/ 31 w 99"/>
              <a:gd name="T97" fmla="*/ 85 h 107"/>
              <a:gd name="T98" fmla="*/ 67 w 99"/>
              <a:gd name="T99" fmla="*/ 85 h 107"/>
              <a:gd name="T100" fmla="*/ 81 w 99"/>
              <a:gd name="T101" fmla="*/ 87 h 107"/>
              <a:gd name="T102" fmla="*/ 85 w 99"/>
              <a:gd name="T103" fmla="*/ 53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9" h="107">
                <a:moveTo>
                  <a:pt x="49" y="49"/>
                </a:moveTo>
                <a:cubicBezTo>
                  <a:pt x="46" y="49"/>
                  <a:pt x="44" y="51"/>
                  <a:pt x="44" y="53"/>
                </a:cubicBezTo>
                <a:cubicBezTo>
                  <a:pt x="44" y="56"/>
                  <a:pt x="46" y="58"/>
                  <a:pt x="49" y="58"/>
                </a:cubicBezTo>
                <a:cubicBezTo>
                  <a:pt x="52" y="58"/>
                  <a:pt x="54" y="56"/>
                  <a:pt x="54" y="53"/>
                </a:cubicBezTo>
                <a:cubicBezTo>
                  <a:pt x="54" y="51"/>
                  <a:pt x="52" y="49"/>
                  <a:pt x="49" y="49"/>
                </a:cubicBezTo>
                <a:moveTo>
                  <a:pt x="91" y="77"/>
                </a:moveTo>
                <a:cubicBezTo>
                  <a:pt x="89" y="80"/>
                  <a:pt x="86" y="81"/>
                  <a:pt x="81" y="81"/>
                </a:cubicBezTo>
                <a:cubicBezTo>
                  <a:pt x="81" y="81"/>
                  <a:pt x="81" y="81"/>
                  <a:pt x="81" y="81"/>
                </a:cubicBezTo>
                <a:cubicBezTo>
                  <a:pt x="77" y="81"/>
                  <a:pt x="73" y="81"/>
                  <a:pt x="68" y="79"/>
                </a:cubicBezTo>
                <a:cubicBezTo>
                  <a:pt x="69" y="75"/>
                  <a:pt x="70" y="71"/>
                  <a:pt x="71" y="66"/>
                </a:cubicBezTo>
                <a:cubicBezTo>
                  <a:pt x="75" y="63"/>
                  <a:pt x="78" y="60"/>
                  <a:pt x="81" y="57"/>
                </a:cubicBezTo>
                <a:cubicBezTo>
                  <a:pt x="90" y="66"/>
                  <a:pt x="93" y="73"/>
                  <a:pt x="91" y="77"/>
                </a:cubicBezTo>
                <a:moveTo>
                  <a:pt x="71" y="48"/>
                </a:moveTo>
                <a:cubicBezTo>
                  <a:pt x="73" y="50"/>
                  <a:pt x="75" y="52"/>
                  <a:pt x="77" y="53"/>
                </a:cubicBezTo>
                <a:cubicBezTo>
                  <a:pt x="75" y="55"/>
                  <a:pt x="73" y="57"/>
                  <a:pt x="71" y="59"/>
                </a:cubicBezTo>
                <a:cubicBezTo>
                  <a:pt x="71" y="57"/>
                  <a:pt x="71" y="55"/>
                  <a:pt x="71" y="53"/>
                </a:cubicBezTo>
                <a:cubicBezTo>
                  <a:pt x="71" y="52"/>
                  <a:pt x="71" y="50"/>
                  <a:pt x="71" y="48"/>
                </a:cubicBezTo>
                <a:moveTo>
                  <a:pt x="81" y="26"/>
                </a:moveTo>
                <a:cubicBezTo>
                  <a:pt x="86" y="26"/>
                  <a:pt x="89" y="27"/>
                  <a:pt x="91" y="29"/>
                </a:cubicBezTo>
                <a:cubicBezTo>
                  <a:pt x="93" y="33"/>
                  <a:pt x="90" y="41"/>
                  <a:pt x="81" y="50"/>
                </a:cubicBezTo>
                <a:cubicBezTo>
                  <a:pt x="78" y="47"/>
                  <a:pt x="75" y="44"/>
                  <a:pt x="71" y="41"/>
                </a:cubicBezTo>
                <a:cubicBezTo>
                  <a:pt x="70" y="36"/>
                  <a:pt x="69" y="32"/>
                  <a:pt x="68" y="27"/>
                </a:cubicBezTo>
                <a:cubicBezTo>
                  <a:pt x="73" y="26"/>
                  <a:pt x="77" y="26"/>
                  <a:pt x="81" y="26"/>
                </a:cubicBezTo>
                <a:moveTo>
                  <a:pt x="65" y="63"/>
                </a:moveTo>
                <a:cubicBezTo>
                  <a:pt x="63" y="65"/>
                  <a:pt x="60" y="66"/>
                  <a:pt x="57" y="68"/>
                </a:cubicBezTo>
                <a:cubicBezTo>
                  <a:pt x="55" y="69"/>
                  <a:pt x="52" y="71"/>
                  <a:pt x="49" y="72"/>
                </a:cubicBezTo>
                <a:cubicBezTo>
                  <a:pt x="46" y="71"/>
                  <a:pt x="44" y="69"/>
                  <a:pt x="41" y="68"/>
                </a:cubicBezTo>
                <a:cubicBezTo>
                  <a:pt x="38" y="66"/>
                  <a:pt x="35" y="65"/>
                  <a:pt x="33" y="63"/>
                </a:cubicBezTo>
                <a:cubicBezTo>
                  <a:pt x="33" y="60"/>
                  <a:pt x="32" y="57"/>
                  <a:pt x="32" y="53"/>
                </a:cubicBezTo>
                <a:cubicBezTo>
                  <a:pt x="32" y="50"/>
                  <a:pt x="33" y="47"/>
                  <a:pt x="33" y="44"/>
                </a:cubicBezTo>
                <a:cubicBezTo>
                  <a:pt x="35" y="42"/>
                  <a:pt x="38" y="41"/>
                  <a:pt x="41" y="39"/>
                </a:cubicBezTo>
                <a:cubicBezTo>
                  <a:pt x="44" y="37"/>
                  <a:pt x="46" y="36"/>
                  <a:pt x="49" y="35"/>
                </a:cubicBezTo>
                <a:cubicBezTo>
                  <a:pt x="52" y="36"/>
                  <a:pt x="55" y="37"/>
                  <a:pt x="57" y="39"/>
                </a:cubicBezTo>
                <a:cubicBezTo>
                  <a:pt x="60" y="41"/>
                  <a:pt x="63" y="42"/>
                  <a:pt x="65" y="44"/>
                </a:cubicBezTo>
                <a:cubicBezTo>
                  <a:pt x="66" y="47"/>
                  <a:pt x="66" y="50"/>
                  <a:pt x="66" y="53"/>
                </a:cubicBezTo>
                <a:cubicBezTo>
                  <a:pt x="66" y="57"/>
                  <a:pt x="66" y="60"/>
                  <a:pt x="65" y="63"/>
                </a:cubicBezTo>
                <a:moveTo>
                  <a:pt x="63" y="78"/>
                </a:moveTo>
                <a:cubicBezTo>
                  <a:pt x="61" y="77"/>
                  <a:pt x="58" y="76"/>
                  <a:pt x="55" y="75"/>
                </a:cubicBezTo>
                <a:cubicBezTo>
                  <a:pt x="57" y="74"/>
                  <a:pt x="59" y="73"/>
                  <a:pt x="60" y="72"/>
                </a:cubicBezTo>
                <a:cubicBezTo>
                  <a:pt x="62" y="72"/>
                  <a:pt x="63" y="71"/>
                  <a:pt x="65" y="70"/>
                </a:cubicBezTo>
                <a:cubicBezTo>
                  <a:pt x="64" y="73"/>
                  <a:pt x="64" y="75"/>
                  <a:pt x="63" y="78"/>
                </a:cubicBezTo>
                <a:moveTo>
                  <a:pt x="49" y="102"/>
                </a:moveTo>
                <a:cubicBezTo>
                  <a:pt x="44" y="102"/>
                  <a:pt x="39" y="95"/>
                  <a:pt x="36" y="83"/>
                </a:cubicBezTo>
                <a:cubicBezTo>
                  <a:pt x="40" y="82"/>
                  <a:pt x="45" y="80"/>
                  <a:pt x="49" y="78"/>
                </a:cubicBezTo>
                <a:cubicBezTo>
                  <a:pt x="53" y="80"/>
                  <a:pt x="58" y="82"/>
                  <a:pt x="62" y="83"/>
                </a:cubicBezTo>
                <a:cubicBezTo>
                  <a:pt x="59" y="95"/>
                  <a:pt x="54" y="102"/>
                  <a:pt x="49" y="102"/>
                </a:cubicBezTo>
                <a:moveTo>
                  <a:pt x="33" y="70"/>
                </a:moveTo>
                <a:cubicBezTo>
                  <a:pt x="35" y="71"/>
                  <a:pt x="37" y="72"/>
                  <a:pt x="38" y="72"/>
                </a:cubicBezTo>
                <a:cubicBezTo>
                  <a:pt x="40" y="73"/>
                  <a:pt x="41" y="74"/>
                  <a:pt x="43" y="75"/>
                </a:cubicBezTo>
                <a:cubicBezTo>
                  <a:pt x="40" y="76"/>
                  <a:pt x="37" y="77"/>
                  <a:pt x="35" y="78"/>
                </a:cubicBezTo>
                <a:cubicBezTo>
                  <a:pt x="34" y="75"/>
                  <a:pt x="34" y="73"/>
                  <a:pt x="33" y="70"/>
                </a:cubicBezTo>
                <a:moveTo>
                  <a:pt x="35" y="29"/>
                </a:moveTo>
                <a:cubicBezTo>
                  <a:pt x="37" y="30"/>
                  <a:pt x="40" y="31"/>
                  <a:pt x="43" y="32"/>
                </a:cubicBezTo>
                <a:cubicBezTo>
                  <a:pt x="41" y="33"/>
                  <a:pt x="40" y="33"/>
                  <a:pt x="38" y="34"/>
                </a:cubicBezTo>
                <a:cubicBezTo>
                  <a:pt x="37" y="35"/>
                  <a:pt x="35" y="36"/>
                  <a:pt x="33" y="37"/>
                </a:cubicBezTo>
                <a:cubicBezTo>
                  <a:pt x="34" y="34"/>
                  <a:pt x="34" y="31"/>
                  <a:pt x="35" y="29"/>
                </a:cubicBezTo>
                <a:moveTo>
                  <a:pt x="49" y="5"/>
                </a:moveTo>
                <a:cubicBezTo>
                  <a:pt x="54" y="5"/>
                  <a:pt x="59" y="12"/>
                  <a:pt x="62" y="24"/>
                </a:cubicBezTo>
                <a:cubicBezTo>
                  <a:pt x="58" y="25"/>
                  <a:pt x="53" y="27"/>
                  <a:pt x="49" y="29"/>
                </a:cubicBezTo>
                <a:cubicBezTo>
                  <a:pt x="45" y="27"/>
                  <a:pt x="40" y="25"/>
                  <a:pt x="36" y="24"/>
                </a:cubicBezTo>
                <a:cubicBezTo>
                  <a:pt x="39" y="12"/>
                  <a:pt x="44" y="5"/>
                  <a:pt x="49" y="5"/>
                </a:cubicBezTo>
                <a:moveTo>
                  <a:pt x="65" y="37"/>
                </a:moveTo>
                <a:cubicBezTo>
                  <a:pt x="63" y="36"/>
                  <a:pt x="62" y="35"/>
                  <a:pt x="60" y="34"/>
                </a:cubicBezTo>
                <a:cubicBezTo>
                  <a:pt x="59" y="33"/>
                  <a:pt x="57" y="33"/>
                  <a:pt x="55" y="32"/>
                </a:cubicBezTo>
                <a:cubicBezTo>
                  <a:pt x="58" y="31"/>
                  <a:pt x="61" y="30"/>
                  <a:pt x="63" y="29"/>
                </a:cubicBezTo>
                <a:cubicBezTo>
                  <a:pt x="64" y="31"/>
                  <a:pt x="64" y="34"/>
                  <a:pt x="65" y="37"/>
                </a:cubicBezTo>
                <a:moveTo>
                  <a:pt x="18" y="81"/>
                </a:moveTo>
                <a:cubicBezTo>
                  <a:pt x="12" y="81"/>
                  <a:pt x="9" y="80"/>
                  <a:pt x="7" y="77"/>
                </a:cubicBezTo>
                <a:cubicBezTo>
                  <a:pt x="5" y="74"/>
                  <a:pt x="8" y="68"/>
                  <a:pt x="13" y="61"/>
                </a:cubicBezTo>
                <a:cubicBezTo>
                  <a:pt x="14" y="60"/>
                  <a:pt x="16" y="59"/>
                  <a:pt x="17" y="57"/>
                </a:cubicBezTo>
                <a:cubicBezTo>
                  <a:pt x="20" y="60"/>
                  <a:pt x="24" y="63"/>
                  <a:pt x="28" y="66"/>
                </a:cubicBezTo>
                <a:cubicBezTo>
                  <a:pt x="28" y="71"/>
                  <a:pt x="29" y="75"/>
                  <a:pt x="30" y="79"/>
                </a:cubicBezTo>
                <a:cubicBezTo>
                  <a:pt x="25" y="81"/>
                  <a:pt x="21" y="81"/>
                  <a:pt x="18" y="81"/>
                </a:cubicBezTo>
                <a:moveTo>
                  <a:pt x="27" y="59"/>
                </a:moveTo>
                <a:cubicBezTo>
                  <a:pt x="25" y="57"/>
                  <a:pt x="23" y="55"/>
                  <a:pt x="21" y="53"/>
                </a:cubicBezTo>
                <a:cubicBezTo>
                  <a:pt x="23" y="52"/>
                  <a:pt x="25" y="50"/>
                  <a:pt x="27" y="48"/>
                </a:cubicBezTo>
                <a:cubicBezTo>
                  <a:pt x="27" y="50"/>
                  <a:pt x="27" y="52"/>
                  <a:pt x="27" y="53"/>
                </a:cubicBezTo>
                <a:cubicBezTo>
                  <a:pt x="27" y="55"/>
                  <a:pt x="27" y="57"/>
                  <a:pt x="27" y="59"/>
                </a:cubicBezTo>
                <a:moveTo>
                  <a:pt x="7" y="29"/>
                </a:moveTo>
                <a:cubicBezTo>
                  <a:pt x="9" y="27"/>
                  <a:pt x="12" y="26"/>
                  <a:pt x="18" y="26"/>
                </a:cubicBezTo>
                <a:cubicBezTo>
                  <a:pt x="21" y="26"/>
                  <a:pt x="25" y="26"/>
                  <a:pt x="30" y="27"/>
                </a:cubicBezTo>
                <a:cubicBezTo>
                  <a:pt x="29" y="32"/>
                  <a:pt x="28" y="36"/>
                  <a:pt x="28" y="41"/>
                </a:cubicBezTo>
                <a:cubicBezTo>
                  <a:pt x="24" y="44"/>
                  <a:pt x="20" y="47"/>
                  <a:pt x="17" y="50"/>
                </a:cubicBezTo>
                <a:cubicBezTo>
                  <a:pt x="16" y="48"/>
                  <a:pt x="14" y="47"/>
                  <a:pt x="13" y="46"/>
                </a:cubicBezTo>
                <a:cubicBezTo>
                  <a:pt x="8" y="39"/>
                  <a:pt x="5" y="33"/>
                  <a:pt x="7" y="29"/>
                </a:cubicBezTo>
                <a:moveTo>
                  <a:pt x="95" y="27"/>
                </a:moveTo>
                <a:cubicBezTo>
                  <a:pt x="94" y="24"/>
                  <a:pt x="90" y="20"/>
                  <a:pt x="81" y="20"/>
                </a:cubicBezTo>
                <a:cubicBezTo>
                  <a:pt x="77" y="20"/>
                  <a:pt x="72" y="21"/>
                  <a:pt x="67" y="22"/>
                </a:cubicBezTo>
                <a:cubicBezTo>
                  <a:pt x="63" y="9"/>
                  <a:pt x="57" y="0"/>
                  <a:pt x="49" y="0"/>
                </a:cubicBezTo>
                <a:cubicBezTo>
                  <a:pt x="41" y="0"/>
                  <a:pt x="35" y="9"/>
                  <a:pt x="31" y="22"/>
                </a:cubicBezTo>
                <a:cubicBezTo>
                  <a:pt x="26" y="21"/>
                  <a:pt x="22" y="20"/>
                  <a:pt x="18" y="20"/>
                </a:cubicBezTo>
                <a:cubicBezTo>
                  <a:pt x="8" y="20"/>
                  <a:pt x="4" y="24"/>
                  <a:pt x="3" y="27"/>
                </a:cubicBezTo>
                <a:cubicBezTo>
                  <a:pt x="0" y="32"/>
                  <a:pt x="2" y="40"/>
                  <a:pt x="9" y="49"/>
                </a:cubicBezTo>
                <a:cubicBezTo>
                  <a:pt x="10" y="50"/>
                  <a:pt x="12" y="52"/>
                  <a:pt x="13" y="53"/>
                </a:cubicBezTo>
                <a:cubicBezTo>
                  <a:pt x="12" y="55"/>
                  <a:pt x="10" y="56"/>
                  <a:pt x="9" y="58"/>
                </a:cubicBezTo>
                <a:cubicBezTo>
                  <a:pt x="2" y="67"/>
                  <a:pt x="0" y="75"/>
                  <a:pt x="3" y="80"/>
                </a:cubicBezTo>
                <a:cubicBezTo>
                  <a:pt x="4" y="83"/>
                  <a:pt x="8" y="87"/>
                  <a:pt x="18" y="87"/>
                </a:cubicBezTo>
                <a:cubicBezTo>
                  <a:pt x="22" y="87"/>
                  <a:pt x="26" y="86"/>
                  <a:pt x="31" y="85"/>
                </a:cubicBezTo>
                <a:cubicBezTo>
                  <a:pt x="35" y="98"/>
                  <a:pt x="41" y="107"/>
                  <a:pt x="49" y="107"/>
                </a:cubicBezTo>
                <a:cubicBezTo>
                  <a:pt x="57" y="107"/>
                  <a:pt x="63" y="98"/>
                  <a:pt x="67" y="85"/>
                </a:cubicBezTo>
                <a:cubicBezTo>
                  <a:pt x="72" y="86"/>
                  <a:pt x="77" y="87"/>
                  <a:pt x="81" y="87"/>
                </a:cubicBezTo>
                <a:cubicBezTo>
                  <a:pt x="81" y="87"/>
                  <a:pt x="81" y="87"/>
                  <a:pt x="81" y="87"/>
                </a:cubicBezTo>
                <a:cubicBezTo>
                  <a:pt x="90" y="87"/>
                  <a:pt x="94" y="83"/>
                  <a:pt x="95" y="80"/>
                </a:cubicBezTo>
                <a:cubicBezTo>
                  <a:pt x="99" y="74"/>
                  <a:pt x="95" y="64"/>
                  <a:pt x="85" y="53"/>
                </a:cubicBezTo>
                <a:cubicBezTo>
                  <a:pt x="95" y="43"/>
                  <a:pt x="99" y="33"/>
                  <a:pt x="95" y="27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sp>
        <p:nvSpPr>
          <p:cNvPr id="64" name="AutoShape 31">
            <a:extLst>
              <a:ext uri="{FF2B5EF4-FFF2-40B4-BE49-F238E27FC236}">
                <a16:creationId xmlns:a16="http://schemas.microsoft.com/office/drawing/2014/main" id="{82C43420-E561-4AAE-AC79-37574C9B8C8E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692775" y="2555875"/>
            <a:ext cx="319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5" name="Freeform 33">
            <a:extLst>
              <a:ext uri="{FF2B5EF4-FFF2-40B4-BE49-F238E27FC236}">
                <a16:creationId xmlns:a16="http://schemas.microsoft.com/office/drawing/2014/main" id="{8101B6AB-A1DB-45A8-A64A-69298F16062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692775" y="2559050"/>
            <a:ext cx="319088" cy="320675"/>
          </a:xfrm>
          <a:custGeom>
            <a:avLst/>
            <a:gdLst>
              <a:gd name="T0" fmla="*/ 14 w 111"/>
              <a:gd name="T1" fmla="*/ 94 h 111"/>
              <a:gd name="T2" fmla="*/ 11 w 111"/>
              <a:gd name="T3" fmla="*/ 97 h 111"/>
              <a:gd name="T4" fmla="*/ 14 w 111"/>
              <a:gd name="T5" fmla="*/ 100 h 111"/>
              <a:gd name="T6" fmla="*/ 17 w 111"/>
              <a:gd name="T7" fmla="*/ 97 h 111"/>
              <a:gd name="T8" fmla="*/ 14 w 111"/>
              <a:gd name="T9" fmla="*/ 94 h 111"/>
              <a:gd name="T10" fmla="*/ 87 w 111"/>
              <a:gd name="T11" fmla="*/ 57 h 111"/>
              <a:gd name="T12" fmla="*/ 71 w 111"/>
              <a:gd name="T13" fmla="*/ 63 h 111"/>
              <a:gd name="T14" fmla="*/ 54 w 111"/>
              <a:gd name="T15" fmla="*/ 57 h 111"/>
              <a:gd name="T16" fmla="*/ 48 w 111"/>
              <a:gd name="T17" fmla="*/ 40 h 111"/>
              <a:gd name="T18" fmla="*/ 54 w 111"/>
              <a:gd name="T19" fmla="*/ 24 h 111"/>
              <a:gd name="T20" fmla="*/ 71 w 111"/>
              <a:gd name="T21" fmla="*/ 17 h 111"/>
              <a:gd name="T22" fmla="*/ 87 w 111"/>
              <a:gd name="T23" fmla="*/ 24 h 111"/>
              <a:gd name="T24" fmla="*/ 87 w 111"/>
              <a:gd name="T25" fmla="*/ 57 h 111"/>
              <a:gd name="T26" fmla="*/ 89 w 111"/>
              <a:gd name="T27" fmla="*/ 22 h 111"/>
              <a:gd name="T28" fmla="*/ 71 w 111"/>
              <a:gd name="T29" fmla="*/ 14 h 111"/>
              <a:gd name="T30" fmla="*/ 52 w 111"/>
              <a:gd name="T31" fmla="*/ 22 h 111"/>
              <a:gd name="T32" fmla="*/ 45 w 111"/>
              <a:gd name="T33" fmla="*/ 40 h 111"/>
              <a:gd name="T34" fmla="*/ 52 w 111"/>
              <a:gd name="T35" fmla="*/ 59 h 111"/>
              <a:gd name="T36" fmla="*/ 71 w 111"/>
              <a:gd name="T37" fmla="*/ 66 h 111"/>
              <a:gd name="T38" fmla="*/ 89 w 111"/>
              <a:gd name="T39" fmla="*/ 59 h 111"/>
              <a:gd name="T40" fmla="*/ 89 w 111"/>
              <a:gd name="T41" fmla="*/ 22 h 111"/>
              <a:gd name="T42" fmla="*/ 95 w 111"/>
              <a:gd name="T43" fmla="*/ 65 h 111"/>
              <a:gd name="T44" fmla="*/ 71 w 111"/>
              <a:gd name="T45" fmla="*/ 75 h 111"/>
              <a:gd name="T46" fmla="*/ 55 w 111"/>
              <a:gd name="T47" fmla="*/ 71 h 111"/>
              <a:gd name="T48" fmla="*/ 51 w 111"/>
              <a:gd name="T49" fmla="*/ 71 h 111"/>
              <a:gd name="T50" fmla="*/ 44 w 111"/>
              <a:gd name="T51" fmla="*/ 79 h 111"/>
              <a:gd name="T52" fmla="*/ 33 w 111"/>
              <a:gd name="T53" fmla="*/ 67 h 111"/>
              <a:gd name="T54" fmla="*/ 40 w 111"/>
              <a:gd name="T55" fmla="*/ 60 h 111"/>
              <a:gd name="T56" fmla="*/ 40 w 111"/>
              <a:gd name="T57" fmla="*/ 57 h 111"/>
              <a:gd name="T58" fmla="*/ 46 w 111"/>
              <a:gd name="T59" fmla="*/ 16 h 111"/>
              <a:gd name="T60" fmla="*/ 71 w 111"/>
              <a:gd name="T61" fmla="*/ 6 h 111"/>
              <a:gd name="T62" fmla="*/ 95 w 111"/>
              <a:gd name="T63" fmla="*/ 16 h 111"/>
              <a:gd name="T64" fmla="*/ 95 w 111"/>
              <a:gd name="T65" fmla="*/ 65 h 111"/>
              <a:gd name="T66" fmla="*/ 20 w 111"/>
              <a:gd name="T67" fmla="*/ 102 h 111"/>
              <a:gd name="T68" fmla="*/ 14 w 111"/>
              <a:gd name="T69" fmla="*/ 105 h 111"/>
              <a:gd name="T70" fmla="*/ 14 w 111"/>
              <a:gd name="T71" fmla="*/ 105 h 111"/>
              <a:gd name="T72" fmla="*/ 6 w 111"/>
              <a:gd name="T73" fmla="*/ 97 h 111"/>
              <a:gd name="T74" fmla="*/ 9 w 111"/>
              <a:gd name="T75" fmla="*/ 91 h 111"/>
              <a:gd name="T76" fmla="*/ 30 w 111"/>
              <a:gd name="T77" fmla="*/ 69 h 111"/>
              <a:gd name="T78" fmla="*/ 42 w 111"/>
              <a:gd name="T79" fmla="*/ 81 h 111"/>
              <a:gd name="T80" fmla="*/ 20 w 111"/>
              <a:gd name="T81" fmla="*/ 102 h 111"/>
              <a:gd name="T82" fmla="*/ 99 w 111"/>
              <a:gd name="T83" fmla="*/ 12 h 111"/>
              <a:gd name="T84" fmla="*/ 71 w 111"/>
              <a:gd name="T85" fmla="*/ 0 h 111"/>
              <a:gd name="T86" fmla="*/ 42 w 111"/>
              <a:gd name="T87" fmla="*/ 12 h 111"/>
              <a:gd name="T88" fmla="*/ 34 w 111"/>
              <a:gd name="T89" fmla="*/ 57 h 111"/>
              <a:gd name="T90" fmla="*/ 5 w 111"/>
              <a:gd name="T91" fmla="*/ 86 h 111"/>
              <a:gd name="T92" fmla="*/ 0 w 111"/>
              <a:gd name="T93" fmla="*/ 97 h 111"/>
              <a:gd name="T94" fmla="*/ 14 w 111"/>
              <a:gd name="T95" fmla="*/ 111 h 111"/>
              <a:gd name="T96" fmla="*/ 14 w 111"/>
              <a:gd name="T97" fmla="*/ 111 h 111"/>
              <a:gd name="T98" fmla="*/ 25 w 111"/>
              <a:gd name="T99" fmla="*/ 106 h 111"/>
              <a:gd name="T100" fmla="*/ 54 w 111"/>
              <a:gd name="T101" fmla="*/ 77 h 111"/>
              <a:gd name="T102" fmla="*/ 71 w 111"/>
              <a:gd name="T103" fmla="*/ 81 h 111"/>
              <a:gd name="T104" fmla="*/ 99 w 111"/>
              <a:gd name="T105" fmla="*/ 69 h 111"/>
              <a:gd name="T106" fmla="*/ 111 w 111"/>
              <a:gd name="T107" fmla="*/ 40 h 111"/>
              <a:gd name="T108" fmla="*/ 99 w 111"/>
              <a:gd name="T109" fmla="*/ 12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1" h="111">
                <a:moveTo>
                  <a:pt x="14" y="94"/>
                </a:moveTo>
                <a:cubicBezTo>
                  <a:pt x="12" y="94"/>
                  <a:pt x="11" y="95"/>
                  <a:pt x="11" y="97"/>
                </a:cubicBezTo>
                <a:cubicBezTo>
                  <a:pt x="11" y="99"/>
                  <a:pt x="12" y="100"/>
                  <a:pt x="14" y="100"/>
                </a:cubicBezTo>
                <a:cubicBezTo>
                  <a:pt x="16" y="100"/>
                  <a:pt x="17" y="99"/>
                  <a:pt x="17" y="97"/>
                </a:cubicBezTo>
                <a:cubicBezTo>
                  <a:pt x="17" y="95"/>
                  <a:pt x="16" y="94"/>
                  <a:pt x="14" y="94"/>
                </a:cubicBezTo>
                <a:moveTo>
                  <a:pt x="87" y="57"/>
                </a:moveTo>
                <a:cubicBezTo>
                  <a:pt x="83" y="61"/>
                  <a:pt x="77" y="63"/>
                  <a:pt x="71" y="63"/>
                </a:cubicBezTo>
                <a:cubicBezTo>
                  <a:pt x="65" y="63"/>
                  <a:pt x="59" y="61"/>
                  <a:pt x="54" y="57"/>
                </a:cubicBezTo>
                <a:cubicBezTo>
                  <a:pt x="50" y="52"/>
                  <a:pt x="48" y="46"/>
                  <a:pt x="48" y="40"/>
                </a:cubicBezTo>
                <a:cubicBezTo>
                  <a:pt x="48" y="34"/>
                  <a:pt x="50" y="28"/>
                  <a:pt x="54" y="24"/>
                </a:cubicBezTo>
                <a:cubicBezTo>
                  <a:pt x="59" y="20"/>
                  <a:pt x="65" y="17"/>
                  <a:pt x="71" y="17"/>
                </a:cubicBezTo>
                <a:cubicBezTo>
                  <a:pt x="77" y="17"/>
                  <a:pt x="83" y="20"/>
                  <a:pt x="87" y="24"/>
                </a:cubicBezTo>
                <a:cubicBezTo>
                  <a:pt x="96" y="33"/>
                  <a:pt x="96" y="48"/>
                  <a:pt x="87" y="57"/>
                </a:cubicBezTo>
                <a:moveTo>
                  <a:pt x="89" y="22"/>
                </a:moveTo>
                <a:cubicBezTo>
                  <a:pt x="84" y="17"/>
                  <a:pt x="78" y="14"/>
                  <a:pt x="71" y="14"/>
                </a:cubicBezTo>
                <a:cubicBezTo>
                  <a:pt x="64" y="14"/>
                  <a:pt x="57" y="17"/>
                  <a:pt x="52" y="22"/>
                </a:cubicBezTo>
                <a:cubicBezTo>
                  <a:pt x="47" y="27"/>
                  <a:pt x="45" y="33"/>
                  <a:pt x="45" y="40"/>
                </a:cubicBezTo>
                <a:cubicBezTo>
                  <a:pt x="45" y="47"/>
                  <a:pt x="47" y="54"/>
                  <a:pt x="52" y="59"/>
                </a:cubicBezTo>
                <a:cubicBezTo>
                  <a:pt x="57" y="64"/>
                  <a:pt x="64" y="66"/>
                  <a:pt x="71" y="66"/>
                </a:cubicBezTo>
                <a:cubicBezTo>
                  <a:pt x="78" y="66"/>
                  <a:pt x="84" y="64"/>
                  <a:pt x="89" y="59"/>
                </a:cubicBezTo>
                <a:cubicBezTo>
                  <a:pt x="99" y="49"/>
                  <a:pt x="99" y="32"/>
                  <a:pt x="89" y="22"/>
                </a:cubicBezTo>
                <a:moveTo>
                  <a:pt x="95" y="65"/>
                </a:moveTo>
                <a:cubicBezTo>
                  <a:pt x="89" y="71"/>
                  <a:pt x="80" y="75"/>
                  <a:pt x="71" y="75"/>
                </a:cubicBezTo>
                <a:cubicBezTo>
                  <a:pt x="65" y="75"/>
                  <a:pt x="59" y="73"/>
                  <a:pt x="55" y="71"/>
                </a:cubicBezTo>
                <a:cubicBezTo>
                  <a:pt x="53" y="70"/>
                  <a:pt x="52" y="70"/>
                  <a:pt x="51" y="71"/>
                </a:cubicBezTo>
                <a:cubicBezTo>
                  <a:pt x="44" y="79"/>
                  <a:pt x="44" y="79"/>
                  <a:pt x="44" y="79"/>
                </a:cubicBezTo>
                <a:cubicBezTo>
                  <a:pt x="33" y="67"/>
                  <a:pt x="33" y="67"/>
                  <a:pt x="33" y="67"/>
                </a:cubicBezTo>
                <a:cubicBezTo>
                  <a:pt x="40" y="60"/>
                  <a:pt x="40" y="60"/>
                  <a:pt x="40" y="60"/>
                </a:cubicBezTo>
                <a:cubicBezTo>
                  <a:pt x="41" y="59"/>
                  <a:pt x="41" y="58"/>
                  <a:pt x="40" y="57"/>
                </a:cubicBezTo>
                <a:cubicBezTo>
                  <a:pt x="33" y="43"/>
                  <a:pt x="35" y="27"/>
                  <a:pt x="46" y="16"/>
                </a:cubicBezTo>
                <a:cubicBezTo>
                  <a:pt x="53" y="9"/>
                  <a:pt x="61" y="6"/>
                  <a:pt x="71" y="6"/>
                </a:cubicBezTo>
                <a:cubicBezTo>
                  <a:pt x="80" y="6"/>
                  <a:pt x="89" y="9"/>
                  <a:pt x="95" y="16"/>
                </a:cubicBezTo>
                <a:cubicBezTo>
                  <a:pt x="109" y="29"/>
                  <a:pt x="109" y="51"/>
                  <a:pt x="95" y="65"/>
                </a:cubicBezTo>
                <a:moveTo>
                  <a:pt x="20" y="102"/>
                </a:moveTo>
                <a:cubicBezTo>
                  <a:pt x="19" y="104"/>
                  <a:pt x="16" y="105"/>
                  <a:pt x="14" y="105"/>
                </a:cubicBezTo>
                <a:cubicBezTo>
                  <a:pt x="14" y="105"/>
                  <a:pt x="14" y="105"/>
                  <a:pt x="14" y="105"/>
                </a:cubicBezTo>
                <a:cubicBezTo>
                  <a:pt x="10" y="105"/>
                  <a:pt x="6" y="101"/>
                  <a:pt x="6" y="97"/>
                </a:cubicBezTo>
                <a:cubicBezTo>
                  <a:pt x="6" y="95"/>
                  <a:pt x="7" y="92"/>
                  <a:pt x="9" y="91"/>
                </a:cubicBezTo>
                <a:cubicBezTo>
                  <a:pt x="30" y="69"/>
                  <a:pt x="30" y="69"/>
                  <a:pt x="30" y="69"/>
                </a:cubicBezTo>
                <a:cubicBezTo>
                  <a:pt x="42" y="81"/>
                  <a:pt x="42" y="81"/>
                  <a:pt x="42" y="81"/>
                </a:cubicBezTo>
                <a:lnTo>
                  <a:pt x="20" y="102"/>
                </a:lnTo>
                <a:close/>
                <a:moveTo>
                  <a:pt x="99" y="12"/>
                </a:moveTo>
                <a:cubicBezTo>
                  <a:pt x="92" y="4"/>
                  <a:pt x="82" y="0"/>
                  <a:pt x="71" y="0"/>
                </a:cubicBezTo>
                <a:cubicBezTo>
                  <a:pt x="60" y="0"/>
                  <a:pt x="50" y="4"/>
                  <a:pt x="42" y="12"/>
                </a:cubicBezTo>
                <a:cubicBezTo>
                  <a:pt x="30" y="24"/>
                  <a:pt x="27" y="42"/>
                  <a:pt x="34" y="57"/>
                </a:cubicBezTo>
                <a:cubicBezTo>
                  <a:pt x="5" y="86"/>
                  <a:pt x="5" y="86"/>
                  <a:pt x="5" y="86"/>
                </a:cubicBezTo>
                <a:cubicBezTo>
                  <a:pt x="2" y="89"/>
                  <a:pt x="0" y="93"/>
                  <a:pt x="0" y="97"/>
                </a:cubicBezTo>
                <a:cubicBezTo>
                  <a:pt x="0" y="105"/>
                  <a:pt x="6" y="111"/>
                  <a:pt x="14" y="111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8" y="111"/>
                  <a:pt x="22" y="109"/>
                  <a:pt x="25" y="106"/>
                </a:cubicBezTo>
                <a:cubicBezTo>
                  <a:pt x="54" y="77"/>
                  <a:pt x="54" y="77"/>
                  <a:pt x="54" y="77"/>
                </a:cubicBezTo>
                <a:cubicBezTo>
                  <a:pt x="59" y="80"/>
                  <a:pt x="65" y="81"/>
                  <a:pt x="71" y="81"/>
                </a:cubicBezTo>
                <a:cubicBezTo>
                  <a:pt x="82" y="81"/>
                  <a:pt x="92" y="77"/>
                  <a:pt x="99" y="69"/>
                </a:cubicBezTo>
                <a:cubicBezTo>
                  <a:pt x="107" y="61"/>
                  <a:pt x="111" y="51"/>
                  <a:pt x="111" y="40"/>
                </a:cubicBezTo>
                <a:cubicBezTo>
                  <a:pt x="111" y="30"/>
                  <a:pt x="107" y="19"/>
                  <a:pt x="99" y="12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8" name="AutoShape 36">
            <a:extLst>
              <a:ext uri="{FF2B5EF4-FFF2-40B4-BE49-F238E27FC236}">
                <a16:creationId xmlns:a16="http://schemas.microsoft.com/office/drawing/2014/main" id="{95B3FD29-C08C-41A1-87A1-8EC210DA7F59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6596063" y="2533650"/>
            <a:ext cx="241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9" name="Freeform 38">
            <a:extLst>
              <a:ext uri="{FF2B5EF4-FFF2-40B4-BE49-F238E27FC236}">
                <a16:creationId xmlns:a16="http://schemas.microsoft.com/office/drawing/2014/main" id="{4F90A41D-27C7-4518-8B9F-F09C273202C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91301" y="2576513"/>
            <a:ext cx="260350" cy="249238"/>
          </a:xfrm>
          <a:custGeom>
            <a:avLst/>
            <a:gdLst>
              <a:gd name="T0" fmla="*/ 9 w 104"/>
              <a:gd name="T1" fmla="*/ 95 h 100"/>
              <a:gd name="T2" fmla="*/ 20 w 104"/>
              <a:gd name="T3" fmla="*/ 71 h 100"/>
              <a:gd name="T4" fmla="*/ 26 w 104"/>
              <a:gd name="T5" fmla="*/ 77 h 100"/>
              <a:gd name="T6" fmla="*/ 29 w 104"/>
              <a:gd name="T7" fmla="*/ 80 h 100"/>
              <a:gd name="T8" fmla="*/ 33 w 104"/>
              <a:gd name="T9" fmla="*/ 77 h 100"/>
              <a:gd name="T10" fmla="*/ 29 w 104"/>
              <a:gd name="T11" fmla="*/ 74 h 100"/>
              <a:gd name="T12" fmla="*/ 28 w 104"/>
              <a:gd name="T13" fmla="*/ 30 h 100"/>
              <a:gd name="T14" fmla="*/ 50 w 104"/>
              <a:gd name="T15" fmla="*/ 21 h 100"/>
              <a:gd name="T16" fmla="*/ 72 w 104"/>
              <a:gd name="T17" fmla="*/ 30 h 100"/>
              <a:gd name="T18" fmla="*/ 75 w 104"/>
              <a:gd name="T19" fmla="*/ 33 h 100"/>
              <a:gd name="T20" fmla="*/ 78 w 104"/>
              <a:gd name="T21" fmla="*/ 29 h 100"/>
              <a:gd name="T22" fmla="*/ 75 w 104"/>
              <a:gd name="T23" fmla="*/ 26 h 100"/>
              <a:gd name="T24" fmla="*/ 68 w 104"/>
              <a:gd name="T25" fmla="*/ 21 h 100"/>
              <a:gd name="T26" fmla="*/ 92 w 104"/>
              <a:gd name="T27" fmla="*/ 9 h 100"/>
              <a:gd name="T28" fmla="*/ 58 w 104"/>
              <a:gd name="T29" fmla="*/ 59 h 100"/>
              <a:gd name="T30" fmla="*/ 9 w 104"/>
              <a:gd name="T31" fmla="*/ 95 h 100"/>
              <a:gd name="T32" fmla="*/ 96 w 104"/>
              <a:gd name="T33" fmla="*/ 5 h 100"/>
              <a:gd name="T34" fmla="*/ 63 w 104"/>
              <a:gd name="T35" fmla="*/ 19 h 100"/>
              <a:gd name="T36" fmla="*/ 50 w 104"/>
              <a:gd name="T37" fmla="*/ 16 h 100"/>
              <a:gd name="T38" fmla="*/ 25 w 104"/>
              <a:gd name="T39" fmla="*/ 27 h 100"/>
              <a:gd name="T40" fmla="*/ 18 w 104"/>
              <a:gd name="T41" fmla="*/ 66 h 100"/>
              <a:gd name="T42" fmla="*/ 5 w 104"/>
              <a:gd name="T43" fmla="*/ 99 h 100"/>
              <a:gd name="T44" fmla="*/ 10 w 104"/>
              <a:gd name="T45" fmla="*/ 100 h 100"/>
              <a:gd name="T46" fmla="*/ 62 w 104"/>
              <a:gd name="T47" fmla="*/ 63 h 100"/>
              <a:gd name="T48" fmla="*/ 96 w 104"/>
              <a:gd name="T49" fmla="*/ 5 h 100"/>
              <a:gd name="T50" fmla="*/ 81 w 104"/>
              <a:gd name="T51" fmla="*/ 47 h 100"/>
              <a:gd name="T52" fmla="*/ 72 w 104"/>
              <a:gd name="T53" fmla="*/ 73 h 100"/>
              <a:gd name="T54" fmla="*/ 51 w 104"/>
              <a:gd name="T55" fmla="*/ 82 h 100"/>
              <a:gd name="T56" fmla="*/ 51 w 104"/>
              <a:gd name="T57" fmla="*/ 82 h 100"/>
              <a:gd name="T58" fmla="*/ 47 w 104"/>
              <a:gd name="T59" fmla="*/ 82 h 100"/>
              <a:gd name="T60" fmla="*/ 42 w 104"/>
              <a:gd name="T61" fmla="*/ 86 h 100"/>
              <a:gd name="T62" fmla="*/ 51 w 104"/>
              <a:gd name="T63" fmla="*/ 87 h 100"/>
              <a:gd name="T64" fmla="*/ 51 w 104"/>
              <a:gd name="T65" fmla="*/ 87 h 100"/>
              <a:gd name="T66" fmla="*/ 76 w 104"/>
              <a:gd name="T67" fmla="*/ 77 h 100"/>
              <a:gd name="T68" fmla="*/ 85 w 104"/>
              <a:gd name="T69" fmla="*/ 42 h 100"/>
              <a:gd name="T70" fmla="*/ 81 w 104"/>
              <a:gd name="T71" fmla="*/ 47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4" h="100">
                <a:moveTo>
                  <a:pt x="9" y="95"/>
                </a:moveTo>
                <a:cubicBezTo>
                  <a:pt x="8" y="94"/>
                  <a:pt x="9" y="86"/>
                  <a:pt x="20" y="71"/>
                </a:cubicBezTo>
                <a:cubicBezTo>
                  <a:pt x="22" y="73"/>
                  <a:pt x="24" y="75"/>
                  <a:pt x="26" y="77"/>
                </a:cubicBezTo>
                <a:cubicBezTo>
                  <a:pt x="27" y="78"/>
                  <a:pt x="28" y="79"/>
                  <a:pt x="29" y="80"/>
                </a:cubicBezTo>
                <a:cubicBezTo>
                  <a:pt x="30" y="79"/>
                  <a:pt x="31" y="78"/>
                  <a:pt x="33" y="77"/>
                </a:cubicBezTo>
                <a:cubicBezTo>
                  <a:pt x="32" y="76"/>
                  <a:pt x="30" y="75"/>
                  <a:pt x="29" y="74"/>
                </a:cubicBezTo>
                <a:cubicBezTo>
                  <a:pt x="17" y="62"/>
                  <a:pt x="17" y="43"/>
                  <a:pt x="28" y="30"/>
                </a:cubicBezTo>
                <a:cubicBezTo>
                  <a:pt x="34" y="25"/>
                  <a:pt x="42" y="21"/>
                  <a:pt x="50" y="21"/>
                </a:cubicBezTo>
                <a:cubicBezTo>
                  <a:pt x="58" y="21"/>
                  <a:pt x="66" y="24"/>
                  <a:pt x="72" y="30"/>
                </a:cubicBezTo>
                <a:cubicBezTo>
                  <a:pt x="73" y="31"/>
                  <a:pt x="74" y="32"/>
                  <a:pt x="75" y="33"/>
                </a:cubicBezTo>
                <a:cubicBezTo>
                  <a:pt x="76" y="32"/>
                  <a:pt x="77" y="30"/>
                  <a:pt x="78" y="29"/>
                </a:cubicBezTo>
                <a:cubicBezTo>
                  <a:pt x="77" y="28"/>
                  <a:pt x="76" y="27"/>
                  <a:pt x="75" y="26"/>
                </a:cubicBezTo>
                <a:cubicBezTo>
                  <a:pt x="73" y="24"/>
                  <a:pt x="71" y="22"/>
                  <a:pt x="68" y="21"/>
                </a:cubicBezTo>
                <a:cubicBezTo>
                  <a:pt x="84" y="9"/>
                  <a:pt x="91" y="7"/>
                  <a:pt x="92" y="9"/>
                </a:cubicBezTo>
                <a:cubicBezTo>
                  <a:pt x="95" y="11"/>
                  <a:pt x="85" y="31"/>
                  <a:pt x="58" y="59"/>
                </a:cubicBezTo>
                <a:cubicBezTo>
                  <a:pt x="31" y="87"/>
                  <a:pt x="11" y="97"/>
                  <a:pt x="9" y="95"/>
                </a:cubicBezTo>
                <a:moveTo>
                  <a:pt x="96" y="5"/>
                </a:moveTo>
                <a:cubicBezTo>
                  <a:pt x="90" y="0"/>
                  <a:pt x="75" y="9"/>
                  <a:pt x="63" y="19"/>
                </a:cubicBezTo>
                <a:cubicBezTo>
                  <a:pt x="59" y="17"/>
                  <a:pt x="55" y="16"/>
                  <a:pt x="50" y="16"/>
                </a:cubicBezTo>
                <a:cubicBezTo>
                  <a:pt x="40" y="16"/>
                  <a:pt x="31" y="20"/>
                  <a:pt x="25" y="27"/>
                </a:cubicBezTo>
                <a:cubicBezTo>
                  <a:pt x="14" y="38"/>
                  <a:pt x="12" y="53"/>
                  <a:pt x="18" y="66"/>
                </a:cubicBezTo>
                <a:cubicBezTo>
                  <a:pt x="9" y="78"/>
                  <a:pt x="0" y="93"/>
                  <a:pt x="5" y="99"/>
                </a:cubicBezTo>
                <a:cubicBezTo>
                  <a:pt x="6" y="100"/>
                  <a:pt x="8" y="100"/>
                  <a:pt x="10" y="100"/>
                </a:cubicBezTo>
                <a:cubicBezTo>
                  <a:pt x="22" y="100"/>
                  <a:pt x="48" y="77"/>
                  <a:pt x="62" y="63"/>
                </a:cubicBezTo>
                <a:cubicBezTo>
                  <a:pt x="77" y="46"/>
                  <a:pt x="104" y="14"/>
                  <a:pt x="96" y="5"/>
                </a:cubicBezTo>
                <a:moveTo>
                  <a:pt x="81" y="47"/>
                </a:moveTo>
                <a:cubicBezTo>
                  <a:pt x="82" y="56"/>
                  <a:pt x="79" y="66"/>
                  <a:pt x="72" y="73"/>
                </a:cubicBezTo>
                <a:cubicBezTo>
                  <a:pt x="67" y="79"/>
                  <a:pt x="59" y="82"/>
                  <a:pt x="51" y="82"/>
                </a:cubicBezTo>
                <a:cubicBezTo>
                  <a:pt x="51" y="82"/>
                  <a:pt x="51" y="82"/>
                  <a:pt x="51" y="82"/>
                </a:cubicBezTo>
                <a:cubicBezTo>
                  <a:pt x="50" y="82"/>
                  <a:pt x="48" y="82"/>
                  <a:pt x="47" y="82"/>
                </a:cubicBezTo>
                <a:cubicBezTo>
                  <a:pt x="46" y="84"/>
                  <a:pt x="44" y="85"/>
                  <a:pt x="42" y="86"/>
                </a:cubicBezTo>
                <a:cubicBezTo>
                  <a:pt x="45" y="87"/>
                  <a:pt x="48" y="87"/>
                  <a:pt x="51" y="87"/>
                </a:cubicBezTo>
                <a:cubicBezTo>
                  <a:pt x="51" y="87"/>
                  <a:pt x="51" y="87"/>
                  <a:pt x="51" y="87"/>
                </a:cubicBezTo>
                <a:cubicBezTo>
                  <a:pt x="61" y="87"/>
                  <a:pt x="69" y="83"/>
                  <a:pt x="76" y="77"/>
                </a:cubicBezTo>
                <a:cubicBezTo>
                  <a:pt x="85" y="67"/>
                  <a:pt x="88" y="54"/>
                  <a:pt x="85" y="42"/>
                </a:cubicBezTo>
                <a:cubicBezTo>
                  <a:pt x="83" y="44"/>
                  <a:pt x="82" y="46"/>
                  <a:pt x="81" y="47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2" name="Oval 40">
            <a:extLst>
              <a:ext uri="{FF2B5EF4-FFF2-40B4-BE49-F238E27FC236}">
                <a16:creationId xmlns:a16="http://schemas.microsoft.com/office/drawing/2014/main" id="{EEF31BC2-A901-4B88-AF73-5172143A7A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04013" y="2541588"/>
            <a:ext cx="33338" cy="31750"/>
          </a:xfrm>
          <a:prstGeom prst="ellipse">
            <a:avLst/>
          </a:prstGeom>
          <a:noFill/>
          <a:ln w="952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6" name="AutoShape 42">
            <a:extLst>
              <a:ext uri="{FF2B5EF4-FFF2-40B4-BE49-F238E27FC236}">
                <a16:creationId xmlns:a16="http://schemas.microsoft.com/office/drawing/2014/main" id="{316D6F79-29F1-4AC7-84E1-5985CF246A26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7431088" y="2554288"/>
            <a:ext cx="2857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7" name="Freeform 44">
            <a:extLst>
              <a:ext uri="{FF2B5EF4-FFF2-40B4-BE49-F238E27FC236}">
                <a16:creationId xmlns:a16="http://schemas.microsoft.com/office/drawing/2014/main" id="{2E9B6D43-7E83-48EA-A7FC-04F2A3C762F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431088" y="2554288"/>
            <a:ext cx="284163" cy="285750"/>
          </a:xfrm>
          <a:custGeom>
            <a:avLst/>
            <a:gdLst>
              <a:gd name="T0" fmla="*/ 37 w 134"/>
              <a:gd name="T1" fmla="*/ 46 h 134"/>
              <a:gd name="T2" fmla="*/ 45 w 134"/>
              <a:gd name="T3" fmla="*/ 35 h 134"/>
              <a:gd name="T4" fmla="*/ 45 w 134"/>
              <a:gd name="T5" fmla="*/ 38 h 134"/>
              <a:gd name="T6" fmla="*/ 26 w 134"/>
              <a:gd name="T7" fmla="*/ 23 h 134"/>
              <a:gd name="T8" fmla="*/ 26 w 134"/>
              <a:gd name="T9" fmla="*/ 19 h 134"/>
              <a:gd name="T10" fmla="*/ 37 w 134"/>
              <a:gd name="T11" fmla="*/ 31 h 134"/>
              <a:gd name="T12" fmla="*/ 18 w 134"/>
              <a:gd name="T13" fmla="*/ 27 h 134"/>
              <a:gd name="T14" fmla="*/ 22 w 134"/>
              <a:gd name="T15" fmla="*/ 27 h 134"/>
              <a:gd name="T16" fmla="*/ 26 w 134"/>
              <a:gd name="T17" fmla="*/ 38 h 134"/>
              <a:gd name="T18" fmla="*/ 26 w 134"/>
              <a:gd name="T19" fmla="*/ 35 h 134"/>
              <a:gd name="T20" fmla="*/ 103 w 134"/>
              <a:gd name="T21" fmla="*/ 112 h 134"/>
              <a:gd name="T22" fmla="*/ 96 w 134"/>
              <a:gd name="T23" fmla="*/ 93 h 134"/>
              <a:gd name="T24" fmla="*/ 96 w 134"/>
              <a:gd name="T25" fmla="*/ 89 h 134"/>
              <a:gd name="T26" fmla="*/ 115 w 134"/>
              <a:gd name="T27" fmla="*/ 104 h 134"/>
              <a:gd name="T28" fmla="*/ 115 w 134"/>
              <a:gd name="T29" fmla="*/ 108 h 134"/>
              <a:gd name="T30" fmla="*/ 97 w 134"/>
              <a:gd name="T31" fmla="*/ 78 h 134"/>
              <a:gd name="T32" fmla="*/ 36 w 134"/>
              <a:gd name="T33" fmla="*/ 57 h 134"/>
              <a:gd name="T34" fmla="*/ 56 w 134"/>
              <a:gd name="T35" fmla="*/ 37 h 134"/>
              <a:gd name="T36" fmla="*/ 109 w 134"/>
              <a:gd name="T37" fmla="*/ 49 h 134"/>
              <a:gd name="T38" fmla="*/ 82 w 134"/>
              <a:gd name="T39" fmla="*/ 35 h 134"/>
              <a:gd name="T40" fmla="*/ 99 w 134"/>
              <a:gd name="T41" fmla="*/ 71 h 134"/>
              <a:gd name="T42" fmla="*/ 86 w 134"/>
              <a:gd name="T43" fmla="*/ 81 h 134"/>
              <a:gd name="T44" fmla="*/ 86 w 134"/>
              <a:gd name="T45" fmla="*/ 64 h 134"/>
              <a:gd name="T46" fmla="*/ 99 w 134"/>
              <a:gd name="T47" fmla="*/ 58 h 134"/>
              <a:gd name="T48" fmla="*/ 116 w 134"/>
              <a:gd name="T49" fmla="*/ 47 h 134"/>
              <a:gd name="T50" fmla="*/ 112 w 134"/>
              <a:gd name="T51" fmla="*/ 28 h 134"/>
              <a:gd name="T52" fmla="*/ 105 w 134"/>
              <a:gd name="T53" fmla="*/ 27 h 134"/>
              <a:gd name="T54" fmla="*/ 83 w 134"/>
              <a:gd name="T55" fmla="*/ 19 h 134"/>
              <a:gd name="T56" fmla="*/ 76 w 134"/>
              <a:gd name="T57" fmla="*/ 54 h 134"/>
              <a:gd name="T58" fmla="*/ 59 w 134"/>
              <a:gd name="T59" fmla="*/ 55 h 134"/>
              <a:gd name="T60" fmla="*/ 63 w 134"/>
              <a:gd name="T61" fmla="*/ 35 h 134"/>
              <a:gd name="T62" fmla="*/ 1 w 134"/>
              <a:gd name="T63" fmla="*/ 26 h 134"/>
              <a:gd name="T64" fmla="*/ 36 w 134"/>
              <a:gd name="T65" fmla="*/ 64 h 134"/>
              <a:gd name="T66" fmla="*/ 55 w 134"/>
              <a:gd name="T67" fmla="*/ 59 h 134"/>
              <a:gd name="T68" fmla="*/ 66 w 134"/>
              <a:gd name="T69" fmla="*/ 84 h 134"/>
              <a:gd name="T70" fmla="*/ 75 w 134"/>
              <a:gd name="T71" fmla="*/ 79 h 134"/>
              <a:gd name="T72" fmla="*/ 70 w 134"/>
              <a:gd name="T73" fmla="*/ 98 h 134"/>
              <a:gd name="T74" fmla="*/ 106 w 134"/>
              <a:gd name="T75" fmla="*/ 134 h 134"/>
              <a:gd name="T76" fmla="*/ 133 w 134"/>
              <a:gd name="T77" fmla="*/ 105 h 134"/>
              <a:gd name="T78" fmla="*/ 103 w 134"/>
              <a:gd name="T79" fmla="*/ 97 h 134"/>
              <a:gd name="T80" fmla="*/ 96 w 134"/>
              <a:gd name="T81" fmla="*/ 104 h 134"/>
              <a:gd name="T82" fmla="*/ 100 w 134"/>
              <a:gd name="T83" fmla="*/ 104 h 134"/>
              <a:gd name="T84" fmla="*/ 88 w 134"/>
              <a:gd name="T85" fmla="*/ 101 h 134"/>
              <a:gd name="T86" fmla="*/ 88 w 134"/>
              <a:gd name="T87" fmla="*/ 9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4" h="134">
                <a:moveTo>
                  <a:pt x="34" y="42"/>
                </a:moveTo>
                <a:cubicBezTo>
                  <a:pt x="32" y="43"/>
                  <a:pt x="32" y="45"/>
                  <a:pt x="34" y="46"/>
                </a:cubicBezTo>
                <a:cubicBezTo>
                  <a:pt x="35" y="47"/>
                  <a:pt x="36" y="47"/>
                  <a:pt x="37" y="46"/>
                </a:cubicBezTo>
                <a:cubicBezTo>
                  <a:pt x="38" y="45"/>
                  <a:pt x="38" y="43"/>
                  <a:pt x="37" y="42"/>
                </a:cubicBezTo>
                <a:cubicBezTo>
                  <a:pt x="36" y="41"/>
                  <a:pt x="35" y="41"/>
                  <a:pt x="34" y="42"/>
                </a:cubicBezTo>
                <a:moveTo>
                  <a:pt x="45" y="35"/>
                </a:moveTo>
                <a:cubicBezTo>
                  <a:pt x="44" y="33"/>
                  <a:pt x="42" y="33"/>
                  <a:pt x="41" y="35"/>
                </a:cubicBezTo>
                <a:cubicBezTo>
                  <a:pt x="40" y="36"/>
                  <a:pt x="40" y="37"/>
                  <a:pt x="41" y="38"/>
                </a:cubicBezTo>
                <a:cubicBezTo>
                  <a:pt x="42" y="39"/>
                  <a:pt x="44" y="39"/>
                  <a:pt x="45" y="38"/>
                </a:cubicBezTo>
                <a:cubicBezTo>
                  <a:pt x="46" y="37"/>
                  <a:pt x="46" y="36"/>
                  <a:pt x="45" y="35"/>
                </a:cubicBezTo>
                <a:moveTo>
                  <a:pt x="26" y="19"/>
                </a:moveTo>
                <a:cubicBezTo>
                  <a:pt x="25" y="20"/>
                  <a:pt x="25" y="22"/>
                  <a:pt x="26" y="23"/>
                </a:cubicBezTo>
                <a:cubicBezTo>
                  <a:pt x="27" y="24"/>
                  <a:pt x="29" y="24"/>
                  <a:pt x="30" y="23"/>
                </a:cubicBezTo>
                <a:cubicBezTo>
                  <a:pt x="31" y="22"/>
                  <a:pt x="31" y="20"/>
                  <a:pt x="30" y="19"/>
                </a:cubicBezTo>
                <a:cubicBezTo>
                  <a:pt x="29" y="18"/>
                  <a:pt x="27" y="18"/>
                  <a:pt x="26" y="19"/>
                </a:cubicBezTo>
                <a:moveTo>
                  <a:pt x="34" y="27"/>
                </a:moveTo>
                <a:cubicBezTo>
                  <a:pt x="33" y="28"/>
                  <a:pt x="33" y="30"/>
                  <a:pt x="34" y="31"/>
                </a:cubicBezTo>
                <a:cubicBezTo>
                  <a:pt x="35" y="32"/>
                  <a:pt x="36" y="32"/>
                  <a:pt x="37" y="31"/>
                </a:cubicBezTo>
                <a:cubicBezTo>
                  <a:pt x="38" y="30"/>
                  <a:pt x="38" y="28"/>
                  <a:pt x="37" y="27"/>
                </a:cubicBezTo>
                <a:cubicBezTo>
                  <a:pt x="36" y="26"/>
                  <a:pt x="35" y="26"/>
                  <a:pt x="34" y="27"/>
                </a:cubicBezTo>
                <a:moveTo>
                  <a:pt x="18" y="27"/>
                </a:moveTo>
                <a:cubicBezTo>
                  <a:pt x="17" y="28"/>
                  <a:pt x="17" y="30"/>
                  <a:pt x="18" y="31"/>
                </a:cubicBezTo>
                <a:cubicBezTo>
                  <a:pt x="19" y="32"/>
                  <a:pt x="21" y="32"/>
                  <a:pt x="22" y="31"/>
                </a:cubicBezTo>
                <a:cubicBezTo>
                  <a:pt x="23" y="30"/>
                  <a:pt x="23" y="28"/>
                  <a:pt x="22" y="27"/>
                </a:cubicBezTo>
                <a:cubicBezTo>
                  <a:pt x="21" y="26"/>
                  <a:pt x="19" y="26"/>
                  <a:pt x="18" y="27"/>
                </a:cubicBezTo>
                <a:moveTo>
                  <a:pt x="26" y="35"/>
                </a:moveTo>
                <a:cubicBezTo>
                  <a:pt x="25" y="36"/>
                  <a:pt x="25" y="37"/>
                  <a:pt x="26" y="38"/>
                </a:cubicBezTo>
                <a:cubicBezTo>
                  <a:pt x="27" y="40"/>
                  <a:pt x="29" y="40"/>
                  <a:pt x="30" y="38"/>
                </a:cubicBezTo>
                <a:cubicBezTo>
                  <a:pt x="31" y="37"/>
                  <a:pt x="31" y="36"/>
                  <a:pt x="30" y="35"/>
                </a:cubicBezTo>
                <a:cubicBezTo>
                  <a:pt x="29" y="34"/>
                  <a:pt x="27" y="34"/>
                  <a:pt x="26" y="35"/>
                </a:cubicBezTo>
                <a:moveTo>
                  <a:pt x="107" y="116"/>
                </a:moveTo>
                <a:cubicBezTo>
                  <a:pt x="108" y="115"/>
                  <a:pt x="108" y="113"/>
                  <a:pt x="107" y="112"/>
                </a:cubicBezTo>
                <a:cubicBezTo>
                  <a:pt x="106" y="111"/>
                  <a:pt x="104" y="111"/>
                  <a:pt x="103" y="112"/>
                </a:cubicBezTo>
                <a:cubicBezTo>
                  <a:pt x="102" y="113"/>
                  <a:pt x="102" y="115"/>
                  <a:pt x="103" y="116"/>
                </a:cubicBezTo>
                <a:cubicBezTo>
                  <a:pt x="104" y="117"/>
                  <a:pt x="106" y="117"/>
                  <a:pt x="107" y="116"/>
                </a:cubicBezTo>
                <a:moveTo>
                  <a:pt x="96" y="93"/>
                </a:moveTo>
                <a:cubicBezTo>
                  <a:pt x="97" y="94"/>
                  <a:pt x="99" y="94"/>
                  <a:pt x="100" y="93"/>
                </a:cubicBezTo>
                <a:cubicBezTo>
                  <a:pt x="101" y="92"/>
                  <a:pt x="101" y="90"/>
                  <a:pt x="100" y="89"/>
                </a:cubicBezTo>
                <a:cubicBezTo>
                  <a:pt x="99" y="88"/>
                  <a:pt x="97" y="88"/>
                  <a:pt x="96" y="89"/>
                </a:cubicBezTo>
                <a:cubicBezTo>
                  <a:pt x="95" y="90"/>
                  <a:pt x="95" y="92"/>
                  <a:pt x="96" y="93"/>
                </a:cubicBezTo>
                <a:moveTo>
                  <a:pt x="115" y="108"/>
                </a:moveTo>
                <a:cubicBezTo>
                  <a:pt x="116" y="107"/>
                  <a:pt x="116" y="105"/>
                  <a:pt x="115" y="104"/>
                </a:cubicBezTo>
                <a:cubicBezTo>
                  <a:pt x="114" y="103"/>
                  <a:pt x="112" y="103"/>
                  <a:pt x="111" y="104"/>
                </a:cubicBezTo>
                <a:cubicBezTo>
                  <a:pt x="110" y="105"/>
                  <a:pt x="110" y="107"/>
                  <a:pt x="111" y="108"/>
                </a:cubicBezTo>
                <a:cubicBezTo>
                  <a:pt x="112" y="109"/>
                  <a:pt x="114" y="109"/>
                  <a:pt x="115" y="108"/>
                </a:cubicBezTo>
                <a:moveTo>
                  <a:pt x="106" y="127"/>
                </a:moveTo>
                <a:cubicBezTo>
                  <a:pt x="77" y="98"/>
                  <a:pt x="77" y="98"/>
                  <a:pt x="77" y="98"/>
                </a:cubicBezTo>
                <a:cubicBezTo>
                  <a:pt x="97" y="78"/>
                  <a:pt x="97" y="78"/>
                  <a:pt x="97" y="78"/>
                </a:cubicBezTo>
                <a:cubicBezTo>
                  <a:pt x="126" y="107"/>
                  <a:pt x="126" y="107"/>
                  <a:pt x="126" y="107"/>
                </a:cubicBezTo>
                <a:lnTo>
                  <a:pt x="106" y="127"/>
                </a:lnTo>
                <a:close/>
                <a:moveTo>
                  <a:pt x="36" y="57"/>
                </a:moveTo>
                <a:cubicBezTo>
                  <a:pt x="7" y="28"/>
                  <a:pt x="7" y="28"/>
                  <a:pt x="7" y="28"/>
                </a:cubicBezTo>
                <a:cubicBezTo>
                  <a:pt x="27" y="8"/>
                  <a:pt x="27" y="8"/>
                  <a:pt x="27" y="8"/>
                </a:cubicBezTo>
                <a:cubicBezTo>
                  <a:pt x="56" y="37"/>
                  <a:pt x="56" y="37"/>
                  <a:pt x="56" y="37"/>
                </a:cubicBezTo>
                <a:lnTo>
                  <a:pt x="36" y="57"/>
                </a:lnTo>
                <a:close/>
                <a:moveTo>
                  <a:pt x="85" y="25"/>
                </a:moveTo>
                <a:cubicBezTo>
                  <a:pt x="109" y="49"/>
                  <a:pt x="109" y="49"/>
                  <a:pt x="109" y="49"/>
                </a:cubicBezTo>
                <a:cubicBezTo>
                  <a:pt x="106" y="51"/>
                  <a:pt x="103" y="52"/>
                  <a:pt x="99" y="52"/>
                </a:cubicBezTo>
                <a:cubicBezTo>
                  <a:pt x="95" y="52"/>
                  <a:pt x="90" y="50"/>
                  <a:pt x="87" y="47"/>
                </a:cubicBezTo>
                <a:cubicBezTo>
                  <a:pt x="84" y="44"/>
                  <a:pt x="82" y="39"/>
                  <a:pt x="82" y="35"/>
                </a:cubicBezTo>
                <a:cubicBezTo>
                  <a:pt x="82" y="31"/>
                  <a:pt x="83" y="28"/>
                  <a:pt x="85" y="25"/>
                </a:cubicBezTo>
                <a:moveTo>
                  <a:pt x="133" y="105"/>
                </a:moveTo>
                <a:cubicBezTo>
                  <a:pt x="99" y="71"/>
                  <a:pt x="99" y="71"/>
                  <a:pt x="99" y="71"/>
                </a:cubicBezTo>
                <a:cubicBezTo>
                  <a:pt x="99" y="71"/>
                  <a:pt x="98" y="71"/>
                  <a:pt x="97" y="71"/>
                </a:cubicBezTo>
                <a:cubicBezTo>
                  <a:pt x="97" y="71"/>
                  <a:pt x="96" y="71"/>
                  <a:pt x="95" y="71"/>
                </a:cubicBezTo>
                <a:cubicBezTo>
                  <a:pt x="86" y="81"/>
                  <a:pt x="86" y="81"/>
                  <a:pt x="86" y="81"/>
                </a:cubicBezTo>
                <a:cubicBezTo>
                  <a:pt x="80" y="75"/>
                  <a:pt x="80" y="75"/>
                  <a:pt x="80" y="75"/>
                </a:cubicBezTo>
                <a:cubicBezTo>
                  <a:pt x="86" y="68"/>
                  <a:pt x="86" y="68"/>
                  <a:pt x="86" y="68"/>
                </a:cubicBezTo>
                <a:cubicBezTo>
                  <a:pt x="87" y="67"/>
                  <a:pt x="87" y="65"/>
                  <a:pt x="86" y="64"/>
                </a:cubicBezTo>
                <a:cubicBezTo>
                  <a:pt x="80" y="58"/>
                  <a:pt x="80" y="58"/>
                  <a:pt x="80" y="58"/>
                </a:cubicBezTo>
                <a:cubicBezTo>
                  <a:pt x="85" y="53"/>
                  <a:pt x="85" y="53"/>
                  <a:pt x="85" y="53"/>
                </a:cubicBezTo>
                <a:cubicBezTo>
                  <a:pt x="89" y="56"/>
                  <a:pt x="94" y="58"/>
                  <a:pt x="99" y="58"/>
                </a:cubicBezTo>
                <a:cubicBezTo>
                  <a:pt x="105" y="58"/>
                  <a:pt x="111" y="56"/>
                  <a:pt x="116" y="51"/>
                </a:cubicBezTo>
                <a:cubicBezTo>
                  <a:pt x="116" y="51"/>
                  <a:pt x="116" y="50"/>
                  <a:pt x="116" y="49"/>
                </a:cubicBezTo>
                <a:cubicBezTo>
                  <a:pt x="116" y="48"/>
                  <a:pt x="116" y="48"/>
                  <a:pt x="116" y="47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7" y="29"/>
                  <a:pt x="107" y="29"/>
                  <a:pt x="107" y="29"/>
                </a:cubicBezTo>
                <a:cubicBezTo>
                  <a:pt x="109" y="30"/>
                  <a:pt x="111" y="30"/>
                  <a:pt x="112" y="28"/>
                </a:cubicBezTo>
                <a:cubicBezTo>
                  <a:pt x="114" y="27"/>
                  <a:pt x="114" y="24"/>
                  <a:pt x="112" y="22"/>
                </a:cubicBezTo>
                <a:cubicBezTo>
                  <a:pt x="110" y="20"/>
                  <a:pt x="107" y="20"/>
                  <a:pt x="106" y="22"/>
                </a:cubicBezTo>
                <a:cubicBezTo>
                  <a:pt x="104" y="23"/>
                  <a:pt x="104" y="25"/>
                  <a:pt x="105" y="27"/>
                </a:cubicBezTo>
                <a:cubicBezTo>
                  <a:pt x="100" y="32"/>
                  <a:pt x="100" y="32"/>
                  <a:pt x="100" y="32"/>
                </a:cubicBezTo>
                <a:cubicBezTo>
                  <a:pt x="87" y="19"/>
                  <a:pt x="87" y="19"/>
                  <a:pt x="87" y="19"/>
                </a:cubicBezTo>
                <a:cubicBezTo>
                  <a:pt x="86" y="17"/>
                  <a:pt x="84" y="17"/>
                  <a:pt x="83" y="19"/>
                </a:cubicBezTo>
                <a:cubicBezTo>
                  <a:pt x="78" y="23"/>
                  <a:pt x="76" y="29"/>
                  <a:pt x="76" y="35"/>
                </a:cubicBezTo>
                <a:cubicBezTo>
                  <a:pt x="76" y="40"/>
                  <a:pt x="78" y="45"/>
                  <a:pt x="81" y="49"/>
                </a:cubicBezTo>
                <a:cubicBezTo>
                  <a:pt x="76" y="54"/>
                  <a:pt x="76" y="54"/>
                  <a:pt x="76" y="54"/>
                </a:cubicBezTo>
                <a:cubicBezTo>
                  <a:pt x="70" y="48"/>
                  <a:pt x="70" y="48"/>
                  <a:pt x="70" y="48"/>
                </a:cubicBezTo>
                <a:cubicBezTo>
                  <a:pt x="69" y="47"/>
                  <a:pt x="67" y="47"/>
                  <a:pt x="66" y="48"/>
                </a:cubicBezTo>
                <a:cubicBezTo>
                  <a:pt x="59" y="55"/>
                  <a:pt x="59" y="55"/>
                  <a:pt x="59" y="55"/>
                </a:cubicBezTo>
                <a:cubicBezTo>
                  <a:pt x="53" y="49"/>
                  <a:pt x="53" y="49"/>
                  <a:pt x="53" y="49"/>
                </a:cubicBezTo>
                <a:cubicBezTo>
                  <a:pt x="63" y="39"/>
                  <a:pt x="63" y="39"/>
                  <a:pt x="63" y="39"/>
                </a:cubicBezTo>
                <a:cubicBezTo>
                  <a:pt x="64" y="38"/>
                  <a:pt x="64" y="36"/>
                  <a:pt x="63" y="35"/>
                </a:cubicBezTo>
                <a:cubicBezTo>
                  <a:pt x="30" y="2"/>
                  <a:pt x="30" y="2"/>
                  <a:pt x="30" y="2"/>
                </a:cubicBezTo>
                <a:cubicBezTo>
                  <a:pt x="28" y="0"/>
                  <a:pt x="26" y="0"/>
                  <a:pt x="25" y="2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7"/>
                  <a:pt x="0" y="29"/>
                  <a:pt x="1" y="30"/>
                </a:cubicBezTo>
                <a:cubicBezTo>
                  <a:pt x="34" y="63"/>
                  <a:pt x="34" y="63"/>
                  <a:pt x="34" y="63"/>
                </a:cubicBezTo>
                <a:cubicBezTo>
                  <a:pt x="35" y="64"/>
                  <a:pt x="35" y="64"/>
                  <a:pt x="36" y="64"/>
                </a:cubicBezTo>
                <a:cubicBezTo>
                  <a:pt x="37" y="64"/>
                  <a:pt x="38" y="64"/>
                  <a:pt x="38" y="63"/>
                </a:cubicBezTo>
                <a:cubicBezTo>
                  <a:pt x="49" y="53"/>
                  <a:pt x="49" y="53"/>
                  <a:pt x="49" y="53"/>
                </a:cubicBezTo>
                <a:cubicBezTo>
                  <a:pt x="55" y="59"/>
                  <a:pt x="55" y="59"/>
                  <a:pt x="55" y="59"/>
                </a:cubicBezTo>
                <a:cubicBezTo>
                  <a:pt x="50" y="64"/>
                  <a:pt x="50" y="64"/>
                  <a:pt x="50" y="64"/>
                </a:cubicBezTo>
                <a:cubicBezTo>
                  <a:pt x="49" y="65"/>
                  <a:pt x="49" y="67"/>
                  <a:pt x="50" y="68"/>
                </a:cubicBezTo>
                <a:cubicBezTo>
                  <a:pt x="66" y="84"/>
                  <a:pt x="66" y="84"/>
                  <a:pt x="66" y="84"/>
                </a:cubicBezTo>
                <a:cubicBezTo>
                  <a:pt x="67" y="85"/>
                  <a:pt x="67" y="85"/>
                  <a:pt x="68" y="85"/>
                </a:cubicBezTo>
                <a:cubicBezTo>
                  <a:pt x="69" y="85"/>
                  <a:pt x="70" y="85"/>
                  <a:pt x="70" y="84"/>
                </a:cubicBezTo>
                <a:cubicBezTo>
                  <a:pt x="75" y="79"/>
                  <a:pt x="75" y="79"/>
                  <a:pt x="75" y="79"/>
                </a:cubicBezTo>
                <a:cubicBezTo>
                  <a:pt x="81" y="85"/>
                  <a:pt x="81" y="85"/>
                  <a:pt x="81" y="85"/>
                </a:cubicBezTo>
                <a:cubicBezTo>
                  <a:pt x="71" y="96"/>
                  <a:pt x="71" y="96"/>
                  <a:pt x="71" y="96"/>
                </a:cubicBezTo>
                <a:cubicBezTo>
                  <a:pt x="70" y="96"/>
                  <a:pt x="70" y="97"/>
                  <a:pt x="70" y="98"/>
                </a:cubicBezTo>
                <a:cubicBezTo>
                  <a:pt x="70" y="99"/>
                  <a:pt x="70" y="99"/>
                  <a:pt x="71" y="100"/>
                </a:cubicBezTo>
                <a:cubicBezTo>
                  <a:pt x="104" y="133"/>
                  <a:pt x="104" y="133"/>
                  <a:pt x="104" y="133"/>
                </a:cubicBezTo>
                <a:cubicBezTo>
                  <a:pt x="105" y="134"/>
                  <a:pt x="105" y="134"/>
                  <a:pt x="106" y="134"/>
                </a:cubicBezTo>
                <a:cubicBezTo>
                  <a:pt x="107" y="134"/>
                  <a:pt x="108" y="134"/>
                  <a:pt x="108" y="133"/>
                </a:cubicBezTo>
                <a:cubicBezTo>
                  <a:pt x="133" y="109"/>
                  <a:pt x="133" y="109"/>
                  <a:pt x="133" y="109"/>
                </a:cubicBezTo>
                <a:cubicBezTo>
                  <a:pt x="134" y="108"/>
                  <a:pt x="134" y="106"/>
                  <a:pt x="133" y="105"/>
                </a:cubicBezTo>
                <a:moveTo>
                  <a:pt x="107" y="101"/>
                </a:moveTo>
                <a:cubicBezTo>
                  <a:pt x="108" y="99"/>
                  <a:pt x="108" y="98"/>
                  <a:pt x="107" y="97"/>
                </a:cubicBezTo>
                <a:cubicBezTo>
                  <a:pt x="106" y="96"/>
                  <a:pt x="105" y="96"/>
                  <a:pt x="103" y="97"/>
                </a:cubicBezTo>
                <a:cubicBezTo>
                  <a:pt x="102" y="98"/>
                  <a:pt x="102" y="99"/>
                  <a:pt x="103" y="101"/>
                </a:cubicBezTo>
                <a:cubicBezTo>
                  <a:pt x="105" y="102"/>
                  <a:pt x="106" y="102"/>
                  <a:pt x="107" y="101"/>
                </a:cubicBezTo>
                <a:moveTo>
                  <a:pt x="96" y="104"/>
                </a:moveTo>
                <a:cubicBezTo>
                  <a:pt x="95" y="106"/>
                  <a:pt x="95" y="107"/>
                  <a:pt x="96" y="108"/>
                </a:cubicBezTo>
                <a:cubicBezTo>
                  <a:pt x="97" y="109"/>
                  <a:pt x="98" y="109"/>
                  <a:pt x="100" y="108"/>
                </a:cubicBezTo>
                <a:cubicBezTo>
                  <a:pt x="101" y="107"/>
                  <a:pt x="101" y="106"/>
                  <a:pt x="100" y="104"/>
                </a:cubicBezTo>
                <a:cubicBezTo>
                  <a:pt x="98" y="103"/>
                  <a:pt x="97" y="103"/>
                  <a:pt x="96" y="104"/>
                </a:cubicBezTo>
                <a:moveTo>
                  <a:pt x="88" y="97"/>
                </a:moveTo>
                <a:cubicBezTo>
                  <a:pt x="87" y="98"/>
                  <a:pt x="87" y="100"/>
                  <a:pt x="88" y="101"/>
                </a:cubicBezTo>
                <a:cubicBezTo>
                  <a:pt x="89" y="102"/>
                  <a:pt x="91" y="102"/>
                  <a:pt x="92" y="101"/>
                </a:cubicBezTo>
                <a:cubicBezTo>
                  <a:pt x="93" y="100"/>
                  <a:pt x="93" y="98"/>
                  <a:pt x="92" y="97"/>
                </a:cubicBezTo>
                <a:cubicBezTo>
                  <a:pt x="91" y="96"/>
                  <a:pt x="89" y="96"/>
                  <a:pt x="88" y="97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8" name="Freeform 45">
            <a:extLst>
              <a:ext uri="{FF2B5EF4-FFF2-40B4-BE49-F238E27FC236}">
                <a16:creationId xmlns:a16="http://schemas.microsoft.com/office/drawing/2014/main" id="{D364272E-F966-478E-B05E-C4E8A3DB386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431088" y="2554288"/>
            <a:ext cx="284163" cy="285750"/>
          </a:xfrm>
          <a:custGeom>
            <a:avLst/>
            <a:gdLst>
              <a:gd name="T0" fmla="*/ 37 w 134"/>
              <a:gd name="T1" fmla="*/ 46 h 134"/>
              <a:gd name="T2" fmla="*/ 45 w 134"/>
              <a:gd name="T3" fmla="*/ 35 h 134"/>
              <a:gd name="T4" fmla="*/ 45 w 134"/>
              <a:gd name="T5" fmla="*/ 38 h 134"/>
              <a:gd name="T6" fmla="*/ 26 w 134"/>
              <a:gd name="T7" fmla="*/ 23 h 134"/>
              <a:gd name="T8" fmla="*/ 26 w 134"/>
              <a:gd name="T9" fmla="*/ 19 h 134"/>
              <a:gd name="T10" fmla="*/ 37 w 134"/>
              <a:gd name="T11" fmla="*/ 31 h 134"/>
              <a:gd name="T12" fmla="*/ 18 w 134"/>
              <a:gd name="T13" fmla="*/ 27 h 134"/>
              <a:gd name="T14" fmla="*/ 22 w 134"/>
              <a:gd name="T15" fmla="*/ 27 h 134"/>
              <a:gd name="T16" fmla="*/ 26 w 134"/>
              <a:gd name="T17" fmla="*/ 38 h 134"/>
              <a:gd name="T18" fmla="*/ 26 w 134"/>
              <a:gd name="T19" fmla="*/ 35 h 134"/>
              <a:gd name="T20" fmla="*/ 103 w 134"/>
              <a:gd name="T21" fmla="*/ 112 h 134"/>
              <a:gd name="T22" fmla="*/ 96 w 134"/>
              <a:gd name="T23" fmla="*/ 93 h 134"/>
              <a:gd name="T24" fmla="*/ 96 w 134"/>
              <a:gd name="T25" fmla="*/ 89 h 134"/>
              <a:gd name="T26" fmla="*/ 115 w 134"/>
              <a:gd name="T27" fmla="*/ 104 h 134"/>
              <a:gd name="T28" fmla="*/ 115 w 134"/>
              <a:gd name="T29" fmla="*/ 108 h 134"/>
              <a:gd name="T30" fmla="*/ 97 w 134"/>
              <a:gd name="T31" fmla="*/ 78 h 134"/>
              <a:gd name="T32" fmla="*/ 36 w 134"/>
              <a:gd name="T33" fmla="*/ 57 h 134"/>
              <a:gd name="T34" fmla="*/ 56 w 134"/>
              <a:gd name="T35" fmla="*/ 37 h 134"/>
              <a:gd name="T36" fmla="*/ 109 w 134"/>
              <a:gd name="T37" fmla="*/ 49 h 134"/>
              <a:gd name="T38" fmla="*/ 82 w 134"/>
              <a:gd name="T39" fmla="*/ 35 h 134"/>
              <a:gd name="T40" fmla="*/ 99 w 134"/>
              <a:gd name="T41" fmla="*/ 71 h 134"/>
              <a:gd name="T42" fmla="*/ 86 w 134"/>
              <a:gd name="T43" fmla="*/ 81 h 134"/>
              <a:gd name="T44" fmla="*/ 86 w 134"/>
              <a:gd name="T45" fmla="*/ 64 h 134"/>
              <a:gd name="T46" fmla="*/ 99 w 134"/>
              <a:gd name="T47" fmla="*/ 58 h 134"/>
              <a:gd name="T48" fmla="*/ 116 w 134"/>
              <a:gd name="T49" fmla="*/ 47 h 134"/>
              <a:gd name="T50" fmla="*/ 112 w 134"/>
              <a:gd name="T51" fmla="*/ 28 h 134"/>
              <a:gd name="T52" fmla="*/ 105 w 134"/>
              <a:gd name="T53" fmla="*/ 27 h 134"/>
              <a:gd name="T54" fmla="*/ 83 w 134"/>
              <a:gd name="T55" fmla="*/ 19 h 134"/>
              <a:gd name="T56" fmla="*/ 76 w 134"/>
              <a:gd name="T57" fmla="*/ 54 h 134"/>
              <a:gd name="T58" fmla="*/ 59 w 134"/>
              <a:gd name="T59" fmla="*/ 55 h 134"/>
              <a:gd name="T60" fmla="*/ 63 w 134"/>
              <a:gd name="T61" fmla="*/ 35 h 134"/>
              <a:gd name="T62" fmla="*/ 1 w 134"/>
              <a:gd name="T63" fmla="*/ 26 h 134"/>
              <a:gd name="T64" fmla="*/ 36 w 134"/>
              <a:gd name="T65" fmla="*/ 64 h 134"/>
              <a:gd name="T66" fmla="*/ 55 w 134"/>
              <a:gd name="T67" fmla="*/ 59 h 134"/>
              <a:gd name="T68" fmla="*/ 66 w 134"/>
              <a:gd name="T69" fmla="*/ 84 h 134"/>
              <a:gd name="T70" fmla="*/ 75 w 134"/>
              <a:gd name="T71" fmla="*/ 79 h 134"/>
              <a:gd name="T72" fmla="*/ 70 w 134"/>
              <a:gd name="T73" fmla="*/ 98 h 134"/>
              <a:gd name="T74" fmla="*/ 106 w 134"/>
              <a:gd name="T75" fmla="*/ 134 h 134"/>
              <a:gd name="T76" fmla="*/ 133 w 134"/>
              <a:gd name="T77" fmla="*/ 105 h 134"/>
              <a:gd name="T78" fmla="*/ 103 w 134"/>
              <a:gd name="T79" fmla="*/ 97 h 134"/>
              <a:gd name="T80" fmla="*/ 96 w 134"/>
              <a:gd name="T81" fmla="*/ 104 h 134"/>
              <a:gd name="T82" fmla="*/ 100 w 134"/>
              <a:gd name="T83" fmla="*/ 104 h 134"/>
              <a:gd name="T84" fmla="*/ 88 w 134"/>
              <a:gd name="T85" fmla="*/ 101 h 134"/>
              <a:gd name="T86" fmla="*/ 88 w 134"/>
              <a:gd name="T87" fmla="*/ 9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4" h="134">
                <a:moveTo>
                  <a:pt x="34" y="42"/>
                </a:moveTo>
                <a:cubicBezTo>
                  <a:pt x="32" y="43"/>
                  <a:pt x="32" y="45"/>
                  <a:pt x="34" y="46"/>
                </a:cubicBezTo>
                <a:cubicBezTo>
                  <a:pt x="35" y="47"/>
                  <a:pt x="36" y="47"/>
                  <a:pt x="37" y="46"/>
                </a:cubicBezTo>
                <a:cubicBezTo>
                  <a:pt x="38" y="45"/>
                  <a:pt x="38" y="43"/>
                  <a:pt x="37" y="42"/>
                </a:cubicBezTo>
                <a:cubicBezTo>
                  <a:pt x="36" y="41"/>
                  <a:pt x="35" y="41"/>
                  <a:pt x="34" y="42"/>
                </a:cubicBezTo>
                <a:close/>
                <a:moveTo>
                  <a:pt x="45" y="35"/>
                </a:moveTo>
                <a:cubicBezTo>
                  <a:pt x="44" y="33"/>
                  <a:pt x="42" y="33"/>
                  <a:pt x="41" y="35"/>
                </a:cubicBezTo>
                <a:cubicBezTo>
                  <a:pt x="40" y="36"/>
                  <a:pt x="40" y="37"/>
                  <a:pt x="41" y="38"/>
                </a:cubicBezTo>
                <a:cubicBezTo>
                  <a:pt x="42" y="39"/>
                  <a:pt x="44" y="39"/>
                  <a:pt x="45" y="38"/>
                </a:cubicBezTo>
                <a:cubicBezTo>
                  <a:pt x="46" y="37"/>
                  <a:pt x="46" y="36"/>
                  <a:pt x="45" y="35"/>
                </a:cubicBezTo>
                <a:close/>
                <a:moveTo>
                  <a:pt x="26" y="19"/>
                </a:moveTo>
                <a:cubicBezTo>
                  <a:pt x="25" y="20"/>
                  <a:pt x="25" y="22"/>
                  <a:pt x="26" y="23"/>
                </a:cubicBezTo>
                <a:cubicBezTo>
                  <a:pt x="27" y="24"/>
                  <a:pt x="29" y="24"/>
                  <a:pt x="30" y="23"/>
                </a:cubicBezTo>
                <a:cubicBezTo>
                  <a:pt x="31" y="22"/>
                  <a:pt x="31" y="20"/>
                  <a:pt x="30" y="19"/>
                </a:cubicBezTo>
                <a:cubicBezTo>
                  <a:pt x="29" y="18"/>
                  <a:pt x="27" y="18"/>
                  <a:pt x="26" y="19"/>
                </a:cubicBezTo>
                <a:close/>
                <a:moveTo>
                  <a:pt x="34" y="27"/>
                </a:moveTo>
                <a:cubicBezTo>
                  <a:pt x="33" y="28"/>
                  <a:pt x="33" y="30"/>
                  <a:pt x="34" y="31"/>
                </a:cubicBezTo>
                <a:cubicBezTo>
                  <a:pt x="35" y="32"/>
                  <a:pt x="36" y="32"/>
                  <a:pt x="37" y="31"/>
                </a:cubicBezTo>
                <a:cubicBezTo>
                  <a:pt x="38" y="30"/>
                  <a:pt x="38" y="28"/>
                  <a:pt x="37" y="27"/>
                </a:cubicBezTo>
                <a:cubicBezTo>
                  <a:pt x="36" y="26"/>
                  <a:pt x="35" y="26"/>
                  <a:pt x="34" y="27"/>
                </a:cubicBezTo>
                <a:close/>
                <a:moveTo>
                  <a:pt x="18" y="27"/>
                </a:moveTo>
                <a:cubicBezTo>
                  <a:pt x="17" y="28"/>
                  <a:pt x="17" y="30"/>
                  <a:pt x="18" y="31"/>
                </a:cubicBezTo>
                <a:cubicBezTo>
                  <a:pt x="19" y="32"/>
                  <a:pt x="21" y="32"/>
                  <a:pt x="22" y="31"/>
                </a:cubicBezTo>
                <a:cubicBezTo>
                  <a:pt x="23" y="30"/>
                  <a:pt x="23" y="28"/>
                  <a:pt x="22" y="27"/>
                </a:cubicBezTo>
                <a:cubicBezTo>
                  <a:pt x="21" y="26"/>
                  <a:pt x="19" y="26"/>
                  <a:pt x="18" y="27"/>
                </a:cubicBezTo>
                <a:close/>
                <a:moveTo>
                  <a:pt x="26" y="35"/>
                </a:moveTo>
                <a:cubicBezTo>
                  <a:pt x="25" y="36"/>
                  <a:pt x="25" y="37"/>
                  <a:pt x="26" y="38"/>
                </a:cubicBezTo>
                <a:cubicBezTo>
                  <a:pt x="27" y="40"/>
                  <a:pt x="29" y="40"/>
                  <a:pt x="30" y="38"/>
                </a:cubicBezTo>
                <a:cubicBezTo>
                  <a:pt x="31" y="37"/>
                  <a:pt x="31" y="36"/>
                  <a:pt x="30" y="35"/>
                </a:cubicBezTo>
                <a:cubicBezTo>
                  <a:pt x="29" y="34"/>
                  <a:pt x="27" y="34"/>
                  <a:pt x="26" y="35"/>
                </a:cubicBezTo>
                <a:close/>
                <a:moveTo>
                  <a:pt x="107" y="116"/>
                </a:moveTo>
                <a:cubicBezTo>
                  <a:pt x="108" y="115"/>
                  <a:pt x="108" y="113"/>
                  <a:pt x="107" y="112"/>
                </a:cubicBezTo>
                <a:cubicBezTo>
                  <a:pt x="106" y="111"/>
                  <a:pt x="104" y="111"/>
                  <a:pt x="103" y="112"/>
                </a:cubicBezTo>
                <a:cubicBezTo>
                  <a:pt x="102" y="113"/>
                  <a:pt x="102" y="115"/>
                  <a:pt x="103" y="116"/>
                </a:cubicBezTo>
                <a:cubicBezTo>
                  <a:pt x="104" y="117"/>
                  <a:pt x="106" y="117"/>
                  <a:pt x="107" y="116"/>
                </a:cubicBezTo>
                <a:close/>
                <a:moveTo>
                  <a:pt x="96" y="93"/>
                </a:moveTo>
                <a:cubicBezTo>
                  <a:pt x="97" y="94"/>
                  <a:pt x="99" y="94"/>
                  <a:pt x="100" y="93"/>
                </a:cubicBezTo>
                <a:cubicBezTo>
                  <a:pt x="101" y="92"/>
                  <a:pt x="101" y="90"/>
                  <a:pt x="100" y="89"/>
                </a:cubicBezTo>
                <a:cubicBezTo>
                  <a:pt x="99" y="88"/>
                  <a:pt x="97" y="88"/>
                  <a:pt x="96" y="89"/>
                </a:cubicBezTo>
                <a:cubicBezTo>
                  <a:pt x="95" y="90"/>
                  <a:pt x="95" y="92"/>
                  <a:pt x="96" y="93"/>
                </a:cubicBezTo>
                <a:close/>
                <a:moveTo>
                  <a:pt x="115" y="108"/>
                </a:moveTo>
                <a:cubicBezTo>
                  <a:pt x="116" y="107"/>
                  <a:pt x="116" y="105"/>
                  <a:pt x="115" y="104"/>
                </a:cubicBezTo>
                <a:cubicBezTo>
                  <a:pt x="114" y="103"/>
                  <a:pt x="112" y="103"/>
                  <a:pt x="111" y="104"/>
                </a:cubicBezTo>
                <a:cubicBezTo>
                  <a:pt x="110" y="105"/>
                  <a:pt x="110" y="107"/>
                  <a:pt x="111" y="108"/>
                </a:cubicBezTo>
                <a:cubicBezTo>
                  <a:pt x="112" y="109"/>
                  <a:pt x="114" y="109"/>
                  <a:pt x="115" y="108"/>
                </a:cubicBezTo>
                <a:close/>
                <a:moveTo>
                  <a:pt x="106" y="127"/>
                </a:moveTo>
                <a:cubicBezTo>
                  <a:pt x="77" y="98"/>
                  <a:pt x="77" y="98"/>
                  <a:pt x="77" y="98"/>
                </a:cubicBezTo>
                <a:cubicBezTo>
                  <a:pt x="97" y="78"/>
                  <a:pt x="97" y="78"/>
                  <a:pt x="97" y="78"/>
                </a:cubicBezTo>
                <a:cubicBezTo>
                  <a:pt x="126" y="107"/>
                  <a:pt x="126" y="107"/>
                  <a:pt x="126" y="107"/>
                </a:cubicBezTo>
                <a:lnTo>
                  <a:pt x="106" y="127"/>
                </a:lnTo>
                <a:close/>
                <a:moveTo>
                  <a:pt x="36" y="57"/>
                </a:moveTo>
                <a:cubicBezTo>
                  <a:pt x="7" y="28"/>
                  <a:pt x="7" y="28"/>
                  <a:pt x="7" y="28"/>
                </a:cubicBezTo>
                <a:cubicBezTo>
                  <a:pt x="27" y="8"/>
                  <a:pt x="27" y="8"/>
                  <a:pt x="27" y="8"/>
                </a:cubicBezTo>
                <a:cubicBezTo>
                  <a:pt x="56" y="37"/>
                  <a:pt x="56" y="37"/>
                  <a:pt x="56" y="37"/>
                </a:cubicBezTo>
                <a:lnTo>
                  <a:pt x="36" y="57"/>
                </a:lnTo>
                <a:close/>
                <a:moveTo>
                  <a:pt x="85" y="25"/>
                </a:moveTo>
                <a:cubicBezTo>
                  <a:pt x="109" y="49"/>
                  <a:pt x="109" y="49"/>
                  <a:pt x="109" y="49"/>
                </a:cubicBezTo>
                <a:cubicBezTo>
                  <a:pt x="106" y="51"/>
                  <a:pt x="103" y="52"/>
                  <a:pt x="99" y="52"/>
                </a:cubicBezTo>
                <a:cubicBezTo>
                  <a:pt x="95" y="52"/>
                  <a:pt x="90" y="50"/>
                  <a:pt x="87" y="47"/>
                </a:cubicBezTo>
                <a:cubicBezTo>
                  <a:pt x="84" y="44"/>
                  <a:pt x="82" y="39"/>
                  <a:pt x="82" y="35"/>
                </a:cubicBezTo>
                <a:cubicBezTo>
                  <a:pt x="82" y="31"/>
                  <a:pt x="83" y="28"/>
                  <a:pt x="85" y="25"/>
                </a:cubicBezTo>
                <a:close/>
                <a:moveTo>
                  <a:pt x="133" y="105"/>
                </a:moveTo>
                <a:cubicBezTo>
                  <a:pt x="99" y="71"/>
                  <a:pt x="99" y="71"/>
                  <a:pt x="99" y="71"/>
                </a:cubicBezTo>
                <a:cubicBezTo>
                  <a:pt x="99" y="71"/>
                  <a:pt x="98" y="71"/>
                  <a:pt x="97" y="71"/>
                </a:cubicBezTo>
                <a:cubicBezTo>
                  <a:pt x="97" y="71"/>
                  <a:pt x="96" y="71"/>
                  <a:pt x="95" y="71"/>
                </a:cubicBezTo>
                <a:cubicBezTo>
                  <a:pt x="86" y="81"/>
                  <a:pt x="86" y="81"/>
                  <a:pt x="86" y="81"/>
                </a:cubicBezTo>
                <a:cubicBezTo>
                  <a:pt x="80" y="75"/>
                  <a:pt x="80" y="75"/>
                  <a:pt x="80" y="75"/>
                </a:cubicBezTo>
                <a:cubicBezTo>
                  <a:pt x="86" y="68"/>
                  <a:pt x="86" y="68"/>
                  <a:pt x="86" y="68"/>
                </a:cubicBezTo>
                <a:cubicBezTo>
                  <a:pt x="87" y="67"/>
                  <a:pt x="87" y="65"/>
                  <a:pt x="86" y="64"/>
                </a:cubicBezTo>
                <a:cubicBezTo>
                  <a:pt x="80" y="58"/>
                  <a:pt x="80" y="58"/>
                  <a:pt x="80" y="58"/>
                </a:cubicBezTo>
                <a:cubicBezTo>
                  <a:pt x="85" y="53"/>
                  <a:pt x="85" y="53"/>
                  <a:pt x="85" y="53"/>
                </a:cubicBezTo>
                <a:cubicBezTo>
                  <a:pt x="89" y="56"/>
                  <a:pt x="94" y="58"/>
                  <a:pt x="99" y="58"/>
                </a:cubicBezTo>
                <a:cubicBezTo>
                  <a:pt x="105" y="58"/>
                  <a:pt x="111" y="56"/>
                  <a:pt x="116" y="51"/>
                </a:cubicBezTo>
                <a:cubicBezTo>
                  <a:pt x="116" y="51"/>
                  <a:pt x="116" y="50"/>
                  <a:pt x="116" y="49"/>
                </a:cubicBezTo>
                <a:cubicBezTo>
                  <a:pt x="116" y="48"/>
                  <a:pt x="116" y="48"/>
                  <a:pt x="116" y="47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7" y="29"/>
                  <a:pt x="107" y="29"/>
                  <a:pt x="107" y="29"/>
                </a:cubicBezTo>
                <a:cubicBezTo>
                  <a:pt x="109" y="30"/>
                  <a:pt x="111" y="30"/>
                  <a:pt x="112" y="28"/>
                </a:cubicBezTo>
                <a:cubicBezTo>
                  <a:pt x="114" y="27"/>
                  <a:pt x="114" y="24"/>
                  <a:pt x="112" y="22"/>
                </a:cubicBezTo>
                <a:cubicBezTo>
                  <a:pt x="110" y="20"/>
                  <a:pt x="107" y="20"/>
                  <a:pt x="106" y="22"/>
                </a:cubicBezTo>
                <a:cubicBezTo>
                  <a:pt x="104" y="23"/>
                  <a:pt x="104" y="25"/>
                  <a:pt x="105" y="27"/>
                </a:cubicBezTo>
                <a:cubicBezTo>
                  <a:pt x="100" y="32"/>
                  <a:pt x="100" y="32"/>
                  <a:pt x="100" y="32"/>
                </a:cubicBezTo>
                <a:cubicBezTo>
                  <a:pt x="87" y="19"/>
                  <a:pt x="87" y="19"/>
                  <a:pt x="87" y="19"/>
                </a:cubicBezTo>
                <a:cubicBezTo>
                  <a:pt x="86" y="17"/>
                  <a:pt x="84" y="17"/>
                  <a:pt x="83" y="19"/>
                </a:cubicBezTo>
                <a:cubicBezTo>
                  <a:pt x="78" y="23"/>
                  <a:pt x="76" y="29"/>
                  <a:pt x="76" y="35"/>
                </a:cubicBezTo>
                <a:cubicBezTo>
                  <a:pt x="76" y="40"/>
                  <a:pt x="78" y="45"/>
                  <a:pt x="81" y="49"/>
                </a:cubicBezTo>
                <a:cubicBezTo>
                  <a:pt x="76" y="54"/>
                  <a:pt x="76" y="54"/>
                  <a:pt x="76" y="54"/>
                </a:cubicBezTo>
                <a:cubicBezTo>
                  <a:pt x="70" y="48"/>
                  <a:pt x="70" y="48"/>
                  <a:pt x="70" y="48"/>
                </a:cubicBezTo>
                <a:cubicBezTo>
                  <a:pt x="69" y="47"/>
                  <a:pt x="67" y="47"/>
                  <a:pt x="66" y="48"/>
                </a:cubicBezTo>
                <a:cubicBezTo>
                  <a:pt x="59" y="55"/>
                  <a:pt x="59" y="55"/>
                  <a:pt x="59" y="55"/>
                </a:cubicBezTo>
                <a:cubicBezTo>
                  <a:pt x="53" y="49"/>
                  <a:pt x="53" y="49"/>
                  <a:pt x="53" y="49"/>
                </a:cubicBezTo>
                <a:cubicBezTo>
                  <a:pt x="63" y="39"/>
                  <a:pt x="63" y="39"/>
                  <a:pt x="63" y="39"/>
                </a:cubicBezTo>
                <a:cubicBezTo>
                  <a:pt x="64" y="38"/>
                  <a:pt x="64" y="36"/>
                  <a:pt x="63" y="35"/>
                </a:cubicBezTo>
                <a:cubicBezTo>
                  <a:pt x="30" y="2"/>
                  <a:pt x="30" y="2"/>
                  <a:pt x="30" y="2"/>
                </a:cubicBezTo>
                <a:cubicBezTo>
                  <a:pt x="28" y="0"/>
                  <a:pt x="26" y="0"/>
                  <a:pt x="25" y="2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7"/>
                  <a:pt x="0" y="29"/>
                  <a:pt x="1" y="30"/>
                </a:cubicBezTo>
                <a:cubicBezTo>
                  <a:pt x="34" y="63"/>
                  <a:pt x="34" y="63"/>
                  <a:pt x="34" y="63"/>
                </a:cubicBezTo>
                <a:cubicBezTo>
                  <a:pt x="35" y="64"/>
                  <a:pt x="35" y="64"/>
                  <a:pt x="36" y="64"/>
                </a:cubicBezTo>
                <a:cubicBezTo>
                  <a:pt x="37" y="64"/>
                  <a:pt x="38" y="64"/>
                  <a:pt x="38" y="63"/>
                </a:cubicBezTo>
                <a:cubicBezTo>
                  <a:pt x="49" y="53"/>
                  <a:pt x="49" y="53"/>
                  <a:pt x="49" y="53"/>
                </a:cubicBezTo>
                <a:cubicBezTo>
                  <a:pt x="55" y="59"/>
                  <a:pt x="55" y="59"/>
                  <a:pt x="55" y="59"/>
                </a:cubicBezTo>
                <a:cubicBezTo>
                  <a:pt x="50" y="64"/>
                  <a:pt x="50" y="64"/>
                  <a:pt x="50" y="64"/>
                </a:cubicBezTo>
                <a:cubicBezTo>
                  <a:pt x="49" y="65"/>
                  <a:pt x="49" y="67"/>
                  <a:pt x="50" y="68"/>
                </a:cubicBezTo>
                <a:cubicBezTo>
                  <a:pt x="66" y="84"/>
                  <a:pt x="66" y="84"/>
                  <a:pt x="66" y="84"/>
                </a:cubicBezTo>
                <a:cubicBezTo>
                  <a:pt x="67" y="85"/>
                  <a:pt x="67" y="85"/>
                  <a:pt x="68" y="85"/>
                </a:cubicBezTo>
                <a:cubicBezTo>
                  <a:pt x="69" y="85"/>
                  <a:pt x="70" y="85"/>
                  <a:pt x="70" y="84"/>
                </a:cubicBezTo>
                <a:cubicBezTo>
                  <a:pt x="75" y="79"/>
                  <a:pt x="75" y="79"/>
                  <a:pt x="75" y="79"/>
                </a:cubicBezTo>
                <a:cubicBezTo>
                  <a:pt x="81" y="85"/>
                  <a:pt x="81" y="85"/>
                  <a:pt x="81" y="85"/>
                </a:cubicBezTo>
                <a:cubicBezTo>
                  <a:pt x="71" y="96"/>
                  <a:pt x="71" y="96"/>
                  <a:pt x="71" y="96"/>
                </a:cubicBezTo>
                <a:cubicBezTo>
                  <a:pt x="70" y="96"/>
                  <a:pt x="70" y="97"/>
                  <a:pt x="70" y="98"/>
                </a:cubicBezTo>
                <a:cubicBezTo>
                  <a:pt x="70" y="99"/>
                  <a:pt x="70" y="99"/>
                  <a:pt x="71" y="100"/>
                </a:cubicBezTo>
                <a:cubicBezTo>
                  <a:pt x="104" y="133"/>
                  <a:pt x="104" y="133"/>
                  <a:pt x="104" y="133"/>
                </a:cubicBezTo>
                <a:cubicBezTo>
                  <a:pt x="105" y="134"/>
                  <a:pt x="105" y="134"/>
                  <a:pt x="106" y="134"/>
                </a:cubicBezTo>
                <a:cubicBezTo>
                  <a:pt x="107" y="134"/>
                  <a:pt x="108" y="134"/>
                  <a:pt x="108" y="133"/>
                </a:cubicBezTo>
                <a:cubicBezTo>
                  <a:pt x="133" y="109"/>
                  <a:pt x="133" y="109"/>
                  <a:pt x="133" y="109"/>
                </a:cubicBezTo>
                <a:cubicBezTo>
                  <a:pt x="134" y="108"/>
                  <a:pt x="134" y="106"/>
                  <a:pt x="133" y="105"/>
                </a:cubicBezTo>
                <a:close/>
                <a:moveTo>
                  <a:pt x="107" y="101"/>
                </a:moveTo>
                <a:cubicBezTo>
                  <a:pt x="108" y="99"/>
                  <a:pt x="108" y="98"/>
                  <a:pt x="107" y="97"/>
                </a:cubicBezTo>
                <a:cubicBezTo>
                  <a:pt x="106" y="96"/>
                  <a:pt x="105" y="96"/>
                  <a:pt x="103" y="97"/>
                </a:cubicBezTo>
                <a:cubicBezTo>
                  <a:pt x="102" y="98"/>
                  <a:pt x="102" y="99"/>
                  <a:pt x="103" y="101"/>
                </a:cubicBezTo>
                <a:cubicBezTo>
                  <a:pt x="105" y="102"/>
                  <a:pt x="106" y="102"/>
                  <a:pt x="107" y="101"/>
                </a:cubicBezTo>
                <a:close/>
                <a:moveTo>
                  <a:pt x="96" y="104"/>
                </a:moveTo>
                <a:cubicBezTo>
                  <a:pt x="95" y="106"/>
                  <a:pt x="95" y="107"/>
                  <a:pt x="96" y="108"/>
                </a:cubicBezTo>
                <a:cubicBezTo>
                  <a:pt x="97" y="109"/>
                  <a:pt x="98" y="109"/>
                  <a:pt x="100" y="108"/>
                </a:cubicBezTo>
                <a:cubicBezTo>
                  <a:pt x="101" y="107"/>
                  <a:pt x="101" y="106"/>
                  <a:pt x="100" y="104"/>
                </a:cubicBezTo>
                <a:cubicBezTo>
                  <a:pt x="98" y="103"/>
                  <a:pt x="97" y="103"/>
                  <a:pt x="96" y="104"/>
                </a:cubicBezTo>
                <a:close/>
                <a:moveTo>
                  <a:pt x="88" y="97"/>
                </a:moveTo>
                <a:cubicBezTo>
                  <a:pt x="87" y="98"/>
                  <a:pt x="87" y="100"/>
                  <a:pt x="88" y="101"/>
                </a:cubicBezTo>
                <a:cubicBezTo>
                  <a:pt x="89" y="102"/>
                  <a:pt x="91" y="102"/>
                  <a:pt x="92" y="101"/>
                </a:cubicBezTo>
                <a:cubicBezTo>
                  <a:pt x="93" y="100"/>
                  <a:pt x="93" y="98"/>
                  <a:pt x="92" y="97"/>
                </a:cubicBezTo>
                <a:cubicBezTo>
                  <a:pt x="91" y="96"/>
                  <a:pt x="89" y="96"/>
                  <a:pt x="88" y="97"/>
                </a:cubicBezTo>
              </a:path>
            </a:pathLst>
          </a:custGeom>
          <a:noFill/>
          <a:ln w="1588" cap="flat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5168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118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6073" y="1440180"/>
            <a:ext cx="3780473" cy="306038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8302" y="1440180"/>
            <a:ext cx="3780473" cy="306038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1166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76072" y="1655624"/>
            <a:ext cx="3780473" cy="284493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830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8302" y="1655624"/>
            <a:ext cx="3780473" cy="284493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29746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03566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19623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4FFB712-75BC-4D8A-9F03-5DE06AC0F656}"/>
              </a:ext>
            </a:extLst>
          </p:cNvPr>
          <p:cNvSpPr/>
          <p:nvPr userDrawn="1"/>
        </p:nvSpPr>
        <p:spPr>
          <a:xfrm>
            <a:off x="0" y="1121728"/>
            <a:ext cx="9144000" cy="402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810875"/>
            <a:ext cx="6858000" cy="987362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848487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3C2EC2E-5456-4E5F-AAB0-03A344E93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98D3DB3-BBDB-4B1B-982C-83905D3DA3DB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315762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A37F43B-F1A0-483B-B249-5415C95CC4A9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774449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lt1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4D8FB27-CE68-422A-A9BC-E4DFC1C78EB2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Det matematisk-naturvitenskapelige fakultet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0632C142-FF98-448E-B10F-A07DAF8BD8F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7429AD1-9E8C-432A-ADEA-940F2C9FA3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D52B2C8-67F2-4286-B661-123A60E30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AA88129-EDC5-4DB1-A694-937E1C939B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C4B4230B-1B71-4B30-A1EC-9583A28FDA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2711C51-4BC8-4FFB-ABE7-2F0C57A025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2495EDD-F3D8-410F-9F7F-0F76A4B5FF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602919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9A03E78E-A3A3-4B18-96BB-369B77EDA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1" y="1121728"/>
            <a:ext cx="9137078" cy="402336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48B77AA-5052-49F5-86DA-609B2705FC54}"/>
              </a:ext>
            </a:extLst>
          </p:cNvPr>
          <p:cNvSpPr/>
          <p:nvPr userDrawn="1"/>
        </p:nvSpPr>
        <p:spPr>
          <a:xfrm>
            <a:off x="3240405" y="1566196"/>
            <a:ext cx="2700338" cy="27003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240405" y="2078863"/>
            <a:ext cx="2700338" cy="987362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76FF97F-964C-4FF0-8C0A-1CC98694EFC3}"/>
              </a:ext>
            </a:extLst>
          </p:cNvPr>
          <p:cNvSpPr/>
          <p:nvPr userDrawn="1"/>
        </p:nvSpPr>
        <p:spPr>
          <a:xfrm>
            <a:off x="4406952" y="3168396"/>
            <a:ext cx="360045" cy="540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8D3FDCA-3B5E-403A-BB71-2E5832FC8C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AA35233-42DF-4DCF-959B-06CA743D4F02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Det matematisk-naturvitenskapelige fakultet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1AC931C1-8886-4C18-9E6C-AEBE77B4B02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3968E52-CC47-4C33-B435-B7AC9B8A3A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A61ADE1-8B18-4782-8FE1-D3A2B12AD8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8A44A31-9971-483D-99E8-0E588AFEB9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193D88F-06EF-4503-8A35-CCE69D5110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C06F798-6C2E-4669-884A-A4EFCA008C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803CA58-9BD6-480C-BE2D-D9856084B6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392486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7612E60-73D6-4E03-A75B-7B60A12C2020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4B802FF4-92EA-42A7-BF43-5990B128902D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3600000" y="2646331"/>
            <a:ext cx="1944000" cy="1944000"/>
          </a:xfrm>
          <a:prstGeom prst="ellipse">
            <a:avLst/>
          </a:prstGeom>
          <a:solidFill>
            <a:srgbClr val="E8472F"/>
          </a:solidFill>
        </p:spPr>
        <p:txBody>
          <a:bodyPr tIns="90000" anchor="t" anchorCtr="0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000" b="1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0FA2EE0-8340-4BCF-8FDD-A0758653CB40}"/>
              </a:ext>
            </a:extLst>
          </p:cNvPr>
          <p:cNvSpPr/>
          <p:nvPr userDrawn="1"/>
        </p:nvSpPr>
        <p:spPr>
          <a:xfrm>
            <a:off x="3600450" y="414052"/>
            <a:ext cx="1944000" cy="1944000"/>
          </a:xfrm>
          <a:prstGeom prst="ellipse">
            <a:avLst/>
          </a:prstGeom>
          <a:solidFill>
            <a:srgbClr val="E84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F8497AC0-CB76-4B16-9A6A-264F8EEC3E4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7025" y="1030288"/>
            <a:ext cx="865188" cy="766763"/>
            <a:chOff x="1892" y="592"/>
            <a:chExt cx="545" cy="483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AE77B8C1-95EA-4E64-9005-C3E9A9FC70A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892" y="592"/>
              <a:ext cx="545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3A393576-1E56-4064-A715-F1C79A9C664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02" y="776"/>
              <a:ext cx="525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A414369-5049-4A88-8AE2-F44D5ACCC9E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42" y="817"/>
              <a:ext cx="20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FF6EF90C-987D-460D-BFD7-28E838627A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71" y="817"/>
              <a:ext cx="2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6C405717-30F4-4F3D-9BA6-9FCE895DEA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03" y="1009"/>
              <a:ext cx="12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9F1F4B92-FEED-4D81-B275-1F83428CCF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00" y="1036"/>
              <a:ext cx="161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ED4CCA85-E470-4756-ABBB-07C541DB80F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72" y="1036"/>
              <a:ext cx="155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A77DC61A-ABA8-4A98-A470-4C29B069D1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61" y="1056"/>
              <a:ext cx="211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274AB9E0-5CC1-48FA-A95C-99773CBE7A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26" y="986"/>
              <a:ext cx="201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22F37FAA-6552-4586-A8C0-614C4BB069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02" y="986"/>
              <a:ext cx="201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B144D11C-746B-4EE0-9DDE-B57736F5CF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817"/>
              <a:ext cx="2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64A007D4-FB2C-4517-A171-44475C7E83A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14" y="817"/>
              <a:ext cx="47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1B4A5950-90B1-40B6-A928-42C6C7B736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13" y="817"/>
              <a:ext cx="2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5A439438-FBF8-42D2-B707-0F748D6751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98" y="817"/>
              <a:ext cx="5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CB760F72-5DB9-463D-88D0-5ED55C24099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00" y="817"/>
              <a:ext cx="20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6AEA7F77-41FF-4C2F-A75F-EB5160C65C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85" y="817"/>
              <a:ext cx="48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9" name="Rectangle 20">
              <a:extLst>
                <a:ext uri="{FF2B5EF4-FFF2-40B4-BE49-F238E27FC236}">
                  <a16:creationId xmlns:a16="http://schemas.microsoft.com/office/drawing/2014/main" id="{D44BBD80-CBE1-4272-A4FA-09A0934838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84" y="817"/>
              <a:ext cx="2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12928851-AA38-4774-A652-95BEE27510A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72" y="817"/>
              <a:ext cx="47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CFEEE49E-BF8B-4273-ADDF-CE6FBBE760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92" y="654"/>
              <a:ext cx="545" cy="105"/>
            </a:xfrm>
            <a:custGeom>
              <a:avLst/>
              <a:gdLst>
                <a:gd name="T0" fmla="*/ 21 w 545"/>
                <a:gd name="T1" fmla="*/ 85 h 105"/>
                <a:gd name="T2" fmla="*/ 520 w 545"/>
                <a:gd name="T3" fmla="*/ 85 h 105"/>
                <a:gd name="T4" fmla="*/ 277 w 545"/>
                <a:gd name="T5" fmla="*/ 23 h 105"/>
                <a:gd name="T6" fmla="*/ 21 w 545"/>
                <a:gd name="T7" fmla="*/ 83 h 105"/>
                <a:gd name="T8" fmla="*/ 21 w 545"/>
                <a:gd name="T9" fmla="*/ 85 h 105"/>
                <a:gd name="T10" fmla="*/ 545 w 545"/>
                <a:gd name="T11" fmla="*/ 105 h 105"/>
                <a:gd name="T12" fmla="*/ 0 w 545"/>
                <a:gd name="T13" fmla="*/ 105 h 105"/>
                <a:gd name="T14" fmla="*/ 0 w 545"/>
                <a:gd name="T15" fmla="*/ 66 h 105"/>
                <a:gd name="T16" fmla="*/ 277 w 545"/>
                <a:gd name="T17" fmla="*/ 0 h 105"/>
                <a:gd name="T18" fmla="*/ 545 w 545"/>
                <a:gd name="T19" fmla="*/ 70 h 105"/>
                <a:gd name="T20" fmla="*/ 545 w 545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105">
                  <a:moveTo>
                    <a:pt x="21" y="85"/>
                  </a:moveTo>
                  <a:lnTo>
                    <a:pt x="520" y="85"/>
                  </a:lnTo>
                  <a:lnTo>
                    <a:pt x="277" y="23"/>
                  </a:lnTo>
                  <a:lnTo>
                    <a:pt x="21" y="83"/>
                  </a:lnTo>
                  <a:lnTo>
                    <a:pt x="21" y="85"/>
                  </a:lnTo>
                  <a:close/>
                  <a:moveTo>
                    <a:pt x="545" y="105"/>
                  </a:moveTo>
                  <a:lnTo>
                    <a:pt x="0" y="105"/>
                  </a:lnTo>
                  <a:lnTo>
                    <a:pt x="0" y="66"/>
                  </a:lnTo>
                  <a:lnTo>
                    <a:pt x="277" y="0"/>
                  </a:lnTo>
                  <a:lnTo>
                    <a:pt x="545" y="70"/>
                  </a:lnTo>
                  <a:lnTo>
                    <a:pt x="545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DA336F06-512B-49C1-ABF1-9D8B2E55A0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3" y="594"/>
              <a:ext cx="93" cy="81"/>
            </a:xfrm>
            <a:custGeom>
              <a:avLst/>
              <a:gdLst>
                <a:gd name="T0" fmla="*/ 35 w 45"/>
                <a:gd name="T1" fmla="*/ 16 h 39"/>
                <a:gd name="T2" fmla="*/ 27 w 45"/>
                <a:gd name="T3" fmla="*/ 22 h 39"/>
                <a:gd name="T4" fmla="*/ 23 w 45"/>
                <a:gd name="T5" fmla="*/ 0 h 39"/>
                <a:gd name="T6" fmla="*/ 18 w 45"/>
                <a:gd name="T7" fmla="*/ 22 h 39"/>
                <a:gd name="T8" fmla="*/ 11 w 45"/>
                <a:gd name="T9" fmla="*/ 16 h 39"/>
                <a:gd name="T10" fmla="*/ 11 w 45"/>
                <a:gd name="T11" fmla="*/ 26 h 39"/>
                <a:gd name="T12" fmla="*/ 12 w 45"/>
                <a:gd name="T13" fmla="*/ 26 h 39"/>
                <a:gd name="T14" fmla="*/ 0 w 45"/>
                <a:gd name="T15" fmla="*/ 25 h 39"/>
                <a:gd name="T16" fmla="*/ 22 w 45"/>
                <a:gd name="T17" fmla="*/ 39 h 39"/>
                <a:gd name="T18" fmla="*/ 45 w 45"/>
                <a:gd name="T19" fmla="*/ 25 h 39"/>
                <a:gd name="T20" fmla="*/ 33 w 45"/>
                <a:gd name="T21" fmla="*/ 27 h 39"/>
                <a:gd name="T22" fmla="*/ 35 w 45"/>
                <a:gd name="T23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" h="39">
                  <a:moveTo>
                    <a:pt x="35" y="16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5" y="39"/>
                    <a:pt x="22" y="39"/>
                  </a:cubicBezTo>
                  <a:cubicBezTo>
                    <a:pt x="40" y="39"/>
                    <a:pt x="45" y="25"/>
                    <a:pt x="45" y="25"/>
                  </a:cubicBezTo>
                  <a:cubicBezTo>
                    <a:pt x="33" y="27"/>
                    <a:pt x="33" y="27"/>
                    <a:pt x="33" y="27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144197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21CF630B-3D3D-45F0-AFAF-5BAFF77886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08126"/>
            <a:ext cx="9145143" cy="4136962"/>
          </a:xfrm>
          <a:prstGeom prst="rect">
            <a:avLst/>
          </a:pr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/>
              <a:t>Sett inn bilde via menyen «Sett inn» og knappen «Bilde»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3798000" y="1396975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3798000" y="3150394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Undertittel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EB91991-5152-4124-9F3F-7D7F2EEF9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337F8BB-906A-4337-95C0-7A37ED6ABBFE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Det matematisk-naturvitenskapelige fakultet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94480EA6-4E5E-4303-B1CD-FFE408D21E3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A97B5EB-2541-43AF-9A81-F6542BC645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29C8208-CD61-41CF-A43B-9AFF35120A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E5616CE-DBCD-47D8-8F08-A5E28AA9D1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73DAC2E-EB63-424E-B119-D9E80F6C5C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45C1F40-16B8-4CB2-9636-022B87B28B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7C4A18C-86F3-4677-A12E-4CB6DE3F04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990873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7612E60-73D6-4E03-A75B-7B60A12C2020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5541A5C-A9D7-40F2-A7D5-5A3329CE30C2}"/>
              </a:ext>
            </a:extLst>
          </p:cNvPr>
          <p:cNvSpPr/>
          <p:nvPr userDrawn="1"/>
        </p:nvSpPr>
        <p:spPr>
          <a:xfrm>
            <a:off x="3600450" y="414052"/>
            <a:ext cx="1944000" cy="1944000"/>
          </a:xfrm>
          <a:prstGeom prst="ellipse">
            <a:avLst/>
          </a:prstGeom>
          <a:solidFill>
            <a:srgbClr val="E84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4B802FF4-92EA-42A7-BF43-5990B128902D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3600000" y="2646331"/>
            <a:ext cx="1944000" cy="1944000"/>
          </a:xfrm>
          <a:prstGeom prst="ellipse">
            <a:avLst/>
          </a:prstGeom>
          <a:solidFill>
            <a:srgbClr val="E8472F"/>
          </a:solidFill>
        </p:spPr>
        <p:txBody>
          <a:bodyPr tIns="90000" anchor="t" anchorCtr="0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000" b="1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13AAFF7-A78A-4EDE-A247-EE8503CD049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7025" y="1030288"/>
            <a:ext cx="865188" cy="766763"/>
            <a:chOff x="1892" y="592"/>
            <a:chExt cx="545" cy="483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3467ED0-33F8-4118-8BC1-21C373D89BE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892" y="592"/>
              <a:ext cx="545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AB116E2B-9025-4FC4-B91B-AC535F1AFC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02" y="776"/>
              <a:ext cx="525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187A4D33-249F-4346-9390-1819A78C75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42" y="817"/>
              <a:ext cx="20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99A74131-00EA-43CD-B75E-4933FE5722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71" y="817"/>
              <a:ext cx="2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08CD02DA-A1B3-4FA2-99C0-5505AA2A2C9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03" y="1009"/>
              <a:ext cx="12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D23A031B-DB1F-468A-A195-ADFFA03340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00" y="1036"/>
              <a:ext cx="161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9A0672FF-50BE-462D-BCA7-46E00F16EF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72" y="1036"/>
              <a:ext cx="155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A58A2E0E-7910-411B-A504-3F16AAAEEC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61" y="1056"/>
              <a:ext cx="211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9A7708A1-334C-4B52-B51E-250E06C985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26" y="986"/>
              <a:ext cx="201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31131942-FAF8-4E4F-AA2F-7479EF33D1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02" y="986"/>
              <a:ext cx="201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CA3D3C33-A93F-40E3-B0DD-0853D0D072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817"/>
              <a:ext cx="2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BFC5A00C-BC8C-4B4B-9994-0A4544851A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14" y="817"/>
              <a:ext cx="47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94BF9E85-5460-4808-9771-9D29CBE8E1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13" y="817"/>
              <a:ext cx="2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DCEE5760-2E12-4801-9497-7640C6193E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98" y="817"/>
              <a:ext cx="5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F9C3E789-E54F-4BD0-9E41-124401B6C9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00" y="817"/>
              <a:ext cx="20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5" name="Rectangle 19">
              <a:extLst>
                <a:ext uri="{FF2B5EF4-FFF2-40B4-BE49-F238E27FC236}">
                  <a16:creationId xmlns:a16="http://schemas.microsoft.com/office/drawing/2014/main" id="{63CBB0D5-7309-4B0B-87BF-85013C115CD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85" y="817"/>
              <a:ext cx="48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6" name="Rectangle 20">
              <a:extLst>
                <a:ext uri="{FF2B5EF4-FFF2-40B4-BE49-F238E27FC236}">
                  <a16:creationId xmlns:a16="http://schemas.microsoft.com/office/drawing/2014/main" id="{1329818B-65BA-4D01-83C8-17837A44611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84" y="817"/>
              <a:ext cx="2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E93551F4-DCF2-41DC-A894-A973219DB2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72" y="817"/>
              <a:ext cx="47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1B37AA77-1750-4990-A8A2-03CF8037B6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92" y="654"/>
              <a:ext cx="545" cy="105"/>
            </a:xfrm>
            <a:custGeom>
              <a:avLst/>
              <a:gdLst>
                <a:gd name="T0" fmla="*/ 21 w 545"/>
                <a:gd name="T1" fmla="*/ 85 h 105"/>
                <a:gd name="T2" fmla="*/ 520 w 545"/>
                <a:gd name="T3" fmla="*/ 85 h 105"/>
                <a:gd name="T4" fmla="*/ 277 w 545"/>
                <a:gd name="T5" fmla="*/ 23 h 105"/>
                <a:gd name="T6" fmla="*/ 21 w 545"/>
                <a:gd name="T7" fmla="*/ 83 h 105"/>
                <a:gd name="T8" fmla="*/ 21 w 545"/>
                <a:gd name="T9" fmla="*/ 85 h 105"/>
                <a:gd name="T10" fmla="*/ 545 w 545"/>
                <a:gd name="T11" fmla="*/ 105 h 105"/>
                <a:gd name="T12" fmla="*/ 0 w 545"/>
                <a:gd name="T13" fmla="*/ 105 h 105"/>
                <a:gd name="T14" fmla="*/ 0 w 545"/>
                <a:gd name="T15" fmla="*/ 66 h 105"/>
                <a:gd name="T16" fmla="*/ 277 w 545"/>
                <a:gd name="T17" fmla="*/ 0 h 105"/>
                <a:gd name="T18" fmla="*/ 545 w 545"/>
                <a:gd name="T19" fmla="*/ 70 h 105"/>
                <a:gd name="T20" fmla="*/ 545 w 545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105">
                  <a:moveTo>
                    <a:pt x="21" y="85"/>
                  </a:moveTo>
                  <a:lnTo>
                    <a:pt x="520" y="85"/>
                  </a:lnTo>
                  <a:lnTo>
                    <a:pt x="277" y="23"/>
                  </a:lnTo>
                  <a:lnTo>
                    <a:pt x="21" y="83"/>
                  </a:lnTo>
                  <a:lnTo>
                    <a:pt x="21" y="85"/>
                  </a:lnTo>
                  <a:close/>
                  <a:moveTo>
                    <a:pt x="545" y="105"/>
                  </a:moveTo>
                  <a:lnTo>
                    <a:pt x="0" y="105"/>
                  </a:lnTo>
                  <a:lnTo>
                    <a:pt x="0" y="66"/>
                  </a:lnTo>
                  <a:lnTo>
                    <a:pt x="277" y="0"/>
                  </a:lnTo>
                  <a:lnTo>
                    <a:pt x="545" y="70"/>
                  </a:lnTo>
                  <a:lnTo>
                    <a:pt x="545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706A9D2-4829-4FF2-B85C-DC630D6292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3" y="594"/>
              <a:ext cx="93" cy="81"/>
            </a:xfrm>
            <a:custGeom>
              <a:avLst/>
              <a:gdLst>
                <a:gd name="T0" fmla="*/ 35 w 45"/>
                <a:gd name="T1" fmla="*/ 16 h 39"/>
                <a:gd name="T2" fmla="*/ 27 w 45"/>
                <a:gd name="T3" fmla="*/ 22 h 39"/>
                <a:gd name="T4" fmla="*/ 23 w 45"/>
                <a:gd name="T5" fmla="*/ 0 h 39"/>
                <a:gd name="T6" fmla="*/ 18 w 45"/>
                <a:gd name="T7" fmla="*/ 22 h 39"/>
                <a:gd name="T8" fmla="*/ 11 w 45"/>
                <a:gd name="T9" fmla="*/ 16 h 39"/>
                <a:gd name="T10" fmla="*/ 11 w 45"/>
                <a:gd name="T11" fmla="*/ 26 h 39"/>
                <a:gd name="T12" fmla="*/ 12 w 45"/>
                <a:gd name="T13" fmla="*/ 26 h 39"/>
                <a:gd name="T14" fmla="*/ 0 w 45"/>
                <a:gd name="T15" fmla="*/ 25 h 39"/>
                <a:gd name="T16" fmla="*/ 22 w 45"/>
                <a:gd name="T17" fmla="*/ 39 h 39"/>
                <a:gd name="T18" fmla="*/ 45 w 45"/>
                <a:gd name="T19" fmla="*/ 25 h 39"/>
                <a:gd name="T20" fmla="*/ 33 w 45"/>
                <a:gd name="T21" fmla="*/ 27 h 39"/>
                <a:gd name="T22" fmla="*/ 35 w 45"/>
                <a:gd name="T23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" h="39">
                  <a:moveTo>
                    <a:pt x="35" y="16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5" y="39"/>
                    <a:pt x="22" y="39"/>
                  </a:cubicBezTo>
                  <a:cubicBezTo>
                    <a:pt x="40" y="39"/>
                    <a:pt x="45" y="25"/>
                    <a:pt x="45" y="25"/>
                  </a:cubicBezTo>
                  <a:cubicBezTo>
                    <a:pt x="33" y="27"/>
                    <a:pt x="33" y="27"/>
                    <a:pt x="33" y="27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482277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1160B24-4AEE-43B8-B793-1CDCB73A4AC1}"/>
              </a:ext>
            </a:extLst>
          </p:cNvPr>
          <p:cNvSpPr/>
          <p:nvPr userDrawn="1"/>
        </p:nvSpPr>
        <p:spPr>
          <a:xfrm>
            <a:off x="2898362" y="1681410"/>
            <a:ext cx="1548387" cy="1548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8E77F08-1BA5-4A21-AC2F-DEDD9193C671}"/>
              </a:ext>
            </a:extLst>
          </p:cNvPr>
          <p:cNvSpPr/>
          <p:nvPr userDrawn="1"/>
        </p:nvSpPr>
        <p:spPr>
          <a:xfrm>
            <a:off x="4680585" y="1681410"/>
            <a:ext cx="1548387" cy="1548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F4FD487-227A-4EA4-A4D9-CFC2ECA6F258}"/>
              </a:ext>
            </a:extLst>
          </p:cNvPr>
          <p:cNvSpPr/>
          <p:nvPr userDrawn="1"/>
        </p:nvSpPr>
        <p:spPr>
          <a:xfrm>
            <a:off x="6473609" y="1681410"/>
            <a:ext cx="1548387" cy="1548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74E30B6-70EE-4170-8EDA-F192C2B28E30}"/>
              </a:ext>
            </a:extLst>
          </p:cNvPr>
          <p:cNvSpPr/>
          <p:nvPr userDrawn="1"/>
        </p:nvSpPr>
        <p:spPr>
          <a:xfrm>
            <a:off x="1116140" y="1681410"/>
            <a:ext cx="1548387" cy="1548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07FAE4-AE58-4689-84EB-3770B2E581C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116138" y="1890091"/>
            <a:ext cx="1548001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1" name="Plassholder for tekst 6">
            <a:extLst>
              <a:ext uri="{FF2B5EF4-FFF2-40B4-BE49-F238E27FC236}">
                <a16:creationId xmlns:a16="http://schemas.microsoft.com/office/drawing/2014/main" id="{7ACD7393-6052-497A-BCCC-F7526233AAE2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898748" y="1890091"/>
            <a:ext cx="1548001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2" name="Plassholder for tekst 6">
            <a:extLst>
              <a:ext uri="{FF2B5EF4-FFF2-40B4-BE49-F238E27FC236}">
                <a16:creationId xmlns:a16="http://schemas.microsoft.com/office/drawing/2014/main" id="{F43B2FBC-E987-49A1-8F76-61ECA7A40BE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681358" y="1890091"/>
            <a:ext cx="1548001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3" name="Plassholder for tekst 6">
            <a:extLst>
              <a:ext uri="{FF2B5EF4-FFF2-40B4-BE49-F238E27FC236}">
                <a16:creationId xmlns:a16="http://schemas.microsoft.com/office/drawing/2014/main" id="{7603EB01-0A53-4AB4-A02B-5CEE42BB3DC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463968" y="1890091"/>
            <a:ext cx="1548001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605A3A5D-31E9-4FDA-B863-4B644B1C3FF5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708225" y="2398532"/>
            <a:ext cx="379412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4F953F3-FD16-4C55-8D40-10061C472228}"/>
              </a:ext>
            </a:extLst>
          </p:cNvPr>
          <p:cNvSpPr>
            <a:spLocks/>
          </p:cNvSpPr>
          <p:nvPr userDrawn="1"/>
        </p:nvSpPr>
        <p:spPr bwMode="auto">
          <a:xfrm>
            <a:off x="1941587" y="2560457"/>
            <a:ext cx="142875" cy="114300"/>
          </a:xfrm>
          <a:custGeom>
            <a:avLst/>
            <a:gdLst>
              <a:gd name="T0" fmla="*/ 42 w 43"/>
              <a:gd name="T1" fmla="*/ 25 h 35"/>
              <a:gd name="T2" fmla="*/ 38 w 43"/>
              <a:gd name="T3" fmla="*/ 34 h 35"/>
              <a:gd name="T4" fmla="*/ 35 w 43"/>
              <a:gd name="T5" fmla="*/ 35 h 35"/>
              <a:gd name="T6" fmla="*/ 7 w 43"/>
              <a:gd name="T7" fmla="*/ 23 h 35"/>
              <a:gd name="T8" fmla="*/ 0 w 43"/>
              <a:gd name="T9" fmla="*/ 0 h 35"/>
              <a:gd name="T10" fmla="*/ 41 w 43"/>
              <a:gd name="T11" fmla="*/ 22 h 35"/>
              <a:gd name="T12" fmla="*/ 42 w 43"/>
              <a:gd name="T13" fmla="*/ 2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" h="35">
                <a:moveTo>
                  <a:pt x="42" y="25"/>
                </a:moveTo>
                <a:cubicBezTo>
                  <a:pt x="38" y="34"/>
                  <a:pt x="38" y="34"/>
                  <a:pt x="38" y="34"/>
                </a:cubicBezTo>
                <a:cubicBezTo>
                  <a:pt x="37" y="35"/>
                  <a:pt x="36" y="35"/>
                  <a:pt x="35" y="35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18"/>
                  <a:pt x="5" y="9"/>
                  <a:pt x="0" y="0"/>
                </a:cubicBezTo>
                <a:cubicBezTo>
                  <a:pt x="41" y="22"/>
                  <a:pt x="41" y="22"/>
                  <a:pt x="41" y="22"/>
                </a:cubicBezTo>
                <a:cubicBezTo>
                  <a:pt x="42" y="22"/>
                  <a:pt x="43" y="24"/>
                  <a:pt x="42" y="25"/>
                </a:cubicBez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86299790-D2F9-4445-A89E-537F2919E9BC}"/>
              </a:ext>
            </a:extLst>
          </p:cNvPr>
          <p:cNvSpPr>
            <a:spLocks/>
          </p:cNvSpPr>
          <p:nvPr userDrawn="1"/>
        </p:nvSpPr>
        <p:spPr bwMode="auto">
          <a:xfrm>
            <a:off x="1827287" y="2401707"/>
            <a:ext cx="104775" cy="106362"/>
          </a:xfrm>
          <a:custGeom>
            <a:avLst/>
            <a:gdLst>
              <a:gd name="T0" fmla="*/ 16 w 31"/>
              <a:gd name="T1" fmla="*/ 32 h 32"/>
              <a:gd name="T2" fmla="*/ 14 w 31"/>
              <a:gd name="T3" fmla="*/ 31 h 32"/>
              <a:gd name="T4" fmla="*/ 11 w 31"/>
              <a:gd name="T5" fmla="*/ 31 h 32"/>
              <a:gd name="T6" fmla="*/ 0 w 31"/>
              <a:gd name="T7" fmla="*/ 16 h 32"/>
              <a:gd name="T8" fmla="*/ 16 w 31"/>
              <a:gd name="T9" fmla="*/ 0 h 32"/>
              <a:gd name="T10" fmla="*/ 31 w 31"/>
              <a:gd name="T11" fmla="*/ 16 h 32"/>
              <a:gd name="T12" fmla="*/ 16 w 31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32">
                <a:moveTo>
                  <a:pt x="16" y="32"/>
                </a:moveTo>
                <a:cubicBezTo>
                  <a:pt x="15" y="32"/>
                  <a:pt x="14" y="31"/>
                  <a:pt x="14" y="31"/>
                </a:cubicBezTo>
                <a:cubicBezTo>
                  <a:pt x="13" y="31"/>
                  <a:pt x="12" y="31"/>
                  <a:pt x="11" y="31"/>
                </a:cubicBezTo>
                <a:cubicBezTo>
                  <a:pt x="5" y="29"/>
                  <a:pt x="0" y="23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4" y="0"/>
                  <a:pt x="31" y="7"/>
                  <a:pt x="31" y="16"/>
                </a:cubicBezTo>
                <a:cubicBezTo>
                  <a:pt x="31" y="25"/>
                  <a:pt x="24" y="32"/>
                  <a:pt x="16" y="32"/>
                </a:cubicBez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F1EAD7EB-1A3B-4915-9810-3329627B0074}"/>
              </a:ext>
            </a:extLst>
          </p:cNvPr>
          <p:cNvSpPr>
            <a:spLocks/>
          </p:cNvSpPr>
          <p:nvPr userDrawn="1"/>
        </p:nvSpPr>
        <p:spPr bwMode="auto">
          <a:xfrm>
            <a:off x="1711400" y="2549344"/>
            <a:ext cx="96837" cy="207962"/>
          </a:xfrm>
          <a:custGeom>
            <a:avLst/>
            <a:gdLst>
              <a:gd name="T0" fmla="*/ 13 w 29"/>
              <a:gd name="T1" fmla="*/ 7 h 63"/>
              <a:gd name="T2" fmla="*/ 22 w 29"/>
              <a:gd name="T3" fmla="*/ 0 h 63"/>
              <a:gd name="T4" fmla="*/ 27 w 29"/>
              <a:gd name="T5" fmla="*/ 0 h 63"/>
              <a:gd name="T6" fmla="*/ 29 w 29"/>
              <a:gd name="T7" fmla="*/ 2 h 63"/>
              <a:gd name="T8" fmla="*/ 29 w 29"/>
              <a:gd name="T9" fmla="*/ 63 h 63"/>
              <a:gd name="T10" fmla="*/ 16 w 29"/>
              <a:gd name="T11" fmla="*/ 63 h 63"/>
              <a:gd name="T12" fmla="*/ 3 w 29"/>
              <a:gd name="T13" fmla="*/ 57 h 63"/>
              <a:gd name="T14" fmla="*/ 1 w 29"/>
              <a:gd name="T15" fmla="*/ 43 h 63"/>
              <a:gd name="T16" fmla="*/ 13 w 29"/>
              <a:gd name="T17" fmla="*/ 7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63">
                <a:moveTo>
                  <a:pt x="13" y="7"/>
                </a:moveTo>
                <a:cubicBezTo>
                  <a:pt x="14" y="3"/>
                  <a:pt x="18" y="0"/>
                  <a:pt x="22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0"/>
                  <a:pt x="29" y="1"/>
                  <a:pt x="29" y="2"/>
                </a:cubicBezTo>
                <a:cubicBezTo>
                  <a:pt x="29" y="63"/>
                  <a:pt x="29" y="63"/>
                  <a:pt x="29" y="63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3"/>
                  <a:pt x="6" y="61"/>
                  <a:pt x="3" y="57"/>
                </a:cubicBezTo>
                <a:cubicBezTo>
                  <a:pt x="1" y="53"/>
                  <a:pt x="0" y="48"/>
                  <a:pt x="1" y="43"/>
                </a:cubicBezTo>
                <a:lnTo>
                  <a:pt x="13" y="7"/>
                </a:ln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1469EAB-AF81-4DEF-AC7D-2D2D8FAFB605}"/>
              </a:ext>
            </a:extLst>
          </p:cNvPr>
          <p:cNvSpPr>
            <a:spLocks/>
          </p:cNvSpPr>
          <p:nvPr userDrawn="1"/>
        </p:nvSpPr>
        <p:spPr bwMode="auto">
          <a:xfrm>
            <a:off x="1844750" y="2533469"/>
            <a:ext cx="203200" cy="450850"/>
          </a:xfrm>
          <a:custGeom>
            <a:avLst/>
            <a:gdLst>
              <a:gd name="T0" fmla="*/ 42 w 61"/>
              <a:gd name="T1" fmla="*/ 137 h 137"/>
              <a:gd name="T2" fmla="*/ 15 w 61"/>
              <a:gd name="T3" fmla="*/ 96 h 137"/>
              <a:gd name="T4" fmla="*/ 4 w 61"/>
              <a:gd name="T5" fmla="*/ 80 h 137"/>
              <a:gd name="T6" fmla="*/ 1 w 61"/>
              <a:gd name="T7" fmla="*/ 73 h 137"/>
              <a:gd name="T8" fmla="*/ 0 w 61"/>
              <a:gd name="T9" fmla="*/ 69 h 137"/>
              <a:gd name="T10" fmla="*/ 0 w 61"/>
              <a:gd name="T11" fmla="*/ 33 h 137"/>
              <a:gd name="T12" fmla="*/ 0 w 61"/>
              <a:gd name="T13" fmla="*/ 16 h 137"/>
              <a:gd name="T14" fmla="*/ 0 w 61"/>
              <a:gd name="T15" fmla="*/ 14 h 137"/>
              <a:gd name="T16" fmla="*/ 0 w 61"/>
              <a:gd name="T17" fmla="*/ 7 h 137"/>
              <a:gd name="T18" fmla="*/ 7 w 61"/>
              <a:gd name="T19" fmla="*/ 0 h 137"/>
              <a:gd name="T20" fmla="*/ 20 w 61"/>
              <a:gd name="T21" fmla="*/ 12 h 137"/>
              <a:gd name="T22" fmla="*/ 25 w 61"/>
              <a:gd name="T23" fmla="*/ 28 h 137"/>
              <a:gd name="T24" fmla="*/ 26 w 61"/>
              <a:gd name="T25" fmla="*/ 31 h 137"/>
              <a:gd name="T26" fmla="*/ 26 w 61"/>
              <a:gd name="T27" fmla="*/ 66 h 137"/>
              <a:gd name="T28" fmla="*/ 26 w 61"/>
              <a:gd name="T29" fmla="*/ 67 h 137"/>
              <a:gd name="T30" fmla="*/ 61 w 61"/>
              <a:gd name="T31" fmla="*/ 134 h 137"/>
              <a:gd name="T32" fmla="*/ 60 w 61"/>
              <a:gd name="T33" fmla="*/ 137 h 137"/>
              <a:gd name="T34" fmla="*/ 42 w 61"/>
              <a:gd name="T35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37">
                <a:moveTo>
                  <a:pt x="42" y="137"/>
                </a:moveTo>
                <a:cubicBezTo>
                  <a:pt x="15" y="96"/>
                  <a:pt x="15" y="96"/>
                  <a:pt x="15" y="96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78"/>
                  <a:pt x="1" y="76"/>
                  <a:pt x="1" y="73"/>
                </a:cubicBezTo>
                <a:cubicBezTo>
                  <a:pt x="0" y="72"/>
                  <a:pt x="0" y="70"/>
                  <a:pt x="0" y="69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0"/>
                  <a:pt x="0" y="7"/>
                </a:cubicBezTo>
                <a:cubicBezTo>
                  <a:pt x="0" y="3"/>
                  <a:pt x="3" y="1"/>
                  <a:pt x="7" y="0"/>
                </a:cubicBezTo>
                <a:cubicBezTo>
                  <a:pt x="11" y="0"/>
                  <a:pt x="17" y="7"/>
                  <a:pt x="20" y="12"/>
                </a:cubicBezTo>
                <a:cubicBezTo>
                  <a:pt x="23" y="17"/>
                  <a:pt x="24" y="23"/>
                  <a:pt x="25" y="28"/>
                </a:cubicBezTo>
                <a:cubicBezTo>
                  <a:pt x="25" y="29"/>
                  <a:pt x="25" y="30"/>
                  <a:pt x="26" y="31"/>
                </a:cubicBezTo>
                <a:cubicBezTo>
                  <a:pt x="26" y="66"/>
                  <a:pt x="26" y="66"/>
                  <a:pt x="26" y="66"/>
                </a:cubicBezTo>
                <a:cubicBezTo>
                  <a:pt x="26" y="66"/>
                  <a:pt x="26" y="67"/>
                  <a:pt x="26" y="67"/>
                </a:cubicBezTo>
                <a:cubicBezTo>
                  <a:pt x="61" y="134"/>
                  <a:pt x="61" y="134"/>
                  <a:pt x="61" y="134"/>
                </a:cubicBezTo>
                <a:cubicBezTo>
                  <a:pt x="61" y="135"/>
                  <a:pt x="61" y="136"/>
                  <a:pt x="60" y="137"/>
                </a:cubicBezTo>
                <a:lnTo>
                  <a:pt x="42" y="137"/>
                </a:ln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A358134D-7294-410D-91EC-ABA4D6EE9B24}"/>
              </a:ext>
            </a:extLst>
          </p:cNvPr>
          <p:cNvSpPr>
            <a:spLocks/>
          </p:cNvSpPr>
          <p:nvPr userDrawn="1"/>
        </p:nvSpPr>
        <p:spPr bwMode="auto">
          <a:xfrm>
            <a:off x="1720925" y="2816044"/>
            <a:ext cx="144462" cy="168275"/>
          </a:xfrm>
          <a:custGeom>
            <a:avLst/>
            <a:gdLst>
              <a:gd name="T0" fmla="*/ 0 w 43"/>
              <a:gd name="T1" fmla="*/ 51 h 51"/>
              <a:gd name="T2" fmla="*/ 0 w 43"/>
              <a:gd name="T3" fmla="*/ 48 h 51"/>
              <a:gd name="T4" fmla="*/ 31 w 43"/>
              <a:gd name="T5" fmla="*/ 0 h 51"/>
              <a:gd name="T6" fmla="*/ 43 w 43"/>
              <a:gd name="T7" fmla="*/ 18 h 51"/>
              <a:gd name="T8" fmla="*/ 20 w 43"/>
              <a:gd name="T9" fmla="*/ 51 h 51"/>
              <a:gd name="T10" fmla="*/ 0 w 43"/>
              <a:gd name="T11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" h="51">
                <a:moveTo>
                  <a:pt x="0" y="51"/>
                </a:moveTo>
                <a:cubicBezTo>
                  <a:pt x="0" y="51"/>
                  <a:pt x="0" y="49"/>
                  <a:pt x="0" y="48"/>
                </a:cubicBezTo>
                <a:cubicBezTo>
                  <a:pt x="31" y="0"/>
                  <a:pt x="31" y="0"/>
                  <a:pt x="31" y="0"/>
                </a:cubicBezTo>
                <a:cubicBezTo>
                  <a:pt x="43" y="18"/>
                  <a:pt x="43" y="18"/>
                  <a:pt x="43" y="18"/>
                </a:cubicBezTo>
                <a:cubicBezTo>
                  <a:pt x="20" y="51"/>
                  <a:pt x="20" y="51"/>
                  <a:pt x="20" y="51"/>
                </a:cubicBezTo>
                <a:lnTo>
                  <a:pt x="0" y="51"/>
                </a:ln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0D2606E7-30E0-40DA-8B05-6C43A59C6FD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6908800" y="2522538"/>
            <a:ext cx="6794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A4ED0112-D851-42EE-948C-9BD1AA524DA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58038" y="2525713"/>
            <a:ext cx="212725" cy="214312"/>
          </a:xfrm>
          <a:custGeom>
            <a:avLst/>
            <a:gdLst>
              <a:gd name="T0" fmla="*/ 34 w 65"/>
              <a:gd name="T1" fmla="*/ 61 h 65"/>
              <a:gd name="T2" fmla="*/ 36 w 65"/>
              <a:gd name="T3" fmla="*/ 53 h 65"/>
              <a:gd name="T4" fmla="*/ 45 w 65"/>
              <a:gd name="T5" fmla="*/ 50 h 65"/>
              <a:gd name="T6" fmla="*/ 54 w 65"/>
              <a:gd name="T7" fmla="*/ 51 h 65"/>
              <a:gd name="T8" fmla="*/ 50 w 65"/>
              <a:gd name="T9" fmla="*/ 44 h 65"/>
              <a:gd name="T10" fmla="*/ 53 w 65"/>
              <a:gd name="T11" fmla="*/ 36 h 65"/>
              <a:gd name="T12" fmla="*/ 61 w 65"/>
              <a:gd name="T13" fmla="*/ 31 h 65"/>
              <a:gd name="T14" fmla="*/ 53 w 65"/>
              <a:gd name="T15" fmla="*/ 28 h 65"/>
              <a:gd name="T16" fmla="*/ 50 w 65"/>
              <a:gd name="T17" fmla="*/ 20 h 65"/>
              <a:gd name="T18" fmla="*/ 51 w 65"/>
              <a:gd name="T19" fmla="*/ 11 h 65"/>
              <a:gd name="T20" fmla="*/ 44 w 65"/>
              <a:gd name="T21" fmla="*/ 15 h 65"/>
              <a:gd name="T22" fmla="*/ 36 w 65"/>
              <a:gd name="T23" fmla="*/ 11 h 65"/>
              <a:gd name="T24" fmla="*/ 31 w 65"/>
              <a:gd name="T25" fmla="*/ 4 h 65"/>
              <a:gd name="T26" fmla="*/ 28 w 65"/>
              <a:gd name="T27" fmla="*/ 12 h 65"/>
              <a:gd name="T28" fmla="*/ 20 w 65"/>
              <a:gd name="T29" fmla="*/ 15 h 65"/>
              <a:gd name="T30" fmla="*/ 11 w 65"/>
              <a:gd name="T31" fmla="*/ 14 h 65"/>
              <a:gd name="T32" fmla="*/ 15 w 65"/>
              <a:gd name="T33" fmla="*/ 21 h 65"/>
              <a:gd name="T34" fmla="*/ 11 w 65"/>
              <a:gd name="T35" fmla="*/ 29 h 65"/>
              <a:gd name="T36" fmla="*/ 4 w 65"/>
              <a:gd name="T37" fmla="*/ 34 h 65"/>
              <a:gd name="T38" fmla="*/ 11 w 65"/>
              <a:gd name="T39" fmla="*/ 36 h 65"/>
              <a:gd name="T40" fmla="*/ 15 w 65"/>
              <a:gd name="T41" fmla="*/ 45 h 65"/>
              <a:gd name="T42" fmla="*/ 14 w 65"/>
              <a:gd name="T43" fmla="*/ 54 h 65"/>
              <a:gd name="T44" fmla="*/ 20 w 65"/>
              <a:gd name="T45" fmla="*/ 50 h 65"/>
              <a:gd name="T46" fmla="*/ 29 w 65"/>
              <a:gd name="T47" fmla="*/ 53 h 65"/>
              <a:gd name="T48" fmla="*/ 38 w 65"/>
              <a:gd name="T49" fmla="*/ 65 h 65"/>
              <a:gd name="T50" fmla="*/ 25 w 65"/>
              <a:gd name="T51" fmla="*/ 57 h 65"/>
              <a:gd name="T52" fmla="*/ 13 w 65"/>
              <a:gd name="T53" fmla="*/ 60 h 65"/>
              <a:gd name="T54" fmla="*/ 10 w 65"/>
              <a:gd name="T55" fmla="*/ 44 h 65"/>
              <a:gd name="T56" fmla="*/ 0 w 65"/>
              <a:gd name="T57" fmla="*/ 38 h 65"/>
              <a:gd name="T58" fmla="*/ 8 w 65"/>
              <a:gd name="T59" fmla="*/ 25 h 65"/>
              <a:gd name="T60" fmla="*/ 5 w 65"/>
              <a:gd name="T61" fmla="*/ 13 h 65"/>
              <a:gd name="T62" fmla="*/ 20 w 65"/>
              <a:gd name="T63" fmla="*/ 10 h 65"/>
              <a:gd name="T64" fmla="*/ 27 w 65"/>
              <a:gd name="T65" fmla="*/ 0 h 65"/>
              <a:gd name="T66" fmla="*/ 40 w 65"/>
              <a:gd name="T67" fmla="*/ 8 h 65"/>
              <a:gd name="T68" fmla="*/ 51 w 65"/>
              <a:gd name="T69" fmla="*/ 5 h 65"/>
              <a:gd name="T70" fmla="*/ 55 w 65"/>
              <a:gd name="T71" fmla="*/ 21 h 65"/>
              <a:gd name="T72" fmla="*/ 65 w 65"/>
              <a:gd name="T73" fmla="*/ 27 h 65"/>
              <a:gd name="T74" fmla="*/ 57 w 65"/>
              <a:gd name="T75" fmla="*/ 40 h 65"/>
              <a:gd name="T76" fmla="*/ 59 w 65"/>
              <a:gd name="T77" fmla="*/ 52 h 65"/>
              <a:gd name="T78" fmla="*/ 44 w 65"/>
              <a:gd name="T79" fmla="*/ 55 h 65"/>
              <a:gd name="T80" fmla="*/ 38 w 65"/>
              <a:gd name="T81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5" h="65">
                <a:moveTo>
                  <a:pt x="29" y="61"/>
                </a:moveTo>
                <a:cubicBezTo>
                  <a:pt x="34" y="61"/>
                  <a:pt x="34" y="61"/>
                  <a:pt x="34" y="61"/>
                </a:cubicBezTo>
                <a:cubicBezTo>
                  <a:pt x="35" y="54"/>
                  <a:pt x="35" y="54"/>
                  <a:pt x="35" y="54"/>
                </a:cubicBezTo>
                <a:cubicBezTo>
                  <a:pt x="36" y="53"/>
                  <a:pt x="36" y="53"/>
                  <a:pt x="36" y="53"/>
                </a:cubicBezTo>
                <a:cubicBezTo>
                  <a:pt x="39" y="53"/>
                  <a:pt x="41" y="52"/>
                  <a:pt x="43" y="51"/>
                </a:cubicBezTo>
                <a:cubicBezTo>
                  <a:pt x="45" y="50"/>
                  <a:pt x="45" y="50"/>
                  <a:pt x="45" y="50"/>
                </a:cubicBezTo>
                <a:cubicBezTo>
                  <a:pt x="50" y="55"/>
                  <a:pt x="50" y="55"/>
                  <a:pt x="50" y="55"/>
                </a:cubicBezTo>
                <a:cubicBezTo>
                  <a:pt x="54" y="51"/>
                  <a:pt x="54" y="51"/>
                  <a:pt x="54" y="51"/>
                </a:cubicBezTo>
                <a:cubicBezTo>
                  <a:pt x="49" y="46"/>
                  <a:pt x="49" y="46"/>
                  <a:pt x="49" y="46"/>
                </a:cubicBezTo>
                <a:cubicBezTo>
                  <a:pt x="50" y="44"/>
                  <a:pt x="50" y="44"/>
                  <a:pt x="50" y="44"/>
                </a:cubicBezTo>
                <a:cubicBezTo>
                  <a:pt x="51" y="42"/>
                  <a:pt x="52" y="40"/>
                  <a:pt x="53" y="37"/>
                </a:cubicBezTo>
                <a:cubicBezTo>
                  <a:pt x="53" y="36"/>
                  <a:pt x="53" y="36"/>
                  <a:pt x="53" y="36"/>
                </a:cubicBezTo>
                <a:cubicBezTo>
                  <a:pt x="61" y="35"/>
                  <a:pt x="61" y="35"/>
                  <a:pt x="61" y="35"/>
                </a:cubicBezTo>
                <a:cubicBezTo>
                  <a:pt x="61" y="31"/>
                  <a:pt x="61" y="31"/>
                  <a:pt x="61" y="31"/>
                </a:cubicBezTo>
                <a:cubicBezTo>
                  <a:pt x="53" y="30"/>
                  <a:pt x="53" y="30"/>
                  <a:pt x="53" y="30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26"/>
                  <a:pt x="52" y="24"/>
                  <a:pt x="50" y="21"/>
                </a:cubicBezTo>
                <a:cubicBezTo>
                  <a:pt x="50" y="20"/>
                  <a:pt x="50" y="20"/>
                  <a:pt x="50" y="20"/>
                </a:cubicBezTo>
                <a:cubicBezTo>
                  <a:pt x="54" y="14"/>
                  <a:pt x="54" y="14"/>
                  <a:pt x="54" y="14"/>
                </a:cubicBezTo>
                <a:cubicBezTo>
                  <a:pt x="51" y="11"/>
                  <a:pt x="51" y="11"/>
                  <a:pt x="51" y="11"/>
                </a:cubicBezTo>
                <a:cubicBezTo>
                  <a:pt x="46" y="16"/>
                  <a:pt x="46" y="16"/>
                  <a:pt x="46" y="16"/>
                </a:cubicBezTo>
                <a:cubicBezTo>
                  <a:pt x="44" y="15"/>
                  <a:pt x="44" y="15"/>
                  <a:pt x="44" y="15"/>
                </a:cubicBezTo>
                <a:cubicBezTo>
                  <a:pt x="42" y="13"/>
                  <a:pt x="40" y="12"/>
                  <a:pt x="37" y="12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4"/>
                  <a:pt x="35" y="4"/>
                  <a:pt x="35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30" y="11"/>
                  <a:pt x="30" y="11"/>
                  <a:pt x="30" y="11"/>
                </a:cubicBezTo>
                <a:cubicBezTo>
                  <a:pt x="28" y="12"/>
                  <a:pt x="28" y="12"/>
                  <a:pt x="28" y="12"/>
                </a:cubicBezTo>
                <a:cubicBezTo>
                  <a:pt x="26" y="12"/>
                  <a:pt x="23" y="13"/>
                  <a:pt x="21" y="14"/>
                </a:cubicBezTo>
                <a:cubicBezTo>
                  <a:pt x="20" y="15"/>
                  <a:pt x="20" y="15"/>
                  <a:pt x="20" y="15"/>
                </a:cubicBezTo>
                <a:cubicBezTo>
                  <a:pt x="14" y="10"/>
                  <a:pt x="14" y="10"/>
                  <a:pt x="14" y="10"/>
                </a:cubicBezTo>
                <a:cubicBezTo>
                  <a:pt x="11" y="14"/>
                  <a:pt x="11" y="14"/>
                  <a:pt x="11" y="14"/>
                </a:cubicBezTo>
                <a:cubicBezTo>
                  <a:pt x="16" y="19"/>
                  <a:pt x="16" y="19"/>
                  <a:pt x="16" y="19"/>
                </a:cubicBezTo>
                <a:cubicBezTo>
                  <a:pt x="15" y="21"/>
                  <a:pt x="15" y="21"/>
                  <a:pt x="15" y="21"/>
                </a:cubicBezTo>
                <a:cubicBezTo>
                  <a:pt x="13" y="23"/>
                  <a:pt x="12" y="25"/>
                  <a:pt x="12" y="27"/>
                </a:cubicBezTo>
                <a:cubicBezTo>
                  <a:pt x="11" y="29"/>
                  <a:pt x="11" y="29"/>
                  <a:pt x="11" y="29"/>
                </a:cubicBezTo>
                <a:cubicBezTo>
                  <a:pt x="4" y="30"/>
                  <a:pt x="4" y="30"/>
                  <a:pt x="4" y="30"/>
                </a:cubicBezTo>
                <a:cubicBezTo>
                  <a:pt x="4" y="34"/>
                  <a:pt x="4" y="34"/>
                  <a:pt x="4" y="34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6"/>
                  <a:pt x="11" y="36"/>
                  <a:pt x="11" y="36"/>
                </a:cubicBezTo>
                <a:cubicBezTo>
                  <a:pt x="12" y="39"/>
                  <a:pt x="13" y="41"/>
                  <a:pt x="14" y="44"/>
                </a:cubicBezTo>
                <a:cubicBezTo>
                  <a:pt x="15" y="45"/>
                  <a:pt x="15" y="45"/>
                  <a:pt x="15" y="45"/>
                </a:cubicBezTo>
                <a:cubicBezTo>
                  <a:pt x="10" y="51"/>
                  <a:pt x="10" y="51"/>
                  <a:pt x="10" y="51"/>
                </a:cubicBezTo>
                <a:cubicBezTo>
                  <a:pt x="14" y="54"/>
                  <a:pt x="14" y="54"/>
                  <a:pt x="14" y="54"/>
                </a:cubicBezTo>
                <a:cubicBezTo>
                  <a:pt x="19" y="49"/>
                  <a:pt x="19" y="49"/>
                  <a:pt x="19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23" y="51"/>
                  <a:pt x="25" y="52"/>
                  <a:pt x="27" y="53"/>
                </a:cubicBezTo>
                <a:cubicBezTo>
                  <a:pt x="29" y="53"/>
                  <a:pt x="29" y="53"/>
                  <a:pt x="29" y="53"/>
                </a:cubicBezTo>
                <a:lnTo>
                  <a:pt x="29" y="61"/>
                </a:lnTo>
                <a:close/>
                <a:moveTo>
                  <a:pt x="38" y="65"/>
                </a:moveTo>
                <a:cubicBezTo>
                  <a:pt x="26" y="65"/>
                  <a:pt x="26" y="65"/>
                  <a:pt x="26" y="65"/>
                </a:cubicBezTo>
                <a:cubicBezTo>
                  <a:pt x="25" y="57"/>
                  <a:pt x="25" y="57"/>
                  <a:pt x="25" y="57"/>
                </a:cubicBezTo>
                <a:cubicBezTo>
                  <a:pt x="23" y="56"/>
                  <a:pt x="21" y="55"/>
                  <a:pt x="19" y="54"/>
                </a:cubicBezTo>
                <a:cubicBezTo>
                  <a:pt x="13" y="60"/>
                  <a:pt x="13" y="60"/>
                  <a:pt x="13" y="60"/>
                </a:cubicBezTo>
                <a:cubicBezTo>
                  <a:pt x="4" y="51"/>
                  <a:pt x="4" y="51"/>
                  <a:pt x="4" y="51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3"/>
                  <a:pt x="8" y="41"/>
                  <a:pt x="8" y="39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26"/>
                  <a:pt x="0" y="26"/>
                  <a:pt x="0" y="26"/>
                </a:cubicBezTo>
                <a:cubicBezTo>
                  <a:pt x="8" y="25"/>
                  <a:pt x="8" y="25"/>
                  <a:pt x="8" y="25"/>
                </a:cubicBezTo>
                <a:cubicBezTo>
                  <a:pt x="9" y="23"/>
                  <a:pt x="9" y="21"/>
                  <a:pt x="10" y="20"/>
                </a:cubicBezTo>
                <a:cubicBezTo>
                  <a:pt x="5" y="13"/>
                  <a:pt x="5" y="13"/>
                  <a:pt x="5" y="13"/>
                </a:cubicBezTo>
                <a:cubicBezTo>
                  <a:pt x="14" y="5"/>
                  <a:pt x="14" y="5"/>
                  <a:pt x="14" y="5"/>
                </a:cubicBezTo>
                <a:cubicBezTo>
                  <a:pt x="20" y="10"/>
                  <a:pt x="20" y="10"/>
                  <a:pt x="20" y="10"/>
                </a:cubicBezTo>
                <a:cubicBezTo>
                  <a:pt x="22" y="9"/>
                  <a:pt x="24" y="8"/>
                  <a:pt x="26" y="8"/>
                </a:cubicBezTo>
                <a:cubicBezTo>
                  <a:pt x="27" y="0"/>
                  <a:pt x="27" y="0"/>
                  <a:pt x="27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40" y="8"/>
                  <a:pt x="40" y="8"/>
                  <a:pt x="40" y="8"/>
                </a:cubicBezTo>
                <a:cubicBezTo>
                  <a:pt x="42" y="9"/>
                  <a:pt x="44" y="9"/>
                  <a:pt x="45" y="11"/>
                </a:cubicBezTo>
                <a:cubicBezTo>
                  <a:pt x="51" y="5"/>
                  <a:pt x="51" y="5"/>
                  <a:pt x="51" y="5"/>
                </a:cubicBezTo>
                <a:cubicBezTo>
                  <a:pt x="60" y="14"/>
                  <a:pt x="60" y="14"/>
                  <a:pt x="60" y="14"/>
                </a:cubicBezTo>
                <a:cubicBezTo>
                  <a:pt x="55" y="21"/>
                  <a:pt x="55" y="21"/>
                  <a:pt x="55" y="21"/>
                </a:cubicBezTo>
                <a:cubicBezTo>
                  <a:pt x="56" y="22"/>
                  <a:pt x="56" y="24"/>
                  <a:pt x="57" y="26"/>
                </a:cubicBezTo>
                <a:cubicBezTo>
                  <a:pt x="65" y="27"/>
                  <a:pt x="65" y="27"/>
                  <a:pt x="65" y="27"/>
                </a:cubicBezTo>
                <a:cubicBezTo>
                  <a:pt x="65" y="39"/>
                  <a:pt x="65" y="39"/>
                  <a:pt x="65" y="39"/>
                </a:cubicBezTo>
                <a:cubicBezTo>
                  <a:pt x="57" y="40"/>
                  <a:pt x="57" y="40"/>
                  <a:pt x="57" y="40"/>
                </a:cubicBezTo>
                <a:cubicBezTo>
                  <a:pt x="56" y="42"/>
                  <a:pt x="55" y="44"/>
                  <a:pt x="54" y="45"/>
                </a:cubicBezTo>
                <a:cubicBezTo>
                  <a:pt x="59" y="52"/>
                  <a:pt x="59" y="52"/>
                  <a:pt x="59" y="52"/>
                </a:cubicBezTo>
                <a:cubicBezTo>
                  <a:pt x="51" y="60"/>
                  <a:pt x="51" y="60"/>
                  <a:pt x="51" y="60"/>
                </a:cubicBezTo>
                <a:cubicBezTo>
                  <a:pt x="44" y="55"/>
                  <a:pt x="44" y="55"/>
                  <a:pt x="44" y="55"/>
                </a:cubicBezTo>
                <a:cubicBezTo>
                  <a:pt x="42" y="56"/>
                  <a:pt x="41" y="57"/>
                  <a:pt x="39" y="57"/>
                </a:cubicBezTo>
                <a:lnTo>
                  <a:pt x="38" y="65"/>
                </a:lnTo>
                <a:close/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5C7D688-0D84-4B40-94F2-FF9CECFBB05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216775" y="2586038"/>
            <a:ext cx="95250" cy="95250"/>
          </a:xfrm>
          <a:custGeom>
            <a:avLst/>
            <a:gdLst>
              <a:gd name="T0" fmla="*/ 14 w 29"/>
              <a:gd name="T1" fmla="*/ 4 h 29"/>
              <a:gd name="T2" fmla="*/ 4 w 29"/>
              <a:gd name="T3" fmla="*/ 14 h 29"/>
              <a:gd name="T4" fmla="*/ 14 w 29"/>
              <a:gd name="T5" fmla="*/ 25 h 29"/>
              <a:gd name="T6" fmla="*/ 25 w 29"/>
              <a:gd name="T7" fmla="*/ 14 h 29"/>
              <a:gd name="T8" fmla="*/ 14 w 29"/>
              <a:gd name="T9" fmla="*/ 4 h 29"/>
              <a:gd name="T10" fmla="*/ 14 w 29"/>
              <a:gd name="T11" fmla="*/ 29 h 29"/>
              <a:gd name="T12" fmla="*/ 0 w 29"/>
              <a:gd name="T13" fmla="*/ 14 h 29"/>
              <a:gd name="T14" fmla="*/ 14 w 29"/>
              <a:gd name="T15" fmla="*/ 0 h 29"/>
              <a:gd name="T16" fmla="*/ 29 w 29"/>
              <a:gd name="T17" fmla="*/ 14 h 29"/>
              <a:gd name="T18" fmla="*/ 14 w 29"/>
              <a:gd name="T1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" h="29">
                <a:moveTo>
                  <a:pt x="14" y="4"/>
                </a:moveTo>
                <a:cubicBezTo>
                  <a:pt x="9" y="4"/>
                  <a:pt x="4" y="9"/>
                  <a:pt x="4" y="14"/>
                </a:cubicBezTo>
                <a:cubicBezTo>
                  <a:pt x="4" y="20"/>
                  <a:pt x="9" y="25"/>
                  <a:pt x="14" y="25"/>
                </a:cubicBezTo>
                <a:cubicBezTo>
                  <a:pt x="20" y="25"/>
                  <a:pt x="25" y="20"/>
                  <a:pt x="25" y="14"/>
                </a:cubicBezTo>
                <a:cubicBezTo>
                  <a:pt x="25" y="9"/>
                  <a:pt x="20" y="4"/>
                  <a:pt x="14" y="4"/>
                </a:cubicBezTo>
                <a:moveTo>
                  <a:pt x="14" y="29"/>
                </a:moveTo>
                <a:cubicBezTo>
                  <a:pt x="6" y="29"/>
                  <a:pt x="0" y="23"/>
                  <a:pt x="0" y="14"/>
                </a:cubicBezTo>
                <a:cubicBezTo>
                  <a:pt x="0" y="6"/>
                  <a:pt x="6" y="0"/>
                  <a:pt x="14" y="0"/>
                </a:cubicBezTo>
                <a:cubicBezTo>
                  <a:pt x="22" y="0"/>
                  <a:pt x="29" y="6"/>
                  <a:pt x="29" y="14"/>
                </a:cubicBezTo>
                <a:cubicBezTo>
                  <a:pt x="29" y="23"/>
                  <a:pt x="22" y="29"/>
                  <a:pt x="14" y="29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0" name="Oval 7">
            <a:extLst>
              <a:ext uri="{FF2B5EF4-FFF2-40B4-BE49-F238E27FC236}">
                <a16:creationId xmlns:a16="http://schemas.microsoft.com/office/drawing/2014/main" id="{A7CBA351-330C-42C2-85C7-685F18F17F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40613" y="2605088"/>
            <a:ext cx="107950" cy="109537"/>
          </a:xfrm>
          <a:prstGeom prst="ellipse">
            <a:avLst/>
          </a:prstGeom>
          <a:noFill/>
          <a:ln w="12700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3C01323E-F253-4F44-B38D-244C7CC2A1C8}"/>
              </a:ext>
            </a:extLst>
          </p:cNvPr>
          <p:cNvSpPr>
            <a:spLocks/>
          </p:cNvSpPr>
          <p:nvPr userDrawn="1"/>
        </p:nvSpPr>
        <p:spPr bwMode="auto">
          <a:xfrm>
            <a:off x="7407275" y="2740025"/>
            <a:ext cx="177800" cy="103187"/>
          </a:xfrm>
          <a:custGeom>
            <a:avLst/>
            <a:gdLst>
              <a:gd name="T0" fmla="*/ 54 w 54"/>
              <a:gd name="T1" fmla="*/ 31 h 31"/>
              <a:gd name="T2" fmla="*/ 54 w 54"/>
              <a:gd name="T3" fmla="*/ 9 h 31"/>
              <a:gd name="T4" fmla="*/ 45 w 54"/>
              <a:gd name="T5" fmla="*/ 0 h 31"/>
              <a:gd name="T6" fmla="*/ 31 w 54"/>
              <a:gd name="T7" fmla="*/ 0 h 31"/>
              <a:gd name="T8" fmla="*/ 27 w 54"/>
              <a:gd name="T9" fmla="*/ 8 h 31"/>
              <a:gd name="T10" fmla="*/ 26 w 54"/>
              <a:gd name="T11" fmla="*/ 8 h 31"/>
              <a:gd name="T12" fmla="*/ 21 w 54"/>
              <a:gd name="T13" fmla="*/ 0 h 31"/>
              <a:gd name="T14" fmla="*/ 9 w 54"/>
              <a:gd name="T15" fmla="*/ 0 h 31"/>
              <a:gd name="T16" fmla="*/ 0 w 54"/>
              <a:gd name="T17" fmla="*/ 9 h 31"/>
              <a:gd name="T18" fmla="*/ 0 w 54"/>
              <a:gd name="T19" fmla="*/ 31 h 31"/>
              <a:gd name="T20" fmla="*/ 54 w 54"/>
              <a:gd name="T2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31">
                <a:moveTo>
                  <a:pt x="54" y="31"/>
                </a:moveTo>
                <a:cubicBezTo>
                  <a:pt x="54" y="9"/>
                  <a:pt x="54" y="9"/>
                  <a:pt x="54" y="9"/>
                </a:cubicBezTo>
                <a:cubicBezTo>
                  <a:pt x="54" y="4"/>
                  <a:pt x="50" y="0"/>
                  <a:pt x="4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27" y="8"/>
                  <a:pt x="27" y="8"/>
                </a:cubicBezTo>
                <a:cubicBezTo>
                  <a:pt x="26" y="9"/>
                  <a:pt x="26" y="9"/>
                  <a:pt x="26" y="8"/>
                </a:cubicBezTo>
                <a:cubicBezTo>
                  <a:pt x="26" y="8"/>
                  <a:pt x="21" y="0"/>
                  <a:pt x="21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31"/>
                  <a:pt x="0" y="31"/>
                  <a:pt x="0" y="31"/>
                </a:cubicBezTo>
                <a:lnTo>
                  <a:pt x="54" y="31"/>
                </a:lnTo>
                <a:close/>
              </a:path>
            </a:pathLst>
          </a:custGeom>
          <a:noFill/>
          <a:ln w="12700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2" name="Oval 9">
            <a:extLst>
              <a:ext uri="{FF2B5EF4-FFF2-40B4-BE49-F238E27FC236}">
                <a16:creationId xmlns:a16="http://schemas.microsoft.com/office/drawing/2014/main" id="{641DAC68-7B6A-422E-9DA8-38816A2455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54838" y="2605088"/>
            <a:ext cx="107950" cy="109537"/>
          </a:xfrm>
          <a:prstGeom prst="ellipse">
            <a:avLst/>
          </a:prstGeom>
          <a:noFill/>
          <a:ln w="12700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F75DC018-7A62-4189-A949-E9DBF0625A72}"/>
              </a:ext>
            </a:extLst>
          </p:cNvPr>
          <p:cNvSpPr>
            <a:spLocks/>
          </p:cNvSpPr>
          <p:nvPr userDrawn="1"/>
        </p:nvSpPr>
        <p:spPr bwMode="auto">
          <a:xfrm>
            <a:off x="6918325" y="2740025"/>
            <a:ext cx="180975" cy="103187"/>
          </a:xfrm>
          <a:custGeom>
            <a:avLst/>
            <a:gdLst>
              <a:gd name="T0" fmla="*/ 55 w 55"/>
              <a:gd name="T1" fmla="*/ 31 h 31"/>
              <a:gd name="T2" fmla="*/ 55 w 55"/>
              <a:gd name="T3" fmla="*/ 9 h 31"/>
              <a:gd name="T4" fmla="*/ 46 w 55"/>
              <a:gd name="T5" fmla="*/ 0 h 31"/>
              <a:gd name="T6" fmla="*/ 32 w 55"/>
              <a:gd name="T7" fmla="*/ 0 h 31"/>
              <a:gd name="T8" fmla="*/ 28 w 55"/>
              <a:gd name="T9" fmla="*/ 8 h 31"/>
              <a:gd name="T10" fmla="*/ 26 w 55"/>
              <a:gd name="T11" fmla="*/ 8 h 31"/>
              <a:gd name="T12" fmla="*/ 22 w 55"/>
              <a:gd name="T13" fmla="*/ 0 h 31"/>
              <a:gd name="T14" fmla="*/ 10 w 55"/>
              <a:gd name="T15" fmla="*/ 0 h 31"/>
              <a:gd name="T16" fmla="*/ 0 w 55"/>
              <a:gd name="T17" fmla="*/ 9 h 31"/>
              <a:gd name="T18" fmla="*/ 0 w 55"/>
              <a:gd name="T19" fmla="*/ 31 h 31"/>
              <a:gd name="T20" fmla="*/ 55 w 55"/>
              <a:gd name="T2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5" h="31">
                <a:moveTo>
                  <a:pt x="55" y="31"/>
                </a:moveTo>
                <a:cubicBezTo>
                  <a:pt x="55" y="9"/>
                  <a:pt x="55" y="9"/>
                  <a:pt x="55" y="9"/>
                </a:cubicBezTo>
                <a:cubicBezTo>
                  <a:pt x="55" y="4"/>
                  <a:pt x="51" y="0"/>
                  <a:pt x="46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28" y="8"/>
                  <a:pt x="28" y="8"/>
                </a:cubicBezTo>
                <a:cubicBezTo>
                  <a:pt x="27" y="9"/>
                  <a:pt x="27" y="9"/>
                  <a:pt x="26" y="8"/>
                </a:cubicBezTo>
                <a:cubicBezTo>
                  <a:pt x="26" y="8"/>
                  <a:pt x="22" y="0"/>
                  <a:pt x="22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31"/>
                  <a:pt x="0" y="31"/>
                  <a:pt x="0" y="31"/>
                </a:cubicBezTo>
                <a:lnTo>
                  <a:pt x="55" y="31"/>
                </a:lnTo>
                <a:close/>
              </a:path>
            </a:pathLst>
          </a:custGeom>
          <a:noFill/>
          <a:ln w="12700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4" name="Oval 11">
            <a:extLst>
              <a:ext uri="{FF2B5EF4-FFF2-40B4-BE49-F238E27FC236}">
                <a16:creationId xmlns:a16="http://schemas.microsoft.com/office/drawing/2014/main" id="{7EFA7EF0-2CD6-4EF8-B78C-56516B32D4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97725" y="2819400"/>
            <a:ext cx="107950" cy="109537"/>
          </a:xfrm>
          <a:prstGeom prst="ellipse">
            <a:avLst/>
          </a:prstGeom>
          <a:noFill/>
          <a:ln w="12700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5" name="Freeform 12">
            <a:extLst>
              <a:ext uri="{FF2B5EF4-FFF2-40B4-BE49-F238E27FC236}">
                <a16:creationId xmlns:a16="http://schemas.microsoft.com/office/drawing/2014/main" id="{EEAF69C4-1CD0-4293-B5F1-A1C082E7EBFA}"/>
              </a:ext>
            </a:extLst>
          </p:cNvPr>
          <p:cNvSpPr>
            <a:spLocks/>
          </p:cNvSpPr>
          <p:nvPr userDrawn="1"/>
        </p:nvSpPr>
        <p:spPr bwMode="auto">
          <a:xfrm>
            <a:off x="7164388" y="2954338"/>
            <a:ext cx="177800" cy="106362"/>
          </a:xfrm>
          <a:custGeom>
            <a:avLst/>
            <a:gdLst>
              <a:gd name="T0" fmla="*/ 54 w 54"/>
              <a:gd name="T1" fmla="*/ 32 h 32"/>
              <a:gd name="T2" fmla="*/ 54 w 54"/>
              <a:gd name="T3" fmla="*/ 9 h 32"/>
              <a:gd name="T4" fmla="*/ 45 w 54"/>
              <a:gd name="T5" fmla="*/ 0 h 32"/>
              <a:gd name="T6" fmla="*/ 31 w 54"/>
              <a:gd name="T7" fmla="*/ 0 h 32"/>
              <a:gd name="T8" fmla="*/ 27 w 54"/>
              <a:gd name="T9" fmla="*/ 9 h 32"/>
              <a:gd name="T10" fmla="*/ 25 w 54"/>
              <a:gd name="T11" fmla="*/ 9 h 32"/>
              <a:gd name="T12" fmla="*/ 21 w 54"/>
              <a:gd name="T13" fmla="*/ 0 h 32"/>
              <a:gd name="T14" fmla="*/ 9 w 54"/>
              <a:gd name="T15" fmla="*/ 0 h 32"/>
              <a:gd name="T16" fmla="*/ 0 w 54"/>
              <a:gd name="T17" fmla="*/ 9 h 32"/>
              <a:gd name="T18" fmla="*/ 0 w 54"/>
              <a:gd name="T19" fmla="*/ 32 h 32"/>
              <a:gd name="T20" fmla="*/ 54 w 54"/>
              <a:gd name="T2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32">
                <a:moveTo>
                  <a:pt x="54" y="32"/>
                </a:moveTo>
                <a:cubicBezTo>
                  <a:pt x="54" y="9"/>
                  <a:pt x="54" y="9"/>
                  <a:pt x="54" y="9"/>
                </a:cubicBezTo>
                <a:cubicBezTo>
                  <a:pt x="54" y="4"/>
                  <a:pt x="50" y="0"/>
                  <a:pt x="4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1"/>
                  <a:pt x="27" y="9"/>
                  <a:pt x="27" y="9"/>
                </a:cubicBezTo>
                <a:cubicBezTo>
                  <a:pt x="26" y="10"/>
                  <a:pt x="26" y="10"/>
                  <a:pt x="25" y="9"/>
                </a:cubicBezTo>
                <a:cubicBezTo>
                  <a:pt x="25" y="9"/>
                  <a:pt x="21" y="1"/>
                  <a:pt x="21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32"/>
                  <a:pt x="0" y="32"/>
                  <a:pt x="0" y="32"/>
                </a:cubicBezTo>
                <a:lnTo>
                  <a:pt x="54" y="32"/>
                </a:lnTo>
                <a:close/>
              </a:path>
            </a:pathLst>
          </a:custGeom>
          <a:noFill/>
          <a:ln w="12700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7" name="AutoShape 14">
            <a:extLst>
              <a:ext uri="{FF2B5EF4-FFF2-40B4-BE49-F238E27FC236}">
                <a16:creationId xmlns:a16="http://schemas.microsoft.com/office/drawing/2014/main" id="{9E01966E-A9EC-440C-861B-57905B8CAE72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122863" y="2466975"/>
            <a:ext cx="6810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8" name="Freeform 16">
            <a:extLst>
              <a:ext uri="{FF2B5EF4-FFF2-40B4-BE49-F238E27FC236}">
                <a16:creationId xmlns:a16="http://schemas.microsoft.com/office/drawing/2014/main" id="{6E56207D-4B69-4AFA-9994-2EBA6A3DAC1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368925" y="2470150"/>
            <a:ext cx="214312" cy="231775"/>
          </a:xfrm>
          <a:custGeom>
            <a:avLst/>
            <a:gdLst>
              <a:gd name="T0" fmla="*/ 29 w 65"/>
              <a:gd name="T1" fmla="*/ 35 h 70"/>
              <a:gd name="T2" fmla="*/ 35 w 65"/>
              <a:gd name="T3" fmla="*/ 35 h 70"/>
              <a:gd name="T4" fmla="*/ 59 w 65"/>
              <a:gd name="T5" fmla="*/ 50 h 70"/>
              <a:gd name="T6" fmla="*/ 45 w 65"/>
              <a:gd name="T7" fmla="*/ 52 h 70"/>
              <a:gd name="T8" fmla="*/ 53 w 65"/>
              <a:gd name="T9" fmla="*/ 37 h 70"/>
              <a:gd name="T10" fmla="*/ 46 w 65"/>
              <a:gd name="T11" fmla="*/ 31 h 70"/>
              <a:gd name="T12" fmla="*/ 46 w 65"/>
              <a:gd name="T13" fmla="*/ 38 h 70"/>
              <a:gd name="T14" fmla="*/ 46 w 65"/>
              <a:gd name="T15" fmla="*/ 31 h 70"/>
              <a:gd name="T16" fmla="*/ 59 w 65"/>
              <a:gd name="T17" fmla="*/ 19 h 70"/>
              <a:gd name="T18" fmla="*/ 46 w 65"/>
              <a:gd name="T19" fmla="*/ 27 h 70"/>
              <a:gd name="T20" fmla="*/ 53 w 65"/>
              <a:gd name="T21" fmla="*/ 17 h 70"/>
              <a:gd name="T22" fmla="*/ 38 w 65"/>
              <a:gd name="T23" fmla="*/ 44 h 70"/>
              <a:gd name="T24" fmla="*/ 27 w 65"/>
              <a:gd name="T25" fmla="*/ 44 h 70"/>
              <a:gd name="T26" fmla="*/ 21 w 65"/>
              <a:gd name="T27" fmla="*/ 35 h 70"/>
              <a:gd name="T28" fmla="*/ 27 w 65"/>
              <a:gd name="T29" fmla="*/ 26 h 70"/>
              <a:gd name="T30" fmla="*/ 38 w 65"/>
              <a:gd name="T31" fmla="*/ 25 h 70"/>
              <a:gd name="T32" fmla="*/ 43 w 65"/>
              <a:gd name="T33" fmla="*/ 35 h 70"/>
              <a:gd name="T34" fmla="*/ 41 w 65"/>
              <a:gd name="T35" fmla="*/ 51 h 70"/>
              <a:gd name="T36" fmla="*/ 39 w 65"/>
              <a:gd name="T37" fmla="*/ 47 h 70"/>
              <a:gd name="T38" fmla="*/ 41 w 65"/>
              <a:gd name="T39" fmla="*/ 51 h 70"/>
              <a:gd name="T40" fmla="*/ 24 w 65"/>
              <a:gd name="T41" fmla="*/ 54 h 70"/>
              <a:gd name="T42" fmla="*/ 40 w 65"/>
              <a:gd name="T43" fmla="*/ 54 h 70"/>
              <a:gd name="T44" fmla="*/ 22 w 65"/>
              <a:gd name="T45" fmla="*/ 45 h 70"/>
              <a:gd name="T46" fmla="*/ 28 w 65"/>
              <a:gd name="T47" fmla="*/ 49 h 70"/>
              <a:gd name="T48" fmla="*/ 22 w 65"/>
              <a:gd name="T49" fmla="*/ 45 h 70"/>
              <a:gd name="T50" fmla="*/ 28 w 65"/>
              <a:gd name="T51" fmla="*/ 21 h 70"/>
              <a:gd name="T52" fmla="*/ 22 w 65"/>
              <a:gd name="T53" fmla="*/ 24 h 70"/>
              <a:gd name="T54" fmla="*/ 32 w 65"/>
              <a:gd name="T55" fmla="*/ 4 h 70"/>
              <a:gd name="T56" fmla="*/ 32 w 65"/>
              <a:gd name="T57" fmla="*/ 19 h 70"/>
              <a:gd name="T58" fmla="*/ 32 w 65"/>
              <a:gd name="T59" fmla="*/ 4 h 70"/>
              <a:gd name="T60" fmla="*/ 39 w 65"/>
              <a:gd name="T61" fmla="*/ 22 h 70"/>
              <a:gd name="T62" fmla="*/ 41 w 65"/>
              <a:gd name="T63" fmla="*/ 19 h 70"/>
              <a:gd name="T64" fmla="*/ 12 w 65"/>
              <a:gd name="T65" fmla="*/ 53 h 70"/>
              <a:gd name="T66" fmla="*/ 9 w 65"/>
              <a:gd name="T67" fmla="*/ 40 h 70"/>
              <a:gd name="T68" fmla="*/ 18 w 65"/>
              <a:gd name="T69" fmla="*/ 43 h 70"/>
              <a:gd name="T70" fmla="*/ 12 w 65"/>
              <a:gd name="T71" fmla="*/ 53 h 70"/>
              <a:gd name="T72" fmla="*/ 14 w 65"/>
              <a:gd name="T73" fmla="*/ 35 h 70"/>
              <a:gd name="T74" fmla="*/ 18 w 65"/>
              <a:gd name="T75" fmla="*/ 35 h 70"/>
              <a:gd name="T76" fmla="*/ 5 w 65"/>
              <a:gd name="T77" fmla="*/ 19 h 70"/>
              <a:gd name="T78" fmla="*/ 20 w 65"/>
              <a:gd name="T79" fmla="*/ 18 h 70"/>
              <a:gd name="T80" fmla="*/ 11 w 65"/>
              <a:gd name="T81" fmla="*/ 32 h 70"/>
              <a:gd name="T82" fmla="*/ 5 w 65"/>
              <a:gd name="T83" fmla="*/ 19 h 70"/>
              <a:gd name="T84" fmla="*/ 53 w 65"/>
              <a:gd name="T85" fmla="*/ 13 h 70"/>
              <a:gd name="T86" fmla="*/ 32 w 65"/>
              <a:gd name="T87" fmla="*/ 0 h 70"/>
              <a:gd name="T88" fmla="*/ 12 w 65"/>
              <a:gd name="T89" fmla="*/ 13 h 70"/>
              <a:gd name="T90" fmla="*/ 6 w 65"/>
              <a:gd name="T91" fmla="*/ 32 h 70"/>
              <a:gd name="T92" fmla="*/ 6 w 65"/>
              <a:gd name="T93" fmla="*/ 38 h 70"/>
              <a:gd name="T94" fmla="*/ 12 w 65"/>
              <a:gd name="T95" fmla="*/ 56 h 70"/>
              <a:gd name="T96" fmla="*/ 32 w 65"/>
              <a:gd name="T97" fmla="*/ 70 h 70"/>
              <a:gd name="T98" fmla="*/ 53 w 65"/>
              <a:gd name="T99" fmla="*/ 56 h 70"/>
              <a:gd name="T100" fmla="*/ 56 w 65"/>
              <a:gd name="T101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5" h="70">
                <a:moveTo>
                  <a:pt x="32" y="32"/>
                </a:moveTo>
                <a:cubicBezTo>
                  <a:pt x="30" y="32"/>
                  <a:pt x="29" y="33"/>
                  <a:pt x="29" y="35"/>
                </a:cubicBezTo>
                <a:cubicBezTo>
                  <a:pt x="29" y="37"/>
                  <a:pt x="30" y="38"/>
                  <a:pt x="32" y="38"/>
                </a:cubicBezTo>
                <a:cubicBezTo>
                  <a:pt x="34" y="38"/>
                  <a:pt x="35" y="37"/>
                  <a:pt x="35" y="35"/>
                </a:cubicBezTo>
                <a:cubicBezTo>
                  <a:pt x="35" y="33"/>
                  <a:pt x="34" y="32"/>
                  <a:pt x="32" y="32"/>
                </a:cubicBezTo>
                <a:moveTo>
                  <a:pt x="59" y="50"/>
                </a:moveTo>
                <a:cubicBezTo>
                  <a:pt x="58" y="52"/>
                  <a:pt x="56" y="53"/>
                  <a:pt x="53" y="53"/>
                </a:cubicBezTo>
                <a:cubicBezTo>
                  <a:pt x="50" y="53"/>
                  <a:pt x="48" y="52"/>
                  <a:pt x="45" y="52"/>
                </a:cubicBezTo>
                <a:cubicBezTo>
                  <a:pt x="45" y="49"/>
                  <a:pt x="46" y="46"/>
                  <a:pt x="46" y="43"/>
                </a:cubicBezTo>
                <a:cubicBezTo>
                  <a:pt x="49" y="41"/>
                  <a:pt x="51" y="39"/>
                  <a:pt x="53" y="37"/>
                </a:cubicBezTo>
                <a:cubicBezTo>
                  <a:pt x="58" y="43"/>
                  <a:pt x="61" y="48"/>
                  <a:pt x="59" y="50"/>
                </a:cubicBezTo>
                <a:moveTo>
                  <a:pt x="46" y="31"/>
                </a:moveTo>
                <a:cubicBezTo>
                  <a:pt x="48" y="33"/>
                  <a:pt x="49" y="34"/>
                  <a:pt x="51" y="35"/>
                </a:cubicBezTo>
                <a:cubicBezTo>
                  <a:pt x="49" y="36"/>
                  <a:pt x="48" y="37"/>
                  <a:pt x="46" y="38"/>
                </a:cubicBezTo>
                <a:cubicBezTo>
                  <a:pt x="46" y="37"/>
                  <a:pt x="46" y="36"/>
                  <a:pt x="46" y="35"/>
                </a:cubicBezTo>
                <a:cubicBezTo>
                  <a:pt x="46" y="34"/>
                  <a:pt x="46" y="33"/>
                  <a:pt x="46" y="31"/>
                </a:cubicBezTo>
                <a:moveTo>
                  <a:pt x="53" y="17"/>
                </a:moveTo>
                <a:cubicBezTo>
                  <a:pt x="56" y="17"/>
                  <a:pt x="58" y="18"/>
                  <a:pt x="59" y="19"/>
                </a:cubicBezTo>
                <a:cubicBezTo>
                  <a:pt x="61" y="22"/>
                  <a:pt x="58" y="27"/>
                  <a:pt x="53" y="32"/>
                </a:cubicBezTo>
                <a:cubicBezTo>
                  <a:pt x="51" y="31"/>
                  <a:pt x="49" y="29"/>
                  <a:pt x="46" y="27"/>
                </a:cubicBezTo>
                <a:cubicBezTo>
                  <a:pt x="46" y="24"/>
                  <a:pt x="45" y="21"/>
                  <a:pt x="45" y="18"/>
                </a:cubicBezTo>
                <a:cubicBezTo>
                  <a:pt x="48" y="17"/>
                  <a:pt x="50" y="17"/>
                  <a:pt x="53" y="17"/>
                </a:cubicBezTo>
                <a:moveTo>
                  <a:pt x="43" y="41"/>
                </a:moveTo>
                <a:cubicBezTo>
                  <a:pt x="41" y="42"/>
                  <a:pt x="39" y="43"/>
                  <a:pt x="38" y="44"/>
                </a:cubicBezTo>
                <a:cubicBezTo>
                  <a:pt x="36" y="45"/>
                  <a:pt x="34" y="46"/>
                  <a:pt x="32" y="47"/>
                </a:cubicBezTo>
                <a:cubicBezTo>
                  <a:pt x="30" y="46"/>
                  <a:pt x="29" y="45"/>
                  <a:pt x="27" y="44"/>
                </a:cubicBezTo>
                <a:cubicBezTo>
                  <a:pt x="25" y="43"/>
                  <a:pt x="23" y="42"/>
                  <a:pt x="22" y="41"/>
                </a:cubicBezTo>
                <a:cubicBezTo>
                  <a:pt x="21" y="39"/>
                  <a:pt x="21" y="37"/>
                  <a:pt x="21" y="35"/>
                </a:cubicBezTo>
                <a:cubicBezTo>
                  <a:pt x="21" y="33"/>
                  <a:pt x="21" y="31"/>
                  <a:pt x="22" y="29"/>
                </a:cubicBezTo>
                <a:cubicBezTo>
                  <a:pt x="23" y="28"/>
                  <a:pt x="25" y="27"/>
                  <a:pt x="27" y="26"/>
                </a:cubicBezTo>
                <a:cubicBezTo>
                  <a:pt x="29" y="24"/>
                  <a:pt x="30" y="24"/>
                  <a:pt x="32" y="23"/>
                </a:cubicBezTo>
                <a:cubicBezTo>
                  <a:pt x="34" y="24"/>
                  <a:pt x="36" y="24"/>
                  <a:pt x="38" y="25"/>
                </a:cubicBezTo>
                <a:cubicBezTo>
                  <a:pt x="39" y="27"/>
                  <a:pt x="41" y="28"/>
                  <a:pt x="43" y="29"/>
                </a:cubicBezTo>
                <a:cubicBezTo>
                  <a:pt x="43" y="31"/>
                  <a:pt x="43" y="33"/>
                  <a:pt x="43" y="35"/>
                </a:cubicBezTo>
                <a:cubicBezTo>
                  <a:pt x="43" y="37"/>
                  <a:pt x="43" y="39"/>
                  <a:pt x="43" y="41"/>
                </a:cubicBezTo>
                <a:moveTo>
                  <a:pt x="41" y="51"/>
                </a:moveTo>
                <a:cubicBezTo>
                  <a:pt x="40" y="50"/>
                  <a:pt x="38" y="50"/>
                  <a:pt x="36" y="49"/>
                </a:cubicBezTo>
                <a:cubicBezTo>
                  <a:pt x="37" y="48"/>
                  <a:pt x="38" y="48"/>
                  <a:pt x="39" y="47"/>
                </a:cubicBezTo>
                <a:cubicBezTo>
                  <a:pt x="40" y="47"/>
                  <a:pt x="41" y="46"/>
                  <a:pt x="42" y="45"/>
                </a:cubicBezTo>
                <a:cubicBezTo>
                  <a:pt x="42" y="47"/>
                  <a:pt x="42" y="49"/>
                  <a:pt x="41" y="51"/>
                </a:cubicBezTo>
                <a:moveTo>
                  <a:pt x="32" y="66"/>
                </a:moveTo>
                <a:cubicBezTo>
                  <a:pt x="29" y="66"/>
                  <a:pt x="26" y="62"/>
                  <a:pt x="24" y="54"/>
                </a:cubicBezTo>
                <a:cubicBezTo>
                  <a:pt x="26" y="53"/>
                  <a:pt x="29" y="52"/>
                  <a:pt x="32" y="51"/>
                </a:cubicBezTo>
                <a:cubicBezTo>
                  <a:pt x="35" y="52"/>
                  <a:pt x="38" y="53"/>
                  <a:pt x="40" y="54"/>
                </a:cubicBezTo>
                <a:cubicBezTo>
                  <a:pt x="38" y="62"/>
                  <a:pt x="35" y="66"/>
                  <a:pt x="32" y="66"/>
                </a:cubicBezTo>
                <a:moveTo>
                  <a:pt x="22" y="45"/>
                </a:moveTo>
                <a:cubicBezTo>
                  <a:pt x="23" y="46"/>
                  <a:pt x="24" y="47"/>
                  <a:pt x="25" y="47"/>
                </a:cubicBezTo>
                <a:cubicBezTo>
                  <a:pt x="26" y="48"/>
                  <a:pt x="27" y="48"/>
                  <a:pt x="28" y="49"/>
                </a:cubicBezTo>
                <a:cubicBezTo>
                  <a:pt x="26" y="50"/>
                  <a:pt x="25" y="50"/>
                  <a:pt x="23" y="51"/>
                </a:cubicBezTo>
                <a:cubicBezTo>
                  <a:pt x="23" y="49"/>
                  <a:pt x="22" y="47"/>
                  <a:pt x="22" y="45"/>
                </a:cubicBezTo>
                <a:moveTo>
                  <a:pt x="23" y="19"/>
                </a:moveTo>
                <a:cubicBezTo>
                  <a:pt x="25" y="19"/>
                  <a:pt x="26" y="20"/>
                  <a:pt x="28" y="21"/>
                </a:cubicBezTo>
                <a:cubicBezTo>
                  <a:pt x="27" y="21"/>
                  <a:pt x="26" y="22"/>
                  <a:pt x="25" y="22"/>
                </a:cubicBezTo>
                <a:cubicBezTo>
                  <a:pt x="24" y="23"/>
                  <a:pt x="23" y="24"/>
                  <a:pt x="22" y="24"/>
                </a:cubicBezTo>
                <a:cubicBezTo>
                  <a:pt x="22" y="22"/>
                  <a:pt x="23" y="21"/>
                  <a:pt x="23" y="19"/>
                </a:cubicBezTo>
                <a:moveTo>
                  <a:pt x="32" y="4"/>
                </a:moveTo>
                <a:cubicBezTo>
                  <a:pt x="35" y="4"/>
                  <a:pt x="38" y="8"/>
                  <a:pt x="40" y="16"/>
                </a:cubicBezTo>
                <a:cubicBezTo>
                  <a:pt x="38" y="16"/>
                  <a:pt x="35" y="18"/>
                  <a:pt x="32" y="19"/>
                </a:cubicBezTo>
                <a:cubicBezTo>
                  <a:pt x="29" y="17"/>
                  <a:pt x="26" y="16"/>
                  <a:pt x="24" y="16"/>
                </a:cubicBezTo>
                <a:cubicBezTo>
                  <a:pt x="26" y="8"/>
                  <a:pt x="29" y="4"/>
                  <a:pt x="32" y="4"/>
                </a:cubicBezTo>
                <a:moveTo>
                  <a:pt x="42" y="24"/>
                </a:moveTo>
                <a:cubicBezTo>
                  <a:pt x="41" y="24"/>
                  <a:pt x="40" y="23"/>
                  <a:pt x="39" y="22"/>
                </a:cubicBezTo>
                <a:cubicBezTo>
                  <a:pt x="38" y="22"/>
                  <a:pt x="37" y="21"/>
                  <a:pt x="36" y="21"/>
                </a:cubicBezTo>
                <a:cubicBezTo>
                  <a:pt x="38" y="20"/>
                  <a:pt x="40" y="19"/>
                  <a:pt x="41" y="19"/>
                </a:cubicBezTo>
                <a:cubicBezTo>
                  <a:pt x="42" y="21"/>
                  <a:pt x="42" y="22"/>
                  <a:pt x="42" y="24"/>
                </a:cubicBezTo>
                <a:moveTo>
                  <a:pt x="12" y="53"/>
                </a:moveTo>
                <a:cubicBezTo>
                  <a:pt x="8" y="53"/>
                  <a:pt x="6" y="52"/>
                  <a:pt x="5" y="50"/>
                </a:cubicBezTo>
                <a:cubicBezTo>
                  <a:pt x="4" y="48"/>
                  <a:pt x="5" y="44"/>
                  <a:pt x="9" y="40"/>
                </a:cubicBezTo>
                <a:cubicBezTo>
                  <a:pt x="10" y="39"/>
                  <a:pt x="10" y="38"/>
                  <a:pt x="11" y="37"/>
                </a:cubicBezTo>
                <a:cubicBezTo>
                  <a:pt x="13" y="39"/>
                  <a:pt x="16" y="41"/>
                  <a:pt x="18" y="43"/>
                </a:cubicBezTo>
                <a:cubicBezTo>
                  <a:pt x="18" y="46"/>
                  <a:pt x="19" y="49"/>
                  <a:pt x="20" y="52"/>
                </a:cubicBezTo>
                <a:cubicBezTo>
                  <a:pt x="17" y="52"/>
                  <a:pt x="14" y="53"/>
                  <a:pt x="12" y="53"/>
                </a:cubicBezTo>
                <a:moveTo>
                  <a:pt x="18" y="38"/>
                </a:moveTo>
                <a:cubicBezTo>
                  <a:pt x="16" y="37"/>
                  <a:pt x="15" y="36"/>
                  <a:pt x="14" y="35"/>
                </a:cubicBezTo>
                <a:cubicBezTo>
                  <a:pt x="15" y="34"/>
                  <a:pt x="16" y="33"/>
                  <a:pt x="18" y="31"/>
                </a:cubicBezTo>
                <a:cubicBezTo>
                  <a:pt x="18" y="33"/>
                  <a:pt x="18" y="34"/>
                  <a:pt x="18" y="35"/>
                </a:cubicBezTo>
                <a:cubicBezTo>
                  <a:pt x="18" y="36"/>
                  <a:pt x="18" y="37"/>
                  <a:pt x="18" y="38"/>
                </a:cubicBezTo>
                <a:moveTo>
                  <a:pt x="5" y="19"/>
                </a:moveTo>
                <a:cubicBezTo>
                  <a:pt x="6" y="18"/>
                  <a:pt x="8" y="17"/>
                  <a:pt x="12" y="17"/>
                </a:cubicBezTo>
                <a:cubicBezTo>
                  <a:pt x="14" y="17"/>
                  <a:pt x="17" y="17"/>
                  <a:pt x="20" y="18"/>
                </a:cubicBezTo>
                <a:cubicBezTo>
                  <a:pt x="19" y="21"/>
                  <a:pt x="18" y="24"/>
                  <a:pt x="18" y="27"/>
                </a:cubicBezTo>
                <a:cubicBezTo>
                  <a:pt x="16" y="29"/>
                  <a:pt x="13" y="31"/>
                  <a:pt x="11" y="32"/>
                </a:cubicBezTo>
                <a:cubicBezTo>
                  <a:pt x="10" y="32"/>
                  <a:pt x="10" y="31"/>
                  <a:pt x="9" y="30"/>
                </a:cubicBezTo>
                <a:cubicBezTo>
                  <a:pt x="5" y="25"/>
                  <a:pt x="4" y="21"/>
                  <a:pt x="5" y="19"/>
                </a:cubicBezTo>
                <a:moveTo>
                  <a:pt x="62" y="18"/>
                </a:moveTo>
                <a:cubicBezTo>
                  <a:pt x="61" y="16"/>
                  <a:pt x="59" y="13"/>
                  <a:pt x="53" y="13"/>
                </a:cubicBezTo>
                <a:cubicBezTo>
                  <a:pt x="50" y="13"/>
                  <a:pt x="47" y="14"/>
                  <a:pt x="44" y="15"/>
                </a:cubicBezTo>
                <a:cubicBezTo>
                  <a:pt x="41" y="6"/>
                  <a:pt x="37" y="0"/>
                  <a:pt x="32" y="0"/>
                </a:cubicBezTo>
                <a:cubicBezTo>
                  <a:pt x="27" y="0"/>
                  <a:pt x="23" y="6"/>
                  <a:pt x="20" y="15"/>
                </a:cubicBezTo>
                <a:cubicBezTo>
                  <a:pt x="17" y="14"/>
                  <a:pt x="14" y="13"/>
                  <a:pt x="12" y="13"/>
                </a:cubicBezTo>
                <a:cubicBezTo>
                  <a:pt x="6" y="13"/>
                  <a:pt x="3" y="16"/>
                  <a:pt x="2" y="18"/>
                </a:cubicBezTo>
                <a:cubicBezTo>
                  <a:pt x="0" y="21"/>
                  <a:pt x="1" y="26"/>
                  <a:pt x="6" y="32"/>
                </a:cubicBezTo>
                <a:cubicBezTo>
                  <a:pt x="7" y="33"/>
                  <a:pt x="8" y="34"/>
                  <a:pt x="9" y="35"/>
                </a:cubicBezTo>
                <a:cubicBezTo>
                  <a:pt x="8" y="36"/>
                  <a:pt x="7" y="37"/>
                  <a:pt x="6" y="38"/>
                </a:cubicBezTo>
                <a:cubicBezTo>
                  <a:pt x="1" y="44"/>
                  <a:pt x="0" y="49"/>
                  <a:pt x="2" y="52"/>
                </a:cubicBezTo>
                <a:cubicBezTo>
                  <a:pt x="3" y="54"/>
                  <a:pt x="6" y="56"/>
                  <a:pt x="12" y="56"/>
                </a:cubicBezTo>
                <a:cubicBezTo>
                  <a:pt x="14" y="56"/>
                  <a:pt x="17" y="56"/>
                  <a:pt x="20" y="55"/>
                </a:cubicBezTo>
                <a:cubicBezTo>
                  <a:pt x="23" y="64"/>
                  <a:pt x="27" y="70"/>
                  <a:pt x="32" y="70"/>
                </a:cubicBezTo>
                <a:cubicBezTo>
                  <a:pt x="37" y="70"/>
                  <a:pt x="41" y="64"/>
                  <a:pt x="44" y="55"/>
                </a:cubicBezTo>
                <a:cubicBezTo>
                  <a:pt x="47" y="56"/>
                  <a:pt x="50" y="56"/>
                  <a:pt x="53" y="56"/>
                </a:cubicBezTo>
                <a:cubicBezTo>
                  <a:pt x="59" y="56"/>
                  <a:pt x="61" y="54"/>
                  <a:pt x="62" y="52"/>
                </a:cubicBezTo>
                <a:cubicBezTo>
                  <a:pt x="65" y="48"/>
                  <a:pt x="62" y="41"/>
                  <a:pt x="56" y="35"/>
                </a:cubicBezTo>
                <a:cubicBezTo>
                  <a:pt x="62" y="28"/>
                  <a:pt x="65" y="22"/>
                  <a:pt x="62" y="18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9" name="Oval 17">
            <a:extLst>
              <a:ext uri="{FF2B5EF4-FFF2-40B4-BE49-F238E27FC236}">
                <a16:creationId xmlns:a16="http://schemas.microsoft.com/office/drawing/2014/main" id="{A0186DFE-CECE-485F-B897-C873031FCD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53088" y="2559050"/>
            <a:ext cx="107950" cy="109538"/>
          </a:xfrm>
          <a:prstGeom prst="ellipse">
            <a:avLst/>
          </a:prstGeom>
          <a:noFill/>
          <a:ln w="14288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0" name="Freeform 18">
            <a:extLst>
              <a:ext uri="{FF2B5EF4-FFF2-40B4-BE49-F238E27FC236}">
                <a16:creationId xmlns:a16="http://schemas.microsoft.com/office/drawing/2014/main" id="{1BEE3F1E-870C-40C7-8ED5-DF0638ED2FD3}"/>
              </a:ext>
            </a:extLst>
          </p:cNvPr>
          <p:cNvSpPr>
            <a:spLocks/>
          </p:cNvSpPr>
          <p:nvPr userDrawn="1"/>
        </p:nvSpPr>
        <p:spPr bwMode="auto">
          <a:xfrm>
            <a:off x="5619750" y="2693988"/>
            <a:ext cx="177800" cy="103188"/>
          </a:xfrm>
          <a:custGeom>
            <a:avLst/>
            <a:gdLst>
              <a:gd name="T0" fmla="*/ 54 w 54"/>
              <a:gd name="T1" fmla="*/ 31 h 31"/>
              <a:gd name="T2" fmla="*/ 54 w 54"/>
              <a:gd name="T3" fmla="*/ 9 h 31"/>
              <a:gd name="T4" fmla="*/ 45 w 54"/>
              <a:gd name="T5" fmla="*/ 0 h 31"/>
              <a:gd name="T6" fmla="*/ 31 w 54"/>
              <a:gd name="T7" fmla="*/ 0 h 31"/>
              <a:gd name="T8" fmla="*/ 27 w 54"/>
              <a:gd name="T9" fmla="*/ 8 h 31"/>
              <a:gd name="T10" fmla="*/ 26 w 54"/>
              <a:gd name="T11" fmla="*/ 8 h 31"/>
              <a:gd name="T12" fmla="*/ 21 w 54"/>
              <a:gd name="T13" fmla="*/ 0 h 31"/>
              <a:gd name="T14" fmla="*/ 9 w 54"/>
              <a:gd name="T15" fmla="*/ 0 h 31"/>
              <a:gd name="T16" fmla="*/ 0 w 54"/>
              <a:gd name="T17" fmla="*/ 9 h 31"/>
              <a:gd name="T18" fmla="*/ 0 w 54"/>
              <a:gd name="T19" fmla="*/ 31 h 31"/>
              <a:gd name="T20" fmla="*/ 54 w 54"/>
              <a:gd name="T2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31">
                <a:moveTo>
                  <a:pt x="54" y="31"/>
                </a:moveTo>
                <a:cubicBezTo>
                  <a:pt x="54" y="9"/>
                  <a:pt x="54" y="9"/>
                  <a:pt x="54" y="9"/>
                </a:cubicBezTo>
                <a:cubicBezTo>
                  <a:pt x="54" y="4"/>
                  <a:pt x="50" y="0"/>
                  <a:pt x="4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27" y="8"/>
                  <a:pt x="27" y="8"/>
                </a:cubicBezTo>
                <a:cubicBezTo>
                  <a:pt x="27" y="9"/>
                  <a:pt x="26" y="9"/>
                  <a:pt x="26" y="8"/>
                </a:cubicBezTo>
                <a:cubicBezTo>
                  <a:pt x="26" y="8"/>
                  <a:pt x="21" y="0"/>
                  <a:pt x="21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31"/>
                  <a:pt x="0" y="31"/>
                  <a:pt x="0" y="31"/>
                </a:cubicBezTo>
                <a:lnTo>
                  <a:pt x="54" y="31"/>
                </a:lnTo>
                <a:close/>
              </a:path>
            </a:pathLst>
          </a:custGeom>
          <a:noFill/>
          <a:ln w="14288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1" name="Oval 19">
            <a:extLst>
              <a:ext uri="{FF2B5EF4-FFF2-40B4-BE49-F238E27FC236}">
                <a16:creationId xmlns:a16="http://schemas.microsoft.com/office/drawing/2014/main" id="{4555C270-03E5-47B7-8D64-1DB6DB91FD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65725" y="2559050"/>
            <a:ext cx="107950" cy="109538"/>
          </a:xfrm>
          <a:prstGeom prst="ellipse">
            <a:avLst/>
          </a:prstGeom>
          <a:noFill/>
          <a:ln w="14288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2" name="Freeform 20">
            <a:extLst>
              <a:ext uri="{FF2B5EF4-FFF2-40B4-BE49-F238E27FC236}">
                <a16:creationId xmlns:a16="http://schemas.microsoft.com/office/drawing/2014/main" id="{57116888-0D09-4E59-9585-8EFA99C8B474}"/>
              </a:ext>
            </a:extLst>
          </p:cNvPr>
          <p:cNvSpPr>
            <a:spLocks/>
          </p:cNvSpPr>
          <p:nvPr userDrawn="1"/>
        </p:nvSpPr>
        <p:spPr bwMode="auto">
          <a:xfrm>
            <a:off x="5132388" y="2693988"/>
            <a:ext cx="177800" cy="103188"/>
          </a:xfrm>
          <a:custGeom>
            <a:avLst/>
            <a:gdLst>
              <a:gd name="T0" fmla="*/ 54 w 54"/>
              <a:gd name="T1" fmla="*/ 31 h 31"/>
              <a:gd name="T2" fmla="*/ 54 w 54"/>
              <a:gd name="T3" fmla="*/ 9 h 31"/>
              <a:gd name="T4" fmla="*/ 45 w 54"/>
              <a:gd name="T5" fmla="*/ 0 h 31"/>
              <a:gd name="T6" fmla="*/ 31 w 54"/>
              <a:gd name="T7" fmla="*/ 0 h 31"/>
              <a:gd name="T8" fmla="*/ 27 w 54"/>
              <a:gd name="T9" fmla="*/ 8 h 31"/>
              <a:gd name="T10" fmla="*/ 26 w 54"/>
              <a:gd name="T11" fmla="*/ 8 h 31"/>
              <a:gd name="T12" fmla="*/ 21 w 54"/>
              <a:gd name="T13" fmla="*/ 0 h 31"/>
              <a:gd name="T14" fmla="*/ 9 w 54"/>
              <a:gd name="T15" fmla="*/ 0 h 31"/>
              <a:gd name="T16" fmla="*/ 0 w 54"/>
              <a:gd name="T17" fmla="*/ 9 h 31"/>
              <a:gd name="T18" fmla="*/ 0 w 54"/>
              <a:gd name="T19" fmla="*/ 31 h 31"/>
              <a:gd name="T20" fmla="*/ 54 w 54"/>
              <a:gd name="T2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31">
                <a:moveTo>
                  <a:pt x="54" y="31"/>
                </a:moveTo>
                <a:cubicBezTo>
                  <a:pt x="54" y="9"/>
                  <a:pt x="54" y="9"/>
                  <a:pt x="54" y="9"/>
                </a:cubicBezTo>
                <a:cubicBezTo>
                  <a:pt x="54" y="4"/>
                  <a:pt x="50" y="0"/>
                  <a:pt x="4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27" y="8"/>
                  <a:pt x="27" y="8"/>
                </a:cubicBezTo>
                <a:cubicBezTo>
                  <a:pt x="26" y="9"/>
                  <a:pt x="26" y="9"/>
                  <a:pt x="26" y="8"/>
                </a:cubicBezTo>
                <a:cubicBezTo>
                  <a:pt x="26" y="8"/>
                  <a:pt x="21" y="0"/>
                  <a:pt x="21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31"/>
                  <a:pt x="0" y="31"/>
                  <a:pt x="0" y="31"/>
                </a:cubicBezTo>
                <a:lnTo>
                  <a:pt x="54" y="31"/>
                </a:lnTo>
                <a:close/>
              </a:path>
            </a:pathLst>
          </a:custGeom>
          <a:noFill/>
          <a:ln w="14288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3" name="Oval 21">
            <a:extLst>
              <a:ext uri="{FF2B5EF4-FFF2-40B4-BE49-F238E27FC236}">
                <a16:creationId xmlns:a16="http://schemas.microsoft.com/office/drawing/2014/main" id="{EB5ACA84-2BDD-4095-B7E2-90E932B8DF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08613" y="2773363"/>
            <a:ext cx="109537" cy="109538"/>
          </a:xfrm>
          <a:prstGeom prst="ellipse">
            <a:avLst/>
          </a:prstGeom>
          <a:noFill/>
          <a:ln w="14288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4" name="Freeform 22">
            <a:extLst>
              <a:ext uri="{FF2B5EF4-FFF2-40B4-BE49-F238E27FC236}">
                <a16:creationId xmlns:a16="http://schemas.microsoft.com/office/drawing/2014/main" id="{B627926B-F242-41F2-8676-9A0DE15806B6}"/>
              </a:ext>
            </a:extLst>
          </p:cNvPr>
          <p:cNvSpPr>
            <a:spLocks/>
          </p:cNvSpPr>
          <p:nvPr userDrawn="1"/>
        </p:nvSpPr>
        <p:spPr bwMode="auto">
          <a:xfrm>
            <a:off x="5376863" y="2908300"/>
            <a:ext cx="176212" cy="106363"/>
          </a:xfrm>
          <a:custGeom>
            <a:avLst/>
            <a:gdLst>
              <a:gd name="T0" fmla="*/ 54 w 54"/>
              <a:gd name="T1" fmla="*/ 32 h 32"/>
              <a:gd name="T2" fmla="*/ 54 w 54"/>
              <a:gd name="T3" fmla="*/ 9 h 32"/>
              <a:gd name="T4" fmla="*/ 45 w 54"/>
              <a:gd name="T5" fmla="*/ 0 h 32"/>
              <a:gd name="T6" fmla="*/ 31 w 54"/>
              <a:gd name="T7" fmla="*/ 0 h 32"/>
              <a:gd name="T8" fmla="*/ 27 w 54"/>
              <a:gd name="T9" fmla="*/ 9 h 32"/>
              <a:gd name="T10" fmla="*/ 26 w 54"/>
              <a:gd name="T11" fmla="*/ 9 h 32"/>
              <a:gd name="T12" fmla="*/ 21 w 54"/>
              <a:gd name="T13" fmla="*/ 0 h 32"/>
              <a:gd name="T14" fmla="*/ 9 w 54"/>
              <a:gd name="T15" fmla="*/ 0 h 32"/>
              <a:gd name="T16" fmla="*/ 0 w 54"/>
              <a:gd name="T17" fmla="*/ 9 h 32"/>
              <a:gd name="T18" fmla="*/ 0 w 54"/>
              <a:gd name="T19" fmla="*/ 32 h 32"/>
              <a:gd name="T20" fmla="*/ 54 w 54"/>
              <a:gd name="T2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32">
                <a:moveTo>
                  <a:pt x="54" y="32"/>
                </a:moveTo>
                <a:cubicBezTo>
                  <a:pt x="54" y="9"/>
                  <a:pt x="54" y="9"/>
                  <a:pt x="54" y="9"/>
                </a:cubicBezTo>
                <a:cubicBezTo>
                  <a:pt x="54" y="4"/>
                  <a:pt x="50" y="0"/>
                  <a:pt x="4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1"/>
                  <a:pt x="27" y="9"/>
                  <a:pt x="27" y="9"/>
                </a:cubicBezTo>
                <a:cubicBezTo>
                  <a:pt x="27" y="10"/>
                  <a:pt x="26" y="10"/>
                  <a:pt x="26" y="9"/>
                </a:cubicBezTo>
                <a:cubicBezTo>
                  <a:pt x="26" y="9"/>
                  <a:pt x="21" y="1"/>
                  <a:pt x="21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32"/>
                  <a:pt x="0" y="32"/>
                  <a:pt x="0" y="32"/>
                </a:cubicBezTo>
                <a:lnTo>
                  <a:pt x="54" y="32"/>
                </a:lnTo>
                <a:close/>
              </a:path>
            </a:pathLst>
          </a:custGeom>
          <a:noFill/>
          <a:ln w="14288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6" name="AutoShape 24">
            <a:extLst>
              <a:ext uri="{FF2B5EF4-FFF2-40B4-BE49-F238E27FC236}">
                <a16:creationId xmlns:a16="http://schemas.microsoft.com/office/drawing/2014/main" id="{DF60FC98-4933-41C1-8051-33C96F501FF9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419475" y="2484438"/>
            <a:ext cx="50482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7" name="Freeform 26">
            <a:extLst>
              <a:ext uri="{FF2B5EF4-FFF2-40B4-BE49-F238E27FC236}">
                <a16:creationId xmlns:a16="http://schemas.microsoft.com/office/drawing/2014/main" id="{C0016DDF-53A7-4A92-BFB3-42886945388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25825" y="2490788"/>
            <a:ext cx="492125" cy="554037"/>
          </a:xfrm>
          <a:custGeom>
            <a:avLst/>
            <a:gdLst>
              <a:gd name="T0" fmla="*/ 130 w 149"/>
              <a:gd name="T1" fmla="*/ 19 h 168"/>
              <a:gd name="T2" fmla="*/ 149 w 149"/>
              <a:gd name="T3" fmla="*/ 19 h 168"/>
              <a:gd name="T4" fmla="*/ 149 w 149"/>
              <a:gd name="T5" fmla="*/ 15 h 168"/>
              <a:gd name="T6" fmla="*/ 134 w 149"/>
              <a:gd name="T7" fmla="*/ 0 h 168"/>
              <a:gd name="T8" fmla="*/ 96 w 149"/>
              <a:gd name="T9" fmla="*/ 0 h 168"/>
              <a:gd name="T10" fmla="*/ 18 w 149"/>
              <a:gd name="T11" fmla="*/ 37 h 168"/>
              <a:gd name="T12" fmla="*/ 104 w 149"/>
              <a:gd name="T13" fmla="*/ 37 h 168"/>
              <a:gd name="T14" fmla="*/ 18 w 149"/>
              <a:gd name="T15" fmla="*/ 52 h 168"/>
              <a:gd name="T16" fmla="*/ 104 w 149"/>
              <a:gd name="T17" fmla="*/ 52 h 168"/>
              <a:gd name="T18" fmla="*/ 22 w 149"/>
              <a:gd name="T19" fmla="*/ 91 h 168"/>
              <a:gd name="T20" fmla="*/ 48 w 149"/>
              <a:gd name="T21" fmla="*/ 91 h 168"/>
              <a:gd name="T22" fmla="*/ 71 w 149"/>
              <a:gd name="T23" fmla="*/ 142 h 168"/>
              <a:gd name="T24" fmla="*/ 0 w 149"/>
              <a:gd name="T25" fmla="*/ 142 h 168"/>
              <a:gd name="T26" fmla="*/ 0 w 149"/>
              <a:gd name="T27" fmla="*/ 15 h 168"/>
              <a:gd name="T28" fmla="*/ 15 w 149"/>
              <a:gd name="T29" fmla="*/ 0 h 168"/>
              <a:gd name="T30" fmla="*/ 136 w 149"/>
              <a:gd name="T31" fmla="*/ 0 h 168"/>
              <a:gd name="T32" fmla="*/ 136 w 149"/>
              <a:gd name="T33" fmla="*/ 0 h 168"/>
              <a:gd name="T34" fmla="*/ 123 w 149"/>
              <a:gd name="T35" fmla="*/ 16 h 168"/>
              <a:gd name="T36" fmla="*/ 123 w 149"/>
              <a:gd name="T37" fmla="*/ 142 h 168"/>
              <a:gd name="T38" fmla="*/ 97 w 149"/>
              <a:gd name="T39" fmla="*/ 142 h 168"/>
              <a:gd name="T40" fmla="*/ 93 w 149"/>
              <a:gd name="T41" fmla="*/ 123 h 168"/>
              <a:gd name="T42" fmla="*/ 93 w 149"/>
              <a:gd name="T43" fmla="*/ 168 h 168"/>
              <a:gd name="T44" fmla="*/ 82 w 149"/>
              <a:gd name="T45" fmla="*/ 160 h 168"/>
              <a:gd name="T46" fmla="*/ 71 w 149"/>
              <a:gd name="T47" fmla="*/ 168 h 168"/>
              <a:gd name="T48" fmla="*/ 71 w 149"/>
              <a:gd name="T49" fmla="*/ 123 h 168"/>
              <a:gd name="T50" fmla="*/ 100 w 149"/>
              <a:gd name="T51" fmla="*/ 108 h 168"/>
              <a:gd name="T52" fmla="*/ 82 w 149"/>
              <a:gd name="T53" fmla="*/ 127 h 168"/>
              <a:gd name="T54" fmla="*/ 63 w 149"/>
              <a:gd name="T55" fmla="*/ 108 h 168"/>
              <a:gd name="T56" fmla="*/ 82 w 149"/>
              <a:gd name="T57" fmla="*/ 89 h 168"/>
              <a:gd name="T58" fmla="*/ 100 w 149"/>
              <a:gd name="T59" fmla="*/ 10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9" h="168">
                <a:moveTo>
                  <a:pt x="130" y="19"/>
                </a:moveTo>
                <a:cubicBezTo>
                  <a:pt x="149" y="19"/>
                  <a:pt x="149" y="19"/>
                  <a:pt x="149" y="19"/>
                </a:cubicBezTo>
                <a:cubicBezTo>
                  <a:pt x="149" y="15"/>
                  <a:pt x="149" y="15"/>
                  <a:pt x="149" y="15"/>
                </a:cubicBezTo>
                <a:cubicBezTo>
                  <a:pt x="149" y="7"/>
                  <a:pt x="142" y="0"/>
                  <a:pt x="134" y="0"/>
                </a:cubicBezTo>
                <a:cubicBezTo>
                  <a:pt x="96" y="0"/>
                  <a:pt x="96" y="0"/>
                  <a:pt x="96" y="0"/>
                </a:cubicBezTo>
                <a:moveTo>
                  <a:pt x="18" y="37"/>
                </a:moveTo>
                <a:cubicBezTo>
                  <a:pt x="104" y="37"/>
                  <a:pt x="104" y="37"/>
                  <a:pt x="104" y="37"/>
                </a:cubicBezTo>
                <a:moveTo>
                  <a:pt x="18" y="52"/>
                </a:moveTo>
                <a:cubicBezTo>
                  <a:pt x="104" y="52"/>
                  <a:pt x="104" y="52"/>
                  <a:pt x="104" y="52"/>
                </a:cubicBezTo>
                <a:moveTo>
                  <a:pt x="22" y="91"/>
                </a:moveTo>
                <a:cubicBezTo>
                  <a:pt x="48" y="91"/>
                  <a:pt x="48" y="91"/>
                  <a:pt x="48" y="91"/>
                </a:cubicBezTo>
                <a:moveTo>
                  <a:pt x="71" y="142"/>
                </a:moveTo>
                <a:cubicBezTo>
                  <a:pt x="0" y="142"/>
                  <a:pt x="0" y="142"/>
                  <a:pt x="0" y="14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27" y="0"/>
                  <a:pt x="123" y="7"/>
                  <a:pt x="123" y="16"/>
                </a:cubicBezTo>
                <a:cubicBezTo>
                  <a:pt x="123" y="142"/>
                  <a:pt x="123" y="142"/>
                  <a:pt x="123" y="142"/>
                </a:cubicBezTo>
                <a:cubicBezTo>
                  <a:pt x="97" y="142"/>
                  <a:pt x="97" y="142"/>
                  <a:pt x="97" y="142"/>
                </a:cubicBezTo>
                <a:moveTo>
                  <a:pt x="93" y="123"/>
                </a:moveTo>
                <a:cubicBezTo>
                  <a:pt x="93" y="168"/>
                  <a:pt x="93" y="168"/>
                  <a:pt x="93" y="168"/>
                </a:cubicBezTo>
                <a:cubicBezTo>
                  <a:pt x="82" y="160"/>
                  <a:pt x="82" y="160"/>
                  <a:pt x="82" y="160"/>
                </a:cubicBezTo>
                <a:cubicBezTo>
                  <a:pt x="71" y="168"/>
                  <a:pt x="71" y="168"/>
                  <a:pt x="71" y="168"/>
                </a:cubicBezTo>
                <a:cubicBezTo>
                  <a:pt x="71" y="123"/>
                  <a:pt x="71" y="123"/>
                  <a:pt x="71" y="123"/>
                </a:cubicBezTo>
                <a:moveTo>
                  <a:pt x="100" y="108"/>
                </a:moveTo>
                <a:cubicBezTo>
                  <a:pt x="100" y="118"/>
                  <a:pt x="92" y="127"/>
                  <a:pt x="82" y="127"/>
                </a:cubicBezTo>
                <a:cubicBezTo>
                  <a:pt x="71" y="127"/>
                  <a:pt x="63" y="118"/>
                  <a:pt x="63" y="108"/>
                </a:cubicBezTo>
                <a:cubicBezTo>
                  <a:pt x="63" y="98"/>
                  <a:pt x="71" y="89"/>
                  <a:pt x="82" y="89"/>
                </a:cubicBezTo>
                <a:cubicBezTo>
                  <a:pt x="92" y="89"/>
                  <a:pt x="100" y="98"/>
                  <a:pt x="100" y="108"/>
                </a:cubicBez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4804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E1EE850-6E17-4BB7-8A41-FB1D904E05BA}"/>
              </a:ext>
            </a:extLst>
          </p:cNvPr>
          <p:cNvSpPr/>
          <p:nvPr userDrawn="1"/>
        </p:nvSpPr>
        <p:spPr>
          <a:xfrm>
            <a:off x="1116140" y="1677810"/>
            <a:ext cx="1551600" cy="155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05F4748-7BE4-4184-AE1B-9712536D01A9}"/>
              </a:ext>
            </a:extLst>
          </p:cNvPr>
          <p:cNvSpPr/>
          <p:nvPr userDrawn="1"/>
        </p:nvSpPr>
        <p:spPr>
          <a:xfrm>
            <a:off x="2916365" y="1677810"/>
            <a:ext cx="1551600" cy="155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5F47F82-FA21-4D71-A907-004FD468817B}"/>
              </a:ext>
            </a:extLst>
          </p:cNvPr>
          <p:cNvSpPr/>
          <p:nvPr userDrawn="1"/>
        </p:nvSpPr>
        <p:spPr>
          <a:xfrm>
            <a:off x="4680585" y="1677810"/>
            <a:ext cx="1551600" cy="155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07FAE4-AE58-4689-84EB-3770B2E581C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969A6F10-A0A7-44E2-BE39-4638FC92AC8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116140" y="1904065"/>
            <a:ext cx="1538514" cy="1050405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1600" b="1">
                <a:solidFill>
                  <a:schemeClr val="accent1"/>
                </a:solidFill>
              </a:defRPr>
            </a:lvl1pPr>
            <a:lvl2pPr marL="0" indent="0" algn="ctr">
              <a:spcAft>
                <a:spcPts val="200"/>
              </a:spcAft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  <a:lvl3pPr marL="72000" indent="-72000" algn="ctr">
              <a:spcAft>
                <a:spcPts val="0"/>
              </a:spcAft>
              <a:buFont typeface="Arial" panose="020B0604020202020204" pitchFamily="34" charset="0"/>
              <a:buChar char="•"/>
              <a:defRPr sz="700"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237B559-FECA-4F06-A5CA-56B3A43401F4}"/>
              </a:ext>
            </a:extLst>
          </p:cNvPr>
          <p:cNvSpPr/>
          <p:nvPr userDrawn="1"/>
        </p:nvSpPr>
        <p:spPr>
          <a:xfrm>
            <a:off x="6473609" y="1683000"/>
            <a:ext cx="1551600" cy="155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Plassholder for tekst 19">
            <a:extLst>
              <a:ext uri="{FF2B5EF4-FFF2-40B4-BE49-F238E27FC236}">
                <a16:creationId xmlns:a16="http://schemas.microsoft.com/office/drawing/2014/main" id="{0C54043F-32EE-4F44-8F78-DB6C6D2BADB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915049" y="1904065"/>
            <a:ext cx="1538514" cy="1050405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1600" b="1">
                <a:solidFill>
                  <a:schemeClr val="accent1"/>
                </a:solidFill>
              </a:defRPr>
            </a:lvl1pPr>
            <a:lvl2pPr marL="0" indent="0" algn="ctr">
              <a:spcAft>
                <a:spcPts val="200"/>
              </a:spcAft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  <a:lvl3pPr marL="72000" indent="-72000" algn="ctr">
              <a:spcAft>
                <a:spcPts val="0"/>
              </a:spcAft>
              <a:buFont typeface="Arial" panose="020B0604020202020204" pitchFamily="34" charset="0"/>
              <a:buChar char="•"/>
              <a:defRPr sz="700"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0" name="Plassholder for tekst 19">
            <a:extLst>
              <a:ext uri="{FF2B5EF4-FFF2-40B4-BE49-F238E27FC236}">
                <a16:creationId xmlns:a16="http://schemas.microsoft.com/office/drawing/2014/main" id="{5EB9767C-9579-4B65-AEB6-52C92AFFECA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680585" y="1904065"/>
            <a:ext cx="1538514" cy="1050405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1600" b="1">
                <a:solidFill>
                  <a:schemeClr val="accent1"/>
                </a:solidFill>
              </a:defRPr>
            </a:lvl1pPr>
            <a:lvl2pPr marL="0" indent="0" algn="ctr">
              <a:spcAft>
                <a:spcPts val="200"/>
              </a:spcAft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  <a:lvl3pPr marL="72000" indent="-72000" algn="ctr">
              <a:spcAft>
                <a:spcPts val="0"/>
              </a:spcAft>
              <a:buFont typeface="Arial" panose="020B0604020202020204" pitchFamily="34" charset="0"/>
              <a:buChar char="•"/>
              <a:defRPr sz="700"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1" name="Plassholder for tekst 19">
            <a:extLst>
              <a:ext uri="{FF2B5EF4-FFF2-40B4-BE49-F238E27FC236}">
                <a16:creationId xmlns:a16="http://schemas.microsoft.com/office/drawing/2014/main" id="{989B1626-E508-4704-AB6E-3F2433B8EA6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473609" y="1904065"/>
            <a:ext cx="1538514" cy="1050405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1600" b="1">
                <a:solidFill>
                  <a:schemeClr val="accent1"/>
                </a:solidFill>
              </a:defRPr>
            </a:lvl1pPr>
            <a:lvl2pPr marL="0" indent="0" algn="ctr">
              <a:spcAft>
                <a:spcPts val="200"/>
              </a:spcAft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  <a:lvl3pPr marL="72000" indent="-72000" algn="ctr">
              <a:spcAft>
                <a:spcPts val="0"/>
              </a:spcAft>
              <a:buFont typeface="Arial" panose="020B0604020202020204" pitchFamily="34" charset="0"/>
              <a:buChar char="•"/>
              <a:defRPr sz="700"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6" name="AutoShape 8">
            <a:extLst>
              <a:ext uri="{FF2B5EF4-FFF2-40B4-BE49-F238E27FC236}">
                <a16:creationId xmlns:a16="http://schemas.microsoft.com/office/drawing/2014/main" id="{EC3216D8-FEEB-46A5-BB9E-755ED901861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6959600" y="2413000"/>
            <a:ext cx="5730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7" name="Oval 10">
            <a:extLst>
              <a:ext uri="{FF2B5EF4-FFF2-40B4-BE49-F238E27FC236}">
                <a16:creationId xmlns:a16="http://schemas.microsoft.com/office/drawing/2014/main" id="{35010939-D570-480D-961E-657F0BFE28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35825" y="2525713"/>
            <a:ext cx="100013" cy="98425"/>
          </a:xfrm>
          <a:prstGeom prst="ellipse">
            <a:avLst/>
          </a:prstGeom>
          <a:noFill/>
          <a:ln w="1587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8" name="Oval 11">
            <a:extLst>
              <a:ext uri="{FF2B5EF4-FFF2-40B4-BE49-F238E27FC236}">
                <a16:creationId xmlns:a16="http://schemas.microsoft.com/office/drawing/2014/main" id="{9EDE5FD9-FE0E-481F-A3DF-7A8A383466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91400" y="2422525"/>
            <a:ext cx="98425" cy="100013"/>
          </a:xfrm>
          <a:prstGeom prst="ellipse">
            <a:avLst/>
          </a:prstGeom>
          <a:noFill/>
          <a:ln w="1587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9" name="Oval 12">
            <a:extLst>
              <a:ext uri="{FF2B5EF4-FFF2-40B4-BE49-F238E27FC236}">
                <a16:creationId xmlns:a16="http://schemas.microsoft.com/office/drawing/2014/main" id="{E433E782-3BF0-4329-8BBD-C55B1767B6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73938" y="2620963"/>
            <a:ext cx="100013" cy="98425"/>
          </a:xfrm>
          <a:prstGeom prst="ellipse">
            <a:avLst/>
          </a:prstGeom>
          <a:noFill/>
          <a:ln w="1587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3505B7E0-8E66-46F9-88A9-BD9F3D16AB7D}"/>
              </a:ext>
            </a:extLst>
          </p:cNvPr>
          <p:cNvSpPr>
            <a:spLocks/>
          </p:cNvSpPr>
          <p:nvPr userDrawn="1"/>
        </p:nvSpPr>
        <p:spPr bwMode="auto">
          <a:xfrm>
            <a:off x="7061200" y="2679700"/>
            <a:ext cx="461963" cy="250825"/>
          </a:xfrm>
          <a:custGeom>
            <a:avLst/>
            <a:gdLst>
              <a:gd name="T0" fmla="*/ 0 w 140"/>
              <a:gd name="T1" fmla="*/ 76 h 76"/>
              <a:gd name="T2" fmla="*/ 66 w 140"/>
              <a:gd name="T3" fmla="*/ 76 h 76"/>
              <a:gd name="T4" fmla="*/ 110 w 140"/>
              <a:gd name="T5" fmla="*/ 64 h 76"/>
              <a:gd name="T6" fmla="*/ 140 w 140"/>
              <a:gd name="T7" fmla="*/ 30 h 76"/>
              <a:gd name="T8" fmla="*/ 126 w 140"/>
              <a:gd name="T9" fmla="*/ 24 h 76"/>
              <a:gd name="T10" fmla="*/ 108 w 140"/>
              <a:gd name="T11" fmla="*/ 41 h 76"/>
              <a:gd name="T12" fmla="*/ 83 w 140"/>
              <a:gd name="T13" fmla="*/ 47 h 76"/>
              <a:gd name="T14" fmla="*/ 64 w 140"/>
              <a:gd name="T15" fmla="*/ 42 h 76"/>
              <a:gd name="T16" fmla="*/ 57 w 140"/>
              <a:gd name="T17" fmla="*/ 34 h 76"/>
              <a:gd name="T18" fmla="*/ 63 w 140"/>
              <a:gd name="T19" fmla="*/ 28 h 76"/>
              <a:gd name="T20" fmla="*/ 81 w 140"/>
              <a:gd name="T21" fmla="*/ 16 h 76"/>
              <a:gd name="T22" fmla="*/ 68 w 140"/>
              <a:gd name="T23" fmla="*/ 6 h 76"/>
              <a:gd name="T24" fmla="*/ 27 w 140"/>
              <a:gd name="T25" fmla="*/ 20 h 76"/>
              <a:gd name="T26" fmla="*/ 12 w 140"/>
              <a:gd name="T27" fmla="*/ 35 h 76"/>
              <a:gd name="T28" fmla="*/ 0 w 140"/>
              <a:gd name="T29" fmla="*/ 3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0" h="76">
                <a:moveTo>
                  <a:pt x="0" y="76"/>
                </a:moveTo>
                <a:cubicBezTo>
                  <a:pt x="66" y="76"/>
                  <a:pt x="66" y="76"/>
                  <a:pt x="66" y="76"/>
                </a:cubicBezTo>
                <a:cubicBezTo>
                  <a:pt x="75" y="76"/>
                  <a:pt x="107" y="66"/>
                  <a:pt x="110" y="64"/>
                </a:cubicBezTo>
                <a:cubicBezTo>
                  <a:pt x="114" y="61"/>
                  <a:pt x="135" y="37"/>
                  <a:pt x="140" y="30"/>
                </a:cubicBezTo>
                <a:cubicBezTo>
                  <a:pt x="139" y="27"/>
                  <a:pt x="133" y="23"/>
                  <a:pt x="126" y="24"/>
                </a:cubicBezTo>
                <a:cubicBezTo>
                  <a:pt x="118" y="25"/>
                  <a:pt x="108" y="41"/>
                  <a:pt x="108" y="41"/>
                </a:cubicBezTo>
                <a:cubicBezTo>
                  <a:pt x="83" y="47"/>
                  <a:pt x="83" y="47"/>
                  <a:pt x="83" y="47"/>
                </a:cubicBezTo>
                <a:cubicBezTo>
                  <a:pt x="82" y="47"/>
                  <a:pt x="73" y="44"/>
                  <a:pt x="64" y="42"/>
                </a:cubicBezTo>
                <a:cubicBezTo>
                  <a:pt x="61" y="41"/>
                  <a:pt x="57" y="34"/>
                  <a:pt x="57" y="34"/>
                </a:cubicBezTo>
                <a:cubicBezTo>
                  <a:pt x="57" y="31"/>
                  <a:pt x="58" y="31"/>
                  <a:pt x="63" y="28"/>
                </a:cubicBezTo>
                <a:cubicBezTo>
                  <a:pt x="66" y="26"/>
                  <a:pt x="77" y="24"/>
                  <a:pt x="81" y="16"/>
                </a:cubicBezTo>
                <a:cubicBezTo>
                  <a:pt x="84" y="8"/>
                  <a:pt x="82" y="0"/>
                  <a:pt x="68" y="6"/>
                </a:cubicBezTo>
                <a:cubicBezTo>
                  <a:pt x="62" y="8"/>
                  <a:pt x="37" y="15"/>
                  <a:pt x="27" y="20"/>
                </a:cubicBezTo>
                <a:cubicBezTo>
                  <a:pt x="23" y="24"/>
                  <a:pt x="17" y="32"/>
                  <a:pt x="12" y="35"/>
                </a:cubicBezTo>
                <a:cubicBezTo>
                  <a:pt x="0" y="35"/>
                  <a:pt x="0" y="35"/>
                  <a:pt x="0" y="35"/>
                </a:cubicBezTo>
              </a:path>
            </a:pathLst>
          </a:custGeom>
          <a:noFill/>
          <a:ln w="1587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1" name="Freeform 14">
            <a:extLst>
              <a:ext uri="{FF2B5EF4-FFF2-40B4-BE49-F238E27FC236}">
                <a16:creationId xmlns:a16="http://schemas.microsoft.com/office/drawing/2014/main" id="{6D86B5D9-2FF7-4E01-8594-7B5F1BE862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956425" y="2752725"/>
            <a:ext cx="111125" cy="214313"/>
          </a:xfrm>
          <a:custGeom>
            <a:avLst/>
            <a:gdLst>
              <a:gd name="T0" fmla="*/ 30 w 34"/>
              <a:gd name="T1" fmla="*/ 57 h 65"/>
              <a:gd name="T2" fmla="*/ 28 w 34"/>
              <a:gd name="T3" fmla="*/ 60 h 65"/>
              <a:gd name="T4" fmla="*/ 26 w 34"/>
              <a:gd name="T5" fmla="*/ 61 h 65"/>
              <a:gd name="T6" fmla="*/ 4 w 34"/>
              <a:gd name="T7" fmla="*/ 61 h 65"/>
              <a:gd name="T8" fmla="*/ 4 w 34"/>
              <a:gd name="T9" fmla="*/ 4 h 65"/>
              <a:gd name="T10" fmla="*/ 27 w 34"/>
              <a:gd name="T11" fmla="*/ 4 h 65"/>
              <a:gd name="T12" fmla="*/ 29 w 34"/>
              <a:gd name="T13" fmla="*/ 5 h 65"/>
              <a:gd name="T14" fmla="*/ 30 w 34"/>
              <a:gd name="T15" fmla="*/ 7 h 65"/>
              <a:gd name="T16" fmla="*/ 30 w 34"/>
              <a:gd name="T17" fmla="*/ 57 h 65"/>
              <a:gd name="T18" fmla="*/ 30 w 34"/>
              <a:gd name="T19" fmla="*/ 1 h 65"/>
              <a:gd name="T20" fmla="*/ 27 w 34"/>
              <a:gd name="T21" fmla="*/ 0 h 65"/>
              <a:gd name="T22" fmla="*/ 2 w 34"/>
              <a:gd name="T23" fmla="*/ 0 h 65"/>
              <a:gd name="T24" fmla="*/ 1 w 34"/>
              <a:gd name="T25" fmla="*/ 1 h 65"/>
              <a:gd name="T26" fmla="*/ 1 w 34"/>
              <a:gd name="T27" fmla="*/ 2 h 65"/>
              <a:gd name="T28" fmla="*/ 0 w 34"/>
              <a:gd name="T29" fmla="*/ 63 h 65"/>
              <a:gd name="T30" fmla="*/ 2 w 34"/>
              <a:gd name="T31" fmla="*/ 65 h 65"/>
              <a:gd name="T32" fmla="*/ 26 w 34"/>
              <a:gd name="T33" fmla="*/ 64 h 65"/>
              <a:gd name="T34" fmla="*/ 28 w 34"/>
              <a:gd name="T35" fmla="*/ 64 h 65"/>
              <a:gd name="T36" fmla="*/ 33 w 34"/>
              <a:gd name="T37" fmla="*/ 61 h 65"/>
              <a:gd name="T38" fmla="*/ 34 w 34"/>
              <a:gd name="T39" fmla="*/ 57 h 65"/>
              <a:gd name="T40" fmla="*/ 34 w 34"/>
              <a:gd name="T41" fmla="*/ 7 h 65"/>
              <a:gd name="T42" fmla="*/ 33 w 34"/>
              <a:gd name="T43" fmla="*/ 4 h 65"/>
              <a:gd name="T44" fmla="*/ 30 w 34"/>
              <a:gd name="T45" fmla="*/ 1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4" h="65">
                <a:moveTo>
                  <a:pt x="30" y="57"/>
                </a:moveTo>
                <a:cubicBezTo>
                  <a:pt x="30" y="58"/>
                  <a:pt x="29" y="60"/>
                  <a:pt x="28" y="60"/>
                </a:cubicBezTo>
                <a:cubicBezTo>
                  <a:pt x="28" y="61"/>
                  <a:pt x="27" y="61"/>
                  <a:pt x="26" y="61"/>
                </a:cubicBezTo>
                <a:cubicBezTo>
                  <a:pt x="4" y="61"/>
                  <a:pt x="4" y="61"/>
                  <a:pt x="4" y="61"/>
                </a:cubicBezTo>
                <a:cubicBezTo>
                  <a:pt x="4" y="4"/>
                  <a:pt x="4" y="4"/>
                  <a:pt x="4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28" y="4"/>
                  <a:pt x="28" y="4"/>
                  <a:pt x="29" y="5"/>
                </a:cubicBezTo>
                <a:cubicBezTo>
                  <a:pt x="30" y="5"/>
                  <a:pt x="30" y="6"/>
                  <a:pt x="30" y="7"/>
                </a:cubicBezTo>
                <a:lnTo>
                  <a:pt x="30" y="57"/>
                </a:lnTo>
                <a:close/>
                <a:moveTo>
                  <a:pt x="30" y="1"/>
                </a:moveTo>
                <a:cubicBezTo>
                  <a:pt x="29" y="0"/>
                  <a:pt x="28" y="0"/>
                  <a:pt x="27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1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4"/>
                  <a:pt x="1" y="65"/>
                  <a:pt x="2" y="65"/>
                </a:cubicBezTo>
                <a:cubicBezTo>
                  <a:pt x="26" y="64"/>
                  <a:pt x="26" y="64"/>
                  <a:pt x="26" y="64"/>
                </a:cubicBezTo>
                <a:cubicBezTo>
                  <a:pt x="27" y="64"/>
                  <a:pt x="27" y="64"/>
                  <a:pt x="28" y="64"/>
                </a:cubicBezTo>
                <a:cubicBezTo>
                  <a:pt x="30" y="64"/>
                  <a:pt x="32" y="62"/>
                  <a:pt x="33" y="61"/>
                </a:cubicBezTo>
                <a:cubicBezTo>
                  <a:pt x="33" y="60"/>
                  <a:pt x="33" y="59"/>
                  <a:pt x="34" y="57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6"/>
                  <a:pt x="33" y="5"/>
                  <a:pt x="33" y="4"/>
                </a:cubicBezTo>
                <a:cubicBezTo>
                  <a:pt x="33" y="3"/>
                  <a:pt x="31" y="1"/>
                  <a:pt x="30" y="1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236C4613-8284-4AA3-A054-E38D877C9B9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197475" y="2559050"/>
            <a:ext cx="511175" cy="449263"/>
          </a:xfrm>
          <a:custGeom>
            <a:avLst/>
            <a:gdLst>
              <a:gd name="T0" fmla="*/ 111 w 155"/>
              <a:gd name="T1" fmla="*/ 53 h 136"/>
              <a:gd name="T2" fmla="*/ 118 w 155"/>
              <a:gd name="T3" fmla="*/ 46 h 136"/>
              <a:gd name="T4" fmla="*/ 111 w 155"/>
              <a:gd name="T5" fmla="*/ 38 h 136"/>
              <a:gd name="T6" fmla="*/ 104 w 155"/>
              <a:gd name="T7" fmla="*/ 46 h 136"/>
              <a:gd name="T8" fmla="*/ 111 w 155"/>
              <a:gd name="T9" fmla="*/ 53 h 136"/>
              <a:gd name="T10" fmla="*/ 7 w 155"/>
              <a:gd name="T11" fmla="*/ 62 h 136"/>
              <a:gd name="T12" fmla="*/ 12 w 155"/>
              <a:gd name="T13" fmla="*/ 62 h 136"/>
              <a:gd name="T14" fmla="*/ 41 w 155"/>
              <a:gd name="T15" fmla="*/ 22 h 136"/>
              <a:gd name="T16" fmla="*/ 66 w 155"/>
              <a:gd name="T17" fmla="*/ 34 h 136"/>
              <a:gd name="T18" fmla="*/ 96 w 155"/>
              <a:gd name="T19" fmla="*/ 13 h 136"/>
              <a:gd name="T20" fmla="*/ 112 w 155"/>
              <a:gd name="T21" fmla="*/ 1 h 136"/>
              <a:gd name="T22" fmla="*/ 116 w 155"/>
              <a:gd name="T23" fmla="*/ 3 h 136"/>
              <a:gd name="T24" fmla="*/ 118 w 155"/>
              <a:gd name="T25" fmla="*/ 26 h 136"/>
              <a:gd name="T26" fmla="*/ 137 w 155"/>
              <a:gd name="T27" fmla="*/ 50 h 136"/>
              <a:gd name="T28" fmla="*/ 147 w 155"/>
              <a:gd name="T29" fmla="*/ 50 h 136"/>
              <a:gd name="T30" fmla="*/ 155 w 155"/>
              <a:gd name="T31" fmla="*/ 57 h 136"/>
              <a:gd name="T32" fmla="*/ 155 w 155"/>
              <a:gd name="T33" fmla="*/ 79 h 136"/>
              <a:gd name="T34" fmla="*/ 147 w 155"/>
              <a:gd name="T35" fmla="*/ 87 h 136"/>
              <a:gd name="T36" fmla="*/ 138 w 155"/>
              <a:gd name="T37" fmla="*/ 87 h 136"/>
              <a:gd name="T38" fmla="*/ 112 w 155"/>
              <a:gd name="T39" fmla="*/ 119 h 136"/>
              <a:gd name="T40" fmla="*/ 112 w 155"/>
              <a:gd name="T41" fmla="*/ 133 h 136"/>
              <a:gd name="T42" fmla="*/ 109 w 155"/>
              <a:gd name="T43" fmla="*/ 136 h 136"/>
              <a:gd name="T44" fmla="*/ 92 w 155"/>
              <a:gd name="T45" fmla="*/ 136 h 136"/>
              <a:gd name="T46" fmla="*/ 89 w 155"/>
              <a:gd name="T47" fmla="*/ 133 h 136"/>
              <a:gd name="T48" fmla="*/ 89 w 155"/>
              <a:gd name="T49" fmla="*/ 127 h 136"/>
              <a:gd name="T50" fmla="*/ 76 w 155"/>
              <a:gd name="T51" fmla="*/ 128 h 136"/>
              <a:gd name="T52" fmla="*/ 64 w 155"/>
              <a:gd name="T53" fmla="*/ 127 h 136"/>
              <a:gd name="T54" fmla="*/ 64 w 155"/>
              <a:gd name="T55" fmla="*/ 133 h 136"/>
              <a:gd name="T56" fmla="*/ 60 w 155"/>
              <a:gd name="T57" fmla="*/ 136 h 136"/>
              <a:gd name="T58" fmla="*/ 44 w 155"/>
              <a:gd name="T59" fmla="*/ 136 h 136"/>
              <a:gd name="T60" fmla="*/ 40 w 155"/>
              <a:gd name="T61" fmla="*/ 133 h 136"/>
              <a:gd name="T62" fmla="*/ 40 w 155"/>
              <a:gd name="T63" fmla="*/ 119 h 136"/>
              <a:gd name="T64" fmla="*/ 12 w 155"/>
              <a:gd name="T65" fmla="*/ 76 h 136"/>
              <a:gd name="T66" fmla="*/ 7 w 155"/>
              <a:gd name="T67" fmla="*/ 76 h 136"/>
              <a:gd name="T68" fmla="*/ 0 w 155"/>
              <a:gd name="T69" fmla="*/ 69 h 136"/>
              <a:gd name="T70" fmla="*/ 7 w 155"/>
              <a:gd name="T71" fmla="*/ 62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5" h="136">
                <a:moveTo>
                  <a:pt x="111" y="53"/>
                </a:moveTo>
                <a:cubicBezTo>
                  <a:pt x="115" y="53"/>
                  <a:pt x="118" y="50"/>
                  <a:pt x="118" y="46"/>
                </a:cubicBezTo>
                <a:cubicBezTo>
                  <a:pt x="118" y="42"/>
                  <a:pt x="115" y="38"/>
                  <a:pt x="111" y="38"/>
                </a:cubicBezTo>
                <a:cubicBezTo>
                  <a:pt x="107" y="38"/>
                  <a:pt x="104" y="42"/>
                  <a:pt x="104" y="46"/>
                </a:cubicBezTo>
                <a:cubicBezTo>
                  <a:pt x="104" y="50"/>
                  <a:pt x="107" y="53"/>
                  <a:pt x="111" y="53"/>
                </a:cubicBezTo>
                <a:close/>
                <a:moveTo>
                  <a:pt x="7" y="62"/>
                </a:moveTo>
                <a:cubicBezTo>
                  <a:pt x="12" y="62"/>
                  <a:pt x="12" y="62"/>
                  <a:pt x="12" y="62"/>
                </a:cubicBezTo>
                <a:cubicBezTo>
                  <a:pt x="15" y="45"/>
                  <a:pt x="26" y="30"/>
                  <a:pt x="41" y="22"/>
                </a:cubicBezTo>
                <a:cubicBezTo>
                  <a:pt x="47" y="29"/>
                  <a:pt x="56" y="34"/>
                  <a:pt x="66" y="34"/>
                </a:cubicBezTo>
                <a:cubicBezTo>
                  <a:pt x="80" y="34"/>
                  <a:pt x="92" y="25"/>
                  <a:pt x="96" y="13"/>
                </a:cubicBezTo>
                <a:cubicBezTo>
                  <a:pt x="112" y="1"/>
                  <a:pt x="112" y="1"/>
                  <a:pt x="112" y="1"/>
                </a:cubicBezTo>
                <a:cubicBezTo>
                  <a:pt x="114" y="0"/>
                  <a:pt x="115" y="1"/>
                  <a:pt x="116" y="3"/>
                </a:cubicBezTo>
                <a:cubicBezTo>
                  <a:pt x="118" y="26"/>
                  <a:pt x="118" y="26"/>
                  <a:pt x="118" y="26"/>
                </a:cubicBezTo>
                <a:cubicBezTo>
                  <a:pt x="126" y="32"/>
                  <a:pt x="133" y="40"/>
                  <a:pt x="137" y="50"/>
                </a:cubicBezTo>
                <a:cubicBezTo>
                  <a:pt x="147" y="50"/>
                  <a:pt x="147" y="50"/>
                  <a:pt x="147" y="50"/>
                </a:cubicBezTo>
                <a:cubicBezTo>
                  <a:pt x="151" y="50"/>
                  <a:pt x="155" y="53"/>
                  <a:pt x="155" y="57"/>
                </a:cubicBezTo>
                <a:cubicBezTo>
                  <a:pt x="155" y="79"/>
                  <a:pt x="155" y="79"/>
                  <a:pt x="155" y="79"/>
                </a:cubicBezTo>
                <a:cubicBezTo>
                  <a:pt x="155" y="84"/>
                  <a:pt x="151" y="87"/>
                  <a:pt x="147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34" y="100"/>
                  <a:pt x="125" y="111"/>
                  <a:pt x="112" y="119"/>
                </a:cubicBezTo>
                <a:cubicBezTo>
                  <a:pt x="112" y="133"/>
                  <a:pt x="112" y="133"/>
                  <a:pt x="112" y="133"/>
                </a:cubicBezTo>
                <a:cubicBezTo>
                  <a:pt x="112" y="135"/>
                  <a:pt x="111" y="136"/>
                  <a:pt x="109" y="136"/>
                </a:cubicBezTo>
                <a:cubicBezTo>
                  <a:pt x="92" y="136"/>
                  <a:pt x="92" y="136"/>
                  <a:pt x="92" y="136"/>
                </a:cubicBezTo>
                <a:cubicBezTo>
                  <a:pt x="91" y="136"/>
                  <a:pt x="89" y="135"/>
                  <a:pt x="89" y="133"/>
                </a:cubicBezTo>
                <a:cubicBezTo>
                  <a:pt x="89" y="127"/>
                  <a:pt x="89" y="127"/>
                  <a:pt x="89" y="127"/>
                </a:cubicBezTo>
                <a:cubicBezTo>
                  <a:pt x="85" y="128"/>
                  <a:pt x="81" y="128"/>
                  <a:pt x="76" y="128"/>
                </a:cubicBezTo>
                <a:cubicBezTo>
                  <a:pt x="72" y="128"/>
                  <a:pt x="68" y="128"/>
                  <a:pt x="64" y="127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35"/>
                  <a:pt x="62" y="136"/>
                  <a:pt x="60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42" y="136"/>
                  <a:pt x="40" y="135"/>
                  <a:pt x="40" y="133"/>
                </a:cubicBezTo>
                <a:cubicBezTo>
                  <a:pt x="40" y="119"/>
                  <a:pt x="40" y="119"/>
                  <a:pt x="40" y="119"/>
                </a:cubicBezTo>
                <a:cubicBezTo>
                  <a:pt x="25" y="109"/>
                  <a:pt x="14" y="94"/>
                  <a:pt x="12" y="76"/>
                </a:cubicBezTo>
                <a:cubicBezTo>
                  <a:pt x="7" y="76"/>
                  <a:pt x="7" y="76"/>
                  <a:pt x="7" y="76"/>
                </a:cubicBezTo>
                <a:cubicBezTo>
                  <a:pt x="3" y="76"/>
                  <a:pt x="0" y="73"/>
                  <a:pt x="0" y="69"/>
                </a:cubicBezTo>
                <a:cubicBezTo>
                  <a:pt x="0" y="65"/>
                  <a:pt x="3" y="62"/>
                  <a:pt x="7" y="62"/>
                </a:cubicBezTo>
                <a:close/>
              </a:path>
            </a:pathLst>
          </a:custGeom>
          <a:noFill/>
          <a:ln w="1587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6" name="Oval 20">
            <a:extLst>
              <a:ext uri="{FF2B5EF4-FFF2-40B4-BE49-F238E27FC236}">
                <a16:creationId xmlns:a16="http://schemas.microsoft.com/office/drawing/2014/main" id="{33C2AA63-36C0-4D61-B80E-F8E466D7A7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43525" y="2473325"/>
            <a:ext cx="147638" cy="146050"/>
          </a:xfrm>
          <a:prstGeom prst="ellipse">
            <a:avLst/>
          </a:prstGeom>
          <a:noFill/>
          <a:ln w="1587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9" name="Freeform 24">
            <a:extLst>
              <a:ext uri="{FF2B5EF4-FFF2-40B4-BE49-F238E27FC236}">
                <a16:creationId xmlns:a16="http://schemas.microsoft.com/office/drawing/2014/main" id="{17D68474-70BA-4519-AE65-11247A8F783C}"/>
              </a:ext>
            </a:extLst>
          </p:cNvPr>
          <p:cNvSpPr>
            <a:spLocks/>
          </p:cNvSpPr>
          <p:nvPr userDrawn="1"/>
        </p:nvSpPr>
        <p:spPr bwMode="auto">
          <a:xfrm>
            <a:off x="3700463" y="2989263"/>
            <a:ext cx="133350" cy="77787"/>
          </a:xfrm>
          <a:custGeom>
            <a:avLst/>
            <a:gdLst>
              <a:gd name="T0" fmla="*/ 14 w 40"/>
              <a:gd name="T1" fmla="*/ 23 h 23"/>
              <a:gd name="T2" fmla="*/ 2 w 40"/>
              <a:gd name="T3" fmla="*/ 22 h 23"/>
              <a:gd name="T4" fmla="*/ 0 w 40"/>
              <a:gd name="T5" fmla="*/ 19 h 23"/>
              <a:gd name="T6" fmla="*/ 3 w 40"/>
              <a:gd name="T7" fmla="*/ 17 h 23"/>
              <a:gd name="T8" fmla="*/ 14 w 40"/>
              <a:gd name="T9" fmla="*/ 18 h 23"/>
              <a:gd name="T10" fmla="*/ 35 w 40"/>
              <a:gd name="T11" fmla="*/ 12 h 23"/>
              <a:gd name="T12" fmla="*/ 35 w 40"/>
              <a:gd name="T13" fmla="*/ 2 h 23"/>
              <a:gd name="T14" fmla="*/ 38 w 40"/>
              <a:gd name="T15" fmla="*/ 0 h 23"/>
              <a:gd name="T16" fmla="*/ 40 w 40"/>
              <a:gd name="T17" fmla="*/ 2 h 23"/>
              <a:gd name="T18" fmla="*/ 40 w 40"/>
              <a:gd name="T19" fmla="*/ 12 h 23"/>
              <a:gd name="T20" fmla="*/ 14 w 40"/>
              <a:gd name="T21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" h="23">
                <a:moveTo>
                  <a:pt x="14" y="23"/>
                </a:moveTo>
                <a:cubicBezTo>
                  <a:pt x="10" y="23"/>
                  <a:pt x="6" y="22"/>
                  <a:pt x="2" y="22"/>
                </a:cubicBezTo>
                <a:cubicBezTo>
                  <a:pt x="1" y="21"/>
                  <a:pt x="0" y="20"/>
                  <a:pt x="0" y="19"/>
                </a:cubicBezTo>
                <a:cubicBezTo>
                  <a:pt x="0" y="17"/>
                  <a:pt x="2" y="16"/>
                  <a:pt x="3" y="17"/>
                </a:cubicBezTo>
                <a:cubicBezTo>
                  <a:pt x="6" y="17"/>
                  <a:pt x="10" y="18"/>
                  <a:pt x="14" y="18"/>
                </a:cubicBezTo>
                <a:cubicBezTo>
                  <a:pt x="28" y="18"/>
                  <a:pt x="35" y="14"/>
                  <a:pt x="35" y="1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6" y="0"/>
                  <a:pt x="38" y="0"/>
                </a:cubicBezTo>
                <a:cubicBezTo>
                  <a:pt x="39" y="0"/>
                  <a:pt x="40" y="1"/>
                  <a:pt x="40" y="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9"/>
                  <a:pt x="27" y="23"/>
                  <a:pt x="14" y="23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0" name="Freeform 25">
            <a:extLst>
              <a:ext uri="{FF2B5EF4-FFF2-40B4-BE49-F238E27FC236}">
                <a16:creationId xmlns:a16="http://schemas.microsoft.com/office/drawing/2014/main" id="{646FD9F7-9575-4137-BD24-2F57BCAFB6FC}"/>
              </a:ext>
            </a:extLst>
          </p:cNvPr>
          <p:cNvSpPr>
            <a:spLocks/>
          </p:cNvSpPr>
          <p:nvPr userDrawn="1"/>
        </p:nvSpPr>
        <p:spPr bwMode="auto">
          <a:xfrm>
            <a:off x="3700463" y="2927350"/>
            <a:ext cx="133350" cy="71437"/>
          </a:xfrm>
          <a:custGeom>
            <a:avLst/>
            <a:gdLst>
              <a:gd name="T0" fmla="*/ 14 w 40"/>
              <a:gd name="T1" fmla="*/ 21 h 21"/>
              <a:gd name="T2" fmla="*/ 2 w 40"/>
              <a:gd name="T3" fmla="*/ 20 h 21"/>
              <a:gd name="T4" fmla="*/ 0 w 40"/>
              <a:gd name="T5" fmla="*/ 17 h 21"/>
              <a:gd name="T6" fmla="*/ 3 w 40"/>
              <a:gd name="T7" fmla="*/ 15 h 21"/>
              <a:gd name="T8" fmla="*/ 14 w 40"/>
              <a:gd name="T9" fmla="*/ 16 h 21"/>
              <a:gd name="T10" fmla="*/ 35 w 40"/>
              <a:gd name="T11" fmla="*/ 11 h 21"/>
              <a:gd name="T12" fmla="*/ 14 w 40"/>
              <a:gd name="T13" fmla="*/ 5 h 21"/>
              <a:gd name="T14" fmla="*/ 3 w 40"/>
              <a:gd name="T15" fmla="*/ 6 h 21"/>
              <a:gd name="T16" fmla="*/ 0 w 40"/>
              <a:gd name="T17" fmla="*/ 4 h 21"/>
              <a:gd name="T18" fmla="*/ 2 w 40"/>
              <a:gd name="T19" fmla="*/ 1 h 21"/>
              <a:gd name="T20" fmla="*/ 14 w 40"/>
              <a:gd name="T21" fmla="*/ 0 h 21"/>
              <a:gd name="T22" fmla="*/ 40 w 40"/>
              <a:gd name="T23" fmla="*/ 11 h 21"/>
              <a:gd name="T24" fmla="*/ 14 w 40"/>
              <a:gd name="T2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" h="21">
                <a:moveTo>
                  <a:pt x="14" y="21"/>
                </a:moveTo>
                <a:cubicBezTo>
                  <a:pt x="10" y="21"/>
                  <a:pt x="6" y="21"/>
                  <a:pt x="2" y="20"/>
                </a:cubicBezTo>
                <a:cubicBezTo>
                  <a:pt x="1" y="20"/>
                  <a:pt x="0" y="18"/>
                  <a:pt x="0" y="17"/>
                </a:cubicBezTo>
                <a:cubicBezTo>
                  <a:pt x="0" y="16"/>
                  <a:pt x="2" y="15"/>
                  <a:pt x="3" y="15"/>
                </a:cubicBezTo>
                <a:cubicBezTo>
                  <a:pt x="7" y="16"/>
                  <a:pt x="10" y="16"/>
                  <a:pt x="14" y="16"/>
                </a:cubicBezTo>
                <a:cubicBezTo>
                  <a:pt x="28" y="16"/>
                  <a:pt x="35" y="12"/>
                  <a:pt x="35" y="11"/>
                </a:cubicBezTo>
                <a:cubicBezTo>
                  <a:pt x="35" y="9"/>
                  <a:pt x="28" y="5"/>
                  <a:pt x="14" y="5"/>
                </a:cubicBezTo>
                <a:cubicBezTo>
                  <a:pt x="10" y="5"/>
                  <a:pt x="6" y="5"/>
                  <a:pt x="3" y="6"/>
                </a:cubicBezTo>
                <a:cubicBezTo>
                  <a:pt x="2" y="6"/>
                  <a:pt x="0" y="6"/>
                  <a:pt x="0" y="4"/>
                </a:cubicBezTo>
                <a:cubicBezTo>
                  <a:pt x="0" y="3"/>
                  <a:pt x="1" y="1"/>
                  <a:pt x="2" y="1"/>
                </a:cubicBezTo>
                <a:cubicBezTo>
                  <a:pt x="6" y="0"/>
                  <a:pt x="10" y="0"/>
                  <a:pt x="14" y="0"/>
                </a:cubicBezTo>
                <a:cubicBezTo>
                  <a:pt x="27" y="0"/>
                  <a:pt x="40" y="3"/>
                  <a:pt x="40" y="11"/>
                </a:cubicBezTo>
                <a:cubicBezTo>
                  <a:pt x="40" y="18"/>
                  <a:pt x="27" y="21"/>
                  <a:pt x="14" y="21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1" name="Freeform 26">
            <a:extLst>
              <a:ext uri="{FF2B5EF4-FFF2-40B4-BE49-F238E27FC236}">
                <a16:creationId xmlns:a16="http://schemas.microsoft.com/office/drawing/2014/main" id="{60036D45-32F9-4703-8FE2-D8DD41F60C79}"/>
              </a:ext>
            </a:extLst>
          </p:cNvPr>
          <p:cNvSpPr>
            <a:spLocks/>
          </p:cNvSpPr>
          <p:nvPr userDrawn="1"/>
        </p:nvSpPr>
        <p:spPr bwMode="auto">
          <a:xfrm>
            <a:off x="3700463" y="2954338"/>
            <a:ext cx="133350" cy="77787"/>
          </a:xfrm>
          <a:custGeom>
            <a:avLst/>
            <a:gdLst>
              <a:gd name="T0" fmla="*/ 14 w 40"/>
              <a:gd name="T1" fmla="*/ 23 h 23"/>
              <a:gd name="T2" fmla="*/ 2 w 40"/>
              <a:gd name="T3" fmla="*/ 22 h 23"/>
              <a:gd name="T4" fmla="*/ 0 w 40"/>
              <a:gd name="T5" fmla="*/ 19 h 23"/>
              <a:gd name="T6" fmla="*/ 3 w 40"/>
              <a:gd name="T7" fmla="*/ 17 h 23"/>
              <a:gd name="T8" fmla="*/ 14 w 40"/>
              <a:gd name="T9" fmla="*/ 18 h 23"/>
              <a:gd name="T10" fmla="*/ 35 w 40"/>
              <a:gd name="T11" fmla="*/ 12 h 23"/>
              <a:gd name="T12" fmla="*/ 35 w 40"/>
              <a:gd name="T13" fmla="*/ 3 h 23"/>
              <a:gd name="T14" fmla="*/ 38 w 40"/>
              <a:gd name="T15" fmla="*/ 0 h 23"/>
              <a:gd name="T16" fmla="*/ 40 w 40"/>
              <a:gd name="T17" fmla="*/ 3 h 23"/>
              <a:gd name="T18" fmla="*/ 40 w 40"/>
              <a:gd name="T19" fmla="*/ 12 h 23"/>
              <a:gd name="T20" fmla="*/ 14 w 40"/>
              <a:gd name="T21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" h="23">
                <a:moveTo>
                  <a:pt x="14" y="23"/>
                </a:moveTo>
                <a:cubicBezTo>
                  <a:pt x="10" y="23"/>
                  <a:pt x="6" y="23"/>
                  <a:pt x="2" y="22"/>
                </a:cubicBezTo>
                <a:cubicBezTo>
                  <a:pt x="1" y="22"/>
                  <a:pt x="0" y="20"/>
                  <a:pt x="0" y="19"/>
                </a:cubicBezTo>
                <a:cubicBezTo>
                  <a:pt x="0" y="18"/>
                  <a:pt x="2" y="17"/>
                  <a:pt x="3" y="17"/>
                </a:cubicBezTo>
                <a:cubicBezTo>
                  <a:pt x="6" y="18"/>
                  <a:pt x="10" y="18"/>
                  <a:pt x="14" y="18"/>
                </a:cubicBezTo>
                <a:cubicBezTo>
                  <a:pt x="28" y="18"/>
                  <a:pt x="35" y="14"/>
                  <a:pt x="35" y="12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1"/>
                  <a:pt x="36" y="0"/>
                  <a:pt x="38" y="0"/>
                </a:cubicBezTo>
                <a:cubicBezTo>
                  <a:pt x="39" y="0"/>
                  <a:pt x="40" y="1"/>
                  <a:pt x="40" y="3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20"/>
                  <a:pt x="27" y="23"/>
                  <a:pt x="14" y="23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2" name="Freeform 27">
            <a:extLst>
              <a:ext uri="{FF2B5EF4-FFF2-40B4-BE49-F238E27FC236}">
                <a16:creationId xmlns:a16="http://schemas.microsoft.com/office/drawing/2014/main" id="{9E36339C-1CA4-4152-B9B9-F2CD48A68A88}"/>
              </a:ext>
            </a:extLst>
          </p:cNvPr>
          <p:cNvSpPr>
            <a:spLocks/>
          </p:cNvSpPr>
          <p:nvPr userDrawn="1"/>
        </p:nvSpPr>
        <p:spPr bwMode="auto">
          <a:xfrm>
            <a:off x="3541713" y="3005138"/>
            <a:ext cx="174625" cy="44450"/>
          </a:xfrm>
          <a:custGeom>
            <a:avLst/>
            <a:gdLst>
              <a:gd name="T0" fmla="*/ 26 w 52"/>
              <a:gd name="T1" fmla="*/ 13 h 13"/>
              <a:gd name="T2" fmla="*/ 0 w 52"/>
              <a:gd name="T3" fmla="*/ 2 h 13"/>
              <a:gd name="T4" fmla="*/ 2 w 52"/>
              <a:gd name="T5" fmla="*/ 0 h 13"/>
              <a:gd name="T6" fmla="*/ 5 w 52"/>
              <a:gd name="T7" fmla="*/ 2 h 13"/>
              <a:gd name="T8" fmla="*/ 26 w 52"/>
              <a:gd name="T9" fmla="*/ 8 h 13"/>
              <a:gd name="T10" fmla="*/ 47 w 52"/>
              <a:gd name="T11" fmla="*/ 2 h 13"/>
              <a:gd name="T12" fmla="*/ 49 w 52"/>
              <a:gd name="T13" fmla="*/ 0 h 13"/>
              <a:gd name="T14" fmla="*/ 52 w 52"/>
              <a:gd name="T15" fmla="*/ 2 h 13"/>
              <a:gd name="T16" fmla="*/ 26 w 52"/>
              <a:gd name="T1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" h="13">
                <a:moveTo>
                  <a:pt x="26" y="13"/>
                </a:moveTo>
                <a:cubicBezTo>
                  <a:pt x="13" y="13"/>
                  <a:pt x="0" y="9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2"/>
                </a:cubicBezTo>
                <a:cubicBezTo>
                  <a:pt x="5" y="4"/>
                  <a:pt x="12" y="8"/>
                  <a:pt x="26" y="8"/>
                </a:cubicBezTo>
                <a:cubicBezTo>
                  <a:pt x="40" y="8"/>
                  <a:pt x="47" y="4"/>
                  <a:pt x="47" y="2"/>
                </a:cubicBezTo>
                <a:cubicBezTo>
                  <a:pt x="47" y="1"/>
                  <a:pt x="48" y="0"/>
                  <a:pt x="49" y="0"/>
                </a:cubicBezTo>
                <a:cubicBezTo>
                  <a:pt x="51" y="0"/>
                  <a:pt x="52" y="1"/>
                  <a:pt x="52" y="2"/>
                </a:cubicBezTo>
                <a:cubicBezTo>
                  <a:pt x="52" y="9"/>
                  <a:pt x="39" y="13"/>
                  <a:pt x="26" y="13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3" name="Freeform 28">
            <a:extLst>
              <a:ext uri="{FF2B5EF4-FFF2-40B4-BE49-F238E27FC236}">
                <a16:creationId xmlns:a16="http://schemas.microsoft.com/office/drawing/2014/main" id="{63C1C594-7D1E-43CB-9A21-9B5B4722C46E}"/>
              </a:ext>
            </a:extLst>
          </p:cNvPr>
          <p:cNvSpPr>
            <a:spLocks/>
          </p:cNvSpPr>
          <p:nvPr userDrawn="1"/>
        </p:nvSpPr>
        <p:spPr bwMode="auto">
          <a:xfrm>
            <a:off x="3541713" y="3005138"/>
            <a:ext cx="174625" cy="77787"/>
          </a:xfrm>
          <a:custGeom>
            <a:avLst/>
            <a:gdLst>
              <a:gd name="T0" fmla="*/ 26 w 52"/>
              <a:gd name="T1" fmla="*/ 23 h 23"/>
              <a:gd name="T2" fmla="*/ 0 w 52"/>
              <a:gd name="T3" fmla="*/ 12 h 23"/>
              <a:gd name="T4" fmla="*/ 0 w 52"/>
              <a:gd name="T5" fmla="*/ 2 h 23"/>
              <a:gd name="T6" fmla="*/ 2 w 52"/>
              <a:gd name="T7" fmla="*/ 0 h 23"/>
              <a:gd name="T8" fmla="*/ 5 w 52"/>
              <a:gd name="T9" fmla="*/ 2 h 23"/>
              <a:gd name="T10" fmla="*/ 5 w 52"/>
              <a:gd name="T11" fmla="*/ 12 h 23"/>
              <a:gd name="T12" fmla="*/ 26 w 52"/>
              <a:gd name="T13" fmla="*/ 18 h 23"/>
              <a:gd name="T14" fmla="*/ 47 w 52"/>
              <a:gd name="T15" fmla="*/ 12 h 23"/>
              <a:gd name="T16" fmla="*/ 47 w 52"/>
              <a:gd name="T17" fmla="*/ 2 h 23"/>
              <a:gd name="T18" fmla="*/ 49 w 52"/>
              <a:gd name="T19" fmla="*/ 0 h 23"/>
              <a:gd name="T20" fmla="*/ 52 w 52"/>
              <a:gd name="T21" fmla="*/ 2 h 23"/>
              <a:gd name="T22" fmla="*/ 52 w 52"/>
              <a:gd name="T23" fmla="*/ 12 h 23"/>
              <a:gd name="T24" fmla="*/ 26 w 52"/>
              <a:gd name="T25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" h="23">
                <a:moveTo>
                  <a:pt x="26" y="23"/>
                </a:moveTo>
                <a:cubicBezTo>
                  <a:pt x="13" y="23"/>
                  <a:pt x="0" y="20"/>
                  <a:pt x="0" y="1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4"/>
                  <a:pt x="12" y="18"/>
                  <a:pt x="26" y="18"/>
                </a:cubicBezTo>
                <a:cubicBezTo>
                  <a:pt x="40" y="18"/>
                  <a:pt x="47" y="14"/>
                  <a:pt x="47" y="12"/>
                </a:cubicBezTo>
                <a:cubicBezTo>
                  <a:pt x="47" y="2"/>
                  <a:pt x="47" y="2"/>
                  <a:pt x="47" y="2"/>
                </a:cubicBezTo>
                <a:cubicBezTo>
                  <a:pt x="47" y="1"/>
                  <a:pt x="48" y="0"/>
                  <a:pt x="49" y="0"/>
                </a:cubicBezTo>
                <a:cubicBezTo>
                  <a:pt x="51" y="0"/>
                  <a:pt x="52" y="1"/>
                  <a:pt x="52" y="2"/>
                </a:cubicBezTo>
                <a:cubicBezTo>
                  <a:pt x="52" y="12"/>
                  <a:pt x="52" y="12"/>
                  <a:pt x="52" y="12"/>
                </a:cubicBezTo>
                <a:cubicBezTo>
                  <a:pt x="52" y="20"/>
                  <a:pt x="39" y="23"/>
                  <a:pt x="26" y="23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4" name="Freeform 29">
            <a:extLst>
              <a:ext uri="{FF2B5EF4-FFF2-40B4-BE49-F238E27FC236}">
                <a16:creationId xmlns:a16="http://schemas.microsoft.com/office/drawing/2014/main" id="{C79AF18F-B00D-4815-A149-3262391657B0}"/>
              </a:ext>
            </a:extLst>
          </p:cNvPr>
          <p:cNvSpPr>
            <a:spLocks/>
          </p:cNvSpPr>
          <p:nvPr userDrawn="1"/>
        </p:nvSpPr>
        <p:spPr bwMode="auto">
          <a:xfrm>
            <a:off x="3541713" y="2971800"/>
            <a:ext cx="174625" cy="44450"/>
          </a:xfrm>
          <a:custGeom>
            <a:avLst/>
            <a:gdLst>
              <a:gd name="T0" fmla="*/ 26 w 52"/>
              <a:gd name="T1" fmla="*/ 13 h 13"/>
              <a:gd name="T2" fmla="*/ 0 w 52"/>
              <a:gd name="T3" fmla="*/ 2 h 13"/>
              <a:gd name="T4" fmla="*/ 2 w 52"/>
              <a:gd name="T5" fmla="*/ 0 h 13"/>
              <a:gd name="T6" fmla="*/ 5 w 52"/>
              <a:gd name="T7" fmla="*/ 2 h 13"/>
              <a:gd name="T8" fmla="*/ 26 w 52"/>
              <a:gd name="T9" fmla="*/ 8 h 13"/>
              <a:gd name="T10" fmla="*/ 47 w 52"/>
              <a:gd name="T11" fmla="*/ 2 h 13"/>
              <a:gd name="T12" fmla="*/ 49 w 52"/>
              <a:gd name="T13" fmla="*/ 0 h 13"/>
              <a:gd name="T14" fmla="*/ 52 w 52"/>
              <a:gd name="T15" fmla="*/ 2 h 13"/>
              <a:gd name="T16" fmla="*/ 26 w 52"/>
              <a:gd name="T1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" h="13">
                <a:moveTo>
                  <a:pt x="26" y="13"/>
                </a:moveTo>
                <a:cubicBezTo>
                  <a:pt x="13" y="13"/>
                  <a:pt x="0" y="9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2"/>
                </a:cubicBezTo>
                <a:cubicBezTo>
                  <a:pt x="5" y="4"/>
                  <a:pt x="12" y="8"/>
                  <a:pt x="26" y="8"/>
                </a:cubicBezTo>
                <a:cubicBezTo>
                  <a:pt x="40" y="8"/>
                  <a:pt x="47" y="4"/>
                  <a:pt x="47" y="2"/>
                </a:cubicBezTo>
                <a:cubicBezTo>
                  <a:pt x="47" y="1"/>
                  <a:pt x="48" y="0"/>
                  <a:pt x="49" y="0"/>
                </a:cubicBezTo>
                <a:cubicBezTo>
                  <a:pt x="51" y="0"/>
                  <a:pt x="52" y="1"/>
                  <a:pt x="52" y="2"/>
                </a:cubicBezTo>
                <a:cubicBezTo>
                  <a:pt x="52" y="9"/>
                  <a:pt x="39" y="13"/>
                  <a:pt x="26" y="13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5" name="Freeform 30">
            <a:extLst>
              <a:ext uri="{FF2B5EF4-FFF2-40B4-BE49-F238E27FC236}">
                <a16:creationId xmlns:a16="http://schemas.microsoft.com/office/drawing/2014/main" id="{E4011575-0DE6-44DE-BEAB-178F1A18B62D}"/>
              </a:ext>
            </a:extLst>
          </p:cNvPr>
          <p:cNvSpPr>
            <a:spLocks/>
          </p:cNvSpPr>
          <p:nvPr userDrawn="1"/>
        </p:nvSpPr>
        <p:spPr bwMode="auto">
          <a:xfrm>
            <a:off x="3541713" y="2971800"/>
            <a:ext cx="174625" cy="77787"/>
          </a:xfrm>
          <a:custGeom>
            <a:avLst/>
            <a:gdLst>
              <a:gd name="T0" fmla="*/ 26 w 52"/>
              <a:gd name="T1" fmla="*/ 23 h 23"/>
              <a:gd name="T2" fmla="*/ 0 w 52"/>
              <a:gd name="T3" fmla="*/ 12 h 23"/>
              <a:gd name="T4" fmla="*/ 0 w 52"/>
              <a:gd name="T5" fmla="*/ 2 h 23"/>
              <a:gd name="T6" fmla="*/ 2 w 52"/>
              <a:gd name="T7" fmla="*/ 0 h 23"/>
              <a:gd name="T8" fmla="*/ 5 w 52"/>
              <a:gd name="T9" fmla="*/ 2 h 23"/>
              <a:gd name="T10" fmla="*/ 5 w 52"/>
              <a:gd name="T11" fmla="*/ 12 h 23"/>
              <a:gd name="T12" fmla="*/ 26 w 52"/>
              <a:gd name="T13" fmla="*/ 18 h 23"/>
              <a:gd name="T14" fmla="*/ 47 w 52"/>
              <a:gd name="T15" fmla="*/ 12 h 23"/>
              <a:gd name="T16" fmla="*/ 47 w 52"/>
              <a:gd name="T17" fmla="*/ 2 h 23"/>
              <a:gd name="T18" fmla="*/ 49 w 52"/>
              <a:gd name="T19" fmla="*/ 0 h 23"/>
              <a:gd name="T20" fmla="*/ 52 w 52"/>
              <a:gd name="T21" fmla="*/ 2 h 23"/>
              <a:gd name="T22" fmla="*/ 52 w 52"/>
              <a:gd name="T23" fmla="*/ 12 h 23"/>
              <a:gd name="T24" fmla="*/ 26 w 52"/>
              <a:gd name="T25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" h="23">
                <a:moveTo>
                  <a:pt x="26" y="23"/>
                </a:moveTo>
                <a:cubicBezTo>
                  <a:pt x="13" y="23"/>
                  <a:pt x="0" y="20"/>
                  <a:pt x="0" y="1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4"/>
                  <a:pt x="12" y="18"/>
                  <a:pt x="26" y="18"/>
                </a:cubicBezTo>
                <a:cubicBezTo>
                  <a:pt x="40" y="18"/>
                  <a:pt x="47" y="14"/>
                  <a:pt x="47" y="12"/>
                </a:cubicBezTo>
                <a:cubicBezTo>
                  <a:pt x="47" y="2"/>
                  <a:pt x="47" y="2"/>
                  <a:pt x="47" y="2"/>
                </a:cubicBezTo>
                <a:cubicBezTo>
                  <a:pt x="47" y="1"/>
                  <a:pt x="48" y="0"/>
                  <a:pt x="49" y="0"/>
                </a:cubicBezTo>
                <a:cubicBezTo>
                  <a:pt x="51" y="0"/>
                  <a:pt x="52" y="1"/>
                  <a:pt x="52" y="2"/>
                </a:cubicBezTo>
                <a:cubicBezTo>
                  <a:pt x="52" y="12"/>
                  <a:pt x="52" y="12"/>
                  <a:pt x="52" y="12"/>
                </a:cubicBezTo>
                <a:cubicBezTo>
                  <a:pt x="52" y="20"/>
                  <a:pt x="39" y="23"/>
                  <a:pt x="26" y="23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6" name="Freeform 31">
            <a:extLst>
              <a:ext uri="{FF2B5EF4-FFF2-40B4-BE49-F238E27FC236}">
                <a16:creationId xmlns:a16="http://schemas.microsoft.com/office/drawing/2014/main" id="{E44FB803-C827-4583-BF25-7F4DFCB685BE}"/>
              </a:ext>
            </a:extLst>
          </p:cNvPr>
          <p:cNvSpPr>
            <a:spLocks/>
          </p:cNvSpPr>
          <p:nvPr userDrawn="1"/>
        </p:nvSpPr>
        <p:spPr bwMode="auto">
          <a:xfrm>
            <a:off x="3541713" y="2938463"/>
            <a:ext cx="174625" cy="42862"/>
          </a:xfrm>
          <a:custGeom>
            <a:avLst/>
            <a:gdLst>
              <a:gd name="T0" fmla="*/ 26 w 52"/>
              <a:gd name="T1" fmla="*/ 13 h 13"/>
              <a:gd name="T2" fmla="*/ 0 w 52"/>
              <a:gd name="T3" fmla="*/ 2 h 13"/>
              <a:gd name="T4" fmla="*/ 2 w 52"/>
              <a:gd name="T5" fmla="*/ 0 h 13"/>
              <a:gd name="T6" fmla="*/ 5 w 52"/>
              <a:gd name="T7" fmla="*/ 2 h 13"/>
              <a:gd name="T8" fmla="*/ 26 w 52"/>
              <a:gd name="T9" fmla="*/ 8 h 13"/>
              <a:gd name="T10" fmla="*/ 47 w 52"/>
              <a:gd name="T11" fmla="*/ 2 h 13"/>
              <a:gd name="T12" fmla="*/ 49 w 52"/>
              <a:gd name="T13" fmla="*/ 0 h 13"/>
              <a:gd name="T14" fmla="*/ 52 w 52"/>
              <a:gd name="T15" fmla="*/ 2 h 13"/>
              <a:gd name="T16" fmla="*/ 26 w 52"/>
              <a:gd name="T1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" h="13">
                <a:moveTo>
                  <a:pt x="26" y="13"/>
                </a:moveTo>
                <a:cubicBezTo>
                  <a:pt x="13" y="13"/>
                  <a:pt x="0" y="9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2"/>
                </a:cubicBezTo>
                <a:cubicBezTo>
                  <a:pt x="5" y="4"/>
                  <a:pt x="12" y="8"/>
                  <a:pt x="26" y="8"/>
                </a:cubicBezTo>
                <a:cubicBezTo>
                  <a:pt x="40" y="8"/>
                  <a:pt x="47" y="4"/>
                  <a:pt x="47" y="2"/>
                </a:cubicBezTo>
                <a:cubicBezTo>
                  <a:pt x="47" y="1"/>
                  <a:pt x="48" y="0"/>
                  <a:pt x="49" y="0"/>
                </a:cubicBezTo>
                <a:cubicBezTo>
                  <a:pt x="51" y="0"/>
                  <a:pt x="52" y="1"/>
                  <a:pt x="52" y="2"/>
                </a:cubicBezTo>
                <a:cubicBezTo>
                  <a:pt x="52" y="9"/>
                  <a:pt x="39" y="13"/>
                  <a:pt x="26" y="13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7" name="Freeform 32">
            <a:extLst>
              <a:ext uri="{FF2B5EF4-FFF2-40B4-BE49-F238E27FC236}">
                <a16:creationId xmlns:a16="http://schemas.microsoft.com/office/drawing/2014/main" id="{74B016C3-7991-41AD-A140-A17B5749A551}"/>
              </a:ext>
            </a:extLst>
          </p:cNvPr>
          <p:cNvSpPr>
            <a:spLocks/>
          </p:cNvSpPr>
          <p:nvPr userDrawn="1"/>
        </p:nvSpPr>
        <p:spPr bwMode="auto">
          <a:xfrm>
            <a:off x="3541713" y="2938463"/>
            <a:ext cx="174625" cy="77787"/>
          </a:xfrm>
          <a:custGeom>
            <a:avLst/>
            <a:gdLst>
              <a:gd name="T0" fmla="*/ 26 w 52"/>
              <a:gd name="T1" fmla="*/ 23 h 23"/>
              <a:gd name="T2" fmla="*/ 0 w 52"/>
              <a:gd name="T3" fmla="*/ 12 h 23"/>
              <a:gd name="T4" fmla="*/ 0 w 52"/>
              <a:gd name="T5" fmla="*/ 2 h 23"/>
              <a:gd name="T6" fmla="*/ 2 w 52"/>
              <a:gd name="T7" fmla="*/ 0 h 23"/>
              <a:gd name="T8" fmla="*/ 5 w 52"/>
              <a:gd name="T9" fmla="*/ 2 h 23"/>
              <a:gd name="T10" fmla="*/ 5 w 52"/>
              <a:gd name="T11" fmla="*/ 12 h 23"/>
              <a:gd name="T12" fmla="*/ 26 w 52"/>
              <a:gd name="T13" fmla="*/ 18 h 23"/>
              <a:gd name="T14" fmla="*/ 47 w 52"/>
              <a:gd name="T15" fmla="*/ 12 h 23"/>
              <a:gd name="T16" fmla="*/ 47 w 52"/>
              <a:gd name="T17" fmla="*/ 2 h 23"/>
              <a:gd name="T18" fmla="*/ 49 w 52"/>
              <a:gd name="T19" fmla="*/ 0 h 23"/>
              <a:gd name="T20" fmla="*/ 52 w 52"/>
              <a:gd name="T21" fmla="*/ 2 h 23"/>
              <a:gd name="T22" fmla="*/ 52 w 52"/>
              <a:gd name="T23" fmla="*/ 12 h 23"/>
              <a:gd name="T24" fmla="*/ 26 w 52"/>
              <a:gd name="T25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" h="23">
                <a:moveTo>
                  <a:pt x="26" y="23"/>
                </a:moveTo>
                <a:cubicBezTo>
                  <a:pt x="13" y="23"/>
                  <a:pt x="0" y="19"/>
                  <a:pt x="0" y="1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4"/>
                  <a:pt x="12" y="18"/>
                  <a:pt x="26" y="18"/>
                </a:cubicBezTo>
                <a:cubicBezTo>
                  <a:pt x="40" y="18"/>
                  <a:pt x="47" y="14"/>
                  <a:pt x="47" y="12"/>
                </a:cubicBezTo>
                <a:cubicBezTo>
                  <a:pt x="47" y="2"/>
                  <a:pt x="47" y="2"/>
                  <a:pt x="47" y="2"/>
                </a:cubicBezTo>
                <a:cubicBezTo>
                  <a:pt x="47" y="1"/>
                  <a:pt x="48" y="0"/>
                  <a:pt x="49" y="0"/>
                </a:cubicBezTo>
                <a:cubicBezTo>
                  <a:pt x="51" y="0"/>
                  <a:pt x="52" y="1"/>
                  <a:pt x="52" y="2"/>
                </a:cubicBezTo>
                <a:cubicBezTo>
                  <a:pt x="52" y="12"/>
                  <a:pt x="52" y="12"/>
                  <a:pt x="52" y="12"/>
                </a:cubicBezTo>
                <a:cubicBezTo>
                  <a:pt x="52" y="19"/>
                  <a:pt x="39" y="23"/>
                  <a:pt x="26" y="23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8" name="Freeform 33">
            <a:extLst>
              <a:ext uri="{FF2B5EF4-FFF2-40B4-BE49-F238E27FC236}">
                <a16:creationId xmlns:a16="http://schemas.microsoft.com/office/drawing/2014/main" id="{FA8854B6-C2E4-4E0E-B7CC-EF7B0408B726}"/>
              </a:ext>
            </a:extLst>
          </p:cNvPr>
          <p:cNvSpPr>
            <a:spLocks/>
          </p:cNvSpPr>
          <p:nvPr userDrawn="1"/>
        </p:nvSpPr>
        <p:spPr bwMode="auto">
          <a:xfrm>
            <a:off x="3541713" y="2900363"/>
            <a:ext cx="174625" cy="47625"/>
          </a:xfrm>
          <a:custGeom>
            <a:avLst/>
            <a:gdLst>
              <a:gd name="T0" fmla="*/ 26 w 52"/>
              <a:gd name="T1" fmla="*/ 14 h 14"/>
              <a:gd name="T2" fmla="*/ 0 w 52"/>
              <a:gd name="T3" fmla="*/ 3 h 14"/>
              <a:gd name="T4" fmla="*/ 2 w 52"/>
              <a:gd name="T5" fmla="*/ 0 h 14"/>
              <a:gd name="T6" fmla="*/ 5 w 52"/>
              <a:gd name="T7" fmla="*/ 3 h 14"/>
              <a:gd name="T8" fmla="*/ 26 w 52"/>
              <a:gd name="T9" fmla="*/ 9 h 14"/>
              <a:gd name="T10" fmla="*/ 47 w 52"/>
              <a:gd name="T11" fmla="*/ 3 h 14"/>
              <a:gd name="T12" fmla="*/ 49 w 52"/>
              <a:gd name="T13" fmla="*/ 0 h 14"/>
              <a:gd name="T14" fmla="*/ 52 w 52"/>
              <a:gd name="T15" fmla="*/ 3 h 14"/>
              <a:gd name="T16" fmla="*/ 26 w 52"/>
              <a:gd name="T1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" h="14">
                <a:moveTo>
                  <a:pt x="26" y="14"/>
                </a:moveTo>
                <a:cubicBezTo>
                  <a:pt x="13" y="14"/>
                  <a:pt x="0" y="10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3"/>
                </a:cubicBezTo>
                <a:cubicBezTo>
                  <a:pt x="5" y="5"/>
                  <a:pt x="12" y="9"/>
                  <a:pt x="26" y="9"/>
                </a:cubicBezTo>
                <a:cubicBezTo>
                  <a:pt x="40" y="9"/>
                  <a:pt x="47" y="5"/>
                  <a:pt x="47" y="3"/>
                </a:cubicBezTo>
                <a:cubicBezTo>
                  <a:pt x="47" y="1"/>
                  <a:pt x="48" y="0"/>
                  <a:pt x="49" y="0"/>
                </a:cubicBezTo>
                <a:cubicBezTo>
                  <a:pt x="51" y="0"/>
                  <a:pt x="52" y="1"/>
                  <a:pt x="52" y="3"/>
                </a:cubicBezTo>
                <a:cubicBezTo>
                  <a:pt x="52" y="10"/>
                  <a:pt x="39" y="14"/>
                  <a:pt x="26" y="14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9" name="Freeform 34">
            <a:extLst>
              <a:ext uri="{FF2B5EF4-FFF2-40B4-BE49-F238E27FC236}">
                <a16:creationId xmlns:a16="http://schemas.microsoft.com/office/drawing/2014/main" id="{742BA525-8620-4235-8432-9833A443BD82}"/>
              </a:ext>
            </a:extLst>
          </p:cNvPr>
          <p:cNvSpPr>
            <a:spLocks/>
          </p:cNvSpPr>
          <p:nvPr userDrawn="1"/>
        </p:nvSpPr>
        <p:spPr bwMode="auto">
          <a:xfrm>
            <a:off x="3541713" y="2900363"/>
            <a:ext cx="174625" cy="80962"/>
          </a:xfrm>
          <a:custGeom>
            <a:avLst/>
            <a:gdLst>
              <a:gd name="T0" fmla="*/ 26 w 52"/>
              <a:gd name="T1" fmla="*/ 24 h 24"/>
              <a:gd name="T2" fmla="*/ 0 w 52"/>
              <a:gd name="T3" fmla="*/ 13 h 24"/>
              <a:gd name="T4" fmla="*/ 0 w 52"/>
              <a:gd name="T5" fmla="*/ 3 h 24"/>
              <a:gd name="T6" fmla="*/ 2 w 52"/>
              <a:gd name="T7" fmla="*/ 0 h 24"/>
              <a:gd name="T8" fmla="*/ 5 w 52"/>
              <a:gd name="T9" fmla="*/ 3 h 24"/>
              <a:gd name="T10" fmla="*/ 5 w 52"/>
              <a:gd name="T11" fmla="*/ 13 h 24"/>
              <a:gd name="T12" fmla="*/ 26 w 52"/>
              <a:gd name="T13" fmla="*/ 19 h 24"/>
              <a:gd name="T14" fmla="*/ 47 w 52"/>
              <a:gd name="T15" fmla="*/ 13 h 24"/>
              <a:gd name="T16" fmla="*/ 47 w 52"/>
              <a:gd name="T17" fmla="*/ 3 h 24"/>
              <a:gd name="T18" fmla="*/ 49 w 52"/>
              <a:gd name="T19" fmla="*/ 0 h 24"/>
              <a:gd name="T20" fmla="*/ 52 w 52"/>
              <a:gd name="T21" fmla="*/ 3 h 24"/>
              <a:gd name="T22" fmla="*/ 52 w 52"/>
              <a:gd name="T23" fmla="*/ 13 h 24"/>
              <a:gd name="T24" fmla="*/ 26 w 52"/>
              <a:gd name="T2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" h="24">
                <a:moveTo>
                  <a:pt x="26" y="24"/>
                </a:moveTo>
                <a:cubicBezTo>
                  <a:pt x="13" y="24"/>
                  <a:pt x="0" y="20"/>
                  <a:pt x="0" y="13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5"/>
                  <a:pt x="12" y="19"/>
                  <a:pt x="26" y="19"/>
                </a:cubicBezTo>
                <a:cubicBezTo>
                  <a:pt x="40" y="19"/>
                  <a:pt x="47" y="15"/>
                  <a:pt x="47" y="13"/>
                </a:cubicBezTo>
                <a:cubicBezTo>
                  <a:pt x="47" y="3"/>
                  <a:pt x="47" y="3"/>
                  <a:pt x="47" y="3"/>
                </a:cubicBezTo>
                <a:cubicBezTo>
                  <a:pt x="47" y="1"/>
                  <a:pt x="48" y="0"/>
                  <a:pt x="49" y="0"/>
                </a:cubicBezTo>
                <a:cubicBezTo>
                  <a:pt x="51" y="0"/>
                  <a:pt x="52" y="1"/>
                  <a:pt x="52" y="3"/>
                </a:cubicBezTo>
                <a:cubicBezTo>
                  <a:pt x="52" y="13"/>
                  <a:pt x="52" y="13"/>
                  <a:pt x="52" y="13"/>
                </a:cubicBezTo>
                <a:cubicBezTo>
                  <a:pt x="52" y="20"/>
                  <a:pt x="39" y="24"/>
                  <a:pt x="26" y="24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0" name="Oval 35">
            <a:extLst>
              <a:ext uri="{FF2B5EF4-FFF2-40B4-BE49-F238E27FC236}">
                <a16:creationId xmlns:a16="http://schemas.microsoft.com/office/drawing/2014/main" id="{54CCD2E7-4F09-47E7-AFB2-2E977378E8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48063" y="2851150"/>
            <a:ext cx="158750" cy="53975"/>
          </a:xfrm>
          <a:prstGeom prst="ellipse">
            <a:avLst/>
          </a:prstGeom>
          <a:noFill/>
          <a:ln w="17463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1" name="Freeform 36">
            <a:extLst>
              <a:ext uri="{FF2B5EF4-FFF2-40B4-BE49-F238E27FC236}">
                <a16:creationId xmlns:a16="http://schemas.microsoft.com/office/drawing/2014/main" id="{75524851-D398-4050-9A86-03879B54F915}"/>
              </a:ext>
            </a:extLst>
          </p:cNvPr>
          <p:cNvSpPr>
            <a:spLocks/>
          </p:cNvSpPr>
          <p:nvPr userDrawn="1"/>
        </p:nvSpPr>
        <p:spPr bwMode="auto">
          <a:xfrm>
            <a:off x="3541713" y="2867025"/>
            <a:ext cx="174625" cy="80962"/>
          </a:xfrm>
          <a:custGeom>
            <a:avLst/>
            <a:gdLst>
              <a:gd name="T0" fmla="*/ 26 w 52"/>
              <a:gd name="T1" fmla="*/ 24 h 24"/>
              <a:gd name="T2" fmla="*/ 0 w 52"/>
              <a:gd name="T3" fmla="*/ 13 h 24"/>
              <a:gd name="T4" fmla="*/ 0 w 52"/>
              <a:gd name="T5" fmla="*/ 3 h 24"/>
              <a:gd name="T6" fmla="*/ 2 w 52"/>
              <a:gd name="T7" fmla="*/ 0 h 24"/>
              <a:gd name="T8" fmla="*/ 5 w 52"/>
              <a:gd name="T9" fmla="*/ 3 h 24"/>
              <a:gd name="T10" fmla="*/ 5 w 52"/>
              <a:gd name="T11" fmla="*/ 13 h 24"/>
              <a:gd name="T12" fmla="*/ 26 w 52"/>
              <a:gd name="T13" fmla="*/ 19 h 24"/>
              <a:gd name="T14" fmla="*/ 47 w 52"/>
              <a:gd name="T15" fmla="*/ 13 h 24"/>
              <a:gd name="T16" fmla="*/ 47 w 52"/>
              <a:gd name="T17" fmla="*/ 3 h 24"/>
              <a:gd name="T18" fmla="*/ 49 w 52"/>
              <a:gd name="T19" fmla="*/ 0 h 24"/>
              <a:gd name="T20" fmla="*/ 52 w 52"/>
              <a:gd name="T21" fmla="*/ 3 h 24"/>
              <a:gd name="T22" fmla="*/ 52 w 52"/>
              <a:gd name="T23" fmla="*/ 13 h 24"/>
              <a:gd name="T24" fmla="*/ 26 w 52"/>
              <a:gd name="T2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" h="24">
                <a:moveTo>
                  <a:pt x="26" y="24"/>
                </a:moveTo>
                <a:cubicBezTo>
                  <a:pt x="13" y="24"/>
                  <a:pt x="0" y="20"/>
                  <a:pt x="0" y="13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5"/>
                  <a:pt x="12" y="19"/>
                  <a:pt x="26" y="19"/>
                </a:cubicBezTo>
                <a:cubicBezTo>
                  <a:pt x="40" y="19"/>
                  <a:pt x="47" y="15"/>
                  <a:pt x="47" y="13"/>
                </a:cubicBezTo>
                <a:cubicBezTo>
                  <a:pt x="47" y="3"/>
                  <a:pt x="47" y="3"/>
                  <a:pt x="47" y="3"/>
                </a:cubicBezTo>
                <a:cubicBezTo>
                  <a:pt x="47" y="1"/>
                  <a:pt x="48" y="0"/>
                  <a:pt x="49" y="0"/>
                </a:cubicBezTo>
                <a:cubicBezTo>
                  <a:pt x="51" y="0"/>
                  <a:pt x="52" y="1"/>
                  <a:pt x="52" y="3"/>
                </a:cubicBezTo>
                <a:cubicBezTo>
                  <a:pt x="52" y="13"/>
                  <a:pt x="52" y="13"/>
                  <a:pt x="52" y="13"/>
                </a:cubicBezTo>
                <a:cubicBezTo>
                  <a:pt x="52" y="20"/>
                  <a:pt x="39" y="24"/>
                  <a:pt x="26" y="24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3" name="AutoShape 38">
            <a:extLst>
              <a:ext uri="{FF2B5EF4-FFF2-40B4-BE49-F238E27FC236}">
                <a16:creationId xmlns:a16="http://schemas.microsoft.com/office/drawing/2014/main" id="{3FCE53A2-7CAF-43B1-960C-A4472168339E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552575" y="2574925"/>
            <a:ext cx="660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4" name="Freeform 40">
            <a:extLst>
              <a:ext uri="{FF2B5EF4-FFF2-40B4-BE49-F238E27FC236}">
                <a16:creationId xmlns:a16="http://schemas.microsoft.com/office/drawing/2014/main" id="{14E5182A-9AB4-45A1-AD9E-99F64F54961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52575" y="2574925"/>
            <a:ext cx="663575" cy="463550"/>
          </a:xfrm>
          <a:custGeom>
            <a:avLst/>
            <a:gdLst>
              <a:gd name="T0" fmla="*/ 138 w 202"/>
              <a:gd name="T1" fmla="*/ 25 h 140"/>
              <a:gd name="T2" fmla="*/ 176 w 202"/>
              <a:gd name="T3" fmla="*/ 74 h 140"/>
              <a:gd name="T4" fmla="*/ 77 w 202"/>
              <a:gd name="T5" fmla="*/ 61 h 140"/>
              <a:gd name="T6" fmla="*/ 122 w 202"/>
              <a:gd name="T7" fmla="*/ 24 h 140"/>
              <a:gd name="T8" fmla="*/ 169 w 202"/>
              <a:gd name="T9" fmla="*/ 77 h 140"/>
              <a:gd name="T10" fmla="*/ 61 w 202"/>
              <a:gd name="T11" fmla="*/ 26 h 140"/>
              <a:gd name="T12" fmla="*/ 26 w 202"/>
              <a:gd name="T13" fmla="*/ 77 h 140"/>
              <a:gd name="T14" fmla="*/ 51 w 202"/>
              <a:gd name="T15" fmla="*/ 106 h 140"/>
              <a:gd name="T16" fmla="*/ 68 w 202"/>
              <a:gd name="T17" fmla="*/ 90 h 140"/>
              <a:gd name="T18" fmla="*/ 77 w 202"/>
              <a:gd name="T19" fmla="*/ 100 h 140"/>
              <a:gd name="T20" fmla="*/ 51 w 202"/>
              <a:gd name="T21" fmla="*/ 116 h 140"/>
              <a:gd name="T22" fmla="*/ 39 w 202"/>
              <a:gd name="T23" fmla="*/ 93 h 140"/>
              <a:gd name="T24" fmla="*/ 60 w 202"/>
              <a:gd name="T25" fmla="*/ 88 h 140"/>
              <a:gd name="T26" fmla="*/ 49 w 202"/>
              <a:gd name="T27" fmla="*/ 103 h 140"/>
              <a:gd name="T28" fmla="*/ 65 w 202"/>
              <a:gd name="T29" fmla="*/ 121 h 140"/>
              <a:gd name="T30" fmla="*/ 88 w 202"/>
              <a:gd name="T31" fmla="*/ 98 h 140"/>
              <a:gd name="T32" fmla="*/ 77 w 202"/>
              <a:gd name="T33" fmla="*/ 125 h 140"/>
              <a:gd name="T34" fmla="*/ 84 w 202"/>
              <a:gd name="T35" fmla="*/ 127 h 140"/>
              <a:gd name="T36" fmla="*/ 102 w 202"/>
              <a:gd name="T37" fmla="*/ 116 h 140"/>
              <a:gd name="T38" fmla="*/ 152 w 202"/>
              <a:gd name="T39" fmla="*/ 75 h 140"/>
              <a:gd name="T40" fmla="*/ 154 w 202"/>
              <a:gd name="T41" fmla="*/ 95 h 140"/>
              <a:gd name="T42" fmla="*/ 134 w 202"/>
              <a:gd name="T43" fmla="*/ 82 h 140"/>
              <a:gd name="T44" fmla="*/ 150 w 202"/>
              <a:gd name="T45" fmla="*/ 108 h 140"/>
              <a:gd name="T46" fmla="*/ 123 w 202"/>
              <a:gd name="T47" fmla="*/ 98 h 140"/>
              <a:gd name="T48" fmla="*/ 133 w 202"/>
              <a:gd name="T49" fmla="*/ 111 h 140"/>
              <a:gd name="T50" fmla="*/ 125 w 202"/>
              <a:gd name="T51" fmla="*/ 124 h 140"/>
              <a:gd name="T52" fmla="*/ 112 w 202"/>
              <a:gd name="T53" fmla="*/ 119 h 140"/>
              <a:gd name="T54" fmla="*/ 118 w 202"/>
              <a:gd name="T55" fmla="*/ 128 h 140"/>
              <a:gd name="T56" fmla="*/ 102 w 202"/>
              <a:gd name="T57" fmla="*/ 131 h 140"/>
              <a:gd name="T58" fmla="*/ 96 w 202"/>
              <a:gd name="T59" fmla="*/ 97 h 140"/>
              <a:gd name="T60" fmla="*/ 80 w 202"/>
              <a:gd name="T61" fmla="*/ 88 h 140"/>
              <a:gd name="T62" fmla="*/ 61 w 202"/>
              <a:gd name="T63" fmla="*/ 81 h 140"/>
              <a:gd name="T64" fmla="*/ 40 w 202"/>
              <a:gd name="T65" fmla="*/ 87 h 140"/>
              <a:gd name="T66" fmla="*/ 65 w 202"/>
              <a:gd name="T67" fmla="*/ 27 h 140"/>
              <a:gd name="T68" fmla="*/ 64 w 202"/>
              <a:gd name="T69" fmla="*/ 43 h 140"/>
              <a:gd name="T70" fmla="*/ 111 w 202"/>
              <a:gd name="T71" fmla="*/ 46 h 140"/>
              <a:gd name="T72" fmla="*/ 161 w 202"/>
              <a:gd name="T73" fmla="*/ 0 h 140"/>
              <a:gd name="T74" fmla="*/ 122 w 202"/>
              <a:gd name="T75" fmla="*/ 20 h 140"/>
              <a:gd name="T76" fmla="*/ 61 w 202"/>
              <a:gd name="T77" fmla="*/ 20 h 140"/>
              <a:gd name="T78" fmla="*/ 1 w 202"/>
              <a:gd name="T79" fmla="*/ 64 h 140"/>
              <a:gd name="T80" fmla="*/ 37 w 202"/>
              <a:gd name="T81" fmla="*/ 89 h 140"/>
              <a:gd name="T82" fmla="*/ 44 w 202"/>
              <a:gd name="T83" fmla="*/ 109 h 140"/>
              <a:gd name="T84" fmla="*/ 61 w 202"/>
              <a:gd name="T85" fmla="*/ 121 h 140"/>
              <a:gd name="T86" fmla="*/ 79 w 202"/>
              <a:gd name="T87" fmla="*/ 128 h 140"/>
              <a:gd name="T88" fmla="*/ 96 w 202"/>
              <a:gd name="T89" fmla="*/ 136 h 140"/>
              <a:gd name="T90" fmla="*/ 112 w 202"/>
              <a:gd name="T91" fmla="*/ 140 h 140"/>
              <a:gd name="T92" fmla="*/ 123 w 202"/>
              <a:gd name="T93" fmla="*/ 128 h 140"/>
              <a:gd name="T94" fmla="*/ 140 w 202"/>
              <a:gd name="T95" fmla="*/ 115 h 140"/>
              <a:gd name="T96" fmla="*/ 164 w 202"/>
              <a:gd name="T97" fmla="*/ 93 h 140"/>
              <a:gd name="T98" fmla="*/ 177 w 202"/>
              <a:gd name="T99" fmla="*/ 78 h 140"/>
              <a:gd name="T100" fmla="*/ 163 w 202"/>
              <a:gd name="T101" fmla="*/ 1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2" h="140">
                <a:moveTo>
                  <a:pt x="176" y="74"/>
                </a:moveTo>
                <a:cubicBezTo>
                  <a:pt x="176" y="74"/>
                  <a:pt x="175" y="74"/>
                  <a:pt x="174" y="74"/>
                </a:cubicBezTo>
                <a:cubicBezTo>
                  <a:pt x="173" y="74"/>
                  <a:pt x="171" y="74"/>
                  <a:pt x="171" y="72"/>
                </a:cubicBezTo>
                <a:cubicBezTo>
                  <a:pt x="138" y="25"/>
                  <a:pt x="138" y="25"/>
                  <a:pt x="138" y="25"/>
                </a:cubicBezTo>
                <a:cubicBezTo>
                  <a:pt x="137" y="23"/>
                  <a:pt x="137" y="20"/>
                  <a:pt x="139" y="19"/>
                </a:cubicBezTo>
                <a:cubicBezTo>
                  <a:pt x="161" y="5"/>
                  <a:pt x="161" y="5"/>
                  <a:pt x="161" y="5"/>
                </a:cubicBezTo>
                <a:cubicBezTo>
                  <a:pt x="197" y="59"/>
                  <a:pt x="197" y="59"/>
                  <a:pt x="197" y="59"/>
                </a:cubicBezTo>
                <a:lnTo>
                  <a:pt x="176" y="74"/>
                </a:lnTo>
                <a:close/>
                <a:moveTo>
                  <a:pt x="112" y="42"/>
                </a:moveTo>
                <a:cubicBezTo>
                  <a:pt x="111" y="42"/>
                  <a:pt x="110" y="42"/>
                  <a:pt x="110" y="42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3" y="64"/>
                  <a:pt x="67" y="63"/>
                  <a:pt x="64" y="59"/>
                </a:cubicBezTo>
                <a:cubicBezTo>
                  <a:pt x="61" y="55"/>
                  <a:pt x="62" y="49"/>
                  <a:pt x="67" y="46"/>
                </a:cubicBezTo>
                <a:cubicBezTo>
                  <a:pt x="94" y="31"/>
                  <a:pt x="94" y="31"/>
                  <a:pt x="94" y="31"/>
                </a:cubicBezTo>
                <a:cubicBezTo>
                  <a:pt x="104" y="26"/>
                  <a:pt x="112" y="24"/>
                  <a:pt x="122" y="24"/>
                </a:cubicBezTo>
                <a:cubicBezTo>
                  <a:pt x="126" y="24"/>
                  <a:pt x="131" y="24"/>
                  <a:pt x="134" y="25"/>
                </a:cubicBezTo>
                <a:cubicBezTo>
                  <a:pt x="134" y="25"/>
                  <a:pt x="134" y="26"/>
                  <a:pt x="135" y="27"/>
                </a:cubicBezTo>
                <a:cubicBezTo>
                  <a:pt x="167" y="75"/>
                  <a:pt x="167" y="75"/>
                  <a:pt x="167" y="75"/>
                </a:cubicBezTo>
                <a:cubicBezTo>
                  <a:pt x="168" y="76"/>
                  <a:pt x="169" y="77"/>
                  <a:pt x="169" y="77"/>
                </a:cubicBezTo>
                <a:cubicBezTo>
                  <a:pt x="166" y="80"/>
                  <a:pt x="166" y="80"/>
                  <a:pt x="166" y="80"/>
                </a:cubicBezTo>
                <a:lnTo>
                  <a:pt x="112" y="42"/>
                </a:lnTo>
                <a:close/>
                <a:moveTo>
                  <a:pt x="59" y="24"/>
                </a:moveTo>
                <a:cubicBezTo>
                  <a:pt x="60" y="24"/>
                  <a:pt x="61" y="25"/>
                  <a:pt x="61" y="26"/>
                </a:cubicBezTo>
                <a:cubicBezTo>
                  <a:pt x="61" y="27"/>
                  <a:pt x="61" y="28"/>
                  <a:pt x="60" y="29"/>
                </a:cubicBezTo>
                <a:cubicBezTo>
                  <a:pt x="31" y="76"/>
                  <a:pt x="31" y="76"/>
                  <a:pt x="31" y="76"/>
                </a:cubicBezTo>
                <a:cubicBezTo>
                  <a:pt x="31" y="77"/>
                  <a:pt x="29" y="78"/>
                  <a:pt x="28" y="78"/>
                </a:cubicBezTo>
                <a:cubicBezTo>
                  <a:pt x="27" y="78"/>
                  <a:pt x="27" y="77"/>
                  <a:pt x="26" y="77"/>
                </a:cubicBezTo>
                <a:cubicBezTo>
                  <a:pt x="5" y="64"/>
                  <a:pt x="5" y="64"/>
                  <a:pt x="5" y="64"/>
                </a:cubicBezTo>
                <a:cubicBezTo>
                  <a:pt x="38" y="11"/>
                  <a:pt x="38" y="11"/>
                  <a:pt x="38" y="11"/>
                </a:cubicBezTo>
                <a:lnTo>
                  <a:pt x="59" y="24"/>
                </a:lnTo>
                <a:close/>
                <a:moveTo>
                  <a:pt x="51" y="106"/>
                </a:moveTo>
                <a:cubicBezTo>
                  <a:pt x="61" y="97"/>
                  <a:pt x="61" y="97"/>
                  <a:pt x="61" y="97"/>
                </a:cubicBezTo>
                <a:cubicBezTo>
                  <a:pt x="61" y="97"/>
                  <a:pt x="61" y="97"/>
                  <a:pt x="61" y="97"/>
                </a:cubicBezTo>
                <a:cubicBezTo>
                  <a:pt x="61" y="97"/>
                  <a:pt x="61" y="97"/>
                  <a:pt x="61" y="97"/>
                </a:cubicBezTo>
                <a:cubicBezTo>
                  <a:pt x="68" y="90"/>
                  <a:pt x="68" y="90"/>
                  <a:pt x="68" y="90"/>
                </a:cubicBezTo>
                <a:cubicBezTo>
                  <a:pt x="69" y="89"/>
                  <a:pt x="71" y="88"/>
                  <a:pt x="72" y="88"/>
                </a:cubicBezTo>
                <a:cubicBezTo>
                  <a:pt x="74" y="88"/>
                  <a:pt x="76" y="89"/>
                  <a:pt x="77" y="90"/>
                </a:cubicBezTo>
                <a:cubicBezTo>
                  <a:pt x="78" y="91"/>
                  <a:pt x="79" y="93"/>
                  <a:pt x="79" y="95"/>
                </a:cubicBezTo>
                <a:cubicBezTo>
                  <a:pt x="79" y="97"/>
                  <a:pt x="78" y="99"/>
                  <a:pt x="77" y="100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61" y="116"/>
                  <a:pt x="61" y="116"/>
                  <a:pt x="61" y="116"/>
                </a:cubicBezTo>
                <a:cubicBezTo>
                  <a:pt x="60" y="117"/>
                  <a:pt x="58" y="118"/>
                  <a:pt x="56" y="118"/>
                </a:cubicBezTo>
                <a:cubicBezTo>
                  <a:pt x="54" y="118"/>
                  <a:pt x="53" y="117"/>
                  <a:pt x="51" y="116"/>
                </a:cubicBezTo>
                <a:cubicBezTo>
                  <a:pt x="49" y="113"/>
                  <a:pt x="49" y="109"/>
                  <a:pt x="51" y="106"/>
                </a:cubicBezTo>
                <a:moveTo>
                  <a:pt x="44" y="105"/>
                </a:moveTo>
                <a:cubicBezTo>
                  <a:pt x="42" y="105"/>
                  <a:pt x="40" y="104"/>
                  <a:pt x="39" y="103"/>
                </a:cubicBezTo>
                <a:cubicBezTo>
                  <a:pt x="37" y="100"/>
                  <a:pt x="37" y="96"/>
                  <a:pt x="39" y="93"/>
                </a:cubicBezTo>
                <a:cubicBezTo>
                  <a:pt x="50" y="83"/>
                  <a:pt x="50" y="83"/>
                  <a:pt x="50" y="83"/>
                </a:cubicBezTo>
                <a:cubicBezTo>
                  <a:pt x="51" y="82"/>
                  <a:pt x="52" y="82"/>
                  <a:pt x="54" y="82"/>
                </a:cubicBezTo>
                <a:cubicBezTo>
                  <a:pt x="56" y="82"/>
                  <a:pt x="57" y="82"/>
                  <a:pt x="58" y="84"/>
                </a:cubicBezTo>
                <a:cubicBezTo>
                  <a:pt x="60" y="85"/>
                  <a:pt x="60" y="87"/>
                  <a:pt x="60" y="88"/>
                </a:cubicBezTo>
                <a:cubicBezTo>
                  <a:pt x="61" y="90"/>
                  <a:pt x="60" y="92"/>
                  <a:pt x="58" y="94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7" y="104"/>
                  <a:pt x="46" y="105"/>
                  <a:pt x="44" y="105"/>
                </a:cubicBezTo>
                <a:close/>
                <a:moveTo>
                  <a:pt x="72" y="127"/>
                </a:moveTo>
                <a:cubicBezTo>
                  <a:pt x="70" y="127"/>
                  <a:pt x="68" y="127"/>
                  <a:pt x="67" y="125"/>
                </a:cubicBezTo>
                <a:cubicBezTo>
                  <a:pt x="66" y="124"/>
                  <a:pt x="65" y="123"/>
                  <a:pt x="65" y="121"/>
                </a:cubicBezTo>
                <a:cubicBezTo>
                  <a:pt x="65" y="119"/>
                  <a:pt x="66" y="117"/>
                  <a:pt x="67" y="115"/>
                </a:cubicBezTo>
                <a:cubicBezTo>
                  <a:pt x="80" y="103"/>
                  <a:pt x="80" y="103"/>
                  <a:pt x="80" y="103"/>
                </a:cubicBezTo>
                <a:cubicBezTo>
                  <a:pt x="83" y="99"/>
                  <a:pt x="83" y="99"/>
                  <a:pt x="83" y="99"/>
                </a:cubicBezTo>
                <a:cubicBezTo>
                  <a:pt x="85" y="98"/>
                  <a:pt x="86" y="98"/>
                  <a:pt x="88" y="98"/>
                </a:cubicBezTo>
                <a:cubicBezTo>
                  <a:pt x="90" y="98"/>
                  <a:pt x="92" y="98"/>
                  <a:pt x="93" y="100"/>
                </a:cubicBezTo>
                <a:cubicBezTo>
                  <a:pt x="95" y="102"/>
                  <a:pt x="95" y="107"/>
                  <a:pt x="93" y="110"/>
                </a:cubicBezTo>
                <a:cubicBezTo>
                  <a:pt x="83" y="119"/>
                  <a:pt x="83" y="119"/>
                  <a:pt x="83" y="119"/>
                </a:cubicBezTo>
                <a:cubicBezTo>
                  <a:pt x="77" y="125"/>
                  <a:pt x="77" y="125"/>
                  <a:pt x="77" y="125"/>
                </a:cubicBezTo>
                <a:cubicBezTo>
                  <a:pt x="75" y="127"/>
                  <a:pt x="74" y="127"/>
                  <a:pt x="72" y="127"/>
                </a:cubicBezTo>
                <a:moveTo>
                  <a:pt x="91" y="134"/>
                </a:moveTo>
                <a:cubicBezTo>
                  <a:pt x="89" y="134"/>
                  <a:pt x="87" y="133"/>
                  <a:pt x="86" y="132"/>
                </a:cubicBezTo>
                <a:cubicBezTo>
                  <a:pt x="85" y="131"/>
                  <a:pt x="84" y="129"/>
                  <a:pt x="84" y="127"/>
                </a:cubicBezTo>
                <a:cubicBezTo>
                  <a:pt x="84" y="125"/>
                  <a:pt x="84" y="123"/>
                  <a:pt x="86" y="122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4" y="114"/>
                  <a:pt x="95" y="114"/>
                  <a:pt x="97" y="114"/>
                </a:cubicBezTo>
                <a:cubicBezTo>
                  <a:pt x="99" y="114"/>
                  <a:pt x="101" y="114"/>
                  <a:pt x="102" y="116"/>
                </a:cubicBezTo>
                <a:cubicBezTo>
                  <a:pt x="104" y="118"/>
                  <a:pt x="104" y="123"/>
                  <a:pt x="102" y="126"/>
                </a:cubicBezTo>
                <a:cubicBezTo>
                  <a:pt x="94" y="133"/>
                  <a:pt x="94" y="133"/>
                  <a:pt x="94" y="133"/>
                </a:cubicBezTo>
                <a:cubicBezTo>
                  <a:pt x="93" y="133"/>
                  <a:pt x="92" y="134"/>
                  <a:pt x="91" y="134"/>
                </a:cubicBezTo>
                <a:moveTo>
                  <a:pt x="152" y="75"/>
                </a:moveTo>
                <a:cubicBezTo>
                  <a:pt x="152" y="75"/>
                  <a:pt x="152" y="75"/>
                  <a:pt x="153" y="75"/>
                </a:cubicBezTo>
                <a:cubicBezTo>
                  <a:pt x="159" y="80"/>
                  <a:pt x="159" y="80"/>
                  <a:pt x="159" y="80"/>
                </a:cubicBezTo>
                <a:cubicBezTo>
                  <a:pt x="162" y="82"/>
                  <a:pt x="163" y="87"/>
                  <a:pt x="161" y="91"/>
                </a:cubicBezTo>
                <a:cubicBezTo>
                  <a:pt x="159" y="94"/>
                  <a:pt x="157" y="95"/>
                  <a:pt x="154" y="95"/>
                </a:cubicBezTo>
                <a:cubicBezTo>
                  <a:pt x="153" y="95"/>
                  <a:pt x="152" y="94"/>
                  <a:pt x="150" y="94"/>
                </a:cubicBezTo>
                <a:cubicBezTo>
                  <a:pt x="150" y="94"/>
                  <a:pt x="150" y="94"/>
                  <a:pt x="150" y="94"/>
                </a:cubicBezTo>
                <a:cubicBezTo>
                  <a:pt x="150" y="94"/>
                  <a:pt x="150" y="94"/>
                  <a:pt x="150" y="94"/>
                </a:cubicBezTo>
                <a:cubicBezTo>
                  <a:pt x="134" y="82"/>
                  <a:pt x="134" y="82"/>
                  <a:pt x="134" y="82"/>
                </a:cubicBezTo>
                <a:cubicBezTo>
                  <a:pt x="133" y="81"/>
                  <a:pt x="131" y="81"/>
                  <a:pt x="131" y="82"/>
                </a:cubicBezTo>
                <a:cubicBezTo>
                  <a:pt x="130" y="83"/>
                  <a:pt x="130" y="84"/>
                  <a:pt x="131" y="85"/>
                </a:cubicBezTo>
                <a:cubicBezTo>
                  <a:pt x="148" y="97"/>
                  <a:pt x="148" y="97"/>
                  <a:pt x="148" y="97"/>
                </a:cubicBezTo>
                <a:cubicBezTo>
                  <a:pt x="152" y="99"/>
                  <a:pt x="152" y="105"/>
                  <a:pt x="150" y="108"/>
                </a:cubicBezTo>
                <a:cubicBezTo>
                  <a:pt x="149" y="111"/>
                  <a:pt x="146" y="112"/>
                  <a:pt x="144" y="112"/>
                </a:cubicBezTo>
                <a:cubicBezTo>
                  <a:pt x="143" y="112"/>
                  <a:pt x="141" y="112"/>
                  <a:pt x="140" y="111"/>
                </a:cubicBezTo>
                <a:cubicBezTo>
                  <a:pt x="136" y="107"/>
                  <a:pt x="136" y="107"/>
                  <a:pt x="136" y="107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22" y="97"/>
                  <a:pt x="120" y="97"/>
                  <a:pt x="120" y="98"/>
                </a:cubicBezTo>
                <a:cubicBezTo>
                  <a:pt x="119" y="99"/>
                  <a:pt x="119" y="100"/>
                  <a:pt x="120" y="101"/>
                </a:cubicBezTo>
                <a:cubicBezTo>
                  <a:pt x="133" y="111"/>
                  <a:pt x="133" y="111"/>
                  <a:pt x="133" y="111"/>
                </a:cubicBezTo>
                <a:cubicBezTo>
                  <a:pt x="133" y="111"/>
                  <a:pt x="133" y="111"/>
                  <a:pt x="133" y="111"/>
                </a:cubicBezTo>
                <a:cubicBezTo>
                  <a:pt x="135" y="112"/>
                  <a:pt x="136" y="114"/>
                  <a:pt x="136" y="117"/>
                </a:cubicBezTo>
                <a:cubicBezTo>
                  <a:pt x="137" y="119"/>
                  <a:pt x="136" y="121"/>
                  <a:pt x="135" y="122"/>
                </a:cubicBezTo>
                <a:cubicBezTo>
                  <a:pt x="134" y="124"/>
                  <a:pt x="132" y="126"/>
                  <a:pt x="129" y="126"/>
                </a:cubicBezTo>
                <a:cubicBezTo>
                  <a:pt x="128" y="126"/>
                  <a:pt x="126" y="125"/>
                  <a:pt x="125" y="124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4" y="116"/>
                  <a:pt x="114" y="116"/>
                  <a:pt x="114" y="116"/>
                </a:cubicBezTo>
                <a:cubicBezTo>
                  <a:pt x="114" y="115"/>
                  <a:pt x="112" y="116"/>
                  <a:pt x="112" y="116"/>
                </a:cubicBezTo>
                <a:cubicBezTo>
                  <a:pt x="111" y="117"/>
                  <a:pt x="111" y="119"/>
                  <a:pt x="112" y="119"/>
                </a:cubicBezTo>
                <a:cubicBezTo>
                  <a:pt x="115" y="122"/>
                  <a:pt x="115" y="122"/>
                  <a:pt x="115" y="122"/>
                </a:cubicBezTo>
                <a:cubicBezTo>
                  <a:pt x="115" y="122"/>
                  <a:pt x="115" y="122"/>
                  <a:pt x="115" y="122"/>
                </a:cubicBezTo>
                <a:cubicBezTo>
                  <a:pt x="115" y="122"/>
                  <a:pt x="115" y="122"/>
                  <a:pt x="115" y="122"/>
                </a:cubicBezTo>
                <a:cubicBezTo>
                  <a:pt x="117" y="123"/>
                  <a:pt x="118" y="125"/>
                  <a:pt x="118" y="128"/>
                </a:cubicBezTo>
                <a:cubicBezTo>
                  <a:pt x="118" y="130"/>
                  <a:pt x="118" y="131"/>
                  <a:pt x="117" y="132"/>
                </a:cubicBezTo>
                <a:cubicBezTo>
                  <a:pt x="116" y="134"/>
                  <a:pt x="114" y="136"/>
                  <a:pt x="112" y="136"/>
                </a:cubicBezTo>
                <a:cubicBezTo>
                  <a:pt x="111" y="136"/>
                  <a:pt x="110" y="136"/>
                  <a:pt x="109" y="135"/>
                </a:cubicBezTo>
                <a:cubicBezTo>
                  <a:pt x="102" y="131"/>
                  <a:pt x="102" y="131"/>
                  <a:pt x="102" y="131"/>
                </a:cubicBezTo>
                <a:cubicBezTo>
                  <a:pt x="105" y="128"/>
                  <a:pt x="105" y="128"/>
                  <a:pt x="105" y="128"/>
                </a:cubicBezTo>
                <a:cubicBezTo>
                  <a:pt x="109" y="124"/>
                  <a:pt x="109" y="117"/>
                  <a:pt x="105" y="113"/>
                </a:cubicBezTo>
                <a:cubicBezTo>
                  <a:pt x="103" y="111"/>
                  <a:pt x="100" y="110"/>
                  <a:pt x="98" y="110"/>
                </a:cubicBezTo>
                <a:cubicBezTo>
                  <a:pt x="100" y="106"/>
                  <a:pt x="99" y="100"/>
                  <a:pt x="96" y="97"/>
                </a:cubicBezTo>
                <a:cubicBezTo>
                  <a:pt x="94" y="95"/>
                  <a:pt x="91" y="94"/>
                  <a:pt x="88" y="94"/>
                </a:cubicBezTo>
                <a:cubicBezTo>
                  <a:pt x="86" y="94"/>
                  <a:pt x="85" y="94"/>
                  <a:pt x="83" y="95"/>
                </a:cubicBezTo>
                <a:cubicBezTo>
                  <a:pt x="83" y="95"/>
                  <a:pt x="83" y="94"/>
                  <a:pt x="83" y="94"/>
                </a:cubicBezTo>
                <a:cubicBezTo>
                  <a:pt x="83" y="92"/>
                  <a:pt x="82" y="89"/>
                  <a:pt x="80" y="88"/>
                </a:cubicBezTo>
                <a:cubicBezTo>
                  <a:pt x="78" y="85"/>
                  <a:pt x="75" y="84"/>
                  <a:pt x="72" y="84"/>
                </a:cubicBezTo>
                <a:cubicBezTo>
                  <a:pt x="69" y="84"/>
                  <a:pt x="67" y="85"/>
                  <a:pt x="65" y="87"/>
                </a:cubicBezTo>
                <a:cubicBezTo>
                  <a:pt x="64" y="88"/>
                  <a:pt x="64" y="88"/>
                  <a:pt x="64" y="88"/>
                </a:cubicBezTo>
                <a:cubicBezTo>
                  <a:pt x="64" y="85"/>
                  <a:pt x="63" y="83"/>
                  <a:pt x="61" y="81"/>
                </a:cubicBezTo>
                <a:cubicBezTo>
                  <a:pt x="59" y="79"/>
                  <a:pt x="57" y="78"/>
                  <a:pt x="54" y="78"/>
                </a:cubicBezTo>
                <a:cubicBezTo>
                  <a:pt x="52" y="78"/>
                  <a:pt x="50" y="78"/>
                  <a:pt x="48" y="79"/>
                </a:cubicBezTo>
                <a:cubicBezTo>
                  <a:pt x="48" y="79"/>
                  <a:pt x="48" y="80"/>
                  <a:pt x="48" y="80"/>
                </a:cubicBezTo>
                <a:cubicBezTo>
                  <a:pt x="40" y="87"/>
                  <a:pt x="40" y="87"/>
                  <a:pt x="40" y="87"/>
                </a:cubicBezTo>
                <a:cubicBezTo>
                  <a:pt x="32" y="81"/>
                  <a:pt x="32" y="81"/>
                  <a:pt x="32" y="81"/>
                </a:cubicBezTo>
                <a:cubicBezTo>
                  <a:pt x="33" y="80"/>
                  <a:pt x="34" y="79"/>
                  <a:pt x="35" y="78"/>
                </a:cubicBezTo>
                <a:cubicBezTo>
                  <a:pt x="64" y="31"/>
                  <a:pt x="64" y="31"/>
                  <a:pt x="64" y="31"/>
                </a:cubicBezTo>
                <a:cubicBezTo>
                  <a:pt x="64" y="30"/>
                  <a:pt x="65" y="29"/>
                  <a:pt x="65" y="27"/>
                </a:cubicBezTo>
                <a:cubicBezTo>
                  <a:pt x="70" y="27"/>
                  <a:pt x="76" y="27"/>
                  <a:pt x="82" y="27"/>
                </a:cubicBezTo>
                <a:cubicBezTo>
                  <a:pt x="86" y="27"/>
                  <a:pt x="89" y="27"/>
                  <a:pt x="92" y="27"/>
                </a:cubicBezTo>
                <a:cubicBezTo>
                  <a:pt x="92" y="27"/>
                  <a:pt x="92" y="27"/>
                  <a:pt x="92" y="27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3"/>
                  <a:pt x="64" y="43"/>
                  <a:pt x="64" y="43"/>
                </a:cubicBezTo>
                <a:cubicBezTo>
                  <a:pt x="58" y="47"/>
                  <a:pt x="57" y="55"/>
                  <a:pt x="61" y="61"/>
                </a:cubicBezTo>
                <a:cubicBezTo>
                  <a:pt x="65" y="67"/>
                  <a:pt x="73" y="69"/>
                  <a:pt x="79" y="65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152" y="74"/>
                  <a:pt x="152" y="74"/>
                  <a:pt x="152" y="74"/>
                </a:cubicBezTo>
                <a:cubicBezTo>
                  <a:pt x="152" y="75"/>
                  <a:pt x="152" y="75"/>
                  <a:pt x="152" y="75"/>
                </a:cubicBezTo>
                <a:moveTo>
                  <a:pt x="163" y="1"/>
                </a:moveTo>
                <a:cubicBezTo>
                  <a:pt x="162" y="0"/>
                  <a:pt x="162" y="0"/>
                  <a:pt x="161" y="0"/>
                </a:cubicBezTo>
                <a:cubicBezTo>
                  <a:pt x="161" y="0"/>
                  <a:pt x="160" y="0"/>
                  <a:pt x="160" y="0"/>
                </a:cubicBezTo>
                <a:cubicBezTo>
                  <a:pt x="137" y="16"/>
                  <a:pt x="137" y="16"/>
                  <a:pt x="137" y="16"/>
                </a:cubicBezTo>
                <a:cubicBezTo>
                  <a:pt x="135" y="17"/>
                  <a:pt x="134" y="19"/>
                  <a:pt x="134" y="21"/>
                </a:cubicBezTo>
                <a:cubicBezTo>
                  <a:pt x="131" y="20"/>
                  <a:pt x="126" y="20"/>
                  <a:pt x="122" y="20"/>
                </a:cubicBezTo>
                <a:cubicBezTo>
                  <a:pt x="114" y="20"/>
                  <a:pt x="107" y="21"/>
                  <a:pt x="99" y="24"/>
                </a:cubicBezTo>
                <a:cubicBezTo>
                  <a:pt x="95" y="23"/>
                  <a:pt x="89" y="23"/>
                  <a:pt x="82" y="23"/>
                </a:cubicBezTo>
                <a:cubicBezTo>
                  <a:pt x="75" y="23"/>
                  <a:pt x="69" y="23"/>
                  <a:pt x="64" y="23"/>
                </a:cubicBezTo>
                <a:cubicBezTo>
                  <a:pt x="63" y="22"/>
                  <a:pt x="62" y="21"/>
                  <a:pt x="61" y="20"/>
                </a:cubicBezTo>
                <a:cubicBezTo>
                  <a:pt x="39" y="6"/>
                  <a:pt x="39" y="6"/>
                  <a:pt x="39" y="6"/>
                </a:cubicBezTo>
                <a:cubicBezTo>
                  <a:pt x="38" y="6"/>
                  <a:pt x="38" y="6"/>
                  <a:pt x="37" y="6"/>
                </a:cubicBezTo>
                <a:cubicBezTo>
                  <a:pt x="37" y="6"/>
                  <a:pt x="36" y="7"/>
                  <a:pt x="36" y="7"/>
                </a:cubicBezTo>
                <a:cubicBezTo>
                  <a:pt x="1" y="64"/>
                  <a:pt x="1" y="64"/>
                  <a:pt x="1" y="64"/>
                </a:cubicBezTo>
                <a:cubicBezTo>
                  <a:pt x="0" y="65"/>
                  <a:pt x="1" y="66"/>
                  <a:pt x="2" y="67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1"/>
                  <a:pt x="25" y="81"/>
                  <a:pt x="26" y="81"/>
                </a:cubicBezTo>
                <a:cubicBezTo>
                  <a:pt x="37" y="89"/>
                  <a:pt x="37" y="89"/>
                  <a:pt x="37" y="89"/>
                </a:cubicBezTo>
                <a:cubicBezTo>
                  <a:pt x="36" y="90"/>
                  <a:pt x="36" y="90"/>
                  <a:pt x="36" y="90"/>
                </a:cubicBezTo>
                <a:cubicBezTo>
                  <a:pt x="32" y="94"/>
                  <a:pt x="32" y="101"/>
                  <a:pt x="36" y="106"/>
                </a:cubicBezTo>
                <a:cubicBezTo>
                  <a:pt x="38" y="108"/>
                  <a:pt x="41" y="109"/>
                  <a:pt x="44" y="109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5" y="109"/>
                  <a:pt x="45" y="109"/>
                  <a:pt x="46" y="109"/>
                </a:cubicBezTo>
                <a:cubicBezTo>
                  <a:pt x="45" y="112"/>
                  <a:pt x="46" y="116"/>
                  <a:pt x="48" y="119"/>
                </a:cubicBezTo>
                <a:cubicBezTo>
                  <a:pt x="51" y="121"/>
                  <a:pt x="53" y="122"/>
                  <a:pt x="56" y="122"/>
                </a:cubicBezTo>
                <a:cubicBezTo>
                  <a:pt x="58" y="122"/>
                  <a:pt x="60" y="122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1" y="124"/>
                  <a:pt x="62" y="126"/>
                  <a:pt x="64" y="128"/>
                </a:cubicBezTo>
                <a:cubicBezTo>
                  <a:pt x="66" y="130"/>
                  <a:pt x="69" y="131"/>
                  <a:pt x="72" y="131"/>
                </a:cubicBezTo>
                <a:cubicBezTo>
                  <a:pt x="75" y="131"/>
                  <a:pt x="77" y="130"/>
                  <a:pt x="79" y="128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80" y="130"/>
                  <a:pt x="81" y="133"/>
                  <a:pt x="83" y="134"/>
                </a:cubicBezTo>
                <a:cubicBezTo>
                  <a:pt x="85" y="137"/>
                  <a:pt x="88" y="138"/>
                  <a:pt x="91" y="138"/>
                </a:cubicBezTo>
                <a:cubicBezTo>
                  <a:pt x="93" y="138"/>
                  <a:pt x="94" y="137"/>
                  <a:pt x="96" y="136"/>
                </a:cubicBezTo>
                <a:cubicBezTo>
                  <a:pt x="96" y="136"/>
                  <a:pt x="96" y="136"/>
                  <a:pt x="96" y="136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106" y="138"/>
                  <a:pt x="106" y="138"/>
                  <a:pt x="106" y="138"/>
                </a:cubicBezTo>
                <a:cubicBezTo>
                  <a:pt x="108" y="139"/>
                  <a:pt x="110" y="140"/>
                  <a:pt x="112" y="140"/>
                </a:cubicBezTo>
                <a:cubicBezTo>
                  <a:pt x="116" y="140"/>
                  <a:pt x="119" y="137"/>
                  <a:pt x="120" y="134"/>
                </a:cubicBezTo>
                <a:cubicBezTo>
                  <a:pt x="122" y="132"/>
                  <a:pt x="122" y="130"/>
                  <a:pt x="122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25" y="129"/>
                  <a:pt x="127" y="130"/>
                  <a:pt x="129" y="130"/>
                </a:cubicBezTo>
                <a:cubicBezTo>
                  <a:pt x="133" y="130"/>
                  <a:pt x="137" y="128"/>
                  <a:pt x="139" y="124"/>
                </a:cubicBezTo>
                <a:cubicBezTo>
                  <a:pt x="140" y="122"/>
                  <a:pt x="141" y="119"/>
                  <a:pt x="140" y="116"/>
                </a:cubicBezTo>
                <a:cubicBezTo>
                  <a:pt x="140" y="116"/>
                  <a:pt x="140" y="116"/>
                  <a:pt x="140" y="115"/>
                </a:cubicBezTo>
                <a:cubicBezTo>
                  <a:pt x="142" y="116"/>
                  <a:pt x="143" y="116"/>
                  <a:pt x="144" y="116"/>
                </a:cubicBezTo>
                <a:cubicBezTo>
                  <a:pt x="148" y="116"/>
                  <a:pt x="151" y="114"/>
                  <a:pt x="153" y="110"/>
                </a:cubicBezTo>
                <a:cubicBezTo>
                  <a:pt x="156" y="107"/>
                  <a:pt x="156" y="103"/>
                  <a:pt x="154" y="99"/>
                </a:cubicBezTo>
                <a:cubicBezTo>
                  <a:pt x="158" y="99"/>
                  <a:pt x="162" y="97"/>
                  <a:pt x="164" y="93"/>
                </a:cubicBezTo>
                <a:cubicBezTo>
                  <a:pt x="166" y="90"/>
                  <a:pt x="166" y="87"/>
                  <a:pt x="166" y="84"/>
                </a:cubicBezTo>
                <a:cubicBezTo>
                  <a:pt x="166" y="84"/>
                  <a:pt x="166" y="84"/>
                  <a:pt x="166" y="84"/>
                </a:cubicBezTo>
                <a:cubicBezTo>
                  <a:pt x="166" y="84"/>
                  <a:pt x="167" y="84"/>
                  <a:pt x="167" y="84"/>
                </a:cubicBezTo>
                <a:cubicBezTo>
                  <a:pt x="177" y="78"/>
                  <a:pt x="177" y="78"/>
                  <a:pt x="177" y="78"/>
                </a:cubicBezTo>
                <a:cubicBezTo>
                  <a:pt x="177" y="78"/>
                  <a:pt x="178" y="77"/>
                  <a:pt x="179" y="77"/>
                </a:cubicBezTo>
                <a:cubicBezTo>
                  <a:pt x="201" y="62"/>
                  <a:pt x="201" y="62"/>
                  <a:pt x="201" y="62"/>
                </a:cubicBezTo>
                <a:cubicBezTo>
                  <a:pt x="202" y="61"/>
                  <a:pt x="202" y="60"/>
                  <a:pt x="202" y="59"/>
                </a:cubicBezTo>
                <a:lnTo>
                  <a:pt x="163" y="1"/>
                </a:lnTo>
                <a:close/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5" name="Freeform 41">
            <a:extLst>
              <a:ext uri="{FF2B5EF4-FFF2-40B4-BE49-F238E27FC236}">
                <a16:creationId xmlns:a16="http://schemas.microsoft.com/office/drawing/2014/main" id="{A5FC1F8F-03D9-4D69-9E76-B691579F080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52575" y="2574925"/>
            <a:ext cx="663575" cy="463550"/>
          </a:xfrm>
          <a:custGeom>
            <a:avLst/>
            <a:gdLst>
              <a:gd name="T0" fmla="*/ 138 w 202"/>
              <a:gd name="T1" fmla="*/ 25 h 140"/>
              <a:gd name="T2" fmla="*/ 176 w 202"/>
              <a:gd name="T3" fmla="*/ 74 h 140"/>
              <a:gd name="T4" fmla="*/ 77 w 202"/>
              <a:gd name="T5" fmla="*/ 61 h 140"/>
              <a:gd name="T6" fmla="*/ 122 w 202"/>
              <a:gd name="T7" fmla="*/ 24 h 140"/>
              <a:gd name="T8" fmla="*/ 169 w 202"/>
              <a:gd name="T9" fmla="*/ 77 h 140"/>
              <a:gd name="T10" fmla="*/ 61 w 202"/>
              <a:gd name="T11" fmla="*/ 26 h 140"/>
              <a:gd name="T12" fmla="*/ 26 w 202"/>
              <a:gd name="T13" fmla="*/ 77 h 140"/>
              <a:gd name="T14" fmla="*/ 51 w 202"/>
              <a:gd name="T15" fmla="*/ 106 h 140"/>
              <a:gd name="T16" fmla="*/ 68 w 202"/>
              <a:gd name="T17" fmla="*/ 90 h 140"/>
              <a:gd name="T18" fmla="*/ 77 w 202"/>
              <a:gd name="T19" fmla="*/ 100 h 140"/>
              <a:gd name="T20" fmla="*/ 51 w 202"/>
              <a:gd name="T21" fmla="*/ 116 h 140"/>
              <a:gd name="T22" fmla="*/ 39 w 202"/>
              <a:gd name="T23" fmla="*/ 93 h 140"/>
              <a:gd name="T24" fmla="*/ 60 w 202"/>
              <a:gd name="T25" fmla="*/ 88 h 140"/>
              <a:gd name="T26" fmla="*/ 49 w 202"/>
              <a:gd name="T27" fmla="*/ 103 h 140"/>
              <a:gd name="T28" fmla="*/ 65 w 202"/>
              <a:gd name="T29" fmla="*/ 121 h 140"/>
              <a:gd name="T30" fmla="*/ 88 w 202"/>
              <a:gd name="T31" fmla="*/ 98 h 140"/>
              <a:gd name="T32" fmla="*/ 77 w 202"/>
              <a:gd name="T33" fmla="*/ 125 h 140"/>
              <a:gd name="T34" fmla="*/ 84 w 202"/>
              <a:gd name="T35" fmla="*/ 127 h 140"/>
              <a:gd name="T36" fmla="*/ 102 w 202"/>
              <a:gd name="T37" fmla="*/ 116 h 140"/>
              <a:gd name="T38" fmla="*/ 152 w 202"/>
              <a:gd name="T39" fmla="*/ 75 h 140"/>
              <a:gd name="T40" fmla="*/ 154 w 202"/>
              <a:gd name="T41" fmla="*/ 95 h 140"/>
              <a:gd name="T42" fmla="*/ 134 w 202"/>
              <a:gd name="T43" fmla="*/ 82 h 140"/>
              <a:gd name="T44" fmla="*/ 150 w 202"/>
              <a:gd name="T45" fmla="*/ 108 h 140"/>
              <a:gd name="T46" fmla="*/ 123 w 202"/>
              <a:gd name="T47" fmla="*/ 98 h 140"/>
              <a:gd name="T48" fmla="*/ 133 w 202"/>
              <a:gd name="T49" fmla="*/ 111 h 140"/>
              <a:gd name="T50" fmla="*/ 125 w 202"/>
              <a:gd name="T51" fmla="*/ 124 h 140"/>
              <a:gd name="T52" fmla="*/ 112 w 202"/>
              <a:gd name="T53" fmla="*/ 119 h 140"/>
              <a:gd name="T54" fmla="*/ 118 w 202"/>
              <a:gd name="T55" fmla="*/ 128 h 140"/>
              <a:gd name="T56" fmla="*/ 102 w 202"/>
              <a:gd name="T57" fmla="*/ 131 h 140"/>
              <a:gd name="T58" fmla="*/ 96 w 202"/>
              <a:gd name="T59" fmla="*/ 97 h 140"/>
              <a:gd name="T60" fmla="*/ 80 w 202"/>
              <a:gd name="T61" fmla="*/ 88 h 140"/>
              <a:gd name="T62" fmla="*/ 61 w 202"/>
              <a:gd name="T63" fmla="*/ 81 h 140"/>
              <a:gd name="T64" fmla="*/ 40 w 202"/>
              <a:gd name="T65" fmla="*/ 87 h 140"/>
              <a:gd name="T66" fmla="*/ 65 w 202"/>
              <a:gd name="T67" fmla="*/ 27 h 140"/>
              <a:gd name="T68" fmla="*/ 64 w 202"/>
              <a:gd name="T69" fmla="*/ 43 h 140"/>
              <a:gd name="T70" fmla="*/ 111 w 202"/>
              <a:gd name="T71" fmla="*/ 46 h 140"/>
              <a:gd name="T72" fmla="*/ 161 w 202"/>
              <a:gd name="T73" fmla="*/ 0 h 140"/>
              <a:gd name="T74" fmla="*/ 122 w 202"/>
              <a:gd name="T75" fmla="*/ 20 h 140"/>
              <a:gd name="T76" fmla="*/ 61 w 202"/>
              <a:gd name="T77" fmla="*/ 20 h 140"/>
              <a:gd name="T78" fmla="*/ 1 w 202"/>
              <a:gd name="T79" fmla="*/ 64 h 140"/>
              <a:gd name="T80" fmla="*/ 37 w 202"/>
              <a:gd name="T81" fmla="*/ 89 h 140"/>
              <a:gd name="T82" fmla="*/ 44 w 202"/>
              <a:gd name="T83" fmla="*/ 109 h 140"/>
              <a:gd name="T84" fmla="*/ 61 w 202"/>
              <a:gd name="T85" fmla="*/ 121 h 140"/>
              <a:gd name="T86" fmla="*/ 79 w 202"/>
              <a:gd name="T87" fmla="*/ 128 h 140"/>
              <a:gd name="T88" fmla="*/ 96 w 202"/>
              <a:gd name="T89" fmla="*/ 136 h 140"/>
              <a:gd name="T90" fmla="*/ 112 w 202"/>
              <a:gd name="T91" fmla="*/ 140 h 140"/>
              <a:gd name="T92" fmla="*/ 123 w 202"/>
              <a:gd name="T93" fmla="*/ 128 h 140"/>
              <a:gd name="T94" fmla="*/ 140 w 202"/>
              <a:gd name="T95" fmla="*/ 115 h 140"/>
              <a:gd name="T96" fmla="*/ 164 w 202"/>
              <a:gd name="T97" fmla="*/ 93 h 140"/>
              <a:gd name="T98" fmla="*/ 177 w 202"/>
              <a:gd name="T99" fmla="*/ 78 h 140"/>
              <a:gd name="T100" fmla="*/ 163 w 202"/>
              <a:gd name="T101" fmla="*/ 1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2" h="140">
                <a:moveTo>
                  <a:pt x="176" y="74"/>
                </a:moveTo>
                <a:cubicBezTo>
                  <a:pt x="176" y="74"/>
                  <a:pt x="175" y="74"/>
                  <a:pt x="174" y="74"/>
                </a:cubicBezTo>
                <a:cubicBezTo>
                  <a:pt x="173" y="74"/>
                  <a:pt x="171" y="74"/>
                  <a:pt x="171" y="72"/>
                </a:cubicBezTo>
                <a:cubicBezTo>
                  <a:pt x="138" y="25"/>
                  <a:pt x="138" y="25"/>
                  <a:pt x="138" y="25"/>
                </a:cubicBezTo>
                <a:cubicBezTo>
                  <a:pt x="137" y="23"/>
                  <a:pt x="137" y="20"/>
                  <a:pt x="139" y="19"/>
                </a:cubicBezTo>
                <a:cubicBezTo>
                  <a:pt x="161" y="5"/>
                  <a:pt x="161" y="5"/>
                  <a:pt x="161" y="5"/>
                </a:cubicBezTo>
                <a:cubicBezTo>
                  <a:pt x="197" y="59"/>
                  <a:pt x="197" y="59"/>
                  <a:pt x="197" y="59"/>
                </a:cubicBezTo>
                <a:lnTo>
                  <a:pt x="176" y="74"/>
                </a:lnTo>
                <a:close/>
                <a:moveTo>
                  <a:pt x="112" y="42"/>
                </a:moveTo>
                <a:cubicBezTo>
                  <a:pt x="111" y="42"/>
                  <a:pt x="110" y="42"/>
                  <a:pt x="110" y="42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3" y="64"/>
                  <a:pt x="67" y="63"/>
                  <a:pt x="64" y="59"/>
                </a:cubicBezTo>
                <a:cubicBezTo>
                  <a:pt x="61" y="55"/>
                  <a:pt x="62" y="49"/>
                  <a:pt x="67" y="46"/>
                </a:cubicBezTo>
                <a:cubicBezTo>
                  <a:pt x="94" y="31"/>
                  <a:pt x="94" y="31"/>
                  <a:pt x="94" y="31"/>
                </a:cubicBezTo>
                <a:cubicBezTo>
                  <a:pt x="104" y="26"/>
                  <a:pt x="112" y="24"/>
                  <a:pt x="122" y="24"/>
                </a:cubicBezTo>
                <a:cubicBezTo>
                  <a:pt x="126" y="24"/>
                  <a:pt x="131" y="24"/>
                  <a:pt x="134" y="25"/>
                </a:cubicBezTo>
                <a:cubicBezTo>
                  <a:pt x="134" y="25"/>
                  <a:pt x="134" y="26"/>
                  <a:pt x="135" y="27"/>
                </a:cubicBezTo>
                <a:cubicBezTo>
                  <a:pt x="167" y="75"/>
                  <a:pt x="167" y="75"/>
                  <a:pt x="167" y="75"/>
                </a:cubicBezTo>
                <a:cubicBezTo>
                  <a:pt x="168" y="76"/>
                  <a:pt x="169" y="77"/>
                  <a:pt x="169" y="77"/>
                </a:cubicBezTo>
                <a:cubicBezTo>
                  <a:pt x="166" y="80"/>
                  <a:pt x="166" y="80"/>
                  <a:pt x="166" y="80"/>
                </a:cubicBezTo>
                <a:lnTo>
                  <a:pt x="112" y="42"/>
                </a:lnTo>
                <a:close/>
                <a:moveTo>
                  <a:pt x="59" y="24"/>
                </a:moveTo>
                <a:cubicBezTo>
                  <a:pt x="60" y="24"/>
                  <a:pt x="61" y="25"/>
                  <a:pt x="61" y="26"/>
                </a:cubicBezTo>
                <a:cubicBezTo>
                  <a:pt x="61" y="27"/>
                  <a:pt x="61" y="28"/>
                  <a:pt x="60" y="29"/>
                </a:cubicBezTo>
                <a:cubicBezTo>
                  <a:pt x="31" y="76"/>
                  <a:pt x="31" y="76"/>
                  <a:pt x="31" y="76"/>
                </a:cubicBezTo>
                <a:cubicBezTo>
                  <a:pt x="31" y="77"/>
                  <a:pt x="29" y="78"/>
                  <a:pt x="28" y="78"/>
                </a:cubicBezTo>
                <a:cubicBezTo>
                  <a:pt x="27" y="78"/>
                  <a:pt x="27" y="77"/>
                  <a:pt x="26" y="77"/>
                </a:cubicBezTo>
                <a:cubicBezTo>
                  <a:pt x="5" y="64"/>
                  <a:pt x="5" y="64"/>
                  <a:pt x="5" y="64"/>
                </a:cubicBezTo>
                <a:cubicBezTo>
                  <a:pt x="38" y="11"/>
                  <a:pt x="38" y="11"/>
                  <a:pt x="38" y="11"/>
                </a:cubicBezTo>
                <a:lnTo>
                  <a:pt x="59" y="24"/>
                </a:lnTo>
                <a:close/>
                <a:moveTo>
                  <a:pt x="51" y="106"/>
                </a:moveTo>
                <a:cubicBezTo>
                  <a:pt x="61" y="97"/>
                  <a:pt x="61" y="97"/>
                  <a:pt x="61" y="97"/>
                </a:cubicBezTo>
                <a:cubicBezTo>
                  <a:pt x="61" y="97"/>
                  <a:pt x="61" y="97"/>
                  <a:pt x="61" y="97"/>
                </a:cubicBezTo>
                <a:cubicBezTo>
                  <a:pt x="61" y="97"/>
                  <a:pt x="61" y="97"/>
                  <a:pt x="61" y="97"/>
                </a:cubicBezTo>
                <a:cubicBezTo>
                  <a:pt x="68" y="90"/>
                  <a:pt x="68" y="90"/>
                  <a:pt x="68" y="90"/>
                </a:cubicBezTo>
                <a:cubicBezTo>
                  <a:pt x="69" y="89"/>
                  <a:pt x="71" y="88"/>
                  <a:pt x="72" y="88"/>
                </a:cubicBezTo>
                <a:cubicBezTo>
                  <a:pt x="74" y="88"/>
                  <a:pt x="76" y="89"/>
                  <a:pt x="77" y="90"/>
                </a:cubicBezTo>
                <a:cubicBezTo>
                  <a:pt x="78" y="91"/>
                  <a:pt x="79" y="93"/>
                  <a:pt x="79" y="95"/>
                </a:cubicBezTo>
                <a:cubicBezTo>
                  <a:pt x="79" y="97"/>
                  <a:pt x="78" y="99"/>
                  <a:pt x="77" y="100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61" y="116"/>
                  <a:pt x="61" y="116"/>
                  <a:pt x="61" y="116"/>
                </a:cubicBezTo>
                <a:cubicBezTo>
                  <a:pt x="60" y="117"/>
                  <a:pt x="58" y="118"/>
                  <a:pt x="56" y="118"/>
                </a:cubicBezTo>
                <a:cubicBezTo>
                  <a:pt x="54" y="118"/>
                  <a:pt x="53" y="117"/>
                  <a:pt x="51" y="116"/>
                </a:cubicBezTo>
                <a:cubicBezTo>
                  <a:pt x="49" y="113"/>
                  <a:pt x="49" y="109"/>
                  <a:pt x="51" y="106"/>
                </a:cubicBezTo>
                <a:close/>
                <a:moveTo>
                  <a:pt x="44" y="105"/>
                </a:moveTo>
                <a:cubicBezTo>
                  <a:pt x="42" y="105"/>
                  <a:pt x="40" y="104"/>
                  <a:pt x="39" y="103"/>
                </a:cubicBezTo>
                <a:cubicBezTo>
                  <a:pt x="37" y="100"/>
                  <a:pt x="37" y="96"/>
                  <a:pt x="39" y="93"/>
                </a:cubicBezTo>
                <a:cubicBezTo>
                  <a:pt x="50" y="83"/>
                  <a:pt x="50" y="83"/>
                  <a:pt x="50" y="83"/>
                </a:cubicBezTo>
                <a:cubicBezTo>
                  <a:pt x="51" y="82"/>
                  <a:pt x="52" y="82"/>
                  <a:pt x="54" y="82"/>
                </a:cubicBezTo>
                <a:cubicBezTo>
                  <a:pt x="56" y="82"/>
                  <a:pt x="57" y="82"/>
                  <a:pt x="58" y="84"/>
                </a:cubicBezTo>
                <a:cubicBezTo>
                  <a:pt x="60" y="85"/>
                  <a:pt x="60" y="87"/>
                  <a:pt x="60" y="88"/>
                </a:cubicBezTo>
                <a:cubicBezTo>
                  <a:pt x="61" y="90"/>
                  <a:pt x="60" y="92"/>
                  <a:pt x="58" y="94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7" y="104"/>
                  <a:pt x="46" y="105"/>
                  <a:pt x="44" y="105"/>
                </a:cubicBezTo>
                <a:close/>
                <a:moveTo>
                  <a:pt x="72" y="127"/>
                </a:moveTo>
                <a:cubicBezTo>
                  <a:pt x="70" y="127"/>
                  <a:pt x="68" y="127"/>
                  <a:pt x="67" y="125"/>
                </a:cubicBezTo>
                <a:cubicBezTo>
                  <a:pt x="66" y="124"/>
                  <a:pt x="65" y="123"/>
                  <a:pt x="65" y="121"/>
                </a:cubicBezTo>
                <a:cubicBezTo>
                  <a:pt x="65" y="119"/>
                  <a:pt x="66" y="117"/>
                  <a:pt x="67" y="115"/>
                </a:cubicBezTo>
                <a:cubicBezTo>
                  <a:pt x="80" y="103"/>
                  <a:pt x="80" y="103"/>
                  <a:pt x="80" y="103"/>
                </a:cubicBezTo>
                <a:cubicBezTo>
                  <a:pt x="83" y="99"/>
                  <a:pt x="83" y="99"/>
                  <a:pt x="83" y="99"/>
                </a:cubicBezTo>
                <a:cubicBezTo>
                  <a:pt x="85" y="98"/>
                  <a:pt x="86" y="98"/>
                  <a:pt x="88" y="98"/>
                </a:cubicBezTo>
                <a:cubicBezTo>
                  <a:pt x="90" y="98"/>
                  <a:pt x="92" y="98"/>
                  <a:pt x="93" y="100"/>
                </a:cubicBezTo>
                <a:cubicBezTo>
                  <a:pt x="95" y="102"/>
                  <a:pt x="95" y="107"/>
                  <a:pt x="93" y="110"/>
                </a:cubicBezTo>
                <a:cubicBezTo>
                  <a:pt x="83" y="119"/>
                  <a:pt x="83" y="119"/>
                  <a:pt x="83" y="119"/>
                </a:cubicBezTo>
                <a:cubicBezTo>
                  <a:pt x="77" y="125"/>
                  <a:pt x="77" y="125"/>
                  <a:pt x="77" y="125"/>
                </a:cubicBezTo>
                <a:cubicBezTo>
                  <a:pt x="75" y="127"/>
                  <a:pt x="74" y="127"/>
                  <a:pt x="72" y="127"/>
                </a:cubicBezTo>
                <a:close/>
                <a:moveTo>
                  <a:pt x="91" y="134"/>
                </a:moveTo>
                <a:cubicBezTo>
                  <a:pt x="89" y="134"/>
                  <a:pt x="87" y="133"/>
                  <a:pt x="86" y="132"/>
                </a:cubicBezTo>
                <a:cubicBezTo>
                  <a:pt x="85" y="131"/>
                  <a:pt x="84" y="129"/>
                  <a:pt x="84" y="127"/>
                </a:cubicBezTo>
                <a:cubicBezTo>
                  <a:pt x="84" y="125"/>
                  <a:pt x="84" y="123"/>
                  <a:pt x="86" y="122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4" y="114"/>
                  <a:pt x="95" y="114"/>
                  <a:pt x="97" y="114"/>
                </a:cubicBezTo>
                <a:cubicBezTo>
                  <a:pt x="99" y="114"/>
                  <a:pt x="101" y="114"/>
                  <a:pt x="102" y="116"/>
                </a:cubicBezTo>
                <a:cubicBezTo>
                  <a:pt x="104" y="118"/>
                  <a:pt x="104" y="123"/>
                  <a:pt x="102" y="126"/>
                </a:cubicBezTo>
                <a:cubicBezTo>
                  <a:pt x="94" y="133"/>
                  <a:pt x="94" y="133"/>
                  <a:pt x="94" y="133"/>
                </a:cubicBezTo>
                <a:cubicBezTo>
                  <a:pt x="93" y="133"/>
                  <a:pt x="92" y="134"/>
                  <a:pt x="91" y="134"/>
                </a:cubicBezTo>
                <a:close/>
                <a:moveTo>
                  <a:pt x="152" y="75"/>
                </a:moveTo>
                <a:cubicBezTo>
                  <a:pt x="152" y="75"/>
                  <a:pt x="152" y="75"/>
                  <a:pt x="153" y="75"/>
                </a:cubicBezTo>
                <a:cubicBezTo>
                  <a:pt x="159" y="80"/>
                  <a:pt x="159" y="80"/>
                  <a:pt x="159" y="80"/>
                </a:cubicBezTo>
                <a:cubicBezTo>
                  <a:pt x="162" y="82"/>
                  <a:pt x="163" y="87"/>
                  <a:pt x="161" y="91"/>
                </a:cubicBezTo>
                <a:cubicBezTo>
                  <a:pt x="159" y="94"/>
                  <a:pt x="157" y="95"/>
                  <a:pt x="154" y="95"/>
                </a:cubicBezTo>
                <a:cubicBezTo>
                  <a:pt x="153" y="95"/>
                  <a:pt x="152" y="94"/>
                  <a:pt x="150" y="94"/>
                </a:cubicBezTo>
                <a:cubicBezTo>
                  <a:pt x="150" y="94"/>
                  <a:pt x="150" y="94"/>
                  <a:pt x="150" y="94"/>
                </a:cubicBezTo>
                <a:cubicBezTo>
                  <a:pt x="150" y="94"/>
                  <a:pt x="150" y="94"/>
                  <a:pt x="150" y="94"/>
                </a:cubicBezTo>
                <a:cubicBezTo>
                  <a:pt x="134" y="82"/>
                  <a:pt x="134" y="82"/>
                  <a:pt x="134" y="82"/>
                </a:cubicBezTo>
                <a:cubicBezTo>
                  <a:pt x="133" y="81"/>
                  <a:pt x="131" y="81"/>
                  <a:pt x="131" y="82"/>
                </a:cubicBezTo>
                <a:cubicBezTo>
                  <a:pt x="130" y="83"/>
                  <a:pt x="130" y="84"/>
                  <a:pt x="131" y="85"/>
                </a:cubicBezTo>
                <a:cubicBezTo>
                  <a:pt x="148" y="97"/>
                  <a:pt x="148" y="97"/>
                  <a:pt x="148" y="97"/>
                </a:cubicBezTo>
                <a:cubicBezTo>
                  <a:pt x="152" y="99"/>
                  <a:pt x="152" y="105"/>
                  <a:pt x="150" y="108"/>
                </a:cubicBezTo>
                <a:cubicBezTo>
                  <a:pt x="149" y="111"/>
                  <a:pt x="146" y="112"/>
                  <a:pt x="144" y="112"/>
                </a:cubicBezTo>
                <a:cubicBezTo>
                  <a:pt x="143" y="112"/>
                  <a:pt x="141" y="112"/>
                  <a:pt x="140" y="111"/>
                </a:cubicBezTo>
                <a:cubicBezTo>
                  <a:pt x="136" y="107"/>
                  <a:pt x="136" y="107"/>
                  <a:pt x="136" y="107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22" y="97"/>
                  <a:pt x="120" y="97"/>
                  <a:pt x="120" y="98"/>
                </a:cubicBezTo>
                <a:cubicBezTo>
                  <a:pt x="119" y="99"/>
                  <a:pt x="119" y="100"/>
                  <a:pt x="120" y="101"/>
                </a:cubicBezTo>
                <a:cubicBezTo>
                  <a:pt x="133" y="111"/>
                  <a:pt x="133" y="111"/>
                  <a:pt x="133" y="111"/>
                </a:cubicBezTo>
                <a:cubicBezTo>
                  <a:pt x="133" y="111"/>
                  <a:pt x="133" y="111"/>
                  <a:pt x="133" y="111"/>
                </a:cubicBezTo>
                <a:cubicBezTo>
                  <a:pt x="135" y="112"/>
                  <a:pt x="136" y="114"/>
                  <a:pt x="136" y="117"/>
                </a:cubicBezTo>
                <a:cubicBezTo>
                  <a:pt x="137" y="119"/>
                  <a:pt x="136" y="121"/>
                  <a:pt x="135" y="122"/>
                </a:cubicBezTo>
                <a:cubicBezTo>
                  <a:pt x="134" y="124"/>
                  <a:pt x="132" y="126"/>
                  <a:pt x="129" y="126"/>
                </a:cubicBezTo>
                <a:cubicBezTo>
                  <a:pt x="128" y="126"/>
                  <a:pt x="126" y="125"/>
                  <a:pt x="125" y="124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4" y="116"/>
                  <a:pt x="114" y="116"/>
                  <a:pt x="114" y="116"/>
                </a:cubicBezTo>
                <a:cubicBezTo>
                  <a:pt x="114" y="115"/>
                  <a:pt x="112" y="116"/>
                  <a:pt x="112" y="116"/>
                </a:cubicBezTo>
                <a:cubicBezTo>
                  <a:pt x="111" y="117"/>
                  <a:pt x="111" y="119"/>
                  <a:pt x="112" y="119"/>
                </a:cubicBezTo>
                <a:cubicBezTo>
                  <a:pt x="115" y="122"/>
                  <a:pt x="115" y="122"/>
                  <a:pt x="115" y="122"/>
                </a:cubicBezTo>
                <a:cubicBezTo>
                  <a:pt x="115" y="122"/>
                  <a:pt x="115" y="122"/>
                  <a:pt x="115" y="122"/>
                </a:cubicBezTo>
                <a:cubicBezTo>
                  <a:pt x="115" y="122"/>
                  <a:pt x="115" y="122"/>
                  <a:pt x="115" y="122"/>
                </a:cubicBezTo>
                <a:cubicBezTo>
                  <a:pt x="117" y="123"/>
                  <a:pt x="118" y="125"/>
                  <a:pt x="118" y="128"/>
                </a:cubicBezTo>
                <a:cubicBezTo>
                  <a:pt x="118" y="130"/>
                  <a:pt x="118" y="131"/>
                  <a:pt x="117" y="132"/>
                </a:cubicBezTo>
                <a:cubicBezTo>
                  <a:pt x="116" y="134"/>
                  <a:pt x="114" y="136"/>
                  <a:pt x="112" y="136"/>
                </a:cubicBezTo>
                <a:cubicBezTo>
                  <a:pt x="111" y="136"/>
                  <a:pt x="110" y="136"/>
                  <a:pt x="109" y="135"/>
                </a:cubicBezTo>
                <a:cubicBezTo>
                  <a:pt x="102" y="131"/>
                  <a:pt x="102" y="131"/>
                  <a:pt x="102" y="131"/>
                </a:cubicBezTo>
                <a:cubicBezTo>
                  <a:pt x="105" y="128"/>
                  <a:pt x="105" y="128"/>
                  <a:pt x="105" y="128"/>
                </a:cubicBezTo>
                <a:cubicBezTo>
                  <a:pt x="109" y="124"/>
                  <a:pt x="109" y="117"/>
                  <a:pt x="105" y="113"/>
                </a:cubicBezTo>
                <a:cubicBezTo>
                  <a:pt x="103" y="111"/>
                  <a:pt x="100" y="110"/>
                  <a:pt x="98" y="110"/>
                </a:cubicBezTo>
                <a:cubicBezTo>
                  <a:pt x="100" y="106"/>
                  <a:pt x="99" y="100"/>
                  <a:pt x="96" y="97"/>
                </a:cubicBezTo>
                <a:cubicBezTo>
                  <a:pt x="94" y="95"/>
                  <a:pt x="91" y="94"/>
                  <a:pt x="88" y="94"/>
                </a:cubicBezTo>
                <a:cubicBezTo>
                  <a:pt x="86" y="94"/>
                  <a:pt x="85" y="94"/>
                  <a:pt x="83" y="95"/>
                </a:cubicBezTo>
                <a:cubicBezTo>
                  <a:pt x="83" y="95"/>
                  <a:pt x="83" y="94"/>
                  <a:pt x="83" y="94"/>
                </a:cubicBezTo>
                <a:cubicBezTo>
                  <a:pt x="83" y="92"/>
                  <a:pt x="82" y="89"/>
                  <a:pt x="80" y="88"/>
                </a:cubicBezTo>
                <a:cubicBezTo>
                  <a:pt x="78" y="85"/>
                  <a:pt x="75" y="84"/>
                  <a:pt x="72" y="84"/>
                </a:cubicBezTo>
                <a:cubicBezTo>
                  <a:pt x="69" y="84"/>
                  <a:pt x="67" y="85"/>
                  <a:pt x="65" y="87"/>
                </a:cubicBezTo>
                <a:cubicBezTo>
                  <a:pt x="64" y="88"/>
                  <a:pt x="64" y="88"/>
                  <a:pt x="64" y="88"/>
                </a:cubicBezTo>
                <a:cubicBezTo>
                  <a:pt x="64" y="85"/>
                  <a:pt x="63" y="83"/>
                  <a:pt x="61" y="81"/>
                </a:cubicBezTo>
                <a:cubicBezTo>
                  <a:pt x="59" y="79"/>
                  <a:pt x="57" y="78"/>
                  <a:pt x="54" y="78"/>
                </a:cubicBezTo>
                <a:cubicBezTo>
                  <a:pt x="52" y="78"/>
                  <a:pt x="50" y="78"/>
                  <a:pt x="48" y="79"/>
                </a:cubicBezTo>
                <a:cubicBezTo>
                  <a:pt x="48" y="79"/>
                  <a:pt x="48" y="80"/>
                  <a:pt x="48" y="80"/>
                </a:cubicBezTo>
                <a:cubicBezTo>
                  <a:pt x="40" y="87"/>
                  <a:pt x="40" y="87"/>
                  <a:pt x="40" y="87"/>
                </a:cubicBezTo>
                <a:cubicBezTo>
                  <a:pt x="32" y="81"/>
                  <a:pt x="32" y="81"/>
                  <a:pt x="32" y="81"/>
                </a:cubicBezTo>
                <a:cubicBezTo>
                  <a:pt x="33" y="80"/>
                  <a:pt x="34" y="79"/>
                  <a:pt x="35" y="78"/>
                </a:cubicBezTo>
                <a:cubicBezTo>
                  <a:pt x="64" y="31"/>
                  <a:pt x="64" y="31"/>
                  <a:pt x="64" y="31"/>
                </a:cubicBezTo>
                <a:cubicBezTo>
                  <a:pt x="64" y="30"/>
                  <a:pt x="65" y="29"/>
                  <a:pt x="65" y="27"/>
                </a:cubicBezTo>
                <a:cubicBezTo>
                  <a:pt x="70" y="27"/>
                  <a:pt x="76" y="27"/>
                  <a:pt x="82" y="27"/>
                </a:cubicBezTo>
                <a:cubicBezTo>
                  <a:pt x="86" y="27"/>
                  <a:pt x="89" y="27"/>
                  <a:pt x="92" y="27"/>
                </a:cubicBezTo>
                <a:cubicBezTo>
                  <a:pt x="92" y="27"/>
                  <a:pt x="92" y="27"/>
                  <a:pt x="92" y="27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3"/>
                  <a:pt x="64" y="43"/>
                  <a:pt x="64" y="43"/>
                </a:cubicBezTo>
                <a:cubicBezTo>
                  <a:pt x="58" y="47"/>
                  <a:pt x="57" y="55"/>
                  <a:pt x="61" y="61"/>
                </a:cubicBezTo>
                <a:cubicBezTo>
                  <a:pt x="65" y="67"/>
                  <a:pt x="73" y="69"/>
                  <a:pt x="79" y="65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152" y="74"/>
                  <a:pt x="152" y="74"/>
                  <a:pt x="152" y="74"/>
                </a:cubicBezTo>
                <a:cubicBezTo>
                  <a:pt x="152" y="75"/>
                  <a:pt x="152" y="75"/>
                  <a:pt x="152" y="75"/>
                </a:cubicBezTo>
                <a:close/>
                <a:moveTo>
                  <a:pt x="163" y="1"/>
                </a:moveTo>
                <a:cubicBezTo>
                  <a:pt x="162" y="0"/>
                  <a:pt x="162" y="0"/>
                  <a:pt x="161" y="0"/>
                </a:cubicBezTo>
                <a:cubicBezTo>
                  <a:pt x="161" y="0"/>
                  <a:pt x="160" y="0"/>
                  <a:pt x="160" y="0"/>
                </a:cubicBezTo>
                <a:cubicBezTo>
                  <a:pt x="137" y="16"/>
                  <a:pt x="137" y="16"/>
                  <a:pt x="137" y="16"/>
                </a:cubicBezTo>
                <a:cubicBezTo>
                  <a:pt x="135" y="17"/>
                  <a:pt x="134" y="19"/>
                  <a:pt x="134" y="21"/>
                </a:cubicBezTo>
                <a:cubicBezTo>
                  <a:pt x="131" y="20"/>
                  <a:pt x="126" y="20"/>
                  <a:pt x="122" y="20"/>
                </a:cubicBezTo>
                <a:cubicBezTo>
                  <a:pt x="114" y="20"/>
                  <a:pt x="107" y="21"/>
                  <a:pt x="99" y="24"/>
                </a:cubicBezTo>
                <a:cubicBezTo>
                  <a:pt x="95" y="23"/>
                  <a:pt x="89" y="23"/>
                  <a:pt x="82" y="23"/>
                </a:cubicBezTo>
                <a:cubicBezTo>
                  <a:pt x="75" y="23"/>
                  <a:pt x="69" y="23"/>
                  <a:pt x="64" y="23"/>
                </a:cubicBezTo>
                <a:cubicBezTo>
                  <a:pt x="63" y="22"/>
                  <a:pt x="62" y="21"/>
                  <a:pt x="61" y="20"/>
                </a:cubicBezTo>
                <a:cubicBezTo>
                  <a:pt x="39" y="6"/>
                  <a:pt x="39" y="6"/>
                  <a:pt x="39" y="6"/>
                </a:cubicBezTo>
                <a:cubicBezTo>
                  <a:pt x="38" y="6"/>
                  <a:pt x="38" y="6"/>
                  <a:pt x="37" y="6"/>
                </a:cubicBezTo>
                <a:cubicBezTo>
                  <a:pt x="37" y="6"/>
                  <a:pt x="36" y="7"/>
                  <a:pt x="36" y="7"/>
                </a:cubicBezTo>
                <a:cubicBezTo>
                  <a:pt x="1" y="64"/>
                  <a:pt x="1" y="64"/>
                  <a:pt x="1" y="64"/>
                </a:cubicBezTo>
                <a:cubicBezTo>
                  <a:pt x="0" y="65"/>
                  <a:pt x="1" y="66"/>
                  <a:pt x="2" y="67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1"/>
                  <a:pt x="25" y="81"/>
                  <a:pt x="26" y="81"/>
                </a:cubicBezTo>
                <a:cubicBezTo>
                  <a:pt x="37" y="89"/>
                  <a:pt x="37" y="89"/>
                  <a:pt x="37" y="89"/>
                </a:cubicBezTo>
                <a:cubicBezTo>
                  <a:pt x="36" y="90"/>
                  <a:pt x="36" y="90"/>
                  <a:pt x="36" y="90"/>
                </a:cubicBezTo>
                <a:cubicBezTo>
                  <a:pt x="32" y="94"/>
                  <a:pt x="32" y="101"/>
                  <a:pt x="36" y="106"/>
                </a:cubicBezTo>
                <a:cubicBezTo>
                  <a:pt x="38" y="108"/>
                  <a:pt x="41" y="109"/>
                  <a:pt x="44" y="109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5" y="109"/>
                  <a:pt x="45" y="109"/>
                  <a:pt x="46" y="109"/>
                </a:cubicBezTo>
                <a:cubicBezTo>
                  <a:pt x="45" y="112"/>
                  <a:pt x="46" y="116"/>
                  <a:pt x="48" y="119"/>
                </a:cubicBezTo>
                <a:cubicBezTo>
                  <a:pt x="51" y="121"/>
                  <a:pt x="53" y="122"/>
                  <a:pt x="56" y="122"/>
                </a:cubicBezTo>
                <a:cubicBezTo>
                  <a:pt x="58" y="122"/>
                  <a:pt x="60" y="122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1" y="124"/>
                  <a:pt x="62" y="126"/>
                  <a:pt x="64" y="128"/>
                </a:cubicBezTo>
                <a:cubicBezTo>
                  <a:pt x="66" y="130"/>
                  <a:pt x="69" y="131"/>
                  <a:pt x="72" y="131"/>
                </a:cubicBezTo>
                <a:cubicBezTo>
                  <a:pt x="75" y="131"/>
                  <a:pt x="77" y="130"/>
                  <a:pt x="79" y="128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80" y="130"/>
                  <a:pt x="81" y="133"/>
                  <a:pt x="83" y="134"/>
                </a:cubicBezTo>
                <a:cubicBezTo>
                  <a:pt x="85" y="137"/>
                  <a:pt x="88" y="138"/>
                  <a:pt x="91" y="138"/>
                </a:cubicBezTo>
                <a:cubicBezTo>
                  <a:pt x="93" y="138"/>
                  <a:pt x="94" y="137"/>
                  <a:pt x="96" y="136"/>
                </a:cubicBezTo>
                <a:cubicBezTo>
                  <a:pt x="96" y="136"/>
                  <a:pt x="96" y="136"/>
                  <a:pt x="96" y="136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106" y="138"/>
                  <a:pt x="106" y="138"/>
                  <a:pt x="106" y="138"/>
                </a:cubicBezTo>
                <a:cubicBezTo>
                  <a:pt x="108" y="139"/>
                  <a:pt x="110" y="140"/>
                  <a:pt x="112" y="140"/>
                </a:cubicBezTo>
                <a:cubicBezTo>
                  <a:pt x="116" y="140"/>
                  <a:pt x="119" y="137"/>
                  <a:pt x="120" y="134"/>
                </a:cubicBezTo>
                <a:cubicBezTo>
                  <a:pt x="122" y="132"/>
                  <a:pt x="122" y="130"/>
                  <a:pt x="122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25" y="129"/>
                  <a:pt x="127" y="130"/>
                  <a:pt x="129" y="130"/>
                </a:cubicBezTo>
                <a:cubicBezTo>
                  <a:pt x="133" y="130"/>
                  <a:pt x="137" y="128"/>
                  <a:pt x="139" y="124"/>
                </a:cubicBezTo>
                <a:cubicBezTo>
                  <a:pt x="140" y="122"/>
                  <a:pt x="141" y="119"/>
                  <a:pt x="140" y="116"/>
                </a:cubicBezTo>
                <a:cubicBezTo>
                  <a:pt x="140" y="116"/>
                  <a:pt x="140" y="116"/>
                  <a:pt x="140" y="115"/>
                </a:cubicBezTo>
                <a:cubicBezTo>
                  <a:pt x="142" y="116"/>
                  <a:pt x="143" y="116"/>
                  <a:pt x="144" y="116"/>
                </a:cubicBezTo>
                <a:cubicBezTo>
                  <a:pt x="148" y="116"/>
                  <a:pt x="151" y="114"/>
                  <a:pt x="153" y="110"/>
                </a:cubicBezTo>
                <a:cubicBezTo>
                  <a:pt x="156" y="107"/>
                  <a:pt x="156" y="103"/>
                  <a:pt x="154" y="99"/>
                </a:cubicBezTo>
                <a:cubicBezTo>
                  <a:pt x="158" y="99"/>
                  <a:pt x="162" y="97"/>
                  <a:pt x="164" y="93"/>
                </a:cubicBezTo>
                <a:cubicBezTo>
                  <a:pt x="166" y="90"/>
                  <a:pt x="166" y="87"/>
                  <a:pt x="166" y="84"/>
                </a:cubicBezTo>
                <a:cubicBezTo>
                  <a:pt x="166" y="84"/>
                  <a:pt x="166" y="84"/>
                  <a:pt x="166" y="84"/>
                </a:cubicBezTo>
                <a:cubicBezTo>
                  <a:pt x="166" y="84"/>
                  <a:pt x="167" y="84"/>
                  <a:pt x="167" y="84"/>
                </a:cubicBezTo>
                <a:cubicBezTo>
                  <a:pt x="177" y="78"/>
                  <a:pt x="177" y="78"/>
                  <a:pt x="177" y="78"/>
                </a:cubicBezTo>
                <a:cubicBezTo>
                  <a:pt x="177" y="78"/>
                  <a:pt x="178" y="77"/>
                  <a:pt x="179" y="77"/>
                </a:cubicBezTo>
                <a:cubicBezTo>
                  <a:pt x="201" y="62"/>
                  <a:pt x="201" y="62"/>
                  <a:pt x="201" y="62"/>
                </a:cubicBezTo>
                <a:cubicBezTo>
                  <a:pt x="202" y="61"/>
                  <a:pt x="202" y="60"/>
                  <a:pt x="202" y="59"/>
                </a:cubicBezTo>
                <a:lnTo>
                  <a:pt x="163" y="1"/>
                </a:lnTo>
                <a:close/>
              </a:path>
            </a:pathLst>
          </a:custGeom>
          <a:noFill/>
          <a:ln w="317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4064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350169" y="1404176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5CA6DBEF-DDC5-491F-9AE9-82AEE5A5CB25}"/>
              </a:ext>
            </a:extLst>
          </p:cNvPr>
          <p:cNvCxnSpPr/>
          <p:nvPr userDrawn="1"/>
        </p:nvCxnSpPr>
        <p:spPr>
          <a:xfrm>
            <a:off x="4391978" y="792099"/>
            <a:ext cx="3600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tel 5">
            <a:extLst>
              <a:ext uri="{FF2B5EF4-FFF2-40B4-BE49-F238E27FC236}">
                <a16:creationId xmlns:a16="http://schemas.microsoft.com/office/drawing/2014/main" id="{CD3297FD-53CA-4DC9-8BC1-ECC87893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B390E378-F10F-4835-9FC1-3CA80A2777E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024378" y="1404176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C97D1DF4-2E9D-46A9-8C5A-0A490ED4EF6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680585" y="1404176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9B869D22-1886-46B4-BDA2-69E091A73117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36792" y="1404176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7" name="Plassholder for tekst 6">
            <a:extLst>
              <a:ext uri="{FF2B5EF4-FFF2-40B4-BE49-F238E27FC236}">
                <a16:creationId xmlns:a16="http://schemas.microsoft.com/office/drawing/2014/main" id="{6F8297AD-FF98-4C68-8AB4-E907DB70B2A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124265" y="2988374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8" name="Plassholder for tekst 6">
            <a:extLst>
              <a:ext uri="{FF2B5EF4-FFF2-40B4-BE49-F238E27FC236}">
                <a16:creationId xmlns:a16="http://schemas.microsoft.com/office/drawing/2014/main" id="{1B68B23C-685B-4270-AE24-4E067545069F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780473" y="2988374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9" name="Plassholder for tekst 6">
            <a:extLst>
              <a:ext uri="{FF2B5EF4-FFF2-40B4-BE49-F238E27FC236}">
                <a16:creationId xmlns:a16="http://schemas.microsoft.com/office/drawing/2014/main" id="{B170C6F5-300E-4832-A0F6-8070C613FAC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454682" y="2988374"/>
            <a:ext cx="1440000" cy="1440000"/>
          </a:xfrm>
          <a:prstGeom prst="ellipse">
            <a:avLst/>
          </a:prstGeom>
          <a:solidFill>
            <a:schemeClr val="lt1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19474977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6">
            <a:extLst>
              <a:ext uri="{FF2B5EF4-FFF2-40B4-BE49-F238E27FC236}">
                <a16:creationId xmlns:a16="http://schemas.microsoft.com/office/drawing/2014/main" id="{43DB01F9-409A-4AF0-AF01-4F2373754C64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80023" y="1800225"/>
            <a:ext cx="1368000" cy="1368000"/>
          </a:xfrm>
          <a:prstGeom prst="ellipse">
            <a:avLst/>
          </a:prstGeom>
          <a:solidFill>
            <a:srgbClr val="EAE7E3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800" b="1">
                <a:solidFill>
                  <a:schemeClr val="dk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dk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5EA600-C76A-49CF-9751-5BA3094810F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63214" y="1800225"/>
            <a:ext cx="1368000" cy="1368000"/>
          </a:xfrm>
          <a:prstGeom prst="ellipse">
            <a:avLst/>
          </a:prstGeom>
          <a:solidFill>
            <a:srgbClr val="EAE7E3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800" b="1">
                <a:solidFill>
                  <a:schemeClr val="dk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dk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385061C1-EEDB-43F3-8325-7AD1FACC700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46405" y="1800225"/>
            <a:ext cx="1368000" cy="1368000"/>
          </a:xfrm>
          <a:prstGeom prst="ellipse">
            <a:avLst/>
          </a:prstGeom>
          <a:solidFill>
            <a:srgbClr val="EAE7E3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800" b="1">
                <a:solidFill>
                  <a:schemeClr val="dk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dk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24052E96-3C28-4ED6-97EE-B3EEB962BC3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4629596" y="1800225"/>
            <a:ext cx="1368000" cy="1368000"/>
          </a:xfrm>
          <a:prstGeom prst="ellipse">
            <a:avLst/>
          </a:prstGeom>
          <a:solidFill>
            <a:srgbClr val="EAE7E3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800" b="1">
                <a:solidFill>
                  <a:schemeClr val="dk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dk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F4CB1C04-DF94-4A79-8953-C84527A4D3ED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112787" y="1800225"/>
            <a:ext cx="1368000" cy="1368000"/>
          </a:xfrm>
          <a:prstGeom prst="ellipse">
            <a:avLst/>
          </a:prstGeom>
          <a:solidFill>
            <a:srgbClr val="EAE7E3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800" b="1">
                <a:solidFill>
                  <a:schemeClr val="dk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dk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843C729D-6208-4876-955C-5B03E080E5C9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7595977" y="1800225"/>
            <a:ext cx="1368000" cy="1368000"/>
          </a:xfrm>
          <a:prstGeom prst="ellipse">
            <a:avLst/>
          </a:prstGeom>
          <a:solidFill>
            <a:srgbClr val="EAE7E3"/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800" b="1">
                <a:solidFill>
                  <a:schemeClr val="dk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900" b="1">
                <a:solidFill>
                  <a:schemeClr val="dk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4223495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Organisasjons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ktangel 120">
            <a:extLst>
              <a:ext uri="{FF2B5EF4-FFF2-40B4-BE49-F238E27FC236}">
                <a16:creationId xmlns:a16="http://schemas.microsoft.com/office/drawing/2014/main" id="{2A762F0E-DAED-442C-9722-77C4601440B0}"/>
              </a:ext>
            </a:extLst>
          </p:cNvPr>
          <p:cNvSpPr/>
          <p:nvPr userDrawn="1"/>
        </p:nvSpPr>
        <p:spPr>
          <a:xfrm>
            <a:off x="0" y="792099"/>
            <a:ext cx="9144000" cy="4352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bk object 32">
            <a:extLst>
              <a:ext uri="{FF2B5EF4-FFF2-40B4-BE49-F238E27FC236}">
                <a16:creationId xmlns:a16="http://schemas.microsoft.com/office/drawing/2014/main" id="{320A2573-461D-4715-B3EA-0B1729539C83}"/>
              </a:ext>
            </a:extLst>
          </p:cNvPr>
          <p:cNvSpPr/>
          <p:nvPr userDrawn="1"/>
        </p:nvSpPr>
        <p:spPr>
          <a:xfrm>
            <a:off x="8093836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 spc="-5">
                <a:latin typeface="+mn-lt"/>
                <a:cs typeface="Arial"/>
              </a:rPr>
              <a:t>Naturfag-  senteret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03" name="Oval 5">
            <a:extLst>
              <a:ext uri="{FF2B5EF4-FFF2-40B4-BE49-F238E27FC236}">
                <a16:creationId xmlns:a16="http://schemas.microsoft.com/office/drawing/2014/main" id="{66535AE8-B02F-408A-A411-1D9B57603F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450" y="2617180"/>
            <a:ext cx="52005" cy="53374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4" name="Oval 6">
            <a:extLst>
              <a:ext uri="{FF2B5EF4-FFF2-40B4-BE49-F238E27FC236}">
                <a16:creationId xmlns:a16="http://schemas.microsoft.com/office/drawing/2014/main" id="{0015D63D-E180-4F42-BA3B-5F716646B1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80762" y="2702031"/>
            <a:ext cx="46531" cy="49268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5" name="Oval 7">
            <a:extLst>
              <a:ext uri="{FF2B5EF4-FFF2-40B4-BE49-F238E27FC236}">
                <a16:creationId xmlns:a16="http://schemas.microsoft.com/office/drawing/2014/main" id="{2DCAFFD3-4BB9-49AF-83AA-AF9CC3436E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7185" y="2788251"/>
            <a:ext cx="43794" cy="43794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6" name="Oval 8">
            <a:extLst>
              <a:ext uri="{FF2B5EF4-FFF2-40B4-BE49-F238E27FC236}">
                <a16:creationId xmlns:a16="http://schemas.microsoft.com/office/drawing/2014/main" id="{A619F8B8-6B44-4A1E-A654-366579FB10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51927" y="2851205"/>
            <a:ext cx="38320" cy="34214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7" name="Oval 9">
            <a:extLst>
              <a:ext uri="{FF2B5EF4-FFF2-40B4-BE49-F238E27FC236}">
                <a16:creationId xmlns:a16="http://schemas.microsoft.com/office/drawing/2014/main" id="{AB6CAD7C-A865-4C44-82DB-1CE6D186C3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27198" y="2871733"/>
            <a:ext cx="31477" cy="31477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8" name="Oval 10">
            <a:extLst>
              <a:ext uri="{FF2B5EF4-FFF2-40B4-BE49-F238E27FC236}">
                <a16:creationId xmlns:a16="http://schemas.microsoft.com/office/drawing/2014/main" id="{E75317FB-45EE-4BE4-8DF5-958E660CF2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94258" y="2853942"/>
            <a:ext cx="31477" cy="28740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9" name="Oval 11">
            <a:extLst>
              <a:ext uri="{FF2B5EF4-FFF2-40B4-BE49-F238E27FC236}">
                <a16:creationId xmlns:a16="http://schemas.microsoft.com/office/drawing/2014/main" id="{2672F6D1-2437-4F09-A54F-F155521909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31209" y="2806042"/>
            <a:ext cx="28740" cy="26003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0" name="Oval 12">
            <a:extLst>
              <a:ext uri="{FF2B5EF4-FFF2-40B4-BE49-F238E27FC236}">
                <a16:creationId xmlns:a16="http://schemas.microsoft.com/office/drawing/2014/main" id="{4EE95427-F7DC-4DD7-A8FA-05DD82D8EE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33946" y="2745825"/>
            <a:ext cx="26003" cy="26003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1" name="Oval 13">
            <a:extLst>
              <a:ext uri="{FF2B5EF4-FFF2-40B4-BE49-F238E27FC236}">
                <a16:creationId xmlns:a16="http://schemas.microsoft.com/office/drawing/2014/main" id="{489F9B8A-4925-49F5-97E5-B9EB1B1B2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10681" y="2702031"/>
            <a:ext cx="23266" cy="23266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2" name="Oval 14">
            <a:extLst>
              <a:ext uri="{FF2B5EF4-FFF2-40B4-BE49-F238E27FC236}">
                <a16:creationId xmlns:a16="http://schemas.microsoft.com/office/drawing/2014/main" id="{2F410A85-72AB-4B8A-AB0C-24D493EE0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65518" y="2682871"/>
            <a:ext cx="19160" cy="19160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3" name="Oval 15">
            <a:extLst>
              <a:ext uri="{FF2B5EF4-FFF2-40B4-BE49-F238E27FC236}">
                <a16:creationId xmlns:a16="http://schemas.microsoft.com/office/drawing/2014/main" id="{75902A6D-021B-4FB6-B14E-FF98ADC695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21724" y="2688346"/>
            <a:ext cx="20528" cy="20528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4" name="Oval 16">
            <a:extLst>
              <a:ext uri="{FF2B5EF4-FFF2-40B4-BE49-F238E27FC236}">
                <a16:creationId xmlns:a16="http://schemas.microsoft.com/office/drawing/2014/main" id="{5E839F74-5601-43D6-B470-03F7B93B49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92984" y="2719823"/>
            <a:ext cx="17791" cy="15054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5" name="Oval 17">
            <a:extLst>
              <a:ext uri="{FF2B5EF4-FFF2-40B4-BE49-F238E27FC236}">
                <a16:creationId xmlns:a16="http://schemas.microsoft.com/office/drawing/2014/main" id="{16795885-F189-49C8-83F4-19A79BC736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90247" y="2759511"/>
            <a:ext cx="13686" cy="15054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6" name="Oval 18">
            <a:extLst>
              <a:ext uri="{FF2B5EF4-FFF2-40B4-BE49-F238E27FC236}">
                <a16:creationId xmlns:a16="http://schemas.microsoft.com/office/drawing/2014/main" id="{47252BA1-9E05-4B38-9C08-2F170D4300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10776" y="2790988"/>
            <a:ext cx="10949" cy="12317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7" name="Oval 19">
            <a:extLst>
              <a:ext uri="{FF2B5EF4-FFF2-40B4-BE49-F238E27FC236}">
                <a16:creationId xmlns:a16="http://schemas.microsoft.com/office/drawing/2014/main" id="{527C56B4-FED3-465A-89BA-1B3FBD9C30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42253" y="2800568"/>
            <a:ext cx="10949" cy="10949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8" name="Oval 20">
            <a:extLst>
              <a:ext uri="{FF2B5EF4-FFF2-40B4-BE49-F238E27FC236}">
                <a16:creationId xmlns:a16="http://schemas.microsoft.com/office/drawing/2014/main" id="{292A1962-C3A0-4633-98B1-D76CBACA7A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70992" y="2788251"/>
            <a:ext cx="8211" cy="12317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9" name="Oval 21">
            <a:extLst>
              <a:ext uri="{FF2B5EF4-FFF2-40B4-BE49-F238E27FC236}">
                <a16:creationId xmlns:a16="http://schemas.microsoft.com/office/drawing/2014/main" id="{27096365-3D0A-4B9F-9756-54A2A05E50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13513" y="2567912"/>
            <a:ext cx="60217" cy="60217"/>
          </a:xfrm>
          <a:prstGeom prst="ellipse">
            <a:avLst/>
          </a:pr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5" name="bk object 27">
            <a:extLst>
              <a:ext uri="{FF2B5EF4-FFF2-40B4-BE49-F238E27FC236}">
                <a16:creationId xmlns:a16="http://schemas.microsoft.com/office/drawing/2014/main" id="{C08A8E3E-1B7E-4E58-9BF3-468A523FF5A7}"/>
              </a:ext>
            </a:extLst>
          </p:cNvPr>
          <p:cNvSpPr/>
          <p:nvPr userDrawn="1"/>
        </p:nvSpPr>
        <p:spPr>
          <a:xfrm>
            <a:off x="7235228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 dirty="0">
                <a:latin typeface="+mn-lt"/>
                <a:cs typeface="Arial"/>
              </a:rPr>
              <a:t>Institutt</a:t>
            </a:r>
            <a:r>
              <a:rPr lang="nb-NO" sz="600" b="1" spc="-90" dirty="0">
                <a:latin typeface="+mn-lt"/>
                <a:cs typeface="Arial"/>
              </a:rPr>
              <a:t> </a:t>
            </a:r>
            <a:r>
              <a:rPr lang="nb-NO" sz="600" b="1" dirty="0">
                <a:latin typeface="+mn-lt"/>
                <a:cs typeface="Arial"/>
              </a:rPr>
              <a:t>for  teknologi-  </a:t>
            </a:r>
            <a:r>
              <a:rPr lang="nb-NO" sz="600" b="1" spc="-5" dirty="0">
                <a:latin typeface="+mn-lt"/>
                <a:cs typeface="Arial"/>
              </a:rPr>
              <a:t>systemer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6" name="bk object 19">
            <a:extLst>
              <a:ext uri="{FF2B5EF4-FFF2-40B4-BE49-F238E27FC236}">
                <a16:creationId xmlns:a16="http://schemas.microsoft.com/office/drawing/2014/main" id="{C8E24BEF-5BD3-46A6-A494-41B102675907}"/>
              </a:ext>
            </a:extLst>
          </p:cNvPr>
          <p:cNvSpPr/>
          <p:nvPr userDrawn="1"/>
        </p:nvSpPr>
        <p:spPr>
          <a:xfrm>
            <a:off x="6376619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0"/>
              </a:spcBef>
            </a:pPr>
            <a:r>
              <a:rPr lang="nb-NO" sz="600" b="1">
                <a:latin typeface="+mn-lt"/>
                <a:cs typeface="Arial"/>
              </a:rPr>
              <a:t>Institutt</a:t>
            </a:r>
            <a:r>
              <a:rPr lang="nb-NO" sz="600" b="1" spc="-100">
                <a:latin typeface="+mn-lt"/>
                <a:cs typeface="Arial"/>
              </a:rPr>
              <a:t> </a:t>
            </a:r>
            <a:r>
              <a:rPr lang="nb-NO" sz="600" b="1">
                <a:latin typeface="+mn-lt"/>
                <a:cs typeface="Arial"/>
              </a:rPr>
              <a:t>for  teoretisk  </a:t>
            </a:r>
            <a:r>
              <a:rPr lang="nb-NO" sz="600" b="1" spc="-5">
                <a:latin typeface="+mn-lt"/>
                <a:cs typeface="Arial"/>
              </a:rPr>
              <a:t>astro</a:t>
            </a:r>
            <a:r>
              <a:rPr lang="nb-NO" sz="600" b="1">
                <a:latin typeface="+mn-lt"/>
                <a:cs typeface="Arial"/>
              </a:rPr>
              <a:t>fysikk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4" name="bk object 17">
            <a:extLst>
              <a:ext uri="{FF2B5EF4-FFF2-40B4-BE49-F238E27FC236}">
                <a16:creationId xmlns:a16="http://schemas.microsoft.com/office/drawing/2014/main" id="{52CC61E9-0C41-4DD3-8FB5-92C0092C56C5}"/>
              </a:ext>
            </a:extLst>
          </p:cNvPr>
          <p:cNvSpPr/>
          <p:nvPr userDrawn="1"/>
        </p:nvSpPr>
        <p:spPr>
          <a:xfrm>
            <a:off x="5518010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>
                <a:latin typeface="+mn-lt"/>
                <a:cs typeface="Arial"/>
              </a:rPr>
              <a:t>Institutt</a:t>
            </a:r>
            <a:r>
              <a:rPr lang="nb-NO" sz="600" b="1" spc="-80">
                <a:latin typeface="+mn-lt"/>
                <a:cs typeface="Arial"/>
              </a:rPr>
              <a:t> </a:t>
            </a:r>
            <a:r>
              <a:rPr lang="nb-NO" sz="600" b="1">
                <a:latin typeface="+mn-lt"/>
                <a:cs typeface="Arial"/>
              </a:rPr>
              <a:t>for  informatikk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8" name="bk object 30">
            <a:extLst>
              <a:ext uri="{FF2B5EF4-FFF2-40B4-BE49-F238E27FC236}">
                <a16:creationId xmlns:a16="http://schemas.microsoft.com/office/drawing/2014/main" id="{5F81395A-6652-46E1-A858-704EDEEAD2E5}"/>
              </a:ext>
            </a:extLst>
          </p:cNvPr>
          <p:cNvSpPr/>
          <p:nvPr userDrawn="1"/>
        </p:nvSpPr>
        <p:spPr>
          <a:xfrm>
            <a:off x="4659401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>
                <a:latin typeface="+mn-lt"/>
                <a:cs typeface="Arial"/>
              </a:rPr>
              <a:t>Fysisk  institutt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7" name="bk object 29">
            <a:extLst>
              <a:ext uri="{FF2B5EF4-FFF2-40B4-BE49-F238E27FC236}">
                <a16:creationId xmlns:a16="http://schemas.microsoft.com/office/drawing/2014/main" id="{B454876B-A4B9-49D0-B3FE-B79F80B1F17F}"/>
              </a:ext>
            </a:extLst>
          </p:cNvPr>
          <p:cNvSpPr/>
          <p:nvPr userDrawn="1"/>
        </p:nvSpPr>
        <p:spPr>
          <a:xfrm>
            <a:off x="3800792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 spc="-5" dirty="0">
                <a:latin typeface="+mn-lt"/>
                <a:cs typeface="Arial"/>
              </a:rPr>
              <a:t>Kjemisk  </a:t>
            </a:r>
            <a:r>
              <a:rPr lang="nb-NO" sz="600" b="1" dirty="0">
                <a:latin typeface="+mn-lt"/>
                <a:cs typeface="Arial"/>
              </a:rPr>
              <a:t>institutt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5" name="bk object 18">
            <a:extLst>
              <a:ext uri="{FF2B5EF4-FFF2-40B4-BE49-F238E27FC236}">
                <a16:creationId xmlns:a16="http://schemas.microsoft.com/office/drawing/2014/main" id="{3B5CC6D1-D0CA-43C2-9F66-B2AD7AA01DEB}"/>
              </a:ext>
            </a:extLst>
          </p:cNvPr>
          <p:cNvSpPr/>
          <p:nvPr userDrawn="1"/>
        </p:nvSpPr>
        <p:spPr>
          <a:xfrm>
            <a:off x="2083574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4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>
                <a:latin typeface="+mn-lt"/>
                <a:cs typeface="Arial"/>
              </a:rPr>
              <a:t>Institutt</a:t>
            </a:r>
            <a:r>
              <a:rPr lang="nb-NO" sz="600" b="1" spc="-90">
                <a:latin typeface="+mn-lt"/>
                <a:cs typeface="Arial"/>
              </a:rPr>
              <a:t> </a:t>
            </a:r>
            <a:r>
              <a:rPr lang="nb-NO" sz="600" b="1">
                <a:latin typeface="+mn-lt"/>
                <a:cs typeface="Arial"/>
              </a:rPr>
              <a:t>for  geofag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7" name="bk object 20">
            <a:extLst>
              <a:ext uri="{FF2B5EF4-FFF2-40B4-BE49-F238E27FC236}">
                <a16:creationId xmlns:a16="http://schemas.microsoft.com/office/drawing/2014/main" id="{C887E333-7AD0-42ED-BE58-EBCEB284093D}"/>
              </a:ext>
            </a:extLst>
          </p:cNvPr>
          <p:cNvSpPr/>
          <p:nvPr userDrawn="1"/>
        </p:nvSpPr>
        <p:spPr>
          <a:xfrm>
            <a:off x="1224965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4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72000" tIns="0" rIns="72000" bIns="72000" rtlCol="0" anchor="b">
            <a:normAutofit/>
          </a:bodyPr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>
                <a:latin typeface="+mn-lt"/>
                <a:cs typeface="Arial"/>
              </a:rPr>
              <a:t>Farmasøytisk  institutt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9" name="bk object 31">
            <a:extLst>
              <a:ext uri="{FF2B5EF4-FFF2-40B4-BE49-F238E27FC236}">
                <a16:creationId xmlns:a16="http://schemas.microsoft.com/office/drawing/2014/main" id="{948456BC-3DFD-40FD-AA97-6362EDA593D0}"/>
              </a:ext>
            </a:extLst>
          </p:cNvPr>
          <p:cNvSpPr/>
          <p:nvPr userDrawn="1"/>
        </p:nvSpPr>
        <p:spPr>
          <a:xfrm>
            <a:off x="366344" y="2474252"/>
            <a:ext cx="683895" cy="716915"/>
          </a:xfrm>
          <a:custGeom>
            <a:avLst/>
            <a:gdLst/>
            <a:ahLst/>
            <a:cxnLst/>
            <a:rect l="l" t="t" r="r" b="b"/>
            <a:pathLst>
              <a:path w="683894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0" tIns="0" rIns="0" bIns="72000" rtlCol="0" anchor="b"/>
          <a:lstStyle/>
          <a:p>
            <a:pPr marL="0" marR="5080" indent="0" algn="ctr">
              <a:lnSpc>
                <a:spcPct val="100000"/>
              </a:lnSpc>
              <a:spcBef>
                <a:spcPts val="0"/>
              </a:spcBef>
            </a:pPr>
            <a:r>
              <a:rPr lang="nb-NO" sz="600" b="1">
                <a:latin typeface="+mn-lt"/>
                <a:cs typeface="Arial"/>
              </a:rPr>
              <a:t>Institutt for  biovitenskap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00" name="object 64">
            <a:extLst>
              <a:ext uri="{FF2B5EF4-FFF2-40B4-BE49-F238E27FC236}">
                <a16:creationId xmlns:a16="http://schemas.microsoft.com/office/drawing/2014/main" id="{E0ECF114-55CE-4AEA-8BA6-00047B1D90BC}"/>
              </a:ext>
            </a:extLst>
          </p:cNvPr>
          <p:cNvSpPr txBox="1"/>
          <p:nvPr userDrawn="1"/>
        </p:nvSpPr>
        <p:spPr>
          <a:xfrm>
            <a:off x="2942183" y="2474252"/>
            <a:ext cx="683895" cy="710634"/>
          </a:xfrm>
          <a:prstGeom prst="rect">
            <a:avLst/>
          </a:prstGeom>
          <a:solidFill>
            <a:srgbClr val="E4E0DB"/>
          </a:solidFill>
        </p:spPr>
        <p:txBody>
          <a:bodyPr vert="horz" wrap="square" lIns="0" tIns="0" rIns="0" bIns="72000" rtlCol="0" anchor="b">
            <a:normAutofit/>
          </a:bodyPr>
          <a:lstStyle/>
          <a:p>
            <a:pPr marL="0" marR="10795" indent="0" algn="ctr">
              <a:lnSpc>
                <a:spcPct val="100000"/>
              </a:lnSpc>
              <a:spcBef>
                <a:spcPts val="920"/>
              </a:spcBef>
            </a:pPr>
            <a:r>
              <a:rPr sz="600" b="1" dirty="0" err="1">
                <a:latin typeface="Arial"/>
                <a:cs typeface="Arial"/>
              </a:rPr>
              <a:t>Matematisk</a:t>
            </a:r>
            <a:r>
              <a:rPr sz="600" b="1" dirty="0">
                <a:latin typeface="Arial"/>
                <a:cs typeface="Arial"/>
              </a:rPr>
              <a:t>  institutt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2" name="Tittel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bk object 21">
            <a:extLst>
              <a:ext uri="{FF2B5EF4-FFF2-40B4-BE49-F238E27FC236}">
                <a16:creationId xmlns:a16="http://schemas.microsoft.com/office/drawing/2014/main" id="{1161F1DA-DCE1-43CE-A718-5C51F99ECB63}"/>
              </a:ext>
            </a:extLst>
          </p:cNvPr>
          <p:cNvSpPr/>
          <p:nvPr userDrawn="1"/>
        </p:nvSpPr>
        <p:spPr>
          <a:xfrm>
            <a:off x="2058221" y="3563278"/>
            <a:ext cx="774097" cy="658882"/>
          </a:xfrm>
          <a:custGeom>
            <a:avLst/>
            <a:gdLst/>
            <a:ahLst/>
            <a:cxnLst/>
            <a:rect l="l" t="t" r="r" b="b"/>
            <a:pathLst>
              <a:path w="683894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36000" tIns="0" rIns="36000" bIns="0" rtlCol="0" anchor="ctr"/>
          <a:lstStyle/>
          <a:p>
            <a:pPr algn="ctr"/>
            <a:r>
              <a:rPr lang="nb-NO" sz="600" b="1" dirty="0"/>
              <a:t>Jordens utvikling</a:t>
            </a:r>
          </a:p>
          <a:p>
            <a:pPr algn="ctr"/>
            <a:r>
              <a:rPr lang="nb-NO" sz="600" b="1" dirty="0"/>
              <a:t>og dynamikk  (CEED)</a:t>
            </a:r>
          </a:p>
          <a:p>
            <a:pPr algn="ctr"/>
            <a:r>
              <a:rPr lang="nb-NO" sz="600" b="1" dirty="0"/>
              <a:t>SFF</a:t>
            </a:r>
          </a:p>
        </p:txBody>
      </p:sp>
      <p:sp>
        <p:nvSpPr>
          <p:cNvPr id="9" name="bk object 22">
            <a:extLst>
              <a:ext uri="{FF2B5EF4-FFF2-40B4-BE49-F238E27FC236}">
                <a16:creationId xmlns:a16="http://schemas.microsoft.com/office/drawing/2014/main" id="{E6A93F78-2732-4C65-95F2-B6CE5F14C8DC}"/>
              </a:ext>
            </a:extLst>
          </p:cNvPr>
          <p:cNvSpPr/>
          <p:nvPr userDrawn="1"/>
        </p:nvSpPr>
        <p:spPr>
          <a:xfrm>
            <a:off x="4603556" y="3563278"/>
            <a:ext cx="774097" cy="658882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0" tIns="36000" rIns="0" bIns="36000" rtlCol="0" anchor="ctr"/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en-US" sz="600" b="1" spc="-5" dirty="0">
                <a:latin typeface="+mn-lt"/>
                <a:cs typeface="Arial"/>
              </a:rPr>
              <a:t>Centre </a:t>
            </a:r>
            <a:r>
              <a:rPr lang="en-US" sz="600" b="1" dirty="0">
                <a:latin typeface="+mn-lt"/>
                <a:cs typeface="Arial"/>
              </a:rPr>
              <a:t>for  </a:t>
            </a:r>
            <a:r>
              <a:rPr lang="en-US" sz="600" b="1" spc="-5" dirty="0">
                <a:latin typeface="+mn-lt"/>
                <a:cs typeface="Arial"/>
              </a:rPr>
              <a:t>Computing</a:t>
            </a:r>
            <a:r>
              <a:rPr lang="en-US" sz="600" b="1" spc="-90" dirty="0">
                <a:latin typeface="+mn-lt"/>
                <a:cs typeface="Arial"/>
              </a:rPr>
              <a:t> </a:t>
            </a:r>
            <a:r>
              <a:rPr lang="en-US" sz="600" b="1" dirty="0">
                <a:latin typeface="+mn-lt"/>
                <a:cs typeface="Arial"/>
              </a:rPr>
              <a:t>in  Science  Education </a:t>
            </a:r>
            <a:br>
              <a:rPr lang="en-US" sz="600" b="1" dirty="0">
                <a:latin typeface="+mn-lt"/>
                <a:cs typeface="Arial"/>
              </a:rPr>
            </a:br>
            <a:r>
              <a:rPr lang="en-US" sz="600" b="1" dirty="0">
                <a:latin typeface="+mn-lt"/>
                <a:cs typeface="Arial"/>
              </a:rPr>
              <a:t>(CCSE)</a:t>
            </a:r>
            <a:r>
              <a:rPr lang="en-US" sz="600" b="1" spc="-45" dirty="0">
                <a:latin typeface="+mn-lt"/>
                <a:cs typeface="Arial"/>
              </a:rPr>
              <a:t> </a:t>
            </a:r>
            <a:r>
              <a:rPr lang="en-US" sz="600" b="1" dirty="0">
                <a:latin typeface="+mn-lt"/>
                <a:cs typeface="Arial"/>
              </a:rPr>
              <a:t>SFU</a:t>
            </a:r>
            <a:endParaRPr lang="en-US" sz="600" dirty="0">
              <a:latin typeface="+mn-lt"/>
              <a:cs typeface="Arial"/>
            </a:endParaRPr>
          </a:p>
        </p:txBody>
      </p:sp>
      <p:sp>
        <p:nvSpPr>
          <p:cNvPr id="11" name="bk object 23">
            <a:extLst>
              <a:ext uri="{FF2B5EF4-FFF2-40B4-BE49-F238E27FC236}">
                <a16:creationId xmlns:a16="http://schemas.microsoft.com/office/drawing/2014/main" id="{ADDDBA72-DDAE-4A83-9167-1D62D056397F}"/>
              </a:ext>
            </a:extLst>
          </p:cNvPr>
          <p:cNvSpPr/>
          <p:nvPr userDrawn="1"/>
        </p:nvSpPr>
        <p:spPr>
          <a:xfrm>
            <a:off x="3755111" y="3563278"/>
            <a:ext cx="774097" cy="658882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36000" tIns="36000" rIns="36000" bIns="36000" rtlCol="0" anchor="ctr"/>
          <a:lstStyle/>
          <a:p>
            <a:pPr marL="12065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 dirty="0">
                <a:latin typeface="+mn-lt"/>
                <a:cs typeface="Arial"/>
              </a:rPr>
              <a:t>Senter</a:t>
            </a:r>
            <a:r>
              <a:rPr lang="nb-NO" sz="600" b="1" spc="-100" dirty="0">
                <a:latin typeface="+mn-lt"/>
                <a:cs typeface="Arial"/>
              </a:rPr>
              <a:t> </a:t>
            </a:r>
            <a:r>
              <a:rPr lang="nb-NO" sz="600" b="1" dirty="0">
                <a:latin typeface="+mn-lt"/>
                <a:cs typeface="Arial"/>
              </a:rPr>
              <a:t>for  </a:t>
            </a:r>
            <a:r>
              <a:rPr lang="nb-NO" sz="600" b="1" spc="-5" dirty="0">
                <a:latin typeface="+mn-lt"/>
                <a:cs typeface="Arial"/>
              </a:rPr>
              <a:t>materialvitenskap </a:t>
            </a:r>
            <a:br>
              <a:rPr lang="nb-NO" sz="600" b="1" spc="-5" dirty="0">
                <a:latin typeface="+mn-lt"/>
                <a:cs typeface="Arial"/>
              </a:rPr>
            </a:br>
            <a:r>
              <a:rPr lang="nb-NO" sz="600" b="1" dirty="0">
                <a:latin typeface="+mn-lt"/>
                <a:cs typeface="Arial"/>
              </a:rPr>
              <a:t>og nanoteknologi  (SMN)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2" name="bk object 24">
            <a:extLst>
              <a:ext uri="{FF2B5EF4-FFF2-40B4-BE49-F238E27FC236}">
                <a16:creationId xmlns:a16="http://schemas.microsoft.com/office/drawing/2014/main" id="{9E57E7D0-123A-48B5-AEDE-9C21C6DF2CB9}"/>
              </a:ext>
            </a:extLst>
          </p:cNvPr>
          <p:cNvSpPr/>
          <p:nvPr userDrawn="1"/>
        </p:nvSpPr>
        <p:spPr>
          <a:xfrm>
            <a:off x="7148891" y="3563278"/>
            <a:ext cx="774097" cy="658882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36000" tIns="36000" rIns="36000" bIns="36000" rtlCol="0" anchor="ctr"/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 spc="-5" dirty="0">
                <a:latin typeface="+mn-lt"/>
                <a:cs typeface="Arial"/>
              </a:rPr>
              <a:t>Hylleraas Centre</a:t>
            </a:r>
            <a:r>
              <a:rPr lang="nb-NO" sz="600" b="1" spc="-90" dirty="0">
                <a:latin typeface="+mn-lt"/>
                <a:cs typeface="Arial"/>
              </a:rPr>
              <a:t> </a:t>
            </a:r>
            <a:r>
              <a:rPr lang="nb-NO" sz="600" b="1" dirty="0">
                <a:latin typeface="+mn-lt"/>
                <a:cs typeface="Arial"/>
              </a:rPr>
              <a:t>for Quantum  </a:t>
            </a:r>
            <a:r>
              <a:rPr lang="nb-NO" sz="600" b="1" dirty="0" err="1">
                <a:latin typeface="+mn-lt"/>
                <a:cs typeface="Arial"/>
              </a:rPr>
              <a:t>Molecular</a:t>
            </a:r>
            <a:r>
              <a:rPr lang="nb-NO" sz="600" b="1" dirty="0">
                <a:latin typeface="+mn-lt"/>
                <a:cs typeface="Arial"/>
              </a:rPr>
              <a:t>  Sciences</a:t>
            </a:r>
            <a:br>
              <a:rPr lang="nb-NO" sz="600" b="1" dirty="0">
                <a:latin typeface="+mn-lt"/>
                <a:cs typeface="Arial"/>
              </a:rPr>
            </a:br>
            <a:r>
              <a:rPr lang="nb-NO" sz="600" b="1" dirty="0">
                <a:latin typeface="+mn-lt"/>
                <a:cs typeface="Arial"/>
              </a:rPr>
              <a:t>SFF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3" name="bk object 25">
            <a:extLst>
              <a:ext uri="{FF2B5EF4-FFF2-40B4-BE49-F238E27FC236}">
                <a16:creationId xmlns:a16="http://schemas.microsoft.com/office/drawing/2014/main" id="{067FD96F-F22E-4267-B462-BDCA4A834F3A}"/>
              </a:ext>
            </a:extLst>
          </p:cNvPr>
          <p:cNvSpPr/>
          <p:nvPr userDrawn="1"/>
        </p:nvSpPr>
        <p:spPr>
          <a:xfrm>
            <a:off x="6300446" y="3563278"/>
            <a:ext cx="774097" cy="658882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36000" tIns="36000" rIns="36000" bIns="36000" rtlCol="0" anchor="ctr"/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600" b="1" spc="-5" dirty="0">
                <a:latin typeface="+mn-lt"/>
                <a:cs typeface="Arial"/>
              </a:rPr>
              <a:t>Rosseland</a:t>
            </a:r>
            <a:br>
              <a:rPr lang="nb-NO" sz="600" b="1" spc="-5" dirty="0">
                <a:latin typeface="+mn-lt"/>
                <a:cs typeface="Arial"/>
              </a:rPr>
            </a:br>
            <a:r>
              <a:rPr lang="nb-NO" sz="600" b="1" spc="-5" dirty="0">
                <a:latin typeface="+mn-lt"/>
                <a:cs typeface="Arial"/>
              </a:rPr>
              <a:t>Centre </a:t>
            </a:r>
            <a:r>
              <a:rPr lang="nb-NO" sz="600" b="1" dirty="0">
                <a:latin typeface="+mn-lt"/>
                <a:cs typeface="Arial"/>
              </a:rPr>
              <a:t>for</a:t>
            </a:r>
            <a:br>
              <a:rPr lang="nb-NO" sz="600" b="1" dirty="0">
                <a:latin typeface="+mn-lt"/>
                <a:cs typeface="Arial"/>
              </a:rPr>
            </a:br>
            <a:r>
              <a:rPr lang="nb-NO" sz="600" b="1" dirty="0">
                <a:latin typeface="+mn-lt"/>
                <a:cs typeface="Arial"/>
              </a:rPr>
              <a:t>Solar</a:t>
            </a:r>
            <a:r>
              <a:rPr lang="nb-NO" sz="600" b="1" spc="-100" dirty="0">
                <a:latin typeface="+mn-lt"/>
                <a:cs typeface="Arial"/>
              </a:rPr>
              <a:t> </a:t>
            </a:r>
            <a:r>
              <a:rPr lang="nb-NO" sz="600" b="1" dirty="0">
                <a:latin typeface="+mn-lt"/>
                <a:cs typeface="Arial"/>
              </a:rPr>
              <a:t>Physics  (RoCS)</a:t>
            </a:r>
            <a:r>
              <a:rPr lang="nb-NO" sz="600" b="1" spc="-40" dirty="0">
                <a:latin typeface="+mn-lt"/>
                <a:cs typeface="Arial"/>
              </a:rPr>
              <a:t> </a:t>
            </a:r>
            <a:r>
              <a:rPr lang="nb-NO" sz="600" b="1" dirty="0">
                <a:latin typeface="+mn-lt"/>
                <a:cs typeface="Arial"/>
              </a:rPr>
              <a:t>SFF</a:t>
            </a:r>
            <a:endParaRPr lang="nb-NO" sz="600" dirty="0">
              <a:latin typeface="+mn-lt"/>
              <a:cs typeface="Arial"/>
            </a:endParaRPr>
          </a:p>
        </p:txBody>
      </p:sp>
      <p:sp>
        <p:nvSpPr>
          <p:cNvPr id="14" name="bk object 26">
            <a:extLst>
              <a:ext uri="{FF2B5EF4-FFF2-40B4-BE49-F238E27FC236}">
                <a16:creationId xmlns:a16="http://schemas.microsoft.com/office/drawing/2014/main" id="{83446D0F-72CE-4538-AD0A-C4A96698ADF4}"/>
              </a:ext>
            </a:extLst>
          </p:cNvPr>
          <p:cNvSpPr/>
          <p:nvPr userDrawn="1"/>
        </p:nvSpPr>
        <p:spPr>
          <a:xfrm>
            <a:off x="5452001" y="3563278"/>
            <a:ext cx="774097" cy="658882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36000" tIns="36000" rIns="36000" bIns="36000" rtlCol="0" anchor="ctr"/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it-IT" sz="600" b="1" spc="-5" dirty="0">
                <a:latin typeface="+mn-lt"/>
                <a:cs typeface="Arial"/>
              </a:rPr>
              <a:t>Centre </a:t>
            </a:r>
            <a:r>
              <a:rPr lang="it-IT" sz="600" b="1" dirty="0">
                <a:latin typeface="+mn-lt"/>
                <a:cs typeface="Arial"/>
              </a:rPr>
              <a:t>for Scalable </a:t>
            </a:r>
            <a:r>
              <a:rPr lang="it-IT" sz="600" b="1" spc="-5" dirty="0">
                <a:latin typeface="+mn-lt"/>
                <a:cs typeface="Arial"/>
              </a:rPr>
              <a:t>Data</a:t>
            </a:r>
            <a:r>
              <a:rPr lang="it-IT" sz="600" b="1" spc="-105" dirty="0">
                <a:latin typeface="+mn-lt"/>
                <a:cs typeface="Arial"/>
              </a:rPr>
              <a:t> </a:t>
            </a:r>
            <a:r>
              <a:rPr lang="it-IT" sz="600" b="1" spc="-5" dirty="0">
                <a:latin typeface="+mn-lt"/>
                <a:cs typeface="Arial"/>
              </a:rPr>
              <a:t>Access </a:t>
            </a:r>
            <a:r>
              <a:rPr lang="it-IT" sz="600" b="1" dirty="0">
                <a:latin typeface="+mn-lt"/>
                <a:cs typeface="Arial"/>
              </a:rPr>
              <a:t>(SIRIUS)</a:t>
            </a:r>
            <a:endParaRPr lang="it-IT" sz="600" dirty="0">
              <a:latin typeface="+mn-lt"/>
              <a:cs typeface="Arial"/>
            </a:endParaRPr>
          </a:p>
          <a:p>
            <a:pPr indent="0" algn="ctr">
              <a:lnSpc>
                <a:spcPct val="100000"/>
              </a:lnSpc>
            </a:pPr>
            <a:r>
              <a:rPr lang="it-IT" sz="600" b="1" dirty="0">
                <a:latin typeface="+mn-lt"/>
                <a:cs typeface="Arial"/>
              </a:rPr>
              <a:t>SFI</a:t>
            </a:r>
            <a:endParaRPr lang="it-IT" sz="600" dirty="0">
              <a:latin typeface="+mn-lt"/>
              <a:cs typeface="Arial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7725FAD0-AF79-470F-B904-3A4D947BFB45}"/>
              </a:ext>
            </a:extLst>
          </p:cNvPr>
          <p:cNvSpPr/>
          <p:nvPr userDrawn="1"/>
        </p:nvSpPr>
        <p:spPr>
          <a:xfrm>
            <a:off x="4572000" y="1605596"/>
            <a:ext cx="0" cy="737870"/>
          </a:xfrm>
          <a:custGeom>
            <a:avLst/>
            <a:gdLst/>
            <a:ahLst/>
            <a:cxnLst/>
            <a:rect l="l" t="t" r="r" b="b"/>
            <a:pathLst>
              <a:path h="737869">
                <a:moveTo>
                  <a:pt x="0" y="0"/>
                </a:moveTo>
                <a:lnTo>
                  <a:pt x="0" y="737273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13206DA9-B053-4682-B7E1-40E20BBE238F}"/>
              </a:ext>
            </a:extLst>
          </p:cNvPr>
          <p:cNvSpPr/>
          <p:nvPr userDrawn="1"/>
        </p:nvSpPr>
        <p:spPr>
          <a:xfrm>
            <a:off x="708272" y="2336518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4">
                <a:moveTo>
                  <a:pt x="0" y="0"/>
                </a:moveTo>
                <a:lnTo>
                  <a:pt x="0" y="1313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C26F854D-68FB-49B9-A934-2A5002F89BCF}"/>
              </a:ext>
            </a:extLst>
          </p:cNvPr>
          <p:cNvSpPr/>
          <p:nvPr userDrawn="1"/>
        </p:nvSpPr>
        <p:spPr>
          <a:xfrm>
            <a:off x="1566887" y="2349218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4">
                <a:moveTo>
                  <a:pt x="0" y="0"/>
                </a:moveTo>
                <a:lnTo>
                  <a:pt x="0" y="1186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B92E0C66-2F34-4225-8BE6-01908B9855E1}"/>
              </a:ext>
            </a:extLst>
          </p:cNvPr>
          <p:cNvSpPr/>
          <p:nvPr userDrawn="1"/>
        </p:nvSpPr>
        <p:spPr>
          <a:xfrm>
            <a:off x="8435751" y="2343604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4">
                <a:moveTo>
                  <a:pt x="0" y="0"/>
                </a:moveTo>
                <a:lnTo>
                  <a:pt x="0" y="1313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C6A3F073-2B67-47CF-8AFB-5DAF71F8908F}"/>
              </a:ext>
            </a:extLst>
          </p:cNvPr>
          <p:cNvSpPr/>
          <p:nvPr userDrawn="1"/>
        </p:nvSpPr>
        <p:spPr>
          <a:xfrm>
            <a:off x="7577137" y="2349218"/>
            <a:ext cx="0" cy="126364"/>
          </a:xfrm>
          <a:custGeom>
            <a:avLst/>
            <a:gdLst/>
            <a:ahLst/>
            <a:cxnLst/>
            <a:rect l="l" t="t" r="r" b="b"/>
            <a:pathLst>
              <a:path h="126364">
                <a:moveTo>
                  <a:pt x="0" y="0"/>
                </a:moveTo>
                <a:lnTo>
                  <a:pt x="0" y="12578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9199CD0E-5787-4DEC-A5EB-9C8B2CBB7119}"/>
              </a:ext>
            </a:extLst>
          </p:cNvPr>
          <p:cNvSpPr/>
          <p:nvPr userDrawn="1"/>
        </p:nvSpPr>
        <p:spPr>
          <a:xfrm>
            <a:off x="6718523" y="2349218"/>
            <a:ext cx="0" cy="126364"/>
          </a:xfrm>
          <a:custGeom>
            <a:avLst/>
            <a:gdLst/>
            <a:ahLst/>
            <a:cxnLst/>
            <a:rect l="l" t="t" r="r" b="b"/>
            <a:pathLst>
              <a:path h="126364">
                <a:moveTo>
                  <a:pt x="0" y="0"/>
                </a:moveTo>
                <a:lnTo>
                  <a:pt x="0" y="12578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3712F876-AFEB-491E-97B8-7D2A59571764}"/>
              </a:ext>
            </a:extLst>
          </p:cNvPr>
          <p:cNvSpPr/>
          <p:nvPr userDrawn="1"/>
        </p:nvSpPr>
        <p:spPr>
          <a:xfrm>
            <a:off x="5859933" y="2349218"/>
            <a:ext cx="0" cy="126364"/>
          </a:xfrm>
          <a:custGeom>
            <a:avLst/>
            <a:gdLst/>
            <a:ahLst/>
            <a:cxnLst/>
            <a:rect l="l" t="t" r="r" b="b"/>
            <a:pathLst>
              <a:path h="126364">
                <a:moveTo>
                  <a:pt x="0" y="0"/>
                </a:moveTo>
                <a:lnTo>
                  <a:pt x="0" y="12578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EB9D0738-1EA2-43AD-B77C-5CBB7ABC080D}"/>
              </a:ext>
            </a:extLst>
          </p:cNvPr>
          <p:cNvSpPr/>
          <p:nvPr userDrawn="1"/>
        </p:nvSpPr>
        <p:spPr>
          <a:xfrm>
            <a:off x="2425476" y="2349218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4">
                <a:moveTo>
                  <a:pt x="0" y="0"/>
                </a:moveTo>
                <a:lnTo>
                  <a:pt x="0" y="1186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id="{1B2BD8C9-B53B-4C69-A2BF-1D49C372521C}"/>
              </a:ext>
            </a:extLst>
          </p:cNvPr>
          <p:cNvSpPr/>
          <p:nvPr userDrawn="1"/>
        </p:nvSpPr>
        <p:spPr>
          <a:xfrm>
            <a:off x="3290440" y="2349218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4">
                <a:moveTo>
                  <a:pt x="0" y="0"/>
                </a:moveTo>
                <a:lnTo>
                  <a:pt x="0" y="1186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5">
            <a:extLst>
              <a:ext uri="{FF2B5EF4-FFF2-40B4-BE49-F238E27FC236}">
                <a16:creationId xmlns:a16="http://schemas.microsoft.com/office/drawing/2014/main" id="{6A75ABC6-7FBE-4F71-9B9B-7FC903B5CC72}"/>
              </a:ext>
            </a:extLst>
          </p:cNvPr>
          <p:cNvSpPr/>
          <p:nvPr userDrawn="1"/>
        </p:nvSpPr>
        <p:spPr>
          <a:xfrm>
            <a:off x="4142705" y="2342868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4">
                <a:moveTo>
                  <a:pt x="0" y="0"/>
                </a:moveTo>
                <a:lnTo>
                  <a:pt x="0" y="1313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8">
            <a:extLst>
              <a:ext uri="{FF2B5EF4-FFF2-40B4-BE49-F238E27FC236}">
                <a16:creationId xmlns:a16="http://schemas.microsoft.com/office/drawing/2014/main" id="{4EA1808A-F693-4F9A-8EE5-D30271FDEBB7}"/>
              </a:ext>
            </a:extLst>
          </p:cNvPr>
          <p:cNvSpPr/>
          <p:nvPr userDrawn="1"/>
        </p:nvSpPr>
        <p:spPr>
          <a:xfrm>
            <a:off x="5001319" y="2342868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4">
                <a:moveTo>
                  <a:pt x="0" y="0"/>
                </a:moveTo>
                <a:lnTo>
                  <a:pt x="0" y="131394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29574366-E502-49E1-A0DF-4FA91B860229}"/>
              </a:ext>
            </a:extLst>
          </p:cNvPr>
          <p:cNvSpPr/>
          <p:nvPr userDrawn="1"/>
        </p:nvSpPr>
        <p:spPr>
          <a:xfrm>
            <a:off x="5286832" y="1122349"/>
            <a:ext cx="1070610" cy="485140"/>
          </a:xfrm>
          <a:custGeom>
            <a:avLst/>
            <a:gdLst/>
            <a:ahLst/>
            <a:cxnLst/>
            <a:rect l="l" t="t" r="r" b="b"/>
            <a:pathLst>
              <a:path w="1070610" h="485140">
                <a:moveTo>
                  <a:pt x="0" y="484682"/>
                </a:moveTo>
                <a:lnTo>
                  <a:pt x="1070495" y="484682"/>
                </a:lnTo>
                <a:lnTo>
                  <a:pt x="1070495" y="0"/>
                </a:lnTo>
                <a:lnTo>
                  <a:pt x="0" y="0"/>
                </a:lnTo>
                <a:lnTo>
                  <a:pt x="0" y="484682"/>
                </a:lnTo>
                <a:close/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 anchor="ctr" anchorCtr="0"/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b-NO" sz="700" b="1">
                <a:latin typeface="+mn-lt"/>
                <a:cs typeface="Arial"/>
              </a:rPr>
              <a:t>Fakultetsstyre</a:t>
            </a:r>
            <a:endParaRPr lang="nb-NO" sz="700" dirty="0">
              <a:latin typeface="+mn-lt"/>
              <a:cs typeface="Arial"/>
            </a:endParaRPr>
          </a:p>
        </p:txBody>
      </p:sp>
      <p:sp>
        <p:nvSpPr>
          <p:cNvPr id="40" name="object 22">
            <a:extLst>
              <a:ext uri="{FF2B5EF4-FFF2-40B4-BE49-F238E27FC236}">
                <a16:creationId xmlns:a16="http://schemas.microsoft.com/office/drawing/2014/main" id="{3D063FA2-04D2-4B70-9CE1-DAAC31E80358}"/>
              </a:ext>
            </a:extLst>
          </p:cNvPr>
          <p:cNvSpPr/>
          <p:nvPr userDrawn="1"/>
        </p:nvSpPr>
        <p:spPr>
          <a:xfrm>
            <a:off x="4783073" y="1717776"/>
            <a:ext cx="1070610" cy="485140"/>
          </a:xfrm>
          <a:custGeom>
            <a:avLst/>
            <a:gdLst/>
            <a:ahLst/>
            <a:cxnLst/>
            <a:rect l="l" t="t" r="r" b="b"/>
            <a:pathLst>
              <a:path w="1070610" h="485139">
                <a:moveTo>
                  <a:pt x="0" y="484682"/>
                </a:moveTo>
                <a:lnTo>
                  <a:pt x="1070495" y="484682"/>
                </a:lnTo>
                <a:lnTo>
                  <a:pt x="1070495" y="0"/>
                </a:lnTo>
                <a:lnTo>
                  <a:pt x="0" y="0"/>
                </a:lnTo>
                <a:lnTo>
                  <a:pt x="0" y="484682"/>
                </a:lnTo>
                <a:close/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 anchor="ctr"/>
          <a:lstStyle/>
          <a:p>
            <a:pPr marL="0" marR="5080" indent="0" algn="ctr">
              <a:lnSpc>
                <a:spcPct val="100000"/>
              </a:lnSpc>
              <a:spcBef>
                <a:spcPts val="100"/>
              </a:spcBef>
            </a:pPr>
            <a:r>
              <a:rPr lang="nb-NO" sz="700" b="1" dirty="0">
                <a:latin typeface="+mn-lt"/>
                <a:cs typeface="Arial"/>
              </a:rPr>
              <a:t>Fakultets-  </a:t>
            </a:r>
            <a:r>
              <a:rPr lang="nb-NO" sz="700" b="1" spc="-5" dirty="0">
                <a:latin typeface="+mn-lt"/>
                <a:cs typeface="Arial"/>
              </a:rPr>
              <a:t>administrasjon</a:t>
            </a:r>
            <a:endParaRPr lang="nb-NO" sz="700" dirty="0">
              <a:latin typeface="+mn-lt"/>
              <a:cs typeface="Arial"/>
            </a:endParaRPr>
          </a:p>
        </p:txBody>
      </p:sp>
      <p:sp>
        <p:nvSpPr>
          <p:cNvPr id="42" name="object 24">
            <a:extLst>
              <a:ext uri="{FF2B5EF4-FFF2-40B4-BE49-F238E27FC236}">
                <a16:creationId xmlns:a16="http://schemas.microsoft.com/office/drawing/2014/main" id="{55D3EB3B-5945-45F6-9E64-3CA8EDEF3835}"/>
              </a:ext>
            </a:extLst>
          </p:cNvPr>
          <p:cNvSpPr/>
          <p:nvPr userDrawn="1"/>
        </p:nvSpPr>
        <p:spPr>
          <a:xfrm>
            <a:off x="708251" y="2342857"/>
            <a:ext cx="7734300" cy="0"/>
          </a:xfrm>
          <a:custGeom>
            <a:avLst/>
            <a:gdLst/>
            <a:ahLst/>
            <a:cxnLst/>
            <a:rect l="l" t="t" r="r" b="b"/>
            <a:pathLst>
              <a:path w="7734300">
                <a:moveTo>
                  <a:pt x="773384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5">
            <a:extLst>
              <a:ext uri="{FF2B5EF4-FFF2-40B4-BE49-F238E27FC236}">
                <a16:creationId xmlns:a16="http://schemas.microsoft.com/office/drawing/2014/main" id="{0D0E3D31-3068-424D-BFEE-B517A34EF1A2}"/>
              </a:ext>
            </a:extLst>
          </p:cNvPr>
          <p:cNvSpPr/>
          <p:nvPr userDrawn="1"/>
        </p:nvSpPr>
        <p:spPr>
          <a:xfrm>
            <a:off x="3290430" y="1717776"/>
            <a:ext cx="1070610" cy="485140"/>
          </a:xfrm>
          <a:custGeom>
            <a:avLst/>
            <a:gdLst/>
            <a:ahLst/>
            <a:cxnLst/>
            <a:rect l="l" t="t" r="r" b="b"/>
            <a:pathLst>
              <a:path w="1070610" h="485139">
                <a:moveTo>
                  <a:pt x="0" y="484682"/>
                </a:moveTo>
                <a:lnTo>
                  <a:pt x="1070495" y="484682"/>
                </a:lnTo>
                <a:lnTo>
                  <a:pt x="1070495" y="0"/>
                </a:lnTo>
                <a:lnTo>
                  <a:pt x="0" y="0"/>
                </a:lnTo>
                <a:lnTo>
                  <a:pt x="0" y="484682"/>
                </a:lnTo>
                <a:close/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 anchor="ctr"/>
          <a:lstStyle/>
          <a:p>
            <a:pPr marL="93980" indent="0" algn="ctr">
              <a:lnSpc>
                <a:spcPct val="100000"/>
              </a:lnSpc>
              <a:spcBef>
                <a:spcPts val="500"/>
              </a:spcBef>
            </a:pPr>
            <a:r>
              <a:rPr lang="nb-NO" sz="700" b="1" dirty="0">
                <a:latin typeface="+mn-lt"/>
                <a:cs typeface="Arial"/>
              </a:rPr>
              <a:t>Fakultetsdirektør</a:t>
            </a:r>
            <a:endParaRPr lang="nb-NO" sz="700" dirty="0">
              <a:latin typeface="+mn-lt"/>
              <a:cs typeface="Arial"/>
            </a:endParaRPr>
          </a:p>
          <a:p>
            <a:pPr marL="0" marR="17145" indent="0" algn="ctr">
              <a:lnSpc>
                <a:spcPct val="100000"/>
              </a:lnSpc>
              <a:spcBef>
                <a:spcPts val="400"/>
              </a:spcBef>
            </a:pPr>
            <a:r>
              <a:rPr lang="nb-NO" sz="700" b="1" spc="-5" dirty="0">
                <a:latin typeface="+mn-lt"/>
                <a:cs typeface="Arial"/>
              </a:rPr>
              <a:t>Assisterende  </a:t>
            </a:r>
            <a:r>
              <a:rPr lang="nb-NO" sz="700" b="1" dirty="0">
                <a:latin typeface="+mn-lt"/>
                <a:cs typeface="Arial"/>
              </a:rPr>
              <a:t>fakultetsdirektør</a:t>
            </a:r>
            <a:endParaRPr lang="nb-NO" sz="700" dirty="0">
              <a:latin typeface="+mn-lt"/>
              <a:cs typeface="Arial"/>
            </a:endParaRPr>
          </a:p>
        </p:txBody>
      </p:sp>
      <p:sp>
        <p:nvSpPr>
          <p:cNvPr id="71" name="object 53">
            <a:extLst>
              <a:ext uri="{FF2B5EF4-FFF2-40B4-BE49-F238E27FC236}">
                <a16:creationId xmlns:a16="http://schemas.microsoft.com/office/drawing/2014/main" id="{724423E8-3A5C-473A-9B1B-306DE28A55CE}"/>
              </a:ext>
            </a:extLst>
          </p:cNvPr>
          <p:cNvSpPr/>
          <p:nvPr userDrawn="1"/>
        </p:nvSpPr>
        <p:spPr>
          <a:xfrm>
            <a:off x="4026382" y="1122349"/>
            <a:ext cx="1070610" cy="485140"/>
          </a:xfrm>
          <a:custGeom>
            <a:avLst/>
            <a:gdLst/>
            <a:ahLst/>
            <a:cxnLst/>
            <a:rect l="l" t="t" r="r" b="b"/>
            <a:pathLst>
              <a:path w="1070610" h="485140">
                <a:moveTo>
                  <a:pt x="0" y="484682"/>
                </a:moveTo>
                <a:lnTo>
                  <a:pt x="1070495" y="484682"/>
                </a:lnTo>
                <a:lnTo>
                  <a:pt x="1070495" y="0"/>
                </a:lnTo>
                <a:lnTo>
                  <a:pt x="0" y="0"/>
                </a:lnTo>
                <a:lnTo>
                  <a:pt x="0" y="484682"/>
                </a:lnTo>
                <a:close/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nb-NO" sz="700" b="1" dirty="0"/>
              <a:t>Dekanat</a:t>
            </a:r>
            <a:endParaRPr sz="700" b="1" dirty="0"/>
          </a:p>
        </p:txBody>
      </p:sp>
      <p:sp>
        <p:nvSpPr>
          <p:cNvPr id="73" name="object 55">
            <a:extLst>
              <a:ext uri="{FF2B5EF4-FFF2-40B4-BE49-F238E27FC236}">
                <a16:creationId xmlns:a16="http://schemas.microsoft.com/office/drawing/2014/main" id="{167F48E6-4273-4940-A76C-EC350FE37582}"/>
              </a:ext>
            </a:extLst>
          </p:cNvPr>
          <p:cNvSpPr/>
          <p:nvPr userDrawn="1"/>
        </p:nvSpPr>
        <p:spPr>
          <a:xfrm>
            <a:off x="4367283" y="1966471"/>
            <a:ext cx="409575" cy="0"/>
          </a:xfrm>
          <a:custGeom>
            <a:avLst/>
            <a:gdLst/>
            <a:ahLst/>
            <a:cxnLst/>
            <a:rect l="l" t="t" r="r" b="b"/>
            <a:pathLst>
              <a:path w="409575">
                <a:moveTo>
                  <a:pt x="40943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56">
            <a:extLst>
              <a:ext uri="{FF2B5EF4-FFF2-40B4-BE49-F238E27FC236}">
                <a16:creationId xmlns:a16="http://schemas.microsoft.com/office/drawing/2014/main" id="{11CAE9AC-5A17-4AAA-B7D3-A56598DE3539}"/>
              </a:ext>
            </a:extLst>
          </p:cNvPr>
          <p:cNvSpPr/>
          <p:nvPr userDrawn="1"/>
        </p:nvSpPr>
        <p:spPr>
          <a:xfrm>
            <a:off x="5093995" y="1371036"/>
            <a:ext cx="186690" cy="0"/>
          </a:xfrm>
          <a:custGeom>
            <a:avLst/>
            <a:gdLst/>
            <a:ahLst/>
            <a:cxnLst/>
            <a:rect l="l" t="t" r="r" b="b"/>
            <a:pathLst>
              <a:path w="186689">
                <a:moveTo>
                  <a:pt x="18648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C7C1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44B67FE5-D202-4C6F-BC42-89512A9153D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617538" y="2560638"/>
            <a:ext cx="1857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4710BF0A-876A-47D9-8153-0FEB37821E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20713" y="2560638"/>
            <a:ext cx="185737" cy="317500"/>
          </a:xfrm>
          <a:custGeom>
            <a:avLst/>
            <a:gdLst>
              <a:gd name="T0" fmla="*/ 17 w 63"/>
              <a:gd name="T1" fmla="*/ 106 h 109"/>
              <a:gd name="T2" fmla="*/ 17 w 63"/>
              <a:gd name="T3" fmla="*/ 109 h 109"/>
              <a:gd name="T4" fmla="*/ 47 w 63"/>
              <a:gd name="T5" fmla="*/ 107 h 109"/>
              <a:gd name="T6" fmla="*/ 15 w 63"/>
              <a:gd name="T7" fmla="*/ 55 h 109"/>
              <a:gd name="T8" fmla="*/ 47 w 63"/>
              <a:gd name="T9" fmla="*/ 57 h 109"/>
              <a:gd name="T10" fmla="*/ 47 w 63"/>
              <a:gd name="T11" fmla="*/ 54 h 109"/>
              <a:gd name="T12" fmla="*/ 15 w 63"/>
              <a:gd name="T13" fmla="*/ 55 h 109"/>
              <a:gd name="T14" fmla="*/ 42 w 63"/>
              <a:gd name="T15" fmla="*/ 44 h 109"/>
              <a:gd name="T16" fmla="*/ 23 w 63"/>
              <a:gd name="T17" fmla="*/ 43 h 109"/>
              <a:gd name="T18" fmla="*/ 23 w 63"/>
              <a:gd name="T19" fmla="*/ 46 h 109"/>
              <a:gd name="T20" fmla="*/ 40 w 63"/>
              <a:gd name="T21" fmla="*/ 99 h 109"/>
              <a:gd name="T22" fmla="*/ 40 w 63"/>
              <a:gd name="T23" fmla="*/ 96 h 109"/>
              <a:gd name="T24" fmla="*/ 21 w 63"/>
              <a:gd name="T25" fmla="*/ 97 h 109"/>
              <a:gd name="T26" fmla="*/ 40 w 63"/>
              <a:gd name="T27" fmla="*/ 99 h 109"/>
              <a:gd name="T28" fmla="*/ 46 w 63"/>
              <a:gd name="T29" fmla="*/ 3 h 109"/>
              <a:gd name="T30" fmla="*/ 46 w 63"/>
              <a:gd name="T31" fmla="*/ 0 h 109"/>
              <a:gd name="T32" fmla="*/ 16 w 63"/>
              <a:gd name="T33" fmla="*/ 2 h 109"/>
              <a:gd name="T34" fmla="*/ 23 w 63"/>
              <a:gd name="T35" fmla="*/ 65 h 109"/>
              <a:gd name="T36" fmla="*/ 23 w 63"/>
              <a:gd name="T37" fmla="*/ 68 h 109"/>
              <a:gd name="T38" fmla="*/ 42 w 63"/>
              <a:gd name="T39" fmla="*/ 66 h 109"/>
              <a:gd name="T40" fmla="*/ 23 w 63"/>
              <a:gd name="T41" fmla="*/ 65 h 109"/>
              <a:gd name="T42" fmla="*/ 21 w 63"/>
              <a:gd name="T43" fmla="*/ 12 h 109"/>
              <a:gd name="T44" fmla="*/ 40 w 63"/>
              <a:gd name="T45" fmla="*/ 14 h 109"/>
              <a:gd name="T46" fmla="*/ 40 w 63"/>
              <a:gd name="T47" fmla="*/ 11 h 109"/>
              <a:gd name="T48" fmla="*/ 34 w 63"/>
              <a:gd name="T49" fmla="*/ 27 h 109"/>
              <a:gd name="T50" fmla="*/ 3 w 63"/>
              <a:gd name="T51" fmla="*/ 0 h 109"/>
              <a:gd name="T52" fmla="*/ 0 w 63"/>
              <a:gd name="T53" fmla="*/ 3 h 109"/>
              <a:gd name="T54" fmla="*/ 57 w 63"/>
              <a:gd name="T55" fmla="*/ 54 h 109"/>
              <a:gd name="T56" fmla="*/ 57 w 63"/>
              <a:gd name="T57" fmla="*/ 54 h 109"/>
              <a:gd name="T58" fmla="*/ 51 w 63"/>
              <a:gd name="T59" fmla="*/ 77 h 109"/>
              <a:gd name="T60" fmla="*/ 63 w 63"/>
              <a:gd name="T61" fmla="*/ 54 h 109"/>
              <a:gd name="T62" fmla="*/ 50 w 63"/>
              <a:gd name="T63" fmla="*/ 25 h 109"/>
              <a:gd name="T64" fmla="*/ 60 w 63"/>
              <a:gd name="T65" fmla="*/ 0 h 109"/>
              <a:gd name="T66" fmla="*/ 57 w 63"/>
              <a:gd name="T67" fmla="*/ 3 h 109"/>
              <a:gd name="T68" fmla="*/ 50 w 63"/>
              <a:gd name="T69" fmla="*/ 25 h 109"/>
              <a:gd name="T70" fmla="*/ 6 w 63"/>
              <a:gd name="T71" fmla="*/ 54 h 109"/>
              <a:gd name="T72" fmla="*/ 20 w 63"/>
              <a:gd name="T73" fmla="*/ 36 h 109"/>
              <a:gd name="T74" fmla="*/ 0 w 63"/>
              <a:gd name="T75" fmla="*/ 54 h 109"/>
              <a:gd name="T76" fmla="*/ 0 w 63"/>
              <a:gd name="T77" fmla="*/ 54 h 109"/>
              <a:gd name="T78" fmla="*/ 57 w 63"/>
              <a:gd name="T79" fmla="*/ 106 h 109"/>
              <a:gd name="T80" fmla="*/ 63 w 63"/>
              <a:gd name="T81" fmla="*/ 106 h 109"/>
              <a:gd name="T82" fmla="*/ 13 w 63"/>
              <a:gd name="T83" fmla="*/ 85 h 109"/>
              <a:gd name="T84" fmla="*/ 3 w 63"/>
              <a:gd name="T85" fmla="*/ 109 h 109"/>
              <a:gd name="T86" fmla="*/ 20 w 63"/>
              <a:gd name="T87" fmla="*/ 88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" h="109">
                <a:moveTo>
                  <a:pt x="46" y="106"/>
                </a:moveTo>
                <a:cubicBezTo>
                  <a:pt x="17" y="106"/>
                  <a:pt x="17" y="106"/>
                  <a:pt x="17" y="106"/>
                </a:cubicBezTo>
                <a:cubicBezTo>
                  <a:pt x="16" y="106"/>
                  <a:pt x="16" y="106"/>
                  <a:pt x="16" y="107"/>
                </a:cubicBezTo>
                <a:cubicBezTo>
                  <a:pt x="16" y="108"/>
                  <a:pt x="16" y="109"/>
                  <a:pt x="17" y="109"/>
                </a:cubicBezTo>
                <a:cubicBezTo>
                  <a:pt x="46" y="109"/>
                  <a:pt x="46" y="109"/>
                  <a:pt x="46" y="109"/>
                </a:cubicBezTo>
                <a:cubicBezTo>
                  <a:pt x="46" y="109"/>
                  <a:pt x="47" y="108"/>
                  <a:pt x="47" y="107"/>
                </a:cubicBezTo>
                <a:cubicBezTo>
                  <a:pt x="47" y="106"/>
                  <a:pt x="46" y="106"/>
                  <a:pt x="46" y="106"/>
                </a:cubicBezTo>
                <a:moveTo>
                  <a:pt x="15" y="55"/>
                </a:moveTo>
                <a:cubicBezTo>
                  <a:pt x="15" y="56"/>
                  <a:pt x="15" y="57"/>
                  <a:pt x="16" y="57"/>
                </a:cubicBezTo>
                <a:cubicBezTo>
                  <a:pt x="47" y="57"/>
                  <a:pt x="47" y="57"/>
                  <a:pt x="47" y="57"/>
                </a:cubicBezTo>
                <a:cubicBezTo>
                  <a:pt x="48" y="57"/>
                  <a:pt x="48" y="56"/>
                  <a:pt x="48" y="55"/>
                </a:cubicBezTo>
                <a:cubicBezTo>
                  <a:pt x="48" y="55"/>
                  <a:pt x="48" y="54"/>
                  <a:pt x="47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5" y="54"/>
                  <a:pt x="15" y="55"/>
                  <a:pt x="15" y="55"/>
                </a:cubicBezTo>
                <a:moveTo>
                  <a:pt x="40" y="46"/>
                </a:moveTo>
                <a:cubicBezTo>
                  <a:pt x="41" y="46"/>
                  <a:pt x="42" y="45"/>
                  <a:pt x="42" y="44"/>
                </a:cubicBezTo>
                <a:cubicBezTo>
                  <a:pt x="42" y="44"/>
                  <a:pt x="41" y="43"/>
                  <a:pt x="40" y="43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3"/>
                  <a:pt x="21" y="44"/>
                  <a:pt x="21" y="44"/>
                </a:cubicBezTo>
                <a:cubicBezTo>
                  <a:pt x="21" y="45"/>
                  <a:pt x="22" y="46"/>
                  <a:pt x="23" y="46"/>
                </a:cubicBezTo>
                <a:lnTo>
                  <a:pt x="40" y="46"/>
                </a:lnTo>
                <a:close/>
                <a:moveTo>
                  <a:pt x="40" y="99"/>
                </a:moveTo>
                <a:cubicBezTo>
                  <a:pt x="41" y="99"/>
                  <a:pt x="42" y="98"/>
                  <a:pt x="42" y="97"/>
                </a:cubicBezTo>
                <a:cubicBezTo>
                  <a:pt x="42" y="96"/>
                  <a:pt x="41" y="96"/>
                  <a:pt x="40" y="96"/>
                </a:cubicBezTo>
                <a:cubicBezTo>
                  <a:pt x="23" y="96"/>
                  <a:pt x="23" y="96"/>
                  <a:pt x="23" y="96"/>
                </a:cubicBezTo>
                <a:cubicBezTo>
                  <a:pt x="22" y="96"/>
                  <a:pt x="21" y="96"/>
                  <a:pt x="21" y="97"/>
                </a:cubicBezTo>
                <a:cubicBezTo>
                  <a:pt x="21" y="98"/>
                  <a:pt x="22" y="99"/>
                  <a:pt x="23" y="99"/>
                </a:cubicBezTo>
                <a:lnTo>
                  <a:pt x="40" y="99"/>
                </a:lnTo>
                <a:close/>
                <a:moveTo>
                  <a:pt x="17" y="3"/>
                </a:moveTo>
                <a:cubicBezTo>
                  <a:pt x="46" y="3"/>
                  <a:pt x="46" y="3"/>
                  <a:pt x="46" y="3"/>
                </a:cubicBezTo>
                <a:cubicBezTo>
                  <a:pt x="46" y="3"/>
                  <a:pt x="47" y="3"/>
                  <a:pt x="47" y="2"/>
                </a:cubicBezTo>
                <a:cubicBezTo>
                  <a:pt x="47" y="1"/>
                  <a:pt x="46" y="0"/>
                  <a:pt x="46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6" y="1"/>
                  <a:pt x="16" y="2"/>
                </a:cubicBezTo>
                <a:cubicBezTo>
                  <a:pt x="16" y="3"/>
                  <a:pt x="16" y="3"/>
                  <a:pt x="17" y="3"/>
                </a:cubicBezTo>
                <a:moveTo>
                  <a:pt x="23" y="65"/>
                </a:moveTo>
                <a:cubicBezTo>
                  <a:pt x="22" y="65"/>
                  <a:pt x="21" y="66"/>
                  <a:pt x="21" y="66"/>
                </a:cubicBezTo>
                <a:cubicBezTo>
                  <a:pt x="21" y="67"/>
                  <a:pt x="22" y="68"/>
                  <a:pt x="23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1" y="68"/>
                  <a:pt x="42" y="67"/>
                  <a:pt x="42" y="66"/>
                </a:cubicBezTo>
                <a:cubicBezTo>
                  <a:pt x="42" y="66"/>
                  <a:pt x="41" y="65"/>
                  <a:pt x="40" y="65"/>
                </a:cubicBezTo>
                <a:lnTo>
                  <a:pt x="23" y="65"/>
                </a:lnTo>
                <a:close/>
                <a:moveTo>
                  <a:pt x="23" y="11"/>
                </a:moveTo>
                <a:cubicBezTo>
                  <a:pt x="22" y="11"/>
                  <a:pt x="21" y="11"/>
                  <a:pt x="21" y="12"/>
                </a:cubicBezTo>
                <a:cubicBezTo>
                  <a:pt x="21" y="13"/>
                  <a:pt x="22" y="14"/>
                  <a:pt x="23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41" y="14"/>
                  <a:pt x="42" y="13"/>
                  <a:pt x="42" y="12"/>
                </a:cubicBezTo>
                <a:cubicBezTo>
                  <a:pt x="42" y="11"/>
                  <a:pt x="41" y="11"/>
                  <a:pt x="40" y="11"/>
                </a:cubicBezTo>
                <a:lnTo>
                  <a:pt x="23" y="11"/>
                </a:lnTo>
                <a:close/>
                <a:moveTo>
                  <a:pt x="34" y="27"/>
                </a:moveTo>
                <a:cubicBezTo>
                  <a:pt x="6" y="22"/>
                  <a:pt x="6" y="4"/>
                  <a:pt x="6" y="3"/>
                </a:cubicBezTo>
                <a:cubicBezTo>
                  <a:pt x="6" y="1"/>
                  <a:pt x="4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3"/>
                  <a:pt x="0" y="26"/>
                  <a:pt x="33" y="33"/>
                </a:cubicBezTo>
                <a:cubicBezTo>
                  <a:pt x="47" y="35"/>
                  <a:pt x="57" y="44"/>
                  <a:pt x="57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9"/>
                  <a:pt x="57" y="68"/>
                  <a:pt x="44" y="74"/>
                </a:cubicBezTo>
                <a:cubicBezTo>
                  <a:pt x="46" y="75"/>
                  <a:pt x="48" y="76"/>
                  <a:pt x="51" y="77"/>
                </a:cubicBezTo>
                <a:cubicBezTo>
                  <a:pt x="63" y="70"/>
                  <a:pt x="63" y="59"/>
                  <a:pt x="63" y="54"/>
                </a:cubicBezTo>
                <a:cubicBezTo>
                  <a:pt x="63" y="54"/>
                  <a:pt x="63" y="54"/>
                  <a:pt x="63" y="54"/>
                </a:cubicBezTo>
                <a:cubicBezTo>
                  <a:pt x="63" y="41"/>
                  <a:pt x="51" y="30"/>
                  <a:pt x="34" y="27"/>
                </a:cubicBezTo>
                <a:moveTo>
                  <a:pt x="50" y="25"/>
                </a:moveTo>
                <a:cubicBezTo>
                  <a:pt x="63" y="16"/>
                  <a:pt x="63" y="3"/>
                  <a:pt x="63" y="3"/>
                </a:cubicBezTo>
                <a:cubicBezTo>
                  <a:pt x="63" y="1"/>
                  <a:pt x="62" y="0"/>
                  <a:pt x="6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8" y="0"/>
                  <a:pt x="57" y="1"/>
                  <a:pt x="57" y="3"/>
                </a:cubicBezTo>
                <a:cubicBezTo>
                  <a:pt x="57" y="4"/>
                  <a:pt x="57" y="15"/>
                  <a:pt x="43" y="22"/>
                </a:cubicBezTo>
                <a:cubicBezTo>
                  <a:pt x="45" y="23"/>
                  <a:pt x="48" y="24"/>
                  <a:pt x="50" y="25"/>
                </a:cubicBezTo>
                <a:moveTo>
                  <a:pt x="34" y="79"/>
                </a:moveTo>
                <a:cubicBezTo>
                  <a:pt x="6" y="74"/>
                  <a:pt x="6" y="61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47"/>
                  <a:pt x="11" y="40"/>
                  <a:pt x="20" y="36"/>
                </a:cubicBezTo>
                <a:cubicBezTo>
                  <a:pt x="17" y="35"/>
                  <a:pt x="15" y="34"/>
                  <a:pt x="13" y="33"/>
                </a:cubicBezTo>
                <a:cubicBezTo>
                  <a:pt x="5" y="38"/>
                  <a:pt x="0" y="46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1"/>
                  <a:pt x="0" y="79"/>
                  <a:pt x="33" y="85"/>
                </a:cubicBezTo>
                <a:cubicBezTo>
                  <a:pt x="47" y="88"/>
                  <a:pt x="57" y="96"/>
                  <a:pt x="57" y="106"/>
                </a:cubicBezTo>
                <a:cubicBezTo>
                  <a:pt x="57" y="107"/>
                  <a:pt x="58" y="109"/>
                  <a:pt x="60" y="109"/>
                </a:cubicBezTo>
                <a:cubicBezTo>
                  <a:pt x="62" y="109"/>
                  <a:pt x="63" y="107"/>
                  <a:pt x="63" y="106"/>
                </a:cubicBezTo>
                <a:cubicBezTo>
                  <a:pt x="63" y="93"/>
                  <a:pt x="51" y="82"/>
                  <a:pt x="34" y="79"/>
                </a:cubicBezTo>
                <a:moveTo>
                  <a:pt x="13" y="85"/>
                </a:moveTo>
                <a:cubicBezTo>
                  <a:pt x="5" y="90"/>
                  <a:pt x="0" y="98"/>
                  <a:pt x="0" y="106"/>
                </a:cubicBezTo>
                <a:cubicBezTo>
                  <a:pt x="0" y="107"/>
                  <a:pt x="1" y="109"/>
                  <a:pt x="3" y="109"/>
                </a:cubicBezTo>
                <a:cubicBezTo>
                  <a:pt x="4" y="109"/>
                  <a:pt x="6" y="107"/>
                  <a:pt x="6" y="106"/>
                </a:cubicBezTo>
                <a:cubicBezTo>
                  <a:pt x="6" y="99"/>
                  <a:pt x="11" y="92"/>
                  <a:pt x="20" y="88"/>
                </a:cubicBezTo>
                <a:cubicBezTo>
                  <a:pt x="17" y="87"/>
                  <a:pt x="15" y="86"/>
                  <a:pt x="13" y="85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4" name="AutoShape 7">
            <a:extLst>
              <a:ext uri="{FF2B5EF4-FFF2-40B4-BE49-F238E27FC236}">
                <a16:creationId xmlns:a16="http://schemas.microsoft.com/office/drawing/2014/main" id="{1171CC6D-D9D9-403E-8150-FCBCD6CF744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423988" y="2655888"/>
            <a:ext cx="285750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5" name="Freeform 9">
            <a:extLst>
              <a:ext uri="{FF2B5EF4-FFF2-40B4-BE49-F238E27FC236}">
                <a16:creationId xmlns:a16="http://schemas.microsoft.com/office/drawing/2014/main" id="{03503C0C-1558-4CA8-8F83-BA51ACA1A67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23988" y="2659063"/>
            <a:ext cx="285750" cy="138112"/>
          </a:xfrm>
          <a:custGeom>
            <a:avLst/>
            <a:gdLst>
              <a:gd name="T0" fmla="*/ 87 w 99"/>
              <a:gd name="T1" fmla="*/ 36 h 47"/>
              <a:gd name="T2" fmla="*/ 75 w 99"/>
              <a:gd name="T3" fmla="*/ 41 h 47"/>
              <a:gd name="T4" fmla="*/ 52 w 99"/>
              <a:gd name="T5" fmla="*/ 41 h 47"/>
              <a:gd name="T6" fmla="*/ 52 w 99"/>
              <a:gd name="T7" fmla="*/ 6 h 47"/>
              <a:gd name="T8" fmla="*/ 75 w 99"/>
              <a:gd name="T9" fmla="*/ 6 h 47"/>
              <a:gd name="T10" fmla="*/ 93 w 99"/>
              <a:gd name="T11" fmla="*/ 23 h 47"/>
              <a:gd name="T12" fmla="*/ 87 w 99"/>
              <a:gd name="T13" fmla="*/ 36 h 47"/>
              <a:gd name="T14" fmla="*/ 46 w 99"/>
              <a:gd name="T15" fmla="*/ 41 h 47"/>
              <a:gd name="T16" fmla="*/ 23 w 99"/>
              <a:gd name="T17" fmla="*/ 41 h 47"/>
              <a:gd name="T18" fmla="*/ 6 w 99"/>
              <a:gd name="T19" fmla="*/ 23 h 47"/>
              <a:gd name="T20" fmla="*/ 11 w 99"/>
              <a:gd name="T21" fmla="*/ 11 h 47"/>
              <a:gd name="T22" fmla="*/ 23 w 99"/>
              <a:gd name="T23" fmla="*/ 6 h 47"/>
              <a:gd name="T24" fmla="*/ 46 w 99"/>
              <a:gd name="T25" fmla="*/ 6 h 47"/>
              <a:gd name="T26" fmla="*/ 46 w 99"/>
              <a:gd name="T27" fmla="*/ 41 h 47"/>
              <a:gd name="T28" fmla="*/ 75 w 99"/>
              <a:gd name="T29" fmla="*/ 0 h 47"/>
              <a:gd name="T30" fmla="*/ 49 w 99"/>
              <a:gd name="T31" fmla="*/ 0 h 47"/>
              <a:gd name="T32" fmla="*/ 23 w 99"/>
              <a:gd name="T33" fmla="*/ 0 h 47"/>
              <a:gd name="T34" fmla="*/ 7 w 99"/>
              <a:gd name="T35" fmla="*/ 7 h 47"/>
              <a:gd name="T36" fmla="*/ 0 w 99"/>
              <a:gd name="T37" fmla="*/ 23 h 47"/>
              <a:gd name="T38" fmla="*/ 23 w 99"/>
              <a:gd name="T39" fmla="*/ 47 h 47"/>
              <a:gd name="T40" fmla="*/ 49 w 99"/>
              <a:gd name="T41" fmla="*/ 47 h 47"/>
              <a:gd name="T42" fmla="*/ 75 w 99"/>
              <a:gd name="T43" fmla="*/ 47 h 47"/>
              <a:gd name="T44" fmla="*/ 92 w 99"/>
              <a:gd name="T45" fmla="*/ 40 h 47"/>
              <a:gd name="T46" fmla="*/ 99 w 99"/>
              <a:gd name="T47" fmla="*/ 23 h 47"/>
              <a:gd name="T48" fmla="*/ 75 w 99"/>
              <a:gd name="T49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9" h="47">
                <a:moveTo>
                  <a:pt x="87" y="36"/>
                </a:moveTo>
                <a:cubicBezTo>
                  <a:pt x="84" y="39"/>
                  <a:pt x="80" y="41"/>
                  <a:pt x="75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6"/>
                  <a:pt x="52" y="6"/>
                  <a:pt x="52" y="6"/>
                </a:cubicBezTo>
                <a:cubicBezTo>
                  <a:pt x="75" y="6"/>
                  <a:pt x="75" y="6"/>
                  <a:pt x="75" y="6"/>
                </a:cubicBezTo>
                <a:cubicBezTo>
                  <a:pt x="85" y="6"/>
                  <a:pt x="93" y="14"/>
                  <a:pt x="93" y="23"/>
                </a:cubicBezTo>
                <a:cubicBezTo>
                  <a:pt x="93" y="28"/>
                  <a:pt x="91" y="32"/>
                  <a:pt x="87" y="36"/>
                </a:cubicBezTo>
                <a:moveTo>
                  <a:pt x="46" y="41"/>
                </a:moveTo>
                <a:cubicBezTo>
                  <a:pt x="23" y="41"/>
                  <a:pt x="23" y="41"/>
                  <a:pt x="23" y="41"/>
                </a:cubicBezTo>
                <a:cubicBezTo>
                  <a:pt x="14" y="41"/>
                  <a:pt x="6" y="33"/>
                  <a:pt x="6" y="23"/>
                </a:cubicBezTo>
                <a:cubicBezTo>
                  <a:pt x="6" y="19"/>
                  <a:pt x="8" y="14"/>
                  <a:pt x="11" y="11"/>
                </a:cubicBezTo>
                <a:cubicBezTo>
                  <a:pt x="14" y="8"/>
                  <a:pt x="19" y="6"/>
                  <a:pt x="23" y="6"/>
                </a:cubicBezTo>
                <a:cubicBezTo>
                  <a:pt x="46" y="6"/>
                  <a:pt x="46" y="6"/>
                  <a:pt x="46" y="6"/>
                </a:cubicBezTo>
                <a:lnTo>
                  <a:pt x="46" y="41"/>
                </a:lnTo>
                <a:close/>
                <a:moveTo>
                  <a:pt x="75" y="0"/>
                </a:moveTo>
                <a:cubicBezTo>
                  <a:pt x="49" y="0"/>
                  <a:pt x="49" y="0"/>
                  <a:pt x="49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7" y="0"/>
                  <a:pt x="11" y="2"/>
                  <a:pt x="7" y="7"/>
                </a:cubicBezTo>
                <a:cubicBezTo>
                  <a:pt x="2" y="11"/>
                  <a:pt x="0" y="17"/>
                  <a:pt x="0" y="23"/>
                </a:cubicBezTo>
                <a:cubicBezTo>
                  <a:pt x="0" y="36"/>
                  <a:pt x="10" y="47"/>
                  <a:pt x="23" y="47"/>
                </a:cubicBezTo>
                <a:cubicBezTo>
                  <a:pt x="49" y="47"/>
                  <a:pt x="49" y="47"/>
                  <a:pt x="49" y="47"/>
                </a:cubicBezTo>
                <a:cubicBezTo>
                  <a:pt x="75" y="47"/>
                  <a:pt x="75" y="47"/>
                  <a:pt x="75" y="47"/>
                </a:cubicBezTo>
                <a:cubicBezTo>
                  <a:pt x="82" y="47"/>
                  <a:pt x="87" y="44"/>
                  <a:pt x="92" y="40"/>
                </a:cubicBezTo>
                <a:cubicBezTo>
                  <a:pt x="96" y="35"/>
                  <a:pt x="99" y="30"/>
                  <a:pt x="99" y="23"/>
                </a:cubicBezTo>
                <a:cubicBezTo>
                  <a:pt x="99" y="10"/>
                  <a:pt x="88" y="0"/>
                  <a:pt x="75" y="0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7" name="AutoShape 11">
            <a:extLst>
              <a:ext uri="{FF2B5EF4-FFF2-40B4-BE49-F238E27FC236}">
                <a16:creationId xmlns:a16="http://schemas.microsoft.com/office/drawing/2014/main" id="{DC19509E-AC91-42C6-A2A7-7EB6D778617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2263775" y="2560638"/>
            <a:ext cx="323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8" name="Freeform 13">
            <a:extLst>
              <a:ext uri="{FF2B5EF4-FFF2-40B4-BE49-F238E27FC236}">
                <a16:creationId xmlns:a16="http://schemas.microsoft.com/office/drawing/2014/main" id="{2DAAEEB2-F704-40EA-8329-CAAE821D8AB0}"/>
              </a:ext>
            </a:extLst>
          </p:cNvPr>
          <p:cNvSpPr>
            <a:spLocks/>
          </p:cNvSpPr>
          <p:nvPr userDrawn="1"/>
        </p:nvSpPr>
        <p:spPr bwMode="auto">
          <a:xfrm>
            <a:off x="2362200" y="2636838"/>
            <a:ext cx="127000" cy="180975"/>
          </a:xfrm>
          <a:custGeom>
            <a:avLst/>
            <a:gdLst>
              <a:gd name="T0" fmla="*/ 22 w 43"/>
              <a:gd name="T1" fmla="*/ 62 h 62"/>
              <a:gd name="T2" fmla="*/ 19 w 43"/>
              <a:gd name="T3" fmla="*/ 62 h 62"/>
              <a:gd name="T4" fmla="*/ 1 w 43"/>
              <a:gd name="T5" fmla="*/ 38 h 62"/>
              <a:gd name="T6" fmla="*/ 19 w 43"/>
              <a:gd name="T7" fmla="*/ 3 h 62"/>
              <a:gd name="T8" fmla="*/ 21 w 43"/>
              <a:gd name="T9" fmla="*/ 0 h 62"/>
              <a:gd name="T10" fmla="*/ 23 w 43"/>
              <a:gd name="T11" fmla="*/ 3 h 62"/>
              <a:gd name="T12" fmla="*/ 42 w 43"/>
              <a:gd name="T13" fmla="*/ 38 h 62"/>
              <a:gd name="T14" fmla="*/ 36 w 43"/>
              <a:gd name="T15" fmla="*/ 56 h 62"/>
              <a:gd name="T16" fmla="*/ 22 w 43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" h="62">
                <a:moveTo>
                  <a:pt x="22" y="62"/>
                </a:moveTo>
                <a:cubicBezTo>
                  <a:pt x="21" y="62"/>
                  <a:pt x="20" y="62"/>
                  <a:pt x="19" y="62"/>
                </a:cubicBezTo>
                <a:cubicBezTo>
                  <a:pt x="4" y="60"/>
                  <a:pt x="0" y="46"/>
                  <a:pt x="1" y="38"/>
                </a:cubicBezTo>
                <a:cubicBezTo>
                  <a:pt x="1" y="32"/>
                  <a:pt x="16" y="8"/>
                  <a:pt x="19" y="3"/>
                </a:cubicBezTo>
                <a:cubicBezTo>
                  <a:pt x="21" y="0"/>
                  <a:pt x="21" y="0"/>
                  <a:pt x="21" y="0"/>
                </a:cubicBezTo>
                <a:cubicBezTo>
                  <a:pt x="23" y="3"/>
                  <a:pt x="23" y="3"/>
                  <a:pt x="23" y="3"/>
                </a:cubicBezTo>
                <a:cubicBezTo>
                  <a:pt x="24" y="4"/>
                  <a:pt x="40" y="30"/>
                  <a:pt x="42" y="38"/>
                </a:cubicBezTo>
                <a:cubicBezTo>
                  <a:pt x="43" y="43"/>
                  <a:pt x="41" y="51"/>
                  <a:pt x="36" y="56"/>
                </a:cubicBezTo>
                <a:cubicBezTo>
                  <a:pt x="32" y="60"/>
                  <a:pt x="27" y="62"/>
                  <a:pt x="22" y="62"/>
                </a:cubicBezTo>
                <a:close/>
              </a:path>
            </a:pathLst>
          </a:custGeom>
          <a:noFill/>
          <a:ln w="1587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DEC8BAA2-E108-4E48-B292-4DCE715D422C}"/>
              </a:ext>
            </a:extLst>
          </p:cNvPr>
          <p:cNvSpPr>
            <a:spLocks/>
          </p:cNvSpPr>
          <p:nvPr userDrawn="1"/>
        </p:nvSpPr>
        <p:spPr bwMode="auto">
          <a:xfrm>
            <a:off x="2278063" y="2581276"/>
            <a:ext cx="111125" cy="146050"/>
          </a:xfrm>
          <a:custGeom>
            <a:avLst/>
            <a:gdLst>
              <a:gd name="T0" fmla="*/ 2 w 38"/>
              <a:gd name="T1" fmla="*/ 50 h 50"/>
              <a:gd name="T2" fmla="*/ 0 w 38"/>
              <a:gd name="T3" fmla="*/ 47 h 50"/>
              <a:gd name="T4" fmla="*/ 35 w 38"/>
              <a:gd name="T5" fmla="*/ 1 h 50"/>
              <a:gd name="T6" fmla="*/ 38 w 38"/>
              <a:gd name="T7" fmla="*/ 2 h 50"/>
              <a:gd name="T8" fmla="*/ 36 w 38"/>
              <a:gd name="T9" fmla="*/ 6 h 50"/>
              <a:gd name="T10" fmla="*/ 5 w 38"/>
              <a:gd name="T11" fmla="*/ 47 h 50"/>
              <a:gd name="T12" fmla="*/ 2 w 38"/>
              <a:gd name="T1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" h="50">
                <a:moveTo>
                  <a:pt x="2" y="50"/>
                </a:moveTo>
                <a:cubicBezTo>
                  <a:pt x="1" y="50"/>
                  <a:pt x="0" y="49"/>
                  <a:pt x="0" y="47"/>
                </a:cubicBezTo>
                <a:cubicBezTo>
                  <a:pt x="0" y="25"/>
                  <a:pt x="14" y="7"/>
                  <a:pt x="35" y="1"/>
                </a:cubicBezTo>
                <a:cubicBezTo>
                  <a:pt x="36" y="0"/>
                  <a:pt x="38" y="1"/>
                  <a:pt x="38" y="2"/>
                </a:cubicBezTo>
                <a:cubicBezTo>
                  <a:pt x="38" y="4"/>
                  <a:pt x="38" y="5"/>
                  <a:pt x="36" y="6"/>
                </a:cubicBezTo>
                <a:cubicBezTo>
                  <a:pt x="17" y="11"/>
                  <a:pt x="5" y="28"/>
                  <a:pt x="5" y="47"/>
                </a:cubicBezTo>
                <a:cubicBezTo>
                  <a:pt x="5" y="49"/>
                  <a:pt x="4" y="50"/>
                  <a:pt x="2" y="50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0" name="Freeform 15">
            <a:extLst>
              <a:ext uri="{FF2B5EF4-FFF2-40B4-BE49-F238E27FC236}">
                <a16:creationId xmlns:a16="http://schemas.microsoft.com/office/drawing/2014/main" id="{3B271D1F-FFE0-4A25-BB5D-5FC51E10FD28}"/>
              </a:ext>
            </a:extLst>
          </p:cNvPr>
          <p:cNvSpPr>
            <a:spLocks/>
          </p:cNvSpPr>
          <p:nvPr userDrawn="1"/>
        </p:nvSpPr>
        <p:spPr bwMode="auto">
          <a:xfrm>
            <a:off x="2260600" y="2695576"/>
            <a:ext cx="49213" cy="34925"/>
          </a:xfrm>
          <a:custGeom>
            <a:avLst/>
            <a:gdLst>
              <a:gd name="T0" fmla="*/ 8 w 17"/>
              <a:gd name="T1" fmla="*/ 12 h 12"/>
              <a:gd name="T2" fmla="*/ 1 w 17"/>
              <a:gd name="T3" fmla="*/ 4 h 12"/>
              <a:gd name="T4" fmla="*/ 1 w 17"/>
              <a:gd name="T5" fmla="*/ 1 h 12"/>
              <a:gd name="T6" fmla="*/ 5 w 17"/>
              <a:gd name="T7" fmla="*/ 1 h 12"/>
              <a:gd name="T8" fmla="*/ 8 w 17"/>
              <a:gd name="T9" fmla="*/ 5 h 12"/>
              <a:gd name="T10" fmla="*/ 12 w 17"/>
              <a:gd name="T11" fmla="*/ 1 h 12"/>
              <a:gd name="T12" fmla="*/ 16 w 17"/>
              <a:gd name="T13" fmla="*/ 1 h 12"/>
              <a:gd name="T14" fmla="*/ 16 w 17"/>
              <a:gd name="T15" fmla="*/ 4 h 12"/>
              <a:gd name="T16" fmla="*/ 8 w 17"/>
              <a:gd name="T17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12">
                <a:moveTo>
                  <a:pt x="8" y="12"/>
                </a:move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4" y="0"/>
                  <a:pt x="5" y="1"/>
                </a:cubicBezTo>
                <a:cubicBezTo>
                  <a:pt x="8" y="5"/>
                  <a:pt x="8" y="5"/>
                  <a:pt x="8" y="5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0"/>
                  <a:pt x="15" y="0"/>
                  <a:pt x="16" y="1"/>
                </a:cubicBezTo>
                <a:cubicBezTo>
                  <a:pt x="17" y="2"/>
                  <a:pt x="17" y="3"/>
                  <a:pt x="16" y="4"/>
                </a:cubicBezTo>
                <a:lnTo>
                  <a:pt x="8" y="12"/>
                </a:lnTo>
                <a:close/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3D93AAC0-6799-43F8-AD94-EE639A720664}"/>
              </a:ext>
            </a:extLst>
          </p:cNvPr>
          <p:cNvSpPr>
            <a:spLocks/>
          </p:cNvSpPr>
          <p:nvPr userDrawn="1"/>
        </p:nvSpPr>
        <p:spPr bwMode="auto">
          <a:xfrm>
            <a:off x="2281238" y="2765426"/>
            <a:ext cx="142875" cy="111125"/>
          </a:xfrm>
          <a:custGeom>
            <a:avLst/>
            <a:gdLst>
              <a:gd name="T0" fmla="*/ 47 w 49"/>
              <a:gd name="T1" fmla="*/ 38 h 38"/>
              <a:gd name="T2" fmla="*/ 0 w 49"/>
              <a:gd name="T3" fmla="*/ 3 h 38"/>
              <a:gd name="T4" fmla="*/ 2 w 49"/>
              <a:gd name="T5" fmla="*/ 0 h 38"/>
              <a:gd name="T6" fmla="*/ 5 w 49"/>
              <a:gd name="T7" fmla="*/ 2 h 38"/>
              <a:gd name="T8" fmla="*/ 47 w 49"/>
              <a:gd name="T9" fmla="*/ 33 h 38"/>
              <a:gd name="T10" fmla="*/ 49 w 49"/>
              <a:gd name="T11" fmla="*/ 35 h 38"/>
              <a:gd name="T12" fmla="*/ 47 w 49"/>
              <a:gd name="T13" fmla="*/ 3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" h="38">
                <a:moveTo>
                  <a:pt x="47" y="38"/>
                </a:moveTo>
                <a:cubicBezTo>
                  <a:pt x="25" y="38"/>
                  <a:pt x="7" y="24"/>
                  <a:pt x="0" y="3"/>
                </a:cubicBezTo>
                <a:cubicBezTo>
                  <a:pt x="0" y="2"/>
                  <a:pt x="0" y="0"/>
                  <a:pt x="2" y="0"/>
                </a:cubicBezTo>
                <a:cubicBezTo>
                  <a:pt x="3" y="0"/>
                  <a:pt x="4" y="0"/>
                  <a:pt x="5" y="2"/>
                </a:cubicBezTo>
                <a:cubicBezTo>
                  <a:pt x="11" y="20"/>
                  <a:pt x="27" y="33"/>
                  <a:pt x="47" y="33"/>
                </a:cubicBezTo>
                <a:cubicBezTo>
                  <a:pt x="48" y="33"/>
                  <a:pt x="49" y="34"/>
                  <a:pt x="49" y="35"/>
                </a:cubicBezTo>
                <a:cubicBezTo>
                  <a:pt x="49" y="37"/>
                  <a:pt x="48" y="38"/>
                  <a:pt x="47" y="38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2" name="Freeform 17">
            <a:extLst>
              <a:ext uri="{FF2B5EF4-FFF2-40B4-BE49-F238E27FC236}">
                <a16:creationId xmlns:a16="http://schemas.microsoft.com/office/drawing/2014/main" id="{BFEE9D84-B949-4B5A-8E30-F3C352D69B5E}"/>
              </a:ext>
            </a:extLst>
          </p:cNvPr>
          <p:cNvSpPr>
            <a:spLocks/>
          </p:cNvSpPr>
          <p:nvPr userDrawn="1"/>
        </p:nvSpPr>
        <p:spPr bwMode="auto">
          <a:xfrm>
            <a:off x="2392363" y="2844801"/>
            <a:ext cx="34925" cy="46038"/>
          </a:xfrm>
          <a:custGeom>
            <a:avLst/>
            <a:gdLst>
              <a:gd name="T0" fmla="*/ 3 w 12"/>
              <a:gd name="T1" fmla="*/ 16 h 16"/>
              <a:gd name="T2" fmla="*/ 1 w 12"/>
              <a:gd name="T3" fmla="*/ 15 h 16"/>
              <a:gd name="T4" fmla="*/ 1 w 12"/>
              <a:gd name="T5" fmla="*/ 12 h 16"/>
              <a:gd name="T6" fmla="*/ 5 w 12"/>
              <a:gd name="T7" fmla="*/ 8 h 16"/>
              <a:gd name="T8" fmla="*/ 1 w 12"/>
              <a:gd name="T9" fmla="*/ 4 h 16"/>
              <a:gd name="T10" fmla="*/ 1 w 12"/>
              <a:gd name="T11" fmla="*/ 1 h 16"/>
              <a:gd name="T12" fmla="*/ 4 w 12"/>
              <a:gd name="T13" fmla="*/ 1 h 16"/>
              <a:gd name="T14" fmla="*/ 12 w 12"/>
              <a:gd name="T15" fmla="*/ 8 h 16"/>
              <a:gd name="T16" fmla="*/ 4 w 12"/>
              <a:gd name="T17" fmla="*/ 16 h 16"/>
              <a:gd name="T18" fmla="*/ 3 w 12"/>
              <a:gd name="T1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16">
                <a:moveTo>
                  <a:pt x="3" y="16"/>
                </a:moveTo>
                <a:cubicBezTo>
                  <a:pt x="2" y="16"/>
                  <a:pt x="1" y="16"/>
                  <a:pt x="1" y="15"/>
                </a:cubicBezTo>
                <a:cubicBezTo>
                  <a:pt x="0" y="14"/>
                  <a:pt x="0" y="13"/>
                  <a:pt x="1" y="12"/>
                </a:cubicBezTo>
                <a:cubicBezTo>
                  <a:pt x="5" y="8"/>
                  <a:pt x="5" y="8"/>
                  <a:pt x="5" y="8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2"/>
                  <a:pt x="1" y="1"/>
                </a:cubicBezTo>
                <a:cubicBezTo>
                  <a:pt x="2" y="0"/>
                  <a:pt x="3" y="0"/>
                  <a:pt x="4" y="1"/>
                </a:cubicBezTo>
                <a:cubicBezTo>
                  <a:pt x="12" y="8"/>
                  <a:pt x="12" y="8"/>
                  <a:pt x="12" y="8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6"/>
                  <a:pt x="3" y="16"/>
                  <a:pt x="3" y="16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3" name="Freeform 18">
            <a:extLst>
              <a:ext uri="{FF2B5EF4-FFF2-40B4-BE49-F238E27FC236}">
                <a16:creationId xmlns:a16="http://schemas.microsoft.com/office/drawing/2014/main" id="{D312E135-94FF-4216-85C9-9EA179F22D48}"/>
              </a:ext>
            </a:extLst>
          </p:cNvPr>
          <p:cNvSpPr>
            <a:spLocks/>
          </p:cNvSpPr>
          <p:nvPr userDrawn="1"/>
        </p:nvSpPr>
        <p:spPr bwMode="auto">
          <a:xfrm>
            <a:off x="2459038" y="2727326"/>
            <a:ext cx="114300" cy="146050"/>
          </a:xfrm>
          <a:custGeom>
            <a:avLst/>
            <a:gdLst>
              <a:gd name="T0" fmla="*/ 3 w 39"/>
              <a:gd name="T1" fmla="*/ 50 h 50"/>
              <a:gd name="T2" fmla="*/ 1 w 39"/>
              <a:gd name="T3" fmla="*/ 48 h 50"/>
              <a:gd name="T4" fmla="*/ 2 w 39"/>
              <a:gd name="T5" fmla="*/ 45 h 50"/>
              <a:gd name="T6" fmla="*/ 34 w 39"/>
              <a:gd name="T7" fmla="*/ 3 h 50"/>
              <a:gd name="T8" fmla="*/ 36 w 39"/>
              <a:gd name="T9" fmla="*/ 0 h 50"/>
              <a:gd name="T10" fmla="*/ 39 w 39"/>
              <a:gd name="T11" fmla="*/ 3 h 50"/>
              <a:gd name="T12" fmla="*/ 4 w 39"/>
              <a:gd name="T13" fmla="*/ 50 h 50"/>
              <a:gd name="T14" fmla="*/ 3 w 39"/>
              <a:gd name="T15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" h="50">
                <a:moveTo>
                  <a:pt x="3" y="50"/>
                </a:moveTo>
                <a:cubicBezTo>
                  <a:pt x="2" y="50"/>
                  <a:pt x="1" y="49"/>
                  <a:pt x="1" y="48"/>
                </a:cubicBezTo>
                <a:cubicBezTo>
                  <a:pt x="0" y="47"/>
                  <a:pt x="1" y="45"/>
                  <a:pt x="2" y="45"/>
                </a:cubicBezTo>
                <a:cubicBezTo>
                  <a:pt x="21" y="39"/>
                  <a:pt x="34" y="23"/>
                  <a:pt x="34" y="3"/>
                </a:cubicBezTo>
                <a:cubicBezTo>
                  <a:pt x="34" y="1"/>
                  <a:pt x="35" y="0"/>
                  <a:pt x="36" y="0"/>
                </a:cubicBezTo>
                <a:cubicBezTo>
                  <a:pt x="38" y="0"/>
                  <a:pt x="39" y="1"/>
                  <a:pt x="39" y="3"/>
                </a:cubicBezTo>
                <a:cubicBezTo>
                  <a:pt x="39" y="25"/>
                  <a:pt x="25" y="43"/>
                  <a:pt x="4" y="50"/>
                </a:cubicBezTo>
                <a:cubicBezTo>
                  <a:pt x="4" y="50"/>
                  <a:pt x="3" y="50"/>
                  <a:pt x="3" y="50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4" name="Freeform 19">
            <a:extLst>
              <a:ext uri="{FF2B5EF4-FFF2-40B4-BE49-F238E27FC236}">
                <a16:creationId xmlns:a16="http://schemas.microsoft.com/office/drawing/2014/main" id="{52248D11-CB7E-4EB9-A81C-4BA8194485D8}"/>
              </a:ext>
            </a:extLst>
          </p:cNvPr>
          <p:cNvSpPr>
            <a:spLocks/>
          </p:cNvSpPr>
          <p:nvPr userDrawn="1"/>
        </p:nvSpPr>
        <p:spPr bwMode="auto">
          <a:xfrm>
            <a:off x="2541588" y="2724151"/>
            <a:ext cx="49213" cy="38100"/>
          </a:xfrm>
          <a:custGeom>
            <a:avLst/>
            <a:gdLst>
              <a:gd name="T0" fmla="*/ 3 w 17"/>
              <a:gd name="T1" fmla="*/ 12 h 13"/>
              <a:gd name="T2" fmla="*/ 1 w 17"/>
              <a:gd name="T3" fmla="*/ 12 h 13"/>
              <a:gd name="T4" fmla="*/ 1 w 17"/>
              <a:gd name="T5" fmla="*/ 8 h 13"/>
              <a:gd name="T6" fmla="*/ 8 w 17"/>
              <a:gd name="T7" fmla="*/ 0 h 13"/>
              <a:gd name="T8" fmla="*/ 16 w 17"/>
              <a:gd name="T9" fmla="*/ 8 h 13"/>
              <a:gd name="T10" fmla="*/ 16 w 17"/>
              <a:gd name="T11" fmla="*/ 12 h 13"/>
              <a:gd name="T12" fmla="*/ 12 w 17"/>
              <a:gd name="T13" fmla="*/ 11 h 13"/>
              <a:gd name="T14" fmla="*/ 8 w 17"/>
              <a:gd name="T15" fmla="*/ 7 h 13"/>
              <a:gd name="T16" fmla="*/ 5 w 17"/>
              <a:gd name="T17" fmla="*/ 11 h 13"/>
              <a:gd name="T18" fmla="*/ 3 w 17"/>
              <a:gd name="T19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" h="13">
                <a:moveTo>
                  <a:pt x="3" y="12"/>
                </a:moveTo>
                <a:cubicBezTo>
                  <a:pt x="2" y="12"/>
                  <a:pt x="2" y="12"/>
                  <a:pt x="1" y="12"/>
                </a:cubicBezTo>
                <a:cubicBezTo>
                  <a:pt x="0" y="11"/>
                  <a:pt x="0" y="9"/>
                  <a:pt x="1" y="8"/>
                </a:cubicBezTo>
                <a:cubicBezTo>
                  <a:pt x="8" y="0"/>
                  <a:pt x="8" y="0"/>
                  <a:pt x="8" y="0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9"/>
                  <a:pt x="17" y="11"/>
                  <a:pt x="16" y="12"/>
                </a:cubicBezTo>
                <a:cubicBezTo>
                  <a:pt x="15" y="13"/>
                  <a:pt x="13" y="13"/>
                  <a:pt x="12" y="11"/>
                </a:cubicBezTo>
                <a:cubicBezTo>
                  <a:pt x="8" y="7"/>
                  <a:pt x="8" y="7"/>
                  <a:pt x="8" y="7"/>
                </a:cubicBezTo>
                <a:cubicBezTo>
                  <a:pt x="5" y="11"/>
                  <a:pt x="5" y="11"/>
                  <a:pt x="5" y="11"/>
                </a:cubicBezTo>
                <a:cubicBezTo>
                  <a:pt x="4" y="12"/>
                  <a:pt x="3" y="12"/>
                  <a:pt x="3" y="12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5" name="Freeform 20">
            <a:extLst>
              <a:ext uri="{FF2B5EF4-FFF2-40B4-BE49-F238E27FC236}">
                <a16:creationId xmlns:a16="http://schemas.microsoft.com/office/drawing/2014/main" id="{82763B6D-3C65-4085-BC81-49430F1E86B4}"/>
              </a:ext>
            </a:extLst>
          </p:cNvPr>
          <p:cNvSpPr>
            <a:spLocks/>
          </p:cNvSpPr>
          <p:nvPr userDrawn="1"/>
        </p:nvSpPr>
        <p:spPr bwMode="auto">
          <a:xfrm>
            <a:off x="2424113" y="2581276"/>
            <a:ext cx="149225" cy="114300"/>
          </a:xfrm>
          <a:custGeom>
            <a:avLst/>
            <a:gdLst>
              <a:gd name="T0" fmla="*/ 48 w 51"/>
              <a:gd name="T1" fmla="*/ 39 h 39"/>
              <a:gd name="T2" fmla="*/ 45 w 51"/>
              <a:gd name="T3" fmla="*/ 37 h 39"/>
              <a:gd name="T4" fmla="*/ 3 w 51"/>
              <a:gd name="T5" fmla="*/ 5 h 39"/>
              <a:gd name="T6" fmla="*/ 0 w 51"/>
              <a:gd name="T7" fmla="*/ 2 h 39"/>
              <a:gd name="T8" fmla="*/ 3 w 51"/>
              <a:gd name="T9" fmla="*/ 0 h 39"/>
              <a:gd name="T10" fmla="*/ 50 w 51"/>
              <a:gd name="T11" fmla="*/ 36 h 39"/>
              <a:gd name="T12" fmla="*/ 48 w 51"/>
              <a:gd name="T13" fmla="*/ 39 h 39"/>
              <a:gd name="T14" fmla="*/ 48 w 51"/>
              <a:gd name="T15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39">
                <a:moveTo>
                  <a:pt x="48" y="39"/>
                </a:moveTo>
                <a:cubicBezTo>
                  <a:pt x="47" y="39"/>
                  <a:pt x="46" y="38"/>
                  <a:pt x="45" y="37"/>
                </a:cubicBezTo>
                <a:cubicBezTo>
                  <a:pt x="40" y="17"/>
                  <a:pt x="23" y="5"/>
                  <a:pt x="3" y="5"/>
                </a:cubicBezTo>
                <a:cubicBezTo>
                  <a:pt x="2" y="5"/>
                  <a:pt x="0" y="3"/>
                  <a:pt x="0" y="2"/>
                </a:cubicBezTo>
                <a:cubicBezTo>
                  <a:pt x="0" y="1"/>
                  <a:pt x="2" y="0"/>
                  <a:pt x="3" y="0"/>
                </a:cubicBezTo>
                <a:cubicBezTo>
                  <a:pt x="26" y="0"/>
                  <a:pt x="44" y="14"/>
                  <a:pt x="50" y="36"/>
                </a:cubicBezTo>
                <a:cubicBezTo>
                  <a:pt x="51" y="37"/>
                  <a:pt x="50" y="39"/>
                  <a:pt x="48" y="39"/>
                </a:cubicBezTo>
                <a:cubicBezTo>
                  <a:pt x="48" y="39"/>
                  <a:pt x="48" y="39"/>
                  <a:pt x="48" y="39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6" name="Freeform 21">
            <a:extLst>
              <a:ext uri="{FF2B5EF4-FFF2-40B4-BE49-F238E27FC236}">
                <a16:creationId xmlns:a16="http://schemas.microsoft.com/office/drawing/2014/main" id="{23EA2137-64BE-44A8-9D54-B37B311B1424}"/>
              </a:ext>
            </a:extLst>
          </p:cNvPr>
          <p:cNvSpPr>
            <a:spLocks/>
          </p:cNvSpPr>
          <p:nvPr userDrawn="1"/>
        </p:nvSpPr>
        <p:spPr bwMode="auto">
          <a:xfrm>
            <a:off x="2420938" y="2563813"/>
            <a:ext cx="38100" cy="46038"/>
          </a:xfrm>
          <a:custGeom>
            <a:avLst/>
            <a:gdLst>
              <a:gd name="T0" fmla="*/ 10 w 13"/>
              <a:gd name="T1" fmla="*/ 16 h 16"/>
              <a:gd name="T2" fmla="*/ 8 w 13"/>
              <a:gd name="T3" fmla="*/ 16 h 16"/>
              <a:gd name="T4" fmla="*/ 0 w 13"/>
              <a:gd name="T5" fmla="*/ 8 h 16"/>
              <a:gd name="T6" fmla="*/ 8 w 13"/>
              <a:gd name="T7" fmla="*/ 1 h 16"/>
              <a:gd name="T8" fmla="*/ 12 w 13"/>
              <a:gd name="T9" fmla="*/ 1 h 16"/>
              <a:gd name="T10" fmla="*/ 12 w 13"/>
              <a:gd name="T11" fmla="*/ 4 h 16"/>
              <a:gd name="T12" fmla="*/ 8 w 13"/>
              <a:gd name="T13" fmla="*/ 8 h 16"/>
              <a:gd name="T14" fmla="*/ 12 w 13"/>
              <a:gd name="T15" fmla="*/ 12 h 16"/>
              <a:gd name="T16" fmla="*/ 12 w 13"/>
              <a:gd name="T17" fmla="*/ 15 h 16"/>
              <a:gd name="T18" fmla="*/ 10 w 13"/>
              <a:gd name="T1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16">
                <a:moveTo>
                  <a:pt x="10" y="16"/>
                </a:moveTo>
                <a:cubicBezTo>
                  <a:pt x="9" y="16"/>
                  <a:pt x="9" y="16"/>
                  <a:pt x="8" y="16"/>
                </a:cubicBezTo>
                <a:cubicBezTo>
                  <a:pt x="0" y="8"/>
                  <a:pt x="0" y="8"/>
                  <a:pt x="0" y="8"/>
                </a:cubicBezTo>
                <a:cubicBezTo>
                  <a:pt x="8" y="1"/>
                  <a:pt x="8" y="1"/>
                  <a:pt x="8" y="1"/>
                </a:cubicBezTo>
                <a:cubicBezTo>
                  <a:pt x="9" y="0"/>
                  <a:pt x="11" y="0"/>
                  <a:pt x="12" y="1"/>
                </a:cubicBezTo>
                <a:cubicBezTo>
                  <a:pt x="13" y="2"/>
                  <a:pt x="13" y="3"/>
                  <a:pt x="12" y="4"/>
                </a:cubicBezTo>
                <a:cubicBezTo>
                  <a:pt x="8" y="8"/>
                  <a:pt x="8" y="8"/>
                  <a:pt x="8" y="8"/>
                </a:cubicBezTo>
                <a:cubicBezTo>
                  <a:pt x="12" y="12"/>
                  <a:pt x="12" y="12"/>
                  <a:pt x="12" y="12"/>
                </a:cubicBezTo>
                <a:cubicBezTo>
                  <a:pt x="13" y="13"/>
                  <a:pt x="13" y="14"/>
                  <a:pt x="12" y="15"/>
                </a:cubicBezTo>
                <a:cubicBezTo>
                  <a:pt x="11" y="16"/>
                  <a:pt x="11" y="16"/>
                  <a:pt x="10" y="16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8" name="AutoShape 23">
            <a:extLst>
              <a:ext uri="{FF2B5EF4-FFF2-40B4-BE49-F238E27FC236}">
                <a16:creationId xmlns:a16="http://schemas.microsoft.com/office/drawing/2014/main" id="{39B56EC3-34C0-46B9-ACCE-1CF65A12C33D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965575" y="2598738"/>
            <a:ext cx="334963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9" name="Freeform 25">
            <a:extLst>
              <a:ext uri="{FF2B5EF4-FFF2-40B4-BE49-F238E27FC236}">
                <a16:creationId xmlns:a16="http://schemas.microsoft.com/office/drawing/2014/main" id="{0753B486-7B18-4409-AD17-A55863FD8B3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62400" y="2598738"/>
            <a:ext cx="341313" cy="306387"/>
          </a:xfrm>
          <a:custGeom>
            <a:avLst/>
            <a:gdLst>
              <a:gd name="T0" fmla="*/ 81 w 122"/>
              <a:gd name="T1" fmla="*/ 84 h 109"/>
              <a:gd name="T2" fmla="*/ 64 w 122"/>
              <a:gd name="T3" fmla="*/ 53 h 109"/>
              <a:gd name="T4" fmla="*/ 99 w 122"/>
              <a:gd name="T5" fmla="*/ 53 h 109"/>
              <a:gd name="T6" fmla="*/ 61 w 122"/>
              <a:gd name="T7" fmla="*/ 48 h 109"/>
              <a:gd name="T8" fmla="*/ 43 w 122"/>
              <a:gd name="T9" fmla="*/ 17 h 109"/>
              <a:gd name="T10" fmla="*/ 79 w 122"/>
              <a:gd name="T11" fmla="*/ 17 h 109"/>
              <a:gd name="T12" fmla="*/ 61 w 122"/>
              <a:gd name="T13" fmla="*/ 48 h 109"/>
              <a:gd name="T14" fmla="*/ 40 w 122"/>
              <a:gd name="T15" fmla="*/ 84 h 109"/>
              <a:gd name="T16" fmla="*/ 22 w 122"/>
              <a:gd name="T17" fmla="*/ 53 h 109"/>
              <a:gd name="T18" fmla="*/ 58 w 122"/>
              <a:gd name="T19" fmla="*/ 53 h 109"/>
              <a:gd name="T20" fmla="*/ 120 w 122"/>
              <a:gd name="T21" fmla="*/ 83 h 109"/>
              <a:gd name="T22" fmla="*/ 105 w 122"/>
              <a:gd name="T23" fmla="*/ 53 h 109"/>
              <a:gd name="T24" fmla="*/ 121 w 122"/>
              <a:gd name="T25" fmla="*/ 41 h 109"/>
              <a:gd name="T26" fmla="*/ 102 w 122"/>
              <a:gd name="T27" fmla="*/ 48 h 109"/>
              <a:gd name="T28" fmla="*/ 85 w 122"/>
              <a:gd name="T29" fmla="*/ 17 h 109"/>
              <a:gd name="T30" fmla="*/ 100 w 122"/>
              <a:gd name="T31" fmla="*/ 5 h 109"/>
              <a:gd name="T32" fmla="*/ 82 w 122"/>
              <a:gd name="T33" fmla="*/ 12 h 109"/>
              <a:gd name="T34" fmla="*/ 59 w 122"/>
              <a:gd name="T35" fmla="*/ 0 h 109"/>
              <a:gd name="T36" fmla="*/ 25 w 122"/>
              <a:gd name="T37" fmla="*/ 3 h 109"/>
              <a:gd name="T38" fmla="*/ 22 w 122"/>
              <a:gd name="T39" fmla="*/ 9 h 109"/>
              <a:gd name="T40" fmla="*/ 37 w 122"/>
              <a:gd name="T41" fmla="*/ 38 h 109"/>
              <a:gd name="T42" fmla="*/ 16 w 122"/>
              <a:gd name="T43" fmla="*/ 51 h 109"/>
              <a:gd name="T44" fmla="*/ 2 w 122"/>
              <a:gd name="T45" fmla="*/ 82 h 109"/>
              <a:gd name="T46" fmla="*/ 3 w 122"/>
              <a:gd name="T47" fmla="*/ 88 h 109"/>
              <a:gd name="T48" fmla="*/ 19 w 122"/>
              <a:gd name="T49" fmla="*/ 79 h 109"/>
              <a:gd name="T50" fmla="*/ 40 w 122"/>
              <a:gd name="T51" fmla="*/ 91 h 109"/>
              <a:gd name="T52" fmla="*/ 61 w 122"/>
              <a:gd name="T53" fmla="*/ 79 h 109"/>
              <a:gd name="T54" fmla="*/ 78 w 122"/>
              <a:gd name="T55" fmla="*/ 106 h 109"/>
              <a:gd name="T56" fmla="*/ 84 w 122"/>
              <a:gd name="T57" fmla="*/ 106 h 109"/>
              <a:gd name="T58" fmla="*/ 102 w 122"/>
              <a:gd name="T59" fmla="*/ 79 h 109"/>
              <a:gd name="T60" fmla="*/ 119 w 122"/>
              <a:gd name="T61" fmla="*/ 88 h 109"/>
              <a:gd name="T62" fmla="*/ 120 w 122"/>
              <a:gd name="T63" fmla="*/ 8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2" h="109">
                <a:moveTo>
                  <a:pt x="99" y="74"/>
                </a:moveTo>
                <a:cubicBezTo>
                  <a:pt x="81" y="84"/>
                  <a:pt x="81" y="84"/>
                  <a:pt x="81" y="84"/>
                </a:cubicBezTo>
                <a:cubicBezTo>
                  <a:pt x="64" y="74"/>
                  <a:pt x="64" y="74"/>
                  <a:pt x="64" y="74"/>
                </a:cubicBezTo>
                <a:cubicBezTo>
                  <a:pt x="64" y="53"/>
                  <a:pt x="64" y="53"/>
                  <a:pt x="64" y="53"/>
                </a:cubicBezTo>
                <a:cubicBezTo>
                  <a:pt x="81" y="43"/>
                  <a:pt x="81" y="43"/>
                  <a:pt x="81" y="43"/>
                </a:cubicBezTo>
                <a:cubicBezTo>
                  <a:pt x="99" y="53"/>
                  <a:pt x="99" y="53"/>
                  <a:pt x="99" y="53"/>
                </a:cubicBezTo>
                <a:lnTo>
                  <a:pt x="99" y="74"/>
                </a:lnTo>
                <a:close/>
                <a:moveTo>
                  <a:pt x="61" y="48"/>
                </a:moveTo>
                <a:cubicBezTo>
                  <a:pt x="43" y="37"/>
                  <a:pt x="43" y="37"/>
                  <a:pt x="43" y="37"/>
                </a:cubicBezTo>
                <a:cubicBezTo>
                  <a:pt x="43" y="17"/>
                  <a:pt x="43" y="17"/>
                  <a:pt x="43" y="17"/>
                </a:cubicBezTo>
                <a:cubicBezTo>
                  <a:pt x="61" y="6"/>
                  <a:pt x="61" y="6"/>
                  <a:pt x="61" y="6"/>
                </a:cubicBezTo>
                <a:cubicBezTo>
                  <a:pt x="79" y="17"/>
                  <a:pt x="79" y="17"/>
                  <a:pt x="79" y="17"/>
                </a:cubicBezTo>
                <a:cubicBezTo>
                  <a:pt x="79" y="37"/>
                  <a:pt x="79" y="37"/>
                  <a:pt x="79" y="37"/>
                </a:cubicBezTo>
                <a:lnTo>
                  <a:pt x="61" y="48"/>
                </a:lnTo>
                <a:close/>
                <a:moveTo>
                  <a:pt x="58" y="74"/>
                </a:moveTo>
                <a:cubicBezTo>
                  <a:pt x="40" y="84"/>
                  <a:pt x="40" y="84"/>
                  <a:pt x="40" y="84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53"/>
                  <a:pt x="22" y="53"/>
                  <a:pt x="22" y="53"/>
                </a:cubicBezTo>
                <a:cubicBezTo>
                  <a:pt x="40" y="43"/>
                  <a:pt x="40" y="43"/>
                  <a:pt x="40" y="43"/>
                </a:cubicBezTo>
                <a:cubicBezTo>
                  <a:pt x="58" y="53"/>
                  <a:pt x="58" y="53"/>
                  <a:pt x="58" y="53"/>
                </a:cubicBezTo>
                <a:lnTo>
                  <a:pt x="58" y="74"/>
                </a:lnTo>
                <a:close/>
                <a:moveTo>
                  <a:pt x="120" y="83"/>
                </a:moveTo>
                <a:cubicBezTo>
                  <a:pt x="105" y="74"/>
                  <a:pt x="105" y="74"/>
                  <a:pt x="105" y="74"/>
                </a:cubicBezTo>
                <a:cubicBezTo>
                  <a:pt x="105" y="53"/>
                  <a:pt x="105" y="53"/>
                  <a:pt x="105" y="53"/>
                </a:cubicBezTo>
                <a:cubicBezTo>
                  <a:pt x="120" y="45"/>
                  <a:pt x="120" y="45"/>
                  <a:pt x="120" y="45"/>
                </a:cubicBezTo>
                <a:cubicBezTo>
                  <a:pt x="121" y="44"/>
                  <a:pt x="121" y="42"/>
                  <a:pt x="121" y="41"/>
                </a:cubicBezTo>
                <a:cubicBezTo>
                  <a:pt x="120" y="40"/>
                  <a:pt x="118" y="39"/>
                  <a:pt x="117" y="40"/>
                </a:cubicBezTo>
                <a:cubicBezTo>
                  <a:pt x="102" y="48"/>
                  <a:pt x="102" y="48"/>
                  <a:pt x="102" y="48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17"/>
                  <a:pt x="85" y="17"/>
                  <a:pt x="85" y="17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8"/>
                  <a:pt x="101" y="6"/>
                  <a:pt x="100" y="5"/>
                </a:cubicBezTo>
                <a:cubicBezTo>
                  <a:pt x="100" y="3"/>
                  <a:pt x="98" y="3"/>
                  <a:pt x="96" y="3"/>
                </a:cubicBezTo>
                <a:cubicBezTo>
                  <a:pt x="82" y="12"/>
                  <a:pt x="82" y="12"/>
                  <a:pt x="82" y="12"/>
                </a:cubicBez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0" y="0"/>
                  <a:pt x="59" y="0"/>
                </a:cubicBezTo>
                <a:cubicBezTo>
                  <a:pt x="40" y="12"/>
                  <a:pt x="40" y="12"/>
                  <a:pt x="40" y="12"/>
                </a:cubicBezTo>
                <a:cubicBezTo>
                  <a:pt x="25" y="3"/>
                  <a:pt x="25" y="3"/>
                  <a:pt x="25" y="3"/>
                </a:cubicBezTo>
                <a:cubicBezTo>
                  <a:pt x="24" y="3"/>
                  <a:pt x="22" y="3"/>
                  <a:pt x="21" y="4"/>
                </a:cubicBezTo>
                <a:cubicBezTo>
                  <a:pt x="20" y="6"/>
                  <a:pt x="21" y="8"/>
                  <a:pt x="22" y="9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38"/>
                  <a:pt x="37" y="38"/>
                  <a:pt x="37" y="38"/>
                </a:cubicBezTo>
                <a:cubicBezTo>
                  <a:pt x="18" y="49"/>
                  <a:pt x="18" y="49"/>
                  <a:pt x="18" y="49"/>
                </a:cubicBezTo>
                <a:cubicBezTo>
                  <a:pt x="17" y="49"/>
                  <a:pt x="16" y="50"/>
                  <a:pt x="16" y="51"/>
                </a:cubicBezTo>
                <a:cubicBezTo>
                  <a:pt x="16" y="74"/>
                  <a:pt x="16" y="74"/>
                  <a:pt x="16" y="74"/>
                </a:cubicBezTo>
                <a:cubicBezTo>
                  <a:pt x="2" y="82"/>
                  <a:pt x="2" y="82"/>
                  <a:pt x="2" y="82"/>
                </a:cubicBezTo>
                <a:cubicBezTo>
                  <a:pt x="0" y="83"/>
                  <a:pt x="0" y="85"/>
                  <a:pt x="0" y="87"/>
                </a:cubicBezTo>
                <a:cubicBezTo>
                  <a:pt x="1" y="87"/>
                  <a:pt x="2" y="88"/>
                  <a:pt x="3" y="88"/>
                </a:cubicBezTo>
                <a:cubicBezTo>
                  <a:pt x="4" y="88"/>
                  <a:pt x="4" y="88"/>
                  <a:pt x="5" y="88"/>
                </a:cubicBezTo>
                <a:cubicBezTo>
                  <a:pt x="19" y="79"/>
                  <a:pt x="19" y="79"/>
                  <a:pt x="19" y="79"/>
                </a:cubicBezTo>
                <a:cubicBezTo>
                  <a:pt x="38" y="90"/>
                  <a:pt x="38" y="90"/>
                  <a:pt x="38" y="90"/>
                </a:cubicBezTo>
                <a:cubicBezTo>
                  <a:pt x="39" y="90"/>
                  <a:pt x="39" y="91"/>
                  <a:pt x="40" y="91"/>
                </a:cubicBezTo>
                <a:cubicBezTo>
                  <a:pt x="40" y="91"/>
                  <a:pt x="41" y="90"/>
                  <a:pt x="41" y="90"/>
                </a:cubicBezTo>
                <a:cubicBezTo>
                  <a:pt x="61" y="79"/>
                  <a:pt x="61" y="79"/>
                  <a:pt x="61" y="79"/>
                </a:cubicBezTo>
                <a:cubicBezTo>
                  <a:pt x="78" y="89"/>
                  <a:pt x="78" y="89"/>
                  <a:pt x="78" y="89"/>
                </a:cubicBezTo>
                <a:cubicBezTo>
                  <a:pt x="78" y="106"/>
                  <a:pt x="78" y="106"/>
                  <a:pt x="78" y="106"/>
                </a:cubicBezTo>
                <a:cubicBezTo>
                  <a:pt x="78" y="108"/>
                  <a:pt x="80" y="109"/>
                  <a:pt x="81" y="109"/>
                </a:cubicBezTo>
                <a:cubicBezTo>
                  <a:pt x="83" y="109"/>
                  <a:pt x="84" y="108"/>
                  <a:pt x="84" y="106"/>
                </a:cubicBezTo>
                <a:cubicBezTo>
                  <a:pt x="84" y="89"/>
                  <a:pt x="84" y="89"/>
                  <a:pt x="84" y="8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18" y="88"/>
                  <a:pt x="118" y="88"/>
                  <a:pt x="119" y="88"/>
                </a:cubicBezTo>
                <a:cubicBezTo>
                  <a:pt x="120" y="88"/>
                  <a:pt x="121" y="88"/>
                  <a:pt x="121" y="87"/>
                </a:cubicBezTo>
                <a:cubicBezTo>
                  <a:pt x="122" y="85"/>
                  <a:pt x="122" y="83"/>
                  <a:pt x="120" y="83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1" name="AutoShape 27">
            <a:extLst>
              <a:ext uri="{FF2B5EF4-FFF2-40B4-BE49-F238E27FC236}">
                <a16:creationId xmlns:a16="http://schemas.microsoft.com/office/drawing/2014/main" id="{64FE7C10-40F7-4532-99EE-668E0680AAAD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864100" y="2574925"/>
            <a:ext cx="274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2" name="Freeform 29">
            <a:extLst>
              <a:ext uri="{FF2B5EF4-FFF2-40B4-BE49-F238E27FC236}">
                <a16:creationId xmlns:a16="http://schemas.microsoft.com/office/drawing/2014/main" id="{A4F87EAA-B1FF-479E-BC24-629391870C7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860925" y="2574925"/>
            <a:ext cx="284163" cy="304800"/>
          </a:xfrm>
          <a:custGeom>
            <a:avLst/>
            <a:gdLst>
              <a:gd name="T0" fmla="*/ 44 w 99"/>
              <a:gd name="T1" fmla="*/ 53 h 107"/>
              <a:gd name="T2" fmla="*/ 54 w 99"/>
              <a:gd name="T3" fmla="*/ 53 h 107"/>
              <a:gd name="T4" fmla="*/ 91 w 99"/>
              <a:gd name="T5" fmla="*/ 77 h 107"/>
              <a:gd name="T6" fmla="*/ 81 w 99"/>
              <a:gd name="T7" fmla="*/ 81 h 107"/>
              <a:gd name="T8" fmla="*/ 71 w 99"/>
              <a:gd name="T9" fmla="*/ 66 h 107"/>
              <a:gd name="T10" fmla="*/ 91 w 99"/>
              <a:gd name="T11" fmla="*/ 77 h 107"/>
              <a:gd name="T12" fmla="*/ 77 w 99"/>
              <a:gd name="T13" fmla="*/ 53 h 107"/>
              <a:gd name="T14" fmla="*/ 71 w 99"/>
              <a:gd name="T15" fmla="*/ 53 h 107"/>
              <a:gd name="T16" fmla="*/ 81 w 99"/>
              <a:gd name="T17" fmla="*/ 26 h 107"/>
              <a:gd name="T18" fmla="*/ 81 w 99"/>
              <a:gd name="T19" fmla="*/ 50 h 107"/>
              <a:gd name="T20" fmla="*/ 68 w 99"/>
              <a:gd name="T21" fmla="*/ 27 h 107"/>
              <a:gd name="T22" fmla="*/ 65 w 99"/>
              <a:gd name="T23" fmla="*/ 63 h 107"/>
              <a:gd name="T24" fmla="*/ 49 w 99"/>
              <a:gd name="T25" fmla="*/ 72 h 107"/>
              <a:gd name="T26" fmla="*/ 33 w 99"/>
              <a:gd name="T27" fmla="*/ 63 h 107"/>
              <a:gd name="T28" fmla="*/ 33 w 99"/>
              <a:gd name="T29" fmla="*/ 44 h 107"/>
              <a:gd name="T30" fmla="*/ 49 w 99"/>
              <a:gd name="T31" fmla="*/ 35 h 107"/>
              <a:gd name="T32" fmla="*/ 65 w 99"/>
              <a:gd name="T33" fmla="*/ 44 h 107"/>
              <a:gd name="T34" fmla="*/ 65 w 99"/>
              <a:gd name="T35" fmla="*/ 63 h 107"/>
              <a:gd name="T36" fmla="*/ 55 w 99"/>
              <a:gd name="T37" fmla="*/ 75 h 107"/>
              <a:gd name="T38" fmla="*/ 65 w 99"/>
              <a:gd name="T39" fmla="*/ 70 h 107"/>
              <a:gd name="T40" fmla="*/ 49 w 99"/>
              <a:gd name="T41" fmla="*/ 102 h 107"/>
              <a:gd name="T42" fmla="*/ 49 w 99"/>
              <a:gd name="T43" fmla="*/ 78 h 107"/>
              <a:gd name="T44" fmla="*/ 49 w 99"/>
              <a:gd name="T45" fmla="*/ 102 h 107"/>
              <a:gd name="T46" fmla="*/ 38 w 99"/>
              <a:gd name="T47" fmla="*/ 72 h 107"/>
              <a:gd name="T48" fmla="*/ 35 w 99"/>
              <a:gd name="T49" fmla="*/ 78 h 107"/>
              <a:gd name="T50" fmla="*/ 35 w 99"/>
              <a:gd name="T51" fmla="*/ 29 h 107"/>
              <a:gd name="T52" fmla="*/ 38 w 99"/>
              <a:gd name="T53" fmla="*/ 34 h 107"/>
              <a:gd name="T54" fmla="*/ 35 w 99"/>
              <a:gd name="T55" fmla="*/ 29 h 107"/>
              <a:gd name="T56" fmla="*/ 62 w 99"/>
              <a:gd name="T57" fmla="*/ 24 h 107"/>
              <a:gd name="T58" fmla="*/ 36 w 99"/>
              <a:gd name="T59" fmla="*/ 24 h 107"/>
              <a:gd name="T60" fmla="*/ 65 w 99"/>
              <a:gd name="T61" fmla="*/ 37 h 107"/>
              <a:gd name="T62" fmla="*/ 55 w 99"/>
              <a:gd name="T63" fmla="*/ 32 h 107"/>
              <a:gd name="T64" fmla="*/ 65 w 99"/>
              <a:gd name="T65" fmla="*/ 37 h 107"/>
              <a:gd name="T66" fmla="*/ 7 w 99"/>
              <a:gd name="T67" fmla="*/ 77 h 107"/>
              <a:gd name="T68" fmla="*/ 17 w 99"/>
              <a:gd name="T69" fmla="*/ 57 h 107"/>
              <a:gd name="T70" fmla="*/ 30 w 99"/>
              <a:gd name="T71" fmla="*/ 79 h 107"/>
              <a:gd name="T72" fmla="*/ 27 w 99"/>
              <a:gd name="T73" fmla="*/ 59 h 107"/>
              <a:gd name="T74" fmla="*/ 27 w 99"/>
              <a:gd name="T75" fmla="*/ 48 h 107"/>
              <a:gd name="T76" fmla="*/ 27 w 99"/>
              <a:gd name="T77" fmla="*/ 59 h 107"/>
              <a:gd name="T78" fmla="*/ 18 w 99"/>
              <a:gd name="T79" fmla="*/ 26 h 107"/>
              <a:gd name="T80" fmla="*/ 28 w 99"/>
              <a:gd name="T81" fmla="*/ 41 h 107"/>
              <a:gd name="T82" fmla="*/ 13 w 99"/>
              <a:gd name="T83" fmla="*/ 46 h 107"/>
              <a:gd name="T84" fmla="*/ 95 w 99"/>
              <a:gd name="T85" fmla="*/ 27 h 107"/>
              <a:gd name="T86" fmla="*/ 67 w 99"/>
              <a:gd name="T87" fmla="*/ 22 h 107"/>
              <a:gd name="T88" fmla="*/ 31 w 99"/>
              <a:gd name="T89" fmla="*/ 22 h 107"/>
              <a:gd name="T90" fmla="*/ 3 w 99"/>
              <a:gd name="T91" fmla="*/ 27 h 107"/>
              <a:gd name="T92" fmla="*/ 13 w 99"/>
              <a:gd name="T93" fmla="*/ 53 h 107"/>
              <a:gd name="T94" fmla="*/ 3 w 99"/>
              <a:gd name="T95" fmla="*/ 80 h 107"/>
              <a:gd name="T96" fmla="*/ 31 w 99"/>
              <a:gd name="T97" fmla="*/ 85 h 107"/>
              <a:gd name="T98" fmla="*/ 67 w 99"/>
              <a:gd name="T99" fmla="*/ 85 h 107"/>
              <a:gd name="T100" fmla="*/ 81 w 99"/>
              <a:gd name="T101" fmla="*/ 87 h 107"/>
              <a:gd name="T102" fmla="*/ 85 w 99"/>
              <a:gd name="T103" fmla="*/ 53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9" h="107">
                <a:moveTo>
                  <a:pt x="49" y="49"/>
                </a:moveTo>
                <a:cubicBezTo>
                  <a:pt x="46" y="49"/>
                  <a:pt x="44" y="51"/>
                  <a:pt x="44" y="53"/>
                </a:cubicBezTo>
                <a:cubicBezTo>
                  <a:pt x="44" y="56"/>
                  <a:pt x="46" y="58"/>
                  <a:pt x="49" y="58"/>
                </a:cubicBezTo>
                <a:cubicBezTo>
                  <a:pt x="52" y="58"/>
                  <a:pt x="54" y="56"/>
                  <a:pt x="54" y="53"/>
                </a:cubicBezTo>
                <a:cubicBezTo>
                  <a:pt x="54" y="51"/>
                  <a:pt x="52" y="49"/>
                  <a:pt x="49" y="49"/>
                </a:cubicBezTo>
                <a:moveTo>
                  <a:pt x="91" y="77"/>
                </a:moveTo>
                <a:cubicBezTo>
                  <a:pt x="89" y="80"/>
                  <a:pt x="86" y="81"/>
                  <a:pt x="81" y="81"/>
                </a:cubicBezTo>
                <a:cubicBezTo>
                  <a:pt x="81" y="81"/>
                  <a:pt x="81" y="81"/>
                  <a:pt x="81" y="81"/>
                </a:cubicBezTo>
                <a:cubicBezTo>
                  <a:pt x="77" y="81"/>
                  <a:pt x="73" y="81"/>
                  <a:pt x="68" y="79"/>
                </a:cubicBezTo>
                <a:cubicBezTo>
                  <a:pt x="69" y="75"/>
                  <a:pt x="70" y="71"/>
                  <a:pt x="71" y="66"/>
                </a:cubicBezTo>
                <a:cubicBezTo>
                  <a:pt x="75" y="63"/>
                  <a:pt x="78" y="60"/>
                  <a:pt x="81" y="57"/>
                </a:cubicBezTo>
                <a:cubicBezTo>
                  <a:pt x="90" y="66"/>
                  <a:pt x="93" y="73"/>
                  <a:pt x="91" y="77"/>
                </a:cubicBezTo>
                <a:moveTo>
                  <a:pt x="71" y="48"/>
                </a:moveTo>
                <a:cubicBezTo>
                  <a:pt x="73" y="50"/>
                  <a:pt x="75" y="52"/>
                  <a:pt x="77" y="53"/>
                </a:cubicBezTo>
                <a:cubicBezTo>
                  <a:pt x="75" y="55"/>
                  <a:pt x="73" y="57"/>
                  <a:pt x="71" y="59"/>
                </a:cubicBezTo>
                <a:cubicBezTo>
                  <a:pt x="71" y="57"/>
                  <a:pt x="71" y="55"/>
                  <a:pt x="71" y="53"/>
                </a:cubicBezTo>
                <a:cubicBezTo>
                  <a:pt x="71" y="52"/>
                  <a:pt x="71" y="50"/>
                  <a:pt x="71" y="48"/>
                </a:cubicBezTo>
                <a:moveTo>
                  <a:pt x="81" y="26"/>
                </a:moveTo>
                <a:cubicBezTo>
                  <a:pt x="86" y="26"/>
                  <a:pt x="89" y="27"/>
                  <a:pt x="91" y="29"/>
                </a:cubicBezTo>
                <a:cubicBezTo>
                  <a:pt x="93" y="33"/>
                  <a:pt x="90" y="41"/>
                  <a:pt x="81" y="50"/>
                </a:cubicBezTo>
                <a:cubicBezTo>
                  <a:pt x="78" y="47"/>
                  <a:pt x="75" y="44"/>
                  <a:pt x="71" y="41"/>
                </a:cubicBezTo>
                <a:cubicBezTo>
                  <a:pt x="70" y="36"/>
                  <a:pt x="69" y="32"/>
                  <a:pt x="68" y="27"/>
                </a:cubicBezTo>
                <a:cubicBezTo>
                  <a:pt x="73" y="26"/>
                  <a:pt x="77" y="26"/>
                  <a:pt x="81" y="26"/>
                </a:cubicBezTo>
                <a:moveTo>
                  <a:pt x="65" y="63"/>
                </a:moveTo>
                <a:cubicBezTo>
                  <a:pt x="63" y="65"/>
                  <a:pt x="60" y="66"/>
                  <a:pt x="57" y="68"/>
                </a:cubicBezTo>
                <a:cubicBezTo>
                  <a:pt x="55" y="69"/>
                  <a:pt x="52" y="71"/>
                  <a:pt x="49" y="72"/>
                </a:cubicBezTo>
                <a:cubicBezTo>
                  <a:pt x="46" y="71"/>
                  <a:pt x="44" y="69"/>
                  <a:pt x="41" y="68"/>
                </a:cubicBezTo>
                <a:cubicBezTo>
                  <a:pt x="38" y="66"/>
                  <a:pt x="35" y="65"/>
                  <a:pt x="33" y="63"/>
                </a:cubicBezTo>
                <a:cubicBezTo>
                  <a:pt x="33" y="60"/>
                  <a:pt x="32" y="57"/>
                  <a:pt x="32" y="53"/>
                </a:cubicBezTo>
                <a:cubicBezTo>
                  <a:pt x="32" y="50"/>
                  <a:pt x="33" y="47"/>
                  <a:pt x="33" y="44"/>
                </a:cubicBezTo>
                <a:cubicBezTo>
                  <a:pt x="35" y="42"/>
                  <a:pt x="38" y="41"/>
                  <a:pt x="41" y="39"/>
                </a:cubicBezTo>
                <a:cubicBezTo>
                  <a:pt x="44" y="37"/>
                  <a:pt x="46" y="36"/>
                  <a:pt x="49" y="35"/>
                </a:cubicBezTo>
                <a:cubicBezTo>
                  <a:pt x="52" y="36"/>
                  <a:pt x="55" y="37"/>
                  <a:pt x="57" y="39"/>
                </a:cubicBezTo>
                <a:cubicBezTo>
                  <a:pt x="60" y="41"/>
                  <a:pt x="63" y="42"/>
                  <a:pt x="65" y="44"/>
                </a:cubicBezTo>
                <a:cubicBezTo>
                  <a:pt x="66" y="47"/>
                  <a:pt x="66" y="50"/>
                  <a:pt x="66" y="53"/>
                </a:cubicBezTo>
                <a:cubicBezTo>
                  <a:pt x="66" y="57"/>
                  <a:pt x="66" y="60"/>
                  <a:pt x="65" y="63"/>
                </a:cubicBezTo>
                <a:moveTo>
                  <a:pt x="63" y="78"/>
                </a:moveTo>
                <a:cubicBezTo>
                  <a:pt x="61" y="77"/>
                  <a:pt x="58" y="76"/>
                  <a:pt x="55" y="75"/>
                </a:cubicBezTo>
                <a:cubicBezTo>
                  <a:pt x="57" y="74"/>
                  <a:pt x="59" y="73"/>
                  <a:pt x="60" y="72"/>
                </a:cubicBezTo>
                <a:cubicBezTo>
                  <a:pt x="62" y="72"/>
                  <a:pt x="63" y="71"/>
                  <a:pt x="65" y="70"/>
                </a:cubicBezTo>
                <a:cubicBezTo>
                  <a:pt x="64" y="73"/>
                  <a:pt x="64" y="75"/>
                  <a:pt x="63" y="78"/>
                </a:cubicBezTo>
                <a:moveTo>
                  <a:pt x="49" y="102"/>
                </a:moveTo>
                <a:cubicBezTo>
                  <a:pt x="44" y="102"/>
                  <a:pt x="39" y="95"/>
                  <a:pt x="36" y="83"/>
                </a:cubicBezTo>
                <a:cubicBezTo>
                  <a:pt x="40" y="82"/>
                  <a:pt x="45" y="80"/>
                  <a:pt x="49" y="78"/>
                </a:cubicBezTo>
                <a:cubicBezTo>
                  <a:pt x="53" y="80"/>
                  <a:pt x="58" y="82"/>
                  <a:pt x="62" y="83"/>
                </a:cubicBezTo>
                <a:cubicBezTo>
                  <a:pt x="59" y="95"/>
                  <a:pt x="54" y="102"/>
                  <a:pt x="49" y="102"/>
                </a:cubicBezTo>
                <a:moveTo>
                  <a:pt x="33" y="70"/>
                </a:moveTo>
                <a:cubicBezTo>
                  <a:pt x="35" y="71"/>
                  <a:pt x="37" y="72"/>
                  <a:pt x="38" y="72"/>
                </a:cubicBezTo>
                <a:cubicBezTo>
                  <a:pt x="40" y="73"/>
                  <a:pt x="41" y="74"/>
                  <a:pt x="43" y="75"/>
                </a:cubicBezTo>
                <a:cubicBezTo>
                  <a:pt x="40" y="76"/>
                  <a:pt x="37" y="77"/>
                  <a:pt x="35" y="78"/>
                </a:cubicBezTo>
                <a:cubicBezTo>
                  <a:pt x="34" y="75"/>
                  <a:pt x="34" y="73"/>
                  <a:pt x="33" y="70"/>
                </a:cubicBezTo>
                <a:moveTo>
                  <a:pt x="35" y="29"/>
                </a:moveTo>
                <a:cubicBezTo>
                  <a:pt x="37" y="30"/>
                  <a:pt x="40" y="31"/>
                  <a:pt x="43" y="32"/>
                </a:cubicBezTo>
                <a:cubicBezTo>
                  <a:pt x="41" y="33"/>
                  <a:pt x="40" y="33"/>
                  <a:pt x="38" y="34"/>
                </a:cubicBezTo>
                <a:cubicBezTo>
                  <a:pt x="37" y="35"/>
                  <a:pt x="35" y="36"/>
                  <a:pt x="33" y="37"/>
                </a:cubicBezTo>
                <a:cubicBezTo>
                  <a:pt x="34" y="34"/>
                  <a:pt x="34" y="31"/>
                  <a:pt x="35" y="29"/>
                </a:cubicBezTo>
                <a:moveTo>
                  <a:pt x="49" y="5"/>
                </a:moveTo>
                <a:cubicBezTo>
                  <a:pt x="54" y="5"/>
                  <a:pt x="59" y="12"/>
                  <a:pt x="62" y="24"/>
                </a:cubicBezTo>
                <a:cubicBezTo>
                  <a:pt x="58" y="25"/>
                  <a:pt x="53" y="27"/>
                  <a:pt x="49" y="29"/>
                </a:cubicBezTo>
                <a:cubicBezTo>
                  <a:pt x="45" y="27"/>
                  <a:pt x="40" y="25"/>
                  <a:pt x="36" y="24"/>
                </a:cubicBezTo>
                <a:cubicBezTo>
                  <a:pt x="39" y="12"/>
                  <a:pt x="44" y="5"/>
                  <a:pt x="49" y="5"/>
                </a:cubicBezTo>
                <a:moveTo>
                  <a:pt x="65" y="37"/>
                </a:moveTo>
                <a:cubicBezTo>
                  <a:pt x="63" y="36"/>
                  <a:pt x="62" y="35"/>
                  <a:pt x="60" y="34"/>
                </a:cubicBezTo>
                <a:cubicBezTo>
                  <a:pt x="59" y="33"/>
                  <a:pt x="57" y="33"/>
                  <a:pt x="55" y="32"/>
                </a:cubicBezTo>
                <a:cubicBezTo>
                  <a:pt x="58" y="31"/>
                  <a:pt x="61" y="30"/>
                  <a:pt x="63" y="29"/>
                </a:cubicBezTo>
                <a:cubicBezTo>
                  <a:pt x="64" y="31"/>
                  <a:pt x="64" y="34"/>
                  <a:pt x="65" y="37"/>
                </a:cubicBezTo>
                <a:moveTo>
                  <a:pt x="18" y="81"/>
                </a:moveTo>
                <a:cubicBezTo>
                  <a:pt x="12" y="81"/>
                  <a:pt x="9" y="80"/>
                  <a:pt x="7" y="77"/>
                </a:cubicBezTo>
                <a:cubicBezTo>
                  <a:pt x="5" y="74"/>
                  <a:pt x="8" y="68"/>
                  <a:pt x="13" y="61"/>
                </a:cubicBezTo>
                <a:cubicBezTo>
                  <a:pt x="14" y="60"/>
                  <a:pt x="16" y="59"/>
                  <a:pt x="17" y="57"/>
                </a:cubicBezTo>
                <a:cubicBezTo>
                  <a:pt x="20" y="60"/>
                  <a:pt x="24" y="63"/>
                  <a:pt x="28" y="66"/>
                </a:cubicBezTo>
                <a:cubicBezTo>
                  <a:pt x="28" y="71"/>
                  <a:pt x="29" y="75"/>
                  <a:pt x="30" y="79"/>
                </a:cubicBezTo>
                <a:cubicBezTo>
                  <a:pt x="25" y="81"/>
                  <a:pt x="21" y="81"/>
                  <a:pt x="18" y="81"/>
                </a:cubicBezTo>
                <a:moveTo>
                  <a:pt x="27" y="59"/>
                </a:moveTo>
                <a:cubicBezTo>
                  <a:pt x="25" y="57"/>
                  <a:pt x="23" y="55"/>
                  <a:pt x="21" y="53"/>
                </a:cubicBezTo>
                <a:cubicBezTo>
                  <a:pt x="23" y="52"/>
                  <a:pt x="25" y="50"/>
                  <a:pt x="27" y="48"/>
                </a:cubicBezTo>
                <a:cubicBezTo>
                  <a:pt x="27" y="50"/>
                  <a:pt x="27" y="52"/>
                  <a:pt x="27" y="53"/>
                </a:cubicBezTo>
                <a:cubicBezTo>
                  <a:pt x="27" y="55"/>
                  <a:pt x="27" y="57"/>
                  <a:pt x="27" y="59"/>
                </a:cubicBezTo>
                <a:moveTo>
                  <a:pt x="7" y="29"/>
                </a:moveTo>
                <a:cubicBezTo>
                  <a:pt x="9" y="27"/>
                  <a:pt x="12" y="26"/>
                  <a:pt x="18" y="26"/>
                </a:cubicBezTo>
                <a:cubicBezTo>
                  <a:pt x="21" y="26"/>
                  <a:pt x="25" y="26"/>
                  <a:pt x="30" y="27"/>
                </a:cubicBezTo>
                <a:cubicBezTo>
                  <a:pt x="29" y="32"/>
                  <a:pt x="28" y="36"/>
                  <a:pt x="28" y="41"/>
                </a:cubicBezTo>
                <a:cubicBezTo>
                  <a:pt x="24" y="44"/>
                  <a:pt x="20" y="47"/>
                  <a:pt x="17" y="50"/>
                </a:cubicBezTo>
                <a:cubicBezTo>
                  <a:pt x="16" y="48"/>
                  <a:pt x="14" y="47"/>
                  <a:pt x="13" y="46"/>
                </a:cubicBezTo>
                <a:cubicBezTo>
                  <a:pt x="8" y="39"/>
                  <a:pt x="5" y="33"/>
                  <a:pt x="7" y="29"/>
                </a:cubicBezTo>
                <a:moveTo>
                  <a:pt x="95" y="27"/>
                </a:moveTo>
                <a:cubicBezTo>
                  <a:pt x="94" y="24"/>
                  <a:pt x="90" y="20"/>
                  <a:pt x="81" y="20"/>
                </a:cubicBezTo>
                <a:cubicBezTo>
                  <a:pt x="77" y="20"/>
                  <a:pt x="72" y="21"/>
                  <a:pt x="67" y="22"/>
                </a:cubicBezTo>
                <a:cubicBezTo>
                  <a:pt x="63" y="9"/>
                  <a:pt x="57" y="0"/>
                  <a:pt x="49" y="0"/>
                </a:cubicBezTo>
                <a:cubicBezTo>
                  <a:pt x="41" y="0"/>
                  <a:pt x="35" y="9"/>
                  <a:pt x="31" y="22"/>
                </a:cubicBezTo>
                <a:cubicBezTo>
                  <a:pt x="26" y="21"/>
                  <a:pt x="22" y="20"/>
                  <a:pt x="18" y="20"/>
                </a:cubicBezTo>
                <a:cubicBezTo>
                  <a:pt x="8" y="20"/>
                  <a:pt x="4" y="24"/>
                  <a:pt x="3" y="27"/>
                </a:cubicBezTo>
                <a:cubicBezTo>
                  <a:pt x="0" y="32"/>
                  <a:pt x="2" y="40"/>
                  <a:pt x="9" y="49"/>
                </a:cubicBezTo>
                <a:cubicBezTo>
                  <a:pt x="10" y="50"/>
                  <a:pt x="12" y="52"/>
                  <a:pt x="13" y="53"/>
                </a:cubicBezTo>
                <a:cubicBezTo>
                  <a:pt x="12" y="55"/>
                  <a:pt x="10" y="56"/>
                  <a:pt x="9" y="58"/>
                </a:cubicBezTo>
                <a:cubicBezTo>
                  <a:pt x="2" y="67"/>
                  <a:pt x="0" y="75"/>
                  <a:pt x="3" y="80"/>
                </a:cubicBezTo>
                <a:cubicBezTo>
                  <a:pt x="4" y="83"/>
                  <a:pt x="8" y="87"/>
                  <a:pt x="18" y="87"/>
                </a:cubicBezTo>
                <a:cubicBezTo>
                  <a:pt x="22" y="87"/>
                  <a:pt x="26" y="86"/>
                  <a:pt x="31" y="85"/>
                </a:cubicBezTo>
                <a:cubicBezTo>
                  <a:pt x="35" y="98"/>
                  <a:pt x="41" y="107"/>
                  <a:pt x="49" y="107"/>
                </a:cubicBezTo>
                <a:cubicBezTo>
                  <a:pt x="57" y="107"/>
                  <a:pt x="63" y="98"/>
                  <a:pt x="67" y="85"/>
                </a:cubicBezTo>
                <a:cubicBezTo>
                  <a:pt x="72" y="86"/>
                  <a:pt x="77" y="87"/>
                  <a:pt x="81" y="87"/>
                </a:cubicBezTo>
                <a:cubicBezTo>
                  <a:pt x="81" y="87"/>
                  <a:pt x="81" y="87"/>
                  <a:pt x="81" y="87"/>
                </a:cubicBezTo>
                <a:cubicBezTo>
                  <a:pt x="90" y="87"/>
                  <a:pt x="94" y="83"/>
                  <a:pt x="95" y="80"/>
                </a:cubicBezTo>
                <a:cubicBezTo>
                  <a:pt x="99" y="74"/>
                  <a:pt x="95" y="64"/>
                  <a:pt x="85" y="53"/>
                </a:cubicBezTo>
                <a:cubicBezTo>
                  <a:pt x="95" y="43"/>
                  <a:pt x="99" y="33"/>
                  <a:pt x="95" y="27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sp>
        <p:nvSpPr>
          <p:cNvPr id="64" name="AutoShape 31">
            <a:extLst>
              <a:ext uri="{FF2B5EF4-FFF2-40B4-BE49-F238E27FC236}">
                <a16:creationId xmlns:a16="http://schemas.microsoft.com/office/drawing/2014/main" id="{82C43420-E561-4AAE-AC79-37574C9B8C8E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692775" y="2555875"/>
            <a:ext cx="319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5" name="Freeform 33">
            <a:extLst>
              <a:ext uri="{FF2B5EF4-FFF2-40B4-BE49-F238E27FC236}">
                <a16:creationId xmlns:a16="http://schemas.microsoft.com/office/drawing/2014/main" id="{8101B6AB-A1DB-45A8-A64A-69298F16062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692775" y="2559050"/>
            <a:ext cx="319088" cy="320675"/>
          </a:xfrm>
          <a:custGeom>
            <a:avLst/>
            <a:gdLst>
              <a:gd name="T0" fmla="*/ 14 w 111"/>
              <a:gd name="T1" fmla="*/ 94 h 111"/>
              <a:gd name="T2" fmla="*/ 11 w 111"/>
              <a:gd name="T3" fmla="*/ 97 h 111"/>
              <a:gd name="T4" fmla="*/ 14 w 111"/>
              <a:gd name="T5" fmla="*/ 100 h 111"/>
              <a:gd name="T6" fmla="*/ 17 w 111"/>
              <a:gd name="T7" fmla="*/ 97 h 111"/>
              <a:gd name="T8" fmla="*/ 14 w 111"/>
              <a:gd name="T9" fmla="*/ 94 h 111"/>
              <a:gd name="T10" fmla="*/ 87 w 111"/>
              <a:gd name="T11" fmla="*/ 57 h 111"/>
              <a:gd name="T12" fmla="*/ 71 w 111"/>
              <a:gd name="T13" fmla="*/ 63 h 111"/>
              <a:gd name="T14" fmla="*/ 54 w 111"/>
              <a:gd name="T15" fmla="*/ 57 h 111"/>
              <a:gd name="T16" fmla="*/ 48 w 111"/>
              <a:gd name="T17" fmla="*/ 40 h 111"/>
              <a:gd name="T18" fmla="*/ 54 w 111"/>
              <a:gd name="T19" fmla="*/ 24 h 111"/>
              <a:gd name="T20" fmla="*/ 71 w 111"/>
              <a:gd name="T21" fmla="*/ 17 h 111"/>
              <a:gd name="T22" fmla="*/ 87 w 111"/>
              <a:gd name="T23" fmla="*/ 24 h 111"/>
              <a:gd name="T24" fmla="*/ 87 w 111"/>
              <a:gd name="T25" fmla="*/ 57 h 111"/>
              <a:gd name="T26" fmla="*/ 89 w 111"/>
              <a:gd name="T27" fmla="*/ 22 h 111"/>
              <a:gd name="T28" fmla="*/ 71 w 111"/>
              <a:gd name="T29" fmla="*/ 14 h 111"/>
              <a:gd name="T30" fmla="*/ 52 w 111"/>
              <a:gd name="T31" fmla="*/ 22 h 111"/>
              <a:gd name="T32" fmla="*/ 45 w 111"/>
              <a:gd name="T33" fmla="*/ 40 h 111"/>
              <a:gd name="T34" fmla="*/ 52 w 111"/>
              <a:gd name="T35" fmla="*/ 59 h 111"/>
              <a:gd name="T36" fmla="*/ 71 w 111"/>
              <a:gd name="T37" fmla="*/ 66 h 111"/>
              <a:gd name="T38" fmla="*/ 89 w 111"/>
              <a:gd name="T39" fmla="*/ 59 h 111"/>
              <a:gd name="T40" fmla="*/ 89 w 111"/>
              <a:gd name="T41" fmla="*/ 22 h 111"/>
              <a:gd name="T42" fmla="*/ 95 w 111"/>
              <a:gd name="T43" fmla="*/ 65 h 111"/>
              <a:gd name="T44" fmla="*/ 71 w 111"/>
              <a:gd name="T45" fmla="*/ 75 h 111"/>
              <a:gd name="T46" fmla="*/ 55 w 111"/>
              <a:gd name="T47" fmla="*/ 71 h 111"/>
              <a:gd name="T48" fmla="*/ 51 w 111"/>
              <a:gd name="T49" fmla="*/ 71 h 111"/>
              <a:gd name="T50" fmla="*/ 44 w 111"/>
              <a:gd name="T51" fmla="*/ 79 h 111"/>
              <a:gd name="T52" fmla="*/ 33 w 111"/>
              <a:gd name="T53" fmla="*/ 67 h 111"/>
              <a:gd name="T54" fmla="*/ 40 w 111"/>
              <a:gd name="T55" fmla="*/ 60 h 111"/>
              <a:gd name="T56" fmla="*/ 40 w 111"/>
              <a:gd name="T57" fmla="*/ 57 h 111"/>
              <a:gd name="T58" fmla="*/ 46 w 111"/>
              <a:gd name="T59" fmla="*/ 16 h 111"/>
              <a:gd name="T60" fmla="*/ 71 w 111"/>
              <a:gd name="T61" fmla="*/ 6 h 111"/>
              <a:gd name="T62" fmla="*/ 95 w 111"/>
              <a:gd name="T63" fmla="*/ 16 h 111"/>
              <a:gd name="T64" fmla="*/ 95 w 111"/>
              <a:gd name="T65" fmla="*/ 65 h 111"/>
              <a:gd name="T66" fmla="*/ 20 w 111"/>
              <a:gd name="T67" fmla="*/ 102 h 111"/>
              <a:gd name="T68" fmla="*/ 14 w 111"/>
              <a:gd name="T69" fmla="*/ 105 h 111"/>
              <a:gd name="T70" fmla="*/ 14 w 111"/>
              <a:gd name="T71" fmla="*/ 105 h 111"/>
              <a:gd name="T72" fmla="*/ 6 w 111"/>
              <a:gd name="T73" fmla="*/ 97 h 111"/>
              <a:gd name="T74" fmla="*/ 9 w 111"/>
              <a:gd name="T75" fmla="*/ 91 h 111"/>
              <a:gd name="T76" fmla="*/ 30 w 111"/>
              <a:gd name="T77" fmla="*/ 69 h 111"/>
              <a:gd name="T78" fmla="*/ 42 w 111"/>
              <a:gd name="T79" fmla="*/ 81 h 111"/>
              <a:gd name="T80" fmla="*/ 20 w 111"/>
              <a:gd name="T81" fmla="*/ 102 h 111"/>
              <a:gd name="T82" fmla="*/ 99 w 111"/>
              <a:gd name="T83" fmla="*/ 12 h 111"/>
              <a:gd name="T84" fmla="*/ 71 w 111"/>
              <a:gd name="T85" fmla="*/ 0 h 111"/>
              <a:gd name="T86" fmla="*/ 42 w 111"/>
              <a:gd name="T87" fmla="*/ 12 h 111"/>
              <a:gd name="T88" fmla="*/ 34 w 111"/>
              <a:gd name="T89" fmla="*/ 57 h 111"/>
              <a:gd name="T90" fmla="*/ 5 w 111"/>
              <a:gd name="T91" fmla="*/ 86 h 111"/>
              <a:gd name="T92" fmla="*/ 0 w 111"/>
              <a:gd name="T93" fmla="*/ 97 h 111"/>
              <a:gd name="T94" fmla="*/ 14 w 111"/>
              <a:gd name="T95" fmla="*/ 111 h 111"/>
              <a:gd name="T96" fmla="*/ 14 w 111"/>
              <a:gd name="T97" fmla="*/ 111 h 111"/>
              <a:gd name="T98" fmla="*/ 25 w 111"/>
              <a:gd name="T99" fmla="*/ 106 h 111"/>
              <a:gd name="T100" fmla="*/ 54 w 111"/>
              <a:gd name="T101" fmla="*/ 77 h 111"/>
              <a:gd name="T102" fmla="*/ 71 w 111"/>
              <a:gd name="T103" fmla="*/ 81 h 111"/>
              <a:gd name="T104" fmla="*/ 99 w 111"/>
              <a:gd name="T105" fmla="*/ 69 h 111"/>
              <a:gd name="T106" fmla="*/ 111 w 111"/>
              <a:gd name="T107" fmla="*/ 40 h 111"/>
              <a:gd name="T108" fmla="*/ 99 w 111"/>
              <a:gd name="T109" fmla="*/ 12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1" h="111">
                <a:moveTo>
                  <a:pt x="14" y="94"/>
                </a:moveTo>
                <a:cubicBezTo>
                  <a:pt x="12" y="94"/>
                  <a:pt x="11" y="95"/>
                  <a:pt x="11" y="97"/>
                </a:cubicBezTo>
                <a:cubicBezTo>
                  <a:pt x="11" y="99"/>
                  <a:pt x="12" y="100"/>
                  <a:pt x="14" y="100"/>
                </a:cubicBezTo>
                <a:cubicBezTo>
                  <a:pt x="16" y="100"/>
                  <a:pt x="17" y="99"/>
                  <a:pt x="17" y="97"/>
                </a:cubicBezTo>
                <a:cubicBezTo>
                  <a:pt x="17" y="95"/>
                  <a:pt x="16" y="94"/>
                  <a:pt x="14" y="94"/>
                </a:cubicBezTo>
                <a:moveTo>
                  <a:pt x="87" y="57"/>
                </a:moveTo>
                <a:cubicBezTo>
                  <a:pt x="83" y="61"/>
                  <a:pt x="77" y="63"/>
                  <a:pt x="71" y="63"/>
                </a:cubicBezTo>
                <a:cubicBezTo>
                  <a:pt x="65" y="63"/>
                  <a:pt x="59" y="61"/>
                  <a:pt x="54" y="57"/>
                </a:cubicBezTo>
                <a:cubicBezTo>
                  <a:pt x="50" y="52"/>
                  <a:pt x="48" y="46"/>
                  <a:pt x="48" y="40"/>
                </a:cubicBezTo>
                <a:cubicBezTo>
                  <a:pt x="48" y="34"/>
                  <a:pt x="50" y="28"/>
                  <a:pt x="54" y="24"/>
                </a:cubicBezTo>
                <a:cubicBezTo>
                  <a:pt x="59" y="20"/>
                  <a:pt x="65" y="17"/>
                  <a:pt x="71" y="17"/>
                </a:cubicBezTo>
                <a:cubicBezTo>
                  <a:pt x="77" y="17"/>
                  <a:pt x="83" y="20"/>
                  <a:pt x="87" y="24"/>
                </a:cubicBezTo>
                <a:cubicBezTo>
                  <a:pt x="96" y="33"/>
                  <a:pt x="96" y="48"/>
                  <a:pt x="87" y="57"/>
                </a:cubicBezTo>
                <a:moveTo>
                  <a:pt x="89" y="22"/>
                </a:moveTo>
                <a:cubicBezTo>
                  <a:pt x="84" y="17"/>
                  <a:pt x="78" y="14"/>
                  <a:pt x="71" y="14"/>
                </a:cubicBezTo>
                <a:cubicBezTo>
                  <a:pt x="64" y="14"/>
                  <a:pt x="57" y="17"/>
                  <a:pt x="52" y="22"/>
                </a:cubicBezTo>
                <a:cubicBezTo>
                  <a:pt x="47" y="27"/>
                  <a:pt x="45" y="33"/>
                  <a:pt x="45" y="40"/>
                </a:cubicBezTo>
                <a:cubicBezTo>
                  <a:pt x="45" y="47"/>
                  <a:pt x="47" y="54"/>
                  <a:pt x="52" y="59"/>
                </a:cubicBezTo>
                <a:cubicBezTo>
                  <a:pt x="57" y="64"/>
                  <a:pt x="64" y="66"/>
                  <a:pt x="71" y="66"/>
                </a:cubicBezTo>
                <a:cubicBezTo>
                  <a:pt x="78" y="66"/>
                  <a:pt x="84" y="64"/>
                  <a:pt x="89" y="59"/>
                </a:cubicBezTo>
                <a:cubicBezTo>
                  <a:pt x="99" y="49"/>
                  <a:pt x="99" y="32"/>
                  <a:pt x="89" y="22"/>
                </a:cubicBezTo>
                <a:moveTo>
                  <a:pt x="95" y="65"/>
                </a:moveTo>
                <a:cubicBezTo>
                  <a:pt x="89" y="71"/>
                  <a:pt x="80" y="75"/>
                  <a:pt x="71" y="75"/>
                </a:cubicBezTo>
                <a:cubicBezTo>
                  <a:pt x="65" y="75"/>
                  <a:pt x="59" y="73"/>
                  <a:pt x="55" y="71"/>
                </a:cubicBezTo>
                <a:cubicBezTo>
                  <a:pt x="53" y="70"/>
                  <a:pt x="52" y="70"/>
                  <a:pt x="51" y="71"/>
                </a:cubicBezTo>
                <a:cubicBezTo>
                  <a:pt x="44" y="79"/>
                  <a:pt x="44" y="79"/>
                  <a:pt x="44" y="79"/>
                </a:cubicBezTo>
                <a:cubicBezTo>
                  <a:pt x="33" y="67"/>
                  <a:pt x="33" y="67"/>
                  <a:pt x="33" y="67"/>
                </a:cubicBezTo>
                <a:cubicBezTo>
                  <a:pt x="40" y="60"/>
                  <a:pt x="40" y="60"/>
                  <a:pt x="40" y="60"/>
                </a:cubicBezTo>
                <a:cubicBezTo>
                  <a:pt x="41" y="59"/>
                  <a:pt x="41" y="58"/>
                  <a:pt x="40" y="57"/>
                </a:cubicBezTo>
                <a:cubicBezTo>
                  <a:pt x="33" y="43"/>
                  <a:pt x="35" y="27"/>
                  <a:pt x="46" y="16"/>
                </a:cubicBezTo>
                <a:cubicBezTo>
                  <a:pt x="53" y="9"/>
                  <a:pt x="61" y="6"/>
                  <a:pt x="71" y="6"/>
                </a:cubicBezTo>
                <a:cubicBezTo>
                  <a:pt x="80" y="6"/>
                  <a:pt x="89" y="9"/>
                  <a:pt x="95" y="16"/>
                </a:cubicBezTo>
                <a:cubicBezTo>
                  <a:pt x="109" y="29"/>
                  <a:pt x="109" y="51"/>
                  <a:pt x="95" y="65"/>
                </a:cubicBezTo>
                <a:moveTo>
                  <a:pt x="20" y="102"/>
                </a:moveTo>
                <a:cubicBezTo>
                  <a:pt x="19" y="104"/>
                  <a:pt x="16" y="105"/>
                  <a:pt x="14" y="105"/>
                </a:cubicBezTo>
                <a:cubicBezTo>
                  <a:pt x="14" y="105"/>
                  <a:pt x="14" y="105"/>
                  <a:pt x="14" y="105"/>
                </a:cubicBezTo>
                <a:cubicBezTo>
                  <a:pt x="10" y="105"/>
                  <a:pt x="6" y="101"/>
                  <a:pt x="6" y="97"/>
                </a:cubicBezTo>
                <a:cubicBezTo>
                  <a:pt x="6" y="95"/>
                  <a:pt x="7" y="92"/>
                  <a:pt x="9" y="91"/>
                </a:cubicBezTo>
                <a:cubicBezTo>
                  <a:pt x="30" y="69"/>
                  <a:pt x="30" y="69"/>
                  <a:pt x="30" y="69"/>
                </a:cubicBezTo>
                <a:cubicBezTo>
                  <a:pt x="42" y="81"/>
                  <a:pt x="42" y="81"/>
                  <a:pt x="42" y="81"/>
                </a:cubicBezTo>
                <a:lnTo>
                  <a:pt x="20" y="102"/>
                </a:lnTo>
                <a:close/>
                <a:moveTo>
                  <a:pt x="99" y="12"/>
                </a:moveTo>
                <a:cubicBezTo>
                  <a:pt x="92" y="4"/>
                  <a:pt x="82" y="0"/>
                  <a:pt x="71" y="0"/>
                </a:cubicBezTo>
                <a:cubicBezTo>
                  <a:pt x="60" y="0"/>
                  <a:pt x="50" y="4"/>
                  <a:pt x="42" y="12"/>
                </a:cubicBezTo>
                <a:cubicBezTo>
                  <a:pt x="30" y="24"/>
                  <a:pt x="27" y="42"/>
                  <a:pt x="34" y="57"/>
                </a:cubicBezTo>
                <a:cubicBezTo>
                  <a:pt x="5" y="86"/>
                  <a:pt x="5" y="86"/>
                  <a:pt x="5" y="86"/>
                </a:cubicBezTo>
                <a:cubicBezTo>
                  <a:pt x="2" y="89"/>
                  <a:pt x="0" y="93"/>
                  <a:pt x="0" y="97"/>
                </a:cubicBezTo>
                <a:cubicBezTo>
                  <a:pt x="0" y="105"/>
                  <a:pt x="6" y="111"/>
                  <a:pt x="14" y="111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8" y="111"/>
                  <a:pt x="22" y="109"/>
                  <a:pt x="25" y="106"/>
                </a:cubicBezTo>
                <a:cubicBezTo>
                  <a:pt x="54" y="77"/>
                  <a:pt x="54" y="77"/>
                  <a:pt x="54" y="77"/>
                </a:cubicBezTo>
                <a:cubicBezTo>
                  <a:pt x="59" y="80"/>
                  <a:pt x="65" y="81"/>
                  <a:pt x="71" y="81"/>
                </a:cubicBezTo>
                <a:cubicBezTo>
                  <a:pt x="82" y="81"/>
                  <a:pt x="92" y="77"/>
                  <a:pt x="99" y="69"/>
                </a:cubicBezTo>
                <a:cubicBezTo>
                  <a:pt x="107" y="61"/>
                  <a:pt x="111" y="51"/>
                  <a:pt x="111" y="40"/>
                </a:cubicBezTo>
                <a:cubicBezTo>
                  <a:pt x="111" y="30"/>
                  <a:pt x="107" y="19"/>
                  <a:pt x="99" y="12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8" name="AutoShape 36">
            <a:extLst>
              <a:ext uri="{FF2B5EF4-FFF2-40B4-BE49-F238E27FC236}">
                <a16:creationId xmlns:a16="http://schemas.microsoft.com/office/drawing/2014/main" id="{95B3FD29-C08C-41A1-87A1-8EC210DA7F59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6596063" y="2533650"/>
            <a:ext cx="241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9" name="Freeform 38">
            <a:extLst>
              <a:ext uri="{FF2B5EF4-FFF2-40B4-BE49-F238E27FC236}">
                <a16:creationId xmlns:a16="http://schemas.microsoft.com/office/drawing/2014/main" id="{4F90A41D-27C7-4518-8B9F-F09C273202C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91301" y="2576513"/>
            <a:ext cx="260350" cy="249238"/>
          </a:xfrm>
          <a:custGeom>
            <a:avLst/>
            <a:gdLst>
              <a:gd name="T0" fmla="*/ 9 w 104"/>
              <a:gd name="T1" fmla="*/ 95 h 100"/>
              <a:gd name="T2" fmla="*/ 20 w 104"/>
              <a:gd name="T3" fmla="*/ 71 h 100"/>
              <a:gd name="T4" fmla="*/ 26 w 104"/>
              <a:gd name="T5" fmla="*/ 77 h 100"/>
              <a:gd name="T6" fmla="*/ 29 w 104"/>
              <a:gd name="T7" fmla="*/ 80 h 100"/>
              <a:gd name="T8" fmla="*/ 33 w 104"/>
              <a:gd name="T9" fmla="*/ 77 h 100"/>
              <a:gd name="T10" fmla="*/ 29 w 104"/>
              <a:gd name="T11" fmla="*/ 74 h 100"/>
              <a:gd name="T12" fmla="*/ 28 w 104"/>
              <a:gd name="T13" fmla="*/ 30 h 100"/>
              <a:gd name="T14" fmla="*/ 50 w 104"/>
              <a:gd name="T15" fmla="*/ 21 h 100"/>
              <a:gd name="T16" fmla="*/ 72 w 104"/>
              <a:gd name="T17" fmla="*/ 30 h 100"/>
              <a:gd name="T18" fmla="*/ 75 w 104"/>
              <a:gd name="T19" fmla="*/ 33 h 100"/>
              <a:gd name="T20" fmla="*/ 78 w 104"/>
              <a:gd name="T21" fmla="*/ 29 h 100"/>
              <a:gd name="T22" fmla="*/ 75 w 104"/>
              <a:gd name="T23" fmla="*/ 26 h 100"/>
              <a:gd name="T24" fmla="*/ 68 w 104"/>
              <a:gd name="T25" fmla="*/ 21 h 100"/>
              <a:gd name="T26" fmla="*/ 92 w 104"/>
              <a:gd name="T27" fmla="*/ 9 h 100"/>
              <a:gd name="T28" fmla="*/ 58 w 104"/>
              <a:gd name="T29" fmla="*/ 59 h 100"/>
              <a:gd name="T30" fmla="*/ 9 w 104"/>
              <a:gd name="T31" fmla="*/ 95 h 100"/>
              <a:gd name="T32" fmla="*/ 96 w 104"/>
              <a:gd name="T33" fmla="*/ 5 h 100"/>
              <a:gd name="T34" fmla="*/ 63 w 104"/>
              <a:gd name="T35" fmla="*/ 19 h 100"/>
              <a:gd name="T36" fmla="*/ 50 w 104"/>
              <a:gd name="T37" fmla="*/ 16 h 100"/>
              <a:gd name="T38" fmla="*/ 25 w 104"/>
              <a:gd name="T39" fmla="*/ 27 h 100"/>
              <a:gd name="T40" fmla="*/ 18 w 104"/>
              <a:gd name="T41" fmla="*/ 66 h 100"/>
              <a:gd name="T42" fmla="*/ 5 w 104"/>
              <a:gd name="T43" fmla="*/ 99 h 100"/>
              <a:gd name="T44" fmla="*/ 10 w 104"/>
              <a:gd name="T45" fmla="*/ 100 h 100"/>
              <a:gd name="T46" fmla="*/ 62 w 104"/>
              <a:gd name="T47" fmla="*/ 63 h 100"/>
              <a:gd name="T48" fmla="*/ 96 w 104"/>
              <a:gd name="T49" fmla="*/ 5 h 100"/>
              <a:gd name="T50" fmla="*/ 81 w 104"/>
              <a:gd name="T51" fmla="*/ 47 h 100"/>
              <a:gd name="T52" fmla="*/ 72 w 104"/>
              <a:gd name="T53" fmla="*/ 73 h 100"/>
              <a:gd name="T54" fmla="*/ 51 w 104"/>
              <a:gd name="T55" fmla="*/ 82 h 100"/>
              <a:gd name="T56" fmla="*/ 51 w 104"/>
              <a:gd name="T57" fmla="*/ 82 h 100"/>
              <a:gd name="T58" fmla="*/ 47 w 104"/>
              <a:gd name="T59" fmla="*/ 82 h 100"/>
              <a:gd name="T60" fmla="*/ 42 w 104"/>
              <a:gd name="T61" fmla="*/ 86 h 100"/>
              <a:gd name="T62" fmla="*/ 51 w 104"/>
              <a:gd name="T63" fmla="*/ 87 h 100"/>
              <a:gd name="T64" fmla="*/ 51 w 104"/>
              <a:gd name="T65" fmla="*/ 87 h 100"/>
              <a:gd name="T66" fmla="*/ 76 w 104"/>
              <a:gd name="T67" fmla="*/ 77 h 100"/>
              <a:gd name="T68" fmla="*/ 85 w 104"/>
              <a:gd name="T69" fmla="*/ 42 h 100"/>
              <a:gd name="T70" fmla="*/ 81 w 104"/>
              <a:gd name="T71" fmla="*/ 47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4" h="100">
                <a:moveTo>
                  <a:pt x="9" y="95"/>
                </a:moveTo>
                <a:cubicBezTo>
                  <a:pt x="8" y="94"/>
                  <a:pt x="9" y="86"/>
                  <a:pt x="20" y="71"/>
                </a:cubicBezTo>
                <a:cubicBezTo>
                  <a:pt x="22" y="73"/>
                  <a:pt x="24" y="75"/>
                  <a:pt x="26" y="77"/>
                </a:cubicBezTo>
                <a:cubicBezTo>
                  <a:pt x="27" y="78"/>
                  <a:pt x="28" y="79"/>
                  <a:pt x="29" y="80"/>
                </a:cubicBezTo>
                <a:cubicBezTo>
                  <a:pt x="30" y="79"/>
                  <a:pt x="31" y="78"/>
                  <a:pt x="33" y="77"/>
                </a:cubicBezTo>
                <a:cubicBezTo>
                  <a:pt x="32" y="76"/>
                  <a:pt x="30" y="75"/>
                  <a:pt x="29" y="74"/>
                </a:cubicBezTo>
                <a:cubicBezTo>
                  <a:pt x="17" y="62"/>
                  <a:pt x="17" y="43"/>
                  <a:pt x="28" y="30"/>
                </a:cubicBezTo>
                <a:cubicBezTo>
                  <a:pt x="34" y="25"/>
                  <a:pt x="42" y="21"/>
                  <a:pt x="50" y="21"/>
                </a:cubicBezTo>
                <a:cubicBezTo>
                  <a:pt x="58" y="21"/>
                  <a:pt x="66" y="24"/>
                  <a:pt x="72" y="30"/>
                </a:cubicBezTo>
                <a:cubicBezTo>
                  <a:pt x="73" y="31"/>
                  <a:pt x="74" y="32"/>
                  <a:pt x="75" y="33"/>
                </a:cubicBezTo>
                <a:cubicBezTo>
                  <a:pt x="76" y="32"/>
                  <a:pt x="77" y="30"/>
                  <a:pt x="78" y="29"/>
                </a:cubicBezTo>
                <a:cubicBezTo>
                  <a:pt x="77" y="28"/>
                  <a:pt x="76" y="27"/>
                  <a:pt x="75" y="26"/>
                </a:cubicBezTo>
                <a:cubicBezTo>
                  <a:pt x="73" y="24"/>
                  <a:pt x="71" y="22"/>
                  <a:pt x="68" y="21"/>
                </a:cubicBezTo>
                <a:cubicBezTo>
                  <a:pt x="84" y="9"/>
                  <a:pt x="91" y="7"/>
                  <a:pt x="92" y="9"/>
                </a:cubicBezTo>
                <a:cubicBezTo>
                  <a:pt x="95" y="11"/>
                  <a:pt x="85" y="31"/>
                  <a:pt x="58" y="59"/>
                </a:cubicBezTo>
                <a:cubicBezTo>
                  <a:pt x="31" y="87"/>
                  <a:pt x="11" y="97"/>
                  <a:pt x="9" y="95"/>
                </a:cubicBezTo>
                <a:moveTo>
                  <a:pt x="96" y="5"/>
                </a:moveTo>
                <a:cubicBezTo>
                  <a:pt x="90" y="0"/>
                  <a:pt x="75" y="9"/>
                  <a:pt x="63" y="19"/>
                </a:cubicBezTo>
                <a:cubicBezTo>
                  <a:pt x="59" y="17"/>
                  <a:pt x="55" y="16"/>
                  <a:pt x="50" y="16"/>
                </a:cubicBezTo>
                <a:cubicBezTo>
                  <a:pt x="40" y="16"/>
                  <a:pt x="31" y="20"/>
                  <a:pt x="25" y="27"/>
                </a:cubicBezTo>
                <a:cubicBezTo>
                  <a:pt x="14" y="38"/>
                  <a:pt x="12" y="53"/>
                  <a:pt x="18" y="66"/>
                </a:cubicBezTo>
                <a:cubicBezTo>
                  <a:pt x="9" y="78"/>
                  <a:pt x="0" y="93"/>
                  <a:pt x="5" y="99"/>
                </a:cubicBezTo>
                <a:cubicBezTo>
                  <a:pt x="6" y="100"/>
                  <a:pt x="8" y="100"/>
                  <a:pt x="10" y="100"/>
                </a:cubicBezTo>
                <a:cubicBezTo>
                  <a:pt x="22" y="100"/>
                  <a:pt x="48" y="77"/>
                  <a:pt x="62" y="63"/>
                </a:cubicBezTo>
                <a:cubicBezTo>
                  <a:pt x="77" y="46"/>
                  <a:pt x="104" y="14"/>
                  <a:pt x="96" y="5"/>
                </a:cubicBezTo>
                <a:moveTo>
                  <a:pt x="81" y="47"/>
                </a:moveTo>
                <a:cubicBezTo>
                  <a:pt x="82" y="56"/>
                  <a:pt x="79" y="66"/>
                  <a:pt x="72" y="73"/>
                </a:cubicBezTo>
                <a:cubicBezTo>
                  <a:pt x="67" y="79"/>
                  <a:pt x="59" y="82"/>
                  <a:pt x="51" y="82"/>
                </a:cubicBezTo>
                <a:cubicBezTo>
                  <a:pt x="51" y="82"/>
                  <a:pt x="51" y="82"/>
                  <a:pt x="51" y="82"/>
                </a:cubicBezTo>
                <a:cubicBezTo>
                  <a:pt x="50" y="82"/>
                  <a:pt x="48" y="82"/>
                  <a:pt x="47" y="82"/>
                </a:cubicBezTo>
                <a:cubicBezTo>
                  <a:pt x="46" y="84"/>
                  <a:pt x="44" y="85"/>
                  <a:pt x="42" y="86"/>
                </a:cubicBezTo>
                <a:cubicBezTo>
                  <a:pt x="45" y="87"/>
                  <a:pt x="48" y="87"/>
                  <a:pt x="51" y="87"/>
                </a:cubicBezTo>
                <a:cubicBezTo>
                  <a:pt x="51" y="87"/>
                  <a:pt x="51" y="87"/>
                  <a:pt x="51" y="87"/>
                </a:cubicBezTo>
                <a:cubicBezTo>
                  <a:pt x="61" y="87"/>
                  <a:pt x="69" y="83"/>
                  <a:pt x="76" y="77"/>
                </a:cubicBezTo>
                <a:cubicBezTo>
                  <a:pt x="85" y="67"/>
                  <a:pt x="88" y="54"/>
                  <a:pt x="85" y="42"/>
                </a:cubicBezTo>
                <a:cubicBezTo>
                  <a:pt x="83" y="44"/>
                  <a:pt x="82" y="46"/>
                  <a:pt x="81" y="47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2" name="Oval 40">
            <a:extLst>
              <a:ext uri="{FF2B5EF4-FFF2-40B4-BE49-F238E27FC236}">
                <a16:creationId xmlns:a16="http://schemas.microsoft.com/office/drawing/2014/main" id="{EEF31BC2-A901-4B88-AF73-5172143A7A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04013" y="2541588"/>
            <a:ext cx="33338" cy="31750"/>
          </a:xfrm>
          <a:prstGeom prst="ellipse">
            <a:avLst/>
          </a:prstGeom>
          <a:noFill/>
          <a:ln w="9525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6" name="AutoShape 42">
            <a:extLst>
              <a:ext uri="{FF2B5EF4-FFF2-40B4-BE49-F238E27FC236}">
                <a16:creationId xmlns:a16="http://schemas.microsoft.com/office/drawing/2014/main" id="{316D6F79-29F1-4AC7-84E1-5985CF246A26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7431088" y="2554288"/>
            <a:ext cx="2857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7" name="Freeform 44">
            <a:extLst>
              <a:ext uri="{FF2B5EF4-FFF2-40B4-BE49-F238E27FC236}">
                <a16:creationId xmlns:a16="http://schemas.microsoft.com/office/drawing/2014/main" id="{2E9B6D43-7E83-48EA-A7FC-04F2A3C762F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431088" y="2554288"/>
            <a:ext cx="284163" cy="285750"/>
          </a:xfrm>
          <a:custGeom>
            <a:avLst/>
            <a:gdLst>
              <a:gd name="T0" fmla="*/ 37 w 134"/>
              <a:gd name="T1" fmla="*/ 46 h 134"/>
              <a:gd name="T2" fmla="*/ 45 w 134"/>
              <a:gd name="T3" fmla="*/ 35 h 134"/>
              <a:gd name="T4" fmla="*/ 45 w 134"/>
              <a:gd name="T5" fmla="*/ 38 h 134"/>
              <a:gd name="T6" fmla="*/ 26 w 134"/>
              <a:gd name="T7" fmla="*/ 23 h 134"/>
              <a:gd name="T8" fmla="*/ 26 w 134"/>
              <a:gd name="T9" fmla="*/ 19 h 134"/>
              <a:gd name="T10" fmla="*/ 37 w 134"/>
              <a:gd name="T11" fmla="*/ 31 h 134"/>
              <a:gd name="T12" fmla="*/ 18 w 134"/>
              <a:gd name="T13" fmla="*/ 27 h 134"/>
              <a:gd name="T14" fmla="*/ 22 w 134"/>
              <a:gd name="T15" fmla="*/ 27 h 134"/>
              <a:gd name="T16" fmla="*/ 26 w 134"/>
              <a:gd name="T17" fmla="*/ 38 h 134"/>
              <a:gd name="T18" fmla="*/ 26 w 134"/>
              <a:gd name="T19" fmla="*/ 35 h 134"/>
              <a:gd name="T20" fmla="*/ 103 w 134"/>
              <a:gd name="T21" fmla="*/ 112 h 134"/>
              <a:gd name="T22" fmla="*/ 96 w 134"/>
              <a:gd name="T23" fmla="*/ 93 h 134"/>
              <a:gd name="T24" fmla="*/ 96 w 134"/>
              <a:gd name="T25" fmla="*/ 89 h 134"/>
              <a:gd name="T26" fmla="*/ 115 w 134"/>
              <a:gd name="T27" fmla="*/ 104 h 134"/>
              <a:gd name="T28" fmla="*/ 115 w 134"/>
              <a:gd name="T29" fmla="*/ 108 h 134"/>
              <a:gd name="T30" fmla="*/ 97 w 134"/>
              <a:gd name="T31" fmla="*/ 78 h 134"/>
              <a:gd name="T32" fmla="*/ 36 w 134"/>
              <a:gd name="T33" fmla="*/ 57 h 134"/>
              <a:gd name="T34" fmla="*/ 56 w 134"/>
              <a:gd name="T35" fmla="*/ 37 h 134"/>
              <a:gd name="T36" fmla="*/ 109 w 134"/>
              <a:gd name="T37" fmla="*/ 49 h 134"/>
              <a:gd name="T38" fmla="*/ 82 w 134"/>
              <a:gd name="T39" fmla="*/ 35 h 134"/>
              <a:gd name="T40" fmla="*/ 99 w 134"/>
              <a:gd name="T41" fmla="*/ 71 h 134"/>
              <a:gd name="T42" fmla="*/ 86 w 134"/>
              <a:gd name="T43" fmla="*/ 81 h 134"/>
              <a:gd name="T44" fmla="*/ 86 w 134"/>
              <a:gd name="T45" fmla="*/ 64 h 134"/>
              <a:gd name="T46" fmla="*/ 99 w 134"/>
              <a:gd name="T47" fmla="*/ 58 h 134"/>
              <a:gd name="T48" fmla="*/ 116 w 134"/>
              <a:gd name="T49" fmla="*/ 47 h 134"/>
              <a:gd name="T50" fmla="*/ 112 w 134"/>
              <a:gd name="T51" fmla="*/ 28 h 134"/>
              <a:gd name="T52" fmla="*/ 105 w 134"/>
              <a:gd name="T53" fmla="*/ 27 h 134"/>
              <a:gd name="T54" fmla="*/ 83 w 134"/>
              <a:gd name="T55" fmla="*/ 19 h 134"/>
              <a:gd name="T56" fmla="*/ 76 w 134"/>
              <a:gd name="T57" fmla="*/ 54 h 134"/>
              <a:gd name="T58" fmla="*/ 59 w 134"/>
              <a:gd name="T59" fmla="*/ 55 h 134"/>
              <a:gd name="T60" fmla="*/ 63 w 134"/>
              <a:gd name="T61" fmla="*/ 35 h 134"/>
              <a:gd name="T62" fmla="*/ 1 w 134"/>
              <a:gd name="T63" fmla="*/ 26 h 134"/>
              <a:gd name="T64" fmla="*/ 36 w 134"/>
              <a:gd name="T65" fmla="*/ 64 h 134"/>
              <a:gd name="T66" fmla="*/ 55 w 134"/>
              <a:gd name="T67" fmla="*/ 59 h 134"/>
              <a:gd name="T68" fmla="*/ 66 w 134"/>
              <a:gd name="T69" fmla="*/ 84 h 134"/>
              <a:gd name="T70" fmla="*/ 75 w 134"/>
              <a:gd name="T71" fmla="*/ 79 h 134"/>
              <a:gd name="T72" fmla="*/ 70 w 134"/>
              <a:gd name="T73" fmla="*/ 98 h 134"/>
              <a:gd name="T74" fmla="*/ 106 w 134"/>
              <a:gd name="T75" fmla="*/ 134 h 134"/>
              <a:gd name="T76" fmla="*/ 133 w 134"/>
              <a:gd name="T77" fmla="*/ 105 h 134"/>
              <a:gd name="T78" fmla="*/ 103 w 134"/>
              <a:gd name="T79" fmla="*/ 97 h 134"/>
              <a:gd name="T80" fmla="*/ 96 w 134"/>
              <a:gd name="T81" fmla="*/ 104 h 134"/>
              <a:gd name="T82" fmla="*/ 100 w 134"/>
              <a:gd name="T83" fmla="*/ 104 h 134"/>
              <a:gd name="T84" fmla="*/ 88 w 134"/>
              <a:gd name="T85" fmla="*/ 101 h 134"/>
              <a:gd name="T86" fmla="*/ 88 w 134"/>
              <a:gd name="T87" fmla="*/ 9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4" h="134">
                <a:moveTo>
                  <a:pt x="34" y="42"/>
                </a:moveTo>
                <a:cubicBezTo>
                  <a:pt x="32" y="43"/>
                  <a:pt x="32" y="45"/>
                  <a:pt x="34" y="46"/>
                </a:cubicBezTo>
                <a:cubicBezTo>
                  <a:pt x="35" y="47"/>
                  <a:pt x="36" y="47"/>
                  <a:pt x="37" y="46"/>
                </a:cubicBezTo>
                <a:cubicBezTo>
                  <a:pt x="38" y="45"/>
                  <a:pt x="38" y="43"/>
                  <a:pt x="37" y="42"/>
                </a:cubicBezTo>
                <a:cubicBezTo>
                  <a:pt x="36" y="41"/>
                  <a:pt x="35" y="41"/>
                  <a:pt x="34" y="42"/>
                </a:cubicBezTo>
                <a:moveTo>
                  <a:pt x="45" y="35"/>
                </a:moveTo>
                <a:cubicBezTo>
                  <a:pt x="44" y="33"/>
                  <a:pt x="42" y="33"/>
                  <a:pt x="41" y="35"/>
                </a:cubicBezTo>
                <a:cubicBezTo>
                  <a:pt x="40" y="36"/>
                  <a:pt x="40" y="37"/>
                  <a:pt x="41" y="38"/>
                </a:cubicBezTo>
                <a:cubicBezTo>
                  <a:pt x="42" y="39"/>
                  <a:pt x="44" y="39"/>
                  <a:pt x="45" y="38"/>
                </a:cubicBezTo>
                <a:cubicBezTo>
                  <a:pt x="46" y="37"/>
                  <a:pt x="46" y="36"/>
                  <a:pt x="45" y="35"/>
                </a:cubicBezTo>
                <a:moveTo>
                  <a:pt x="26" y="19"/>
                </a:moveTo>
                <a:cubicBezTo>
                  <a:pt x="25" y="20"/>
                  <a:pt x="25" y="22"/>
                  <a:pt x="26" y="23"/>
                </a:cubicBezTo>
                <a:cubicBezTo>
                  <a:pt x="27" y="24"/>
                  <a:pt x="29" y="24"/>
                  <a:pt x="30" y="23"/>
                </a:cubicBezTo>
                <a:cubicBezTo>
                  <a:pt x="31" y="22"/>
                  <a:pt x="31" y="20"/>
                  <a:pt x="30" y="19"/>
                </a:cubicBezTo>
                <a:cubicBezTo>
                  <a:pt x="29" y="18"/>
                  <a:pt x="27" y="18"/>
                  <a:pt x="26" y="19"/>
                </a:cubicBezTo>
                <a:moveTo>
                  <a:pt x="34" y="27"/>
                </a:moveTo>
                <a:cubicBezTo>
                  <a:pt x="33" y="28"/>
                  <a:pt x="33" y="30"/>
                  <a:pt x="34" y="31"/>
                </a:cubicBezTo>
                <a:cubicBezTo>
                  <a:pt x="35" y="32"/>
                  <a:pt x="36" y="32"/>
                  <a:pt x="37" y="31"/>
                </a:cubicBezTo>
                <a:cubicBezTo>
                  <a:pt x="38" y="30"/>
                  <a:pt x="38" y="28"/>
                  <a:pt x="37" y="27"/>
                </a:cubicBezTo>
                <a:cubicBezTo>
                  <a:pt x="36" y="26"/>
                  <a:pt x="35" y="26"/>
                  <a:pt x="34" y="27"/>
                </a:cubicBezTo>
                <a:moveTo>
                  <a:pt x="18" y="27"/>
                </a:moveTo>
                <a:cubicBezTo>
                  <a:pt x="17" y="28"/>
                  <a:pt x="17" y="30"/>
                  <a:pt x="18" y="31"/>
                </a:cubicBezTo>
                <a:cubicBezTo>
                  <a:pt x="19" y="32"/>
                  <a:pt x="21" y="32"/>
                  <a:pt x="22" y="31"/>
                </a:cubicBezTo>
                <a:cubicBezTo>
                  <a:pt x="23" y="30"/>
                  <a:pt x="23" y="28"/>
                  <a:pt x="22" y="27"/>
                </a:cubicBezTo>
                <a:cubicBezTo>
                  <a:pt x="21" y="26"/>
                  <a:pt x="19" y="26"/>
                  <a:pt x="18" y="27"/>
                </a:cubicBezTo>
                <a:moveTo>
                  <a:pt x="26" y="35"/>
                </a:moveTo>
                <a:cubicBezTo>
                  <a:pt x="25" y="36"/>
                  <a:pt x="25" y="37"/>
                  <a:pt x="26" y="38"/>
                </a:cubicBezTo>
                <a:cubicBezTo>
                  <a:pt x="27" y="40"/>
                  <a:pt x="29" y="40"/>
                  <a:pt x="30" y="38"/>
                </a:cubicBezTo>
                <a:cubicBezTo>
                  <a:pt x="31" y="37"/>
                  <a:pt x="31" y="36"/>
                  <a:pt x="30" y="35"/>
                </a:cubicBezTo>
                <a:cubicBezTo>
                  <a:pt x="29" y="34"/>
                  <a:pt x="27" y="34"/>
                  <a:pt x="26" y="35"/>
                </a:cubicBezTo>
                <a:moveTo>
                  <a:pt x="107" y="116"/>
                </a:moveTo>
                <a:cubicBezTo>
                  <a:pt x="108" y="115"/>
                  <a:pt x="108" y="113"/>
                  <a:pt x="107" y="112"/>
                </a:cubicBezTo>
                <a:cubicBezTo>
                  <a:pt x="106" y="111"/>
                  <a:pt x="104" y="111"/>
                  <a:pt x="103" y="112"/>
                </a:cubicBezTo>
                <a:cubicBezTo>
                  <a:pt x="102" y="113"/>
                  <a:pt x="102" y="115"/>
                  <a:pt x="103" y="116"/>
                </a:cubicBezTo>
                <a:cubicBezTo>
                  <a:pt x="104" y="117"/>
                  <a:pt x="106" y="117"/>
                  <a:pt x="107" y="116"/>
                </a:cubicBezTo>
                <a:moveTo>
                  <a:pt x="96" y="93"/>
                </a:moveTo>
                <a:cubicBezTo>
                  <a:pt x="97" y="94"/>
                  <a:pt x="99" y="94"/>
                  <a:pt x="100" y="93"/>
                </a:cubicBezTo>
                <a:cubicBezTo>
                  <a:pt x="101" y="92"/>
                  <a:pt x="101" y="90"/>
                  <a:pt x="100" y="89"/>
                </a:cubicBezTo>
                <a:cubicBezTo>
                  <a:pt x="99" y="88"/>
                  <a:pt x="97" y="88"/>
                  <a:pt x="96" y="89"/>
                </a:cubicBezTo>
                <a:cubicBezTo>
                  <a:pt x="95" y="90"/>
                  <a:pt x="95" y="92"/>
                  <a:pt x="96" y="93"/>
                </a:cubicBezTo>
                <a:moveTo>
                  <a:pt x="115" y="108"/>
                </a:moveTo>
                <a:cubicBezTo>
                  <a:pt x="116" y="107"/>
                  <a:pt x="116" y="105"/>
                  <a:pt x="115" y="104"/>
                </a:cubicBezTo>
                <a:cubicBezTo>
                  <a:pt x="114" y="103"/>
                  <a:pt x="112" y="103"/>
                  <a:pt x="111" y="104"/>
                </a:cubicBezTo>
                <a:cubicBezTo>
                  <a:pt x="110" y="105"/>
                  <a:pt x="110" y="107"/>
                  <a:pt x="111" y="108"/>
                </a:cubicBezTo>
                <a:cubicBezTo>
                  <a:pt x="112" y="109"/>
                  <a:pt x="114" y="109"/>
                  <a:pt x="115" y="108"/>
                </a:cubicBezTo>
                <a:moveTo>
                  <a:pt x="106" y="127"/>
                </a:moveTo>
                <a:cubicBezTo>
                  <a:pt x="77" y="98"/>
                  <a:pt x="77" y="98"/>
                  <a:pt x="77" y="98"/>
                </a:cubicBezTo>
                <a:cubicBezTo>
                  <a:pt x="97" y="78"/>
                  <a:pt x="97" y="78"/>
                  <a:pt x="97" y="78"/>
                </a:cubicBezTo>
                <a:cubicBezTo>
                  <a:pt x="126" y="107"/>
                  <a:pt x="126" y="107"/>
                  <a:pt x="126" y="107"/>
                </a:cubicBezTo>
                <a:lnTo>
                  <a:pt x="106" y="127"/>
                </a:lnTo>
                <a:close/>
                <a:moveTo>
                  <a:pt x="36" y="57"/>
                </a:moveTo>
                <a:cubicBezTo>
                  <a:pt x="7" y="28"/>
                  <a:pt x="7" y="28"/>
                  <a:pt x="7" y="28"/>
                </a:cubicBezTo>
                <a:cubicBezTo>
                  <a:pt x="27" y="8"/>
                  <a:pt x="27" y="8"/>
                  <a:pt x="27" y="8"/>
                </a:cubicBezTo>
                <a:cubicBezTo>
                  <a:pt x="56" y="37"/>
                  <a:pt x="56" y="37"/>
                  <a:pt x="56" y="37"/>
                </a:cubicBezTo>
                <a:lnTo>
                  <a:pt x="36" y="57"/>
                </a:lnTo>
                <a:close/>
                <a:moveTo>
                  <a:pt x="85" y="25"/>
                </a:moveTo>
                <a:cubicBezTo>
                  <a:pt x="109" y="49"/>
                  <a:pt x="109" y="49"/>
                  <a:pt x="109" y="49"/>
                </a:cubicBezTo>
                <a:cubicBezTo>
                  <a:pt x="106" y="51"/>
                  <a:pt x="103" y="52"/>
                  <a:pt x="99" y="52"/>
                </a:cubicBezTo>
                <a:cubicBezTo>
                  <a:pt x="95" y="52"/>
                  <a:pt x="90" y="50"/>
                  <a:pt x="87" y="47"/>
                </a:cubicBezTo>
                <a:cubicBezTo>
                  <a:pt x="84" y="44"/>
                  <a:pt x="82" y="39"/>
                  <a:pt x="82" y="35"/>
                </a:cubicBezTo>
                <a:cubicBezTo>
                  <a:pt x="82" y="31"/>
                  <a:pt x="83" y="28"/>
                  <a:pt x="85" y="25"/>
                </a:cubicBezTo>
                <a:moveTo>
                  <a:pt x="133" y="105"/>
                </a:moveTo>
                <a:cubicBezTo>
                  <a:pt x="99" y="71"/>
                  <a:pt x="99" y="71"/>
                  <a:pt x="99" y="71"/>
                </a:cubicBezTo>
                <a:cubicBezTo>
                  <a:pt x="99" y="71"/>
                  <a:pt x="98" y="71"/>
                  <a:pt x="97" y="71"/>
                </a:cubicBezTo>
                <a:cubicBezTo>
                  <a:pt x="97" y="71"/>
                  <a:pt x="96" y="71"/>
                  <a:pt x="95" y="71"/>
                </a:cubicBezTo>
                <a:cubicBezTo>
                  <a:pt x="86" y="81"/>
                  <a:pt x="86" y="81"/>
                  <a:pt x="86" y="81"/>
                </a:cubicBezTo>
                <a:cubicBezTo>
                  <a:pt x="80" y="75"/>
                  <a:pt x="80" y="75"/>
                  <a:pt x="80" y="75"/>
                </a:cubicBezTo>
                <a:cubicBezTo>
                  <a:pt x="86" y="68"/>
                  <a:pt x="86" y="68"/>
                  <a:pt x="86" y="68"/>
                </a:cubicBezTo>
                <a:cubicBezTo>
                  <a:pt x="87" y="67"/>
                  <a:pt x="87" y="65"/>
                  <a:pt x="86" y="64"/>
                </a:cubicBezTo>
                <a:cubicBezTo>
                  <a:pt x="80" y="58"/>
                  <a:pt x="80" y="58"/>
                  <a:pt x="80" y="58"/>
                </a:cubicBezTo>
                <a:cubicBezTo>
                  <a:pt x="85" y="53"/>
                  <a:pt x="85" y="53"/>
                  <a:pt x="85" y="53"/>
                </a:cubicBezTo>
                <a:cubicBezTo>
                  <a:pt x="89" y="56"/>
                  <a:pt x="94" y="58"/>
                  <a:pt x="99" y="58"/>
                </a:cubicBezTo>
                <a:cubicBezTo>
                  <a:pt x="105" y="58"/>
                  <a:pt x="111" y="56"/>
                  <a:pt x="116" y="51"/>
                </a:cubicBezTo>
                <a:cubicBezTo>
                  <a:pt x="116" y="51"/>
                  <a:pt x="116" y="50"/>
                  <a:pt x="116" y="49"/>
                </a:cubicBezTo>
                <a:cubicBezTo>
                  <a:pt x="116" y="48"/>
                  <a:pt x="116" y="48"/>
                  <a:pt x="116" y="47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7" y="29"/>
                  <a:pt x="107" y="29"/>
                  <a:pt x="107" y="29"/>
                </a:cubicBezTo>
                <a:cubicBezTo>
                  <a:pt x="109" y="30"/>
                  <a:pt x="111" y="30"/>
                  <a:pt x="112" y="28"/>
                </a:cubicBezTo>
                <a:cubicBezTo>
                  <a:pt x="114" y="27"/>
                  <a:pt x="114" y="24"/>
                  <a:pt x="112" y="22"/>
                </a:cubicBezTo>
                <a:cubicBezTo>
                  <a:pt x="110" y="20"/>
                  <a:pt x="107" y="20"/>
                  <a:pt x="106" y="22"/>
                </a:cubicBezTo>
                <a:cubicBezTo>
                  <a:pt x="104" y="23"/>
                  <a:pt x="104" y="25"/>
                  <a:pt x="105" y="27"/>
                </a:cubicBezTo>
                <a:cubicBezTo>
                  <a:pt x="100" y="32"/>
                  <a:pt x="100" y="32"/>
                  <a:pt x="100" y="32"/>
                </a:cubicBezTo>
                <a:cubicBezTo>
                  <a:pt x="87" y="19"/>
                  <a:pt x="87" y="19"/>
                  <a:pt x="87" y="19"/>
                </a:cubicBezTo>
                <a:cubicBezTo>
                  <a:pt x="86" y="17"/>
                  <a:pt x="84" y="17"/>
                  <a:pt x="83" y="19"/>
                </a:cubicBezTo>
                <a:cubicBezTo>
                  <a:pt x="78" y="23"/>
                  <a:pt x="76" y="29"/>
                  <a:pt x="76" y="35"/>
                </a:cubicBezTo>
                <a:cubicBezTo>
                  <a:pt x="76" y="40"/>
                  <a:pt x="78" y="45"/>
                  <a:pt x="81" y="49"/>
                </a:cubicBezTo>
                <a:cubicBezTo>
                  <a:pt x="76" y="54"/>
                  <a:pt x="76" y="54"/>
                  <a:pt x="76" y="54"/>
                </a:cubicBezTo>
                <a:cubicBezTo>
                  <a:pt x="70" y="48"/>
                  <a:pt x="70" y="48"/>
                  <a:pt x="70" y="48"/>
                </a:cubicBezTo>
                <a:cubicBezTo>
                  <a:pt x="69" y="47"/>
                  <a:pt x="67" y="47"/>
                  <a:pt x="66" y="48"/>
                </a:cubicBezTo>
                <a:cubicBezTo>
                  <a:pt x="59" y="55"/>
                  <a:pt x="59" y="55"/>
                  <a:pt x="59" y="55"/>
                </a:cubicBezTo>
                <a:cubicBezTo>
                  <a:pt x="53" y="49"/>
                  <a:pt x="53" y="49"/>
                  <a:pt x="53" y="49"/>
                </a:cubicBezTo>
                <a:cubicBezTo>
                  <a:pt x="63" y="39"/>
                  <a:pt x="63" y="39"/>
                  <a:pt x="63" y="39"/>
                </a:cubicBezTo>
                <a:cubicBezTo>
                  <a:pt x="64" y="38"/>
                  <a:pt x="64" y="36"/>
                  <a:pt x="63" y="35"/>
                </a:cubicBezTo>
                <a:cubicBezTo>
                  <a:pt x="30" y="2"/>
                  <a:pt x="30" y="2"/>
                  <a:pt x="30" y="2"/>
                </a:cubicBezTo>
                <a:cubicBezTo>
                  <a:pt x="28" y="0"/>
                  <a:pt x="26" y="0"/>
                  <a:pt x="25" y="2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7"/>
                  <a:pt x="0" y="29"/>
                  <a:pt x="1" y="30"/>
                </a:cubicBezTo>
                <a:cubicBezTo>
                  <a:pt x="34" y="63"/>
                  <a:pt x="34" y="63"/>
                  <a:pt x="34" y="63"/>
                </a:cubicBezTo>
                <a:cubicBezTo>
                  <a:pt x="35" y="64"/>
                  <a:pt x="35" y="64"/>
                  <a:pt x="36" y="64"/>
                </a:cubicBezTo>
                <a:cubicBezTo>
                  <a:pt x="37" y="64"/>
                  <a:pt x="38" y="64"/>
                  <a:pt x="38" y="63"/>
                </a:cubicBezTo>
                <a:cubicBezTo>
                  <a:pt x="49" y="53"/>
                  <a:pt x="49" y="53"/>
                  <a:pt x="49" y="53"/>
                </a:cubicBezTo>
                <a:cubicBezTo>
                  <a:pt x="55" y="59"/>
                  <a:pt x="55" y="59"/>
                  <a:pt x="55" y="59"/>
                </a:cubicBezTo>
                <a:cubicBezTo>
                  <a:pt x="50" y="64"/>
                  <a:pt x="50" y="64"/>
                  <a:pt x="50" y="64"/>
                </a:cubicBezTo>
                <a:cubicBezTo>
                  <a:pt x="49" y="65"/>
                  <a:pt x="49" y="67"/>
                  <a:pt x="50" y="68"/>
                </a:cubicBezTo>
                <a:cubicBezTo>
                  <a:pt x="66" y="84"/>
                  <a:pt x="66" y="84"/>
                  <a:pt x="66" y="84"/>
                </a:cubicBezTo>
                <a:cubicBezTo>
                  <a:pt x="67" y="85"/>
                  <a:pt x="67" y="85"/>
                  <a:pt x="68" y="85"/>
                </a:cubicBezTo>
                <a:cubicBezTo>
                  <a:pt x="69" y="85"/>
                  <a:pt x="70" y="85"/>
                  <a:pt x="70" y="84"/>
                </a:cubicBezTo>
                <a:cubicBezTo>
                  <a:pt x="75" y="79"/>
                  <a:pt x="75" y="79"/>
                  <a:pt x="75" y="79"/>
                </a:cubicBezTo>
                <a:cubicBezTo>
                  <a:pt x="81" y="85"/>
                  <a:pt x="81" y="85"/>
                  <a:pt x="81" y="85"/>
                </a:cubicBezTo>
                <a:cubicBezTo>
                  <a:pt x="71" y="96"/>
                  <a:pt x="71" y="96"/>
                  <a:pt x="71" y="96"/>
                </a:cubicBezTo>
                <a:cubicBezTo>
                  <a:pt x="70" y="96"/>
                  <a:pt x="70" y="97"/>
                  <a:pt x="70" y="98"/>
                </a:cubicBezTo>
                <a:cubicBezTo>
                  <a:pt x="70" y="99"/>
                  <a:pt x="70" y="99"/>
                  <a:pt x="71" y="100"/>
                </a:cubicBezTo>
                <a:cubicBezTo>
                  <a:pt x="104" y="133"/>
                  <a:pt x="104" y="133"/>
                  <a:pt x="104" y="133"/>
                </a:cubicBezTo>
                <a:cubicBezTo>
                  <a:pt x="105" y="134"/>
                  <a:pt x="105" y="134"/>
                  <a:pt x="106" y="134"/>
                </a:cubicBezTo>
                <a:cubicBezTo>
                  <a:pt x="107" y="134"/>
                  <a:pt x="108" y="134"/>
                  <a:pt x="108" y="133"/>
                </a:cubicBezTo>
                <a:cubicBezTo>
                  <a:pt x="133" y="109"/>
                  <a:pt x="133" y="109"/>
                  <a:pt x="133" y="109"/>
                </a:cubicBezTo>
                <a:cubicBezTo>
                  <a:pt x="134" y="108"/>
                  <a:pt x="134" y="106"/>
                  <a:pt x="133" y="105"/>
                </a:cubicBezTo>
                <a:moveTo>
                  <a:pt x="107" y="101"/>
                </a:moveTo>
                <a:cubicBezTo>
                  <a:pt x="108" y="99"/>
                  <a:pt x="108" y="98"/>
                  <a:pt x="107" y="97"/>
                </a:cubicBezTo>
                <a:cubicBezTo>
                  <a:pt x="106" y="96"/>
                  <a:pt x="105" y="96"/>
                  <a:pt x="103" y="97"/>
                </a:cubicBezTo>
                <a:cubicBezTo>
                  <a:pt x="102" y="98"/>
                  <a:pt x="102" y="99"/>
                  <a:pt x="103" y="101"/>
                </a:cubicBezTo>
                <a:cubicBezTo>
                  <a:pt x="105" y="102"/>
                  <a:pt x="106" y="102"/>
                  <a:pt x="107" y="101"/>
                </a:cubicBezTo>
                <a:moveTo>
                  <a:pt x="96" y="104"/>
                </a:moveTo>
                <a:cubicBezTo>
                  <a:pt x="95" y="106"/>
                  <a:pt x="95" y="107"/>
                  <a:pt x="96" y="108"/>
                </a:cubicBezTo>
                <a:cubicBezTo>
                  <a:pt x="97" y="109"/>
                  <a:pt x="98" y="109"/>
                  <a:pt x="100" y="108"/>
                </a:cubicBezTo>
                <a:cubicBezTo>
                  <a:pt x="101" y="107"/>
                  <a:pt x="101" y="106"/>
                  <a:pt x="100" y="104"/>
                </a:cubicBezTo>
                <a:cubicBezTo>
                  <a:pt x="98" y="103"/>
                  <a:pt x="97" y="103"/>
                  <a:pt x="96" y="104"/>
                </a:cubicBezTo>
                <a:moveTo>
                  <a:pt x="88" y="97"/>
                </a:moveTo>
                <a:cubicBezTo>
                  <a:pt x="87" y="98"/>
                  <a:pt x="87" y="100"/>
                  <a:pt x="88" y="101"/>
                </a:cubicBezTo>
                <a:cubicBezTo>
                  <a:pt x="89" y="102"/>
                  <a:pt x="91" y="102"/>
                  <a:pt x="92" y="101"/>
                </a:cubicBezTo>
                <a:cubicBezTo>
                  <a:pt x="93" y="100"/>
                  <a:pt x="93" y="98"/>
                  <a:pt x="92" y="97"/>
                </a:cubicBezTo>
                <a:cubicBezTo>
                  <a:pt x="91" y="96"/>
                  <a:pt x="89" y="96"/>
                  <a:pt x="88" y="97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8" name="Freeform 45">
            <a:extLst>
              <a:ext uri="{FF2B5EF4-FFF2-40B4-BE49-F238E27FC236}">
                <a16:creationId xmlns:a16="http://schemas.microsoft.com/office/drawing/2014/main" id="{D364272E-F966-478E-B05E-C4E8A3DB386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431088" y="2554288"/>
            <a:ext cx="284163" cy="285750"/>
          </a:xfrm>
          <a:custGeom>
            <a:avLst/>
            <a:gdLst>
              <a:gd name="T0" fmla="*/ 37 w 134"/>
              <a:gd name="T1" fmla="*/ 46 h 134"/>
              <a:gd name="T2" fmla="*/ 45 w 134"/>
              <a:gd name="T3" fmla="*/ 35 h 134"/>
              <a:gd name="T4" fmla="*/ 45 w 134"/>
              <a:gd name="T5" fmla="*/ 38 h 134"/>
              <a:gd name="T6" fmla="*/ 26 w 134"/>
              <a:gd name="T7" fmla="*/ 23 h 134"/>
              <a:gd name="T8" fmla="*/ 26 w 134"/>
              <a:gd name="T9" fmla="*/ 19 h 134"/>
              <a:gd name="T10" fmla="*/ 37 w 134"/>
              <a:gd name="T11" fmla="*/ 31 h 134"/>
              <a:gd name="T12" fmla="*/ 18 w 134"/>
              <a:gd name="T13" fmla="*/ 27 h 134"/>
              <a:gd name="T14" fmla="*/ 22 w 134"/>
              <a:gd name="T15" fmla="*/ 27 h 134"/>
              <a:gd name="T16" fmla="*/ 26 w 134"/>
              <a:gd name="T17" fmla="*/ 38 h 134"/>
              <a:gd name="T18" fmla="*/ 26 w 134"/>
              <a:gd name="T19" fmla="*/ 35 h 134"/>
              <a:gd name="T20" fmla="*/ 103 w 134"/>
              <a:gd name="T21" fmla="*/ 112 h 134"/>
              <a:gd name="T22" fmla="*/ 96 w 134"/>
              <a:gd name="T23" fmla="*/ 93 h 134"/>
              <a:gd name="T24" fmla="*/ 96 w 134"/>
              <a:gd name="T25" fmla="*/ 89 h 134"/>
              <a:gd name="T26" fmla="*/ 115 w 134"/>
              <a:gd name="T27" fmla="*/ 104 h 134"/>
              <a:gd name="T28" fmla="*/ 115 w 134"/>
              <a:gd name="T29" fmla="*/ 108 h 134"/>
              <a:gd name="T30" fmla="*/ 97 w 134"/>
              <a:gd name="T31" fmla="*/ 78 h 134"/>
              <a:gd name="T32" fmla="*/ 36 w 134"/>
              <a:gd name="T33" fmla="*/ 57 h 134"/>
              <a:gd name="T34" fmla="*/ 56 w 134"/>
              <a:gd name="T35" fmla="*/ 37 h 134"/>
              <a:gd name="T36" fmla="*/ 109 w 134"/>
              <a:gd name="T37" fmla="*/ 49 h 134"/>
              <a:gd name="T38" fmla="*/ 82 w 134"/>
              <a:gd name="T39" fmla="*/ 35 h 134"/>
              <a:gd name="T40" fmla="*/ 99 w 134"/>
              <a:gd name="T41" fmla="*/ 71 h 134"/>
              <a:gd name="T42" fmla="*/ 86 w 134"/>
              <a:gd name="T43" fmla="*/ 81 h 134"/>
              <a:gd name="T44" fmla="*/ 86 w 134"/>
              <a:gd name="T45" fmla="*/ 64 h 134"/>
              <a:gd name="T46" fmla="*/ 99 w 134"/>
              <a:gd name="T47" fmla="*/ 58 h 134"/>
              <a:gd name="T48" fmla="*/ 116 w 134"/>
              <a:gd name="T49" fmla="*/ 47 h 134"/>
              <a:gd name="T50" fmla="*/ 112 w 134"/>
              <a:gd name="T51" fmla="*/ 28 h 134"/>
              <a:gd name="T52" fmla="*/ 105 w 134"/>
              <a:gd name="T53" fmla="*/ 27 h 134"/>
              <a:gd name="T54" fmla="*/ 83 w 134"/>
              <a:gd name="T55" fmla="*/ 19 h 134"/>
              <a:gd name="T56" fmla="*/ 76 w 134"/>
              <a:gd name="T57" fmla="*/ 54 h 134"/>
              <a:gd name="T58" fmla="*/ 59 w 134"/>
              <a:gd name="T59" fmla="*/ 55 h 134"/>
              <a:gd name="T60" fmla="*/ 63 w 134"/>
              <a:gd name="T61" fmla="*/ 35 h 134"/>
              <a:gd name="T62" fmla="*/ 1 w 134"/>
              <a:gd name="T63" fmla="*/ 26 h 134"/>
              <a:gd name="T64" fmla="*/ 36 w 134"/>
              <a:gd name="T65" fmla="*/ 64 h 134"/>
              <a:gd name="T66" fmla="*/ 55 w 134"/>
              <a:gd name="T67" fmla="*/ 59 h 134"/>
              <a:gd name="T68" fmla="*/ 66 w 134"/>
              <a:gd name="T69" fmla="*/ 84 h 134"/>
              <a:gd name="T70" fmla="*/ 75 w 134"/>
              <a:gd name="T71" fmla="*/ 79 h 134"/>
              <a:gd name="T72" fmla="*/ 70 w 134"/>
              <a:gd name="T73" fmla="*/ 98 h 134"/>
              <a:gd name="T74" fmla="*/ 106 w 134"/>
              <a:gd name="T75" fmla="*/ 134 h 134"/>
              <a:gd name="T76" fmla="*/ 133 w 134"/>
              <a:gd name="T77" fmla="*/ 105 h 134"/>
              <a:gd name="T78" fmla="*/ 103 w 134"/>
              <a:gd name="T79" fmla="*/ 97 h 134"/>
              <a:gd name="T80" fmla="*/ 96 w 134"/>
              <a:gd name="T81" fmla="*/ 104 h 134"/>
              <a:gd name="T82" fmla="*/ 100 w 134"/>
              <a:gd name="T83" fmla="*/ 104 h 134"/>
              <a:gd name="T84" fmla="*/ 88 w 134"/>
              <a:gd name="T85" fmla="*/ 101 h 134"/>
              <a:gd name="T86" fmla="*/ 88 w 134"/>
              <a:gd name="T87" fmla="*/ 9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4" h="134">
                <a:moveTo>
                  <a:pt x="34" y="42"/>
                </a:moveTo>
                <a:cubicBezTo>
                  <a:pt x="32" y="43"/>
                  <a:pt x="32" y="45"/>
                  <a:pt x="34" y="46"/>
                </a:cubicBezTo>
                <a:cubicBezTo>
                  <a:pt x="35" y="47"/>
                  <a:pt x="36" y="47"/>
                  <a:pt x="37" y="46"/>
                </a:cubicBezTo>
                <a:cubicBezTo>
                  <a:pt x="38" y="45"/>
                  <a:pt x="38" y="43"/>
                  <a:pt x="37" y="42"/>
                </a:cubicBezTo>
                <a:cubicBezTo>
                  <a:pt x="36" y="41"/>
                  <a:pt x="35" y="41"/>
                  <a:pt x="34" y="42"/>
                </a:cubicBezTo>
                <a:close/>
                <a:moveTo>
                  <a:pt x="45" y="35"/>
                </a:moveTo>
                <a:cubicBezTo>
                  <a:pt x="44" y="33"/>
                  <a:pt x="42" y="33"/>
                  <a:pt x="41" y="35"/>
                </a:cubicBezTo>
                <a:cubicBezTo>
                  <a:pt x="40" y="36"/>
                  <a:pt x="40" y="37"/>
                  <a:pt x="41" y="38"/>
                </a:cubicBezTo>
                <a:cubicBezTo>
                  <a:pt x="42" y="39"/>
                  <a:pt x="44" y="39"/>
                  <a:pt x="45" y="38"/>
                </a:cubicBezTo>
                <a:cubicBezTo>
                  <a:pt x="46" y="37"/>
                  <a:pt x="46" y="36"/>
                  <a:pt x="45" y="35"/>
                </a:cubicBezTo>
                <a:close/>
                <a:moveTo>
                  <a:pt x="26" y="19"/>
                </a:moveTo>
                <a:cubicBezTo>
                  <a:pt x="25" y="20"/>
                  <a:pt x="25" y="22"/>
                  <a:pt x="26" y="23"/>
                </a:cubicBezTo>
                <a:cubicBezTo>
                  <a:pt x="27" y="24"/>
                  <a:pt x="29" y="24"/>
                  <a:pt x="30" y="23"/>
                </a:cubicBezTo>
                <a:cubicBezTo>
                  <a:pt x="31" y="22"/>
                  <a:pt x="31" y="20"/>
                  <a:pt x="30" y="19"/>
                </a:cubicBezTo>
                <a:cubicBezTo>
                  <a:pt x="29" y="18"/>
                  <a:pt x="27" y="18"/>
                  <a:pt x="26" y="19"/>
                </a:cubicBezTo>
                <a:close/>
                <a:moveTo>
                  <a:pt x="34" y="27"/>
                </a:moveTo>
                <a:cubicBezTo>
                  <a:pt x="33" y="28"/>
                  <a:pt x="33" y="30"/>
                  <a:pt x="34" y="31"/>
                </a:cubicBezTo>
                <a:cubicBezTo>
                  <a:pt x="35" y="32"/>
                  <a:pt x="36" y="32"/>
                  <a:pt x="37" y="31"/>
                </a:cubicBezTo>
                <a:cubicBezTo>
                  <a:pt x="38" y="30"/>
                  <a:pt x="38" y="28"/>
                  <a:pt x="37" y="27"/>
                </a:cubicBezTo>
                <a:cubicBezTo>
                  <a:pt x="36" y="26"/>
                  <a:pt x="35" y="26"/>
                  <a:pt x="34" y="27"/>
                </a:cubicBezTo>
                <a:close/>
                <a:moveTo>
                  <a:pt x="18" y="27"/>
                </a:moveTo>
                <a:cubicBezTo>
                  <a:pt x="17" y="28"/>
                  <a:pt x="17" y="30"/>
                  <a:pt x="18" y="31"/>
                </a:cubicBezTo>
                <a:cubicBezTo>
                  <a:pt x="19" y="32"/>
                  <a:pt x="21" y="32"/>
                  <a:pt x="22" y="31"/>
                </a:cubicBezTo>
                <a:cubicBezTo>
                  <a:pt x="23" y="30"/>
                  <a:pt x="23" y="28"/>
                  <a:pt x="22" y="27"/>
                </a:cubicBezTo>
                <a:cubicBezTo>
                  <a:pt x="21" y="26"/>
                  <a:pt x="19" y="26"/>
                  <a:pt x="18" y="27"/>
                </a:cubicBezTo>
                <a:close/>
                <a:moveTo>
                  <a:pt x="26" y="35"/>
                </a:moveTo>
                <a:cubicBezTo>
                  <a:pt x="25" y="36"/>
                  <a:pt x="25" y="37"/>
                  <a:pt x="26" y="38"/>
                </a:cubicBezTo>
                <a:cubicBezTo>
                  <a:pt x="27" y="40"/>
                  <a:pt x="29" y="40"/>
                  <a:pt x="30" y="38"/>
                </a:cubicBezTo>
                <a:cubicBezTo>
                  <a:pt x="31" y="37"/>
                  <a:pt x="31" y="36"/>
                  <a:pt x="30" y="35"/>
                </a:cubicBezTo>
                <a:cubicBezTo>
                  <a:pt x="29" y="34"/>
                  <a:pt x="27" y="34"/>
                  <a:pt x="26" y="35"/>
                </a:cubicBezTo>
                <a:close/>
                <a:moveTo>
                  <a:pt x="107" y="116"/>
                </a:moveTo>
                <a:cubicBezTo>
                  <a:pt x="108" y="115"/>
                  <a:pt x="108" y="113"/>
                  <a:pt x="107" y="112"/>
                </a:cubicBezTo>
                <a:cubicBezTo>
                  <a:pt x="106" y="111"/>
                  <a:pt x="104" y="111"/>
                  <a:pt x="103" y="112"/>
                </a:cubicBezTo>
                <a:cubicBezTo>
                  <a:pt x="102" y="113"/>
                  <a:pt x="102" y="115"/>
                  <a:pt x="103" y="116"/>
                </a:cubicBezTo>
                <a:cubicBezTo>
                  <a:pt x="104" y="117"/>
                  <a:pt x="106" y="117"/>
                  <a:pt x="107" y="116"/>
                </a:cubicBezTo>
                <a:close/>
                <a:moveTo>
                  <a:pt x="96" y="93"/>
                </a:moveTo>
                <a:cubicBezTo>
                  <a:pt x="97" y="94"/>
                  <a:pt x="99" y="94"/>
                  <a:pt x="100" y="93"/>
                </a:cubicBezTo>
                <a:cubicBezTo>
                  <a:pt x="101" y="92"/>
                  <a:pt x="101" y="90"/>
                  <a:pt x="100" y="89"/>
                </a:cubicBezTo>
                <a:cubicBezTo>
                  <a:pt x="99" y="88"/>
                  <a:pt x="97" y="88"/>
                  <a:pt x="96" y="89"/>
                </a:cubicBezTo>
                <a:cubicBezTo>
                  <a:pt x="95" y="90"/>
                  <a:pt x="95" y="92"/>
                  <a:pt x="96" y="93"/>
                </a:cubicBezTo>
                <a:close/>
                <a:moveTo>
                  <a:pt x="115" y="108"/>
                </a:moveTo>
                <a:cubicBezTo>
                  <a:pt x="116" y="107"/>
                  <a:pt x="116" y="105"/>
                  <a:pt x="115" y="104"/>
                </a:cubicBezTo>
                <a:cubicBezTo>
                  <a:pt x="114" y="103"/>
                  <a:pt x="112" y="103"/>
                  <a:pt x="111" y="104"/>
                </a:cubicBezTo>
                <a:cubicBezTo>
                  <a:pt x="110" y="105"/>
                  <a:pt x="110" y="107"/>
                  <a:pt x="111" y="108"/>
                </a:cubicBezTo>
                <a:cubicBezTo>
                  <a:pt x="112" y="109"/>
                  <a:pt x="114" y="109"/>
                  <a:pt x="115" y="108"/>
                </a:cubicBezTo>
                <a:close/>
                <a:moveTo>
                  <a:pt x="106" y="127"/>
                </a:moveTo>
                <a:cubicBezTo>
                  <a:pt x="77" y="98"/>
                  <a:pt x="77" y="98"/>
                  <a:pt x="77" y="98"/>
                </a:cubicBezTo>
                <a:cubicBezTo>
                  <a:pt x="97" y="78"/>
                  <a:pt x="97" y="78"/>
                  <a:pt x="97" y="78"/>
                </a:cubicBezTo>
                <a:cubicBezTo>
                  <a:pt x="126" y="107"/>
                  <a:pt x="126" y="107"/>
                  <a:pt x="126" y="107"/>
                </a:cubicBezTo>
                <a:lnTo>
                  <a:pt x="106" y="127"/>
                </a:lnTo>
                <a:close/>
                <a:moveTo>
                  <a:pt x="36" y="57"/>
                </a:moveTo>
                <a:cubicBezTo>
                  <a:pt x="7" y="28"/>
                  <a:pt x="7" y="28"/>
                  <a:pt x="7" y="28"/>
                </a:cubicBezTo>
                <a:cubicBezTo>
                  <a:pt x="27" y="8"/>
                  <a:pt x="27" y="8"/>
                  <a:pt x="27" y="8"/>
                </a:cubicBezTo>
                <a:cubicBezTo>
                  <a:pt x="56" y="37"/>
                  <a:pt x="56" y="37"/>
                  <a:pt x="56" y="37"/>
                </a:cubicBezTo>
                <a:lnTo>
                  <a:pt x="36" y="57"/>
                </a:lnTo>
                <a:close/>
                <a:moveTo>
                  <a:pt x="85" y="25"/>
                </a:moveTo>
                <a:cubicBezTo>
                  <a:pt x="109" y="49"/>
                  <a:pt x="109" y="49"/>
                  <a:pt x="109" y="49"/>
                </a:cubicBezTo>
                <a:cubicBezTo>
                  <a:pt x="106" y="51"/>
                  <a:pt x="103" y="52"/>
                  <a:pt x="99" y="52"/>
                </a:cubicBezTo>
                <a:cubicBezTo>
                  <a:pt x="95" y="52"/>
                  <a:pt x="90" y="50"/>
                  <a:pt x="87" y="47"/>
                </a:cubicBezTo>
                <a:cubicBezTo>
                  <a:pt x="84" y="44"/>
                  <a:pt x="82" y="39"/>
                  <a:pt x="82" y="35"/>
                </a:cubicBezTo>
                <a:cubicBezTo>
                  <a:pt x="82" y="31"/>
                  <a:pt x="83" y="28"/>
                  <a:pt x="85" y="25"/>
                </a:cubicBezTo>
                <a:close/>
                <a:moveTo>
                  <a:pt x="133" y="105"/>
                </a:moveTo>
                <a:cubicBezTo>
                  <a:pt x="99" y="71"/>
                  <a:pt x="99" y="71"/>
                  <a:pt x="99" y="71"/>
                </a:cubicBezTo>
                <a:cubicBezTo>
                  <a:pt x="99" y="71"/>
                  <a:pt x="98" y="71"/>
                  <a:pt x="97" y="71"/>
                </a:cubicBezTo>
                <a:cubicBezTo>
                  <a:pt x="97" y="71"/>
                  <a:pt x="96" y="71"/>
                  <a:pt x="95" y="71"/>
                </a:cubicBezTo>
                <a:cubicBezTo>
                  <a:pt x="86" y="81"/>
                  <a:pt x="86" y="81"/>
                  <a:pt x="86" y="81"/>
                </a:cubicBezTo>
                <a:cubicBezTo>
                  <a:pt x="80" y="75"/>
                  <a:pt x="80" y="75"/>
                  <a:pt x="80" y="75"/>
                </a:cubicBezTo>
                <a:cubicBezTo>
                  <a:pt x="86" y="68"/>
                  <a:pt x="86" y="68"/>
                  <a:pt x="86" y="68"/>
                </a:cubicBezTo>
                <a:cubicBezTo>
                  <a:pt x="87" y="67"/>
                  <a:pt x="87" y="65"/>
                  <a:pt x="86" y="64"/>
                </a:cubicBezTo>
                <a:cubicBezTo>
                  <a:pt x="80" y="58"/>
                  <a:pt x="80" y="58"/>
                  <a:pt x="80" y="58"/>
                </a:cubicBezTo>
                <a:cubicBezTo>
                  <a:pt x="85" y="53"/>
                  <a:pt x="85" y="53"/>
                  <a:pt x="85" y="53"/>
                </a:cubicBezTo>
                <a:cubicBezTo>
                  <a:pt x="89" y="56"/>
                  <a:pt x="94" y="58"/>
                  <a:pt x="99" y="58"/>
                </a:cubicBezTo>
                <a:cubicBezTo>
                  <a:pt x="105" y="58"/>
                  <a:pt x="111" y="56"/>
                  <a:pt x="116" y="51"/>
                </a:cubicBezTo>
                <a:cubicBezTo>
                  <a:pt x="116" y="51"/>
                  <a:pt x="116" y="50"/>
                  <a:pt x="116" y="49"/>
                </a:cubicBezTo>
                <a:cubicBezTo>
                  <a:pt x="116" y="48"/>
                  <a:pt x="116" y="48"/>
                  <a:pt x="116" y="47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7" y="29"/>
                  <a:pt x="107" y="29"/>
                  <a:pt x="107" y="29"/>
                </a:cubicBezTo>
                <a:cubicBezTo>
                  <a:pt x="109" y="30"/>
                  <a:pt x="111" y="30"/>
                  <a:pt x="112" y="28"/>
                </a:cubicBezTo>
                <a:cubicBezTo>
                  <a:pt x="114" y="27"/>
                  <a:pt x="114" y="24"/>
                  <a:pt x="112" y="22"/>
                </a:cubicBezTo>
                <a:cubicBezTo>
                  <a:pt x="110" y="20"/>
                  <a:pt x="107" y="20"/>
                  <a:pt x="106" y="22"/>
                </a:cubicBezTo>
                <a:cubicBezTo>
                  <a:pt x="104" y="23"/>
                  <a:pt x="104" y="25"/>
                  <a:pt x="105" y="27"/>
                </a:cubicBezTo>
                <a:cubicBezTo>
                  <a:pt x="100" y="32"/>
                  <a:pt x="100" y="32"/>
                  <a:pt x="100" y="32"/>
                </a:cubicBezTo>
                <a:cubicBezTo>
                  <a:pt x="87" y="19"/>
                  <a:pt x="87" y="19"/>
                  <a:pt x="87" y="19"/>
                </a:cubicBezTo>
                <a:cubicBezTo>
                  <a:pt x="86" y="17"/>
                  <a:pt x="84" y="17"/>
                  <a:pt x="83" y="19"/>
                </a:cubicBezTo>
                <a:cubicBezTo>
                  <a:pt x="78" y="23"/>
                  <a:pt x="76" y="29"/>
                  <a:pt x="76" y="35"/>
                </a:cubicBezTo>
                <a:cubicBezTo>
                  <a:pt x="76" y="40"/>
                  <a:pt x="78" y="45"/>
                  <a:pt x="81" y="49"/>
                </a:cubicBezTo>
                <a:cubicBezTo>
                  <a:pt x="76" y="54"/>
                  <a:pt x="76" y="54"/>
                  <a:pt x="76" y="54"/>
                </a:cubicBezTo>
                <a:cubicBezTo>
                  <a:pt x="70" y="48"/>
                  <a:pt x="70" y="48"/>
                  <a:pt x="70" y="48"/>
                </a:cubicBezTo>
                <a:cubicBezTo>
                  <a:pt x="69" y="47"/>
                  <a:pt x="67" y="47"/>
                  <a:pt x="66" y="48"/>
                </a:cubicBezTo>
                <a:cubicBezTo>
                  <a:pt x="59" y="55"/>
                  <a:pt x="59" y="55"/>
                  <a:pt x="59" y="55"/>
                </a:cubicBezTo>
                <a:cubicBezTo>
                  <a:pt x="53" y="49"/>
                  <a:pt x="53" y="49"/>
                  <a:pt x="53" y="49"/>
                </a:cubicBezTo>
                <a:cubicBezTo>
                  <a:pt x="63" y="39"/>
                  <a:pt x="63" y="39"/>
                  <a:pt x="63" y="39"/>
                </a:cubicBezTo>
                <a:cubicBezTo>
                  <a:pt x="64" y="38"/>
                  <a:pt x="64" y="36"/>
                  <a:pt x="63" y="35"/>
                </a:cubicBezTo>
                <a:cubicBezTo>
                  <a:pt x="30" y="2"/>
                  <a:pt x="30" y="2"/>
                  <a:pt x="30" y="2"/>
                </a:cubicBezTo>
                <a:cubicBezTo>
                  <a:pt x="28" y="0"/>
                  <a:pt x="26" y="0"/>
                  <a:pt x="25" y="2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7"/>
                  <a:pt x="0" y="29"/>
                  <a:pt x="1" y="30"/>
                </a:cubicBezTo>
                <a:cubicBezTo>
                  <a:pt x="34" y="63"/>
                  <a:pt x="34" y="63"/>
                  <a:pt x="34" y="63"/>
                </a:cubicBezTo>
                <a:cubicBezTo>
                  <a:pt x="35" y="64"/>
                  <a:pt x="35" y="64"/>
                  <a:pt x="36" y="64"/>
                </a:cubicBezTo>
                <a:cubicBezTo>
                  <a:pt x="37" y="64"/>
                  <a:pt x="38" y="64"/>
                  <a:pt x="38" y="63"/>
                </a:cubicBezTo>
                <a:cubicBezTo>
                  <a:pt x="49" y="53"/>
                  <a:pt x="49" y="53"/>
                  <a:pt x="49" y="53"/>
                </a:cubicBezTo>
                <a:cubicBezTo>
                  <a:pt x="55" y="59"/>
                  <a:pt x="55" y="59"/>
                  <a:pt x="55" y="59"/>
                </a:cubicBezTo>
                <a:cubicBezTo>
                  <a:pt x="50" y="64"/>
                  <a:pt x="50" y="64"/>
                  <a:pt x="50" y="64"/>
                </a:cubicBezTo>
                <a:cubicBezTo>
                  <a:pt x="49" y="65"/>
                  <a:pt x="49" y="67"/>
                  <a:pt x="50" y="68"/>
                </a:cubicBezTo>
                <a:cubicBezTo>
                  <a:pt x="66" y="84"/>
                  <a:pt x="66" y="84"/>
                  <a:pt x="66" y="84"/>
                </a:cubicBezTo>
                <a:cubicBezTo>
                  <a:pt x="67" y="85"/>
                  <a:pt x="67" y="85"/>
                  <a:pt x="68" y="85"/>
                </a:cubicBezTo>
                <a:cubicBezTo>
                  <a:pt x="69" y="85"/>
                  <a:pt x="70" y="85"/>
                  <a:pt x="70" y="84"/>
                </a:cubicBezTo>
                <a:cubicBezTo>
                  <a:pt x="75" y="79"/>
                  <a:pt x="75" y="79"/>
                  <a:pt x="75" y="79"/>
                </a:cubicBezTo>
                <a:cubicBezTo>
                  <a:pt x="81" y="85"/>
                  <a:pt x="81" y="85"/>
                  <a:pt x="81" y="85"/>
                </a:cubicBezTo>
                <a:cubicBezTo>
                  <a:pt x="71" y="96"/>
                  <a:pt x="71" y="96"/>
                  <a:pt x="71" y="96"/>
                </a:cubicBezTo>
                <a:cubicBezTo>
                  <a:pt x="70" y="96"/>
                  <a:pt x="70" y="97"/>
                  <a:pt x="70" y="98"/>
                </a:cubicBezTo>
                <a:cubicBezTo>
                  <a:pt x="70" y="99"/>
                  <a:pt x="70" y="99"/>
                  <a:pt x="71" y="100"/>
                </a:cubicBezTo>
                <a:cubicBezTo>
                  <a:pt x="104" y="133"/>
                  <a:pt x="104" y="133"/>
                  <a:pt x="104" y="133"/>
                </a:cubicBezTo>
                <a:cubicBezTo>
                  <a:pt x="105" y="134"/>
                  <a:pt x="105" y="134"/>
                  <a:pt x="106" y="134"/>
                </a:cubicBezTo>
                <a:cubicBezTo>
                  <a:pt x="107" y="134"/>
                  <a:pt x="108" y="134"/>
                  <a:pt x="108" y="133"/>
                </a:cubicBezTo>
                <a:cubicBezTo>
                  <a:pt x="133" y="109"/>
                  <a:pt x="133" y="109"/>
                  <a:pt x="133" y="109"/>
                </a:cubicBezTo>
                <a:cubicBezTo>
                  <a:pt x="134" y="108"/>
                  <a:pt x="134" y="106"/>
                  <a:pt x="133" y="105"/>
                </a:cubicBezTo>
                <a:close/>
                <a:moveTo>
                  <a:pt x="107" y="101"/>
                </a:moveTo>
                <a:cubicBezTo>
                  <a:pt x="108" y="99"/>
                  <a:pt x="108" y="98"/>
                  <a:pt x="107" y="97"/>
                </a:cubicBezTo>
                <a:cubicBezTo>
                  <a:pt x="106" y="96"/>
                  <a:pt x="105" y="96"/>
                  <a:pt x="103" y="97"/>
                </a:cubicBezTo>
                <a:cubicBezTo>
                  <a:pt x="102" y="98"/>
                  <a:pt x="102" y="99"/>
                  <a:pt x="103" y="101"/>
                </a:cubicBezTo>
                <a:cubicBezTo>
                  <a:pt x="105" y="102"/>
                  <a:pt x="106" y="102"/>
                  <a:pt x="107" y="101"/>
                </a:cubicBezTo>
                <a:close/>
                <a:moveTo>
                  <a:pt x="96" y="104"/>
                </a:moveTo>
                <a:cubicBezTo>
                  <a:pt x="95" y="106"/>
                  <a:pt x="95" y="107"/>
                  <a:pt x="96" y="108"/>
                </a:cubicBezTo>
                <a:cubicBezTo>
                  <a:pt x="97" y="109"/>
                  <a:pt x="98" y="109"/>
                  <a:pt x="100" y="108"/>
                </a:cubicBezTo>
                <a:cubicBezTo>
                  <a:pt x="101" y="107"/>
                  <a:pt x="101" y="106"/>
                  <a:pt x="100" y="104"/>
                </a:cubicBezTo>
                <a:cubicBezTo>
                  <a:pt x="98" y="103"/>
                  <a:pt x="97" y="103"/>
                  <a:pt x="96" y="104"/>
                </a:cubicBezTo>
                <a:close/>
                <a:moveTo>
                  <a:pt x="88" y="97"/>
                </a:moveTo>
                <a:cubicBezTo>
                  <a:pt x="87" y="98"/>
                  <a:pt x="87" y="100"/>
                  <a:pt x="88" y="101"/>
                </a:cubicBezTo>
                <a:cubicBezTo>
                  <a:pt x="89" y="102"/>
                  <a:pt x="91" y="102"/>
                  <a:pt x="92" y="101"/>
                </a:cubicBezTo>
                <a:cubicBezTo>
                  <a:pt x="93" y="100"/>
                  <a:pt x="93" y="98"/>
                  <a:pt x="92" y="97"/>
                </a:cubicBezTo>
                <a:cubicBezTo>
                  <a:pt x="91" y="96"/>
                  <a:pt x="89" y="96"/>
                  <a:pt x="88" y="97"/>
                </a:cubicBezTo>
              </a:path>
            </a:pathLst>
          </a:custGeom>
          <a:noFill/>
          <a:ln w="1588" cap="flat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cxnSp>
        <p:nvCxnSpPr>
          <p:cNvPr id="41" name="Rett linje 40">
            <a:extLst>
              <a:ext uri="{FF2B5EF4-FFF2-40B4-BE49-F238E27FC236}">
                <a16:creationId xmlns:a16="http://schemas.microsoft.com/office/drawing/2014/main" id="{18AB9372-8FC3-47AC-9FDF-C719B9C3DE39}"/>
              </a:ext>
            </a:extLst>
          </p:cNvPr>
          <p:cNvCxnSpPr>
            <a:cxnSpLocks/>
          </p:cNvCxnSpPr>
          <p:nvPr userDrawn="1"/>
        </p:nvCxnSpPr>
        <p:spPr>
          <a:xfrm>
            <a:off x="360045" y="3377222"/>
            <a:ext cx="8411387" cy="0"/>
          </a:xfrm>
          <a:prstGeom prst="line">
            <a:avLst/>
          </a:prstGeom>
          <a:ln w="12700">
            <a:solidFill>
              <a:srgbClr val="C7C1B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bk object 21">
            <a:extLst>
              <a:ext uri="{FF2B5EF4-FFF2-40B4-BE49-F238E27FC236}">
                <a16:creationId xmlns:a16="http://schemas.microsoft.com/office/drawing/2014/main" id="{FF29D5B7-39AA-40FA-8889-71A1653AAF52}"/>
              </a:ext>
            </a:extLst>
          </p:cNvPr>
          <p:cNvSpPr/>
          <p:nvPr userDrawn="1"/>
        </p:nvSpPr>
        <p:spPr>
          <a:xfrm>
            <a:off x="2906666" y="3563278"/>
            <a:ext cx="774097" cy="658882"/>
          </a:xfrm>
          <a:custGeom>
            <a:avLst/>
            <a:gdLst/>
            <a:ahLst/>
            <a:cxnLst/>
            <a:rect l="l" t="t" r="r" b="b"/>
            <a:pathLst>
              <a:path w="683894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108000" tIns="0" rIns="108000" bIns="0" rtlCol="0" anchor="ctr"/>
          <a:lstStyle/>
          <a:p>
            <a:pPr algn="ctr"/>
            <a:r>
              <a:rPr lang="nb-NO" sz="600" b="1" dirty="0"/>
              <a:t>The NJORD</a:t>
            </a:r>
          </a:p>
          <a:p>
            <a:pPr algn="ctr"/>
            <a:r>
              <a:rPr lang="nb-NO" sz="600" b="1" dirty="0"/>
              <a:t>Center</a:t>
            </a:r>
          </a:p>
        </p:txBody>
      </p:sp>
      <p:sp>
        <p:nvSpPr>
          <p:cNvPr id="92" name="bk object 21">
            <a:extLst>
              <a:ext uri="{FF2B5EF4-FFF2-40B4-BE49-F238E27FC236}">
                <a16:creationId xmlns:a16="http://schemas.microsoft.com/office/drawing/2014/main" id="{CC898FC0-35C0-4C2C-8FE0-DA08622A2731}"/>
              </a:ext>
            </a:extLst>
          </p:cNvPr>
          <p:cNvSpPr/>
          <p:nvPr userDrawn="1"/>
        </p:nvSpPr>
        <p:spPr>
          <a:xfrm>
            <a:off x="1209776" y="3563278"/>
            <a:ext cx="774097" cy="658882"/>
          </a:xfrm>
          <a:custGeom>
            <a:avLst/>
            <a:gdLst/>
            <a:ahLst/>
            <a:cxnLst/>
            <a:rect l="l" t="t" r="r" b="b"/>
            <a:pathLst>
              <a:path w="683894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108000" tIns="0" rIns="108000" bIns="0" rtlCol="0" anchor="ctr"/>
          <a:lstStyle/>
          <a:p>
            <a:pPr algn="ctr"/>
            <a:r>
              <a:rPr lang="nb-NO" sz="600" b="1" dirty="0"/>
              <a:t>Senter for</a:t>
            </a:r>
          </a:p>
          <a:p>
            <a:pPr algn="ctr"/>
            <a:r>
              <a:rPr lang="nb-NO" sz="600" b="1" dirty="0"/>
              <a:t>bioinformatikk</a:t>
            </a:r>
          </a:p>
        </p:txBody>
      </p:sp>
      <p:sp>
        <p:nvSpPr>
          <p:cNvPr id="93" name="bk object 21">
            <a:extLst>
              <a:ext uri="{FF2B5EF4-FFF2-40B4-BE49-F238E27FC236}">
                <a16:creationId xmlns:a16="http://schemas.microsoft.com/office/drawing/2014/main" id="{7B5D87BF-C99B-4D09-9672-64DA6A01DCD7}"/>
              </a:ext>
            </a:extLst>
          </p:cNvPr>
          <p:cNvSpPr/>
          <p:nvPr userDrawn="1"/>
        </p:nvSpPr>
        <p:spPr>
          <a:xfrm>
            <a:off x="361331" y="3563278"/>
            <a:ext cx="774097" cy="658882"/>
          </a:xfrm>
          <a:custGeom>
            <a:avLst/>
            <a:gdLst/>
            <a:ahLst/>
            <a:cxnLst/>
            <a:rect l="l" t="t" r="r" b="b"/>
            <a:pathLst>
              <a:path w="683894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108000" tIns="0" rIns="108000" bIns="0" rtlCol="0" anchor="ctr"/>
          <a:lstStyle/>
          <a:p>
            <a:pPr algn="ctr"/>
            <a:r>
              <a:rPr lang="en-US" sz="600" b="1" dirty="0"/>
              <a:t>Centre for</a:t>
            </a:r>
          </a:p>
          <a:p>
            <a:pPr algn="ctr"/>
            <a:r>
              <a:rPr lang="en-US" sz="600" b="1" dirty="0"/>
              <a:t>Ecological and Evolutionary</a:t>
            </a:r>
          </a:p>
          <a:p>
            <a:pPr algn="ctr"/>
            <a:r>
              <a:rPr lang="en-US" sz="600" b="1" dirty="0"/>
              <a:t>Synthesis</a:t>
            </a:r>
          </a:p>
          <a:p>
            <a:pPr algn="ctr"/>
            <a:r>
              <a:rPr lang="en-US" sz="600" b="1" dirty="0"/>
              <a:t>(CEES)</a:t>
            </a:r>
            <a:endParaRPr lang="nb-NO" sz="600" b="1" dirty="0"/>
          </a:p>
        </p:txBody>
      </p:sp>
      <p:sp>
        <p:nvSpPr>
          <p:cNvPr id="63" name="AutoShape 3">
            <a:extLst>
              <a:ext uri="{FF2B5EF4-FFF2-40B4-BE49-F238E27FC236}">
                <a16:creationId xmlns:a16="http://schemas.microsoft.com/office/drawing/2014/main" id="{8DB2FAFE-0BA2-4CBC-B966-627CA3F41326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169423" y="2614613"/>
            <a:ext cx="2032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id="{99C905D8-09F6-4EE2-92D8-D579B513C7F3}"/>
              </a:ext>
            </a:extLst>
          </p:cNvPr>
          <p:cNvSpPr>
            <a:spLocks/>
          </p:cNvSpPr>
          <p:nvPr userDrawn="1"/>
        </p:nvSpPr>
        <p:spPr bwMode="auto">
          <a:xfrm>
            <a:off x="3169423" y="2617788"/>
            <a:ext cx="206375" cy="228600"/>
          </a:xfrm>
          <a:custGeom>
            <a:avLst/>
            <a:gdLst>
              <a:gd name="T0" fmla="*/ 4 w 61"/>
              <a:gd name="T1" fmla="*/ 0 h 68"/>
              <a:gd name="T2" fmla="*/ 1 w 61"/>
              <a:gd name="T3" fmla="*/ 3 h 68"/>
              <a:gd name="T4" fmla="*/ 1 w 61"/>
              <a:gd name="T5" fmla="*/ 5 h 68"/>
              <a:gd name="T6" fmla="*/ 30 w 61"/>
              <a:gd name="T7" fmla="*/ 34 h 68"/>
              <a:gd name="T8" fmla="*/ 1 w 61"/>
              <a:gd name="T9" fmla="*/ 63 h 68"/>
              <a:gd name="T10" fmla="*/ 2 w 61"/>
              <a:gd name="T11" fmla="*/ 67 h 68"/>
              <a:gd name="T12" fmla="*/ 4 w 61"/>
              <a:gd name="T13" fmla="*/ 68 h 68"/>
              <a:gd name="T14" fmla="*/ 52 w 61"/>
              <a:gd name="T15" fmla="*/ 68 h 68"/>
              <a:gd name="T16" fmla="*/ 61 w 61"/>
              <a:gd name="T17" fmla="*/ 59 h 68"/>
              <a:gd name="T18" fmla="*/ 61 w 61"/>
              <a:gd name="T19" fmla="*/ 57 h 68"/>
              <a:gd name="T20" fmla="*/ 55 w 61"/>
              <a:gd name="T21" fmla="*/ 57 h 68"/>
              <a:gd name="T22" fmla="*/ 55 w 61"/>
              <a:gd name="T23" fmla="*/ 59 h 68"/>
              <a:gd name="T24" fmla="*/ 52 w 61"/>
              <a:gd name="T25" fmla="*/ 62 h 68"/>
              <a:gd name="T26" fmla="*/ 10 w 61"/>
              <a:gd name="T27" fmla="*/ 62 h 68"/>
              <a:gd name="T28" fmla="*/ 36 w 61"/>
              <a:gd name="T29" fmla="*/ 36 h 68"/>
              <a:gd name="T30" fmla="*/ 36 w 61"/>
              <a:gd name="T31" fmla="*/ 32 h 68"/>
              <a:gd name="T32" fmla="*/ 10 w 61"/>
              <a:gd name="T33" fmla="*/ 6 h 68"/>
              <a:gd name="T34" fmla="*/ 52 w 61"/>
              <a:gd name="T35" fmla="*/ 6 h 68"/>
              <a:gd name="T36" fmla="*/ 55 w 61"/>
              <a:gd name="T37" fmla="*/ 8 h 68"/>
              <a:gd name="T38" fmla="*/ 55 w 61"/>
              <a:gd name="T39" fmla="*/ 11 h 68"/>
              <a:gd name="T40" fmla="*/ 61 w 61"/>
              <a:gd name="T41" fmla="*/ 11 h 68"/>
              <a:gd name="T42" fmla="*/ 61 w 61"/>
              <a:gd name="T43" fmla="*/ 8 h 68"/>
              <a:gd name="T44" fmla="*/ 52 w 61"/>
              <a:gd name="T45" fmla="*/ 0 h 68"/>
              <a:gd name="T46" fmla="*/ 4 w 61"/>
              <a:gd name="T47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1" h="68">
                <a:moveTo>
                  <a:pt x="4" y="0"/>
                </a:moveTo>
                <a:cubicBezTo>
                  <a:pt x="2" y="0"/>
                  <a:pt x="1" y="1"/>
                  <a:pt x="1" y="3"/>
                </a:cubicBezTo>
                <a:cubicBezTo>
                  <a:pt x="1" y="3"/>
                  <a:pt x="1" y="4"/>
                  <a:pt x="1" y="5"/>
                </a:cubicBezTo>
                <a:cubicBezTo>
                  <a:pt x="30" y="34"/>
                  <a:pt x="30" y="34"/>
                  <a:pt x="30" y="34"/>
                </a:cubicBezTo>
                <a:cubicBezTo>
                  <a:pt x="1" y="63"/>
                  <a:pt x="1" y="63"/>
                  <a:pt x="1" y="63"/>
                </a:cubicBezTo>
                <a:cubicBezTo>
                  <a:pt x="0" y="64"/>
                  <a:pt x="0" y="66"/>
                  <a:pt x="2" y="67"/>
                </a:cubicBezTo>
                <a:cubicBezTo>
                  <a:pt x="2" y="68"/>
                  <a:pt x="3" y="68"/>
                  <a:pt x="4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7" y="68"/>
                  <a:pt x="61" y="64"/>
                  <a:pt x="61" y="59"/>
                </a:cubicBezTo>
                <a:cubicBezTo>
                  <a:pt x="61" y="57"/>
                  <a:pt x="61" y="57"/>
                  <a:pt x="61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61"/>
                  <a:pt x="53" y="62"/>
                  <a:pt x="52" y="62"/>
                </a:cubicBezTo>
                <a:cubicBezTo>
                  <a:pt x="10" y="62"/>
                  <a:pt x="10" y="62"/>
                  <a:pt x="10" y="62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3"/>
                  <a:pt x="36" y="32"/>
                </a:cubicBezTo>
                <a:cubicBezTo>
                  <a:pt x="10" y="6"/>
                  <a:pt x="10" y="6"/>
                  <a:pt x="10" y="6"/>
                </a:cubicBezTo>
                <a:cubicBezTo>
                  <a:pt x="52" y="6"/>
                  <a:pt x="52" y="6"/>
                  <a:pt x="52" y="6"/>
                </a:cubicBezTo>
                <a:cubicBezTo>
                  <a:pt x="53" y="6"/>
                  <a:pt x="55" y="7"/>
                  <a:pt x="55" y="8"/>
                </a:cubicBezTo>
                <a:cubicBezTo>
                  <a:pt x="55" y="11"/>
                  <a:pt x="55" y="11"/>
                  <a:pt x="55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1" y="8"/>
                  <a:pt x="61" y="8"/>
                  <a:pt x="61" y="8"/>
                </a:cubicBezTo>
                <a:cubicBezTo>
                  <a:pt x="61" y="4"/>
                  <a:pt x="57" y="0"/>
                  <a:pt x="52" y="0"/>
                </a:cubicBezTo>
                <a:lnTo>
                  <a:pt x="4" y="0"/>
                </a:lnTo>
                <a:close/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sp>
        <p:nvSpPr>
          <p:cNvPr id="88" name="bk object 24">
            <a:extLst>
              <a:ext uri="{FF2B5EF4-FFF2-40B4-BE49-F238E27FC236}">
                <a16:creationId xmlns:a16="http://schemas.microsoft.com/office/drawing/2014/main" id="{F6450141-0300-4C00-ACA7-14E858EFF28D}"/>
              </a:ext>
            </a:extLst>
          </p:cNvPr>
          <p:cNvSpPr/>
          <p:nvPr userDrawn="1"/>
        </p:nvSpPr>
        <p:spPr>
          <a:xfrm>
            <a:off x="7997335" y="3563278"/>
            <a:ext cx="774097" cy="658882"/>
          </a:xfrm>
          <a:custGeom>
            <a:avLst/>
            <a:gdLst/>
            <a:ahLst/>
            <a:cxnLst/>
            <a:rect l="l" t="t" r="r" b="b"/>
            <a:pathLst>
              <a:path w="683895" h="716914">
                <a:moveTo>
                  <a:pt x="0" y="716356"/>
                </a:moveTo>
                <a:lnTo>
                  <a:pt x="683818" y="716356"/>
                </a:lnTo>
                <a:lnTo>
                  <a:pt x="683818" y="0"/>
                </a:lnTo>
                <a:lnTo>
                  <a:pt x="0" y="0"/>
                </a:lnTo>
                <a:lnTo>
                  <a:pt x="0" y="716356"/>
                </a:lnTo>
                <a:close/>
              </a:path>
            </a:pathLst>
          </a:custGeom>
          <a:solidFill>
            <a:srgbClr val="E4E0DB"/>
          </a:solidFill>
        </p:spPr>
        <p:txBody>
          <a:bodyPr wrap="square" lIns="36000" tIns="36000" rIns="36000" bIns="36000" rtlCol="0" anchor="ctr"/>
          <a:lstStyle/>
          <a:p>
            <a:pPr marL="0" marR="5080" indent="0" algn="ctr">
              <a:lnSpc>
                <a:spcPct val="100000"/>
              </a:lnSpc>
              <a:spcBef>
                <a:spcPts val="0"/>
              </a:spcBef>
            </a:pPr>
            <a:r>
              <a:rPr lang="nb-NO" sz="1000" b="1" spc="-5" dirty="0">
                <a:latin typeface="+mn-lt"/>
                <a:cs typeface="Arial"/>
              </a:rPr>
              <a:t>…</a:t>
            </a:r>
            <a:endParaRPr lang="nb-NO" sz="1000" b="1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4605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rofilområ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Sylinder 17">
            <a:extLst>
              <a:ext uri="{FF2B5EF4-FFF2-40B4-BE49-F238E27FC236}">
                <a16:creationId xmlns:a16="http://schemas.microsoft.com/office/drawing/2014/main" id="{1C85275D-DF51-4AA1-A77E-C77F6988E391}"/>
              </a:ext>
            </a:extLst>
          </p:cNvPr>
          <p:cNvSpPr txBox="1"/>
          <p:nvPr userDrawn="1"/>
        </p:nvSpPr>
        <p:spPr>
          <a:xfrm>
            <a:off x="828103" y="2160270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Informatikk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DD47C3B3-EDE6-41D5-B8A2-A2C03D4C6ADC}"/>
              </a:ext>
            </a:extLst>
          </p:cNvPr>
          <p:cNvSpPr txBox="1"/>
          <p:nvPr userDrawn="1"/>
        </p:nvSpPr>
        <p:spPr>
          <a:xfrm>
            <a:off x="1557761" y="2160270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Matematikk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7D38CCD2-E313-4A8F-AD60-FD2D0A55E244}"/>
              </a:ext>
            </a:extLst>
          </p:cNvPr>
          <p:cNvSpPr txBox="1"/>
          <p:nvPr userDrawn="1"/>
        </p:nvSpPr>
        <p:spPr>
          <a:xfrm>
            <a:off x="2287419" y="2160269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Astrofysikk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17F09DA5-78E5-4508-9779-8724FC0BA5F1}"/>
              </a:ext>
            </a:extLst>
          </p:cNvPr>
          <p:cNvSpPr txBox="1"/>
          <p:nvPr userDrawn="1"/>
        </p:nvSpPr>
        <p:spPr>
          <a:xfrm>
            <a:off x="3017077" y="2160268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Fysikk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46FFBAC5-4523-4841-B408-F5CBAFA640FC}"/>
              </a:ext>
            </a:extLst>
          </p:cNvPr>
          <p:cNvSpPr txBox="1"/>
          <p:nvPr userDrawn="1"/>
        </p:nvSpPr>
        <p:spPr>
          <a:xfrm>
            <a:off x="3746735" y="2160267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Geofag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FFEDA1F4-5A05-4548-94F5-81D58C638708}"/>
              </a:ext>
            </a:extLst>
          </p:cNvPr>
          <p:cNvSpPr txBox="1"/>
          <p:nvPr userDrawn="1"/>
        </p:nvSpPr>
        <p:spPr>
          <a:xfrm>
            <a:off x="4476393" y="2160266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Kjemi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7FB85495-5430-494B-AE6D-E008EC009277}"/>
              </a:ext>
            </a:extLst>
          </p:cNvPr>
          <p:cNvSpPr txBox="1"/>
          <p:nvPr userDrawn="1"/>
        </p:nvSpPr>
        <p:spPr>
          <a:xfrm>
            <a:off x="5206051" y="2160265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Farmasi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1280ACD2-835C-4802-814E-F3438136209F}"/>
              </a:ext>
            </a:extLst>
          </p:cNvPr>
          <p:cNvSpPr txBox="1"/>
          <p:nvPr userDrawn="1"/>
        </p:nvSpPr>
        <p:spPr>
          <a:xfrm>
            <a:off x="5935709" y="2160264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 err="1">
                <a:solidFill>
                  <a:srgbClr val="404040"/>
                </a:solidFill>
              </a:rPr>
              <a:t>Bio</a:t>
            </a:r>
            <a:r>
              <a:rPr lang="nb-NO" sz="750" b="1" dirty="0">
                <a:solidFill>
                  <a:srgbClr val="404040"/>
                </a:solidFill>
              </a:rPr>
              <a:t>-</a:t>
            </a:r>
            <a:br>
              <a:rPr lang="nb-NO" sz="750" b="1" dirty="0">
                <a:solidFill>
                  <a:srgbClr val="404040"/>
                </a:solidFill>
              </a:rPr>
            </a:br>
            <a:r>
              <a:rPr lang="nb-NO" sz="750" b="1" dirty="0">
                <a:solidFill>
                  <a:srgbClr val="404040"/>
                </a:solidFill>
              </a:rPr>
              <a:t>vitenskap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E48720A9-75C0-4778-818C-147BF896E7EC}"/>
              </a:ext>
            </a:extLst>
          </p:cNvPr>
          <p:cNvSpPr txBox="1"/>
          <p:nvPr userDrawn="1"/>
        </p:nvSpPr>
        <p:spPr>
          <a:xfrm>
            <a:off x="6665367" y="2160263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Teknologi- </a:t>
            </a:r>
            <a:br>
              <a:rPr lang="nb-NO" sz="750" b="1" dirty="0">
                <a:solidFill>
                  <a:srgbClr val="404040"/>
                </a:solidFill>
              </a:rPr>
            </a:br>
            <a:r>
              <a:rPr lang="nb-NO" sz="750" b="1" dirty="0">
                <a:solidFill>
                  <a:srgbClr val="404040"/>
                </a:solidFill>
              </a:rPr>
              <a:t>systemer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A48C4C1-004E-42A4-B960-065CB5ABE9B4}"/>
              </a:ext>
            </a:extLst>
          </p:cNvPr>
          <p:cNvSpPr txBox="1"/>
          <p:nvPr userDrawn="1"/>
        </p:nvSpPr>
        <p:spPr>
          <a:xfrm>
            <a:off x="7395027" y="2160270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Naturfag-</a:t>
            </a:r>
            <a:br>
              <a:rPr lang="nb-NO" sz="750" b="1" dirty="0">
                <a:solidFill>
                  <a:srgbClr val="404040"/>
                </a:solidFill>
              </a:rPr>
            </a:br>
            <a:r>
              <a:rPr lang="nb-NO" sz="750" b="1" dirty="0">
                <a:solidFill>
                  <a:srgbClr val="404040"/>
                </a:solidFill>
              </a:rPr>
              <a:t>senteret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3214E33-98C0-4E90-B646-F1727850B125}"/>
              </a:ext>
            </a:extLst>
          </p:cNvPr>
          <p:cNvSpPr txBox="1"/>
          <p:nvPr userDrawn="1"/>
        </p:nvSpPr>
        <p:spPr>
          <a:xfrm>
            <a:off x="828104" y="1062895"/>
            <a:ext cx="7254907" cy="216027"/>
          </a:xfrm>
          <a:prstGeom prst="rect">
            <a:avLst/>
          </a:prstGeom>
          <a:solidFill>
            <a:srgbClr val="B1B2B6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chemeClr val="bg1"/>
                </a:solidFill>
              </a:rPr>
              <a:t>Våre profilområder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82A0757-0F2A-4230-8D0E-F2EEE77681ED}"/>
              </a:ext>
            </a:extLst>
          </p:cNvPr>
          <p:cNvSpPr txBox="1"/>
          <p:nvPr userDrawn="1"/>
        </p:nvSpPr>
        <p:spPr>
          <a:xfrm>
            <a:off x="828103" y="1860216"/>
            <a:ext cx="7254907" cy="216027"/>
          </a:xfrm>
          <a:prstGeom prst="rect">
            <a:avLst/>
          </a:prstGeom>
          <a:solidFill>
            <a:srgbClr val="B1B2B6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chemeClr val="bg1"/>
                </a:solidFill>
              </a:rPr>
              <a:t>Våre institutter/fagområder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B91066A-7B73-43BD-A653-653E71D23C69}"/>
              </a:ext>
            </a:extLst>
          </p:cNvPr>
          <p:cNvSpPr txBox="1"/>
          <p:nvPr userDrawn="1"/>
        </p:nvSpPr>
        <p:spPr>
          <a:xfrm>
            <a:off x="828105" y="3415778"/>
            <a:ext cx="7251008" cy="2160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chemeClr val="bg1"/>
                </a:solidFill>
              </a:rPr>
              <a:t>Nære samarbeidspartnere 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D2D2F1D-D8AA-4B59-9DA6-B60144623D93}"/>
              </a:ext>
            </a:extLst>
          </p:cNvPr>
          <p:cNvSpPr txBox="1"/>
          <p:nvPr userDrawn="1"/>
        </p:nvSpPr>
        <p:spPr>
          <a:xfrm>
            <a:off x="828105" y="1368171"/>
            <a:ext cx="1548194" cy="288036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Livsvitenskap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7902D18-D4A2-418B-AFE8-0158D2665808}"/>
              </a:ext>
            </a:extLst>
          </p:cNvPr>
          <p:cNvSpPr txBox="1"/>
          <p:nvPr userDrawn="1"/>
        </p:nvSpPr>
        <p:spPr>
          <a:xfrm>
            <a:off x="2468781" y="1368171"/>
            <a:ext cx="1530191" cy="288036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Jord og rom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2679772-EBDD-4E44-B188-8709E365162C}"/>
              </a:ext>
            </a:extLst>
          </p:cNvPr>
          <p:cNvSpPr txBox="1"/>
          <p:nvPr userDrawn="1"/>
        </p:nvSpPr>
        <p:spPr>
          <a:xfrm>
            <a:off x="4105378" y="1369504"/>
            <a:ext cx="1530191" cy="288036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Materialer og energi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5BA4465-2DB2-4D5C-9D55-C843D69FD0B5}"/>
              </a:ext>
            </a:extLst>
          </p:cNvPr>
          <p:cNvSpPr txBox="1"/>
          <p:nvPr userDrawn="1"/>
        </p:nvSpPr>
        <p:spPr>
          <a:xfrm>
            <a:off x="5746430" y="1369504"/>
            <a:ext cx="2336580" cy="288036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Muliggjørende teknologier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1A1F3D6-0BEB-4EEF-A031-A185D14A13E9}"/>
              </a:ext>
            </a:extLst>
          </p:cNvPr>
          <p:cNvSpPr txBox="1"/>
          <p:nvPr userDrawn="1"/>
        </p:nvSpPr>
        <p:spPr>
          <a:xfrm>
            <a:off x="830486" y="3708464"/>
            <a:ext cx="2334196" cy="720090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Realfagsbiblioteket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7000816-C30D-4DB7-BFE1-15F7D3E7F086}"/>
              </a:ext>
            </a:extLst>
          </p:cNvPr>
          <p:cNvSpPr txBox="1"/>
          <p:nvPr userDrawn="1"/>
        </p:nvSpPr>
        <p:spPr>
          <a:xfrm>
            <a:off x="3288458" y="3708464"/>
            <a:ext cx="2334196" cy="720090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Naturhistorisk museum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75D780E-4441-46E9-B5A9-196E714C4BC5}"/>
              </a:ext>
            </a:extLst>
          </p:cNvPr>
          <p:cNvSpPr txBox="1"/>
          <p:nvPr userDrawn="1"/>
        </p:nvSpPr>
        <p:spPr>
          <a:xfrm>
            <a:off x="5746430" y="3708464"/>
            <a:ext cx="2334196" cy="720090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Senter for </a:t>
            </a:r>
            <a:br>
              <a:rPr lang="nb-NO" sz="1000" b="1" dirty="0">
                <a:solidFill>
                  <a:srgbClr val="404040"/>
                </a:solidFill>
              </a:rPr>
            </a:br>
            <a:r>
              <a:rPr lang="nb-NO" sz="1000" b="1" dirty="0">
                <a:solidFill>
                  <a:srgbClr val="404040"/>
                </a:solidFill>
              </a:rPr>
              <a:t>molekylærbiologi og</a:t>
            </a:r>
            <a:br>
              <a:rPr lang="nb-NO" sz="1000" b="1" dirty="0">
                <a:solidFill>
                  <a:srgbClr val="404040"/>
                </a:solidFill>
              </a:rPr>
            </a:br>
            <a:r>
              <a:rPr lang="nb-NO" sz="1000" b="1" dirty="0">
                <a:solidFill>
                  <a:srgbClr val="404040"/>
                </a:solidFill>
              </a:rPr>
              <a:t> nevrovitenskap</a:t>
            </a:r>
          </a:p>
        </p:txBody>
      </p:sp>
      <p:sp>
        <p:nvSpPr>
          <p:cNvPr id="41" name="Freeform 9">
            <a:extLst>
              <a:ext uri="{FF2B5EF4-FFF2-40B4-BE49-F238E27FC236}">
                <a16:creationId xmlns:a16="http://schemas.microsoft.com/office/drawing/2014/main" id="{1884825A-251B-4C02-85B3-856AA498D8C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22800" y="2346325"/>
            <a:ext cx="403225" cy="361950"/>
          </a:xfrm>
          <a:custGeom>
            <a:avLst/>
            <a:gdLst>
              <a:gd name="T0" fmla="*/ 81 w 122"/>
              <a:gd name="T1" fmla="*/ 84 h 109"/>
              <a:gd name="T2" fmla="*/ 64 w 122"/>
              <a:gd name="T3" fmla="*/ 53 h 109"/>
              <a:gd name="T4" fmla="*/ 99 w 122"/>
              <a:gd name="T5" fmla="*/ 53 h 109"/>
              <a:gd name="T6" fmla="*/ 61 w 122"/>
              <a:gd name="T7" fmla="*/ 48 h 109"/>
              <a:gd name="T8" fmla="*/ 43 w 122"/>
              <a:gd name="T9" fmla="*/ 17 h 109"/>
              <a:gd name="T10" fmla="*/ 79 w 122"/>
              <a:gd name="T11" fmla="*/ 17 h 109"/>
              <a:gd name="T12" fmla="*/ 61 w 122"/>
              <a:gd name="T13" fmla="*/ 48 h 109"/>
              <a:gd name="T14" fmla="*/ 40 w 122"/>
              <a:gd name="T15" fmla="*/ 84 h 109"/>
              <a:gd name="T16" fmla="*/ 22 w 122"/>
              <a:gd name="T17" fmla="*/ 53 h 109"/>
              <a:gd name="T18" fmla="*/ 58 w 122"/>
              <a:gd name="T19" fmla="*/ 53 h 109"/>
              <a:gd name="T20" fmla="*/ 120 w 122"/>
              <a:gd name="T21" fmla="*/ 83 h 109"/>
              <a:gd name="T22" fmla="*/ 105 w 122"/>
              <a:gd name="T23" fmla="*/ 53 h 109"/>
              <a:gd name="T24" fmla="*/ 121 w 122"/>
              <a:gd name="T25" fmla="*/ 41 h 109"/>
              <a:gd name="T26" fmla="*/ 102 w 122"/>
              <a:gd name="T27" fmla="*/ 48 h 109"/>
              <a:gd name="T28" fmla="*/ 85 w 122"/>
              <a:gd name="T29" fmla="*/ 17 h 109"/>
              <a:gd name="T30" fmla="*/ 100 w 122"/>
              <a:gd name="T31" fmla="*/ 5 h 109"/>
              <a:gd name="T32" fmla="*/ 82 w 122"/>
              <a:gd name="T33" fmla="*/ 12 h 109"/>
              <a:gd name="T34" fmla="*/ 59 w 122"/>
              <a:gd name="T35" fmla="*/ 0 h 109"/>
              <a:gd name="T36" fmla="*/ 25 w 122"/>
              <a:gd name="T37" fmla="*/ 3 h 109"/>
              <a:gd name="T38" fmla="*/ 22 w 122"/>
              <a:gd name="T39" fmla="*/ 9 h 109"/>
              <a:gd name="T40" fmla="*/ 37 w 122"/>
              <a:gd name="T41" fmla="*/ 38 h 109"/>
              <a:gd name="T42" fmla="*/ 16 w 122"/>
              <a:gd name="T43" fmla="*/ 51 h 109"/>
              <a:gd name="T44" fmla="*/ 2 w 122"/>
              <a:gd name="T45" fmla="*/ 82 h 109"/>
              <a:gd name="T46" fmla="*/ 3 w 122"/>
              <a:gd name="T47" fmla="*/ 88 h 109"/>
              <a:gd name="T48" fmla="*/ 19 w 122"/>
              <a:gd name="T49" fmla="*/ 79 h 109"/>
              <a:gd name="T50" fmla="*/ 40 w 122"/>
              <a:gd name="T51" fmla="*/ 91 h 109"/>
              <a:gd name="T52" fmla="*/ 61 w 122"/>
              <a:gd name="T53" fmla="*/ 79 h 109"/>
              <a:gd name="T54" fmla="*/ 78 w 122"/>
              <a:gd name="T55" fmla="*/ 106 h 109"/>
              <a:gd name="T56" fmla="*/ 84 w 122"/>
              <a:gd name="T57" fmla="*/ 106 h 109"/>
              <a:gd name="T58" fmla="*/ 102 w 122"/>
              <a:gd name="T59" fmla="*/ 79 h 109"/>
              <a:gd name="T60" fmla="*/ 119 w 122"/>
              <a:gd name="T61" fmla="*/ 88 h 109"/>
              <a:gd name="T62" fmla="*/ 120 w 122"/>
              <a:gd name="T63" fmla="*/ 8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2" h="109">
                <a:moveTo>
                  <a:pt x="99" y="74"/>
                </a:moveTo>
                <a:cubicBezTo>
                  <a:pt x="81" y="84"/>
                  <a:pt x="81" y="84"/>
                  <a:pt x="81" y="84"/>
                </a:cubicBezTo>
                <a:cubicBezTo>
                  <a:pt x="64" y="74"/>
                  <a:pt x="64" y="74"/>
                  <a:pt x="64" y="74"/>
                </a:cubicBezTo>
                <a:cubicBezTo>
                  <a:pt x="64" y="53"/>
                  <a:pt x="64" y="53"/>
                  <a:pt x="64" y="53"/>
                </a:cubicBezTo>
                <a:cubicBezTo>
                  <a:pt x="81" y="43"/>
                  <a:pt x="81" y="43"/>
                  <a:pt x="81" y="43"/>
                </a:cubicBezTo>
                <a:cubicBezTo>
                  <a:pt x="99" y="53"/>
                  <a:pt x="99" y="53"/>
                  <a:pt x="99" y="53"/>
                </a:cubicBezTo>
                <a:lnTo>
                  <a:pt x="99" y="74"/>
                </a:lnTo>
                <a:close/>
                <a:moveTo>
                  <a:pt x="61" y="48"/>
                </a:moveTo>
                <a:cubicBezTo>
                  <a:pt x="43" y="37"/>
                  <a:pt x="43" y="37"/>
                  <a:pt x="43" y="37"/>
                </a:cubicBezTo>
                <a:cubicBezTo>
                  <a:pt x="43" y="17"/>
                  <a:pt x="43" y="17"/>
                  <a:pt x="43" y="17"/>
                </a:cubicBezTo>
                <a:cubicBezTo>
                  <a:pt x="61" y="6"/>
                  <a:pt x="61" y="6"/>
                  <a:pt x="61" y="6"/>
                </a:cubicBezTo>
                <a:cubicBezTo>
                  <a:pt x="79" y="17"/>
                  <a:pt x="79" y="17"/>
                  <a:pt x="79" y="17"/>
                </a:cubicBezTo>
                <a:cubicBezTo>
                  <a:pt x="79" y="37"/>
                  <a:pt x="79" y="37"/>
                  <a:pt x="79" y="37"/>
                </a:cubicBezTo>
                <a:lnTo>
                  <a:pt x="61" y="48"/>
                </a:lnTo>
                <a:close/>
                <a:moveTo>
                  <a:pt x="58" y="74"/>
                </a:moveTo>
                <a:cubicBezTo>
                  <a:pt x="40" y="84"/>
                  <a:pt x="40" y="84"/>
                  <a:pt x="40" y="84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53"/>
                  <a:pt x="22" y="53"/>
                  <a:pt x="22" y="53"/>
                </a:cubicBezTo>
                <a:cubicBezTo>
                  <a:pt x="40" y="43"/>
                  <a:pt x="40" y="43"/>
                  <a:pt x="40" y="43"/>
                </a:cubicBezTo>
                <a:cubicBezTo>
                  <a:pt x="58" y="53"/>
                  <a:pt x="58" y="53"/>
                  <a:pt x="58" y="53"/>
                </a:cubicBezTo>
                <a:lnTo>
                  <a:pt x="58" y="74"/>
                </a:lnTo>
                <a:close/>
                <a:moveTo>
                  <a:pt x="120" y="83"/>
                </a:moveTo>
                <a:cubicBezTo>
                  <a:pt x="105" y="74"/>
                  <a:pt x="105" y="74"/>
                  <a:pt x="105" y="74"/>
                </a:cubicBezTo>
                <a:cubicBezTo>
                  <a:pt x="105" y="53"/>
                  <a:pt x="105" y="53"/>
                  <a:pt x="105" y="53"/>
                </a:cubicBezTo>
                <a:cubicBezTo>
                  <a:pt x="120" y="45"/>
                  <a:pt x="120" y="45"/>
                  <a:pt x="120" y="45"/>
                </a:cubicBezTo>
                <a:cubicBezTo>
                  <a:pt x="121" y="44"/>
                  <a:pt x="121" y="42"/>
                  <a:pt x="121" y="41"/>
                </a:cubicBezTo>
                <a:cubicBezTo>
                  <a:pt x="120" y="40"/>
                  <a:pt x="118" y="39"/>
                  <a:pt x="117" y="40"/>
                </a:cubicBezTo>
                <a:cubicBezTo>
                  <a:pt x="102" y="48"/>
                  <a:pt x="102" y="48"/>
                  <a:pt x="102" y="48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17"/>
                  <a:pt x="85" y="17"/>
                  <a:pt x="85" y="17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8"/>
                  <a:pt x="101" y="6"/>
                  <a:pt x="100" y="5"/>
                </a:cubicBezTo>
                <a:cubicBezTo>
                  <a:pt x="100" y="3"/>
                  <a:pt x="98" y="3"/>
                  <a:pt x="96" y="3"/>
                </a:cubicBezTo>
                <a:cubicBezTo>
                  <a:pt x="82" y="12"/>
                  <a:pt x="82" y="12"/>
                  <a:pt x="82" y="12"/>
                </a:cubicBez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0" y="0"/>
                  <a:pt x="59" y="0"/>
                </a:cubicBezTo>
                <a:cubicBezTo>
                  <a:pt x="40" y="12"/>
                  <a:pt x="40" y="12"/>
                  <a:pt x="40" y="12"/>
                </a:cubicBezTo>
                <a:cubicBezTo>
                  <a:pt x="25" y="3"/>
                  <a:pt x="25" y="3"/>
                  <a:pt x="25" y="3"/>
                </a:cubicBezTo>
                <a:cubicBezTo>
                  <a:pt x="24" y="3"/>
                  <a:pt x="22" y="3"/>
                  <a:pt x="21" y="4"/>
                </a:cubicBezTo>
                <a:cubicBezTo>
                  <a:pt x="20" y="6"/>
                  <a:pt x="21" y="8"/>
                  <a:pt x="22" y="9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38"/>
                  <a:pt x="37" y="38"/>
                  <a:pt x="37" y="38"/>
                </a:cubicBezTo>
                <a:cubicBezTo>
                  <a:pt x="18" y="49"/>
                  <a:pt x="18" y="49"/>
                  <a:pt x="18" y="49"/>
                </a:cubicBezTo>
                <a:cubicBezTo>
                  <a:pt x="17" y="49"/>
                  <a:pt x="16" y="50"/>
                  <a:pt x="16" y="51"/>
                </a:cubicBezTo>
                <a:cubicBezTo>
                  <a:pt x="16" y="74"/>
                  <a:pt x="16" y="74"/>
                  <a:pt x="16" y="74"/>
                </a:cubicBezTo>
                <a:cubicBezTo>
                  <a:pt x="2" y="82"/>
                  <a:pt x="2" y="82"/>
                  <a:pt x="2" y="82"/>
                </a:cubicBezTo>
                <a:cubicBezTo>
                  <a:pt x="0" y="83"/>
                  <a:pt x="0" y="85"/>
                  <a:pt x="0" y="87"/>
                </a:cubicBezTo>
                <a:cubicBezTo>
                  <a:pt x="1" y="87"/>
                  <a:pt x="2" y="88"/>
                  <a:pt x="3" y="88"/>
                </a:cubicBezTo>
                <a:cubicBezTo>
                  <a:pt x="4" y="88"/>
                  <a:pt x="4" y="88"/>
                  <a:pt x="5" y="88"/>
                </a:cubicBezTo>
                <a:cubicBezTo>
                  <a:pt x="19" y="79"/>
                  <a:pt x="19" y="79"/>
                  <a:pt x="19" y="79"/>
                </a:cubicBezTo>
                <a:cubicBezTo>
                  <a:pt x="38" y="90"/>
                  <a:pt x="38" y="90"/>
                  <a:pt x="38" y="90"/>
                </a:cubicBezTo>
                <a:cubicBezTo>
                  <a:pt x="39" y="90"/>
                  <a:pt x="39" y="91"/>
                  <a:pt x="40" y="91"/>
                </a:cubicBezTo>
                <a:cubicBezTo>
                  <a:pt x="40" y="91"/>
                  <a:pt x="41" y="90"/>
                  <a:pt x="41" y="90"/>
                </a:cubicBezTo>
                <a:cubicBezTo>
                  <a:pt x="61" y="79"/>
                  <a:pt x="61" y="79"/>
                  <a:pt x="61" y="79"/>
                </a:cubicBezTo>
                <a:cubicBezTo>
                  <a:pt x="78" y="89"/>
                  <a:pt x="78" y="89"/>
                  <a:pt x="78" y="89"/>
                </a:cubicBezTo>
                <a:cubicBezTo>
                  <a:pt x="78" y="106"/>
                  <a:pt x="78" y="106"/>
                  <a:pt x="78" y="106"/>
                </a:cubicBezTo>
                <a:cubicBezTo>
                  <a:pt x="78" y="108"/>
                  <a:pt x="80" y="109"/>
                  <a:pt x="81" y="109"/>
                </a:cubicBezTo>
                <a:cubicBezTo>
                  <a:pt x="83" y="109"/>
                  <a:pt x="84" y="108"/>
                  <a:pt x="84" y="106"/>
                </a:cubicBezTo>
                <a:cubicBezTo>
                  <a:pt x="84" y="89"/>
                  <a:pt x="84" y="89"/>
                  <a:pt x="84" y="8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18" y="88"/>
                  <a:pt x="118" y="88"/>
                  <a:pt x="119" y="88"/>
                </a:cubicBezTo>
                <a:cubicBezTo>
                  <a:pt x="120" y="88"/>
                  <a:pt x="121" y="88"/>
                  <a:pt x="121" y="87"/>
                </a:cubicBezTo>
                <a:cubicBezTo>
                  <a:pt x="122" y="85"/>
                  <a:pt x="122" y="83"/>
                  <a:pt x="120" y="83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42" name="Group 12">
            <a:extLst>
              <a:ext uri="{FF2B5EF4-FFF2-40B4-BE49-F238E27FC236}">
                <a16:creationId xmlns:a16="http://schemas.microsoft.com/office/drawing/2014/main" id="{F5A6BEE3-9A37-4F1C-BCC2-95DD410CAE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1238" y="2335213"/>
            <a:ext cx="368300" cy="369887"/>
            <a:chOff x="637" y="1471"/>
            <a:chExt cx="232" cy="233"/>
          </a:xfrm>
        </p:grpSpPr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AC64ED18-0123-41BD-A18E-E144B44175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7" y="1471"/>
              <a:ext cx="232" cy="233"/>
            </a:xfrm>
            <a:custGeom>
              <a:avLst/>
              <a:gdLst>
                <a:gd name="T0" fmla="*/ 14 w 111"/>
                <a:gd name="T1" fmla="*/ 94 h 111"/>
                <a:gd name="T2" fmla="*/ 11 w 111"/>
                <a:gd name="T3" fmla="*/ 97 h 111"/>
                <a:gd name="T4" fmla="*/ 14 w 111"/>
                <a:gd name="T5" fmla="*/ 100 h 111"/>
                <a:gd name="T6" fmla="*/ 17 w 111"/>
                <a:gd name="T7" fmla="*/ 97 h 111"/>
                <a:gd name="T8" fmla="*/ 14 w 111"/>
                <a:gd name="T9" fmla="*/ 94 h 111"/>
                <a:gd name="T10" fmla="*/ 87 w 111"/>
                <a:gd name="T11" fmla="*/ 57 h 111"/>
                <a:gd name="T12" fmla="*/ 71 w 111"/>
                <a:gd name="T13" fmla="*/ 63 h 111"/>
                <a:gd name="T14" fmla="*/ 54 w 111"/>
                <a:gd name="T15" fmla="*/ 57 h 111"/>
                <a:gd name="T16" fmla="*/ 48 w 111"/>
                <a:gd name="T17" fmla="*/ 40 h 111"/>
                <a:gd name="T18" fmla="*/ 54 w 111"/>
                <a:gd name="T19" fmla="*/ 24 h 111"/>
                <a:gd name="T20" fmla="*/ 71 w 111"/>
                <a:gd name="T21" fmla="*/ 17 h 111"/>
                <a:gd name="T22" fmla="*/ 87 w 111"/>
                <a:gd name="T23" fmla="*/ 24 h 111"/>
                <a:gd name="T24" fmla="*/ 87 w 111"/>
                <a:gd name="T25" fmla="*/ 57 h 111"/>
                <a:gd name="T26" fmla="*/ 89 w 111"/>
                <a:gd name="T27" fmla="*/ 22 h 111"/>
                <a:gd name="T28" fmla="*/ 71 w 111"/>
                <a:gd name="T29" fmla="*/ 14 h 111"/>
                <a:gd name="T30" fmla="*/ 52 w 111"/>
                <a:gd name="T31" fmla="*/ 22 h 111"/>
                <a:gd name="T32" fmla="*/ 45 w 111"/>
                <a:gd name="T33" fmla="*/ 40 h 111"/>
                <a:gd name="T34" fmla="*/ 52 w 111"/>
                <a:gd name="T35" fmla="*/ 59 h 111"/>
                <a:gd name="T36" fmla="*/ 71 w 111"/>
                <a:gd name="T37" fmla="*/ 66 h 111"/>
                <a:gd name="T38" fmla="*/ 89 w 111"/>
                <a:gd name="T39" fmla="*/ 59 h 111"/>
                <a:gd name="T40" fmla="*/ 89 w 111"/>
                <a:gd name="T41" fmla="*/ 22 h 111"/>
                <a:gd name="T42" fmla="*/ 95 w 111"/>
                <a:gd name="T43" fmla="*/ 65 h 111"/>
                <a:gd name="T44" fmla="*/ 71 w 111"/>
                <a:gd name="T45" fmla="*/ 75 h 111"/>
                <a:gd name="T46" fmla="*/ 55 w 111"/>
                <a:gd name="T47" fmla="*/ 71 h 111"/>
                <a:gd name="T48" fmla="*/ 51 w 111"/>
                <a:gd name="T49" fmla="*/ 71 h 111"/>
                <a:gd name="T50" fmla="*/ 44 w 111"/>
                <a:gd name="T51" fmla="*/ 79 h 111"/>
                <a:gd name="T52" fmla="*/ 33 w 111"/>
                <a:gd name="T53" fmla="*/ 67 h 111"/>
                <a:gd name="T54" fmla="*/ 40 w 111"/>
                <a:gd name="T55" fmla="*/ 60 h 111"/>
                <a:gd name="T56" fmla="*/ 40 w 111"/>
                <a:gd name="T57" fmla="*/ 57 h 111"/>
                <a:gd name="T58" fmla="*/ 46 w 111"/>
                <a:gd name="T59" fmla="*/ 16 h 111"/>
                <a:gd name="T60" fmla="*/ 71 w 111"/>
                <a:gd name="T61" fmla="*/ 6 h 111"/>
                <a:gd name="T62" fmla="*/ 95 w 111"/>
                <a:gd name="T63" fmla="*/ 16 h 111"/>
                <a:gd name="T64" fmla="*/ 95 w 111"/>
                <a:gd name="T65" fmla="*/ 65 h 111"/>
                <a:gd name="T66" fmla="*/ 20 w 111"/>
                <a:gd name="T67" fmla="*/ 102 h 111"/>
                <a:gd name="T68" fmla="*/ 14 w 111"/>
                <a:gd name="T69" fmla="*/ 105 h 111"/>
                <a:gd name="T70" fmla="*/ 14 w 111"/>
                <a:gd name="T71" fmla="*/ 105 h 111"/>
                <a:gd name="T72" fmla="*/ 6 w 111"/>
                <a:gd name="T73" fmla="*/ 97 h 111"/>
                <a:gd name="T74" fmla="*/ 9 w 111"/>
                <a:gd name="T75" fmla="*/ 91 h 111"/>
                <a:gd name="T76" fmla="*/ 30 w 111"/>
                <a:gd name="T77" fmla="*/ 69 h 111"/>
                <a:gd name="T78" fmla="*/ 42 w 111"/>
                <a:gd name="T79" fmla="*/ 81 h 111"/>
                <a:gd name="T80" fmla="*/ 20 w 111"/>
                <a:gd name="T81" fmla="*/ 102 h 111"/>
                <a:gd name="T82" fmla="*/ 99 w 111"/>
                <a:gd name="T83" fmla="*/ 12 h 111"/>
                <a:gd name="T84" fmla="*/ 71 w 111"/>
                <a:gd name="T85" fmla="*/ 0 h 111"/>
                <a:gd name="T86" fmla="*/ 42 w 111"/>
                <a:gd name="T87" fmla="*/ 12 h 111"/>
                <a:gd name="T88" fmla="*/ 34 w 111"/>
                <a:gd name="T89" fmla="*/ 57 h 111"/>
                <a:gd name="T90" fmla="*/ 5 w 111"/>
                <a:gd name="T91" fmla="*/ 86 h 111"/>
                <a:gd name="T92" fmla="*/ 0 w 111"/>
                <a:gd name="T93" fmla="*/ 97 h 111"/>
                <a:gd name="T94" fmla="*/ 14 w 111"/>
                <a:gd name="T95" fmla="*/ 111 h 111"/>
                <a:gd name="T96" fmla="*/ 14 w 111"/>
                <a:gd name="T97" fmla="*/ 111 h 111"/>
                <a:gd name="T98" fmla="*/ 25 w 111"/>
                <a:gd name="T99" fmla="*/ 106 h 111"/>
                <a:gd name="T100" fmla="*/ 54 w 111"/>
                <a:gd name="T101" fmla="*/ 77 h 111"/>
                <a:gd name="T102" fmla="*/ 71 w 111"/>
                <a:gd name="T103" fmla="*/ 81 h 111"/>
                <a:gd name="T104" fmla="*/ 99 w 111"/>
                <a:gd name="T105" fmla="*/ 69 h 111"/>
                <a:gd name="T106" fmla="*/ 111 w 111"/>
                <a:gd name="T107" fmla="*/ 40 h 111"/>
                <a:gd name="T108" fmla="*/ 99 w 111"/>
                <a:gd name="T109" fmla="*/ 1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" h="111">
                  <a:moveTo>
                    <a:pt x="14" y="94"/>
                  </a:moveTo>
                  <a:cubicBezTo>
                    <a:pt x="12" y="94"/>
                    <a:pt x="11" y="95"/>
                    <a:pt x="11" y="97"/>
                  </a:cubicBezTo>
                  <a:cubicBezTo>
                    <a:pt x="11" y="99"/>
                    <a:pt x="12" y="100"/>
                    <a:pt x="14" y="100"/>
                  </a:cubicBezTo>
                  <a:cubicBezTo>
                    <a:pt x="16" y="100"/>
                    <a:pt x="17" y="99"/>
                    <a:pt x="17" y="97"/>
                  </a:cubicBezTo>
                  <a:cubicBezTo>
                    <a:pt x="17" y="95"/>
                    <a:pt x="16" y="94"/>
                    <a:pt x="14" y="94"/>
                  </a:cubicBezTo>
                  <a:moveTo>
                    <a:pt x="87" y="57"/>
                  </a:moveTo>
                  <a:cubicBezTo>
                    <a:pt x="83" y="61"/>
                    <a:pt x="77" y="63"/>
                    <a:pt x="71" y="63"/>
                  </a:cubicBezTo>
                  <a:cubicBezTo>
                    <a:pt x="65" y="63"/>
                    <a:pt x="59" y="61"/>
                    <a:pt x="54" y="57"/>
                  </a:cubicBezTo>
                  <a:cubicBezTo>
                    <a:pt x="50" y="52"/>
                    <a:pt x="48" y="46"/>
                    <a:pt x="48" y="40"/>
                  </a:cubicBezTo>
                  <a:cubicBezTo>
                    <a:pt x="48" y="34"/>
                    <a:pt x="50" y="28"/>
                    <a:pt x="54" y="24"/>
                  </a:cubicBezTo>
                  <a:cubicBezTo>
                    <a:pt x="59" y="20"/>
                    <a:pt x="65" y="17"/>
                    <a:pt x="71" y="17"/>
                  </a:cubicBezTo>
                  <a:cubicBezTo>
                    <a:pt x="77" y="17"/>
                    <a:pt x="83" y="20"/>
                    <a:pt x="87" y="24"/>
                  </a:cubicBezTo>
                  <a:cubicBezTo>
                    <a:pt x="96" y="33"/>
                    <a:pt x="96" y="48"/>
                    <a:pt x="87" y="57"/>
                  </a:cubicBezTo>
                  <a:moveTo>
                    <a:pt x="89" y="22"/>
                  </a:moveTo>
                  <a:cubicBezTo>
                    <a:pt x="84" y="17"/>
                    <a:pt x="78" y="14"/>
                    <a:pt x="71" y="14"/>
                  </a:cubicBezTo>
                  <a:cubicBezTo>
                    <a:pt x="64" y="14"/>
                    <a:pt x="57" y="17"/>
                    <a:pt x="52" y="22"/>
                  </a:cubicBezTo>
                  <a:cubicBezTo>
                    <a:pt x="47" y="27"/>
                    <a:pt x="45" y="33"/>
                    <a:pt x="45" y="40"/>
                  </a:cubicBezTo>
                  <a:cubicBezTo>
                    <a:pt x="45" y="47"/>
                    <a:pt x="47" y="54"/>
                    <a:pt x="52" y="59"/>
                  </a:cubicBezTo>
                  <a:cubicBezTo>
                    <a:pt x="57" y="64"/>
                    <a:pt x="64" y="66"/>
                    <a:pt x="71" y="66"/>
                  </a:cubicBezTo>
                  <a:cubicBezTo>
                    <a:pt x="78" y="66"/>
                    <a:pt x="84" y="64"/>
                    <a:pt x="89" y="59"/>
                  </a:cubicBezTo>
                  <a:cubicBezTo>
                    <a:pt x="99" y="49"/>
                    <a:pt x="99" y="32"/>
                    <a:pt x="89" y="22"/>
                  </a:cubicBezTo>
                  <a:moveTo>
                    <a:pt x="95" y="65"/>
                  </a:moveTo>
                  <a:cubicBezTo>
                    <a:pt x="89" y="71"/>
                    <a:pt x="80" y="75"/>
                    <a:pt x="71" y="75"/>
                  </a:cubicBezTo>
                  <a:cubicBezTo>
                    <a:pt x="65" y="75"/>
                    <a:pt x="59" y="73"/>
                    <a:pt x="55" y="71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1" y="59"/>
                    <a:pt x="41" y="58"/>
                    <a:pt x="40" y="57"/>
                  </a:cubicBezTo>
                  <a:cubicBezTo>
                    <a:pt x="33" y="43"/>
                    <a:pt x="35" y="27"/>
                    <a:pt x="46" y="16"/>
                  </a:cubicBezTo>
                  <a:cubicBezTo>
                    <a:pt x="53" y="9"/>
                    <a:pt x="61" y="6"/>
                    <a:pt x="71" y="6"/>
                  </a:cubicBezTo>
                  <a:cubicBezTo>
                    <a:pt x="80" y="6"/>
                    <a:pt x="89" y="9"/>
                    <a:pt x="95" y="16"/>
                  </a:cubicBezTo>
                  <a:cubicBezTo>
                    <a:pt x="109" y="29"/>
                    <a:pt x="109" y="51"/>
                    <a:pt x="95" y="65"/>
                  </a:cubicBezTo>
                  <a:moveTo>
                    <a:pt x="20" y="102"/>
                  </a:moveTo>
                  <a:cubicBezTo>
                    <a:pt x="19" y="104"/>
                    <a:pt x="16" y="105"/>
                    <a:pt x="14" y="105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0" y="105"/>
                    <a:pt x="6" y="101"/>
                    <a:pt x="6" y="97"/>
                  </a:cubicBezTo>
                  <a:cubicBezTo>
                    <a:pt x="6" y="95"/>
                    <a:pt x="7" y="92"/>
                    <a:pt x="9" y="91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42" y="81"/>
                    <a:pt x="42" y="81"/>
                    <a:pt x="42" y="81"/>
                  </a:cubicBezTo>
                  <a:lnTo>
                    <a:pt x="20" y="102"/>
                  </a:lnTo>
                  <a:close/>
                  <a:moveTo>
                    <a:pt x="99" y="12"/>
                  </a:moveTo>
                  <a:cubicBezTo>
                    <a:pt x="92" y="4"/>
                    <a:pt x="82" y="0"/>
                    <a:pt x="71" y="0"/>
                  </a:cubicBezTo>
                  <a:cubicBezTo>
                    <a:pt x="60" y="0"/>
                    <a:pt x="50" y="4"/>
                    <a:pt x="42" y="12"/>
                  </a:cubicBezTo>
                  <a:cubicBezTo>
                    <a:pt x="30" y="24"/>
                    <a:pt x="27" y="42"/>
                    <a:pt x="34" y="57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2" y="89"/>
                    <a:pt x="0" y="93"/>
                    <a:pt x="0" y="97"/>
                  </a:cubicBezTo>
                  <a:cubicBezTo>
                    <a:pt x="0" y="105"/>
                    <a:pt x="6" y="111"/>
                    <a:pt x="14" y="111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8" y="111"/>
                    <a:pt x="22" y="109"/>
                    <a:pt x="25" y="10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9" y="80"/>
                    <a:pt x="65" y="81"/>
                    <a:pt x="71" y="81"/>
                  </a:cubicBezTo>
                  <a:cubicBezTo>
                    <a:pt x="82" y="81"/>
                    <a:pt x="92" y="77"/>
                    <a:pt x="99" y="69"/>
                  </a:cubicBezTo>
                  <a:cubicBezTo>
                    <a:pt x="107" y="61"/>
                    <a:pt x="111" y="51"/>
                    <a:pt x="111" y="40"/>
                  </a:cubicBezTo>
                  <a:cubicBezTo>
                    <a:pt x="111" y="30"/>
                    <a:pt x="107" y="19"/>
                    <a:pt x="99" y="1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CA9732ED-B3FE-4EF1-A562-A7D6F059DD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7" y="1471"/>
              <a:ext cx="232" cy="233"/>
            </a:xfrm>
            <a:custGeom>
              <a:avLst/>
              <a:gdLst>
                <a:gd name="T0" fmla="*/ 14 w 111"/>
                <a:gd name="T1" fmla="*/ 94 h 111"/>
                <a:gd name="T2" fmla="*/ 11 w 111"/>
                <a:gd name="T3" fmla="*/ 97 h 111"/>
                <a:gd name="T4" fmla="*/ 14 w 111"/>
                <a:gd name="T5" fmla="*/ 100 h 111"/>
                <a:gd name="T6" fmla="*/ 17 w 111"/>
                <a:gd name="T7" fmla="*/ 97 h 111"/>
                <a:gd name="T8" fmla="*/ 14 w 111"/>
                <a:gd name="T9" fmla="*/ 94 h 111"/>
                <a:gd name="T10" fmla="*/ 87 w 111"/>
                <a:gd name="T11" fmla="*/ 57 h 111"/>
                <a:gd name="T12" fmla="*/ 71 w 111"/>
                <a:gd name="T13" fmla="*/ 63 h 111"/>
                <a:gd name="T14" fmla="*/ 54 w 111"/>
                <a:gd name="T15" fmla="*/ 57 h 111"/>
                <a:gd name="T16" fmla="*/ 48 w 111"/>
                <a:gd name="T17" fmla="*/ 40 h 111"/>
                <a:gd name="T18" fmla="*/ 54 w 111"/>
                <a:gd name="T19" fmla="*/ 24 h 111"/>
                <a:gd name="T20" fmla="*/ 71 w 111"/>
                <a:gd name="T21" fmla="*/ 17 h 111"/>
                <a:gd name="T22" fmla="*/ 87 w 111"/>
                <a:gd name="T23" fmla="*/ 24 h 111"/>
                <a:gd name="T24" fmla="*/ 87 w 111"/>
                <a:gd name="T25" fmla="*/ 57 h 111"/>
                <a:gd name="T26" fmla="*/ 89 w 111"/>
                <a:gd name="T27" fmla="*/ 22 h 111"/>
                <a:gd name="T28" fmla="*/ 71 w 111"/>
                <a:gd name="T29" fmla="*/ 14 h 111"/>
                <a:gd name="T30" fmla="*/ 52 w 111"/>
                <a:gd name="T31" fmla="*/ 22 h 111"/>
                <a:gd name="T32" fmla="*/ 45 w 111"/>
                <a:gd name="T33" fmla="*/ 40 h 111"/>
                <a:gd name="T34" fmla="*/ 52 w 111"/>
                <a:gd name="T35" fmla="*/ 59 h 111"/>
                <a:gd name="T36" fmla="*/ 71 w 111"/>
                <a:gd name="T37" fmla="*/ 66 h 111"/>
                <a:gd name="T38" fmla="*/ 89 w 111"/>
                <a:gd name="T39" fmla="*/ 59 h 111"/>
                <a:gd name="T40" fmla="*/ 89 w 111"/>
                <a:gd name="T41" fmla="*/ 22 h 111"/>
                <a:gd name="T42" fmla="*/ 95 w 111"/>
                <a:gd name="T43" fmla="*/ 65 h 111"/>
                <a:gd name="T44" fmla="*/ 71 w 111"/>
                <a:gd name="T45" fmla="*/ 75 h 111"/>
                <a:gd name="T46" fmla="*/ 55 w 111"/>
                <a:gd name="T47" fmla="*/ 71 h 111"/>
                <a:gd name="T48" fmla="*/ 51 w 111"/>
                <a:gd name="T49" fmla="*/ 71 h 111"/>
                <a:gd name="T50" fmla="*/ 44 w 111"/>
                <a:gd name="T51" fmla="*/ 79 h 111"/>
                <a:gd name="T52" fmla="*/ 33 w 111"/>
                <a:gd name="T53" fmla="*/ 67 h 111"/>
                <a:gd name="T54" fmla="*/ 40 w 111"/>
                <a:gd name="T55" fmla="*/ 60 h 111"/>
                <a:gd name="T56" fmla="*/ 40 w 111"/>
                <a:gd name="T57" fmla="*/ 57 h 111"/>
                <a:gd name="T58" fmla="*/ 46 w 111"/>
                <a:gd name="T59" fmla="*/ 16 h 111"/>
                <a:gd name="T60" fmla="*/ 71 w 111"/>
                <a:gd name="T61" fmla="*/ 6 h 111"/>
                <a:gd name="T62" fmla="*/ 95 w 111"/>
                <a:gd name="T63" fmla="*/ 16 h 111"/>
                <a:gd name="T64" fmla="*/ 95 w 111"/>
                <a:gd name="T65" fmla="*/ 65 h 111"/>
                <a:gd name="T66" fmla="*/ 20 w 111"/>
                <a:gd name="T67" fmla="*/ 102 h 111"/>
                <a:gd name="T68" fmla="*/ 14 w 111"/>
                <a:gd name="T69" fmla="*/ 105 h 111"/>
                <a:gd name="T70" fmla="*/ 14 w 111"/>
                <a:gd name="T71" fmla="*/ 105 h 111"/>
                <a:gd name="T72" fmla="*/ 6 w 111"/>
                <a:gd name="T73" fmla="*/ 97 h 111"/>
                <a:gd name="T74" fmla="*/ 9 w 111"/>
                <a:gd name="T75" fmla="*/ 91 h 111"/>
                <a:gd name="T76" fmla="*/ 30 w 111"/>
                <a:gd name="T77" fmla="*/ 69 h 111"/>
                <a:gd name="T78" fmla="*/ 42 w 111"/>
                <a:gd name="T79" fmla="*/ 81 h 111"/>
                <a:gd name="T80" fmla="*/ 20 w 111"/>
                <a:gd name="T81" fmla="*/ 102 h 111"/>
                <a:gd name="T82" fmla="*/ 99 w 111"/>
                <a:gd name="T83" fmla="*/ 12 h 111"/>
                <a:gd name="T84" fmla="*/ 71 w 111"/>
                <a:gd name="T85" fmla="*/ 0 h 111"/>
                <a:gd name="T86" fmla="*/ 42 w 111"/>
                <a:gd name="T87" fmla="*/ 12 h 111"/>
                <a:gd name="T88" fmla="*/ 34 w 111"/>
                <a:gd name="T89" fmla="*/ 57 h 111"/>
                <a:gd name="T90" fmla="*/ 5 w 111"/>
                <a:gd name="T91" fmla="*/ 86 h 111"/>
                <a:gd name="T92" fmla="*/ 0 w 111"/>
                <a:gd name="T93" fmla="*/ 97 h 111"/>
                <a:gd name="T94" fmla="*/ 14 w 111"/>
                <a:gd name="T95" fmla="*/ 111 h 111"/>
                <a:gd name="T96" fmla="*/ 14 w 111"/>
                <a:gd name="T97" fmla="*/ 111 h 111"/>
                <a:gd name="T98" fmla="*/ 25 w 111"/>
                <a:gd name="T99" fmla="*/ 106 h 111"/>
                <a:gd name="T100" fmla="*/ 54 w 111"/>
                <a:gd name="T101" fmla="*/ 77 h 111"/>
                <a:gd name="T102" fmla="*/ 71 w 111"/>
                <a:gd name="T103" fmla="*/ 81 h 111"/>
                <a:gd name="T104" fmla="*/ 99 w 111"/>
                <a:gd name="T105" fmla="*/ 69 h 111"/>
                <a:gd name="T106" fmla="*/ 111 w 111"/>
                <a:gd name="T107" fmla="*/ 40 h 111"/>
                <a:gd name="T108" fmla="*/ 99 w 111"/>
                <a:gd name="T109" fmla="*/ 1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" h="111">
                  <a:moveTo>
                    <a:pt x="14" y="94"/>
                  </a:moveTo>
                  <a:cubicBezTo>
                    <a:pt x="12" y="94"/>
                    <a:pt x="11" y="95"/>
                    <a:pt x="11" y="97"/>
                  </a:cubicBezTo>
                  <a:cubicBezTo>
                    <a:pt x="11" y="99"/>
                    <a:pt x="12" y="100"/>
                    <a:pt x="14" y="100"/>
                  </a:cubicBezTo>
                  <a:cubicBezTo>
                    <a:pt x="16" y="100"/>
                    <a:pt x="17" y="99"/>
                    <a:pt x="17" y="97"/>
                  </a:cubicBezTo>
                  <a:cubicBezTo>
                    <a:pt x="17" y="95"/>
                    <a:pt x="16" y="94"/>
                    <a:pt x="14" y="94"/>
                  </a:cubicBezTo>
                  <a:close/>
                  <a:moveTo>
                    <a:pt x="87" y="57"/>
                  </a:moveTo>
                  <a:cubicBezTo>
                    <a:pt x="83" y="61"/>
                    <a:pt x="77" y="63"/>
                    <a:pt x="71" y="63"/>
                  </a:cubicBezTo>
                  <a:cubicBezTo>
                    <a:pt x="65" y="63"/>
                    <a:pt x="59" y="61"/>
                    <a:pt x="54" y="57"/>
                  </a:cubicBezTo>
                  <a:cubicBezTo>
                    <a:pt x="50" y="52"/>
                    <a:pt x="48" y="46"/>
                    <a:pt x="48" y="40"/>
                  </a:cubicBezTo>
                  <a:cubicBezTo>
                    <a:pt x="48" y="34"/>
                    <a:pt x="50" y="28"/>
                    <a:pt x="54" y="24"/>
                  </a:cubicBezTo>
                  <a:cubicBezTo>
                    <a:pt x="59" y="20"/>
                    <a:pt x="65" y="17"/>
                    <a:pt x="71" y="17"/>
                  </a:cubicBezTo>
                  <a:cubicBezTo>
                    <a:pt x="77" y="17"/>
                    <a:pt x="83" y="20"/>
                    <a:pt x="87" y="24"/>
                  </a:cubicBezTo>
                  <a:cubicBezTo>
                    <a:pt x="96" y="33"/>
                    <a:pt x="96" y="48"/>
                    <a:pt x="87" y="57"/>
                  </a:cubicBezTo>
                  <a:close/>
                  <a:moveTo>
                    <a:pt x="89" y="22"/>
                  </a:moveTo>
                  <a:cubicBezTo>
                    <a:pt x="84" y="17"/>
                    <a:pt x="78" y="14"/>
                    <a:pt x="71" y="14"/>
                  </a:cubicBezTo>
                  <a:cubicBezTo>
                    <a:pt x="64" y="14"/>
                    <a:pt x="57" y="17"/>
                    <a:pt x="52" y="22"/>
                  </a:cubicBezTo>
                  <a:cubicBezTo>
                    <a:pt x="47" y="27"/>
                    <a:pt x="45" y="33"/>
                    <a:pt x="45" y="40"/>
                  </a:cubicBezTo>
                  <a:cubicBezTo>
                    <a:pt x="45" y="47"/>
                    <a:pt x="47" y="54"/>
                    <a:pt x="52" y="59"/>
                  </a:cubicBezTo>
                  <a:cubicBezTo>
                    <a:pt x="57" y="64"/>
                    <a:pt x="64" y="66"/>
                    <a:pt x="71" y="66"/>
                  </a:cubicBezTo>
                  <a:cubicBezTo>
                    <a:pt x="78" y="66"/>
                    <a:pt x="84" y="64"/>
                    <a:pt x="89" y="59"/>
                  </a:cubicBezTo>
                  <a:cubicBezTo>
                    <a:pt x="99" y="49"/>
                    <a:pt x="99" y="32"/>
                    <a:pt x="89" y="22"/>
                  </a:cubicBezTo>
                  <a:close/>
                  <a:moveTo>
                    <a:pt x="95" y="65"/>
                  </a:moveTo>
                  <a:cubicBezTo>
                    <a:pt x="89" y="71"/>
                    <a:pt x="80" y="75"/>
                    <a:pt x="71" y="75"/>
                  </a:cubicBezTo>
                  <a:cubicBezTo>
                    <a:pt x="65" y="75"/>
                    <a:pt x="59" y="73"/>
                    <a:pt x="55" y="71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1" y="59"/>
                    <a:pt x="41" y="58"/>
                    <a:pt x="40" y="57"/>
                  </a:cubicBezTo>
                  <a:cubicBezTo>
                    <a:pt x="33" y="43"/>
                    <a:pt x="35" y="27"/>
                    <a:pt x="46" y="16"/>
                  </a:cubicBezTo>
                  <a:cubicBezTo>
                    <a:pt x="53" y="9"/>
                    <a:pt x="61" y="6"/>
                    <a:pt x="71" y="6"/>
                  </a:cubicBezTo>
                  <a:cubicBezTo>
                    <a:pt x="80" y="6"/>
                    <a:pt x="89" y="9"/>
                    <a:pt x="95" y="16"/>
                  </a:cubicBezTo>
                  <a:cubicBezTo>
                    <a:pt x="109" y="29"/>
                    <a:pt x="109" y="51"/>
                    <a:pt x="95" y="65"/>
                  </a:cubicBezTo>
                  <a:close/>
                  <a:moveTo>
                    <a:pt x="20" y="102"/>
                  </a:moveTo>
                  <a:cubicBezTo>
                    <a:pt x="19" y="104"/>
                    <a:pt x="16" y="105"/>
                    <a:pt x="14" y="105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0" y="105"/>
                    <a:pt x="6" y="101"/>
                    <a:pt x="6" y="97"/>
                  </a:cubicBezTo>
                  <a:cubicBezTo>
                    <a:pt x="6" y="95"/>
                    <a:pt x="7" y="92"/>
                    <a:pt x="9" y="91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42" y="81"/>
                    <a:pt x="42" y="81"/>
                    <a:pt x="42" y="81"/>
                  </a:cubicBezTo>
                  <a:lnTo>
                    <a:pt x="20" y="102"/>
                  </a:lnTo>
                  <a:close/>
                  <a:moveTo>
                    <a:pt x="99" y="12"/>
                  </a:moveTo>
                  <a:cubicBezTo>
                    <a:pt x="92" y="4"/>
                    <a:pt x="82" y="0"/>
                    <a:pt x="71" y="0"/>
                  </a:cubicBezTo>
                  <a:cubicBezTo>
                    <a:pt x="60" y="0"/>
                    <a:pt x="50" y="4"/>
                    <a:pt x="42" y="12"/>
                  </a:cubicBezTo>
                  <a:cubicBezTo>
                    <a:pt x="30" y="24"/>
                    <a:pt x="27" y="42"/>
                    <a:pt x="34" y="57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2" y="89"/>
                    <a:pt x="0" y="93"/>
                    <a:pt x="0" y="97"/>
                  </a:cubicBezTo>
                  <a:cubicBezTo>
                    <a:pt x="0" y="105"/>
                    <a:pt x="6" y="111"/>
                    <a:pt x="14" y="111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8" y="111"/>
                    <a:pt x="22" y="109"/>
                    <a:pt x="25" y="10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9" y="80"/>
                    <a:pt x="65" y="81"/>
                    <a:pt x="71" y="81"/>
                  </a:cubicBezTo>
                  <a:cubicBezTo>
                    <a:pt x="82" y="81"/>
                    <a:pt x="92" y="77"/>
                    <a:pt x="99" y="69"/>
                  </a:cubicBezTo>
                  <a:cubicBezTo>
                    <a:pt x="107" y="61"/>
                    <a:pt x="111" y="51"/>
                    <a:pt x="111" y="40"/>
                  </a:cubicBezTo>
                  <a:cubicBezTo>
                    <a:pt x="111" y="30"/>
                    <a:pt x="107" y="19"/>
                    <a:pt x="99" y="12"/>
                  </a:cubicBezTo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52" name="Group 24">
            <a:extLst>
              <a:ext uri="{FF2B5EF4-FFF2-40B4-BE49-F238E27FC236}">
                <a16:creationId xmlns:a16="http://schemas.microsoft.com/office/drawing/2014/main" id="{CA8AEC0C-D7E3-4D8A-829B-2C55DE60781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501904" y="2311400"/>
            <a:ext cx="347663" cy="379413"/>
            <a:chOff x="1576" y="1456"/>
            <a:chExt cx="219" cy="239"/>
          </a:xfrm>
        </p:grpSpPr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AE989B25-4052-4DC0-B70B-57E973F91E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6" y="1486"/>
              <a:ext cx="219" cy="209"/>
            </a:xfrm>
            <a:custGeom>
              <a:avLst/>
              <a:gdLst>
                <a:gd name="T0" fmla="*/ 9 w 104"/>
                <a:gd name="T1" fmla="*/ 95 h 100"/>
                <a:gd name="T2" fmla="*/ 20 w 104"/>
                <a:gd name="T3" fmla="*/ 71 h 100"/>
                <a:gd name="T4" fmla="*/ 26 w 104"/>
                <a:gd name="T5" fmla="*/ 77 h 100"/>
                <a:gd name="T6" fmla="*/ 29 w 104"/>
                <a:gd name="T7" fmla="*/ 80 h 100"/>
                <a:gd name="T8" fmla="*/ 33 w 104"/>
                <a:gd name="T9" fmla="*/ 77 h 100"/>
                <a:gd name="T10" fmla="*/ 29 w 104"/>
                <a:gd name="T11" fmla="*/ 74 h 100"/>
                <a:gd name="T12" fmla="*/ 28 w 104"/>
                <a:gd name="T13" fmla="*/ 30 h 100"/>
                <a:gd name="T14" fmla="*/ 50 w 104"/>
                <a:gd name="T15" fmla="*/ 21 h 100"/>
                <a:gd name="T16" fmla="*/ 72 w 104"/>
                <a:gd name="T17" fmla="*/ 30 h 100"/>
                <a:gd name="T18" fmla="*/ 75 w 104"/>
                <a:gd name="T19" fmla="*/ 33 h 100"/>
                <a:gd name="T20" fmla="*/ 78 w 104"/>
                <a:gd name="T21" fmla="*/ 29 h 100"/>
                <a:gd name="T22" fmla="*/ 75 w 104"/>
                <a:gd name="T23" fmla="*/ 26 h 100"/>
                <a:gd name="T24" fmla="*/ 68 w 104"/>
                <a:gd name="T25" fmla="*/ 21 h 100"/>
                <a:gd name="T26" fmla="*/ 92 w 104"/>
                <a:gd name="T27" fmla="*/ 9 h 100"/>
                <a:gd name="T28" fmla="*/ 58 w 104"/>
                <a:gd name="T29" fmla="*/ 59 h 100"/>
                <a:gd name="T30" fmla="*/ 9 w 104"/>
                <a:gd name="T31" fmla="*/ 95 h 100"/>
                <a:gd name="T32" fmla="*/ 96 w 104"/>
                <a:gd name="T33" fmla="*/ 5 h 100"/>
                <a:gd name="T34" fmla="*/ 63 w 104"/>
                <a:gd name="T35" fmla="*/ 19 h 100"/>
                <a:gd name="T36" fmla="*/ 50 w 104"/>
                <a:gd name="T37" fmla="*/ 16 h 100"/>
                <a:gd name="T38" fmla="*/ 25 w 104"/>
                <a:gd name="T39" fmla="*/ 27 h 100"/>
                <a:gd name="T40" fmla="*/ 18 w 104"/>
                <a:gd name="T41" fmla="*/ 66 h 100"/>
                <a:gd name="T42" fmla="*/ 5 w 104"/>
                <a:gd name="T43" fmla="*/ 99 h 100"/>
                <a:gd name="T44" fmla="*/ 10 w 104"/>
                <a:gd name="T45" fmla="*/ 100 h 100"/>
                <a:gd name="T46" fmla="*/ 62 w 104"/>
                <a:gd name="T47" fmla="*/ 63 h 100"/>
                <a:gd name="T48" fmla="*/ 96 w 104"/>
                <a:gd name="T49" fmla="*/ 5 h 100"/>
                <a:gd name="T50" fmla="*/ 81 w 104"/>
                <a:gd name="T51" fmla="*/ 47 h 100"/>
                <a:gd name="T52" fmla="*/ 72 w 104"/>
                <a:gd name="T53" fmla="*/ 73 h 100"/>
                <a:gd name="T54" fmla="*/ 51 w 104"/>
                <a:gd name="T55" fmla="*/ 82 h 100"/>
                <a:gd name="T56" fmla="*/ 51 w 104"/>
                <a:gd name="T57" fmla="*/ 82 h 100"/>
                <a:gd name="T58" fmla="*/ 47 w 104"/>
                <a:gd name="T59" fmla="*/ 82 h 100"/>
                <a:gd name="T60" fmla="*/ 42 w 104"/>
                <a:gd name="T61" fmla="*/ 86 h 100"/>
                <a:gd name="T62" fmla="*/ 51 w 104"/>
                <a:gd name="T63" fmla="*/ 87 h 100"/>
                <a:gd name="T64" fmla="*/ 51 w 104"/>
                <a:gd name="T65" fmla="*/ 87 h 100"/>
                <a:gd name="T66" fmla="*/ 76 w 104"/>
                <a:gd name="T67" fmla="*/ 77 h 100"/>
                <a:gd name="T68" fmla="*/ 85 w 104"/>
                <a:gd name="T69" fmla="*/ 42 h 100"/>
                <a:gd name="T70" fmla="*/ 81 w 104"/>
                <a:gd name="T71" fmla="*/ 4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00">
                  <a:moveTo>
                    <a:pt x="9" y="95"/>
                  </a:moveTo>
                  <a:cubicBezTo>
                    <a:pt x="8" y="94"/>
                    <a:pt x="9" y="86"/>
                    <a:pt x="20" y="71"/>
                  </a:cubicBezTo>
                  <a:cubicBezTo>
                    <a:pt x="22" y="73"/>
                    <a:pt x="24" y="75"/>
                    <a:pt x="26" y="77"/>
                  </a:cubicBezTo>
                  <a:cubicBezTo>
                    <a:pt x="27" y="78"/>
                    <a:pt x="28" y="79"/>
                    <a:pt x="29" y="80"/>
                  </a:cubicBezTo>
                  <a:cubicBezTo>
                    <a:pt x="30" y="79"/>
                    <a:pt x="31" y="78"/>
                    <a:pt x="33" y="77"/>
                  </a:cubicBezTo>
                  <a:cubicBezTo>
                    <a:pt x="32" y="76"/>
                    <a:pt x="30" y="75"/>
                    <a:pt x="29" y="74"/>
                  </a:cubicBezTo>
                  <a:cubicBezTo>
                    <a:pt x="17" y="62"/>
                    <a:pt x="17" y="43"/>
                    <a:pt x="28" y="30"/>
                  </a:cubicBezTo>
                  <a:cubicBezTo>
                    <a:pt x="34" y="25"/>
                    <a:pt x="42" y="21"/>
                    <a:pt x="50" y="21"/>
                  </a:cubicBezTo>
                  <a:cubicBezTo>
                    <a:pt x="58" y="21"/>
                    <a:pt x="66" y="24"/>
                    <a:pt x="72" y="30"/>
                  </a:cubicBezTo>
                  <a:cubicBezTo>
                    <a:pt x="73" y="31"/>
                    <a:pt x="74" y="32"/>
                    <a:pt x="75" y="33"/>
                  </a:cubicBezTo>
                  <a:cubicBezTo>
                    <a:pt x="76" y="32"/>
                    <a:pt x="77" y="30"/>
                    <a:pt x="78" y="29"/>
                  </a:cubicBezTo>
                  <a:cubicBezTo>
                    <a:pt x="77" y="28"/>
                    <a:pt x="76" y="27"/>
                    <a:pt x="75" y="26"/>
                  </a:cubicBezTo>
                  <a:cubicBezTo>
                    <a:pt x="73" y="24"/>
                    <a:pt x="71" y="22"/>
                    <a:pt x="68" y="21"/>
                  </a:cubicBezTo>
                  <a:cubicBezTo>
                    <a:pt x="84" y="9"/>
                    <a:pt x="91" y="7"/>
                    <a:pt x="92" y="9"/>
                  </a:cubicBezTo>
                  <a:cubicBezTo>
                    <a:pt x="95" y="11"/>
                    <a:pt x="85" y="31"/>
                    <a:pt x="58" y="59"/>
                  </a:cubicBezTo>
                  <a:cubicBezTo>
                    <a:pt x="31" y="87"/>
                    <a:pt x="11" y="97"/>
                    <a:pt x="9" y="95"/>
                  </a:cubicBezTo>
                  <a:moveTo>
                    <a:pt x="96" y="5"/>
                  </a:moveTo>
                  <a:cubicBezTo>
                    <a:pt x="90" y="0"/>
                    <a:pt x="75" y="9"/>
                    <a:pt x="63" y="19"/>
                  </a:cubicBezTo>
                  <a:cubicBezTo>
                    <a:pt x="59" y="17"/>
                    <a:pt x="55" y="16"/>
                    <a:pt x="50" y="16"/>
                  </a:cubicBezTo>
                  <a:cubicBezTo>
                    <a:pt x="40" y="16"/>
                    <a:pt x="31" y="20"/>
                    <a:pt x="25" y="27"/>
                  </a:cubicBezTo>
                  <a:cubicBezTo>
                    <a:pt x="14" y="38"/>
                    <a:pt x="12" y="53"/>
                    <a:pt x="18" y="66"/>
                  </a:cubicBezTo>
                  <a:cubicBezTo>
                    <a:pt x="9" y="78"/>
                    <a:pt x="0" y="93"/>
                    <a:pt x="5" y="99"/>
                  </a:cubicBezTo>
                  <a:cubicBezTo>
                    <a:pt x="6" y="100"/>
                    <a:pt x="8" y="100"/>
                    <a:pt x="10" y="100"/>
                  </a:cubicBezTo>
                  <a:cubicBezTo>
                    <a:pt x="22" y="100"/>
                    <a:pt x="48" y="77"/>
                    <a:pt x="62" y="63"/>
                  </a:cubicBezTo>
                  <a:cubicBezTo>
                    <a:pt x="77" y="46"/>
                    <a:pt x="104" y="14"/>
                    <a:pt x="96" y="5"/>
                  </a:cubicBezTo>
                  <a:moveTo>
                    <a:pt x="81" y="47"/>
                  </a:moveTo>
                  <a:cubicBezTo>
                    <a:pt x="82" y="56"/>
                    <a:pt x="79" y="66"/>
                    <a:pt x="72" y="73"/>
                  </a:cubicBezTo>
                  <a:cubicBezTo>
                    <a:pt x="67" y="79"/>
                    <a:pt x="59" y="82"/>
                    <a:pt x="51" y="82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0" y="82"/>
                    <a:pt x="48" y="82"/>
                    <a:pt x="47" y="82"/>
                  </a:cubicBezTo>
                  <a:cubicBezTo>
                    <a:pt x="46" y="84"/>
                    <a:pt x="44" y="85"/>
                    <a:pt x="42" y="86"/>
                  </a:cubicBezTo>
                  <a:cubicBezTo>
                    <a:pt x="45" y="87"/>
                    <a:pt x="48" y="87"/>
                    <a:pt x="51" y="87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61" y="87"/>
                    <a:pt x="69" y="83"/>
                    <a:pt x="76" y="77"/>
                  </a:cubicBezTo>
                  <a:cubicBezTo>
                    <a:pt x="85" y="67"/>
                    <a:pt x="88" y="54"/>
                    <a:pt x="85" y="42"/>
                  </a:cubicBezTo>
                  <a:cubicBezTo>
                    <a:pt x="83" y="44"/>
                    <a:pt x="82" y="46"/>
                    <a:pt x="81" y="47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82E454E6-B373-4C02-A821-D676FC8FED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6" y="1486"/>
              <a:ext cx="219" cy="209"/>
            </a:xfrm>
            <a:custGeom>
              <a:avLst/>
              <a:gdLst>
                <a:gd name="T0" fmla="*/ 9 w 104"/>
                <a:gd name="T1" fmla="*/ 95 h 100"/>
                <a:gd name="T2" fmla="*/ 20 w 104"/>
                <a:gd name="T3" fmla="*/ 71 h 100"/>
                <a:gd name="T4" fmla="*/ 26 w 104"/>
                <a:gd name="T5" fmla="*/ 77 h 100"/>
                <a:gd name="T6" fmla="*/ 29 w 104"/>
                <a:gd name="T7" fmla="*/ 80 h 100"/>
                <a:gd name="T8" fmla="*/ 33 w 104"/>
                <a:gd name="T9" fmla="*/ 77 h 100"/>
                <a:gd name="T10" fmla="*/ 29 w 104"/>
                <a:gd name="T11" fmla="*/ 74 h 100"/>
                <a:gd name="T12" fmla="*/ 28 w 104"/>
                <a:gd name="T13" fmla="*/ 30 h 100"/>
                <a:gd name="T14" fmla="*/ 50 w 104"/>
                <a:gd name="T15" fmla="*/ 21 h 100"/>
                <a:gd name="T16" fmla="*/ 72 w 104"/>
                <a:gd name="T17" fmla="*/ 30 h 100"/>
                <a:gd name="T18" fmla="*/ 75 w 104"/>
                <a:gd name="T19" fmla="*/ 33 h 100"/>
                <a:gd name="T20" fmla="*/ 78 w 104"/>
                <a:gd name="T21" fmla="*/ 29 h 100"/>
                <a:gd name="T22" fmla="*/ 75 w 104"/>
                <a:gd name="T23" fmla="*/ 26 h 100"/>
                <a:gd name="T24" fmla="*/ 68 w 104"/>
                <a:gd name="T25" fmla="*/ 21 h 100"/>
                <a:gd name="T26" fmla="*/ 92 w 104"/>
                <a:gd name="T27" fmla="*/ 9 h 100"/>
                <a:gd name="T28" fmla="*/ 58 w 104"/>
                <a:gd name="T29" fmla="*/ 59 h 100"/>
                <a:gd name="T30" fmla="*/ 9 w 104"/>
                <a:gd name="T31" fmla="*/ 95 h 100"/>
                <a:gd name="T32" fmla="*/ 96 w 104"/>
                <a:gd name="T33" fmla="*/ 5 h 100"/>
                <a:gd name="T34" fmla="*/ 63 w 104"/>
                <a:gd name="T35" fmla="*/ 19 h 100"/>
                <a:gd name="T36" fmla="*/ 50 w 104"/>
                <a:gd name="T37" fmla="*/ 16 h 100"/>
                <a:gd name="T38" fmla="*/ 25 w 104"/>
                <a:gd name="T39" fmla="*/ 27 h 100"/>
                <a:gd name="T40" fmla="*/ 18 w 104"/>
                <a:gd name="T41" fmla="*/ 66 h 100"/>
                <a:gd name="T42" fmla="*/ 5 w 104"/>
                <a:gd name="T43" fmla="*/ 99 h 100"/>
                <a:gd name="T44" fmla="*/ 10 w 104"/>
                <a:gd name="T45" fmla="*/ 100 h 100"/>
                <a:gd name="T46" fmla="*/ 62 w 104"/>
                <a:gd name="T47" fmla="*/ 63 h 100"/>
                <a:gd name="T48" fmla="*/ 96 w 104"/>
                <a:gd name="T49" fmla="*/ 5 h 100"/>
                <a:gd name="T50" fmla="*/ 81 w 104"/>
                <a:gd name="T51" fmla="*/ 47 h 100"/>
                <a:gd name="T52" fmla="*/ 72 w 104"/>
                <a:gd name="T53" fmla="*/ 73 h 100"/>
                <a:gd name="T54" fmla="*/ 51 w 104"/>
                <a:gd name="T55" fmla="*/ 82 h 100"/>
                <a:gd name="T56" fmla="*/ 51 w 104"/>
                <a:gd name="T57" fmla="*/ 82 h 100"/>
                <a:gd name="T58" fmla="*/ 47 w 104"/>
                <a:gd name="T59" fmla="*/ 82 h 100"/>
                <a:gd name="T60" fmla="*/ 42 w 104"/>
                <a:gd name="T61" fmla="*/ 86 h 100"/>
                <a:gd name="T62" fmla="*/ 51 w 104"/>
                <a:gd name="T63" fmla="*/ 87 h 100"/>
                <a:gd name="T64" fmla="*/ 51 w 104"/>
                <a:gd name="T65" fmla="*/ 87 h 100"/>
                <a:gd name="T66" fmla="*/ 76 w 104"/>
                <a:gd name="T67" fmla="*/ 77 h 100"/>
                <a:gd name="T68" fmla="*/ 85 w 104"/>
                <a:gd name="T69" fmla="*/ 42 h 100"/>
                <a:gd name="T70" fmla="*/ 81 w 104"/>
                <a:gd name="T71" fmla="*/ 4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00">
                  <a:moveTo>
                    <a:pt x="9" y="95"/>
                  </a:moveTo>
                  <a:cubicBezTo>
                    <a:pt x="8" y="94"/>
                    <a:pt x="9" y="86"/>
                    <a:pt x="20" y="71"/>
                  </a:cubicBezTo>
                  <a:cubicBezTo>
                    <a:pt x="22" y="73"/>
                    <a:pt x="24" y="75"/>
                    <a:pt x="26" y="77"/>
                  </a:cubicBezTo>
                  <a:cubicBezTo>
                    <a:pt x="27" y="78"/>
                    <a:pt x="28" y="79"/>
                    <a:pt x="29" y="80"/>
                  </a:cubicBezTo>
                  <a:cubicBezTo>
                    <a:pt x="30" y="79"/>
                    <a:pt x="31" y="78"/>
                    <a:pt x="33" y="77"/>
                  </a:cubicBezTo>
                  <a:cubicBezTo>
                    <a:pt x="32" y="76"/>
                    <a:pt x="30" y="75"/>
                    <a:pt x="29" y="74"/>
                  </a:cubicBezTo>
                  <a:cubicBezTo>
                    <a:pt x="17" y="62"/>
                    <a:pt x="17" y="43"/>
                    <a:pt x="28" y="30"/>
                  </a:cubicBezTo>
                  <a:cubicBezTo>
                    <a:pt x="34" y="25"/>
                    <a:pt x="42" y="21"/>
                    <a:pt x="50" y="21"/>
                  </a:cubicBezTo>
                  <a:cubicBezTo>
                    <a:pt x="58" y="21"/>
                    <a:pt x="66" y="24"/>
                    <a:pt x="72" y="30"/>
                  </a:cubicBezTo>
                  <a:cubicBezTo>
                    <a:pt x="73" y="31"/>
                    <a:pt x="74" y="32"/>
                    <a:pt x="75" y="33"/>
                  </a:cubicBezTo>
                  <a:cubicBezTo>
                    <a:pt x="76" y="32"/>
                    <a:pt x="77" y="30"/>
                    <a:pt x="78" y="29"/>
                  </a:cubicBezTo>
                  <a:cubicBezTo>
                    <a:pt x="77" y="28"/>
                    <a:pt x="76" y="27"/>
                    <a:pt x="75" y="26"/>
                  </a:cubicBezTo>
                  <a:cubicBezTo>
                    <a:pt x="73" y="24"/>
                    <a:pt x="71" y="22"/>
                    <a:pt x="68" y="21"/>
                  </a:cubicBezTo>
                  <a:cubicBezTo>
                    <a:pt x="84" y="9"/>
                    <a:pt x="91" y="7"/>
                    <a:pt x="92" y="9"/>
                  </a:cubicBezTo>
                  <a:cubicBezTo>
                    <a:pt x="95" y="11"/>
                    <a:pt x="85" y="31"/>
                    <a:pt x="58" y="59"/>
                  </a:cubicBezTo>
                  <a:cubicBezTo>
                    <a:pt x="31" y="87"/>
                    <a:pt x="11" y="97"/>
                    <a:pt x="9" y="95"/>
                  </a:cubicBezTo>
                  <a:close/>
                  <a:moveTo>
                    <a:pt x="96" y="5"/>
                  </a:moveTo>
                  <a:cubicBezTo>
                    <a:pt x="90" y="0"/>
                    <a:pt x="75" y="9"/>
                    <a:pt x="63" y="19"/>
                  </a:cubicBezTo>
                  <a:cubicBezTo>
                    <a:pt x="59" y="17"/>
                    <a:pt x="55" y="16"/>
                    <a:pt x="50" y="16"/>
                  </a:cubicBezTo>
                  <a:cubicBezTo>
                    <a:pt x="40" y="16"/>
                    <a:pt x="31" y="20"/>
                    <a:pt x="25" y="27"/>
                  </a:cubicBezTo>
                  <a:cubicBezTo>
                    <a:pt x="14" y="38"/>
                    <a:pt x="12" y="53"/>
                    <a:pt x="18" y="66"/>
                  </a:cubicBezTo>
                  <a:cubicBezTo>
                    <a:pt x="9" y="78"/>
                    <a:pt x="0" y="93"/>
                    <a:pt x="5" y="99"/>
                  </a:cubicBezTo>
                  <a:cubicBezTo>
                    <a:pt x="6" y="100"/>
                    <a:pt x="8" y="100"/>
                    <a:pt x="10" y="100"/>
                  </a:cubicBezTo>
                  <a:cubicBezTo>
                    <a:pt x="22" y="100"/>
                    <a:pt x="48" y="77"/>
                    <a:pt x="62" y="63"/>
                  </a:cubicBezTo>
                  <a:cubicBezTo>
                    <a:pt x="77" y="46"/>
                    <a:pt x="104" y="14"/>
                    <a:pt x="96" y="5"/>
                  </a:cubicBezTo>
                  <a:close/>
                  <a:moveTo>
                    <a:pt x="81" y="47"/>
                  </a:moveTo>
                  <a:cubicBezTo>
                    <a:pt x="82" y="56"/>
                    <a:pt x="79" y="66"/>
                    <a:pt x="72" y="73"/>
                  </a:cubicBezTo>
                  <a:cubicBezTo>
                    <a:pt x="67" y="79"/>
                    <a:pt x="59" y="82"/>
                    <a:pt x="51" y="82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0" y="82"/>
                    <a:pt x="48" y="82"/>
                    <a:pt x="47" y="82"/>
                  </a:cubicBezTo>
                  <a:cubicBezTo>
                    <a:pt x="46" y="84"/>
                    <a:pt x="44" y="85"/>
                    <a:pt x="42" y="86"/>
                  </a:cubicBezTo>
                  <a:cubicBezTo>
                    <a:pt x="45" y="87"/>
                    <a:pt x="48" y="87"/>
                    <a:pt x="51" y="87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61" y="87"/>
                    <a:pt x="69" y="83"/>
                    <a:pt x="76" y="77"/>
                  </a:cubicBezTo>
                  <a:cubicBezTo>
                    <a:pt x="85" y="67"/>
                    <a:pt x="88" y="54"/>
                    <a:pt x="85" y="42"/>
                  </a:cubicBezTo>
                  <a:cubicBezTo>
                    <a:pt x="83" y="44"/>
                    <a:pt x="82" y="46"/>
                    <a:pt x="81" y="47"/>
                  </a:cubicBezTo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6" name="Oval 27">
              <a:extLst>
                <a:ext uri="{FF2B5EF4-FFF2-40B4-BE49-F238E27FC236}">
                  <a16:creationId xmlns:a16="http://schemas.microsoft.com/office/drawing/2014/main" id="{37DC7684-AEF3-47AF-8FBF-A49335BCB3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70" y="1456"/>
              <a:ext cx="28" cy="28"/>
            </a:xfrm>
            <a:prstGeom prst="ellipse">
              <a:avLst/>
            </a:pr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9" name="Freeform 31">
            <a:extLst>
              <a:ext uri="{FF2B5EF4-FFF2-40B4-BE49-F238E27FC236}">
                <a16:creationId xmlns:a16="http://schemas.microsoft.com/office/drawing/2014/main" id="{D858DAB4-3644-4A56-B19D-4892F02125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00400" y="2343150"/>
            <a:ext cx="330200" cy="357188"/>
          </a:xfrm>
          <a:custGeom>
            <a:avLst/>
            <a:gdLst>
              <a:gd name="T0" fmla="*/ 44 w 99"/>
              <a:gd name="T1" fmla="*/ 53 h 107"/>
              <a:gd name="T2" fmla="*/ 54 w 99"/>
              <a:gd name="T3" fmla="*/ 53 h 107"/>
              <a:gd name="T4" fmla="*/ 91 w 99"/>
              <a:gd name="T5" fmla="*/ 77 h 107"/>
              <a:gd name="T6" fmla="*/ 81 w 99"/>
              <a:gd name="T7" fmla="*/ 81 h 107"/>
              <a:gd name="T8" fmla="*/ 71 w 99"/>
              <a:gd name="T9" fmla="*/ 66 h 107"/>
              <a:gd name="T10" fmla="*/ 91 w 99"/>
              <a:gd name="T11" fmla="*/ 77 h 107"/>
              <a:gd name="T12" fmla="*/ 77 w 99"/>
              <a:gd name="T13" fmla="*/ 53 h 107"/>
              <a:gd name="T14" fmla="*/ 71 w 99"/>
              <a:gd name="T15" fmla="*/ 53 h 107"/>
              <a:gd name="T16" fmla="*/ 81 w 99"/>
              <a:gd name="T17" fmla="*/ 26 h 107"/>
              <a:gd name="T18" fmla="*/ 81 w 99"/>
              <a:gd name="T19" fmla="*/ 50 h 107"/>
              <a:gd name="T20" fmla="*/ 68 w 99"/>
              <a:gd name="T21" fmla="*/ 27 h 107"/>
              <a:gd name="T22" fmla="*/ 65 w 99"/>
              <a:gd name="T23" fmla="*/ 63 h 107"/>
              <a:gd name="T24" fmla="*/ 49 w 99"/>
              <a:gd name="T25" fmla="*/ 72 h 107"/>
              <a:gd name="T26" fmla="*/ 33 w 99"/>
              <a:gd name="T27" fmla="*/ 63 h 107"/>
              <a:gd name="T28" fmla="*/ 33 w 99"/>
              <a:gd name="T29" fmla="*/ 44 h 107"/>
              <a:gd name="T30" fmla="*/ 49 w 99"/>
              <a:gd name="T31" fmla="*/ 35 h 107"/>
              <a:gd name="T32" fmla="*/ 65 w 99"/>
              <a:gd name="T33" fmla="*/ 44 h 107"/>
              <a:gd name="T34" fmla="*/ 65 w 99"/>
              <a:gd name="T35" fmla="*/ 63 h 107"/>
              <a:gd name="T36" fmla="*/ 55 w 99"/>
              <a:gd name="T37" fmla="*/ 75 h 107"/>
              <a:gd name="T38" fmla="*/ 65 w 99"/>
              <a:gd name="T39" fmla="*/ 70 h 107"/>
              <a:gd name="T40" fmla="*/ 49 w 99"/>
              <a:gd name="T41" fmla="*/ 102 h 107"/>
              <a:gd name="T42" fmla="*/ 49 w 99"/>
              <a:gd name="T43" fmla="*/ 78 h 107"/>
              <a:gd name="T44" fmla="*/ 49 w 99"/>
              <a:gd name="T45" fmla="*/ 102 h 107"/>
              <a:gd name="T46" fmla="*/ 38 w 99"/>
              <a:gd name="T47" fmla="*/ 72 h 107"/>
              <a:gd name="T48" fmla="*/ 35 w 99"/>
              <a:gd name="T49" fmla="*/ 78 h 107"/>
              <a:gd name="T50" fmla="*/ 35 w 99"/>
              <a:gd name="T51" fmla="*/ 29 h 107"/>
              <a:gd name="T52" fmla="*/ 38 w 99"/>
              <a:gd name="T53" fmla="*/ 34 h 107"/>
              <a:gd name="T54" fmla="*/ 35 w 99"/>
              <a:gd name="T55" fmla="*/ 29 h 107"/>
              <a:gd name="T56" fmla="*/ 62 w 99"/>
              <a:gd name="T57" fmla="*/ 24 h 107"/>
              <a:gd name="T58" fmla="*/ 36 w 99"/>
              <a:gd name="T59" fmla="*/ 24 h 107"/>
              <a:gd name="T60" fmla="*/ 65 w 99"/>
              <a:gd name="T61" fmla="*/ 37 h 107"/>
              <a:gd name="T62" fmla="*/ 55 w 99"/>
              <a:gd name="T63" fmla="*/ 32 h 107"/>
              <a:gd name="T64" fmla="*/ 65 w 99"/>
              <a:gd name="T65" fmla="*/ 37 h 107"/>
              <a:gd name="T66" fmla="*/ 7 w 99"/>
              <a:gd name="T67" fmla="*/ 77 h 107"/>
              <a:gd name="T68" fmla="*/ 17 w 99"/>
              <a:gd name="T69" fmla="*/ 57 h 107"/>
              <a:gd name="T70" fmla="*/ 30 w 99"/>
              <a:gd name="T71" fmla="*/ 79 h 107"/>
              <a:gd name="T72" fmla="*/ 27 w 99"/>
              <a:gd name="T73" fmla="*/ 59 h 107"/>
              <a:gd name="T74" fmla="*/ 27 w 99"/>
              <a:gd name="T75" fmla="*/ 48 h 107"/>
              <a:gd name="T76" fmla="*/ 27 w 99"/>
              <a:gd name="T77" fmla="*/ 59 h 107"/>
              <a:gd name="T78" fmla="*/ 18 w 99"/>
              <a:gd name="T79" fmla="*/ 26 h 107"/>
              <a:gd name="T80" fmla="*/ 28 w 99"/>
              <a:gd name="T81" fmla="*/ 41 h 107"/>
              <a:gd name="T82" fmla="*/ 13 w 99"/>
              <a:gd name="T83" fmla="*/ 46 h 107"/>
              <a:gd name="T84" fmla="*/ 95 w 99"/>
              <a:gd name="T85" fmla="*/ 27 h 107"/>
              <a:gd name="T86" fmla="*/ 67 w 99"/>
              <a:gd name="T87" fmla="*/ 22 h 107"/>
              <a:gd name="T88" fmla="*/ 31 w 99"/>
              <a:gd name="T89" fmla="*/ 22 h 107"/>
              <a:gd name="T90" fmla="*/ 3 w 99"/>
              <a:gd name="T91" fmla="*/ 27 h 107"/>
              <a:gd name="T92" fmla="*/ 13 w 99"/>
              <a:gd name="T93" fmla="*/ 53 h 107"/>
              <a:gd name="T94" fmla="*/ 3 w 99"/>
              <a:gd name="T95" fmla="*/ 80 h 107"/>
              <a:gd name="T96" fmla="*/ 31 w 99"/>
              <a:gd name="T97" fmla="*/ 85 h 107"/>
              <a:gd name="T98" fmla="*/ 67 w 99"/>
              <a:gd name="T99" fmla="*/ 85 h 107"/>
              <a:gd name="T100" fmla="*/ 81 w 99"/>
              <a:gd name="T101" fmla="*/ 87 h 107"/>
              <a:gd name="T102" fmla="*/ 85 w 99"/>
              <a:gd name="T103" fmla="*/ 53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9" h="107">
                <a:moveTo>
                  <a:pt x="49" y="49"/>
                </a:moveTo>
                <a:cubicBezTo>
                  <a:pt x="46" y="49"/>
                  <a:pt x="44" y="51"/>
                  <a:pt x="44" y="53"/>
                </a:cubicBezTo>
                <a:cubicBezTo>
                  <a:pt x="44" y="56"/>
                  <a:pt x="46" y="58"/>
                  <a:pt x="49" y="58"/>
                </a:cubicBezTo>
                <a:cubicBezTo>
                  <a:pt x="52" y="58"/>
                  <a:pt x="54" y="56"/>
                  <a:pt x="54" y="53"/>
                </a:cubicBezTo>
                <a:cubicBezTo>
                  <a:pt x="54" y="51"/>
                  <a:pt x="52" y="49"/>
                  <a:pt x="49" y="49"/>
                </a:cubicBezTo>
                <a:moveTo>
                  <a:pt x="91" y="77"/>
                </a:moveTo>
                <a:cubicBezTo>
                  <a:pt x="89" y="80"/>
                  <a:pt x="86" y="81"/>
                  <a:pt x="81" y="81"/>
                </a:cubicBezTo>
                <a:cubicBezTo>
                  <a:pt x="81" y="81"/>
                  <a:pt x="81" y="81"/>
                  <a:pt x="81" y="81"/>
                </a:cubicBezTo>
                <a:cubicBezTo>
                  <a:pt x="77" y="81"/>
                  <a:pt x="73" y="81"/>
                  <a:pt x="68" y="79"/>
                </a:cubicBezTo>
                <a:cubicBezTo>
                  <a:pt x="69" y="75"/>
                  <a:pt x="70" y="71"/>
                  <a:pt x="71" y="66"/>
                </a:cubicBezTo>
                <a:cubicBezTo>
                  <a:pt x="75" y="63"/>
                  <a:pt x="78" y="60"/>
                  <a:pt x="81" y="57"/>
                </a:cubicBezTo>
                <a:cubicBezTo>
                  <a:pt x="90" y="66"/>
                  <a:pt x="93" y="73"/>
                  <a:pt x="91" y="77"/>
                </a:cubicBezTo>
                <a:moveTo>
                  <a:pt x="71" y="48"/>
                </a:moveTo>
                <a:cubicBezTo>
                  <a:pt x="73" y="50"/>
                  <a:pt x="75" y="52"/>
                  <a:pt x="77" y="53"/>
                </a:cubicBezTo>
                <a:cubicBezTo>
                  <a:pt x="75" y="55"/>
                  <a:pt x="73" y="57"/>
                  <a:pt x="71" y="59"/>
                </a:cubicBezTo>
                <a:cubicBezTo>
                  <a:pt x="71" y="57"/>
                  <a:pt x="71" y="55"/>
                  <a:pt x="71" y="53"/>
                </a:cubicBezTo>
                <a:cubicBezTo>
                  <a:pt x="71" y="52"/>
                  <a:pt x="71" y="50"/>
                  <a:pt x="71" y="48"/>
                </a:cubicBezTo>
                <a:moveTo>
                  <a:pt x="81" y="26"/>
                </a:moveTo>
                <a:cubicBezTo>
                  <a:pt x="86" y="26"/>
                  <a:pt x="89" y="27"/>
                  <a:pt x="91" y="29"/>
                </a:cubicBezTo>
                <a:cubicBezTo>
                  <a:pt x="93" y="33"/>
                  <a:pt x="90" y="41"/>
                  <a:pt x="81" y="50"/>
                </a:cubicBezTo>
                <a:cubicBezTo>
                  <a:pt x="78" y="47"/>
                  <a:pt x="75" y="44"/>
                  <a:pt x="71" y="41"/>
                </a:cubicBezTo>
                <a:cubicBezTo>
                  <a:pt x="70" y="36"/>
                  <a:pt x="69" y="32"/>
                  <a:pt x="68" y="27"/>
                </a:cubicBezTo>
                <a:cubicBezTo>
                  <a:pt x="73" y="26"/>
                  <a:pt x="77" y="26"/>
                  <a:pt x="81" y="26"/>
                </a:cubicBezTo>
                <a:moveTo>
                  <a:pt x="65" y="63"/>
                </a:moveTo>
                <a:cubicBezTo>
                  <a:pt x="63" y="65"/>
                  <a:pt x="60" y="66"/>
                  <a:pt x="57" y="68"/>
                </a:cubicBezTo>
                <a:cubicBezTo>
                  <a:pt x="55" y="69"/>
                  <a:pt x="52" y="71"/>
                  <a:pt x="49" y="72"/>
                </a:cubicBezTo>
                <a:cubicBezTo>
                  <a:pt x="46" y="71"/>
                  <a:pt x="44" y="69"/>
                  <a:pt x="41" y="68"/>
                </a:cubicBezTo>
                <a:cubicBezTo>
                  <a:pt x="38" y="66"/>
                  <a:pt x="35" y="65"/>
                  <a:pt x="33" y="63"/>
                </a:cubicBezTo>
                <a:cubicBezTo>
                  <a:pt x="33" y="60"/>
                  <a:pt x="32" y="57"/>
                  <a:pt x="32" y="53"/>
                </a:cubicBezTo>
                <a:cubicBezTo>
                  <a:pt x="32" y="50"/>
                  <a:pt x="33" y="47"/>
                  <a:pt x="33" y="44"/>
                </a:cubicBezTo>
                <a:cubicBezTo>
                  <a:pt x="35" y="42"/>
                  <a:pt x="38" y="41"/>
                  <a:pt x="41" y="39"/>
                </a:cubicBezTo>
                <a:cubicBezTo>
                  <a:pt x="44" y="37"/>
                  <a:pt x="46" y="36"/>
                  <a:pt x="49" y="35"/>
                </a:cubicBezTo>
                <a:cubicBezTo>
                  <a:pt x="52" y="36"/>
                  <a:pt x="55" y="37"/>
                  <a:pt x="57" y="39"/>
                </a:cubicBezTo>
                <a:cubicBezTo>
                  <a:pt x="60" y="41"/>
                  <a:pt x="63" y="42"/>
                  <a:pt x="65" y="44"/>
                </a:cubicBezTo>
                <a:cubicBezTo>
                  <a:pt x="66" y="47"/>
                  <a:pt x="66" y="50"/>
                  <a:pt x="66" y="53"/>
                </a:cubicBezTo>
                <a:cubicBezTo>
                  <a:pt x="66" y="57"/>
                  <a:pt x="66" y="60"/>
                  <a:pt x="65" y="63"/>
                </a:cubicBezTo>
                <a:moveTo>
                  <a:pt x="63" y="78"/>
                </a:moveTo>
                <a:cubicBezTo>
                  <a:pt x="61" y="77"/>
                  <a:pt x="58" y="76"/>
                  <a:pt x="55" y="75"/>
                </a:cubicBezTo>
                <a:cubicBezTo>
                  <a:pt x="57" y="74"/>
                  <a:pt x="59" y="73"/>
                  <a:pt x="60" y="72"/>
                </a:cubicBezTo>
                <a:cubicBezTo>
                  <a:pt x="62" y="72"/>
                  <a:pt x="63" y="71"/>
                  <a:pt x="65" y="70"/>
                </a:cubicBezTo>
                <a:cubicBezTo>
                  <a:pt x="64" y="73"/>
                  <a:pt x="64" y="75"/>
                  <a:pt x="63" y="78"/>
                </a:cubicBezTo>
                <a:moveTo>
                  <a:pt x="49" y="102"/>
                </a:moveTo>
                <a:cubicBezTo>
                  <a:pt x="44" y="102"/>
                  <a:pt x="39" y="95"/>
                  <a:pt x="36" y="83"/>
                </a:cubicBezTo>
                <a:cubicBezTo>
                  <a:pt x="40" y="82"/>
                  <a:pt x="45" y="80"/>
                  <a:pt x="49" y="78"/>
                </a:cubicBezTo>
                <a:cubicBezTo>
                  <a:pt x="53" y="80"/>
                  <a:pt x="58" y="82"/>
                  <a:pt x="62" y="83"/>
                </a:cubicBezTo>
                <a:cubicBezTo>
                  <a:pt x="59" y="95"/>
                  <a:pt x="54" y="102"/>
                  <a:pt x="49" y="102"/>
                </a:cubicBezTo>
                <a:moveTo>
                  <a:pt x="33" y="70"/>
                </a:moveTo>
                <a:cubicBezTo>
                  <a:pt x="35" y="71"/>
                  <a:pt x="37" y="72"/>
                  <a:pt x="38" y="72"/>
                </a:cubicBezTo>
                <a:cubicBezTo>
                  <a:pt x="40" y="73"/>
                  <a:pt x="41" y="74"/>
                  <a:pt x="43" y="75"/>
                </a:cubicBezTo>
                <a:cubicBezTo>
                  <a:pt x="40" y="76"/>
                  <a:pt x="37" y="77"/>
                  <a:pt x="35" y="78"/>
                </a:cubicBezTo>
                <a:cubicBezTo>
                  <a:pt x="34" y="75"/>
                  <a:pt x="34" y="73"/>
                  <a:pt x="33" y="70"/>
                </a:cubicBezTo>
                <a:moveTo>
                  <a:pt x="35" y="29"/>
                </a:moveTo>
                <a:cubicBezTo>
                  <a:pt x="37" y="30"/>
                  <a:pt x="40" y="31"/>
                  <a:pt x="43" y="32"/>
                </a:cubicBezTo>
                <a:cubicBezTo>
                  <a:pt x="41" y="33"/>
                  <a:pt x="40" y="33"/>
                  <a:pt x="38" y="34"/>
                </a:cubicBezTo>
                <a:cubicBezTo>
                  <a:pt x="37" y="35"/>
                  <a:pt x="35" y="36"/>
                  <a:pt x="33" y="37"/>
                </a:cubicBezTo>
                <a:cubicBezTo>
                  <a:pt x="34" y="34"/>
                  <a:pt x="34" y="31"/>
                  <a:pt x="35" y="29"/>
                </a:cubicBezTo>
                <a:moveTo>
                  <a:pt x="49" y="5"/>
                </a:moveTo>
                <a:cubicBezTo>
                  <a:pt x="54" y="5"/>
                  <a:pt x="59" y="12"/>
                  <a:pt x="62" y="24"/>
                </a:cubicBezTo>
                <a:cubicBezTo>
                  <a:pt x="58" y="25"/>
                  <a:pt x="53" y="27"/>
                  <a:pt x="49" y="29"/>
                </a:cubicBezTo>
                <a:cubicBezTo>
                  <a:pt x="45" y="27"/>
                  <a:pt x="40" y="25"/>
                  <a:pt x="36" y="24"/>
                </a:cubicBezTo>
                <a:cubicBezTo>
                  <a:pt x="39" y="12"/>
                  <a:pt x="44" y="5"/>
                  <a:pt x="49" y="5"/>
                </a:cubicBezTo>
                <a:moveTo>
                  <a:pt x="65" y="37"/>
                </a:moveTo>
                <a:cubicBezTo>
                  <a:pt x="63" y="36"/>
                  <a:pt x="62" y="35"/>
                  <a:pt x="60" y="34"/>
                </a:cubicBezTo>
                <a:cubicBezTo>
                  <a:pt x="59" y="33"/>
                  <a:pt x="57" y="33"/>
                  <a:pt x="55" y="32"/>
                </a:cubicBezTo>
                <a:cubicBezTo>
                  <a:pt x="58" y="31"/>
                  <a:pt x="61" y="30"/>
                  <a:pt x="63" y="29"/>
                </a:cubicBezTo>
                <a:cubicBezTo>
                  <a:pt x="64" y="31"/>
                  <a:pt x="64" y="34"/>
                  <a:pt x="65" y="37"/>
                </a:cubicBezTo>
                <a:moveTo>
                  <a:pt x="18" y="81"/>
                </a:moveTo>
                <a:cubicBezTo>
                  <a:pt x="12" y="81"/>
                  <a:pt x="9" y="80"/>
                  <a:pt x="7" y="77"/>
                </a:cubicBezTo>
                <a:cubicBezTo>
                  <a:pt x="5" y="74"/>
                  <a:pt x="8" y="68"/>
                  <a:pt x="13" y="61"/>
                </a:cubicBezTo>
                <a:cubicBezTo>
                  <a:pt x="14" y="60"/>
                  <a:pt x="16" y="59"/>
                  <a:pt x="17" y="57"/>
                </a:cubicBezTo>
                <a:cubicBezTo>
                  <a:pt x="20" y="60"/>
                  <a:pt x="24" y="63"/>
                  <a:pt x="28" y="66"/>
                </a:cubicBezTo>
                <a:cubicBezTo>
                  <a:pt x="28" y="71"/>
                  <a:pt x="29" y="75"/>
                  <a:pt x="30" y="79"/>
                </a:cubicBezTo>
                <a:cubicBezTo>
                  <a:pt x="25" y="81"/>
                  <a:pt x="21" y="81"/>
                  <a:pt x="18" y="81"/>
                </a:cubicBezTo>
                <a:moveTo>
                  <a:pt x="27" y="59"/>
                </a:moveTo>
                <a:cubicBezTo>
                  <a:pt x="25" y="57"/>
                  <a:pt x="23" y="55"/>
                  <a:pt x="21" y="53"/>
                </a:cubicBezTo>
                <a:cubicBezTo>
                  <a:pt x="23" y="52"/>
                  <a:pt x="25" y="50"/>
                  <a:pt x="27" y="48"/>
                </a:cubicBezTo>
                <a:cubicBezTo>
                  <a:pt x="27" y="50"/>
                  <a:pt x="27" y="52"/>
                  <a:pt x="27" y="53"/>
                </a:cubicBezTo>
                <a:cubicBezTo>
                  <a:pt x="27" y="55"/>
                  <a:pt x="27" y="57"/>
                  <a:pt x="27" y="59"/>
                </a:cubicBezTo>
                <a:moveTo>
                  <a:pt x="7" y="29"/>
                </a:moveTo>
                <a:cubicBezTo>
                  <a:pt x="9" y="27"/>
                  <a:pt x="12" y="26"/>
                  <a:pt x="18" y="26"/>
                </a:cubicBezTo>
                <a:cubicBezTo>
                  <a:pt x="21" y="26"/>
                  <a:pt x="25" y="26"/>
                  <a:pt x="30" y="27"/>
                </a:cubicBezTo>
                <a:cubicBezTo>
                  <a:pt x="29" y="32"/>
                  <a:pt x="28" y="36"/>
                  <a:pt x="28" y="41"/>
                </a:cubicBezTo>
                <a:cubicBezTo>
                  <a:pt x="24" y="44"/>
                  <a:pt x="20" y="47"/>
                  <a:pt x="17" y="50"/>
                </a:cubicBezTo>
                <a:cubicBezTo>
                  <a:pt x="16" y="48"/>
                  <a:pt x="14" y="47"/>
                  <a:pt x="13" y="46"/>
                </a:cubicBezTo>
                <a:cubicBezTo>
                  <a:pt x="8" y="39"/>
                  <a:pt x="5" y="33"/>
                  <a:pt x="7" y="29"/>
                </a:cubicBezTo>
                <a:moveTo>
                  <a:pt x="95" y="27"/>
                </a:moveTo>
                <a:cubicBezTo>
                  <a:pt x="94" y="24"/>
                  <a:pt x="90" y="20"/>
                  <a:pt x="81" y="20"/>
                </a:cubicBezTo>
                <a:cubicBezTo>
                  <a:pt x="77" y="20"/>
                  <a:pt x="72" y="21"/>
                  <a:pt x="67" y="22"/>
                </a:cubicBezTo>
                <a:cubicBezTo>
                  <a:pt x="63" y="9"/>
                  <a:pt x="57" y="0"/>
                  <a:pt x="49" y="0"/>
                </a:cubicBezTo>
                <a:cubicBezTo>
                  <a:pt x="41" y="0"/>
                  <a:pt x="35" y="9"/>
                  <a:pt x="31" y="22"/>
                </a:cubicBezTo>
                <a:cubicBezTo>
                  <a:pt x="26" y="21"/>
                  <a:pt x="22" y="20"/>
                  <a:pt x="18" y="20"/>
                </a:cubicBezTo>
                <a:cubicBezTo>
                  <a:pt x="8" y="20"/>
                  <a:pt x="4" y="24"/>
                  <a:pt x="3" y="27"/>
                </a:cubicBezTo>
                <a:cubicBezTo>
                  <a:pt x="0" y="32"/>
                  <a:pt x="2" y="40"/>
                  <a:pt x="9" y="49"/>
                </a:cubicBezTo>
                <a:cubicBezTo>
                  <a:pt x="10" y="50"/>
                  <a:pt x="12" y="52"/>
                  <a:pt x="13" y="53"/>
                </a:cubicBezTo>
                <a:cubicBezTo>
                  <a:pt x="12" y="55"/>
                  <a:pt x="10" y="56"/>
                  <a:pt x="9" y="58"/>
                </a:cubicBezTo>
                <a:cubicBezTo>
                  <a:pt x="2" y="67"/>
                  <a:pt x="0" y="75"/>
                  <a:pt x="3" y="80"/>
                </a:cubicBezTo>
                <a:cubicBezTo>
                  <a:pt x="4" y="83"/>
                  <a:pt x="8" y="87"/>
                  <a:pt x="18" y="87"/>
                </a:cubicBezTo>
                <a:cubicBezTo>
                  <a:pt x="22" y="87"/>
                  <a:pt x="26" y="86"/>
                  <a:pt x="31" y="85"/>
                </a:cubicBezTo>
                <a:cubicBezTo>
                  <a:pt x="35" y="98"/>
                  <a:pt x="41" y="107"/>
                  <a:pt x="49" y="107"/>
                </a:cubicBezTo>
                <a:cubicBezTo>
                  <a:pt x="57" y="107"/>
                  <a:pt x="63" y="98"/>
                  <a:pt x="67" y="85"/>
                </a:cubicBezTo>
                <a:cubicBezTo>
                  <a:pt x="72" y="86"/>
                  <a:pt x="77" y="87"/>
                  <a:pt x="81" y="87"/>
                </a:cubicBezTo>
                <a:cubicBezTo>
                  <a:pt x="81" y="87"/>
                  <a:pt x="81" y="87"/>
                  <a:pt x="81" y="87"/>
                </a:cubicBezTo>
                <a:cubicBezTo>
                  <a:pt x="90" y="87"/>
                  <a:pt x="94" y="83"/>
                  <a:pt x="95" y="80"/>
                </a:cubicBezTo>
                <a:cubicBezTo>
                  <a:pt x="99" y="74"/>
                  <a:pt x="95" y="64"/>
                  <a:pt x="85" y="53"/>
                </a:cubicBezTo>
                <a:cubicBezTo>
                  <a:pt x="95" y="43"/>
                  <a:pt x="99" y="33"/>
                  <a:pt x="95" y="27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60" name="Group 34">
            <a:extLst>
              <a:ext uri="{FF2B5EF4-FFF2-40B4-BE49-F238E27FC236}">
                <a16:creationId xmlns:a16="http://schemas.microsoft.com/office/drawing/2014/main" id="{33C2532A-F6A2-4B98-8638-D5C66D0C168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14775" y="2354263"/>
            <a:ext cx="376238" cy="373062"/>
            <a:chOff x="2466" y="1483"/>
            <a:chExt cx="237" cy="235"/>
          </a:xfrm>
        </p:grpSpPr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8A6EBF8D-CFA9-49FB-B46A-718130BD7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9" y="1536"/>
              <a:ext cx="91" cy="130"/>
            </a:xfrm>
            <a:custGeom>
              <a:avLst/>
              <a:gdLst>
                <a:gd name="T0" fmla="*/ 22 w 43"/>
                <a:gd name="T1" fmla="*/ 62 h 62"/>
                <a:gd name="T2" fmla="*/ 19 w 43"/>
                <a:gd name="T3" fmla="*/ 62 h 62"/>
                <a:gd name="T4" fmla="*/ 1 w 43"/>
                <a:gd name="T5" fmla="*/ 38 h 62"/>
                <a:gd name="T6" fmla="*/ 19 w 43"/>
                <a:gd name="T7" fmla="*/ 3 h 62"/>
                <a:gd name="T8" fmla="*/ 21 w 43"/>
                <a:gd name="T9" fmla="*/ 0 h 62"/>
                <a:gd name="T10" fmla="*/ 23 w 43"/>
                <a:gd name="T11" fmla="*/ 3 h 62"/>
                <a:gd name="T12" fmla="*/ 42 w 43"/>
                <a:gd name="T13" fmla="*/ 38 h 62"/>
                <a:gd name="T14" fmla="*/ 36 w 43"/>
                <a:gd name="T15" fmla="*/ 56 h 62"/>
                <a:gd name="T16" fmla="*/ 22 w 43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62">
                  <a:moveTo>
                    <a:pt x="22" y="62"/>
                  </a:moveTo>
                  <a:cubicBezTo>
                    <a:pt x="21" y="62"/>
                    <a:pt x="20" y="62"/>
                    <a:pt x="19" y="62"/>
                  </a:cubicBezTo>
                  <a:cubicBezTo>
                    <a:pt x="4" y="60"/>
                    <a:pt x="0" y="46"/>
                    <a:pt x="1" y="38"/>
                  </a:cubicBezTo>
                  <a:cubicBezTo>
                    <a:pt x="1" y="32"/>
                    <a:pt x="16" y="8"/>
                    <a:pt x="19" y="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4"/>
                    <a:pt x="40" y="30"/>
                    <a:pt x="42" y="38"/>
                  </a:cubicBezTo>
                  <a:cubicBezTo>
                    <a:pt x="43" y="43"/>
                    <a:pt x="41" y="51"/>
                    <a:pt x="36" y="56"/>
                  </a:cubicBezTo>
                  <a:cubicBezTo>
                    <a:pt x="32" y="60"/>
                    <a:pt x="27" y="62"/>
                    <a:pt x="22" y="62"/>
                  </a:cubicBezTo>
                  <a:close/>
                </a:path>
              </a:pathLst>
            </a:custGeom>
            <a:noFill/>
            <a:ln w="17463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04D882B9-EACF-4587-A8BD-22DCD34E05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78" y="1496"/>
              <a:ext cx="80" cy="105"/>
            </a:xfrm>
            <a:custGeom>
              <a:avLst/>
              <a:gdLst>
                <a:gd name="T0" fmla="*/ 2 w 38"/>
                <a:gd name="T1" fmla="*/ 50 h 50"/>
                <a:gd name="T2" fmla="*/ 0 w 38"/>
                <a:gd name="T3" fmla="*/ 47 h 50"/>
                <a:gd name="T4" fmla="*/ 35 w 38"/>
                <a:gd name="T5" fmla="*/ 1 h 50"/>
                <a:gd name="T6" fmla="*/ 38 w 38"/>
                <a:gd name="T7" fmla="*/ 2 h 50"/>
                <a:gd name="T8" fmla="*/ 36 w 38"/>
                <a:gd name="T9" fmla="*/ 6 h 50"/>
                <a:gd name="T10" fmla="*/ 5 w 38"/>
                <a:gd name="T11" fmla="*/ 47 h 50"/>
                <a:gd name="T12" fmla="*/ 2 w 38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0">
                  <a:moveTo>
                    <a:pt x="2" y="50"/>
                  </a:moveTo>
                  <a:cubicBezTo>
                    <a:pt x="1" y="50"/>
                    <a:pt x="0" y="49"/>
                    <a:pt x="0" y="47"/>
                  </a:cubicBezTo>
                  <a:cubicBezTo>
                    <a:pt x="0" y="25"/>
                    <a:pt x="14" y="7"/>
                    <a:pt x="35" y="1"/>
                  </a:cubicBezTo>
                  <a:cubicBezTo>
                    <a:pt x="36" y="0"/>
                    <a:pt x="38" y="1"/>
                    <a:pt x="38" y="2"/>
                  </a:cubicBezTo>
                  <a:cubicBezTo>
                    <a:pt x="38" y="4"/>
                    <a:pt x="38" y="5"/>
                    <a:pt x="36" y="6"/>
                  </a:cubicBezTo>
                  <a:cubicBezTo>
                    <a:pt x="17" y="11"/>
                    <a:pt x="5" y="28"/>
                    <a:pt x="5" y="47"/>
                  </a:cubicBezTo>
                  <a:cubicBezTo>
                    <a:pt x="5" y="49"/>
                    <a:pt x="4" y="50"/>
                    <a:pt x="2" y="5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4" name="Freeform 37">
              <a:extLst>
                <a:ext uri="{FF2B5EF4-FFF2-40B4-BE49-F238E27FC236}">
                  <a16:creationId xmlns:a16="http://schemas.microsoft.com/office/drawing/2014/main" id="{4AA92598-C8C7-46E5-A1D4-E1B2644864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6" y="1578"/>
              <a:ext cx="36" cy="25"/>
            </a:xfrm>
            <a:custGeom>
              <a:avLst/>
              <a:gdLst>
                <a:gd name="T0" fmla="*/ 8 w 17"/>
                <a:gd name="T1" fmla="*/ 12 h 12"/>
                <a:gd name="T2" fmla="*/ 1 w 17"/>
                <a:gd name="T3" fmla="*/ 4 h 12"/>
                <a:gd name="T4" fmla="*/ 1 w 17"/>
                <a:gd name="T5" fmla="*/ 1 h 12"/>
                <a:gd name="T6" fmla="*/ 5 w 17"/>
                <a:gd name="T7" fmla="*/ 1 h 12"/>
                <a:gd name="T8" fmla="*/ 8 w 17"/>
                <a:gd name="T9" fmla="*/ 5 h 12"/>
                <a:gd name="T10" fmla="*/ 12 w 17"/>
                <a:gd name="T11" fmla="*/ 1 h 12"/>
                <a:gd name="T12" fmla="*/ 16 w 17"/>
                <a:gd name="T13" fmla="*/ 1 h 12"/>
                <a:gd name="T14" fmla="*/ 16 w 17"/>
                <a:gd name="T15" fmla="*/ 4 h 12"/>
                <a:gd name="T16" fmla="*/ 8 w 17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2">
                  <a:moveTo>
                    <a:pt x="8" y="12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0"/>
                    <a:pt x="15" y="0"/>
                    <a:pt x="16" y="1"/>
                  </a:cubicBezTo>
                  <a:cubicBezTo>
                    <a:pt x="17" y="2"/>
                    <a:pt x="17" y="3"/>
                    <a:pt x="16" y="4"/>
                  </a:cubicBezTo>
                  <a:lnTo>
                    <a:pt x="8" y="12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5" name="Freeform 38">
              <a:extLst>
                <a:ext uri="{FF2B5EF4-FFF2-40B4-BE49-F238E27FC236}">
                  <a16:creationId xmlns:a16="http://schemas.microsoft.com/office/drawing/2014/main" id="{47AD3707-D548-4FA0-A1D4-E42E1197F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1" y="1628"/>
              <a:ext cx="102" cy="79"/>
            </a:xfrm>
            <a:custGeom>
              <a:avLst/>
              <a:gdLst>
                <a:gd name="T0" fmla="*/ 47 w 49"/>
                <a:gd name="T1" fmla="*/ 38 h 38"/>
                <a:gd name="T2" fmla="*/ 0 w 49"/>
                <a:gd name="T3" fmla="*/ 3 h 38"/>
                <a:gd name="T4" fmla="*/ 2 w 49"/>
                <a:gd name="T5" fmla="*/ 0 h 38"/>
                <a:gd name="T6" fmla="*/ 5 w 49"/>
                <a:gd name="T7" fmla="*/ 2 h 38"/>
                <a:gd name="T8" fmla="*/ 47 w 49"/>
                <a:gd name="T9" fmla="*/ 33 h 38"/>
                <a:gd name="T10" fmla="*/ 49 w 49"/>
                <a:gd name="T11" fmla="*/ 35 h 38"/>
                <a:gd name="T12" fmla="*/ 47 w 49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8">
                  <a:moveTo>
                    <a:pt x="47" y="38"/>
                  </a:moveTo>
                  <a:cubicBezTo>
                    <a:pt x="25" y="38"/>
                    <a:pt x="7" y="24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3" y="0"/>
                    <a:pt x="4" y="0"/>
                    <a:pt x="5" y="2"/>
                  </a:cubicBezTo>
                  <a:cubicBezTo>
                    <a:pt x="11" y="20"/>
                    <a:pt x="27" y="33"/>
                    <a:pt x="47" y="33"/>
                  </a:cubicBezTo>
                  <a:cubicBezTo>
                    <a:pt x="48" y="33"/>
                    <a:pt x="49" y="34"/>
                    <a:pt x="49" y="35"/>
                  </a:cubicBezTo>
                  <a:cubicBezTo>
                    <a:pt x="49" y="37"/>
                    <a:pt x="48" y="38"/>
                    <a:pt x="47" y="38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D00E9C34-8D1C-46FF-AD3A-203F4B3085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60" y="1684"/>
              <a:ext cx="26" cy="34"/>
            </a:xfrm>
            <a:custGeom>
              <a:avLst/>
              <a:gdLst>
                <a:gd name="T0" fmla="*/ 3 w 12"/>
                <a:gd name="T1" fmla="*/ 16 h 16"/>
                <a:gd name="T2" fmla="*/ 1 w 12"/>
                <a:gd name="T3" fmla="*/ 15 h 16"/>
                <a:gd name="T4" fmla="*/ 1 w 12"/>
                <a:gd name="T5" fmla="*/ 12 h 16"/>
                <a:gd name="T6" fmla="*/ 5 w 12"/>
                <a:gd name="T7" fmla="*/ 8 h 16"/>
                <a:gd name="T8" fmla="*/ 1 w 12"/>
                <a:gd name="T9" fmla="*/ 4 h 16"/>
                <a:gd name="T10" fmla="*/ 1 w 12"/>
                <a:gd name="T11" fmla="*/ 1 h 16"/>
                <a:gd name="T12" fmla="*/ 4 w 12"/>
                <a:gd name="T13" fmla="*/ 1 h 16"/>
                <a:gd name="T14" fmla="*/ 12 w 12"/>
                <a:gd name="T15" fmla="*/ 8 h 16"/>
                <a:gd name="T16" fmla="*/ 4 w 12"/>
                <a:gd name="T17" fmla="*/ 16 h 16"/>
                <a:gd name="T18" fmla="*/ 3 w 12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6">
                  <a:moveTo>
                    <a:pt x="3" y="16"/>
                  </a:moveTo>
                  <a:cubicBezTo>
                    <a:pt x="2" y="16"/>
                    <a:pt x="1" y="16"/>
                    <a:pt x="1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3" y="16"/>
                    <a:pt x="3" y="16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DB7190A0-D6D4-4681-8EC9-EA2ED60E8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9" y="1601"/>
              <a:ext cx="81" cy="104"/>
            </a:xfrm>
            <a:custGeom>
              <a:avLst/>
              <a:gdLst>
                <a:gd name="T0" fmla="*/ 3 w 39"/>
                <a:gd name="T1" fmla="*/ 50 h 50"/>
                <a:gd name="T2" fmla="*/ 1 w 39"/>
                <a:gd name="T3" fmla="*/ 48 h 50"/>
                <a:gd name="T4" fmla="*/ 2 w 39"/>
                <a:gd name="T5" fmla="*/ 45 h 50"/>
                <a:gd name="T6" fmla="*/ 34 w 39"/>
                <a:gd name="T7" fmla="*/ 3 h 50"/>
                <a:gd name="T8" fmla="*/ 36 w 39"/>
                <a:gd name="T9" fmla="*/ 0 h 50"/>
                <a:gd name="T10" fmla="*/ 39 w 39"/>
                <a:gd name="T11" fmla="*/ 3 h 50"/>
                <a:gd name="T12" fmla="*/ 4 w 39"/>
                <a:gd name="T13" fmla="*/ 50 h 50"/>
                <a:gd name="T14" fmla="*/ 3 w 39"/>
                <a:gd name="T1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0">
                  <a:moveTo>
                    <a:pt x="3" y="50"/>
                  </a:moveTo>
                  <a:cubicBezTo>
                    <a:pt x="2" y="50"/>
                    <a:pt x="1" y="49"/>
                    <a:pt x="1" y="48"/>
                  </a:cubicBezTo>
                  <a:cubicBezTo>
                    <a:pt x="0" y="47"/>
                    <a:pt x="1" y="45"/>
                    <a:pt x="2" y="45"/>
                  </a:cubicBezTo>
                  <a:cubicBezTo>
                    <a:pt x="21" y="39"/>
                    <a:pt x="34" y="23"/>
                    <a:pt x="34" y="3"/>
                  </a:cubicBezTo>
                  <a:cubicBezTo>
                    <a:pt x="34" y="1"/>
                    <a:pt x="35" y="0"/>
                    <a:pt x="36" y="0"/>
                  </a:cubicBezTo>
                  <a:cubicBezTo>
                    <a:pt x="38" y="0"/>
                    <a:pt x="39" y="1"/>
                    <a:pt x="39" y="3"/>
                  </a:cubicBezTo>
                  <a:cubicBezTo>
                    <a:pt x="39" y="25"/>
                    <a:pt x="25" y="43"/>
                    <a:pt x="4" y="50"/>
                  </a:cubicBezTo>
                  <a:cubicBezTo>
                    <a:pt x="4" y="50"/>
                    <a:pt x="3" y="50"/>
                    <a:pt x="3" y="5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F057C7AA-8625-44E4-AE15-5A3AABA189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7" y="1599"/>
              <a:ext cx="36" cy="27"/>
            </a:xfrm>
            <a:custGeom>
              <a:avLst/>
              <a:gdLst>
                <a:gd name="T0" fmla="*/ 3 w 17"/>
                <a:gd name="T1" fmla="*/ 12 h 13"/>
                <a:gd name="T2" fmla="*/ 1 w 17"/>
                <a:gd name="T3" fmla="*/ 12 h 13"/>
                <a:gd name="T4" fmla="*/ 1 w 17"/>
                <a:gd name="T5" fmla="*/ 8 h 13"/>
                <a:gd name="T6" fmla="*/ 8 w 17"/>
                <a:gd name="T7" fmla="*/ 0 h 13"/>
                <a:gd name="T8" fmla="*/ 16 w 17"/>
                <a:gd name="T9" fmla="*/ 8 h 13"/>
                <a:gd name="T10" fmla="*/ 16 w 17"/>
                <a:gd name="T11" fmla="*/ 12 h 13"/>
                <a:gd name="T12" fmla="*/ 12 w 17"/>
                <a:gd name="T13" fmla="*/ 11 h 13"/>
                <a:gd name="T14" fmla="*/ 8 w 17"/>
                <a:gd name="T15" fmla="*/ 7 h 13"/>
                <a:gd name="T16" fmla="*/ 5 w 17"/>
                <a:gd name="T17" fmla="*/ 11 h 13"/>
                <a:gd name="T18" fmla="*/ 3 w 17"/>
                <a:gd name="T1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3">
                  <a:moveTo>
                    <a:pt x="3" y="12"/>
                  </a:moveTo>
                  <a:cubicBezTo>
                    <a:pt x="2" y="12"/>
                    <a:pt x="2" y="12"/>
                    <a:pt x="1" y="12"/>
                  </a:cubicBezTo>
                  <a:cubicBezTo>
                    <a:pt x="0" y="11"/>
                    <a:pt x="0" y="9"/>
                    <a:pt x="1" y="8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9"/>
                    <a:pt x="17" y="11"/>
                    <a:pt x="16" y="12"/>
                  </a:cubicBezTo>
                  <a:cubicBezTo>
                    <a:pt x="15" y="13"/>
                    <a:pt x="13" y="13"/>
                    <a:pt x="12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3" y="12"/>
                    <a:pt x="3" y="1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2016827B-7C2E-4C00-BA60-2AA7DE917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3" y="1496"/>
              <a:ext cx="107" cy="82"/>
            </a:xfrm>
            <a:custGeom>
              <a:avLst/>
              <a:gdLst>
                <a:gd name="T0" fmla="*/ 48 w 51"/>
                <a:gd name="T1" fmla="*/ 39 h 39"/>
                <a:gd name="T2" fmla="*/ 45 w 51"/>
                <a:gd name="T3" fmla="*/ 37 h 39"/>
                <a:gd name="T4" fmla="*/ 3 w 51"/>
                <a:gd name="T5" fmla="*/ 5 h 39"/>
                <a:gd name="T6" fmla="*/ 0 w 51"/>
                <a:gd name="T7" fmla="*/ 2 h 39"/>
                <a:gd name="T8" fmla="*/ 3 w 51"/>
                <a:gd name="T9" fmla="*/ 0 h 39"/>
                <a:gd name="T10" fmla="*/ 50 w 51"/>
                <a:gd name="T11" fmla="*/ 36 h 39"/>
                <a:gd name="T12" fmla="*/ 48 w 51"/>
                <a:gd name="T13" fmla="*/ 39 h 39"/>
                <a:gd name="T14" fmla="*/ 48 w 51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39">
                  <a:moveTo>
                    <a:pt x="48" y="39"/>
                  </a:moveTo>
                  <a:cubicBezTo>
                    <a:pt x="47" y="39"/>
                    <a:pt x="46" y="38"/>
                    <a:pt x="45" y="37"/>
                  </a:cubicBezTo>
                  <a:cubicBezTo>
                    <a:pt x="40" y="17"/>
                    <a:pt x="23" y="5"/>
                    <a:pt x="3" y="5"/>
                  </a:cubicBezTo>
                  <a:cubicBezTo>
                    <a:pt x="2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6" y="0"/>
                    <a:pt x="44" y="14"/>
                    <a:pt x="50" y="36"/>
                  </a:cubicBezTo>
                  <a:cubicBezTo>
                    <a:pt x="51" y="37"/>
                    <a:pt x="50" y="39"/>
                    <a:pt x="48" y="39"/>
                  </a:cubicBezTo>
                  <a:cubicBezTo>
                    <a:pt x="48" y="39"/>
                    <a:pt x="48" y="39"/>
                    <a:pt x="48" y="39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0" name="Freeform 43">
              <a:extLst>
                <a:ext uri="{FF2B5EF4-FFF2-40B4-BE49-F238E27FC236}">
                  <a16:creationId xmlns:a16="http://schemas.microsoft.com/office/drawing/2014/main" id="{332B9B83-18E1-42EE-AA29-62466FE183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1" y="1483"/>
              <a:ext cx="28" cy="34"/>
            </a:xfrm>
            <a:custGeom>
              <a:avLst/>
              <a:gdLst>
                <a:gd name="T0" fmla="*/ 10 w 13"/>
                <a:gd name="T1" fmla="*/ 16 h 16"/>
                <a:gd name="T2" fmla="*/ 8 w 13"/>
                <a:gd name="T3" fmla="*/ 16 h 16"/>
                <a:gd name="T4" fmla="*/ 0 w 13"/>
                <a:gd name="T5" fmla="*/ 8 h 16"/>
                <a:gd name="T6" fmla="*/ 8 w 13"/>
                <a:gd name="T7" fmla="*/ 1 h 16"/>
                <a:gd name="T8" fmla="*/ 12 w 13"/>
                <a:gd name="T9" fmla="*/ 1 h 16"/>
                <a:gd name="T10" fmla="*/ 12 w 13"/>
                <a:gd name="T11" fmla="*/ 4 h 16"/>
                <a:gd name="T12" fmla="*/ 8 w 13"/>
                <a:gd name="T13" fmla="*/ 8 h 16"/>
                <a:gd name="T14" fmla="*/ 12 w 13"/>
                <a:gd name="T15" fmla="*/ 12 h 16"/>
                <a:gd name="T16" fmla="*/ 12 w 13"/>
                <a:gd name="T17" fmla="*/ 15 h 16"/>
                <a:gd name="T18" fmla="*/ 10 w 13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6">
                  <a:moveTo>
                    <a:pt x="10" y="16"/>
                  </a:moveTo>
                  <a:cubicBezTo>
                    <a:pt x="9" y="16"/>
                    <a:pt x="9" y="16"/>
                    <a:pt x="8" y="1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3" y="2"/>
                    <a:pt x="13" y="3"/>
                    <a:pt x="12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3"/>
                    <a:pt x="13" y="14"/>
                    <a:pt x="12" y="15"/>
                  </a:cubicBezTo>
                  <a:cubicBezTo>
                    <a:pt x="11" y="16"/>
                    <a:pt x="11" y="16"/>
                    <a:pt x="10" y="16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73" name="Freeform 47">
            <a:extLst>
              <a:ext uri="{FF2B5EF4-FFF2-40B4-BE49-F238E27FC236}">
                <a16:creationId xmlns:a16="http://schemas.microsoft.com/office/drawing/2014/main" id="{DB46AD9B-DB9F-42B0-A23F-1EB2A7BFF9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367338" y="2462213"/>
            <a:ext cx="330200" cy="161925"/>
          </a:xfrm>
          <a:custGeom>
            <a:avLst/>
            <a:gdLst>
              <a:gd name="T0" fmla="*/ 87 w 99"/>
              <a:gd name="T1" fmla="*/ 36 h 47"/>
              <a:gd name="T2" fmla="*/ 75 w 99"/>
              <a:gd name="T3" fmla="*/ 41 h 47"/>
              <a:gd name="T4" fmla="*/ 52 w 99"/>
              <a:gd name="T5" fmla="*/ 41 h 47"/>
              <a:gd name="T6" fmla="*/ 52 w 99"/>
              <a:gd name="T7" fmla="*/ 6 h 47"/>
              <a:gd name="T8" fmla="*/ 75 w 99"/>
              <a:gd name="T9" fmla="*/ 6 h 47"/>
              <a:gd name="T10" fmla="*/ 93 w 99"/>
              <a:gd name="T11" fmla="*/ 23 h 47"/>
              <a:gd name="T12" fmla="*/ 87 w 99"/>
              <a:gd name="T13" fmla="*/ 36 h 47"/>
              <a:gd name="T14" fmla="*/ 46 w 99"/>
              <a:gd name="T15" fmla="*/ 41 h 47"/>
              <a:gd name="T16" fmla="*/ 23 w 99"/>
              <a:gd name="T17" fmla="*/ 41 h 47"/>
              <a:gd name="T18" fmla="*/ 6 w 99"/>
              <a:gd name="T19" fmla="*/ 23 h 47"/>
              <a:gd name="T20" fmla="*/ 11 w 99"/>
              <a:gd name="T21" fmla="*/ 11 h 47"/>
              <a:gd name="T22" fmla="*/ 23 w 99"/>
              <a:gd name="T23" fmla="*/ 6 h 47"/>
              <a:gd name="T24" fmla="*/ 46 w 99"/>
              <a:gd name="T25" fmla="*/ 6 h 47"/>
              <a:gd name="T26" fmla="*/ 46 w 99"/>
              <a:gd name="T27" fmla="*/ 41 h 47"/>
              <a:gd name="T28" fmla="*/ 75 w 99"/>
              <a:gd name="T29" fmla="*/ 0 h 47"/>
              <a:gd name="T30" fmla="*/ 49 w 99"/>
              <a:gd name="T31" fmla="*/ 0 h 47"/>
              <a:gd name="T32" fmla="*/ 23 w 99"/>
              <a:gd name="T33" fmla="*/ 0 h 47"/>
              <a:gd name="T34" fmla="*/ 7 w 99"/>
              <a:gd name="T35" fmla="*/ 7 h 47"/>
              <a:gd name="T36" fmla="*/ 0 w 99"/>
              <a:gd name="T37" fmla="*/ 23 h 47"/>
              <a:gd name="T38" fmla="*/ 23 w 99"/>
              <a:gd name="T39" fmla="*/ 47 h 47"/>
              <a:gd name="T40" fmla="*/ 49 w 99"/>
              <a:gd name="T41" fmla="*/ 47 h 47"/>
              <a:gd name="T42" fmla="*/ 75 w 99"/>
              <a:gd name="T43" fmla="*/ 47 h 47"/>
              <a:gd name="T44" fmla="*/ 92 w 99"/>
              <a:gd name="T45" fmla="*/ 40 h 47"/>
              <a:gd name="T46" fmla="*/ 99 w 99"/>
              <a:gd name="T47" fmla="*/ 23 h 47"/>
              <a:gd name="T48" fmla="*/ 75 w 99"/>
              <a:gd name="T49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9" h="47">
                <a:moveTo>
                  <a:pt x="87" y="36"/>
                </a:moveTo>
                <a:cubicBezTo>
                  <a:pt x="84" y="39"/>
                  <a:pt x="80" y="41"/>
                  <a:pt x="75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6"/>
                  <a:pt x="52" y="6"/>
                  <a:pt x="52" y="6"/>
                </a:cubicBezTo>
                <a:cubicBezTo>
                  <a:pt x="75" y="6"/>
                  <a:pt x="75" y="6"/>
                  <a:pt x="75" y="6"/>
                </a:cubicBezTo>
                <a:cubicBezTo>
                  <a:pt x="85" y="6"/>
                  <a:pt x="93" y="14"/>
                  <a:pt x="93" y="23"/>
                </a:cubicBezTo>
                <a:cubicBezTo>
                  <a:pt x="93" y="28"/>
                  <a:pt x="91" y="32"/>
                  <a:pt x="87" y="36"/>
                </a:cubicBezTo>
                <a:moveTo>
                  <a:pt x="46" y="41"/>
                </a:moveTo>
                <a:cubicBezTo>
                  <a:pt x="23" y="41"/>
                  <a:pt x="23" y="41"/>
                  <a:pt x="23" y="41"/>
                </a:cubicBezTo>
                <a:cubicBezTo>
                  <a:pt x="14" y="41"/>
                  <a:pt x="6" y="33"/>
                  <a:pt x="6" y="23"/>
                </a:cubicBezTo>
                <a:cubicBezTo>
                  <a:pt x="6" y="19"/>
                  <a:pt x="8" y="14"/>
                  <a:pt x="11" y="11"/>
                </a:cubicBezTo>
                <a:cubicBezTo>
                  <a:pt x="14" y="8"/>
                  <a:pt x="19" y="6"/>
                  <a:pt x="23" y="6"/>
                </a:cubicBezTo>
                <a:cubicBezTo>
                  <a:pt x="46" y="6"/>
                  <a:pt x="46" y="6"/>
                  <a:pt x="46" y="6"/>
                </a:cubicBezTo>
                <a:lnTo>
                  <a:pt x="46" y="41"/>
                </a:lnTo>
                <a:close/>
                <a:moveTo>
                  <a:pt x="75" y="0"/>
                </a:moveTo>
                <a:cubicBezTo>
                  <a:pt x="49" y="0"/>
                  <a:pt x="49" y="0"/>
                  <a:pt x="49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7" y="0"/>
                  <a:pt x="11" y="2"/>
                  <a:pt x="7" y="7"/>
                </a:cubicBezTo>
                <a:cubicBezTo>
                  <a:pt x="2" y="11"/>
                  <a:pt x="0" y="17"/>
                  <a:pt x="0" y="23"/>
                </a:cubicBezTo>
                <a:cubicBezTo>
                  <a:pt x="0" y="36"/>
                  <a:pt x="10" y="47"/>
                  <a:pt x="23" y="47"/>
                </a:cubicBezTo>
                <a:cubicBezTo>
                  <a:pt x="49" y="47"/>
                  <a:pt x="49" y="47"/>
                  <a:pt x="49" y="47"/>
                </a:cubicBezTo>
                <a:cubicBezTo>
                  <a:pt x="75" y="47"/>
                  <a:pt x="75" y="47"/>
                  <a:pt x="75" y="47"/>
                </a:cubicBezTo>
                <a:cubicBezTo>
                  <a:pt x="82" y="47"/>
                  <a:pt x="87" y="44"/>
                  <a:pt x="92" y="40"/>
                </a:cubicBezTo>
                <a:cubicBezTo>
                  <a:pt x="96" y="35"/>
                  <a:pt x="99" y="30"/>
                  <a:pt x="99" y="23"/>
                </a:cubicBezTo>
                <a:cubicBezTo>
                  <a:pt x="99" y="10"/>
                  <a:pt x="88" y="0"/>
                  <a:pt x="75" y="0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6" name="Freeform 51">
            <a:extLst>
              <a:ext uri="{FF2B5EF4-FFF2-40B4-BE49-F238E27FC236}">
                <a16:creationId xmlns:a16="http://schemas.microsoft.com/office/drawing/2014/main" id="{6CCDA855-8220-4242-87CD-B80EDBADDE9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173788" y="2365375"/>
            <a:ext cx="212725" cy="361950"/>
          </a:xfrm>
          <a:custGeom>
            <a:avLst/>
            <a:gdLst>
              <a:gd name="T0" fmla="*/ 17 w 63"/>
              <a:gd name="T1" fmla="*/ 106 h 109"/>
              <a:gd name="T2" fmla="*/ 17 w 63"/>
              <a:gd name="T3" fmla="*/ 109 h 109"/>
              <a:gd name="T4" fmla="*/ 47 w 63"/>
              <a:gd name="T5" fmla="*/ 107 h 109"/>
              <a:gd name="T6" fmla="*/ 15 w 63"/>
              <a:gd name="T7" fmla="*/ 55 h 109"/>
              <a:gd name="T8" fmla="*/ 47 w 63"/>
              <a:gd name="T9" fmla="*/ 57 h 109"/>
              <a:gd name="T10" fmla="*/ 47 w 63"/>
              <a:gd name="T11" fmla="*/ 54 h 109"/>
              <a:gd name="T12" fmla="*/ 15 w 63"/>
              <a:gd name="T13" fmla="*/ 55 h 109"/>
              <a:gd name="T14" fmla="*/ 42 w 63"/>
              <a:gd name="T15" fmla="*/ 44 h 109"/>
              <a:gd name="T16" fmla="*/ 23 w 63"/>
              <a:gd name="T17" fmla="*/ 43 h 109"/>
              <a:gd name="T18" fmla="*/ 23 w 63"/>
              <a:gd name="T19" fmla="*/ 46 h 109"/>
              <a:gd name="T20" fmla="*/ 40 w 63"/>
              <a:gd name="T21" fmla="*/ 99 h 109"/>
              <a:gd name="T22" fmla="*/ 40 w 63"/>
              <a:gd name="T23" fmla="*/ 96 h 109"/>
              <a:gd name="T24" fmla="*/ 21 w 63"/>
              <a:gd name="T25" fmla="*/ 97 h 109"/>
              <a:gd name="T26" fmla="*/ 40 w 63"/>
              <a:gd name="T27" fmla="*/ 99 h 109"/>
              <a:gd name="T28" fmla="*/ 46 w 63"/>
              <a:gd name="T29" fmla="*/ 3 h 109"/>
              <a:gd name="T30" fmla="*/ 46 w 63"/>
              <a:gd name="T31" fmla="*/ 0 h 109"/>
              <a:gd name="T32" fmla="*/ 16 w 63"/>
              <a:gd name="T33" fmla="*/ 2 h 109"/>
              <a:gd name="T34" fmla="*/ 23 w 63"/>
              <a:gd name="T35" fmla="*/ 65 h 109"/>
              <a:gd name="T36" fmla="*/ 23 w 63"/>
              <a:gd name="T37" fmla="*/ 68 h 109"/>
              <a:gd name="T38" fmla="*/ 42 w 63"/>
              <a:gd name="T39" fmla="*/ 66 h 109"/>
              <a:gd name="T40" fmla="*/ 23 w 63"/>
              <a:gd name="T41" fmla="*/ 65 h 109"/>
              <a:gd name="T42" fmla="*/ 21 w 63"/>
              <a:gd name="T43" fmla="*/ 12 h 109"/>
              <a:gd name="T44" fmla="*/ 40 w 63"/>
              <a:gd name="T45" fmla="*/ 14 h 109"/>
              <a:gd name="T46" fmla="*/ 40 w 63"/>
              <a:gd name="T47" fmla="*/ 11 h 109"/>
              <a:gd name="T48" fmla="*/ 34 w 63"/>
              <a:gd name="T49" fmla="*/ 27 h 109"/>
              <a:gd name="T50" fmla="*/ 3 w 63"/>
              <a:gd name="T51" fmla="*/ 0 h 109"/>
              <a:gd name="T52" fmla="*/ 0 w 63"/>
              <a:gd name="T53" fmla="*/ 3 h 109"/>
              <a:gd name="T54" fmla="*/ 57 w 63"/>
              <a:gd name="T55" fmla="*/ 54 h 109"/>
              <a:gd name="T56" fmla="*/ 57 w 63"/>
              <a:gd name="T57" fmla="*/ 54 h 109"/>
              <a:gd name="T58" fmla="*/ 51 w 63"/>
              <a:gd name="T59" fmla="*/ 77 h 109"/>
              <a:gd name="T60" fmla="*/ 63 w 63"/>
              <a:gd name="T61" fmla="*/ 54 h 109"/>
              <a:gd name="T62" fmla="*/ 50 w 63"/>
              <a:gd name="T63" fmla="*/ 25 h 109"/>
              <a:gd name="T64" fmla="*/ 60 w 63"/>
              <a:gd name="T65" fmla="*/ 0 h 109"/>
              <a:gd name="T66" fmla="*/ 57 w 63"/>
              <a:gd name="T67" fmla="*/ 3 h 109"/>
              <a:gd name="T68" fmla="*/ 50 w 63"/>
              <a:gd name="T69" fmla="*/ 25 h 109"/>
              <a:gd name="T70" fmla="*/ 6 w 63"/>
              <a:gd name="T71" fmla="*/ 54 h 109"/>
              <a:gd name="T72" fmla="*/ 20 w 63"/>
              <a:gd name="T73" fmla="*/ 36 h 109"/>
              <a:gd name="T74" fmla="*/ 0 w 63"/>
              <a:gd name="T75" fmla="*/ 54 h 109"/>
              <a:gd name="T76" fmla="*/ 0 w 63"/>
              <a:gd name="T77" fmla="*/ 54 h 109"/>
              <a:gd name="T78" fmla="*/ 57 w 63"/>
              <a:gd name="T79" fmla="*/ 106 h 109"/>
              <a:gd name="T80" fmla="*/ 63 w 63"/>
              <a:gd name="T81" fmla="*/ 106 h 109"/>
              <a:gd name="T82" fmla="*/ 13 w 63"/>
              <a:gd name="T83" fmla="*/ 85 h 109"/>
              <a:gd name="T84" fmla="*/ 3 w 63"/>
              <a:gd name="T85" fmla="*/ 109 h 109"/>
              <a:gd name="T86" fmla="*/ 20 w 63"/>
              <a:gd name="T87" fmla="*/ 88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" h="109">
                <a:moveTo>
                  <a:pt x="46" y="106"/>
                </a:moveTo>
                <a:cubicBezTo>
                  <a:pt x="17" y="106"/>
                  <a:pt x="17" y="106"/>
                  <a:pt x="17" y="106"/>
                </a:cubicBezTo>
                <a:cubicBezTo>
                  <a:pt x="16" y="106"/>
                  <a:pt x="16" y="106"/>
                  <a:pt x="16" y="107"/>
                </a:cubicBezTo>
                <a:cubicBezTo>
                  <a:pt x="16" y="108"/>
                  <a:pt x="16" y="109"/>
                  <a:pt x="17" y="109"/>
                </a:cubicBezTo>
                <a:cubicBezTo>
                  <a:pt x="46" y="109"/>
                  <a:pt x="46" y="109"/>
                  <a:pt x="46" y="109"/>
                </a:cubicBezTo>
                <a:cubicBezTo>
                  <a:pt x="46" y="109"/>
                  <a:pt x="47" y="108"/>
                  <a:pt x="47" y="107"/>
                </a:cubicBezTo>
                <a:cubicBezTo>
                  <a:pt x="47" y="106"/>
                  <a:pt x="46" y="106"/>
                  <a:pt x="46" y="106"/>
                </a:cubicBezTo>
                <a:moveTo>
                  <a:pt x="15" y="55"/>
                </a:moveTo>
                <a:cubicBezTo>
                  <a:pt x="15" y="56"/>
                  <a:pt x="15" y="57"/>
                  <a:pt x="16" y="57"/>
                </a:cubicBezTo>
                <a:cubicBezTo>
                  <a:pt x="47" y="57"/>
                  <a:pt x="47" y="57"/>
                  <a:pt x="47" y="57"/>
                </a:cubicBezTo>
                <a:cubicBezTo>
                  <a:pt x="48" y="57"/>
                  <a:pt x="48" y="56"/>
                  <a:pt x="48" y="55"/>
                </a:cubicBezTo>
                <a:cubicBezTo>
                  <a:pt x="48" y="55"/>
                  <a:pt x="48" y="54"/>
                  <a:pt x="47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5" y="54"/>
                  <a:pt x="15" y="55"/>
                  <a:pt x="15" y="55"/>
                </a:cubicBezTo>
                <a:moveTo>
                  <a:pt x="40" y="46"/>
                </a:moveTo>
                <a:cubicBezTo>
                  <a:pt x="41" y="46"/>
                  <a:pt x="42" y="45"/>
                  <a:pt x="42" y="44"/>
                </a:cubicBezTo>
                <a:cubicBezTo>
                  <a:pt x="42" y="44"/>
                  <a:pt x="41" y="43"/>
                  <a:pt x="40" y="43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3"/>
                  <a:pt x="21" y="44"/>
                  <a:pt x="21" y="44"/>
                </a:cubicBezTo>
                <a:cubicBezTo>
                  <a:pt x="21" y="45"/>
                  <a:pt x="22" y="46"/>
                  <a:pt x="23" y="46"/>
                </a:cubicBezTo>
                <a:lnTo>
                  <a:pt x="40" y="46"/>
                </a:lnTo>
                <a:close/>
                <a:moveTo>
                  <a:pt x="40" y="99"/>
                </a:moveTo>
                <a:cubicBezTo>
                  <a:pt x="41" y="99"/>
                  <a:pt x="42" y="98"/>
                  <a:pt x="42" y="97"/>
                </a:cubicBezTo>
                <a:cubicBezTo>
                  <a:pt x="42" y="96"/>
                  <a:pt x="41" y="96"/>
                  <a:pt x="40" y="96"/>
                </a:cubicBezTo>
                <a:cubicBezTo>
                  <a:pt x="23" y="96"/>
                  <a:pt x="23" y="96"/>
                  <a:pt x="23" y="96"/>
                </a:cubicBezTo>
                <a:cubicBezTo>
                  <a:pt x="22" y="96"/>
                  <a:pt x="21" y="96"/>
                  <a:pt x="21" y="97"/>
                </a:cubicBezTo>
                <a:cubicBezTo>
                  <a:pt x="21" y="98"/>
                  <a:pt x="22" y="99"/>
                  <a:pt x="23" y="99"/>
                </a:cubicBezTo>
                <a:lnTo>
                  <a:pt x="40" y="99"/>
                </a:lnTo>
                <a:close/>
                <a:moveTo>
                  <a:pt x="17" y="3"/>
                </a:moveTo>
                <a:cubicBezTo>
                  <a:pt x="46" y="3"/>
                  <a:pt x="46" y="3"/>
                  <a:pt x="46" y="3"/>
                </a:cubicBezTo>
                <a:cubicBezTo>
                  <a:pt x="46" y="3"/>
                  <a:pt x="47" y="3"/>
                  <a:pt x="47" y="2"/>
                </a:cubicBezTo>
                <a:cubicBezTo>
                  <a:pt x="47" y="1"/>
                  <a:pt x="46" y="0"/>
                  <a:pt x="46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6" y="1"/>
                  <a:pt x="16" y="2"/>
                </a:cubicBezTo>
                <a:cubicBezTo>
                  <a:pt x="16" y="3"/>
                  <a:pt x="16" y="3"/>
                  <a:pt x="17" y="3"/>
                </a:cubicBezTo>
                <a:moveTo>
                  <a:pt x="23" y="65"/>
                </a:moveTo>
                <a:cubicBezTo>
                  <a:pt x="22" y="65"/>
                  <a:pt x="21" y="66"/>
                  <a:pt x="21" y="66"/>
                </a:cubicBezTo>
                <a:cubicBezTo>
                  <a:pt x="21" y="67"/>
                  <a:pt x="22" y="68"/>
                  <a:pt x="23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1" y="68"/>
                  <a:pt x="42" y="67"/>
                  <a:pt x="42" y="66"/>
                </a:cubicBezTo>
                <a:cubicBezTo>
                  <a:pt x="42" y="66"/>
                  <a:pt x="41" y="65"/>
                  <a:pt x="40" y="65"/>
                </a:cubicBezTo>
                <a:lnTo>
                  <a:pt x="23" y="65"/>
                </a:lnTo>
                <a:close/>
                <a:moveTo>
                  <a:pt x="23" y="11"/>
                </a:moveTo>
                <a:cubicBezTo>
                  <a:pt x="22" y="11"/>
                  <a:pt x="21" y="11"/>
                  <a:pt x="21" y="12"/>
                </a:cubicBezTo>
                <a:cubicBezTo>
                  <a:pt x="21" y="13"/>
                  <a:pt x="22" y="14"/>
                  <a:pt x="23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41" y="14"/>
                  <a:pt x="42" y="13"/>
                  <a:pt x="42" y="12"/>
                </a:cubicBezTo>
                <a:cubicBezTo>
                  <a:pt x="42" y="11"/>
                  <a:pt x="41" y="11"/>
                  <a:pt x="40" y="11"/>
                </a:cubicBezTo>
                <a:lnTo>
                  <a:pt x="23" y="11"/>
                </a:lnTo>
                <a:close/>
                <a:moveTo>
                  <a:pt x="34" y="27"/>
                </a:moveTo>
                <a:cubicBezTo>
                  <a:pt x="6" y="22"/>
                  <a:pt x="6" y="4"/>
                  <a:pt x="6" y="3"/>
                </a:cubicBezTo>
                <a:cubicBezTo>
                  <a:pt x="6" y="1"/>
                  <a:pt x="4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3"/>
                  <a:pt x="0" y="26"/>
                  <a:pt x="33" y="33"/>
                </a:cubicBezTo>
                <a:cubicBezTo>
                  <a:pt x="47" y="35"/>
                  <a:pt x="57" y="44"/>
                  <a:pt x="57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9"/>
                  <a:pt x="57" y="68"/>
                  <a:pt x="44" y="74"/>
                </a:cubicBezTo>
                <a:cubicBezTo>
                  <a:pt x="46" y="75"/>
                  <a:pt x="48" y="76"/>
                  <a:pt x="51" y="77"/>
                </a:cubicBezTo>
                <a:cubicBezTo>
                  <a:pt x="63" y="70"/>
                  <a:pt x="63" y="59"/>
                  <a:pt x="63" y="54"/>
                </a:cubicBezTo>
                <a:cubicBezTo>
                  <a:pt x="63" y="54"/>
                  <a:pt x="63" y="54"/>
                  <a:pt x="63" y="54"/>
                </a:cubicBezTo>
                <a:cubicBezTo>
                  <a:pt x="63" y="41"/>
                  <a:pt x="51" y="30"/>
                  <a:pt x="34" y="27"/>
                </a:cubicBezTo>
                <a:moveTo>
                  <a:pt x="50" y="25"/>
                </a:moveTo>
                <a:cubicBezTo>
                  <a:pt x="63" y="16"/>
                  <a:pt x="63" y="3"/>
                  <a:pt x="63" y="3"/>
                </a:cubicBezTo>
                <a:cubicBezTo>
                  <a:pt x="63" y="1"/>
                  <a:pt x="62" y="0"/>
                  <a:pt x="6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8" y="0"/>
                  <a:pt x="57" y="1"/>
                  <a:pt x="57" y="3"/>
                </a:cubicBezTo>
                <a:cubicBezTo>
                  <a:pt x="57" y="4"/>
                  <a:pt x="57" y="15"/>
                  <a:pt x="43" y="22"/>
                </a:cubicBezTo>
                <a:cubicBezTo>
                  <a:pt x="45" y="23"/>
                  <a:pt x="48" y="24"/>
                  <a:pt x="50" y="25"/>
                </a:cubicBezTo>
                <a:moveTo>
                  <a:pt x="34" y="79"/>
                </a:moveTo>
                <a:cubicBezTo>
                  <a:pt x="6" y="74"/>
                  <a:pt x="6" y="61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47"/>
                  <a:pt x="11" y="40"/>
                  <a:pt x="20" y="36"/>
                </a:cubicBezTo>
                <a:cubicBezTo>
                  <a:pt x="17" y="35"/>
                  <a:pt x="15" y="34"/>
                  <a:pt x="13" y="33"/>
                </a:cubicBezTo>
                <a:cubicBezTo>
                  <a:pt x="5" y="38"/>
                  <a:pt x="0" y="46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1"/>
                  <a:pt x="0" y="79"/>
                  <a:pt x="33" y="85"/>
                </a:cubicBezTo>
                <a:cubicBezTo>
                  <a:pt x="47" y="88"/>
                  <a:pt x="57" y="96"/>
                  <a:pt x="57" y="106"/>
                </a:cubicBezTo>
                <a:cubicBezTo>
                  <a:pt x="57" y="107"/>
                  <a:pt x="58" y="109"/>
                  <a:pt x="60" y="109"/>
                </a:cubicBezTo>
                <a:cubicBezTo>
                  <a:pt x="62" y="109"/>
                  <a:pt x="63" y="107"/>
                  <a:pt x="63" y="106"/>
                </a:cubicBezTo>
                <a:cubicBezTo>
                  <a:pt x="63" y="93"/>
                  <a:pt x="51" y="82"/>
                  <a:pt x="34" y="79"/>
                </a:cubicBezTo>
                <a:moveTo>
                  <a:pt x="13" y="85"/>
                </a:moveTo>
                <a:cubicBezTo>
                  <a:pt x="5" y="90"/>
                  <a:pt x="0" y="98"/>
                  <a:pt x="0" y="106"/>
                </a:cubicBezTo>
                <a:cubicBezTo>
                  <a:pt x="0" y="107"/>
                  <a:pt x="1" y="109"/>
                  <a:pt x="3" y="109"/>
                </a:cubicBezTo>
                <a:cubicBezTo>
                  <a:pt x="4" y="109"/>
                  <a:pt x="6" y="107"/>
                  <a:pt x="6" y="106"/>
                </a:cubicBezTo>
                <a:cubicBezTo>
                  <a:pt x="6" y="99"/>
                  <a:pt x="11" y="92"/>
                  <a:pt x="20" y="88"/>
                </a:cubicBezTo>
                <a:cubicBezTo>
                  <a:pt x="17" y="87"/>
                  <a:pt x="15" y="86"/>
                  <a:pt x="13" y="85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77" name="Group 54">
            <a:extLst>
              <a:ext uri="{FF2B5EF4-FFF2-40B4-BE49-F238E27FC236}">
                <a16:creationId xmlns:a16="http://schemas.microsoft.com/office/drawing/2014/main" id="{E5C305A6-42DD-4DEF-83E7-3FB31D8FB1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778625" y="2332038"/>
            <a:ext cx="444500" cy="442912"/>
            <a:chOff x="4270" y="1469"/>
            <a:chExt cx="280" cy="279"/>
          </a:xfrm>
        </p:grpSpPr>
        <p:sp>
          <p:nvSpPr>
            <p:cNvPr id="79" name="Freeform 55">
              <a:extLst>
                <a:ext uri="{FF2B5EF4-FFF2-40B4-BE49-F238E27FC236}">
                  <a16:creationId xmlns:a16="http://schemas.microsoft.com/office/drawing/2014/main" id="{B46100CD-9C3F-4D08-B930-3E10D08F1A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70" y="1469"/>
              <a:ext cx="280" cy="279"/>
            </a:xfrm>
            <a:custGeom>
              <a:avLst/>
              <a:gdLst>
                <a:gd name="T0" fmla="*/ 37 w 134"/>
                <a:gd name="T1" fmla="*/ 46 h 134"/>
                <a:gd name="T2" fmla="*/ 45 w 134"/>
                <a:gd name="T3" fmla="*/ 35 h 134"/>
                <a:gd name="T4" fmla="*/ 45 w 134"/>
                <a:gd name="T5" fmla="*/ 38 h 134"/>
                <a:gd name="T6" fmla="*/ 26 w 134"/>
                <a:gd name="T7" fmla="*/ 23 h 134"/>
                <a:gd name="T8" fmla="*/ 26 w 134"/>
                <a:gd name="T9" fmla="*/ 19 h 134"/>
                <a:gd name="T10" fmla="*/ 37 w 134"/>
                <a:gd name="T11" fmla="*/ 31 h 134"/>
                <a:gd name="T12" fmla="*/ 18 w 134"/>
                <a:gd name="T13" fmla="*/ 27 h 134"/>
                <a:gd name="T14" fmla="*/ 22 w 134"/>
                <a:gd name="T15" fmla="*/ 27 h 134"/>
                <a:gd name="T16" fmla="*/ 26 w 134"/>
                <a:gd name="T17" fmla="*/ 38 h 134"/>
                <a:gd name="T18" fmla="*/ 26 w 134"/>
                <a:gd name="T19" fmla="*/ 35 h 134"/>
                <a:gd name="T20" fmla="*/ 103 w 134"/>
                <a:gd name="T21" fmla="*/ 112 h 134"/>
                <a:gd name="T22" fmla="*/ 96 w 134"/>
                <a:gd name="T23" fmla="*/ 93 h 134"/>
                <a:gd name="T24" fmla="*/ 96 w 134"/>
                <a:gd name="T25" fmla="*/ 89 h 134"/>
                <a:gd name="T26" fmla="*/ 115 w 134"/>
                <a:gd name="T27" fmla="*/ 104 h 134"/>
                <a:gd name="T28" fmla="*/ 115 w 134"/>
                <a:gd name="T29" fmla="*/ 108 h 134"/>
                <a:gd name="T30" fmla="*/ 97 w 134"/>
                <a:gd name="T31" fmla="*/ 78 h 134"/>
                <a:gd name="T32" fmla="*/ 36 w 134"/>
                <a:gd name="T33" fmla="*/ 57 h 134"/>
                <a:gd name="T34" fmla="*/ 56 w 134"/>
                <a:gd name="T35" fmla="*/ 37 h 134"/>
                <a:gd name="T36" fmla="*/ 109 w 134"/>
                <a:gd name="T37" fmla="*/ 49 h 134"/>
                <a:gd name="T38" fmla="*/ 82 w 134"/>
                <a:gd name="T39" fmla="*/ 35 h 134"/>
                <a:gd name="T40" fmla="*/ 99 w 134"/>
                <a:gd name="T41" fmla="*/ 71 h 134"/>
                <a:gd name="T42" fmla="*/ 86 w 134"/>
                <a:gd name="T43" fmla="*/ 81 h 134"/>
                <a:gd name="T44" fmla="*/ 86 w 134"/>
                <a:gd name="T45" fmla="*/ 64 h 134"/>
                <a:gd name="T46" fmla="*/ 99 w 134"/>
                <a:gd name="T47" fmla="*/ 58 h 134"/>
                <a:gd name="T48" fmla="*/ 116 w 134"/>
                <a:gd name="T49" fmla="*/ 47 h 134"/>
                <a:gd name="T50" fmla="*/ 112 w 134"/>
                <a:gd name="T51" fmla="*/ 28 h 134"/>
                <a:gd name="T52" fmla="*/ 105 w 134"/>
                <a:gd name="T53" fmla="*/ 27 h 134"/>
                <a:gd name="T54" fmla="*/ 83 w 134"/>
                <a:gd name="T55" fmla="*/ 19 h 134"/>
                <a:gd name="T56" fmla="*/ 76 w 134"/>
                <a:gd name="T57" fmla="*/ 54 h 134"/>
                <a:gd name="T58" fmla="*/ 59 w 134"/>
                <a:gd name="T59" fmla="*/ 55 h 134"/>
                <a:gd name="T60" fmla="*/ 63 w 134"/>
                <a:gd name="T61" fmla="*/ 35 h 134"/>
                <a:gd name="T62" fmla="*/ 1 w 134"/>
                <a:gd name="T63" fmla="*/ 26 h 134"/>
                <a:gd name="T64" fmla="*/ 36 w 134"/>
                <a:gd name="T65" fmla="*/ 64 h 134"/>
                <a:gd name="T66" fmla="*/ 55 w 134"/>
                <a:gd name="T67" fmla="*/ 59 h 134"/>
                <a:gd name="T68" fmla="*/ 66 w 134"/>
                <a:gd name="T69" fmla="*/ 84 h 134"/>
                <a:gd name="T70" fmla="*/ 75 w 134"/>
                <a:gd name="T71" fmla="*/ 79 h 134"/>
                <a:gd name="T72" fmla="*/ 70 w 134"/>
                <a:gd name="T73" fmla="*/ 98 h 134"/>
                <a:gd name="T74" fmla="*/ 106 w 134"/>
                <a:gd name="T75" fmla="*/ 134 h 134"/>
                <a:gd name="T76" fmla="*/ 133 w 134"/>
                <a:gd name="T77" fmla="*/ 105 h 134"/>
                <a:gd name="T78" fmla="*/ 103 w 134"/>
                <a:gd name="T79" fmla="*/ 97 h 134"/>
                <a:gd name="T80" fmla="*/ 96 w 134"/>
                <a:gd name="T81" fmla="*/ 104 h 134"/>
                <a:gd name="T82" fmla="*/ 100 w 134"/>
                <a:gd name="T83" fmla="*/ 104 h 134"/>
                <a:gd name="T84" fmla="*/ 88 w 134"/>
                <a:gd name="T85" fmla="*/ 101 h 134"/>
                <a:gd name="T86" fmla="*/ 88 w 134"/>
                <a:gd name="T87" fmla="*/ 9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4" h="134">
                  <a:moveTo>
                    <a:pt x="34" y="42"/>
                  </a:moveTo>
                  <a:cubicBezTo>
                    <a:pt x="32" y="43"/>
                    <a:pt x="32" y="45"/>
                    <a:pt x="34" y="46"/>
                  </a:cubicBezTo>
                  <a:cubicBezTo>
                    <a:pt x="35" y="47"/>
                    <a:pt x="36" y="47"/>
                    <a:pt x="37" y="46"/>
                  </a:cubicBezTo>
                  <a:cubicBezTo>
                    <a:pt x="38" y="45"/>
                    <a:pt x="38" y="43"/>
                    <a:pt x="37" y="42"/>
                  </a:cubicBezTo>
                  <a:cubicBezTo>
                    <a:pt x="36" y="41"/>
                    <a:pt x="35" y="41"/>
                    <a:pt x="34" y="42"/>
                  </a:cubicBezTo>
                  <a:moveTo>
                    <a:pt x="45" y="35"/>
                  </a:moveTo>
                  <a:cubicBezTo>
                    <a:pt x="44" y="33"/>
                    <a:pt x="42" y="33"/>
                    <a:pt x="41" y="35"/>
                  </a:cubicBezTo>
                  <a:cubicBezTo>
                    <a:pt x="40" y="36"/>
                    <a:pt x="40" y="37"/>
                    <a:pt x="41" y="38"/>
                  </a:cubicBezTo>
                  <a:cubicBezTo>
                    <a:pt x="42" y="39"/>
                    <a:pt x="44" y="39"/>
                    <a:pt x="45" y="38"/>
                  </a:cubicBezTo>
                  <a:cubicBezTo>
                    <a:pt x="46" y="37"/>
                    <a:pt x="46" y="36"/>
                    <a:pt x="45" y="35"/>
                  </a:cubicBezTo>
                  <a:moveTo>
                    <a:pt x="26" y="19"/>
                  </a:moveTo>
                  <a:cubicBezTo>
                    <a:pt x="25" y="20"/>
                    <a:pt x="25" y="22"/>
                    <a:pt x="26" y="23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22"/>
                    <a:pt x="31" y="20"/>
                    <a:pt x="30" y="19"/>
                  </a:cubicBezTo>
                  <a:cubicBezTo>
                    <a:pt x="29" y="18"/>
                    <a:pt x="27" y="18"/>
                    <a:pt x="26" y="19"/>
                  </a:cubicBezTo>
                  <a:moveTo>
                    <a:pt x="34" y="27"/>
                  </a:moveTo>
                  <a:cubicBezTo>
                    <a:pt x="33" y="28"/>
                    <a:pt x="33" y="30"/>
                    <a:pt x="34" y="31"/>
                  </a:cubicBezTo>
                  <a:cubicBezTo>
                    <a:pt x="35" y="32"/>
                    <a:pt x="36" y="32"/>
                    <a:pt x="37" y="31"/>
                  </a:cubicBezTo>
                  <a:cubicBezTo>
                    <a:pt x="38" y="30"/>
                    <a:pt x="38" y="28"/>
                    <a:pt x="37" y="27"/>
                  </a:cubicBezTo>
                  <a:cubicBezTo>
                    <a:pt x="36" y="26"/>
                    <a:pt x="35" y="26"/>
                    <a:pt x="34" y="27"/>
                  </a:cubicBezTo>
                  <a:moveTo>
                    <a:pt x="18" y="27"/>
                  </a:moveTo>
                  <a:cubicBezTo>
                    <a:pt x="17" y="28"/>
                    <a:pt x="17" y="30"/>
                    <a:pt x="18" y="31"/>
                  </a:cubicBezTo>
                  <a:cubicBezTo>
                    <a:pt x="19" y="32"/>
                    <a:pt x="21" y="32"/>
                    <a:pt x="22" y="31"/>
                  </a:cubicBezTo>
                  <a:cubicBezTo>
                    <a:pt x="23" y="30"/>
                    <a:pt x="23" y="28"/>
                    <a:pt x="22" y="27"/>
                  </a:cubicBezTo>
                  <a:cubicBezTo>
                    <a:pt x="21" y="26"/>
                    <a:pt x="19" y="26"/>
                    <a:pt x="18" y="27"/>
                  </a:cubicBezTo>
                  <a:moveTo>
                    <a:pt x="26" y="35"/>
                  </a:moveTo>
                  <a:cubicBezTo>
                    <a:pt x="25" y="36"/>
                    <a:pt x="25" y="37"/>
                    <a:pt x="26" y="38"/>
                  </a:cubicBezTo>
                  <a:cubicBezTo>
                    <a:pt x="27" y="40"/>
                    <a:pt x="29" y="40"/>
                    <a:pt x="30" y="38"/>
                  </a:cubicBezTo>
                  <a:cubicBezTo>
                    <a:pt x="31" y="37"/>
                    <a:pt x="31" y="36"/>
                    <a:pt x="30" y="35"/>
                  </a:cubicBezTo>
                  <a:cubicBezTo>
                    <a:pt x="29" y="34"/>
                    <a:pt x="27" y="34"/>
                    <a:pt x="26" y="35"/>
                  </a:cubicBezTo>
                  <a:moveTo>
                    <a:pt x="107" y="116"/>
                  </a:moveTo>
                  <a:cubicBezTo>
                    <a:pt x="108" y="115"/>
                    <a:pt x="108" y="113"/>
                    <a:pt x="107" y="112"/>
                  </a:cubicBezTo>
                  <a:cubicBezTo>
                    <a:pt x="106" y="111"/>
                    <a:pt x="104" y="111"/>
                    <a:pt x="103" y="112"/>
                  </a:cubicBezTo>
                  <a:cubicBezTo>
                    <a:pt x="102" y="113"/>
                    <a:pt x="102" y="115"/>
                    <a:pt x="103" y="116"/>
                  </a:cubicBezTo>
                  <a:cubicBezTo>
                    <a:pt x="104" y="117"/>
                    <a:pt x="106" y="117"/>
                    <a:pt x="107" y="116"/>
                  </a:cubicBezTo>
                  <a:moveTo>
                    <a:pt x="96" y="93"/>
                  </a:moveTo>
                  <a:cubicBezTo>
                    <a:pt x="97" y="94"/>
                    <a:pt x="99" y="94"/>
                    <a:pt x="100" y="93"/>
                  </a:cubicBezTo>
                  <a:cubicBezTo>
                    <a:pt x="101" y="92"/>
                    <a:pt x="101" y="90"/>
                    <a:pt x="100" y="89"/>
                  </a:cubicBezTo>
                  <a:cubicBezTo>
                    <a:pt x="99" y="88"/>
                    <a:pt x="97" y="88"/>
                    <a:pt x="96" y="89"/>
                  </a:cubicBezTo>
                  <a:cubicBezTo>
                    <a:pt x="95" y="90"/>
                    <a:pt x="95" y="92"/>
                    <a:pt x="96" y="93"/>
                  </a:cubicBezTo>
                  <a:moveTo>
                    <a:pt x="115" y="108"/>
                  </a:moveTo>
                  <a:cubicBezTo>
                    <a:pt x="116" y="107"/>
                    <a:pt x="116" y="105"/>
                    <a:pt x="115" y="104"/>
                  </a:cubicBezTo>
                  <a:cubicBezTo>
                    <a:pt x="114" y="103"/>
                    <a:pt x="112" y="103"/>
                    <a:pt x="111" y="104"/>
                  </a:cubicBezTo>
                  <a:cubicBezTo>
                    <a:pt x="110" y="105"/>
                    <a:pt x="110" y="107"/>
                    <a:pt x="111" y="108"/>
                  </a:cubicBezTo>
                  <a:cubicBezTo>
                    <a:pt x="112" y="109"/>
                    <a:pt x="114" y="109"/>
                    <a:pt x="115" y="108"/>
                  </a:cubicBezTo>
                  <a:moveTo>
                    <a:pt x="106" y="127"/>
                  </a:moveTo>
                  <a:cubicBezTo>
                    <a:pt x="77" y="98"/>
                    <a:pt x="77" y="98"/>
                    <a:pt x="77" y="98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126" y="107"/>
                    <a:pt x="126" y="107"/>
                    <a:pt x="126" y="107"/>
                  </a:cubicBezTo>
                  <a:lnTo>
                    <a:pt x="106" y="127"/>
                  </a:lnTo>
                  <a:close/>
                  <a:moveTo>
                    <a:pt x="36" y="57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56" y="37"/>
                    <a:pt x="56" y="37"/>
                    <a:pt x="56" y="37"/>
                  </a:cubicBezTo>
                  <a:lnTo>
                    <a:pt x="36" y="57"/>
                  </a:lnTo>
                  <a:close/>
                  <a:moveTo>
                    <a:pt x="85" y="25"/>
                  </a:moveTo>
                  <a:cubicBezTo>
                    <a:pt x="109" y="49"/>
                    <a:pt x="109" y="49"/>
                    <a:pt x="109" y="49"/>
                  </a:cubicBezTo>
                  <a:cubicBezTo>
                    <a:pt x="106" y="51"/>
                    <a:pt x="103" y="52"/>
                    <a:pt x="99" y="52"/>
                  </a:cubicBezTo>
                  <a:cubicBezTo>
                    <a:pt x="95" y="52"/>
                    <a:pt x="90" y="50"/>
                    <a:pt x="87" y="47"/>
                  </a:cubicBezTo>
                  <a:cubicBezTo>
                    <a:pt x="84" y="44"/>
                    <a:pt x="82" y="39"/>
                    <a:pt x="82" y="35"/>
                  </a:cubicBezTo>
                  <a:cubicBezTo>
                    <a:pt x="82" y="31"/>
                    <a:pt x="83" y="28"/>
                    <a:pt x="85" y="25"/>
                  </a:cubicBezTo>
                  <a:moveTo>
                    <a:pt x="133" y="105"/>
                  </a:moveTo>
                  <a:cubicBezTo>
                    <a:pt x="99" y="71"/>
                    <a:pt x="99" y="71"/>
                    <a:pt x="99" y="71"/>
                  </a:cubicBezTo>
                  <a:cubicBezTo>
                    <a:pt x="99" y="71"/>
                    <a:pt x="98" y="71"/>
                    <a:pt x="97" y="71"/>
                  </a:cubicBezTo>
                  <a:cubicBezTo>
                    <a:pt x="97" y="71"/>
                    <a:pt x="96" y="71"/>
                    <a:pt x="95" y="7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7" y="67"/>
                    <a:pt x="87" y="65"/>
                    <a:pt x="86" y="64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9" y="56"/>
                    <a:pt x="94" y="58"/>
                    <a:pt x="99" y="58"/>
                  </a:cubicBezTo>
                  <a:cubicBezTo>
                    <a:pt x="105" y="58"/>
                    <a:pt x="111" y="56"/>
                    <a:pt x="116" y="51"/>
                  </a:cubicBezTo>
                  <a:cubicBezTo>
                    <a:pt x="116" y="51"/>
                    <a:pt x="116" y="50"/>
                    <a:pt x="116" y="49"/>
                  </a:cubicBezTo>
                  <a:cubicBezTo>
                    <a:pt x="116" y="48"/>
                    <a:pt x="116" y="48"/>
                    <a:pt x="116" y="47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9" y="30"/>
                    <a:pt x="111" y="30"/>
                    <a:pt x="112" y="28"/>
                  </a:cubicBezTo>
                  <a:cubicBezTo>
                    <a:pt x="114" y="27"/>
                    <a:pt x="114" y="24"/>
                    <a:pt x="112" y="22"/>
                  </a:cubicBezTo>
                  <a:cubicBezTo>
                    <a:pt x="110" y="20"/>
                    <a:pt x="107" y="20"/>
                    <a:pt x="106" y="22"/>
                  </a:cubicBezTo>
                  <a:cubicBezTo>
                    <a:pt x="104" y="23"/>
                    <a:pt x="104" y="25"/>
                    <a:pt x="105" y="27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86" y="17"/>
                    <a:pt x="84" y="17"/>
                    <a:pt x="83" y="19"/>
                  </a:cubicBezTo>
                  <a:cubicBezTo>
                    <a:pt x="78" y="23"/>
                    <a:pt x="76" y="29"/>
                    <a:pt x="76" y="35"/>
                  </a:cubicBezTo>
                  <a:cubicBezTo>
                    <a:pt x="76" y="40"/>
                    <a:pt x="78" y="45"/>
                    <a:pt x="81" y="49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69" y="47"/>
                    <a:pt x="67" y="47"/>
                    <a:pt x="66" y="48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4" y="38"/>
                    <a:pt x="64" y="36"/>
                    <a:pt x="63" y="35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0"/>
                    <a:pt x="26" y="0"/>
                    <a:pt x="25" y="2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7"/>
                    <a:pt x="0" y="29"/>
                    <a:pt x="1" y="30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5" y="64"/>
                    <a:pt x="35" y="64"/>
                    <a:pt x="36" y="64"/>
                  </a:cubicBezTo>
                  <a:cubicBezTo>
                    <a:pt x="37" y="64"/>
                    <a:pt x="38" y="64"/>
                    <a:pt x="38" y="63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49" y="65"/>
                    <a:pt x="49" y="67"/>
                    <a:pt x="50" y="68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7" y="85"/>
                    <a:pt x="67" y="85"/>
                    <a:pt x="68" y="85"/>
                  </a:cubicBezTo>
                  <a:cubicBezTo>
                    <a:pt x="69" y="85"/>
                    <a:pt x="70" y="85"/>
                    <a:pt x="70" y="84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0" y="96"/>
                    <a:pt x="70" y="97"/>
                    <a:pt x="70" y="98"/>
                  </a:cubicBezTo>
                  <a:cubicBezTo>
                    <a:pt x="70" y="99"/>
                    <a:pt x="70" y="99"/>
                    <a:pt x="71" y="100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105" y="134"/>
                    <a:pt x="105" y="134"/>
                    <a:pt x="106" y="134"/>
                  </a:cubicBezTo>
                  <a:cubicBezTo>
                    <a:pt x="107" y="134"/>
                    <a:pt x="108" y="134"/>
                    <a:pt x="108" y="133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4" y="108"/>
                    <a:pt x="134" y="106"/>
                    <a:pt x="133" y="105"/>
                  </a:cubicBezTo>
                  <a:moveTo>
                    <a:pt x="107" y="101"/>
                  </a:moveTo>
                  <a:cubicBezTo>
                    <a:pt x="108" y="99"/>
                    <a:pt x="108" y="98"/>
                    <a:pt x="107" y="97"/>
                  </a:cubicBezTo>
                  <a:cubicBezTo>
                    <a:pt x="106" y="96"/>
                    <a:pt x="105" y="96"/>
                    <a:pt x="103" y="97"/>
                  </a:cubicBezTo>
                  <a:cubicBezTo>
                    <a:pt x="102" y="98"/>
                    <a:pt x="102" y="99"/>
                    <a:pt x="103" y="101"/>
                  </a:cubicBezTo>
                  <a:cubicBezTo>
                    <a:pt x="105" y="102"/>
                    <a:pt x="106" y="102"/>
                    <a:pt x="107" y="101"/>
                  </a:cubicBezTo>
                  <a:moveTo>
                    <a:pt x="96" y="104"/>
                  </a:moveTo>
                  <a:cubicBezTo>
                    <a:pt x="95" y="106"/>
                    <a:pt x="95" y="107"/>
                    <a:pt x="96" y="108"/>
                  </a:cubicBezTo>
                  <a:cubicBezTo>
                    <a:pt x="97" y="109"/>
                    <a:pt x="98" y="109"/>
                    <a:pt x="100" y="108"/>
                  </a:cubicBezTo>
                  <a:cubicBezTo>
                    <a:pt x="101" y="107"/>
                    <a:pt x="101" y="106"/>
                    <a:pt x="100" y="104"/>
                  </a:cubicBezTo>
                  <a:cubicBezTo>
                    <a:pt x="98" y="103"/>
                    <a:pt x="97" y="103"/>
                    <a:pt x="96" y="104"/>
                  </a:cubicBezTo>
                  <a:moveTo>
                    <a:pt x="88" y="97"/>
                  </a:moveTo>
                  <a:cubicBezTo>
                    <a:pt x="87" y="98"/>
                    <a:pt x="87" y="100"/>
                    <a:pt x="88" y="101"/>
                  </a:cubicBezTo>
                  <a:cubicBezTo>
                    <a:pt x="89" y="102"/>
                    <a:pt x="91" y="102"/>
                    <a:pt x="92" y="101"/>
                  </a:cubicBezTo>
                  <a:cubicBezTo>
                    <a:pt x="93" y="100"/>
                    <a:pt x="93" y="98"/>
                    <a:pt x="92" y="97"/>
                  </a:cubicBezTo>
                  <a:cubicBezTo>
                    <a:pt x="91" y="96"/>
                    <a:pt x="89" y="96"/>
                    <a:pt x="88" y="97"/>
                  </a:cubicBezTo>
                </a:path>
              </a:pathLst>
            </a:custGeom>
            <a:solidFill>
              <a:srgbClr val="E30613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0" name="Freeform 56">
              <a:extLst>
                <a:ext uri="{FF2B5EF4-FFF2-40B4-BE49-F238E27FC236}">
                  <a16:creationId xmlns:a16="http://schemas.microsoft.com/office/drawing/2014/main" id="{D15D9B23-6048-4EC8-86E2-2C25B85228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70" y="1469"/>
              <a:ext cx="280" cy="279"/>
            </a:xfrm>
            <a:custGeom>
              <a:avLst/>
              <a:gdLst>
                <a:gd name="T0" fmla="*/ 37 w 134"/>
                <a:gd name="T1" fmla="*/ 46 h 134"/>
                <a:gd name="T2" fmla="*/ 45 w 134"/>
                <a:gd name="T3" fmla="*/ 35 h 134"/>
                <a:gd name="T4" fmla="*/ 45 w 134"/>
                <a:gd name="T5" fmla="*/ 38 h 134"/>
                <a:gd name="T6" fmla="*/ 26 w 134"/>
                <a:gd name="T7" fmla="*/ 23 h 134"/>
                <a:gd name="T8" fmla="*/ 26 w 134"/>
                <a:gd name="T9" fmla="*/ 19 h 134"/>
                <a:gd name="T10" fmla="*/ 37 w 134"/>
                <a:gd name="T11" fmla="*/ 31 h 134"/>
                <a:gd name="T12" fmla="*/ 18 w 134"/>
                <a:gd name="T13" fmla="*/ 27 h 134"/>
                <a:gd name="T14" fmla="*/ 22 w 134"/>
                <a:gd name="T15" fmla="*/ 27 h 134"/>
                <a:gd name="T16" fmla="*/ 26 w 134"/>
                <a:gd name="T17" fmla="*/ 38 h 134"/>
                <a:gd name="T18" fmla="*/ 26 w 134"/>
                <a:gd name="T19" fmla="*/ 35 h 134"/>
                <a:gd name="T20" fmla="*/ 103 w 134"/>
                <a:gd name="T21" fmla="*/ 112 h 134"/>
                <a:gd name="T22" fmla="*/ 96 w 134"/>
                <a:gd name="T23" fmla="*/ 93 h 134"/>
                <a:gd name="T24" fmla="*/ 96 w 134"/>
                <a:gd name="T25" fmla="*/ 89 h 134"/>
                <a:gd name="T26" fmla="*/ 115 w 134"/>
                <a:gd name="T27" fmla="*/ 104 h 134"/>
                <a:gd name="T28" fmla="*/ 115 w 134"/>
                <a:gd name="T29" fmla="*/ 108 h 134"/>
                <a:gd name="T30" fmla="*/ 97 w 134"/>
                <a:gd name="T31" fmla="*/ 78 h 134"/>
                <a:gd name="T32" fmla="*/ 36 w 134"/>
                <a:gd name="T33" fmla="*/ 57 h 134"/>
                <a:gd name="T34" fmla="*/ 56 w 134"/>
                <a:gd name="T35" fmla="*/ 37 h 134"/>
                <a:gd name="T36" fmla="*/ 109 w 134"/>
                <a:gd name="T37" fmla="*/ 49 h 134"/>
                <a:gd name="T38" fmla="*/ 82 w 134"/>
                <a:gd name="T39" fmla="*/ 35 h 134"/>
                <a:gd name="T40" fmla="*/ 99 w 134"/>
                <a:gd name="T41" fmla="*/ 71 h 134"/>
                <a:gd name="T42" fmla="*/ 86 w 134"/>
                <a:gd name="T43" fmla="*/ 81 h 134"/>
                <a:gd name="T44" fmla="*/ 86 w 134"/>
                <a:gd name="T45" fmla="*/ 64 h 134"/>
                <a:gd name="T46" fmla="*/ 99 w 134"/>
                <a:gd name="T47" fmla="*/ 58 h 134"/>
                <a:gd name="T48" fmla="*/ 116 w 134"/>
                <a:gd name="T49" fmla="*/ 47 h 134"/>
                <a:gd name="T50" fmla="*/ 112 w 134"/>
                <a:gd name="T51" fmla="*/ 28 h 134"/>
                <a:gd name="T52" fmla="*/ 105 w 134"/>
                <a:gd name="T53" fmla="*/ 27 h 134"/>
                <a:gd name="T54" fmla="*/ 83 w 134"/>
                <a:gd name="T55" fmla="*/ 19 h 134"/>
                <a:gd name="T56" fmla="*/ 76 w 134"/>
                <a:gd name="T57" fmla="*/ 54 h 134"/>
                <a:gd name="T58" fmla="*/ 59 w 134"/>
                <a:gd name="T59" fmla="*/ 55 h 134"/>
                <a:gd name="T60" fmla="*/ 63 w 134"/>
                <a:gd name="T61" fmla="*/ 35 h 134"/>
                <a:gd name="T62" fmla="*/ 1 w 134"/>
                <a:gd name="T63" fmla="*/ 26 h 134"/>
                <a:gd name="T64" fmla="*/ 36 w 134"/>
                <a:gd name="T65" fmla="*/ 64 h 134"/>
                <a:gd name="T66" fmla="*/ 55 w 134"/>
                <a:gd name="T67" fmla="*/ 59 h 134"/>
                <a:gd name="T68" fmla="*/ 66 w 134"/>
                <a:gd name="T69" fmla="*/ 84 h 134"/>
                <a:gd name="T70" fmla="*/ 75 w 134"/>
                <a:gd name="T71" fmla="*/ 79 h 134"/>
                <a:gd name="T72" fmla="*/ 70 w 134"/>
                <a:gd name="T73" fmla="*/ 98 h 134"/>
                <a:gd name="T74" fmla="*/ 106 w 134"/>
                <a:gd name="T75" fmla="*/ 134 h 134"/>
                <a:gd name="T76" fmla="*/ 133 w 134"/>
                <a:gd name="T77" fmla="*/ 105 h 134"/>
                <a:gd name="T78" fmla="*/ 103 w 134"/>
                <a:gd name="T79" fmla="*/ 97 h 134"/>
                <a:gd name="T80" fmla="*/ 96 w 134"/>
                <a:gd name="T81" fmla="*/ 104 h 134"/>
                <a:gd name="T82" fmla="*/ 100 w 134"/>
                <a:gd name="T83" fmla="*/ 104 h 134"/>
                <a:gd name="T84" fmla="*/ 88 w 134"/>
                <a:gd name="T85" fmla="*/ 101 h 134"/>
                <a:gd name="T86" fmla="*/ 88 w 134"/>
                <a:gd name="T87" fmla="*/ 9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4" h="134">
                  <a:moveTo>
                    <a:pt x="34" y="42"/>
                  </a:moveTo>
                  <a:cubicBezTo>
                    <a:pt x="32" y="43"/>
                    <a:pt x="32" y="45"/>
                    <a:pt x="34" y="46"/>
                  </a:cubicBezTo>
                  <a:cubicBezTo>
                    <a:pt x="35" y="47"/>
                    <a:pt x="36" y="47"/>
                    <a:pt x="37" y="46"/>
                  </a:cubicBezTo>
                  <a:cubicBezTo>
                    <a:pt x="38" y="45"/>
                    <a:pt x="38" y="43"/>
                    <a:pt x="37" y="42"/>
                  </a:cubicBezTo>
                  <a:cubicBezTo>
                    <a:pt x="36" y="41"/>
                    <a:pt x="35" y="41"/>
                    <a:pt x="34" y="42"/>
                  </a:cubicBezTo>
                  <a:close/>
                  <a:moveTo>
                    <a:pt x="45" y="35"/>
                  </a:moveTo>
                  <a:cubicBezTo>
                    <a:pt x="44" y="33"/>
                    <a:pt x="42" y="33"/>
                    <a:pt x="41" y="35"/>
                  </a:cubicBezTo>
                  <a:cubicBezTo>
                    <a:pt x="40" y="36"/>
                    <a:pt x="40" y="37"/>
                    <a:pt x="41" y="38"/>
                  </a:cubicBezTo>
                  <a:cubicBezTo>
                    <a:pt x="42" y="39"/>
                    <a:pt x="44" y="39"/>
                    <a:pt x="45" y="38"/>
                  </a:cubicBezTo>
                  <a:cubicBezTo>
                    <a:pt x="46" y="37"/>
                    <a:pt x="46" y="36"/>
                    <a:pt x="45" y="35"/>
                  </a:cubicBezTo>
                  <a:close/>
                  <a:moveTo>
                    <a:pt x="26" y="19"/>
                  </a:moveTo>
                  <a:cubicBezTo>
                    <a:pt x="25" y="20"/>
                    <a:pt x="25" y="22"/>
                    <a:pt x="26" y="23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22"/>
                    <a:pt x="31" y="20"/>
                    <a:pt x="30" y="19"/>
                  </a:cubicBezTo>
                  <a:cubicBezTo>
                    <a:pt x="29" y="18"/>
                    <a:pt x="27" y="18"/>
                    <a:pt x="26" y="19"/>
                  </a:cubicBezTo>
                  <a:close/>
                  <a:moveTo>
                    <a:pt x="34" y="27"/>
                  </a:moveTo>
                  <a:cubicBezTo>
                    <a:pt x="33" y="28"/>
                    <a:pt x="33" y="30"/>
                    <a:pt x="34" y="31"/>
                  </a:cubicBezTo>
                  <a:cubicBezTo>
                    <a:pt x="35" y="32"/>
                    <a:pt x="36" y="32"/>
                    <a:pt x="37" y="31"/>
                  </a:cubicBezTo>
                  <a:cubicBezTo>
                    <a:pt x="38" y="30"/>
                    <a:pt x="38" y="28"/>
                    <a:pt x="37" y="27"/>
                  </a:cubicBezTo>
                  <a:cubicBezTo>
                    <a:pt x="36" y="26"/>
                    <a:pt x="35" y="26"/>
                    <a:pt x="34" y="27"/>
                  </a:cubicBezTo>
                  <a:close/>
                  <a:moveTo>
                    <a:pt x="18" y="27"/>
                  </a:moveTo>
                  <a:cubicBezTo>
                    <a:pt x="17" y="28"/>
                    <a:pt x="17" y="30"/>
                    <a:pt x="18" y="31"/>
                  </a:cubicBezTo>
                  <a:cubicBezTo>
                    <a:pt x="19" y="32"/>
                    <a:pt x="21" y="32"/>
                    <a:pt x="22" y="31"/>
                  </a:cubicBezTo>
                  <a:cubicBezTo>
                    <a:pt x="23" y="30"/>
                    <a:pt x="23" y="28"/>
                    <a:pt x="22" y="27"/>
                  </a:cubicBezTo>
                  <a:cubicBezTo>
                    <a:pt x="21" y="26"/>
                    <a:pt x="19" y="26"/>
                    <a:pt x="18" y="27"/>
                  </a:cubicBezTo>
                  <a:close/>
                  <a:moveTo>
                    <a:pt x="26" y="35"/>
                  </a:moveTo>
                  <a:cubicBezTo>
                    <a:pt x="25" y="36"/>
                    <a:pt x="25" y="37"/>
                    <a:pt x="26" y="38"/>
                  </a:cubicBezTo>
                  <a:cubicBezTo>
                    <a:pt x="27" y="40"/>
                    <a:pt x="29" y="40"/>
                    <a:pt x="30" y="38"/>
                  </a:cubicBezTo>
                  <a:cubicBezTo>
                    <a:pt x="31" y="37"/>
                    <a:pt x="31" y="36"/>
                    <a:pt x="30" y="35"/>
                  </a:cubicBezTo>
                  <a:cubicBezTo>
                    <a:pt x="29" y="34"/>
                    <a:pt x="27" y="34"/>
                    <a:pt x="26" y="35"/>
                  </a:cubicBezTo>
                  <a:close/>
                  <a:moveTo>
                    <a:pt x="107" y="116"/>
                  </a:moveTo>
                  <a:cubicBezTo>
                    <a:pt x="108" y="115"/>
                    <a:pt x="108" y="113"/>
                    <a:pt x="107" y="112"/>
                  </a:cubicBezTo>
                  <a:cubicBezTo>
                    <a:pt x="106" y="111"/>
                    <a:pt x="104" y="111"/>
                    <a:pt x="103" y="112"/>
                  </a:cubicBezTo>
                  <a:cubicBezTo>
                    <a:pt x="102" y="113"/>
                    <a:pt x="102" y="115"/>
                    <a:pt x="103" y="116"/>
                  </a:cubicBezTo>
                  <a:cubicBezTo>
                    <a:pt x="104" y="117"/>
                    <a:pt x="106" y="117"/>
                    <a:pt x="107" y="116"/>
                  </a:cubicBezTo>
                  <a:close/>
                  <a:moveTo>
                    <a:pt x="96" y="93"/>
                  </a:moveTo>
                  <a:cubicBezTo>
                    <a:pt x="97" y="94"/>
                    <a:pt x="99" y="94"/>
                    <a:pt x="100" y="93"/>
                  </a:cubicBezTo>
                  <a:cubicBezTo>
                    <a:pt x="101" y="92"/>
                    <a:pt x="101" y="90"/>
                    <a:pt x="100" y="89"/>
                  </a:cubicBezTo>
                  <a:cubicBezTo>
                    <a:pt x="99" y="88"/>
                    <a:pt x="97" y="88"/>
                    <a:pt x="96" y="89"/>
                  </a:cubicBezTo>
                  <a:cubicBezTo>
                    <a:pt x="95" y="90"/>
                    <a:pt x="95" y="92"/>
                    <a:pt x="96" y="93"/>
                  </a:cubicBezTo>
                  <a:close/>
                  <a:moveTo>
                    <a:pt x="115" y="108"/>
                  </a:moveTo>
                  <a:cubicBezTo>
                    <a:pt x="116" y="107"/>
                    <a:pt x="116" y="105"/>
                    <a:pt x="115" y="104"/>
                  </a:cubicBezTo>
                  <a:cubicBezTo>
                    <a:pt x="114" y="103"/>
                    <a:pt x="112" y="103"/>
                    <a:pt x="111" y="104"/>
                  </a:cubicBezTo>
                  <a:cubicBezTo>
                    <a:pt x="110" y="105"/>
                    <a:pt x="110" y="107"/>
                    <a:pt x="111" y="108"/>
                  </a:cubicBezTo>
                  <a:cubicBezTo>
                    <a:pt x="112" y="109"/>
                    <a:pt x="114" y="109"/>
                    <a:pt x="115" y="108"/>
                  </a:cubicBezTo>
                  <a:close/>
                  <a:moveTo>
                    <a:pt x="106" y="127"/>
                  </a:moveTo>
                  <a:cubicBezTo>
                    <a:pt x="77" y="98"/>
                    <a:pt x="77" y="98"/>
                    <a:pt x="77" y="98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126" y="107"/>
                    <a:pt x="126" y="107"/>
                    <a:pt x="126" y="107"/>
                  </a:cubicBezTo>
                  <a:lnTo>
                    <a:pt x="106" y="127"/>
                  </a:lnTo>
                  <a:close/>
                  <a:moveTo>
                    <a:pt x="36" y="57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56" y="37"/>
                    <a:pt x="56" y="37"/>
                    <a:pt x="56" y="37"/>
                  </a:cubicBezTo>
                  <a:lnTo>
                    <a:pt x="36" y="57"/>
                  </a:lnTo>
                  <a:close/>
                  <a:moveTo>
                    <a:pt x="85" y="25"/>
                  </a:moveTo>
                  <a:cubicBezTo>
                    <a:pt x="109" y="49"/>
                    <a:pt x="109" y="49"/>
                    <a:pt x="109" y="49"/>
                  </a:cubicBezTo>
                  <a:cubicBezTo>
                    <a:pt x="106" y="51"/>
                    <a:pt x="103" y="52"/>
                    <a:pt x="99" y="52"/>
                  </a:cubicBezTo>
                  <a:cubicBezTo>
                    <a:pt x="95" y="52"/>
                    <a:pt x="90" y="50"/>
                    <a:pt x="87" y="47"/>
                  </a:cubicBezTo>
                  <a:cubicBezTo>
                    <a:pt x="84" y="44"/>
                    <a:pt x="82" y="39"/>
                    <a:pt x="82" y="35"/>
                  </a:cubicBezTo>
                  <a:cubicBezTo>
                    <a:pt x="82" y="31"/>
                    <a:pt x="83" y="28"/>
                    <a:pt x="85" y="25"/>
                  </a:cubicBezTo>
                  <a:close/>
                  <a:moveTo>
                    <a:pt x="133" y="105"/>
                  </a:moveTo>
                  <a:cubicBezTo>
                    <a:pt x="99" y="71"/>
                    <a:pt x="99" y="71"/>
                    <a:pt x="99" y="71"/>
                  </a:cubicBezTo>
                  <a:cubicBezTo>
                    <a:pt x="99" y="71"/>
                    <a:pt x="98" y="71"/>
                    <a:pt x="97" y="71"/>
                  </a:cubicBezTo>
                  <a:cubicBezTo>
                    <a:pt x="97" y="71"/>
                    <a:pt x="96" y="71"/>
                    <a:pt x="95" y="7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7" y="67"/>
                    <a:pt x="87" y="65"/>
                    <a:pt x="86" y="64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9" y="56"/>
                    <a:pt x="94" y="58"/>
                    <a:pt x="99" y="58"/>
                  </a:cubicBezTo>
                  <a:cubicBezTo>
                    <a:pt x="105" y="58"/>
                    <a:pt x="111" y="56"/>
                    <a:pt x="116" y="51"/>
                  </a:cubicBezTo>
                  <a:cubicBezTo>
                    <a:pt x="116" y="51"/>
                    <a:pt x="116" y="50"/>
                    <a:pt x="116" y="49"/>
                  </a:cubicBezTo>
                  <a:cubicBezTo>
                    <a:pt x="116" y="48"/>
                    <a:pt x="116" y="48"/>
                    <a:pt x="116" y="47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9" y="30"/>
                    <a:pt x="111" y="30"/>
                    <a:pt x="112" y="28"/>
                  </a:cubicBezTo>
                  <a:cubicBezTo>
                    <a:pt x="114" y="27"/>
                    <a:pt x="114" y="24"/>
                    <a:pt x="112" y="22"/>
                  </a:cubicBezTo>
                  <a:cubicBezTo>
                    <a:pt x="110" y="20"/>
                    <a:pt x="107" y="20"/>
                    <a:pt x="106" y="22"/>
                  </a:cubicBezTo>
                  <a:cubicBezTo>
                    <a:pt x="104" y="23"/>
                    <a:pt x="104" y="25"/>
                    <a:pt x="105" y="27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86" y="17"/>
                    <a:pt x="84" y="17"/>
                    <a:pt x="83" y="19"/>
                  </a:cubicBezTo>
                  <a:cubicBezTo>
                    <a:pt x="78" y="23"/>
                    <a:pt x="76" y="29"/>
                    <a:pt x="76" y="35"/>
                  </a:cubicBezTo>
                  <a:cubicBezTo>
                    <a:pt x="76" y="40"/>
                    <a:pt x="78" y="45"/>
                    <a:pt x="81" y="49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69" y="47"/>
                    <a:pt x="67" y="47"/>
                    <a:pt x="66" y="48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4" y="38"/>
                    <a:pt x="64" y="36"/>
                    <a:pt x="63" y="35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0"/>
                    <a:pt x="26" y="0"/>
                    <a:pt x="25" y="2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7"/>
                    <a:pt x="0" y="29"/>
                    <a:pt x="1" y="30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5" y="64"/>
                    <a:pt x="35" y="64"/>
                    <a:pt x="36" y="64"/>
                  </a:cubicBezTo>
                  <a:cubicBezTo>
                    <a:pt x="37" y="64"/>
                    <a:pt x="38" y="64"/>
                    <a:pt x="38" y="63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49" y="65"/>
                    <a:pt x="49" y="67"/>
                    <a:pt x="50" y="68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7" y="85"/>
                    <a:pt x="67" y="85"/>
                    <a:pt x="68" y="85"/>
                  </a:cubicBezTo>
                  <a:cubicBezTo>
                    <a:pt x="69" y="85"/>
                    <a:pt x="70" y="85"/>
                    <a:pt x="70" y="84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0" y="96"/>
                    <a:pt x="70" y="97"/>
                    <a:pt x="70" y="98"/>
                  </a:cubicBezTo>
                  <a:cubicBezTo>
                    <a:pt x="70" y="99"/>
                    <a:pt x="70" y="99"/>
                    <a:pt x="71" y="100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105" y="134"/>
                    <a:pt x="105" y="134"/>
                    <a:pt x="106" y="134"/>
                  </a:cubicBezTo>
                  <a:cubicBezTo>
                    <a:pt x="107" y="134"/>
                    <a:pt x="108" y="134"/>
                    <a:pt x="108" y="133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4" y="108"/>
                    <a:pt x="134" y="106"/>
                    <a:pt x="133" y="105"/>
                  </a:cubicBezTo>
                  <a:close/>
                  <a:moveTo>
                    <a:pt x="107" y="101"/>
                  </a:moveTo>
                  <a:cubicBezTo>
                    <a:pt x="108" y="99"/>
                    <a:pt x="108" y="98"/>
                    <a:pt x="107" y="97"/>
                  </a:cubicBezTo>
                  <a:cubicBezTo>
                    <a:pt x="106" y="96"/>
                    <a:pt x="105" y="96"/>
                    <a:pt x="103" y="97"/>
                  </a:cubicBezTo>
                  <a:cubicBezTo>
                    <a:pt x="102" y="98"/>
                    <a:pt x="102" y="99"/>
                    <a:pt x="103" y="101"/>
                  </a:cubicBezTo>
                  <a:cubicBezTo>
                    <a:pt x="105" y="102"/>
                    <a:pt x="106" y="102"/>
                    <a:pt x="107" y="101"/>
                  </a:cubicBezTo>
                  <a:close/>
                  <a:moveTo>
                    <a:pt x="96" y="104"/>
                  </a:moveTo>
                  <a:cubicBezTo>
                    <a:pt x="95" y="106"/>
                    <a:pt x="95" y="107"/>
                    <a:pt x="96" y="108"/>
                  </a:cubicBezTo>
                  <a:cubicBezTo>
                    <a:pt x="97" y="109"/>
                    <a:pt x="98" y="109"/>
                    <a:pt x="100" y="108"/>
                  </a:cubicBezTo>
                  <a:cubicBezTo>
                    <a:pt x="101" y="107"/>
                    <a:pt x="101" y="106"/>
                    <a:pt x="100" y="104"/>
                  </a:cubicBezTo>
                  <a:cubicBezTo>
                    <a:pt x="98" y="103"/>
                    <a:pt x="97" y="103"/>
                    <a:pt x="96" y="104"/>
                  </a:cubicBezTo>
                  <a:close/>
                  <a:moveTo>
                    <a:pt x="88" y="97"/>
                  </a:moveTo>
                  <a:cubicBezTo>
                    <a:pt x="87" y="98"/>
                    <a:pt x="87" y="100"/>
                    <a:pt x="88" y="101"/>
                  </a:cubicBezTo>
                  <a:cubicBezTo>
                    <a:pt x="89" y="102"/>
                    <a:pt x="91" y="102"/>
                    <a:pt x="92" y="101"/>
                  </a:cubicBezTo>
                  <a:cubicBezTo>
                    <a:pt x="93" y="100"/>
                    <a:pt x="93" y="98"/>
                    <a:pt x="92" y="97"/>
                  </a:cubicBezTo>
                  <a:cubicBezTo>
                    <a:pt x="91" y="96"/>
                    <a:pt x="89" y="96"/>
                    <a:pt x="88" y="97"/>
                  </a:cubicBezTo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81" name="Group 59">
            <a:extLst>
              <a:ext uri="{FF2B5EF4-FFF2-40B4-BE49-F238E27FC236}">
                <a16:creationId xmlns:a16="http://schemas.microsoft.com/office/drawing/2014/main" id="{6978C1C0-DD76-4F35-AE1C-7B03014201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573963" y="2365375"/>
            <a:ext cx="323850" cy="388938"/>
            <a:chOff x="4771" y="1490"/>
            <a:chExt cx="204" cy="245"/>
          </a:xfrm>
        </p:grpSpPr>
        <p:sp>
          <p:nvSpPr>
            <p:cNvPr id="83" name="Oval 60">
              <a:extLst>
                <a:ext uri="{FF2B5EF4-FFF2-40B4-BE49-F238E27FC236}">
                  <a16:creationId xmlns:a16="http://schemas.microsoft.com/office/drawing/2014/main" id="{9D028390-D223-4E9F-B9DB-2A581401405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0" y="1526"/>
              <a:ext cx="38" cy="3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4" name="Oval 61">
              <a:extLst>
                <a:ext uri="{FF2B5EF4-FFF2-40B4-BE49-F238E27FC236}">
                  <a16:creationId xmlns:a16="http://schemas.microsoft.com/office/drawing/2014/main" id="{B1DF1DCD-1C8C-4B6A-8B63-D13AC6968C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71" y="1588"/>
              <a:ext cx="34" cy="36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5" name="Oval 62">
              <a:extLst>
                <a:ext uri="{FF2B5EF4-FFF2-40B4-BE49-F238E27FC236}">
                  <a16:creationId xmlns:a16="http://schemas.microsoft.com/office/drawing/2014/main" id="{D3380330-97D3-4C31-B054-895DA3FB49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83" y="1651"/>
              <a:ext cx="32" cy="32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6" name="Oval 63">
              <a:extLst>
                <a:ext uri="{FF2B5EF4-FFF2-40B4-BE49-F238E27FC236}">
                  <a16:creationId xmlns:a16="http://schemas.microsoft.com/office/drawing/2014/main" id="{884F78C8-A5A2-4D6C-9F59-D06537DDAE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23" y="1697"/>
              <a:ext cx="28" cy="25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7" name="Oval 64">
              <a:extLst>
                <a:ext uri="{FF2B5EF4-FFF2-40B4-BE49-F238E27FC236}">
                  <a16:creationId xmlns:a16="http://schemas.microsoft.com/office/drawing/2014/main" id="{301912BD-2AA6-4F29-8844-D1088932EA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78" y="1712"/>
              <a:ext cx="23" cy="23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8" name="Oval 65">
              <a:extLst>
                <a:ext uri="{FF2B5EF4-FFF2-40B4-BE49-F238E27FC236}">
                  <a16:creationId xmlns:a16="http://schemas.microsoft.com/office/drawing/2014/main" id="{98749CDB-03D4-4268-9A1B-C77B6287DDE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27" y="1699"/>
              <a:ext cx="23" cy="21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9" name="Oval 66">
              <a:extLst>
                <a:ext uri="{FF2B5EF4-FFF2-40B4-BE49-F238E27FC236}">
                  <a16:creationId xmlns:a16="http://schemas.microsoft.com/office/drawing/2014/main" id="{27EECDD5-796D-4CBF-AD28-BAF1F3E71E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4" y="1664"/>
              <a:ext cx="21" cy="1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0" name="Oval 67">
              <a:extLst>
                <a:ext uri="{FF2B5EF4-FFF2-40B4-BE49-F238E27FC236}">
                  <a16:creationId xmlns:a16="http://schemas.microsoft.com/office/drawing/2014/main" id="{79EA6609-F608-489D-BCCA-929CDE78DB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6" y="1620"/>
              <a:ext cx="19" cy="1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1" name="Oval 68">
              <a:extLst>
                <a:ext uri="{FF2B5EF4-FFF2-40B4-BE49-F238E27FC236}">
                  <a16:creationId xmlns:a16="http://schemas.microsoft.com/office/drawing/2014/main" id="{11553F22-BC8B-452B-84FD-FCB710F409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39" y="1588"/>
              <a:ext cx="17" cy="1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2" name="Oval 69">
              <a:extLst>
                <a:ext uri="{FF2B5EF4-FFF2-40B4-BE49-F238E27FC236}">
                  <a16:creationId xmlns:a16="http://schemas.microsoft.com/office/drawing/2014/main" id="{F9819723-6A22-4E4E-A696-F1C1C26D0D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06" y="1574"/>
              <a:ext cx="14" cy="14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3" name="Oval 70">
              <a:extLst>
                <a:ext uri="{FF2B5EF4-FFF2-40B4-BE49-F238E27FC236}">
                  <a16:creationId xmlns:a16="http://schemas.microsoft.com/office/drawing/2014/main" id="{54C67808-43A8-4F17-A267-7A52DFF102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74" y="1578"/>
              <a:ext cx="15" cy="15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4" name="Oval 71">
              <a:extLst>
                <a:ext uri="{FF2B5EF4-FFF2-40B4-BE49-F238E27FC236}">
                  <a16:creationId xmlns:a16="http://schemas.microsoft.com/office/drawing/2014/main" id="{F14F70A0-801E-49C8-AD78-C140F92D7B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53" y="1601"/>
              <a:ext cx="13" cy="11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5" name="Oval 72">
              <a:extLst>
                <a:ext uri="{FF2B5EF4-FFF2-40B4-BE49-F238E27FC236}">
                  <a16:creationId xmlns:a16="http://schemas.microsoft.com/office/drawing/2014/main" id="{F6FAF8D5-7972-472E-9712-855C9C65C9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51" y="1630"/>
              <a:ext cx="10" cy="11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6" name="Oval 73">
              <a:extLst>
                <a:ext uri="{FF2B5EF4-FFF2-40B4-BE49-F238E27FC236}">
                  <a16:creationId xmlns:a16="http://schemas.microsoft.com/office/drawing/2014/main" id="{B52658A2-FDD7-47BC-9086-D08241EC64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66" y="1653"/>
              <a:ext cx="8" cy="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7" name="Oval 74">
              <a:extLst>
                <a:ext uri="{FF2B5EF4-FFF2-40B4-BE49-F238E27FC236}">
                  <a16:creationId xmlns:a16="http://schemas.microsoft.com/office/drawing/2014/main" id="{8ED5884C-8389-4CB1-9B16-D28A40E1FC5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89" y="1660"/>
              <a:ext cx="8" cy="8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8" name="Oval 75">
              <a:extLst>
                <a:ext uri="{FF2B5EF4-FFF2-40B4-BE49-F238E27FC236}">
                  <a16:creationId xmlns:a16="http://schemas.microsoft.com/office/drawing/2014/main" id="{B29E5604-4CD8-4F38-A160-DB619763C15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10" y="1651"/>
              <a:ext cx="6" cy="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9" name="Oval 76">
              <a:extLst>
                <a:ext uri="{FF2B5EF4-FFF2-40B4-BE49-F238E27FC236}">
                  <a16:creationId xmlns:a16="http://schemas.microsoft.com/office/drawing/2014/main" id="{40135033-B7A1-432B-95DD-421DE88905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68" y="1490"/>
              <a:ext cx="44" cy="44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75" name="Freeform 5">
            <a:extLst>
              <a:ext uri="{FF2B5EF4-FFF2-40B4-BE49-F238E27FC236}">
                <a16:creationId xmlns:a16="http://schemas.microsoft.com/office/drawing/2014/main" id="{05891758-6ABC-4498-9AB9-EDD7D9B01C8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797097" y="2413950"/>
            <a:ext cx="211250" cy="234000"/>
          </a:xfrm>
          <a:custGeom>
            <a:avLst/>
            <a:gdLst>
              <a:gd name="T0" fmla="*/ 4 w 61"/>
              <a:gd name="T1" fmla="*/ 0 h 68"/>
              <a:gd name="T2" fmla="*/ 1 w 61"/>
              <a:gd name="T3" fmla="*/ 3 h 68"/>
              <a:gd name="T4" fmla="*/ 1 w 61"/>
              <a:gd name="T5" fmla="*/ 5 h 68"/>
              <a:gd name="T6" fmla="*/ 30 w 61"/>
              <a:gd name="T7" fmla="*/ 34 h 68"/>
              <a:gd name="T8" fmla="*/ 1 w 61"/>
              <a:gd name="T9" fmla="*/ 63 h 68"/>
              <a:gd name="T10" fmla="*/ 2 w 61"/>
              <a:gd name="T11" fmla="*/ 67 h 68"/>
              <a:gd name="T12" fmla="*/ 4 w 61"/>
              <a:gd name="T13" fmla="*/ 68 h 68"/>
              <a:gd name="T14" fmla="*/ 52 w 61"/>
              <a:gd name="T15" fmla="*/ 68 h 68"/>
              <a:gd name="T16" fmla="*/ 61 w 61"/>
              <a:gd name="T17" fmla="*/ 59 h 68"/>
              <a:gd name="T18" fmla="*/ 61 w 61"/>
              <a:gd name="T19" fmla="*/ 57 h 68"/>
              <a:gd name="T20" fmla="*/ 55 w 61"/>
              <a:gd name="T21" fmla="*/ 57 h 68"/>
              <a:gd name="T22" fmla="*/ 55 w 61"/>
              <a:gd name="T23" fmla="*/ 59 h 68"/>
              <a:gd name="T24" fmla="*/ 52 w 61"/>
              <a:gd name="T25" fmla="*/ 62 h 68"/>
              <a:gd name="T26" fmla="*/ 10 w 61"/>
              <a:gd name="T27" fmla="*/ 62 h 68"/>
              <a:gd name="T28" fmla="*/ 36 w 61"/>
              <a:gd name="T29" fmla="*/ 36 h 68"/>
              <a:gd name="T30" fmla="*/ 36 w 61"/>
              <a:gd name="T31" fmla="*/ 32 h 68"/>
              <a:gd name="T32" fmla="*/ 10 w 61"/>
              <a:gd name="T33" fmla="*/ 6 h 68"/>
              <a:gd name="T34" fmla="*/ 52 w 61"/>
              <a:gd name="T35" fmla="*/ 6 h 68"/>
              <a:gd name="T36" fmla="*/ 55 w 61"/>
              <a:gd name="T37" fmla="*/ 8 h 68"/>
              <a:gd name="T38" fmla="*/ 55 w 61"/>
              <a:gd name="T39" fmla="*/ 11 h 68"/>
              <a:gd name="T40" fmla="*/ 61 w 61"/>
              <a:gd name="T41" fmla="*/ 11 h 68"/>
              <a:gd name="T42" fmla="*/ 61 w 61"/>
              <a:gd name="T43" fmla="*/ 8 h 68"/>
              <a:gd name="T44" fmla="*/ 52 w 61"/>
              <a:gd name="T45" fmla="*/ 0 h 68"/>
              <a:gd name="T46" fmla="*/ 4 w 61"/>
              <a:gd name="T47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1" h="68">
                <a:moveTo>
                  <a:pt x="4" y="0"/>
                </a:moveTo>
                <a:cubicBezTo>
                  <a:pt x="2" y="0"/>
                  <a:pt x="1" y="1"/>
                  <a:pt x="1" y="3"/>
                </a:cubicBezTo>
                <a:cubicBezTo>
                  <a:pt x="1" y="3"/>
                  <a:pt x="1" y="4"/>
                  <a:pt x="1" y="5"/>
                </a:cubicBezTo>
                <a:cubicBezTo>
                  <a:pt x="30" y="34"/>
                  <a:pt x="30" y="34"/>
                  <a:pt x="30" y="34"/>
                </a:cubicBezTo>
                <a:cubicBezTo>
                  <a:pt x="1" y="63"/>
                  <a:pt x="1" y="63"/>
                  <a:pt x="1" y="63"/>
                </a:cubicBezTo>
                <a:cubicBezTo>
                  <a:pt x="0" y="64"/>
                  <a:pt x="0" y="66"/>
                  <a:pt x="2" y="67"/>
                </a:cubicBezTo>
                <a:cubicBezTo>
                  <a:pt x="2" y="68"/>
                  <a:pt x="3" y="68"/>
                  <a:pt x="4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7" y="68"/>
                  <a:pt x="61" y="64"/>
                  <a:pt x="61" y="59"/>
                </a:cubicBezTo>
                <a:cubicBezTo>
                  <a:pt x="61" y="57"/>
                  <a:pt x="61" y="57"/>
                  <a:pt x="61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61"/>
                  <a:pt x="53" y="62"/>
                  <a:pt x="52" y="62"/>
                </a:cubicBezTo>
                <a:cubicBezTo>
                  <a:pt x="10" y="62"/>
                  <a:pt x="10" y="62"/>
                  <a:pt x="10" y="62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3"/>
                  <a:pt x="36" y="32"/>
                </a:cubicBezTo>
                <a:cubicBezTo>
                  <a:pt x="10" y="6"/>
                  <a:pt x="10" y="6"/>
                  <a:pt x="10" y="6"/>
                </a:cubicBezTo>
                <a:cubicBezTo>
                  <a:pt x="52" y="6"/>
                  <a:pt x="52" y="6"/>
                  <a:pt x="52" y="6"/>
                </a:cubicBezTo>
                <a:cubicBezTo>
                  <a:pt x="53" y="6"/>
                  <a:pt x="55" y="7"/>
                  <a:pt x="55" y="8"/>
                </a:cubicBezTo>
                <a:cubicBezTo>
                  <a:pt x="55" y="11"/>
                  <a:pt x="55" y="11"/>
                  <a:pt x="55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1" y="8"/>
                  <a:pt x="61" y="8"/>
                  <a:pt x="61" y="8"/>
                </a:cubicBezTo>
                <a:cubicBezTo>
                  <a:pt x="61" y="4"/>
                  <a:pt x="57" y="0"/>
                  <a:pt x="52" y="0"/>
                </a:cubicBezTo>
                <a:lnTo>
                  <a:pt x="4" y="0"/>
                </a:lnTo>
                <a:close/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6177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4406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6073" y="1440180"/>
            <a:ext cx="3780473" cy="306038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8302" y="1440180"/>
            <a:ext cx="3780473" cy="306038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466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Organisasjons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F7F5C6-1826-4D8C-9C96-CB4FDFF33BF1}"/>
              </a:ext>
            </a:extLst>
          </p:cNvPr>
          <p:cNvSpPr/>
          <p:nvPr userDrawn="1"/>
        </p:nvSpPr>
        <p:spPr>
          <a:xfrm>
            <a:off x="0" y="793304"/>
            <a:ext cx="9144000" cy="43517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61" name="TekstSylinder 660">
            <a:extLst>
              <a:ext uri="{FF2B5EF4-FFF2-40B4-BE49-F238E27FC236}">
                <a16:creationId xmlns:a16="http://schemas.microsoft.com/office/drawing/2014/main" id="{626930B2-D0E5-417E-9489-A449E54FE2AB}"/>
              </a:ext>
            </a:extLst>
          </p:cNvPr>
          <p:cNvSpPr txBox="1"/>
          <p:nvPr userDrawn="1"/>
        </p:nvSpPr>
        <p:spPr>
          <a:xfrm>
            <a:off x="5439250" y="13724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b="1" dirty="0"/>
              <a:t>Enhet for </a:t>
            </a:r>
            <a:br>
              <a:rPr lang="nb-NO" sz="700" b="1" dirty="0"/>
            </a:br>
            <a:r>
              <a:rPr lang="nb-NO" sz="700" b="1" dirty="0"/>
              <a:t>intern revisjon</a:t>
            </a:r>
          </a:p>
        </p:txBody>
      </p:sp>
      <p:sp>
        <p:nvSpPr>
          <p:cNvPr id="660" name="TekstSylinder 659">
            <a:extLst>
              <a:ext uri="{FF2B5EF4-FFF2-40B4-BE49-F238E27FC236}">
                <a16:creationId xmlns:a16="http://schemas.microsoft.com/office/drawing/2014/main" id="{BFCC7393-8CB3-4B1A-84F8-D8C785FAAF51}"/>
              </a:ext>
            </a:extLst>
          </p:cNvPr>
          <p:cNvSpPr txBox="1"/>
          <p:nvPr userDrawn="1"/>
        </p:nvSpPr>
        <p:spPr>
          <a:xfrm>
            <a:off x="5459650" y="2002466"/>
            <a:ext cx="1066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b="1" dirty="0"/>
              <a:t>Støtteenheter</a:t>
            </a:r>
          </a:p>
        </p:txBody>
      </p:sp>
      <p:sp>
        <p:nvSpPr>
          <p:cNvPr id="662" name="TekstSylinder 661">
            <a:extLst>
              <a:ext uri="{FF2B5EF4-FFF2-40B4-BE49-F238E27FC236}">
                <a16:creationId xmlns:a16="http://schemas.microsoft.com/office/drawing/2014/main" id="{7FB36F5C-D6E5-4638-82A9-B25C68347743}"/>
              </a:ext>
            </a:extLst>
          </p:cNvPr>
          <p:cNvSpPr txBox="1"/>
          <p:nvPr userDrawn="1"/>
        </p:nvSpPr>
        <p:spPr>
          <a:xfrm>
            <a:off x="2340449" y="2493711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b="1" dirty="0"/>
              <a:t>Andre</a:t>
            </a:r>
            <a:br>
              <a:rPr lang="nb-NO" sz="700" b="1" dirty="0"/>
            </a:br>
            <a:r>
              <a:rPr lang="nb-NO" sz="700" b="1" dirty="0"/>
              <a:t>enheter</a:t>
            </a:r>
          </a:p>
        </p:txBody>
      </p:sp>
      <p:sp>
        <p:nvSpPr>
          <p:cNvPr id="679" name="TekstSylinder 678">
            <a:extLst>
              <a:ext uri="{FF2B5EF4-FFF2-40B4-BE49-F238E27FC236}">
                <a16:creationId xmlns:a16="http://schemas.microsoft.com/office/drawing/2014/main" id="{4BBB8F67-7335-41DB-AF8B-08386B3539B9}"/>
              </a:ext>
            </a:extLst>
          </p:cNvPr>
          <p:cNvSpPr txBox="1"/>
          <p:nvPr userDrawn="1"/>
        </p:nvSpPr>
        <p:spPr>
          <a:xfrm>
            <a:off x="7355131" y="3714578"/>
            <a:ext cx="64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b="1" dirty="0"/>
              <a:t>Kultur-</a:t>
            </a:r>
            <a:br>
              <a:rPr lang="nb-NO" sz="600" b="1" dirty="0"/>
            </a:br>
            <a:r>
              <a:rPr lang="nb-NO" sz="600" b="1" dirty="0"/>
              <a:t>historisk</a:t>
            </a:r>
            <a:br>
              <a:rPr lang="nb-NO" sz="600" b="1" dirty="0"/>
            </a:br>
            <a:r>
              <a:rPr lang="nb-NO" sz="600" b="1" dirty="0"/>
              <a:t>museum</a:t>
            </a:r>
          </a:p>
        </p:txBody>
      </p:sp>
      <p:sp>
        <p:nvSpPr>
          <p:cNvPr id="680" name="TekstSylinder 679">
            <a:extLst>
              <a:ext uri="{FF2B5EF4-FFF2-40B4-BE49-F238E27FC236}">
                <a16:creationId xmlns:a16="http://schemas.microsoft.com/office/drawing/2014/main" id="{8307FF00-1E98-4F44-A355-3E104BC2CBF6}"/>
              </a:ext>
            </a:extLst>
          </p:cNvPr>
          <p:cNvSpPr txBox="1"/>
          <p:nvPr userDrawn="1"/>
        </p:nvSpPr>
        <p:spPr>
          <a:xfrm>
            <a:off x="8151258" y="3714578"/>
            <a:ext cx="64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b="1" dirty="0"/>
              <a:t>Natur-</a:t>
            </a:r>
            <a:br>
              <a:rPr lang="nb-NO" sz="600" b="1" dirty="0"/>
            </a:br>
            <a:r>
              <a:rPr lang="nb-NO" sz="600" b="1" dirty="0"/>
              <a:t>historisk</a:t>
            </a:r>
            <a:br>
              <a:rPr lang="nb-NO" sz="600" b="1" dirty="0"/>
            </a:br>
            <a:r>
              <a:rPr lang="nb-NO" sz="600" b="1" dirty="0"/>
              <a:t>museum</a:t>
            </a:r>
          </a:p>
        </p:txBody>
      </p:sp>
      <p:sp>
        <p:nvSpPr>
          <p:cNvPr id="675" name="TekstSylinder 674">
            <a:extLst>
              <a:ext uri="{FF2B5EF4-FFF2-40B4-BE49-F238E27FC236}">
                <a16:creationId xmlns:a16="http://schemas.microsoft.com/office/drawing/2014/main" id="{7B4423BE-A027-4563-97D6-F8317199184E}"/>
              </a:ext>
            </a:extLst>
          </p:cNvPr>
          <p:cNvSpPr txBox="1"/>
          <p:nvPr userDrawn="1"/>
        </p:nvSpPr>
        <p:spPr>
          <a:xfrm>
            <a:off x="4184887" y="3714578"/>
            <a:ext cx="70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b="1" dirty="0"/>
              <a:t>Det</a:t>
            </a:r>
            <a:br>
              <a:rPr lang="nb-NO" sz="600" b="1" dirty="0"/>
            </a:br>
            <a:r>
              <a:rPr lang="nb-NO" sz="600" b="1" dirty="0"/>
              <a:t>odontologiske </a:t>
            </a:r>
            <a:br>
              <a:rPr lang="nb-NO" sz="600" b="1" dirty="0"/>
            </a:br>
            <a:r>
              <a:rPr lang="nb-NO" sz="600" b="1" dirty="0"/>
              <a:t>fakultet</a:t>
            </a:r>
          </a:p>
        </p:txBody>
      </p:sp>
      <p:sp>
        <p:nvSpPr>
          <p:cNvPr id="676" name="TekstSylinder 675">
            <a:extLst>
              <a:ext uri="{FF2B5EF4-FFF2-40B4-BE49-F238E27FC236}">
                <a16:creationId xmlns:a16="http://schemas.microsoft.com/office/drawing/2014/main" id="{BF9D3B08-BD1D-49C5-9147-7A8597A04F30}"/>
              </a:ext>
            </a:extLst>
          </p:cNvPr>
          <p:cNvSpPr txBox="1"/>
          <p:nvPr userDrawn="1"/>
        </p:nvSpPr>
        <p:spPr>
          <a:xfrm>
            <a:off x="4954825" y="3676742"/>
            <a:ext cx="73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b="1" dirty="0"/>
              <a:t>Det</a:t>
            </a:r>
            <a:br>
              <a:rPr lang="nb-NO" sz="600" b="1" dirty="0"/>
            </a:br>
            <a:r>
              <a:rPr lang="nb-NO" sz="600" b="1" dirty="0"/>
              <a:t>samfunns-</a:t>
            </a:r>
            <a:br>
              <a:rPr lang="nb-NO" sz="600" b="1" dirty="0"/>
            </a:br>
            <a:r>
              <a:rPr lang="nb-NO" sz="600" b="1" dirty="0"/>
              <a:t>vitenskapelige</a:t>
            </a:r>
            <a:br>
              <a:rPr lang="nb-NO" sz="600" b="1" dirty="0"/>
            </a:br>
            <a:r>
              <a:rPr lang="nb-NO" sz="600" b="1" dirty="0"/>
              <a:t>fakultet</a:t>
            </a:r>
          </a:p>
        </p:txBody>
      </p:sp>
      <p:sp>
        <p:nvSpPr>
          <p:cNvPr id="677" name="TekstSylinder 676">
            <a:extLst>
              <a:ext uri="{FF2B5EF4-FFF2-40B4-BE49-F238E27FC236}">
                <a16:creationId xmlns:a16="http://schemas.microsoft.com/office/drawing/2014/main" id="{55D20FD8-0E15-4C51-9C22-258FF530316D}"/>
              </a:ext>
            </a:extLst>
          </p:cNvPr>
          <p:cNvSpPr txBox="1"/>
          <p:nvPr userDrawn="1"/>
        </p:nvSpPr>
        <p:spPr>
          <a:xfrm>
            <a:off x="5751750" y="3676742"/>
            <a:ext cx="719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b="1" dirty="0"/>
              <a:t>Det</a:t>
            </a:r>
            <a:br>
              <a:rPr lang="nb-NO" sz="600" b="1" dirty="0"/>
            </a:br>
            <a:r>
              <a:rPr lang="nb-NO" sz="600" b="1" dirty="0"/>
              <a:t>utdannings-</a:t>
            </a:r>
            <a:br>
              <a:rPr lang="nb-NO" sz="600" b="1" dirty="0"/>
            </a:br>
            <a:r>
              <a:rPr lang="nb-NO" sz="600" b="1" dirty="0"/>
              <a:t>vitenskapelige</a:t>
            </a:r>
            <a:br>
              <a:rPr lang="nb-NO" sz="600" b="1" dirty="0"/>
            </a:br>
            <a:r>
              <a:rPr lang="nb-NO" sz="600" b="1" dirty="0"/>
              <a:t>fakultet</a:t>
            </a:r>
          </a:p>
        </p:txBody>
      </p:sp>
      <p:sp>
        <p:nvSpPr>
          <p:cNvPr id="678" name="TekstSylinder 677">
            <a:extLst>
              <a:ext uri="{FF2B5EF4-FFF2-40B4-BE49-F238E27FC236}">
                <a16:creationId xmlns:a16="http://schemas.microsoft.com/office/drawing/2014/main" id="{22F9ED3F-7460-413E-8C24-145D5E03EDFD}"/>
              </a:ext>
            </a:extLst>
          </p:cNvPr>
          <p:cNvSpPr txBox="1"/>
          <p:nvPr userDrawn="1"/>
        </p:nvSpPr>
        <p:spPr>
          <a:xfrm>
            <a:off x="6555025" y="3741288"/>
            <a:ext cx="68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b="1" dirty="0"/>
              <a:t>Universitets-</a:t>
            </a:r>
            <a:br>
              <a:rPr lang="nb-NO" sz="600" b="1" dirty="0"/>
            </a:br>
            <a:r>
              <a:rPr lang="nb-NO" sz="600" b="1" dirty="0"/>
              <a:t>biblioteket</a:t>
            </a:r>
          </a:p>
        </p:txBody>
      </p:sp>
      <p:sp>
        <p:nvSpPr>
          <p:cNvPr id="665" name="TekstSylinder 664">
            <a:extLst>
              <a:ext uri="{FF2B5EF4-FFF2-40B4-BE49-F238E27FC236}">
                <a16:creationId xmlns:a16="http://schemas.microsoft.com/office/drawing/2014/main" id="{A3DBCEFA-27F7-4B91-870B-86E5B4B39A3B}"/>
              </a:ext>
            </a:extLst>
          </p:cNvPr>
          <p:cNvSpPr txBox="1"/>
          <p:nvPr userDrawn="1"/>
        </p:nvSpPr>
        <p:spPr>
          <a:xfrm>
            <a:off x="290750" y="3740772"/>
            <a:ext cx="64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b="1" dirty="0"/>
              <a:t>Det</a:t>
            </a:r>
            <a:br>
              <a:rPr lang="nb-NO" sz="600" b="1" dirty="0"/>
            </a:br>
            <a:r>
              <a:rPr lang="nb-NO" sz="600" b="1" dirty="0"/>
              <a:t>teologiske</a:t>
            </a:r>
            <a:br>
              <a:rPr lang="nb-NO" sz="600" b="1" dirty="0"/>
            </a:br>
            <a:r>
              <a:rPr lang="nb-NO" sz="600" b="1" dirty="0"/>
              <a:t>fakultet</a:t>
            </a:r>
          </a:p>
        </p:txBody>
      </p:sp>
      <p:sp>
        <p:nvSpPr>
          <p:cNvPr id="671" name="TekstSylinder 670">
            <a:extLst>
              <a:ext uri="{FF2B5EF4-FFF2-40B4-BE49-F238E27FC236}">
                <a16:creationId xmlns:a16="http://schemas.microsoft.com/office/drawing/2014/main" id="{3FC69283-E684-4590-825A-CD07F3CA248A}"/>
              </a:ext>
            </a:extLst>
          </p:cNvPr>
          <p:cNvSpPr txBox="1"/>
          <p:nvPr userDrawn="1"/>
        </p:nvSpPr>
        <p:spPr>
          <a:xfrm>
            <a:off x="1074975" y="3718547"/>
            <a:ext cx="64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b="1" dirty="0"/>
              <a:t>Det</a:t>
            </a:r>
            <a:br>
              <a:rPr lang="nb-NO" sz="600" b="1" dirty="0"/>
            </a:br>
            <a:r>
              <a:rPr lang="nb-NO" sz="600" b="1" dirty="0"/>
              <a:t>juridiske </a:t>
            </a:r>
            <a:br>
              <a:rPr lang="nb-NO" sz="600" b="1" dirty="0"/>
            </a:br>
            <a:r>
              <a:rPr lang="nb-NO" sz="600" b="1" dirty="0"/>
              <a:t>fakultet</a:t>
            </a:r>
          </a:p>
        </p:txBody>
      </p:sp>
      <p:sp>
        <p:nvSpPr>
          <p:cNvPr id="672" name="TekstSylinder 671">
            <a:extLst>
              <a:ext uri="{FF2B5EF4-FFF2-40B4-BE49-F238E27FC236}">
                <a16:creationId xmlns:a16="http://schemas.microsoft.com/office/drawing/2014/main" id="{8A1A893C-0BFD-4B60-B8E0-A080C573C2EC}"/>
              </a:ext>
            </a:extLst>
          </p:cNvPr>
          <p:cNvSpPr txBox="1"/>
          <p:nvPr userDrawn="1"/>
        </p:nvSpPr>
        <p:spPr>
          <a:xfrm>
            <a:off x="1830862" y="3712438"/>
            <a:ext cx="70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b="1" dirty="0"/>
              <a:t>Det</a:t>
            </a:r>
            <a:br>
              <a:rPr lang="nb-NO" sz="600" b="1" dirty="0"/>
            </a:br>
            <a:r>
              <a:rPr lang="nb-NO" sz="600" b="1" dirty="0"/>
              <a:t>medisinske</a:t>
            </a:r>
            <a:br>
              <a:rPr lang="nb-NO" sz="600" b="1" dirty="0"/>
            </a:br>
            <a:r>
              <a:rPr lang="nb-NO" sz="600" b="1" dirty="0"/>
              <a:t>fakultet</a:t>
            </a:r>
          </a:p>
        </p:txBody>
      </p:sp>
      <p:sp>
        <p:nvSpPr>
          <p:cNvPr id="673" name="TekstSylinder 672">
            <a:extLst>
              <a:ext uri="{FF2B5EF4-FFF2-40B4-BE49-F238E27FC236}">
                <a16:creationId xmlns:a16="http://schemas.microsoft.com/office/drawing/2014/main" id="{10D4F81D-7A51-4849-A4FD-FDF24BC0B2E1}"/>
              </a:ext>
            </a:extLst>
          </p:cNvPr>
          <p:cNvSpPr txBox="1"/>
          <p:nvPr userDrawn="1"/>
        </p:nvSpPr>
        <p:spPr>
          <a:xfrm>
            <a:off x="2577073" y="3718547"/>
            <a:ext cx="77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b="1" dirty="0"/>
              <a:t>Det</a:t>
            </a:r>
            <a:br>
              <a:rPr lang="nb-NO" sz="600" b="1" dirty="0"/>
            </a:br>
            <a:r>
              <a:rPr lang="nb-NO" sz="600" b="1" dirty="0"/>
              <a:t>humanistiske</a:t>
            </a:r>
            <a:br>
              <a:rPr lang="nb-NO" sz="600" b="1" dirty="0"/>
            </a:br>
            <a:r>
              <a:rPr lang="nb-NO" sz="600" b="1" dirty="0"/>
              <a:t>fakultet</a:t>
            </a:r>
          </a:p>
        </p:txBody>
      </p:sp>
      <p:sp>
        <p:nvSpPr>
          <p:cNvPr id="659" name="TekstSylinder 658">
            <a:extLst>
              <a:ext uri="{FF2B5EF4-FFF2-40B4-BE49-F238E27FC236}">
                <a16:creationId xmlns:a16="http://schemas.microsoft.com/office/drawing/2014/main" id="{9371E4C9-F4D1-4113-B8EB-6E008152EDE8}"/>
              </a:ext>
            </a:extLst>
          </p:cNvPr>
          <p:cNvSpPr txBox="1"/>
          <p:nvPr userDrawn="1"/>
        </p:nvSpPr>
        <p:spPr>
          <a:xfrm>
            <a:off x="3964224" y="1963288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b="1" dirty="0"/>
              <a:t>Universitets-</a:t>
            </a:r>
            <a:br>
              <a:rPr lang="nb-NO" sz="700" b="1" dirty="0"/>
            </a:br>
            <a:r>
              <a:rPr lang="nb-NO" sz="700" b="1" dirty="0"/>
              <a:t>direktør</a:t>
            </a:r>
          </a:p>
        </p:txBody>
      </p:sp>
      <p:sp>
        <p:nvSpPr>
          <p:cNvPr id="658" name="TekstSylinder 657">
            <a:extLst>
              <a:ext uri="{FF2B5EF4-FFF2-40B4-BE49-F238E27FC236}">
                <a16:creationId xmlns:a16="http://schemas.microsoft.com/office/drawing/2014/main" id="{9DB01DAD-9A45-48AF-B5E6-8FDB8CBEE5A6}"/>
              </a:ext>
            </a:extLst>
          </p:cNvPr>
          <p:cNvSpPr txBox="1"/>
          <p:nvPr userDrawn="1"/>
        </p:nvSpPr>
        <p:spPr>
          <a:xfrm>
            <a:off x="3961286" y="1375417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b="1" dirty="0"/>
              <a:t>Universitetsstyret/</a:t>
            </a:r>
            <a:br>
              <a:rPr lang="nb-NO" sz="700" b="1" dirty="0"/>
            </a:br>
            <a:r>
              <a:rPr lang="nb-NO" sz="700" b="1" dirty="0"/>
              <a:t>Rektor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02" name="AutoShape 195">
            <a:extLst>
              <a:ext uri="{FF2B5EF4-FFF2-40B4-BE49-F238E27FC236}">
                <a16:creationId xmlns:a16="http://schemas.microsoft.com/office/drawing/2014/main" id="{9B36091B-23D4-4961-AD06-46238436EE24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284400" y="1314000"/>
            <a:ext cx="8510587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203" name="Group 397">
            <a:extLst>
              <a:ext uri="{FF2B5EF4-FFF2-40B4-BE49-F238E27FC236}">
                <a16:creationId xmlns:a16="http://schemas.microsoft.com/office/drawing/2014/main" id="{298BD354-A2DB-4602-A886-61F88B3E7F5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40000" y="1361625"/>
            <a:ext cx="7856537" cy="2930525"/>
            <a:chOff x="369" y="942"/>
            <a:chExt cx="4949" cy="1846"/>
          </a:xfrm>
        </p:grpSpPr>
        <p:sp>
          <p:nvSpPr>
            <p:cNvPr id="458" name="Rectangle 197">
              <a:extLst>
                <a:ext uri="{FF2B5EF4-FFF2-40B4-BE49-F238E27FC236}">
                  <a16:creationId xmlns:a16="http://schemas.microsoft.com/office/drawing/2014/main" id="{52ABBDC3-2749-432D-8CDD-F8B4F48B090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24" y="2369"/>
              <a:ext cx="412" cy="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dirty="0"/>
            </a:p>
          </p:txBody>
        </p:sp>
        <p:sp>
          <p:nvSpPr>
            <p:cNvPr id="459" name="Line 198">
              <a:extLst>
                <a:ext uri="{FF2B5EF4-FFF2-40B4-BE49-F238E27FC236}">
                  <a16:creationId xmlns:a16="http://schemas.microsoft.com/office/drawing/2014/main" id="{D332D319-4E47-476A-8ACD-4ADBF312F95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798" y="1171"/>
              <a:ext cx="0" cy="0"/>
            </a:xfrm>
            <a:prstGeom prst="line">
              <a:avLst/>
            </a:prstGeom>
            <a:noFill/>
            <a:ln w="12700" cap="flat">
              <a:solidFill>
                <a:srgbClr val="C7C1B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0" name="Line 199">
              <a:extLst>
                <a:ext uri="{FF2B5EF4-FFF2-40B4-BE49-F238E27FC236}">
                  <a16:creationId xmlns:a16="http://schemas.microsoft.com/office/drawing/2014/main" id="{A1EE32EB-B286-4723-9703-922CD5F85E0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24" y="1163"/>
              <a:ext cx="0" cy="150"/>
            </a:xfrm>
            <a:prstGeom prst="line">
              <a:avLst/>
            </a:pr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1" name="Line 200">
              <a:extLst>
                <a:ext uri="{FF2B5EF4-FFF2-40B4-BE49-F238E27FC236}">
                  <a16:creationId xmlns:a16="http://schemas.microsoft.com/office/drawing/2014/main" id="{152DF135-55D3-4869-89FA-B6B828B016B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369" y="2236"/>
              <a:ext cx="4949" cy="0"/>
            </a:xfrm>
            <a:prstGeom prst="line">
              <a:avLst/>
            </a:pr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2" name="Line 201">
              <a:extLst>
                <a:ext uri="{FF2B5EF4-FFF2-40B4-BE49-F238E27FC236}">
                  <a16:creationId xmlns:a16="http://schemas.microsoft.com/office/drawing/2014/main" id="{6D428A2B-1744-49CE-9814-EDCB0AFF5F7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137" y="1046"/>
              <a:ext cx="260" cy="0"/>
            </a:xfrm>
            <a:prstGeom prst="line">
              <a:avLst/>
            </a:pr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3" name="Rectangle 202">
              <a:extLst>
                <a:ext uri="{FF2B5EF4-FFF2-40B4-BE49-F238E27FC236}">
                  <a16:creationId xmlns:a16="http://schemas.microsoft.com/office/drawing/2014/main" id="{AE29AD16-7312-442C-B2DE-B247684B81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93" y="1301"/>
              <a:ext cx="674" cy="217"/>
            </a:xfrm>
            <a:prstGeom prst="rect">
              <a:avLst/>
            </a:pr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4" name="Rectangle 203">
              <a:extLst>
                <a:ext uri="{FF2B5EF4-FFF2-40B4-BE49-F238E27FC236}">
                  <a16:creationId xmlns:a16="http://schemas.microsoft.com/office/drawing/2014/main" id="{07A03F65-2CE3-412C-AA2F-9D6F80C65E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93" y="942"/>
              <a:ext cx="674" cy="219"/>
            </a:xfrm>
            <a:prstGeom prst="rect">
              <a:avLst/>
            </a:pr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204" name="Group 598">
            <a:extLst>
              <a:ext uri="{FF2B5EF4-FFF2-40B4-BE49-F238E27FC236}">
                <a16:creationId xmlns:a16="http://schemas.microsoft.com/office/drawing/2014/main" id="{47E67E0C-B0F8-4A01-A0A9-FA65CF7B356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81225" y="1314000"/>
            <a:ext cx="8504237" cy="2971800"/>
            <a:chOff x="143" y="912"/>
            <a:chExt cx="5357" cy="1872"/>
          </a:xfrm>
        </p:grpSpPr>
        <p:sp>
          <p:nvSpPr>
            <p:cNvPr id="454" name="Rectangle 594">
              <a:extLst>
                <a:ext uri="{FF2B5EF4-FFF2-40B4-BE49-F238E27FC236}">
                  <a16:creationId xmlns:a16="http://schemas.microsoft.com/office/drawing/2014/main" id="{ACF63651-E9EA-468D-AF9B-126B8333CBB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3" y="912"/>
              <a:ext cx="810" cy="2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58" name="Freeform 498">
              <a:extLst>
                <a:ext uri="{FF2B5EF4-FFF2-40B4-BE49-F238E27FC236}">
                  <a16:creationId xmlns:a16="http://schemas.microsoft.com/office/drawing/2014/main" id="{E37BA1C4-06A0-4F71-B7B8-788150EB96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9" y="2232"/>
              <a:ext cx="204" cy="552"/>
            </a:xfrm>
            <a:custGeom>
              <a:avLst/>
              <a:gdLst>
                <a:gd name="T0" fmla="*/ 0 w 204"/>
                <a:gd name="T1" fmla="*/ 552 h 552"/>
                <a:gd name="T2" fmla="*/ 204 w 204"/>
                <a:gd name="T3" fmla="*/ 552 h 552"/>
                <a:gd name="T4" fmla="*/ 204 w 204"/>
                <a:gd name="T5" fmla="*/ 133 h 552"/>
                <a:gd name="T6" fmla="*/ 20 w 204"/>
                <a:gd name="T7" fmla="*/ 133 h 552"/>
                <a:gd name="T8" fmla="*/ 20 w 204"/>
                <a:gd name="T9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552">
                  <a:moveTo>
                    <a:pt x="0" y="552"/>
                  </a:moveTo>
                  <a:lnTo>
                    <a:pt x="204" y="552"/>
                  </a:lnTo>
                  <a:lnTo>
                    <a:pt x="204" y="133"/>
                  </a:lnTo>
                  <a:lnTo>
                    <a:pt x="20" y="133"/>
                  </a:lnTo>
                  <a:lnTo>
                    <a:pt x="20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59" name="Freeform 499">
              <a:extLst>
                <a:ext uri="{FF2B5EF4-FFF2-40B4-BE49-F238E27FC236}">
                  <a16:creationId xmlns:a16="http://schemas.microsoft.com/office/drawing/2014/main" id="{F3A2CEBD-5AF2-4A49-9DED-53362740F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9" y="2190"/>
              <a:ext cx="200" cy="594"/>
            </a:xfrm>
            <a:custGeom>
              <a:avLst/>
              <a:gdLst>
                <a:gd name="T0" fmla="*/ 200 w 200"/>
                <a:gd name="T1" fmla="*/ 594 h 594"/>
                <a:gd name="T2" fmla="*/ 0 w 200"/>
                <a:gd name="T3" fmla="*/ 594 h 594"/>
                <a:gd name="T4" fmla="*/ 0 w 200"/>
                <a:gd name="T5" fmla="*/ 175 h 594"/>
                <a:gd name="T6" fmla="*/ 182 w 200"/>
                <a:gd name="T7" fmla="*/ 175 h 594"/>
                <a:gd name="T8" fmla="*/ 182 w 200"/>
                <a:gd name="T9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594">
                  <a:moveTo>
                    <a:pt x="200" y="594"/>
                  </a:moveTo>
                  <a:lnTo>
                    <a:pt x="0" y="594"/>
                  </a:lnTo>
                  <a:lnTo>
                    <a:pt x="0" y="175"/>
                  </a:lnTo>
                  <a:lnTo>
                    <a:pt x="182" y="175"/>
                  </a:lnTo>
                  <a:lnTo>
                    <a:pt x="182" y="0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60" name="Freeform 500">
              <a:extLst>
                <a:ext uri="{FF2B5EF4-FFF2-40B4-BE49-F238E27FC236}">
                  <a16:creationId xmlns:a16="http://schemas.microsoft.com/office/drawing/2014/main" id="{93E5DD2B-DFBE-4938-8BCB-3A2C6136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" y="2232"/>
              <a:ext cx="203" cy="552"/>
            </a:xfrm>
            <a:custGeom>
              <a:avLst/>
              <a:gdLst>
                <a:gd name="T0" fmla="*/ 0 w 203"/>
                <a:gd name="T1" fmla="*/ 552 h 552"/>
                <a:gd name="T2" fmla="*/ 203 w 203"/>
                <a:gd name="T3" fmla="*/ 552 h 552"/>
                <a:gd name="T4" fmla="*/ 203 w 203"/>
                <a:gd name="T5" fmla="*/ 133 h 552"/>
                <a:gd name="T6" fmla="*/ 18 w 203"/>
                <a:gd name="T7" fmla="*/ 133 h 552"/>
                <a:gd name="T8" fmla="*/ 18 w 203"/>
                <a:gd name="T9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552">
                  <a:moveTo>
                    <a:pt x="0" y="552"/>
                  </a:moveTo>
                  <a:lnTo>
                    <a:pt x="203" y="552"/>
                  </a:lnTo>
                  <a:lnTo>
                    <a:pt x="203" y="133"/>
                  </a:lnTo>
                  <a:lnTo>
                    <a:pt x="18" y="133"/>
                  </a:lnTo>
                  <a:lnTo>
                    <a:pt x="18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61" name="Freeform 501">
              <a:extLst>
                <a:ext uri="{FF2B5EF4-FFF2-40B4-BE49-F238E27FC236}">
                  <a16:creationId xmlns:a16="http://schemas.microsoft.com/office/drawing/2014/main" id="{6C56E2B6-68AF-4D57-BFC7-DF9350F31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" y="2190"/>
              <a:ext cx="202" cy="594"/>
            </a:xfrm>
            <a:custGeom>
              <a:avLst/>
              <a:gdLst>
                <a:gd name="T0" fmla="*/ 202 w 202"/>
                <a:gd name="T1" fmla="*/ 594 h 594"/>
                <a:gd name="T2" fmla="*/ 0 w 202"/>
                <a:gd name="T3" fmla="*/ 594 h 594"/>
                <a:gd name="T4" fmla="*/ 0 w 202"/>
                <a:gd name="T5" fmla="*/ 175 h 594"/>
                <a:gd name="T6" fmla="*/ 184 w 202"/>
                <a:gd name="T7" fmla="*/ 175 h 594"/>
                <a:gd name="T8" fmla="*/ 184 w 202"/>
                <a:gd name="T9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594">
                  <a:moveTo>
                    <a:pt x="202" y="594"/>
                  </a:moveTo>
                  <a:lnTo>
                    <a:pt x="0" y="594"/>
                  </a:lnTo>
                  <a:lnTo>
                    <a:pt x="0" y="175"/>
                  </a:lnTo>
                  <a:lnTo>
                    <a:pt x="184" y="175"/>
                  </a:lnTo>
                  <a:lnTo>
                    <a:pt x="184" y="0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62" name="Freeform 502">
              <a:extLst>
                <a:ext uri="{FF2B5EF4-FFF2-40B4-BE49-F238E27FC236}">
                  <a16:creationId xmlns:a16="http://schemas.microsoft.com/office/drawing/2014/main" id="{073FB1DC-AC90-4FE1-9530-8AB6C5498C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40" y="2232"/>
              <a:ext cx="202" cy="552"/>
            </a:xfrm>
            <a:custGeom>
              <a:avLst/>
              <a:gdLst>
                <a:gd name="T0" fmla="*/ 0 w 202"/>
                <a:gd name="T1" fmla="*/ 552 h 552"/>
                <a:gd name="T2" fmla="*/ 202 w 202"/>
                <a:gd name="T3" fmla="*/ 552 h 552"/>
                <a:gd name="T4" fmla="*/ 202 w 202"/>
                <a:gd name="T5" fmla="*/ 133 h 552"/>
                <a:gd name="T6" fmla="*/ 18 w 202"/>
                <a:gd name="T7" fmla="*/ 133 h 552"/>
                <a:gd name="T8" fmla="*/ 18 w 202"/>
                <a:gd name="T9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552">
                  <a:moveTo>
                    <a:pt x="0" y="552"/>
                  </a:moveTo>
                  <a:lnTo>
                    <a:pt x="202" y="552"/>
                  </a:lnTo>
                  <a:lnTo>
                    <a:pt x="202" y="133"/>
                  </a:lnTo>
                  <a:lnTo>
                    <a:pt x="18" y="133"/>
                  </a:lnTo>
                  <a:lnTo>
                    <a:pt x="18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63" name="Freeform 503">
              <a:extLst>
                <a:ext uri="{FF2B5EF4-FFF2-40B4-BE49-F238E27FC236}">
                  <a16:creationId xmlns:a16="http://schemas.microsoft.com/office/drawing/2014/main" id="{E9A84204-41F3-4255-ABCE-C4A2208D9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8" y="2190"/>
              <a:ext cx="202" cy="594"/>
            </a:xfrm>
            <a:custGeom>
              <a:avLst/>
              <a:gdLst>
                <a:gd name="T0" fmla="*/ 202 w 202"/>
                <a:gd name="T1" fmla="*/ 594 h 594"/>
                <a:gd name="T2" fmla="*/ 0 w 202"/>
                <a:gd name="T3" fmla="*/ 594 h 594"/>
                <a:gd name="T4" fmla="*/ 0 w 202"/>
                <a:gd name="T5" fmla="*/ 175 h 594"/>
                <a:gd name="T6" fmla="*/ 184 w 202"/>
                <a:gd name="T7" fmla="*/ 175 h 594"/>
                <a:gd name="T8" fmla="*/ 184 w 202"/>
                <a:gd name="T9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594">
                  <a:moveTo>
                    <a:pt x="202" y="594"/>
                  </a:moveTo>
                  <a:lnTo>
                    <a:pt x="0" y="594"/>
                  </a:lnTo>
                  <a:lnTo>
                    <a:pt x="0" y="175"/>
                  </a:lnTo>
                  <a:lnTo>
                    <a:pt x="184" y="175"/>
                  </a:lnTo>
                  <a:lnTo>
                    <a:pt x="184" y="0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64" name="Freeform 504">
              <a:extLst>
                <a:ext uri="{FF2B5EF4-FFF2-40B4-BE49-F238E27FC236}">
                  <a16:creationId xmlns:a16="http://schemas.microsoft.com/office/drawing/2014/main" id="{F33047EC-6EB4-4486-93B4-5BA756FEF6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4" y="2232"/>
              <a:ext cx="202" cy="552"/>
            </a:xfrm>
            <a:custGeom>
              <a:avLst/>
              <a:gdLst>
                <a:gd name="T0" fmla="*/ 0 w 202"/>
                <a:gd name="T1" fmla="*/ 552 h 552"/>
                <a:gd name="T2" fmla="*/ 202 w 202"/>
                <a:gd name="T3" fmla="*/ 552 h 552"/>
                <a:gd name="T4" fmla="*/ 202 w 202"/>
                <a:gd name="T5" fmla="*/ 133 h 552"/>
                <a:gd name="T6" fmla="*/ 20 w 202"/>
                <a:gd name="T7" fmla="*/ 133 h 552"/>
                <a:gd name="T8" fmla="*/ 20 w 202"/>
                <a:gd name="T9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552">
                  <a:moveTo>
                    <a:pt x="0" y="552"/>
                  </a:moveTo>
                  <a:lnTo>
                    <a:pt x="202" y="552"/>
                  </a:lnTo>
                  <a:lnTo>
                    <a:pt x="202" y="133"/>
                  </a:lnTo>
                  <a:lnTo>
                    <a:pt x="20" y="133"/>
                  </a:lnTo>
                  <a:lnTo>
                    <a:pt x="20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65" name="Freeform 505">
              <a:extLst>
                <a:ext uri="{FF2B5EF4-FFF2-40B4-BE49-F238E27FC236}">
                  <a16:creationId xmlns:a16="http://schemas.microsoft.com/office/drawing/2014/main" id="{058A45A0-A5D4-412C-9D96-8D3360BE0C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2" y="2190"/>
              <a:ext cx="202" cy="594"/>
            </a:xfrm>
            <a:custGeom>
              <a:avLst/>
              <a:gdLst>
                <a:gd name="T0" fmla="*/ 202 w 202"/>
                <a:gd name="T1" fmla="*/ 594 h 594"/>
                <a:gd name="T2" fmla="*/ 0 w 202"/>
                <a:gd name="T3" fmla="*/ 594 h 594"/>
                <a:gd name="T4" fmla="*/ 0 w 202"/>
                <a:gd name="T5" fmla="*/ 175 h 594"/>
                <a:gd name="T6" fmla="*/ 184 w 202"/>
                <a:gd name="T7" fmla="*/ 175 h 594"/>
                <a:gd name="T8" fmla="*/ 184 w 202"/>
                <a:gd name="T9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594">
                  <a:moveTo>
                    <a:pt x="202" y="594"/>
                  </a:moveTo>
                  <a:lnTo>
                    <a:pt x="0" y="594"/>
                  </a:lnTo>
                  <a:lnTo>
                    <a:pt x="0" y="175"/>
                  </a:lnTo>
                  <a:lnTo>
                    <a:pt x="184" y="175"/>
                  </a:lnTo>
                  <a:lnTo>
                    <a:pt x="184" y="0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66" name="Freeform 506">
              <a:extLst>
                <a:ext uri="{FF2B5EF4-FFF2-40B4-BE49-F238E27FC236}">
                  <a16:creationId xmlns:a16="http://schemas.microsoft.com/office/drawing/2014/main" id="{26D24CEF-C4CE-4BF8-9166-1F49E6F4E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9" y="2232"/>
              <a:ext cx="202" cy="552"/>
            </a:xfrm>
            <a:custGeom>
              <a:avLst/>
              <a:gdLst>
                <a:gd name="T0" fmla="*/ 0 w 202"/>
                <a:gd name="T1" fmla="*/ 552 h 552"/>
                <a:gd name="T2" fmla="*/ 202 w 202"/>
                <a:gd name="T3" fmla="*/ 552 h 552"/>
                <a:gd name="T4" fmla="*/ 202 w 202"/>
                <a:gd name="T5" fmla="*/ 133 h 552"/>
                <a:gd name="T6" fmla="*/ 18 w 202"/>
                <a:gd name="T7" fmla="*/ 133 h 552"/>
                <a:gd name="T8" fmla="*/ 18 w 202"/>
                <a:gd name="T9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552">
                  <a:moveTo>
                    <a:pt x="0" y="552"/>
                  </a:moveTo>
                  <a:lnTo>
                    <a:pt x="202" y="552"/>
                  </a:lnTo>
                  <a:lnTo>
                    <a:pt x="202" y="133"/>
                  </a:lnTo>
                  <a:lnTo>
                    <a:pt x="18" y="133"/>
                  </a:lnTo>
                  <a:lnTo>
                    <a:pt x="18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67" name="Freeform 507">
              <a:extLst>
                <a:ext uri="{FF2B5EF4-FFF2-40B4-BE49-F238E27FC236}">
                  <a16:creationId xmlns:a16="http://schemas.microsoft.com/office/drawing/2014/main" id="{4258C67B-CA68-4FB6-B646-4136DE6CC2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17" y="2190"/>
              <a:ext cx="202" cy="594"/>
            </a:xfrm>
            <a:custGeom>
              <a:avLst/>
              <a:gdLst>
                <a:gd name="T0" fmla="*/ 202 w 202"/>
                <a:gd name="T1" fmla="*/ 594 h 594"/>
                <a:gd name="T2" fmla="*/ 0 w 202"/>
                <a:gd name="T3" fmla="*/ 594 h 594"/>
                <a:gd name="T4" fmla="*/ 0 w 202"/>
                <a:gd name="T5" fmla="*/ 175 h 594"/>
                <a:gd name="T6" fmla="*/ 184 w 202"/>
                <a:gd name="T7" fmla="*/ 175 h 594"/>
                <a:gd name="T8" fmla="*/ 184 w 202"/>
                <a:gd name="T9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594">
                  <a:moveTo>
                    <a:pt x="202" y="594"/>
                  </a:moveTo>
                  <a:lnTo>
                    <a:pt x="0" y="594"/>
                  </a:lnTo>
                  <a:lnTo>
                    <a:pt x="0" y="175"/>
                  </a:lnTo>
                  <a:lnTo>
                    <a:pt x="184" y="175"/>
                  </a:lnTo>
                  <a:lnTo>
                    <a:pt x="184" y="0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68" name="Freeform 508">
              <a:extLst>
                <a:ext uri="{FF2B5EF4-FFF2-40B4-BE49-F238E27FC236}">
                  <a16:creationId xmlns:a16="http://schemas.microsoft.com/office/drawing/2014/main" id="{7F766382-1C74-44B4-9D8F-F14225BF4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13" y="2232"/>
              <a:ext cx="204" cy="552"/>
            </a:xfrm>
            <a:custGeom>
              <a:avLst/>
              <a:gdLst>
                <a:gd name="T0" fmla="*/ 0 w 204"/>
                <a:gd name="T1" fmla="*/ 552 h 552"/>
                <a:gd name="T2" fmla="*/ 204 w 204"/>
                <a:gd name="T3" fmla="*/ 552 h 552"/>
                <a:gd name="T4" fmla="*/ 204 w 204"/>
                <a:gd name="T5" fmla="*/ 133 h 552"/>
                <a:gd name="T6" fmla="*/ 20 w 204"/>
                <a:gd name="T7" fmla="*/ 133 h 552"/>
                <a:gd name="T8" fmla="*/ 20 w 204"/>
                <a:gd name="T9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552">
                  <a:moveTo>
                    <a:pt x="0" y="552"/>
                  </a:moveTo>
                  <a:lnTo>
                    <a:pt x="204" y="552"/>
                  </a:lnTo>
                  <a:lnTo>
                    <a:pt x="204" y="133"/>
                  </a:lnTo>
                  <a:lnTo>
                    <a:pt x="20" y="133"/>
                  </a:lnTo>
                  <a:lnTo>
                    <a:pt x="20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69" name="Freeform 509">
              <a:extLst>
                <a:ext uri="{FF2B5EF4-FFF2-40B4-BE49-F238E27FC236}">
                  <a16:creationId xmlns:a16="http://schemas.microsoft.com/office/drawing/2014/main" id="{5854033A-9977-465C-8944-5585914FDB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3" y="2190"/>
              <a:ext cx="200" cy="594"/>
            </a:xfrm>
            <a:custGeom>
              <a:avLst/>
              <a:gdLst>
                <a:gd name="T0" fmla="*/ 200 w 200"/>
                <a:gd name="T1" fmla="*/ 594 h 594"/>
                <a:gd name="T2" fmla="*/ 0 w 200"/>
                <a:gd name="T3" fmla="*/ 594 h 594"/>
                <a:gd name="T4" fmla="*/ 0 w 200"/>
                <a:gd name="T5" fmla="*/ 175 h 594"/>
                <a:gd name="T6" fmla="*/ 182 w 200"/>
                <a:gd name="T7" fmla="*/ 175 h 594"/>
                <a:gd name="T8" fmla="*/ 182 w 200"/>
                <a:gd name="T9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594">
                  <a:moveTo>
                    <a:pt x="200" y="594"/>
                  </a:moveTo>
                  <a:lnTo>
                    <a:pt x="0" y="594"/>
                  </a:lnTo>
                  <a:lnTo>
                    <a:pt x="0" y="175"/>
                  </a:lnTo>
                  <a:lnTo>
                    <a:pt x="182" y="175"/>
                  </a:lnTo>
                  <a:lnTo>
                    <a:pt x="182" y="0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0" name="Freeform 510">
              <a:extLst>
                <a:ext uri="{FF2B5EF4-FFF2-40B4-BE49-F238E27FC236}">
                  <a16:creationId xmlns:a16="http://schemas.microsoft.com/office/drawing/2014/main" id="{BA0B2E33-6A4C-46B9-98BE-19D8A1F9FF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3" y="2232"/>
              <a:ext cx="208" cy="552"/>
            </a:xfrm>
            <a:custGeom>
              <a:avLst/>
              <a:gdLst>
                <a:gd name="T0" fmla="*/ 0 w 208"/>
                <a:gd name="T1" fmla="*/ 552 h 552"/>
                <a:gd name="T2" fmla="*/ 208 w 208"/>
                <a:gd name="T3" fmla="*/ 552 h 552"/>
                <a:gd name="T4" fmla="*/ 208 w 208"/>
                <a:gd name="T5" fmla="*/ 133 h 552"/>
                <a:gd name="T6" fmla="*/ 24 w 208"/>
                <a:gd name="T7" fmla="*/ 133 h 552"/>
                <a:gd name="T8" fmla="*/ 24 w 208"/>
                <a:gd name="T9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52">
                  <a:moveTo>
                    <a:pt x="0" y="552"/>
                  </a:moveTo>
                  <a:lnTo>
                    <a:pt x="208" y="552"/>
                  </a:lnTo>
                  <a:lnTo>
                    <a:pt x="208" y="133"/>
                  </a:lnTo>
                  <a:lnTo>
                    <a:pt x="24" y="133"/>
                  </a:lnTo>
                  <a:lnTo>
                    <a:pt x="24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1" name="Freeform 511">
              <a:extLst>
                <a:ext uri="{FF2B5EF4-FFF2-40B4-BE49-F238E27FC236}">
                  <a16:creationId xmlns:a16="http://schemas.microsoft.com/office/drawing/2014/main" id="{400AC5F9-B9C3-4EAE-B341-4D929F1F2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07" y="2190"/>
              <a:ext cx="196" cy="594"/>
            </a:xfrm>
            <a:custGeom>
              <a:avLst/>
              <a:gdLst>
                <a:gd name="T0" fmla="*/ 196 w 196"/>
                <a:gd name="T1" fmla="*/ 594 h 594"/>
                <a:gd name="T2" fmla="*/ 0 w 196"/>
                <a:gd name="T3" fmla="*/ 594 h 594"/>
                <a:gd name="T4" fmla="*/ 0 w 196"/>
                <a:gd name="T5" fmla="*/ 175 h 594"/>
                <a:gd name="T6" fmla="*/ 184 w 196"/>
                <a:gd name="T7" fmla="*/ 175 h 594"/>
                <a:gd name="T8" fmla="*/ 184 w 196"/>
                <a:gd name="T9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594">
                  <a:moveTo>
                    <a:pt x="196" y="594"/>
                  </a:moveTo>
                  <a:lnTo>
                    <a:pt x="0" y="594"/>
                  </a:lnTo>
                  <a:lnTo>
                    <a:pt x="0" y="175"/>
                  </a:lnTo>
                  <a:lnTo>
                    <a:pt x="184" y="175"/>
                  </a:lnTo>
                  <a:lnTo>
                    <a:pt x="184" y="0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2" name="Freeform 512">
              <a:extLst>
                <a:ext uri="{FF2B5EF4-FFF2-40B4-BE49-F238E27FC236}">
                  <a16:creationId xmlns:a16="http://schemas.microsoft.com/office/drawing/2014/main" id="{A4B85196-3F77-4078-94FB-965CA5B184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04" y="2232"/>
              <a:ext cx="202" cy="552"/>
            </a:xfrm>
            <a:custGeom>
              <a:avLst/>
              <a:gdLst>
                <a:gd name="T0" fmla="*/ 0 w 202"/>
                <a:gd name="T1" fmla="*/ 552 h 552"/>
                <a:gd name="T2" fmla="*/ 202 w 202"/>
                <a:gd name="T3" fmla="*/ 552 h 552"/>
                <a:gd name="T4" fmla="*/ 202 w 202"/>
                <a:gd name="T5" fmla="*/ 133 h 552"/>
                <a:gd name="T6" fmla="*/ 18 w 202"/>
                <a:gd name="T7" fmla="*/ 133 h 552"/>
                <a:gd name="T8" fmla="*/ 18 w 202"/>
                <a:gd name="T9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552">
                  <a:moveTo>
                    <a:pt x="0" y="552"/>
                  </a:moveTo>
                  <a:lnTo>
                    <a:pt x="202" y="552"/>
                  </a:lnTo>
                  <a:lnTo>
                    <a:pt x="202" y="133"/>
                  </a:lnTo>
                  <a:lnTo>
                    <a:pt x="18" y="133"/>
                  </a:lnTo>
                  <a:lnTo>
                    <a:pt x="18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3" name="Freeform 513">
              <a:extLst>
                <a:ext uri="{FF2B5EF4-FFF2-40B4-BE49-F238E27FC236}">
                  <a16:creationId xmlns:a16="http://schemas.microsoft.com/office/drawing/2014/main" id="{72DE5FBA-FCD8-45FC-A4B6-6ECFFE834D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01" y="2190"/>
              <a:ext cx="203" cy="594"/>
            </a:xfrm>
            <a:custGeom>
              <a:avLst/>
              <a:gdLst>
                <a:gd name="T0" fmla="*/ 203 w 203"/>
                <a:gd name="T1" fmla="*/ 594 h 594"/>
                <a:gd name="T2" fmla="*/ 0 w 203"/>
                <a:gd name="T3" fmla="*/ 594 h 594"/>
                <a:gd name="T4" fmla="*/ 0 w 203"/>
                <a:gd name="T5" fmla="*/ 175 h 594"/>
                <a:gd name="T6" fmla="*/ 185 w 203"/>
                <a:gd name="T7" fmla="*/ 175 h 594"/>
                <a:gd name="T8" fmla="*/ 185 w 203"/>
                <a:gd name="T9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594">
                  <a:moveTo>
                    <a:pt x="203" y="594"/>
                  </a:moveTo>
                  <a:lnTo>
                    <a:pt x="0" y="594"/>
                  </a:lnTo>
                  <a:lnTo>
                    <a:pt x="0" y="175"/>
                  </a:lnTo>
                  <a:lnTo>
                    <a:pt x="185" y="175"/>
                  </a:lnTo>
                  <a:lnTo>
                    <a:pt x="185" y="0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4" name="Freeform 514">
              <a:extLst>
                <a:ext uri="{FF2B5EF4-FFF2-40B4-BE49-F238E27FC236}">
                  <a16:creationId xmlns:a16="http://schemas.microsoft.com/office/drawing/2014/main" id="{F3E29A25-4C5A-4D71-864C-B985F4CD15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8" y="2232"/>
              <a:ext cx="202" cy="552"/>
            </a:xfrm>
            <a:custGeom>
              <a:avLst/>
              <a:gdLst>
                <a:gd name="T0" fmla="*/ 0 w 202"/>
                <a:gd name="T1" fmla="*/ 552 h 552"/>
                <a:gd name="T2" fmla="*/ 202 w 202"/>
                <a:gd name="T3" fmla="*/ 552 h 552"/>
                <a:gd name="T4" fmla="*/ 202 w 202"/>
                <a:gd name="T5" fmla="*/ 133 h 552"/>
                <a:gd name="T6" fmla="*/ 20 w 202"/>
                <a:gd name="T7" fmla="*/ 133 h 552"/>
                <a:gd name="T8" fmla="*/ 20 w 202"/>
                <a:gd name="T9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552">
                  <a:moveTo>
                    <a:pt x="0" y="552"/>
                  </a:moveTo>
                  <a:lnTo>
                    <a:pt x="202" y="552"/>
                  </a:lnTo>
                  <a:lnTo>
                    <a:pt x="202" y="133"/>
                  </a:lnTo>
                  <a:lnTo>
                    <a:pt x="20" y="133"/>
                  </a:lnTo>
                  <a:lnTo>
                    <a:pt x="20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5" name="Freeform 515">
              <a:extLst>
                <a:ext uri="{FF2B5EF4-FFF2-40B4-BE49-F238E27FC236}">
                  <a16:creationId xmlns:a16="http://schemas.microsoft.com/office/drawing/2014/main" id="{6459A277-E6A0-41A4-9B40-401DC07C4B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190"/>
              <a:ext cx="206" cy="594"/>
            </a:xfrm>
            <a:custGeom>
              <a:avLst/>
              <a:gdLst>
                <a:gd name="T0" fmla="*/ 206 w 206"/>
                <a:gd name="T1" fmla="*/ 594 h 594"/>
                <a:gd name="T2" fmla="*/ 0 w 206"/>
                <a:gd name="T3" fmla="*/ 594 h 594"/>
                <a:gd name="T4" fmla="*/ 0 w 206"/>
                <a:gd name="T5" fmla="*/ 175 h 594"/>
                <a:gd name="T6" fmla="*/ 184 w 206"/>
                <a:gd name="T7" fmla="*/ 175 h 594"/>
                <a:gd name="T8" fmla="*/ 184 w 206"/>
                <a:gd name="T9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594">
                  <a:moveTo>
                    <a:pt x="206" y="594"/>
                  </a:moveTo>
                  <a:lnTo>
                    <a:pt x="0" y="594"/>
                  </a:lnTo>
                  <a:lnTo>
                    <a:pt x="0" y="175"/>
                  </a:lnTo>
                  <a:lnTo>
                    <a:pt x="184" y="175"/>
                  </a:lnTo>
                  <a:lnTo>
                    <a:pt x="184" y="0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6" name="Freeform 516">
              <a:extLst>
                <a:ext uri="{FF2B5EF4-FFF2-40B4-BE49-F238E27FC236}">
                  <a16:creationId xmlns:a16="http://schemas.microsoft.com/office/drawing/2014/main" id="{2CA6BA1F-30A5-4703-8E7D-710914BB16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24" y="1528"/>
              <a:ext cx="203" cy="1256"/>
            </a:xfrm>
            <a:custGeom>
              <a:avLst/>
              <a:gdLst>
                <a:gd name="T0" fmla="*/ 0 w 203"/>
                <a:gd name="T1" fmla="*/ 1256 h 1256"/>
                <a:gd name="T2" fmla="*/ 203 w 203"/>
                <a:gd name="T3" fmla="*/ 1256 h 1256"/>
                <a:gd name="T4" fmla="*/ 203 w 203"/>
                <a:gd name="T5" fmla="*/ 837 h 1256"/>
                <a:gd name="T6" fmla="*/ 18 w 203"/>
                <a:gd name="T7" fmla="*/ 837 h 1256"/>
                <a:gd name="T8" fmla="*/ 18 w 203"/>
                <a:gd name="T9" fmla="*/ 0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1256">
                  <a:moveTo>
                    <a:pt x="0" y="1256"/>
                  </a:moveTo>
                  <a:lnTo>
                    <a:pt x="203" y="1256"/>
                  </a:lnTo>
                  <a:lnTo>
                    <a:pt x="203" y="837"/>
                  </a:lnTo>
                  <a:lnTo>
                    <a:pt x="18" y="837"/>
                  </a:lnTo>
                  <a:lnTo>
                    <a:pt x="18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7" name="Freeform 517">
              <a:extLst>
                <a:ext uri="{FF2B5EF4-FFF2-40B4-BE49-F238E27FC236}">
                  <a16:creationId xmlns:a16="http://schemas.microsoft.com/office/drawing/2014/main" id="{306480EE-F089-45DE-9441-687BFBF60D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2" y="2198"/>
              <a:ext cx="202" cy="586"/>
            </a:xfrm>
            <a:custGeom>
              <a:avLst/>
              <a:gdLst>
                <a:gd name="T0" fmla="*/ 202 w 202"/>
                <a:gd name="T1" fmla="*/ 586 h 586"/>
                <a:gd name="T2" fmla="*/ 0 w 202"/>
                <a:gd name="T3" fmla="*/ 586 h 586"/>
                <a:gd name="T4" fmla="*/ 0 w 202"/>
                <a:gd name="T5" fmla="*/ 167 h 586"/>
                <a:gd name="T6" fmla="*/ 184 w 202"/>
                <a:gd name="T7" fmla="*/ 167 h 586"/>
                <a:gd name="T8" fmla="*/ 184 w 202"/>
                <a:gd name="T9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586">
                  <a:moveTo>
                    <a:pt x="202" y="586"/>
                  </a:moveTo>
                  <a:lnTo>
                    <a:pt x="0" y="586"/>
                  </a:lnTo>
                  <a:lnTo>
                    <a:pt x="0" y="167"/>
                  </a:lnTo>
                  <a:lnTo>
                    <a:pt x="184" y="167"/>
                  </a:lnTo>
                  <a:lnTo>
                    <a:pt x="184" y="0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8" name="Freeform 518">
              <a:extLst>
                <a:ext uri="{FF2B5EF4-FFF2-40B4-BE49-F238E27FC236}">
                  <a16:creationId xmlns:a16="http://schemas.microsoft.com/office/drawing/2014/main" id="{369AC177-B824-4ECD-85E5-F5BA4B630E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6" y="1642"/>
              <a:ext cx="776" cy="111"/>
            </a:xfrm>
            <a:custGeom>
              <a:avLst/>
              <a:gdLst>
                <a:gd name="T0" fmla="*/ 0 w 776"/>
                <a:gd name="T1" fmla="*/ 111 h 111"/>
                <a:gd name="T2" fmla="*/ 0 w 776"/>
                <a:gd name="T3" fmla="*/ 0 h 111"/>
                <a:gd name="T4" fmla="*/ 668 w 776"/>
                <a:gd name="T5" fmla="*/ 0 h 111"/>
                <a:gd name="T6" fmla="*/ 668 w 776"/>
                <a:gd name="T7" fmla="*/ 93 h 111"/>
                <a:gd name="T8" fmla="*/ 776 w 776"/>
                <a:gd name="T9" fmla="*/ 9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6" h="111">
                  <a:moveTo>
                    <a:pt x="0" y="111"/>
                  </a:moveTo>
                  <a:lnTo>
                    <a:pt x="0" y="0"/>
                  </a:lnTo>
                  <a:lnTo>
                    <a:pt x="668" y="0"/>
                  </a:lnTo>
                  <a:lnTo>
                    <a:pt x="668" y="93"/>
                  </a:lnTo>
                  <a:lnTo>
                    <a:pt x="776" y="93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9" name="Freeform 519">
              <a:extLst>
                <a:ext uri="{FF2B5EF4-FFF2-40B4-BE49-F238E27FC236}">
                  <a16:creationId xmlns:a16="http://schemas.microsoft.com/office/drawing/2014/main" id="{98C01A71-3358-40EA-9CF8-6AA5039AD2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6" y="1747"/>
              <a:ext cx="1360" cy="110"/>
            </a:xfrm>
            <a:custGeom>
              <a:avLst/>
              <a:gdLst>
                <a:gd name="T0" fmla="*/ 0 w 1360"/>
                <a:gd name="T1" fmla="*/ 0 h 110"/>
                <a:gd name="T2" fmla="*/ 0 w 1360"/>
                <a:gd name="T3" fmla="*/ 110 h 110"/>
                <a:gd name="T4" fmla="*/ 668 w 1360"/>
                <a:gd name="T5" fmla="*/ 110 h 110"/>
                <a:gd name="T6" fmla="*/ 668 w 1360"/>
                <a:gd name="T7" fmla="*/ 24 h 110"/>
                <a:gd name="T8" fmla="*/ 1360 w 1360"/>
                <a:gd name="T9" fmla="*/ 2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0" h="110">
                  <a:moveTo>
                    <a:pt x="0" y="0"/>
                  </a:moveTo>
                  <a:lnTo>
                    <a:pt x="0" y="110"/>
                  </a:lnTo>
                  <a:lnTo>
                    <a:pt x="668" y="110"/>
                  </a:lnTo>
                  <a:lnTo>
                    <a:pt x="668" y="24"/>
                  </a:lnTo>
                  <a:lnTo>
                    <a:pt x="1360" y="24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0" name="Freeform 520">
              <a:extLst>
                <a:ext uri="{FF2B5EF4-FFF2-40B4-BE49-F238E27FC236}">
                  <a16:creationId xmlns:a16="http://schemas.microsoft.com/office/drawing/2014/main" id="{6C3A9CC6-1A8F-4980-86E9-B86F055E95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2" y="942"/>
              <a:ext cx="366" cy="219"/>
            </a:xfrm>
            <a:custGeom>
              <a:avLst/>
              <a:gdLst>
                <a:gd name="T0" fmla="*/ 338 w 366"/>
                <a:gd name="T1" fmla="*/ 0 h 219"/>
                <a:gd name="T2" fmla="*/ 0 w 366"/>
                <a:gd name="T3" fmla="*/ 0 h 219"/>
                <a:gd name="T4" fmla="*/ 0 w 366"/>
                <a:gd name="T5" fmla="*/ 219 h 219"/>
                <a:gd name="T6" fmla="*/ 366 w 366"/>
                <a:gd name="T7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6" h="219">
                  <a:moveTo>
                    <a:pt x="338" y="0"/>
                  </a:moveTo>
                  <a:lnTo>
                    <a:pt x="0" y="0"/>
                  </a:lnTo>
                  <a:lnTo>
                    <a:pt x="0" y="219"/>
                  </a:lnTo>
                  <a:lnTo>
                    <a:pt x="366" y="219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1" name="Freeform 521">
              <a:extLst>
                <a:ext uri="{FF2B5EF4-FFF2-40B4-BE49-F238E27FC236}">
                  <a16:creationId xmlns:a16="http://schemas.microsoft.com/office/drawing/2014/main" id="{6F6F9306-5514-44E8-AB20-D27697A965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4" y="942"/>
              <a:ext cx="343" cy="219"/>
            </a:xfrm>
            <a:custGeom>
              <a:avLst/>
              <a:gdLst>
                <a:gd name="T0" fmla="*/ 28 w 343"/>
                <a:gd name="T1" fmla="*/ 219 h 219"/>
                <a:gd name="T2" fmla="*/ 343 w 343"/>
                <a:gd name="T3" fmla="*/ 219 h 219"/>
                <a:gd name="T4" fmla="*/ 343 w 343"/>
                <a:gd name="T5" fmla="*/ 0 h 219"/>
                <a:gd name="T6" fmla="*/ 0 w 343"/>
                <a:gd name="T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3" h="219">
                  <a:moveTo>
                    <a:pt x="28" y="219"/>
                  </a:moveTo>
                  <a:lnTo>
                    <a:pt x="343" y="219"/>
                  </a:lnTo>
                  <a:lnTo>
                    <a:pt x="343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2" name="Freeform 522">
              <a:extLst>
                <a:ext uri="{FF2B5EF4-FFF2-40B4-BE49-F238E27FC236}">
                  <a16:creationId xmlns:a16="http://schemas.microsoft.com/office/drawing/2014/main" id="{CF7FF2A9-4BCA-4A87-A359-5F5822958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2" y="1311"/>
              <a:ext cx="380" cy="217"/>
            </a:xfrm>
            <a:custGeom>
              <a:avLst/>
              <a:gdLst>
                <a:gd name="T0" fmla="*/ 380 w 380"/>
                <a:gd name="T1" fmla="*/ 0 h 217"/>
                <a:gd name="T2" fmla="*/ 0 w 380"/>
                <a:gd name="T3" fmla="*/ 0 h 217"/>
                <a:gd name="T4" fmla="*/ 0 w 380"/>
                <a:gd name="T5" fmla="*/ 217 h 217"/>
                <a:gd name="T6" fmla="*/ 344 w 380"/>
                <a:gd name="T7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0" h="217">
                  <a:moveTo>
                    <a:pt x="380" y="0"/>
                  </a:moveTo>
                  <a:lnTo>
                    <a:pt x="0" y="0"/>
                  </a:lnTo>
                  <a:lnTo>
                    <a:pt x="0" y="217"/>
                  </a:lnTo>
                  <a:lnTo>
                    <a:pt x="344" y="217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3" name="Freeform 523">
              <a:extLst>
                <a:ext uri="{FF2B5EF4-FFF2-40B4-BE49-F238E27FC236}">
                  <a16:creationId xmlns:a16="http://schemas.microsoft.com/office/drawing/2014/main" id="{FE0D6A44-A90C-421F-8BB3-F8D7209FD9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00" y="1311"/>
              <a:ext cx="337" cy="217"/>
            </a:xfrm>
            <a:custGeom>
              <a:avLst/>
              <a:gdLst>
                <a:gd name="T0" fmla="*/ 42 w 337"/>
                <a:gd name="T1" fmla="*/ 217 h 217"/>
                <a:gd name="T2" fmla="*/ 337 w 337"/>
                <a:gd name="T3" fmla="*/ 217 h 217"/>
                <a:gd name="T4" fmla="*/ 337 w 337"/>
                <a:gd name="T5" fmla="*/ 0 h 217"/>
                <a:gd name="T6" fmla="*/ 0 w 337"/>
                <a:gd name="T7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217">
                  <a:moveTo>
                    <a:pt x="42" y="217"/>
                  </a:moveTo>
                  <a:lnTo>
                    <a:pt x="337" y="217"/>
                  </a:lnTo>
                  <a:lnTo>
                    <a:pt x="337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4" name="Line 524">
              <a:extLst>
                <a:ext uri="{FF2B5EF4-FFF2-40B4-BE49-F238E27FC236}">
                  <a16:creationId xmlns:a16="http://schemas.microsoft.com/office/drawing/2014/main" id="{FAA9E99C-5C7C-433E-BDDD-B5F6743D5E9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06" y="1528"/>
              <a:ext cx="0" cy="245"/>
            </a:xfrm>
            <a:prstGeom prst="line">
              <a:avLst/>
            </a:pr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5" name="Line 525">
              <a:extLst>
                <a:ext uri="{FF2B5EF4-FFF2-40B4-BE49-F238E27FC236}">
                  <a16:creationId xmlns:a16="http://schemas.microsoft.com/office/drawing/2014/main" id="{C8D629A1-A0C5-4F2C-9362-4F78F6BA41C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137" y="1420"/>
              <a:ext cx="260" cy="0"/>
            </a:xfrm>
            <a:prstGeom prst="line">
              <a:avLst/>
            </a:pr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6" name="Line 526">
              <a:extLst>
                <a:ext uri="{FF2B5EF4-FFF2-40B4-BE49-F238E27FC236}">
                  <a16:creationId xmlns:a16="http://schemas.microsoft.com/office/drawing/2014/main" id="{D19D0D7C-5D72-4B02-A15E-E0F9A17CC1C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327" y="2194"/>
              <a:ext cx="4953" cy="0"/>
            </a:xfrm>
            <a:prstGeom prst="line">
              <a:avLst/>
            </a:pr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8" name="Line 548">
              <a:extLst>
                <a:ext uri="{FF2B5EF4-FFF2-40B4-BE49-F238E27FC236}">
                  <a16:creationId xmlns:a16="http://schemas.microsoft.com/office/drawing/2014/main" id="{686EBDA6-3238-498B-A119-DC63847F5AA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2216" y="1046"/>
              <a:ext cx="242" cy="0"/>
            </a:xfrm>
            <a:prstGeom prst="line">
              <a:avLst/>
            </a:pr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9" name="Line 549">
              <a:extLst>
                <a:ext uri="{FF2B5EF4-FFF2-40B4-BE49-F238E27FC236}">
                  <a16:creationId xmlns:a16="http://schemas.microsoft.com/office/drawing/2014/main" id="{37ADFCDA-1FE2-42B6-B3BE-A91416425C6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222" y="1046"/>
              <a:ext cx="0" cy="1148"/>
            </a:xfrm>
            <a:prstGeom prst="line">
              <a:avLst/>
            </a:pr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0" name="Freeform 550">
              <a:extLst>
                <a:ext uri="{FF2B5EF4-FFF2-40B4-BE49-F238E27FC236}">
                  <a16:creationId xmlns:a16="http://schemas.microsoft.com/office/drawing/2014/main" id="{B7E95C3B-F2B3-4FFD-849F-2F8658FA01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30" y="2232"/>
              <a:ext cx="202" cy="552"/>
            </a:xfrm>
            <a:custGeom>
              <a:avLst/>
              <a:gdLst>
                <a:gd name="T0" fmla="*/ 0 w 202"/>
                <a:gd name="T1" fmla="*/ 552 h 552"/>
                <a:gd name="T2" fmla="*/ 202 w 202"/>
                <a:gd name="T3" fmla="*/ 552 h 552"/>
                <a:gd name="T4" fmla="*/ 202 w 202"/>
                <a:gd name="T5" fmla="*/ 133 h 552"/>
                <a:gd name="T6" fmla="*/ 18 w 202"/>
                <a:gd name="T7" fmla="*/ 133 h 552"/>
                <a:gd name="T8" fmla="*/ 18 w 202"/>
                <a:gd name="T9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552">
                  <a:moveTo>
                    <a:pt x="0" y="552"/>
                  </a:moveTo>
                  <a:lnTo>
                    <a:pt x="202" y="552"/>
                  </a:lnTo>
                  <a:lnTo>
                    <a:pt x="202" y="133"/>
                  </a:lnTo>
                  <a:lnTo>
                    <a:pt x="18" y="133"/>
                  </a:lnTo>
                  <a:lnTo>
                    <a:pt x="18" y="0"/>
                  </a:lnTo>
                </a:path>
              </a:pathLst>
            </a:custGeom>
            <a:noFill/>
            <a:ln w="12700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1" name="Freeform 551">
              <a:extLst>
                <a:ext uri="{FF2B5EF4-FFF2-40B4-BE49-F238E27FC236}">
                  <a16:creationId xmlns:a16="http://schemas.microsoft.com/office/drawing/2014/main" id="{2B01172F-5E5C-493D-9B8D-1BAFF4E02B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8" y="2190"/>
              <a:ext cx="200" cy="594"/>
            </a:xfrm>
            <a:custGeom>
              <a:avLst/>
              <a:gdLst>
                <a:gd name="T0" fmla="*/ 200 w 200"/>
                <a:gd name="T1" fmla="*/ 594 h 594"/>
                <a:gd name="T2" fmla="*/ 0 w 200"/>
                <a:gd name="T3" fmla="*/ 594 h 594"/>
                <a:gd name="T4" fmla="*/ 0 w 200"/>
                <a:gd name="T5" fmla="*/ 175 h 594"/>
                <a:gd name="T6" fmla="*/ 184 w 200"/>
                <a:gd name="T7" fmla="*/ 175 h 594"/>
                <a:gd name="T8" fmla="*/ 184 w 200"/>
                <a:gd name="T9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594">
                  <a:moveTo>
                    <a:pt x="200" y="594"/>
                  </a:moveTo>
                  <a:lnTo>
                    <a:pt x="0" y="594"/>
                  </a:lnTo>
                  <a:lnTo>
                    <a:pt x="0" y="175"/>
                  </a:lnTo>
                  <a:lnTo>
                    <a:pt x="184" y="175"/>
                  </a:lnTo>
                  <a:lnTo>
                    <a:pt x="184" y="0"/>
                  </a:lnTo>
                </a:path>
              </a:pathLst>
            </a:cu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31" name="Line 625">
            <a:extLst>
              <a:ext uri="{FF2B5EF4-FFF2-40B4-BE49-F238E27FC236}">
                <a16:creationId xmlns:a16="http://schemas.microsoft.com/office/drawing/2014/main" id="{9A041320-99E6-4E99-B653-FB63D68CC71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66950" y="1447350"/>
            <a:ext cx="282575" cy="0"/>
          </a:xfrm>
          <a:prstGeom prst="line">
            <a:avLst/>
          </a:prstGeom>
          <a:noFill/>
          <a:ln w="12700" cap="flat">
            <a:solidFill>
              <a:srgbClr val="E3061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32" name="Line 626">
            <a:extLst>
              <a:ext uri="{FF2B5EF4-FFF2-40B4-BE49-F238E27FC236}">
                <a16:creationId xmlns:a16="http://schemas.microsoft.com/office/drawing/2014/main" id="{11F5CE46-C4C7-418E-8162-F078E814950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66950" y="1588638"/>
            <a:ext cx="282575" cy="0"/>
          </a:xfrm>
          <a:prstGeom prst="line">
            <a:avLst/>
          </a:prstGeom>
          <a:noFill/>
          <a:ln w="12700" cap="flat">
            <a:solidFill>
              <a:srgbClr val="76777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64" name="TekstSylinder 663">
            <a:extLst>
              <a:ext uri="{FF2B5EF4-FFF2-40B4-BE49-F238E27FC236}">
                <a16:creationId xmlns:a16="http://schemas.microsoft.com/office/drawing/2014/main" id="{F775C352-4B1F-499D-8AA9-2C78B5358210}"/>
              </a:ext>
            </a:extLst>
          </p:cNvPr>
          <p:cNvSpPr txBox="1"/>
          <p:nvPr userDrawn="1"/>
        </p:nvSpPr>
        <p:spPr>
          <a:xfrm>
            <a:off x="606900" y="1487023"/>
            <a:ext cx="1066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700" b="1" dirty="0"/>
              <a:t>Administrativ linje</a:t>
            </a:r>
          </a:p>
        </p:txBody>
      </p:sp>
      <p:sp>
        <p:nvSpPr>
          <p:cNvPr id="663" name="TekstSylinder 662">
            <a:extLst>
              <a:ext uri="{FF2B5EF4-FFF2-40B4-BE49-F238E27FC236}">
                <a16:creationId xmlns:a16="http://schemas.microsoft.com/office/drawing/2014/main" id="{D6F5613B-02DC-4A2E-BB71-41CACFBF1A8E}"/>
              </a:ext>
            </a:extLst>
          </p:cNvPr>
          <p:cNvSpPr txBox="1"/>
          <p:nvPr userDrawn="1"/>
        </p:nvSpPr>
        <p:spPr>
          <a:xfrm>
            <a:off x="607693" y="1344512"/>
            <a:ext cx="1066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700" b="1" dirty="0"/>
              <a:t>Faglig linje</a:t>
            </a:r>
          </a:p>
        </p:txBody>
      </p:sp>
      <p:sp>
        <p:nvSpPr>
          <p:cNvPr id="674" name="TekstSylinder 673">
            <a:extLst>
              <a:ext uri="{FF2B5EF4-FFF2-40B4-BE49-F238E27FC236}">
                <a16:creationId xmlns:a16="http://schemas.microsoft.com/office/drawing/2014/main" id="{4A116EF1-9015-4FBA-A9A3-7F62FF0A3E77}"/>
              </a:ext>
            </a:extLst>
          </p:cNvPr>
          <p:cNvSpPr txBox="1"/>
          <p:nvPr userDrawn="1"/>
        </p:nvSpPr>
        <p:spPr>
          <a:xfrm>
            <a:off x="3348588" y="3656163"/>
            <a:ext cx="8045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b="1" dirty="0"/>
              <a:t>Det</a:t>
            </a:r>
            <a:br>
              <a:rPr lang="nb-NO" sz="600" b="1" dirty="0"/>
            </a:br>
            <a:r>
              <a:rPr lang="nb-NO" sz="600" b="1" dirty="0"/>
              <a:t>matematisk-</a:t>
            </a:r>
            <a:br>
              <a:rPr lang="nb-NO" sz="600" b="1" dirty="0"/>
            </a:br>
            <a:r>
              <a:rPr lang="nb-NO" sz="600" b="1" dirty="0"/>
              <a:t>natur-</a:t>
            </a:r>
            <a:br>
              <a:rPr lang="nb-NO" sz="600" b="1" dirty="0"/>
            </a:br>
            <a:r>
              <a:rPr lang="nb-NO" sz="600" b="1" dirty="0"/>
              <a:t>vitenskapelige</a:t>
            </a:r>
            <a:br>
              <a:rPr lang="nb-NO" sz="600" b="1" dirty="0"/>
            </a:br>
            <a:r>
              <a:rPr lang="nb-NO" sz="600" b="1" dirty="0"/>
              <a:t>fakultet</a:t>
            </a:r>
          </a:p>
        </p:txBody>
      </p:sp>
    </p:spTree>
    <p:extLst>
      <p:ext uri="{BB962C8B-B14F-4D97-AF65-F5344CB8AC3E}">
        <p14:creationId xmlns:p14="http://schemas.microsoft.com/office/powerpoint/2010/main" val="3827971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76072" y="1655624"/>
            <a:ext cx="3780473" cy="284493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830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8302" y="1655624"/>
            <a:ext cx="3780473" cy="284493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58165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30822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8668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4FFB712-75BC-4D8A-9F03-5DE06AC0F656}"/>
              </a:ext>
            </a:extLst>
          </p:cNvPr>
          <p:cNvSpPr/>
          <p:nvPr userDrawn="1"/>
        </p:nvSpPr>
        <p:spPr>
          <a:xfrm>
            <a:off x="0" y="1121728"/>
            <a:ext cx="9144000" cy="402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810875"/>
            <a:ext cx="6858000" cy="987362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848487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3C2EC2E-5456-4E5F-AAB0-03A344E93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98D3DB3-BBDB-4B1B-982C-83905D3DA3DB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315762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A37F43B-F1A0-483B-B249-5415C95CC4A9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774449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lt1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4D8FB27-CE68-422A-A9BC-E4DFC1C78EB2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Det matematisk-naturvitenskapelige fakultet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0632C142-FF98-448E-B10F-A07DAF8BD8F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7429AD1-9E8C-432A-ADEA-940F2C9FA3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D52B2C8-67F2-4286-B661-123A60E30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AA88129-EDC5-4DB1-A694-937E1C939B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C4B4230B-1B71-4B30-A1EC-9583A28FDA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2711C51-4BC8-4FFB-ABE7-2F0C57A025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2495EDD-F3D8-410F-9F7F-0F76A4B5FF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40530426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helor + masterside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7178" y="478512"/>
            <a:ext cx="5549645" cy="33855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3AD16D57-1AFE-46F4-AA14-5BBFD32F0F27}"/>
              </a:ext>
            </a:extLst>
          </p:cNvPr>
          <p:cNvCxnSpPr/>
          <p:nvPr userDrawn="1"/>
        </p:nvCxnSpPr>
        <p:spPr>
          <a:xfrm>
            <a:off x="4374547" y="900113"/>
            <a:ext cx="3600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47986A5-43DC-4CC7-A6ED-EDFCDDF24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095" y="200814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34AFEC42-CE31-45F9-8B0C-52ED34283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094" y="1260157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1" name="Plassholder for bilde 9">
            <a:extLst>
              <a:ext uri="{FF2B5EF4-FFF2-40B4-BE49-F238E27FC236}">
                <a16:creationId xmlns:a16="http://schemas.microsoft.com/office/drawing/2014/main" id="{33C13BA0-5FE4-4EBC-A2B0-8A8DF95BFA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6094" y="2340293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2" name="Plassholder for bilde 9">
            <a:extLst>
              <a:ext uri="{FF2B5EF4-FFF2-40B4-BE49-F238E27FC236}">
                <a16:creationId xmlns:a16="http://schemas.microsoft.com/office/drawing/2014/main" id="{37DBB6AA-88FD-4D84-BF9D-B443035595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6093" y="3445631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6C799375-D81D-4227-B377-995FE8C9B0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6093" y="3088280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5E80FC38-6C0E-4B3A-BF08-85BE7BB535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6093" y="419888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783CABCE-BAEA-469D-80E2-F71CCAD189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12301" y="200814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22" name="Plassholder for bilde 9">
            <a:extLst>
              <a:ext uri="{FF2B5EF4-FFF2-40B4-BE49-F238E27FC236}">
                <a16:creationId xmlns:a16="http://schemas.microsoft.com/office/drawing/2014/main" id="{76247A4F-AD70-4A8A-A256-274B1573DEB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12301" y="1260157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3" name="Plassholder for bilde 9">
            <a:extLst>
              <a:ext uri="{FF2B5EF4-FFF2-40B4-BE49-F238E27FC236}">
                <a16:creationId xmlns:a16="http://schemas.microsoft.com/office/drawing/2014/main" id="{59570DE2-1CC4-4FF7-A8D4-214D9CAD7E9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412301" y="2340293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4" name="Plassholder for bilde 9">
            <a:extLst>
              <a:ext uri="{FF2B5EF4-FFF2-40B4-BE49-F238E27FC236}">
                <a16:creationId xmlns:a16="http://schemas.microsoft.com/office/drawing/2014/main" id="{9E37E194-45D1-4074-BE01-FEE143F6112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412301" y="3445631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5" name="Plassholder for tekst 7">
            <a:extLst>
              <a:ext uri="{FF2B5EF4-FFF2-40B4-BE49-F238E27FC236}">
                <a16:creationId xmlns:a16="http://schemas.microsoft.com/office/drawing/2014/main" id="{D49E4D0D-46E8-472A-BAE9-BF445B3D6D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2301" y="3088280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26" name="Plassholder for tekst 7">
            <a:extLst>
              <a:ext uri="{FF2B5EF4-FFF2-40B4-BE49-F238E27FC236}">
                <a16:creationId xmlns:a16="http://schemas.microsoft.com/office/drawing/2014/main" id="{2B33A2BE-ADAB-4563-8F50-1F8578B10E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12301" y="419888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27" name="Plassholder for tekst 7">
            <a:extLst>
              <a:ext uri="{FF2B5EF4-FFF2-40B4-BE49-F238E27FC236}">
                <a16:creationId xmlns:a16="http://schemas.microsoft.com/office/drawing/2014/main" id="{72C22B59-3B9B-4D88-A412-B92606AA62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68509" y="200814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28" name="Plassholder for bilde 9">
            <a:extLst>
              <a:ext uri="{FF2B5EF4-FFF2-40B4-BE49-F238E27FC236}">
                <a16:creationId xmlns:a16="http://schemas.microsoft.com/office/drawing/2014/main" id="{3936C25F-B2DC-43CF-AF85-55D3B38AC1B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068509" y="1260157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9" name="Plassholder for bilde 9">
            <a:extLst>
              <a:ext uri="{FF2B5EF4-FFF2-40B4-BE49-F238E27FC236}">
                <a16:creationId xmlns:a16="http://schemas.microsoft.com/office/drawing/2014/main" id="{847A8B78-F92F-44D7-8A77-3C27A62213F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68509" y="2340293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0" name="Plassholder for bilde 9">
            <a:extLst>
              <a:ext uri="{FF2B5EF4-FFF2-40B4-BE49-F238E27FC236}">
                <a16:creationId xmlns:a16="http://schemas.microsoft.com/office/drawing/2014/main" id="{7A95E139-1C87-4C8E-AED7-FEEA314CBD6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068509" y="3445631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1" name="Plassholder for tekst 7">
            <a:extLst>
              <a:ext uri="{FF2B5EF4-FFF2-40B4-BE49-F238E27FC236}">
                <a16:creationId xmlns:a16="http://schemas.microsoft.com/office/drawing/2014/main" id="{94DDB68F-9AB0-4DA2-AD51-690311DD07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68509" y="3088280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32" name="Plassholder for tekst 7">
            <a:extLst>
              <a:ext uri="{FF2B5EF4-FFF2-40B4-BE49-F238E27FC236}">
                <a16:creationId xmlns:a16="http://schemas.microsoft.com/office/drawing/2014/main" id="{BBB05A95-30CC-44EB-A891-D7A3D66FFE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68509" y="419888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33" name="Plassholder for tekst 7">
            <a:extLst>
              <a:ext uri="{FF2B5EF4-FFF2-40B4-BE49-F238E27FC236}">
                <a16:creationId xmlns:a16="http://schemas.microsoft.com/office/drawing/2014/main" id="{AB0EB858-9A03-4B28-9B5D-EC1066C8062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24715" y="200814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34" name="Plassholder for bilde 9">
            <a:extLst>
              <a:ext uri="{FF2B5EF4-FFF2-40B4-BE49-F238E27FC236}">
                <a16:creationId xmlns:a16="http://schemas.microsoft.com/office/drawing/2014/main" id="{72EE9EFB-C710-4DCA-BD3E-CF868B6A121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24715" y="1260157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5" name="Plassholder for bilde 9">
            <a:extLst>
              <a:ext uri="{FF2B5EF4-FFF2-40B4-BE49-F238E27FC236}">
                <a16:creationId xmlns:a16="http://schemas.microsoft.com/office/drawing/2014/main" id="{0C9FB065-8E41-4524-892C-2A21F68AB4B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24715" y="2340293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6" name="Plassholder for bilde 9">
            <a:extLst>
              <a:ext uri="{FF2B5EF4-FFF2-40B4-BE49-F238E27FC236}">
                <a16:creationId xmlns:a16="http://schemas.microsoft.com/office/drawing/2014/main" id="{B0B43E14-F047-4563-B456-361904723D9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724715" y="3445631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7" name="Plassholder for tekst 7">
            <a:extLst>
              <a:ext uri="{FF2B5EF4-FFF2-40B4-BE49-F238E27FC236}">
                <a16:creationId xmlns:a16="http://schemas.microsoft.com/office/drawing/2014/main" id="{3808EC0F-7A85-4D47-AD40-488217499B7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24715" y="3088280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38" name="Plassholder for tekst 7">
            <a:extLst>
              <a:ext uri="{FF2B5EF4-FFF2-40B4-BE49-F238E27FC236}">
                <a16:creationId xmlns:a16="http://schemas.microsoft.com/office/drawing/2014/main" id="{BFC4055D-1B78-4E83-85C0-79D0B96F3A7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24715" y="419888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39" name="Plassholder for tekst 7">
            <a:extLst>
              <a:ext uri="{FF2B5EF4-FFF2-40B4-BE49-F238E27FC236}">
                <a16:creationId xmlns:a16="http://schemas.microsoft.com/office/drawing/2014/main" id="{59DB139E-6810-44FB-92CE-46948C68D21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25773" y="200814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40" name="Plassholder for bilde 9">
            <a:extLst>
              <a:ext uri="{FF2B5EF4-FFF2-40B4-BE49-F238E27FC236}">
                <a16:creationId xmlns:a16="http://schemas.microsoft.com/office/drawing/2014/main" id="{9D1B4F5B-3604-4D3F-807F-A62CEB02980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325772" y="1260157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1" name="Plassholder for bilde 9">
            <a:extLst>
              <a:ext uri="{FF2B5EF4-FFF2-40B4-BE49-F238E27FC236}">
                <a16:creationId xmlns:a16="http://schemas.microsoft.com/office/drawing/2014/main" id="{B3B300AF-56EF-4429-8C0D-655F0B98E6C8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325772" y="2340293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2" name="Plassholder for bilde 9">
            <a:extLst>
              <a:ext uri="{FF2B5EF4-FFF2-40B4-BE49-F238E27FC236}">
                <a16:creationId xmlns:a16="http://schemas.microsoft.com/office/drawing/2014/main" id="{722664CC-6949-443B-A0F4-C43A3E3128C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325771" y="3445631"/>
            <a:ext cx="1062133" cy="720090"/>
          </a:xfrm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3" name="Plassholder for tekst 7">
            <a:extLst>
              <a:ext uri="{FF2B5EF4-FFF2-40B4-BE49-F238E27FC236}">
                <a16:creationId xmlns:a16="http://schemas.microsoft.com/office/drawing/2014/main" id="{B9CBB379-1AD7-488F-AF4F-3FFB0A4D67D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325771" y="3088280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sp>
        <p:nvSpPr>
          <p:cNvPr id="44" name="Plassholder for tekst 7">
            <a:extLst>
              <a:ext uri="{FF2B5EF4-FFF2-40B4-BE49-F238E27FC236}">
                <a16:creationId xmlns:a16="http://schemas.microsoft.com/office/drawing/2014/main" id="{48545B9B-F426-4E3A-A681-BF6D205B66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25771" y="4198885"/>
            <a:ext cx="1062133" cy="2880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Fag/linje</a:t>
            </a:r>
          </a:p>
        </p:txBody>
      </p:sp>
      <p:pic>
        <p:nvPicPr>
          <p:cNvPr id="46" name="Bilde 45">
            <a:extLst>
              <a:ext uri="{FF2B5EF4-FFF2-40B4-BE49-F238E27FC236}">
                <a16:creationId xmlns:a16="http://schemas.microsoft.com/office/drawing/2014/main" id="{0EA9BF60-F659-4D9A-B87F-953A1698B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4" y="360045"/>
            <a:ext cx="954026" cy="97536"/>
          </a:xfrm>
          <a:prstGeom prst="rect">
            <a:avLst/>
          </a:prstGeom>
        </p:spPr>
      </p:pic>
      <p:sp>
        <p:nvSpPr>
          <p:cNvPr id="47" name="TekstSylinder 46">
            <a:extLst>
              <a:ext uri="{FF2B5EF4-FFF2-40B4-BE49-F238E27FC236}">
                <a16:creationId xmlns:a16="http://schemas.microsoft.com/office/drawing/2014/main" id="{BE8CDA6D-3F96-44C5-B32C-18ADD2A819C6}"/>
              </a:ext>
            </a:extLst>
          </p:cNvPr>
          <p:cNvSpPr txBox="1"/>
          <p:nvPr userDrawn="1"/>
        </p:nvSpPr>
        <p:spPr>
          <a:xfrm>
            <a:off x="756094" y="540068"/>
            <a:ext cx="4726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700" dirty="0">
                <a:solidFill>
                  <a:srgbClr val="EA5237"/>
                </a:solidFill>
              </a:rPr>
              <a:t>3-årig bachelor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6964EFA3-2EE0-4CB1-97C9-B7E8DCA8A5A4}"/>
              </a:ext>
            </a:extLst>
          </p:cNvPr>
          <p:cNvSpPr txBox="1"/>
          <p:nvPr userDrawn="1"/>
        </p:nvSpPr>
        <p:spPr>
          <a:xfrm>
            <a:off x="1237489" y="540068"/>
            <a:ext cx="4726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700" dirty="0">
                <a:solidFill>
                  <a:srgbClr val="9D9D9C"/>
                </a:solidFill>
              </a:rPr>
              <a:t>2-årig master</a:t>
            </a:r>
          </a:p>
        </p:txBody>
      </p:sp>
      <p:sp>
        <p:nvSpPr>
          <p:cNvPr id="50" name="Plassholder for tekst 49">
            <a:extLst>
              <a:ext uri="{FF2B5EF4-FFF2-40B4-BE49-F238E27FC236}">
                <a16:creationId xmlns:a16="http://schemas.microsoft.com/office/drawing/2014/main" id="{C41429BF-2004-4ACE-963E-4B1985FD197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797178" y="335766"/>
            <a:ext cx="5549645" cy="15388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00395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 og 2årig masterside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7178" y="478512"/>
            <a:ext cx="5549645" cy="33855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3AD16D57-1AFE-46F4-AA14-5BBFD32F0F27}"/>
              </a:ext>
            </a:extLst>
          </p:cNvPr>
          <p:cNvCxnSpPr/>
          <p:nvPr userDrawn="1"/>
        </p:nvCxnSpPr>
        <p:spPr>
          <a:xfrm>
            <a:off x="4374547" y="900113"/>
            <a:ext cx="3600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lassholder for bilde 9">
            <a:extLst>
              <a:ext uri="{FF2B5EF4-FFF2-40B4-BE49-F238E27FC236}">
                <a16:creationId xmlns:a16="http://schemas.microsoft.com/office/drawing/2014/main" id="{B3B300AF-56EF-4429-8C0D-655F0B98E6C8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7762570" y="1440180"/>
            <a:ext cx="774000" cy="774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BE8CDA6D-3F96-44C5-B32C-18ADD2A819C6}"/>
              </a:ext>
            </a:extLst>
          </p:cNvPr>
          <p:cNvSpPr txBox="1"/>
          <p:nvPr userDrawn="1"/>
        </p:nvSpPr>
        <p:spPr>
          <a:xfrm>
            <a:off x="576072" y="1378940"/>
            <a:ext cx="6036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5-årig master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6964EFA3-2EE0-4CB1-97C9-B7E8DCA8A5A4}"/>
              </a:ext>
            </a:extLst>
          </p:cNvPr>
          <p:cNvSpPr txBox="1"/>
          <p:nvPr userDrawn="1"/>
        </p:nvSpPr>
        <p:spPr>
          <a:xfrm>
            <a:off x="2131466" y="1350624"/>
            <a:ext cx="71412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700" dirty="0">
                <a:solidFill>
                  <a:schemeClr val="bg1"/>
                </a:solidFill>
              </a:rPr>
              <a:t>2-årig master</a:t>
            </a:r>
          </a:p>
        </p:txBody>
      </p:sp>
      <p:sp>
        <p:nvSpPr>
          <p:cNvPr id="50" name="Plassholder for tekst 49">
            <a:extLst>
              <a:ext uri="{FF2B5EF4-FFF2-40B4-BE49-F238E27FC236}">
                <a16:creationId xmlns:a16="http://schemas.microsoft.com/office/drawing/2014/main" id="{C41429BF-2004-4ACE-963E-4B1985FD197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797178" y="335766"/>
            <a:ext cx="5549645" cy="15388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54" name="Bilde 53">
            <a:extLst>
              <a:ext uri="{FF2B5EF4-FFF2-40B4-BE49-F238E27FC236}">
                <a16:creationId xmlns:a16="http://schemas.microsoft.com/office/drawing/2014/main" id="{84729072-5D40-46ED-A039-D4F0E54752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66" y="1198950"/>
            <a:ext cx="274321" cy="100584"/>
          </a:xfrm>
          <a:prstGeom prst="rect">
            <a:avLst/>
          </a:prstGeom>
        </p:spPr>
      </p:pic>
      <p:pic>
        <p:nvPicPr>
          <p:cNvPr id="56" name="Bilde 55">
            <a:extLst>
              <a:ext uri="{FF2B5EF4-FFF2-40B4-BE49-F238E27FC236}">
                <a16:creationId xmlns:a16="http://schemas.microsoft.com/office/drawing/2014/main" id="{41417B1A-C66D-416B-B6F8-3C3138CBB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1198950"/>
            <a:ext cx="862586" cy="100584"/>
          </a:xfrm>
          <a:prstGeom prst="rect">
            <a:avLst/>
          </a:prstGeom>
        </p:spPr>
      </p:pic>
      <p:sp>
        <p:nvSpPr>
          <p:cNvPr id="58" name="Plassholder for tekst 57">
            <a:extLst>
              <a:ext uri="{FF2B5EF4-FFF2-40B4-BE49-F238E27FC236}">
                <a16:creationId xmlns:a16="http://schemas.microsoft.com/office/drawing/2014/main" id="{38C7DC6C-B735-4A96-9394-3ADE70F7E8E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76072" y="1908239"/>
            <a:ext cx="1080135" cy="2466257"/>
          </a:xfrm>
        </p:spPr>
        <p:txBody>
          <a:bodyPr>
            <a:normAutofit/>
          </a:bodyPr>
          <a:lstStyle>
            <a:lvl1pPr marL="144000" indent="-144000">
              <a:spcBef>
                <a:spcPts val="500"/>
              </a:spcBef>
              <a:buClr>
                <a:srgbClr val="9D9D9C"/>
              </a:buClr>
              <a:buSzPct val="140000"/>
              <a:buFont typeface="Arial" panose="020B0604020202020204" pitchFamily="34" charset="0"/>
              <a:buChar char="●"/>
              <a:defRPr sz="9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9" name="Rett linje 58">
            <a:extLst>
              <a:ext uri="{FF2B5EF4-FFF2-40B4-BE49-F238E27FC236}">
                <a16:creationId xmlns:a16="http://schemas.microsoft.com/office/drawing/2014/main" id="{42DD9B08-FBFE-4615-9F60-B6A8823ED524}"/>
              </a:ext>
            </a:extLst>
          </p:cNvPr>
          <p:cNvCxnSpPr>
            <a:cxnSpLocks/>
            <a:stCxn id="64" idx="1"/>
            <a:endCxn id="41" idx="4"/>
          </p:cNvCxnSpPr>
          <p:nvPr userDrawn="1"/>
        </p:nvCxnSpPr>
        <p:spPr>
          <a:xfrm flipH="1" flipV="1">
            <a:off x="8149570" y="2214180"/>
            <a:ext cx="92889" cy="56639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tt linje 60">
            <a:extLst>
              <a:ext uri="{FF2B5EF4-FFF2-40B4-BE49-F238E27FC236}">
                <a16:creationId xmlns:a16="http://schemas.microsoft.com/office/drawing/2014/main" id="{EAA6CCE9-09EC-4B2A-A891-F75F36446BEE}"/>
              </a:ext>
            </a:extLst>
          </p:cNvPr>
          <p:cNvCxnSpPr/>
          <p:nvPr userDrawn="1"/>
        </p:nvCxnSpPr>
        <p:spPr>
          <a:xfrm>
            <a:off x="1836230" y="1198950"/>
            <a:ext cx="0" cy="3312414"/>
          </a:xfrm>
          <a:prstGeom prst="line">
            <a:avLst/>
          </a:prstGeom>
          <a:ln w="12700">
            <a:solidFill>
              <a:srgbClr val="767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Plassholder for tekst 57">
            <a:extLst>
              <a:ext uri="{FF2B5EF4-FFF2-40B4-BE49-F238E27FC236}">
                <a16:creationId xmlns:a16="http://schemas.microsoft.com/office/drawing/2014/main" id="{9D9120CB-B8A5-489D-B0D7-FF6C84BF1AE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131466" y="1908239"/>
            <a:ext cx="2243077" cy="2466257"/>
          </a:xfrm>
        </p:spPr>
        <p:txBody>
          <a:bodyPr>
            <a:normAutofit/>
          </a:bodyPr>
          <a:lstStyle>
            <a:lvl1pPr marL="144000" indent="-144000">
              <a:spcBef>
                <a:spcPts val="500"/>
              </a:spcBef>
              <a:buClr>
                <a:srgbClr val="9D9D9C"/>
              </a:buClr>
              <a:buSzPct val="140000"/>
              <a:buFont typeface="Arial" panose="020B0604020202020204" pitchFamily="34" charset="0"/>
              <a:buChar char="●"/>
              <a:defRPr sz="9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3" name="Plassholder for tekst 57">
            <a:extLst>
              <a:ext uri="{FF2B5EF4-FFF2-40B4-BE49-F238E27FC236}">
                <a16:creationId xmlns:a16="http://schemas.microsoft.com/office/drawing/2014/main" id="{85D9E59F-4AB9-4073-8C8D-8ABAFF2BD44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572572" y="1908239"/>
            <a:ext cx="3060383" cy="1958640"/>
          </a:xfrm>
        </p:spPr>
        <p:txBody>
          <a:bodyPr>
            <a:normAutofit/>
          </a:bodyPr>
          <a:lstStyle>
            <a:lvl1pPr marL="144000" indent="-144000">
              <a:spcBef>
                <a:spcPts val="500"/>
              </a:spcBef>
              <a:buClr>
                <a:srgbClr val="9D9D9C"/>
              </a:buClr>
              <a:buSzPct val="140000"/>
              <a:buFont typeface="Arial" panose="020B0604020202020204" pitchFamily="34" charset="0"/>
              <a:buChar char="●"/>
              <a:defRPr sz="9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4" name="Plassholder for bilde 9">
            <a:extLst>
              <a:ext uri="{FF2B5EF4-FFF2-40B4-BE49-F238E27FC236}">
                <a16:creationId xmlns:a16="http://schemas.microsoft.com/office/drawing/2014/main" id="{D8FEDD14-47E0-4FEE-9417-F2A3F9ECD663}"/>
              </a:ext>
            </a:extLst>
          </p:cNvPr>
          <p:cNvSpPr>
            <a:spLocks noGrp="1" noChangeAspect="1"/>
          </p:cNvSpPr>
          <p:nvPr>
            <p:ph type="pic" sz="quarter" idx="47"/>
          </p:nvPr>
        </p:nvSpPr>
        <p:spPr>
          <a:xfrm>
            <a:off x="8137017" y="2675134"/>
            <a:ext cx="720000" cy="720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65" name="Plassholder for bilde 9">
            <a:extLst>
              <a:ext uri="{FF2B5EF4-FFF2-40B4-BE49-F238E27FC236}">
                <a16:creationId xmlns:a16="http://schemas.microsoft.com/office/drawing/2014/main" id="{B7E471DA-063B-45F3-AA95-3241C42BA343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7762570" y="3866883"/>
            <a:ext cx="720000" cy="720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66" name="Plassholder for bilde 9">
            <a:extLst>
              <a:ext uri="{FF2B5EF4-FFF2-40B4-BE49-F238E27FC236}">
                <a16:creationId xmlns:a16="http://schemas.microsoft.com/office/drawing/2014/main" id="{00C1DCDB-270E-4EC6-8536-816D8EEE14CF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6408801" y="4014502"/>
            <a:ext cx="720000" cy="720000"/>
          </a:xfrm>
          <a:prstGeom prst="ellipse">
            <a:avLst/>
          </a:prstGeom>
          <a:noFill/>
        </p:spPr>
        <p:txBody>
          <a:bodyPr tIns="36000" anchor="t" anchorCtr="1">
            <a:normAutofit/>
          </a:bodyPr>
          <a:lstStyle>
            <a:lvl1pPr marL="0" indent="0" algn="ctr">
              <a:buNone/>
              <a:defRPr sz="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cxnSp>
        <p:nvCxnSpPr>
          <p:cNvPr id="69" name="Rett linje 68">
            <a:extLst>
              <a:ext uri="{FF2B5EF4-FFF2-40B4-BE49-F238E27FC236}">
                <a16:creationId xmlns:a16="http://schemas.microsoft.com/office/drawing/2014/main" id="{4B104BB4-3F33-4B25-9621-BCA5E05B4A85}"/>
              </a:ext>
            </a:extLst>
          </p:cNvPr>
          <p:cNvCxnSpPr>
            <a:cxnSpLocks/>
            <a:stCxn id="66" idx="7"/>
            <a:endCxn id="64" idx="3"/>
          </p:cNvCxnSpPr>
          <p:nvPr userDrawn="1"/>
        </p:nvCxnSpPr>
        <p:spPr>
          <a:xfrm flipV="1">
            <a:off x="7023359" y="3289692"/>
            <a:ext cx="1219100" cy="830252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tt linje 71">
            <a:extLst>
              <a:ext uri="{FF2B5EF4-FFF2-40B4-BE49-F238E27FC236}">
                <a16:creationId xmlns:a16="http://schemas.microsoft.com/office/drawing/2014/main" id="{3A12DEA1-92B3-491E-9BDD-3F2F911905C4}"/>
              </a:ext>
            </a:extLst>
          </p:cNvPr>
          <p:cNvCxnSpPr>
            <a:cxnSpLocks/>
            <a:stCxn id="66" idx="6"/>
            <a:endCxn id="65" idx="2"/>
          </p:cNvCxnSpPr>
          <p:nvPr userDrawn="1"/>
        </p:nvCxnSpPr>
        <p:spPr>
          <a:xfrm flipV="1">
            <a:off x="7128801" y="4226883"/>
            <a:ext cx="633769" cy="14761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tt linje 74">
            <a:extLst>
              <a:ext uri="{FF2B5EF4-FFF2-40B4-BE49-F238E27FC236}">
                <a16:creationId xmlns:a16="http://schemas.microsoft.com/office/drawing/2014/main" id="{A180A4D1-BC60-41DC-9CF7-F3E90FA5FF76}"/>
              </a:ext>
            </a:extLst>
          </p:cNvPr>
          <p:cNvCxnSpPr>
            <a:cxnSpLocks/>
            <a:stCxn id="65" idx="0"/>
            <a:endCxn id="64" idx="4"/>
          </p:cNvCxnSpPr>
          <p:nvPr userDrawn="1"/>
        </p:nvCxnSpPr>
        <p:spPr>
          <a:xfrm flipV="1">
            <a:off x="8122570" y="3395134"/>
            <a:ext cx="374447" cy="47174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01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tekstboker /m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E1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9E7AF7F-0740-4238-9B5E-FE86CD36A7C9}"/>
              </a:ext>
            </a:extLst>
          </p:cNvPr>
          <p:cNvSpPr/>
          <p:nvPr userDrawn="1"/>
        </p:nvSpPr>
        <p:spPr>
          <a:xfrm>
            <a:off x="2901401" y="1412372"/>
            <a:ext cx="1440000" cy="14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9FC8594-DE94-4485-BA80-30A90AD5D198}"/>
              </a:ext>
            </a:extLst>
          </p:cNvPr>
          <p:cNvSpPr/>
          <p:nvPr userDrawn="1"/>
        </p:nvSpPr>
        <p:spPr>
          <a:xfrm>
            <a:off x="4612427" y="1438463"/>
            <a:ext cx="1440000" cy="14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D7C6783-0F1A-469A-AE95-823E43E10518}"/>
              </a:ext>
            </a:extLst>
          </p:cNvPr>
          <p:cNvSpPr/>
          <p:nvPr userDrawn="1"/>
        </p:nvSpPr>
        <p:spPr>
          <a:xfrm>
            <a:off x="2010919" y="3042174"/>
            <a:ext cx="1440000" cy="14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AFE050D-6122-421E-937B-6C5D5D9A2936}"/>
              </a:ext>
            </a:extLst>
          </p:cNvPr>
          <p:cNvSpPr/>
          <p:nvPr userDrawn="1"/>
        </p:nvSpPr>
        <p:spPr>
          <a:xfrm>
            <a:off x="3726747" y="3042174"/>
            <a:ext cx="1440000" cy="14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CBF7D97-4B12-4F21-AC86-3EEF2D4A84DB}"/>
              </a:ext>
            </a:extLst>
          </p:cNvPr>
          <p:cNvSpPr/>
          <p:nvPr userDrawn="1"/>
        </p:nvSpPr>
        <p:spPr>
          <a:xfrm>
            <a:off x="5365934" y="3042174"/>
            <a:ext cx="1440000" cy="14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3C9114F-A41D-42DB-8C0B-59F029F41662}"/>
              </a:ext>
            </a:extLst>
          </p:cNvPr>
          <p:cNvSpPr/>
          <p:nvPr userDrawn="1"/>
        </p:nvSpPr>
        <p:spPr>
          <a:xfrm>
            <a:off x="1298068" y="1442609"/>
            <a:ext cx="1440000" cy="14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ED0FBEB-AFA4-4F25-A356-0EFDF815047F}"/>
              </a:ext>
            </a:extLst>
          </p:cNvPr>
          <p:cNvSpPr/>
          <p:nvPr userDrawn="1"/>
        </p:nvSpPr>
        <p:spPr>
          <a:xfrm>
            <a:off x="6258501" y="1404175"/>
            <a:ext cx="1440000" cy="14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382233" y="1531785"/>
            <a:ext cx="1176669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8" name="Plassholder for tekst 6">
            <a:extLst>
              <a:ext uri="{FF2B5EF4-FFF2-40B4-BE49-F238E27FC236}">
                <a16:creationId xmlns:a16="http://schemas.microsoft.com/office/drawing/2014/main" id="{1F597092-8CD4-4FD3-8628-269A1A327072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82232" y="2257856"/>
            <a:ext cx="1176669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0" name="Plassholder for tekst 6">
            <a:extLst>
              <a:ext uri="{FF2B5EF4-FFF2-40B4-BE49-F238E27FC236}">
                <a16:creationId xmlns:a16="http://schemas.microsoft.com/office/drawing/2014/main" id="{34F658E3-1D1A-4706-8BDF-537B5E16A21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009014" y="1531785"/>
            <a:ext cx="1176669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4" name="Plassholder for tekst 6">
            <a:extLst>
              <a:ext uri="{FF2B5EF4-FFF2-40B4-BE49-F238E27FC236}">
                <a16:creationId xmlns:a16="http://schemas.microsoft.com/office/drawing/2014/main" id="{0FC07621-10B8-4B5D-B899-7DD839314A2E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4699590" y="1531785"/>
            <a:ext cx="1176669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5" name="Plassholder for tekst 6">
            <a:extLst>
              <a:ext uri="{FF2B5EF4-FFF2-40B4-BE49-F238E27FC236}">
                <a16:creationId xmlns:a16="http://schemas.microsoft.com/office/drawing/2014/main" id="{BB47E84F-8D22-4979-A8F3-32FFACCA0EFB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390167" y="1532853"/>
            <a:ext cx="1176669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6" name="Plassholder for tekst 6">
            <a:extLst>
              <a:ext uri="{FF2B5EF4-FFF2-40B4-BE49-F238E27FC236}">
                <a16:creationId xmlns:a16="http://schemas.microsoft.com/office/drawing/2014/main" id="{7F4D151B-D3BA-4DD4-A10F-2D9F3C017B06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122967" y="3154220"/>
            <a:ext cx="1176669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E6B00329-13E2-4ADD-A372-D6372AF5E5B1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858413" y="3154220"/>
            <a:ext cx="1176669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8" name="Plassholder for tekst 6">
            <a:extLst>
              <a:ext uri="{FF2B5EF4-FFF2-40B4-BE49-F238E27FC236}">
                <a16:creationId xmlns:a16="http://schemas.microsoft.com/office/drawing/2014/main" id="{A5966E6B-54F7-4C9C-9A6C-BFDDDE148BFB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423739" y="3881472"/>
            <a:ext cx="1324391" cy="46821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69D89CCE-ABDF-491F-88FA-3B7635C57BFA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7081285" y="3456801"/>
            <a:ext cx="1434066" cy="838743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l">
              <a:spcBef>
                <a:spcPts val="400"/>
              </a:spcBef>
              <a:buFont typeface="Arial" panose="020B0604020202020204" pitchFamily="34" charset="0"/>
              <a:buNone/>
              <a:defRPr sz="7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8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/>
              <a:t>Rediger tekststiler i malen</a:t>
            </a:r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36D83706-17EA-4EAF-A347-7C3F432395B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401281" y="1948805"/>
            <a:ext cx="239713" cy="369888"/>
            <a:chOff x="642" y="1232"/>
            <a:chExt cx="151" cy="233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7AF7668E-50D6-43E0-9549-B02D6BFCFD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5" y="1295"/>
              <a:ext cx="58" cy="46"/>
            </a:xfrm>
            <a:custGeom>
              <a:avLst/>
              <a:gdLst>
                <a:gd name="T0" fmla="*/ 27 w 27"/>
                <a:gd name="T1" fmla="*/ 16 h 22"/>
                <a:gd name="T2" fmla="*/ 24 w 27"/>
                <a:gd name="T3" fmla="*/ 21 h 22"/>
                <a:gd name="T4" fmla="*/ 22 w 27"/>
                <a:gd name="T5" fmla="*/ 22 h 22"/>
                <a:gd name="T6" fmla="*/ 5 w 27"/>
                <a:gd name="T7" fmla="*/ 14 h 22"/>
                <a:gd name="T8" fmla="*/ 0 w 27"/>
                <a:gd name="T9" fmla="*/ 0 h 22"/>
                <a:gd name="T10" fmla="*/ 26 w 27"/>
                <a:gd name="T11" fmla="*/ 14 h 22"/>
                <a:gd name="T12" fmla="*/ 27 w 27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2">
                  <a:moveTo>
                    <a:pt x="27" y="16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24" y="22"/>
                    <a:pt x="23" y="22"/>
                    <a:pt x="22" y="2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1"/>
                    <a:pt x="3" y="5"/>
                    <a:pt x="0" y="0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4"/>
                    <a:pt x="27" y="15"/>
                    <a:pt x="27" y="16"/>
                  </a:cubicBezTo>
                  <a:close/>
                </a:path>
              </a:pathLst>
            </a:custGeom>
            <a:noFill/>
            <a:ln w="952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E9AC74F2-D7AD-49DC-911D-F05C35BD9A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" y="1232"/>
              <a:ext cx="42" cy="40"/>
            </a:xfrm>
            <a:custGeom>
              <a:avLst/>
              <a:gdLst>
                <a:gd name="T0" fmla="*/ 10 w 20"/>
                <a:gd name="T1" fmla="*/ 19 h 19"/>
                <a:gd name="T2" fmla="*/ 9 w 20"/>
                <a:gd name="T3" fmla="*/ 19 h 19"/>
                <a:gd name="T4" fmla="*/ 7 w 20"/>
                <a:gd name="T5" fmla="*/ 19 h 19"/>
                <a:gd name="T6" fmla="*/ 0 w 20"/>
                <a:gd name="T7" fmla="*/ 9 h 19"/>
                <a:gd name="T8" fmla="*/ 10 w 20"/>
                <a:gd name="T9" fmla="*/ 0 h 19"/>
                <a:gd name="T10" fmla="*/ 20 w 20"/>
                <a:gd name="T11" fmla="*/ 9 h 19"/>
                <a:gd name="T12" fmla="*/ 10 w 20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9">
                  <a:moveTo>
                    <a:pt x="10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7" y="19"/>
                    <a:pt x="7" y="19"/>
                  </a:cubicBezTo>
                  <a:cubicBezTo>
                    <a:pt x="3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0" y="15"/>
                    <a:pt x="15" y="19"/>
                    <a:pt x="10" y="19"/>
                  </a:cubicBezTo>
                  <a:close/>
                </a:path>
              </a:pathLst>
            </a:custGeom>
            <a:noFill/>
            <a:ln w="952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FFA0AD6B-ABBE-4F09-81D4-8CD0D8E3D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" y="1291"/>
              <a:ext cx="40" cy="84"/>
            </a:xfrm>
            <a:custGeom>
              <a:avLst/>
              <a:gdLst>
                <a:gd name="T0" fmla="*/ 9 w 19"/>
                <a:gd name="T1" fmla="*/ 4 h 40"/>
                <a:gd name="T2" fmla="*/ 14 w 19"/>
                <a:gd name="T3" fmla="*/ 0 h 40"/>
                <a:gd name="T4" fmla="*/ 18 w 19"/>
                <a:gd name="T5" fmla="*/ 0 h 40"/>
                <a:gd name="T6" fmla="*/ 19 w 19"/>
                <a:gd name="T7" fmla="*/ 1 h 40"/>
                <a:gd name="T8" fmla="*/ 19 w 19"/>
                <a:gd name="T9" fmla="*/ 40 h 40"/>
                <a:gd name="T10" fmla="*/ 11 w 19"/>
                <a:gd name="T11" fmla="*/ 40 h 40"/>
                <a:gd name="T12" fmla="*/ 3 w 19"/>
                <a:gd name="T13" fmla="*/ 36 h 40"/>
                <a:gd name="T14" fmla="*/ 1 w 19"/>
                <a:gd name="T15" fmla="*/ 27 h 40"/>
                <a:gd name="T16" fmla="*/ 9 w 19"/>
                <a:gd name="T1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0">
                  <a:moveTo>
                    <a:pt x="9" y="4"/>
                  </a:moveTo>
                  <a:cubicBezTo>
                    <a:pt x="10" y="2"/>
                    <a:pt x="12" y="0"/>
                    <a:pt x="1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9" y="0"/>
                    <a:pt x="19" y="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7" y="40"/>
                    <a:pt x="5" y="38"/>
                    <a:pt x="3" y="36"/>
                  </a:cubicBezTo>
                  <a:cubicBezTo>
                    <a:pt x="1" y="33"/>
                    <a:pt x="0" y="30"/>
                    <a:pt x="1" y="27"/>
                  </a:cubicBezTo>
                  <a:lnTo>
                    <a:pt x="9" y="4"/>
                  </a:lnTo>
                  <a:close/>
                </a:path>
              </a:pathLst>
            </a:custGeom>
            <a:noFill/>
            <a:ln w="952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B7FA1E76-B6EC-43E4-8725-EB75E83302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" y="1285"/>
              <a:ext cx="83" cy="180"/>
            </a:xfrm>
            <a:custGeom>
              <a:avLst/>
              <a:gdLst>
                <a:gd name="T0" fmla="*/ 27 w 39"/>
                <a:gd name="T1" fmla="*/ 86 h 86"/>
                <a:gd name="T2" fmla="*/ 9 w 39"/>
                <a:gd name="T3" fmla="*/ 61 h 86"/>
                <a:gd name="T4" fmla="*/ 2 w 39"/>
                <a:gd name="T5" fmla="*/ 50 h 86"/>
                <a:gd name="T6" fmla="*/ 0 w 39"/>
                <a:gd name="T7" fmla="*/ 46 h 86"/>
                <a:gd name="T8" fmla="*/ 0 w 39"/>
                <a:gd name="T9" fmla="*/ 43 h 86"/>
                <a:gd name="T10" fmla="*/ 0 w 39"/>
                <a:gd name="T11" fmla="*/ 21 h 86"/>
                <a:gd name="T12" fmla="*/ 0 w 39"/>
                <a:gd name="T13" fmla="*/ 10 h 86"/>
                <a:gd name="T14" fmla="*/ 0 w 39"/>
                <a:gd name="T15" fmla="*/ 9 h 86"/>
                <a:gd name="T16" fmla="*/ 0 w 39"/>
                <a:gd name="T17" fmla="*/ 4 h 86"/>
                <a:gd name="T18" fmla="*/ 5 w 39"/>
                <a:gd name="T19" fmla="*/ 0 h 86"/>
                <a:gd name="T20" fmla="*/ 12 w 39"/>
                <a:gd name="T21" fmla="*/ 7 h 86"/>
                <a:gd name="T22" fmla="*/ 16 w 39"/>
                <a:gd name="T23" fmla="*/ 17 h 86"/>
                <a:gd name="T24" fmla="*/ 16 w 39"/>
                <a:gd name="T25" fmla="*/ 19 h 86"/>
                <a:gd name="T26" fmla="*/ 16 w 39"/>
                <a:gd name="T27" fmla="*/ 41 h 86"/>
                <a:gd name="T28" fmla="*/ 16 w 39"/>
                <a:gd name="T29" fmla="*/ 42 h 86"/>
                <a:gd name="T30" fmla="*/ 39 w 39"/>
                <a:gd name="T31" fmla="*/ 85 h 86"/>
                <a:gd name="T32" fmla="*/ 38 w 39"/>
                <a:gd name="T33" fmla="*/ 86 h 86"/>
                <a:gd name="T34" fmla="*/ 27 w 39"/>
                <a:gd name="T3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86">
                  <a:moveTo>
                    <a:pt x="27" y="86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49"/>
                    <a:pt x="1" y="48"/>
                    <a:pt x="0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1" y="4"/>
                    <a:pt x="12" y="7"/>
                  </a:cubicBezTo>
                  <a:cubicBezTo>
                    <a:pt x="14" y="11"/>
                    <a:pt x="15" y="14"/>
                    <a:pt x="16" y="17"/>
                  </a:cubicBezTo>
                  <a:cubicBezTo>
                    <a:pt x="16" y="18"/>
                    <a:pt x="16" y="19"/>
                    <a:pt x="16" y="19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9" y="85"/>
                    <a:pt x="39" y="86"/>
                    <a:pt x="38" y="86"/>
                  </a:cubicBezTo>
                  <a:lnTo>
                    <a:pt x="27" y="86"/>
                  </a:lnTo>
                  <a:close/>
                </a:path>
              </a:pathLst>
            </a:custGeom>
            <a:noFill/>
            <a:ln w="952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C96961A9-06F6-4D53-9E5A-5184B0126C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" y="1398"/>
              <a:ext cx="60" cy="67"/>
            </a:xfrm>
            <a:custGeom>
              <a:avLst/>
              <a:gdLst>
                <a:gd name="T0" fmla="*/ 1 w 28"/>
                <a:gd name="T1" fmla="*/ 32 h 32"/>
                <a:gd name="T2" fmla="*/ 1 w 28"/>
                <a:gd name="T3" fmla="*/ 31 h 32"/>
                <a:gd name="T4" fmla="*/ 20 w 28"/>
                <a:gd name="T5" fmla="*/ 0 h 32"/>
                <a:gd name="T6" fmla="*/ 28 w 28"/>
                <a:gd name="T7" fmla="*/ 11 h 32"/>
                <a:gd name="T8" fmla="*/ 13 w 28"/>
                <a:gd name="T9" fmla="*/ 32 h 32"/>
                <a:gd name="T10" fmla="*/ 1 w 28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2">
                  <a:moveTo>
                    <a:pt x="1" y="32"/>
                  </a:moveTo>
                  <a:cubicBezTo>
                    <a:pt x="1" y="32"/>
                    <a:pt x="0" y="31"/>
                    <a:pt x="1" y="3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13" y="32"/>
                    <a:pt x="13" y="32"/>
                    <a:pt x="13" y="32"/>
                  </a:cubicBezTo>
                  <a:lnTo>
                    <a:pt x="1" y="32"/>
                  </a:lnTo>
                  <a:close/>
                </a:path>
              </a:pathLst>
            </a:custGeom>
            <a:noFill/>
            <a:ln w="952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42" name="Group 12">
            <a:extLst>
              <a:ext uri="{FF2B5EF4-FFF2-40B4-BE49-F238E27FC236}">
                <a16:creationId xmlns:a16="http://schemas.microsoft.com/office/drawing/2014/main" id="{7F78A70C-5D7C-42E8-9912-E415401E450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840268" y="2007392"/>
            <a:ext cx="177800" cy="195263"/>
            <a:chOff x="1369" y="1270"/>
            <a:chExt cx="112" cy="123"/>
          </a:xfrm>
        </p:grpSpPr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D53118CF-528B-477C-BF75-FF24D0E85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2" y="1335"/>
              <a:ext cx="107" cy="58"/>
            </a:xfrm>
            <a:custGeom>
              <a:avLst/>
              <a:gdLst>
                <a:gd name="T0" fmla="*/ 0 w 107"/>
                <a:gd name="T1" fmla="*/ 58 h 58"/>
                <a:gd name="T2" fmla="*/ 0 w 107"/>
                <a:gd name="T3" fmla="*/ 43 h 58"/>
                <a:gd name="T4" fmla="*/ 12 w 107"/>
                <a:gd name="T5" fmla="*/ 43 h 58"/>
                <a:gd name="T6" fmla="*/ 12 w 107"/>
                <a:gd name="T7" fmla="*/ 0 h 58"/>
                <a:gd name="T8" fmla="*/ 30 w 107"/>
                <a:gd name="T9" fmla="*/ 0 h 58"/>
                <a:gd name="T10" fmla="*/ 30 w 107"/>
                <a:gd name="T11" fmla="*/ 43 h 58"/>
                <a:gd name="T12" fmla="*/ 45 w 107"/>
                <a:gd name="T13" fmla="*/ 43 h 58"/>
                <a:gd name="T14" fmla="*/ 45 w 107"/>
                <a:gd name="T15" fmla="*/ 0 h 58"/>
                <a:gd name="T16" fmla="*/ 60 w 107"/>
                <a:gd name="T17" fmla="*/ 0 h 58"/>
                <a:gd name="T18" fmla="*/ 60 w 107"/>
                <a:gd name="T19" fmla="*/ 43 h 58"/>
                <a:gd name="T20" fmla="*/ 77 w 107"/>
                <a:gd name="T21" fmla="*/ 43 h 58"/>
                <a:gd name="T22" fmla="*/ 77 w 107"/>
                <a:gd name="T23" fmla="*/ 0 h 58"/>
                <a:gd name="T24" fmla="*/ 92 w 107"/>
                <a:gd name="T25" fmla="*/ 0 h 58"/>
                <a:gd name="T26" fmla="*/ 92 w 107"/>
                <a:gd name="T27" fmla="*/ 43 h 58"/>
                <a:gd name="T28" fmla="*/ 107 w 107"/>
                <a:gd name="T29" fmla="*/ 43 h 58"/>
                <a:gd name="T30" fmla="*/ 107 w 107"/>
                <a:gd name="T31" fmla="*/ 58 h 58"/>
                <a:gd name="T32" fmla="*/ 0 w 107"/>
                <a:gd name="T3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58">
                  <a:moveTo>
                    <a:pt x="0" y="58"/>
                  </a:moveTo>
                  <a:lnTo>
                    <a:pt x="0" y="43"/>
                  </a:lnTo>
                  <a:lnTo>
                    <a:pt x="12" y="43"/>
                  </a:lnTo>
                  <a:lnTo>
                    <a:pt x="12" y="0"/>
                  </a:lnTo>
                  <a:lnTo>
                    <a:pt x="30" y="0"/>
                  </a:lnTo>
                  <a:lnTo>
                    <a:pt x="30" y="43"/>
                  </a:lnTo>
                  <a:lnTo>
                    <a:pt x="45" y="43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0" y="43"/>
                  </a:lnTo>
                  <a:lnTo>
                    <a:pt x="77" y="43"/>
                  </a:lnTo>
                  <a:lnTo>
                    <a:pt x="77" y="0"/>
                  </a:lnTo>
                  <a:lnTo>
                    <a:pt x="92" y="0"/>
                  </a:lnTo>
                  <a:lnTo>
                    <a:pt x="92" y="43"/>
                  </a:lnTo>
                  <a:lnTo>
                    <a:pt x="107" y="43"/>
                  </a:lnTo>
                  <a:lnTo>
                    <a:pt x="107" y="58"/>
                  </a:lnTo>
                  <a:lnTo>
                    <a:pt x="0" y="58"/>
                  </a:lnTo>
                  <a:close/>
                </a:path>
              </a:pathLst>
            </a:custGeom>
            <a:noFill/>
            <a:ln w="11113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3A6CB749-CB78-46EB-A09C-35DD6A568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69" y="1270"/>
              <a:ext cx="112" cy="50"/>
            </a:xfrm>
            <a:custGeom>
              <a:avLst/>
              <a:gdLst>
                <a:gd name="T0" fmla="*/ 0 w 112"/>
                <a:gd name="T1" fmla="*/ 35 h 50"/>
                <a:gd name="T2" fmla="*/ 50 w 112"/>
                <a:gd name="T3" fmla="*/ 0 h 50"/>
                <a:gd name="T4" fmla="*/ 60 w 112"/>
                <a:gd name="T5" fmla="*/ 0 h 50"/>
                <a:gd name="T6" fmla="*/ 112 w 112"/>
                <a:gd name="T7" fmla="*/ 35 h 50"/>
                <a:gd name="T8" fmla="*/ 112 w 112"/>
                <a:gd name="T9" fmla="*/ 50 h 50"/>
                <a:gd name="T10" fmla="*/ 0 w 112"/>
                <a:gd name="T11" fmla="*/ 50 h 50"/>
                <a:gd name="T12" fmla="*/ 0 w 112"/>
                <a:gd name="T13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50">
                  <a:moveTo>
                    <a:pt x="0" y="35"/>
                  </a:moveTo>
                  <a:lnTo>
                    <a:pt x="50" y="0"/>
                  </a:lnTo>
                  <a:lnTo>
                    <a:pt x="60" y="0"/>
                  </a:lnTo>
                  <a:lnTo>
                    <a:pt x="112" y="35"/>
                  </a:lnTo>
                  <a:lnTo>
                    <a:pt x="112" y="50"/>
                  </a:lnTo>
                  <a:lnTo>
                    <a:pt x="0" y="50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1113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5" name="Freeform 5">
            <a:extLst>
              <a:ext uri="{FF2B5EF4-FFF2-40B4-BE49-F238E27FC236}">
                <a16:creationId xmlns:a16="http://schemas.microsoft.com/office/drawing/2014/main" id="{87263F57-515B-4E98-A3FF-EB647AE23B7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385312" y="2105024"/>
            <a:ext cx="460375" cy="515938"/>
          </a:xfrm>
          <a:custGeom>
            <a:avLst/>
            <a:gdLst>
              <a:gd name="T0" fmla="*/ 121 w 139"/>
              <a:gd name="T1" fmla="*/ 18 h 156"/>
              <a:gd name="T2" fmla="*/ 139 w 139"/>
              <a:gd name="T3" fmla="*/ 18 h 156"/>
              <a:gd name="T4" fmla="*/ 139 w 139"/>
              <a:gd name="T5" fmla="*/ 14 h 156"/>
              <a:gd name="T6" fmla="*/ 125 w 139"/>
              <a:gd name="T7" fmla="*/ 0 h 156"/>
              <a:gd name="T8" fmla="*/ 90 w 139"/>
              <a:gd name="T9" fmla="*/ 0 h 156"/>
              <a:gd name="T10" fmla="*/ 17 w 139"/>
              <a:gd name="T11" fmla="*/ 35 h 156"/>
              <a:gd name="T12" fmla="*/ 97 w 139"/>
              <a:gd name="T13" fmla="*/ 35 h 156"/>
              <a:gd name="T14" fmla="*/ 17 w 139"/>
              <a:gd name="T15" fmla="*/ 49 h 156"/>
              <a:gd name="T16" fmla="*/ 97 w 139"/>
              <a:gd name="T17" fmla="*/ 49 h 156"/>
              <a:gd name="T18" fmla="*/ 21 w 139"/>
              <a:gd name="T19" fmla="*/ 85 h 156"/>
              <a:gd name="T20" fmla="*/ 45 w 139"/>
              <a:gd name="T21" fmla="*/ 85 h 156"/>
              <a:gd name="T22" fmla="*/ 66 w 139"/>
              <a:gd name="T23" fmla="*/ 132 h 156"/>
              <a:gd name="T24" fmla="*/ 0 w 139"/>
              <a:gd name="T25" fmla="*/ 132 h 156"/>
              <a:gd name="T26" fmla="*/ 0 w 139"/>
              <a:gd name="T27" fmla="*/ 14 h 156"/>
              <a:gd name="T28" fmla="*/ 14 w 139"/>
              <a:gd name="T29" fmla="*/ 0 h 156"/>
              <a:gd name="T30" fmla="*/ 127 w 139"/>
              <a:gd name="T31" fmla="*/ 0 h 156"/>
              <a:gd name="T32" fmla="*/ 127 w 139"/>
              <a:gd name="T33" fmla="*/ 0 h 156"/>
              <a:gd name="T34" fmla="*/ 114 w 139"/>
              <a:gd name="T35" fmla="*/ 15 h 156"/>
              <a:gd name="T36" fmla="*/ 114 w 139"/>
              <a:gd name="T37" fmla="*/ 132 h 156"/>
              <a:gd name="T38" fmla="*/ 90 w 139"/>
              <a:gd name="T39" fmla="*/ 132 h 156"/>
              <a:gd name="T40" fmla="*/ 87 w 139"/>
              <a:gd name="T41" fmla="*/ 115 h 156"/>
              <a:gd name="T42" fmla="*/ 87 w 139"/>
              <a:gd name="T43" fmla="*/ 156 h 156"/>
              <a:gd name="T44" fmla="*/ 76 w 139"/>
              <a:gd name="T45" fmla="*/ 150 h 156"/>
              <a:gd name="T46" fmla="*/ 66 w 139"/>
              <a:gd name="T47" fmla="*/ 156 h 156"/>
              <a:gd name="T48" fmla="*/ 66 w 139"/>
              <a:gd name="T49" fmla="*/ 115 h 156"/>
              <a:gd name="T50" fmla="*/ 94 w 139"/>
              <a:gd name="T51" fmla="*/ 101 h 156"/>
              <a:gd name="T52" fmla="*/ 76 w 139"/>
              <a:gd name="T53" fmla="*/ 118 h 156"/>
              <a:gd name="T54" fmla="*/ 59 w 139"/>
              <a:gd name="T55" fmla="*/ 101 h 156"/>
              <a:gd name="T56" fmla="*/ 76 w 139"/>
              <a:gd name="T57" fmla="*/ 84 h 156"/>
              <a:gd name="T58" fmla="*/ 94 w 139"/>
              <a:gd name="T59" fmla="*/ 101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9" h="156">
                <a:moveTo>
                  <a:pt x="121" y="18"/>
                </a:moveTo>
                <a:cubicBezTo>
                  <a:pt x="139" y="18"/>
                  <a:pt x="139" y="18"/>
                  <a:pt x="139" y="18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39" y="7"/>
                  <a:pt x="133" y="0"/>
                  <a:pt x="125" y="0"/>
                </a:cubicBezTo>
                <a:cubicBezTo>
                  <a:pt x="90" y="0"/>
                  <a:pt x="90" y="0"/>
                  <a:pt x="90" y="0"/>
                </a:cubicBezTo>
                <a:moveTo>
                  <a:pt x="17" y="35"/>
                </a:moveTo>
                <a:cubicBezTo>
                  <a:pt x="97" y="35"/>
                  <a:pt x="97" y="35"/>
                  <a:pt x="97" y="35"/>
                </a:cubicBezTo>
                <a:moveTo>
                  <a:pt x="17" y="49"/>
                </a:moveTo>
                <a:cubicBezTo>
                  <a:pt x="97" y="49"/>
                  <a:pt x="97" y="49"/>
                  <a:pt x="97" y="49"/>
                </a:cubicBezTo>
                <a:moveTo>
                  <a:pt x="21" y="85"/>
                </a:moveTo>
                <a:cubicBezTo>
                  <a:pt x="45" y="85"/>
                  <a:pt x="45" y="85"/>
                  <a:pt x="45" y="85"/>
                </a:cubicBezTo>
                <a:moveTo>
                  <a:pt x="66" y="132"/>
                </a:moveTo>
                <a:cubicBezTo>
                  <a:pt x="0" y="132"/>
                  <a:pt x="0" y="132"/>
                  <a:pt x="0" y="132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7"/>
                  <a:pt x="6" y="0"/>
                  <a:pt x="14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118" y="0"/>
                  <a:pt x="114" y="6"/>
                  <a:pt x="114" y="15"/>
                </a:cubicBezTo>
                <a:cubicBezTo>
                  <a:pt x="114" y="132"/>
                  <a:pt x="114" y="132"/>
                  <a:pt x="114" y="132"/>
                </a:cubicBezTo>
                <a:cubicBezTo>
                  <a:pt x="90" y="132"/>
                  <a:pt x="90" y="132"/>
                  <a:pt x="90" y="132"/>
                </a:cubicBezTo>
                <a:moveTo>
                  <a:pt x="87" y="115"/>
                </a:moveTo>
                <a:cubicBezTo>
                  <a:pt x="87" y="156"/>
                  <a:pt x="87" y="156"/>
                  <a:pt x="87" y="156"/>
                </a:cubicBezTo>
                <a:cubicBezTo>
                  <a:pt x="76" y="150"/>
                  <a:pt x="76" y="150"/>
                  <a:pt x="76" y="150"/>
                </a:cubicBezTo>
                <a:cubicBezTo>
                  <a:pt x="66" y="156"/>
                  <a:pt x="66" y="156"/>
                  <a:pt x="66" y="156"/>
                </a:cubicBezTo>
                <a:cubicBezTo>
                  <a:pt x="66" y="115"/>
                  <a:pt x="66" y="115"/>
                  <a:pt x="66" y="115"/>
                </a:cubicBezTo>
                <a:moveTo>
                  <a:pt x="94" y="101"/>
                </a:moveTo>
                <a:cubicBezTo>
                  <a:pt x="94" y="111"/>
                  <a:pt x="86" y="118"/>
                  <a:pt x="76" y="118"/>
                </a:cubicBezTo>
                <a:cubicBezTo>
                  <a:pt x="67" y="118"/>
                  <a:pt x="59" y="111"/>
                  <a:pt x="59" y="101"/>
                </a:cubicBezTo>
                <a:cubicBezTo>
                  <a:pt x="59" y="91"/>
                  <a:pt x="67" y="84"/>
                  <a:pt x="76" y="84"/>
                </a:cubicBezTo>
                <a:cubicBezTo>
                  <a:pt x="86" y="84"/>
                  <a:pt x="94" y="91"/>
                  <a:pt x="94" y="101"/>
                </a:cubicBezTo>
                <a:close/>
              </a:path>
            </a:pathLst>
          </a:custGeom>
          <a:noFill/>
          <a:ln w="15875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6" name="Freeform 9">
            <a:extLst>
              <a:ext uri="{FF2B5EF4-FFF2-40B4-BE49-F238E27FC236}">
                <a16:creationId xmlns:a16="http://schemas.microsoft.com/office/drawing/2014/main" id="{6263D4B2-96AA-4B84-B2A7-3BDDD4DD15A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038783" y="2082787"/>
            <a:ext cx="482600" cy="528637"/>
          </a:xfrm>
          <a:custGeom>
            <a:avLst/>
            <a:gdLst>
              <a:gd name="T0" fmla="*/ 139 w 146"/>
              <a:gd name="T1" fmla="*/ 31 h 160"/>
              <a:gd name="T2" fmla="*/ 125 w 146"/>
              <a:gd name="T3" fmla="*/ 14 h 160"/>
              <a:gd name="T4" fmla="*/ 111 w 146"/>
              <a:gd name="T5" fmla="*/ 31 h 160"/>
              <a:gd name="T6" fmla="*/ 24 w 146"/>
              <a:gd name="T7" fmla="*/ 90 h 160"/>
              <a:gd name="T8" fmla="*/ 73 w 146"/>
              <a:gd name="T9" fmla="*/ 31 h 160"/>
              <a:gd name="T10" fmla="*/ 59 w 146"/>
              <a:gd name="T11" fmla="*/ 14 h 160"/>
              <a:gd name="T12" fmla="*/ 87 w 146"/>
              <a:gd name="T13" fmla="*/ 14 h 160"/>
              <a:gd name="T14" fmla="*/ 73 w 146"/>
              <a:gd name="T15" fmla="*/ 31 h 160"/>
              <a:gd name="T16" fmla="*/ 104 w 146"/>
              <a:gd name="T17" fmla="*/ 58 h 160"/>
              <a:gd name="T18" fmla="*/ 42 w 146"/>
              <a:gd name="T19" fmla="*/ 58 h 160"/>
              <a:gd name="T20" fmla="*/ 24 w 146"/>
              <a:gd name="T21" fmla="*/ 83 h 160"/>
              <a:gd name="T22" fmla="*/ 41 w 146"/>
              <a:gd name="T23" fmla="*/ 104 h 160"/>
              <a:gd name="T24" fmla="*/ 65 w 146"/>
              <a:gd name="T25" fmla="*/ 160 h 160"/>
              <a:gd name="T26" fmla="*/ 39 w 146"/>
              <a:gd name="T27" fmla="*/ 125 h 160"/>
              <a:gd name="T28" fmla="*/ 0 w 146"/>
              <a:gd name="T29" fmla="*/ 108 h 160"/>
              <a:gd name="T30" fmla="*/ 11 w 146"/>
              <a:gd name="T31" fmla="*/ 55 h 160"/>
              <a:gd name="T32" fmla="*/ 29 w 146"/>
              <a:gd name="T33" fmla="*/ 63 h 160"/>
              <a:gd name="T34" fmla="*/ 62 w 146"/>
              <a:gd name="T35" fmla="*/ 76 h 160"/>
              <a:gd name="T36" fmla="*/ 30 w 146"/>
              <a:gd name="T37" fmla="*/ 90 h 160"/>
              <a:gd name="T38" fmla="*/ 21 w 146"/>
              <a:gd name="T39" fmla="*/ 45 h 160"/>
              <a:gd name="T40" fmla="*/ 7 w 146"/>
              <a:gd name="T41" fmla="*/ 28 h 160"/>
              <a:gd name="T42" fmla="*/ 35 w 146"/>
              <a:gd name="T43" fmla="*/ 28 h 160"/>
              <a:gd name="T44" fmla="*/ 21 w 146"/>
              <a:gd name="T45" fmla="*/ 45 h 160"/>
              <a:gd name="T46" fmla="*/ 122 w 146"/>
              <a:gd name="T47" fmla="*/ 104 h 160"/>
              <a:gd name="T48" fmla="*/ 90 w 146"/>
              <a:gd name="T49" fmla="*/ 113 h 160"/>
              <a:gd name="T50" fmla="*/ 95 w 146"/>
              <a:gd name="T51" fmla="*/ 160 h 160"/>
              <a:gd name="T52" fmla="*/ 129 w 146"/>
              <a:gd name="T53" fmla="*/ 125 h 160"/>
              <a:gd name="T54" fmla="*/ 146 w 146"/>
              <a:gd name="T55" fmla="*/ 67 h 160"/>
              <a:gd name="T56" fmla="*/ 134 w 146"/>
              <a:gd name="T57" fmla="*/ 55 h 160"/>
              <a:gd name="T58" fmla="*/ 104 w 146"/>
              <a:gd name="T59" fmla="*/ 76 h 160"/>
              <a:gd name="T60" fmla="*/ 97 w 146"/>
              <a:gd name="T61" fmla="*/ 90 h 160"/>
              <a:gd name="T62" fmla="*/ 132 w 146"/>
              <a:gd name="T63" fmla="*/ 7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6" h="160">
                <a:moveTo>
                  <a:pt x="125" y="45"/>
                </a:moveTo>
                <a:cubicBezTo>
                  <a:pt x="133" y="45"/>
                  <a:pt x="139" y="38"/>
                  <a:pt x="139" y="31"/>
                </a:cubicBezTo>
                <a:cubicBezTo>
                  <a:pt x="139" y="28"/>
                  <a:pt x="139" y="28"/>
                  <a:pt x="139" y="28"/>
                </a:cubicBezTo>
                <a:cubicBezTo>
                  <a:pt x="139" y="20"/>
                  <a:pt x="133" y="14"/>
                  <a:pt x="125" y="14"/>
                </a:cubicBezTo>
                <a:cubicBezTo>
                  <a:pt x="117" y="14"/>
                  <a:pt x="111" y="20"/>
                  <a:pt x="111" y="28"/>
                </a:cubicBezTo>
                <a:cubicBezTo>
                  <a:pt x="111" y="31"/>
                  <a:pt x="111" y="31"/>
                  <a:pt x="111" y="31"/>
                </a:cubicBezTo>
                <a:cubicBezTo>
                  <a:pt x="111" y="38"/>
                  <a:pt x="117" y="45"/>
                  <a:pt x="125" y="45"/>
                </a:cubicBezTo>
                <a:close/>
                <a:moveTo>
                  <a:pt x="24" y="90"/>
                </a:moveTo>
                <a:cubicBezTo>
                  <a:pt x="122" y="90"/>
                  <a:pt x="122" y="90"/>
                  <a:pt x="122" y="90"/>
                </a:cubicBezTo>
                <a:moveTo>
                  <a:pt x="73" y="31"/>
                </a:moveTo>
                <a:cubicBezTo>
                  <a:pt x="65" y="31"/>
                  <a:pt x="59" y="25"/>
                  <a:pt x="59" y="17"/>
                </a:cubicBezTo>
                <a:cubicBezTo>
                  <a:pt x="59" y="14"/>
                  <a:pt x="59" y="14"/>
                  <a:pt x="59" y="14"/>
                </a:cubicBezTo>
                <a:cubicBezTo>
                  <a:pt x="59" y="6"/>
                  <a:pt x="65" y="0"/>
                  <a:pt x="73" y="0"/>
                </a:cubicBezTo>
                <a:cubicBezTo>
                  <a:pt x="81" y="0"/>
                  <a:pt x="87" y="6"/>
                  <a:pt x="87" y="14"/>
                </a:cubicBezTo>
                <a:cubicBezTo>
                  <a:pt x="87" y="17"/>
                  <a:pt x="87" y="17"/>
                  <a:pt x="87" y="17"/>
                </a:cubicBezTo>
                <a:cubicBezTo>
                  <a:pt x="87" y="25"/>
                  <a:pt x="81" y="31"/>
                  <a:pt x="73" y="31"/>
                </a:cubicBezTo>
                <a:close/>
                <a:moveTo>
                  <a:pt x="104" y="62"/>
                </a:moveTo>
                <a:cubicBezTo>
                  <a:pt x="104" y="58"/>
                  <a:pt x="104" y="58"/>
                  <a:pt x="104" y="58"/>
                </a:cubicBezTo>
                <a:cubicBezTo>
                  <a:pt x="104" y="47"/>
                  <a:pt x="83" y="41"/>
                  <a:pt x="73" y="41"/>
                </a:cubicBezTo>
                <a:cubicBezTo>
                  <a:pt x="62" y="41"/>
                  <a:pt x="42" y="47"/>
                  <a:pt x="42" y="58"/>
                </a:cubicBezTo>
                <a:cubicBezTo>
                  <a:pt x="42" y="62"/>
                  <a:pt x="42" y="62"/>
                  <a:pt x="42" y="62"/>
                </a:cubicBezTo>
                <a:moveTo>
                  <a:pt x="24" y="83"/>
                </a:moveTo>
                <a:cubicBezTo>
                  <a:pt x="24" y="104"/>
                  <a:pt x="24" y="104"/>
                  <a:pt x="24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7" y="104"/>
                  <a:pt x="53" y="108"/>
                  <a:pt x="55" y="113"/>
                </a:cubicBezTo>
                <a:cubicBezTo>
                  <a:pt x="65" y="160"/>
                  <a:pt x="65" y="160"/>
                  <a:pt x="65" y="160"/>
                </a:cubicBezTo>
                <a:cubicBezTo>
                  <a:pt x="50" y="160"/>
                  <a:pt x="50" y="160"/>
                  <a:pt x="50" y="160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16" y="125"/>
                  <a:pt x="16" y="125"/>
                  <a:pt x="16" y="125"/>
                </a:cubicBezTo>
                <a:cubicBezTo>
                  <a:pt x="7" y="125"/>
                  <a:pt x="0" y="118"/>
                  <a:pt x="0" y="108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60"/>
                  <a:pt x="5" y="55"/>
                  <a:pt x="11" y="55"/>
                </a:cubicBezTo>
                <a:cubicBezTo>
                  <a:pt x="11" y="55"/>
                  <a:pt x="11" y="55"/>
                  <a:pt x="11" y="55"/>
                </a:cubicBezTo>
                <a:cubicBezTo>
                  <a:pt x="18" y="55"/>
                  <a:pt x="25" y="58"/>
                  <a:pt x="29" y="63"/>
                </a:cubicBezTo>
                <a:cubicBezTo>
                  <a:pt x="41" y="76"/>
                  <a:pt x="41" y="76"/>
                  <a:pt x="41" y="76"/>
                </a:cubicBezTo>
                <a:cubicBezTo>
                  <a:pt x="62" y="76"/>
                  <a:pt x="62" y="76"/>
                  <a:pt x="62" y="76"/>
                </a:cubicBezTo>
                <a:cubicBezTo>
                  <a:pt x="62" y="76"/>
                  <a:pt x="61" y="90"/>
                  <a:pt x="48" y="90"/>
                </a:cubicBezTo>
                <a:cubicBezTo>
                  <a:pt x="30" y="90"/>
                  <a:pt x="30" y="90"/>
                  <a:pt x="30" y="90"/>
                </a:cubicBezTo>
                <a:cubicBezTo>
                  <a:pt x="13" y="73"/>
                  <a:pt x="13" y="73"/>
                  <a:pt x="13" y="73"/>
                </a:cubicBezTo>
                <a:moveTo>
                  <a:pt x="21" y="45"/>
                </a:moveTo>
                <a:cubicBezTo>
                  <a:pt x="13" y="45"/>
                  <a:pt x="7" y="38"/>
                  <a:pt x="7" y="31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0"/>
                  <a:pt x="13" y="14"/>
                  <a:pt x="21" y="14"/>
                </a:cubicBezTo>
                <a:cubicBezTo>
                  <a:pt x="28" y="14"/>
                  <a:pt x="35" y="20"/>
                  <a:pt x="35" y="28"/>
                </a:cubicBezTo>
                <a:cubicBezTo>
                  <a:pt x="35" y="31"/>
                  <a:pt x="35" y="31"/>
                  <a:pt x="35" y="31"/>
                </a:cubicBezTo>
                <a:cubicBezTo>
                  <a:pt x="35" y="38"/>
                  <a:pt x="28" y="45"/>
                  <a:pt x="21" y="45"/>
                </a:cubicBezTo>
                <a:close/>
                <a:moveTo>
                  <a:pt x="122" y="83"/>
                </a:moveTo>
                <a:cubicBezTo>
                  <a:pt x="122" y="104"/>
                  <a:pt x="122" y="104"/>
                  <a:pt x="122" y="104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98" y="104"/>
                  <a:pt x="92" y="108"/>
                  <a:pt x="90" y="113"/>
                </a:cubicBezTo>
                <a:cubicBezTo>
                  <a:pt x="80" y="160"/>
                  <a:pt x="80" y="160"/>
                  <a:pt x="80" y="160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106" y="125"/>
                  <a:pt x="106" y="125"/>
                  <a:pt x="106" y="125"/>
                </a:cubicBezTo>
                <a:cubicBezTo>
                  <a:pt x="129" y="125"/>
                  <a:pt x="129" y="125"/>
                  <a:pt x="129" y="125"/>
                </a:cubicBezTo>
                <a:cubicBezTo>
                  <a:pt x="138" y="125"/>
                  <a:pt x="146" y="118"/>
                  <a:pt x="146" y="108"/>
                </a:cubicBezTo>
                <a:cubicBezTo>
                  <a:pt x="146" y="67"/>
                  <a:pt x="146" y="67"/>
                  <a:pt x="146" y="67"/>
                </a:cubicBezTo>
                <a:cubicBezTo>
                  <a:pt x="146" y="60"/>
                  <a:pt x="140" y="55"/>
                  <a:pt x="134" y="55"/>
                </a:cubicBezTo>
                <a:cubicBezTo>
                  <a:pt x="134" y="55"/>
                  <a:pt x="134" y="55"/>
                  <a:pt x="134" y="55"/>
                </a:cubicBezTo>
                <a:cubicBezTo>
                  <a:pt x="127" y="55"/>
                  <a:pt x="120" y="58"/>
                  <a:pt x="116" y="63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83" y="76"/>
                  <a:pt x="83" y="76"/>
                  <a:pt x="83" y="76"/>
                </a:cubicBezTo>
                <a:cubicBezTo>
                  <a:pt x="83" y="76"/>
                  <a:pt x="84" y="90"/>
                  <a:pt x="97" y="90"/>
                </a:cubicBezTo>
                <a:cubicBezTo>
                  <a:pt x="115" y="90"/>
                  <a:pt x="115" y="90"/>
                  <a:pt x="115" y="90"/>
                </a:cubicBezTo>
                <a:cubicBezTo>
                  <a:pt x="132" y="73"/>
                  <a:pt x="132" y="73"/>
                  <a:pt x="132" y="73"/>
                </a:cubicBezTo>
              </a:path>
            </a:pathLst>
          </a:custGeom>
          <a:noFill/>
          <a:ln w="17463" cap="rnd">
            <a:solidFill>
              <a:srgbClr val="E3061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47" name="Group 12">
            <a:extLst>
              <a:ext uri="{FF2B5EF4-FFF2-40B4-BE49-F238E27FC236}">
                <a16:creationId xmlns:a16="http://schemas.microsoft.com/office/drawing/2014/main" id="{13D8B070-33BE-48F5-B3BC-17062FA944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692640" y="2087731"/>
            <a:ext cx="511175" cy="509587"/>
            <a:chOff x="4627" y="1327"/>
            <a:chExt cx="322" cy="321"/>
          </a:xfrm>
        </p:grpSpPr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B73B82E7-FE19-4BCB-859B-E380BFEC8B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79" y="1354"/>
              <a:ext cx="257" cy="233"/>
            </a:xfrm>
            <a:custGeom>
              <a:avLst/>
              <a:gdLst>
                <a:gd name="T0" fmla="*/ 2 w 124"/>
                <a:gd name="T1" fmla="*/ 87 h 112"/>
                <a:gd name="T2" fmla="*/ 3 w 124"/>
                <a:gd name="T3" fmla="*/ 88 h 112"/>
                <a:gd name="T4" fmla="*/ 4 w 124"/>
                <a:gd name="T5" fmla="*/ 86 h 112"/>
                <a:gd name="T6" fmla="*/ 24 w 124"/>
                <a:gd name="T7" fmla="*/ 44 h 112"/>
                <a:gd name="T8" fmla="*/ 47 w 124"/>
                <a:gd name="T9" fmla="*/ 54 h 112"/>
                <a:gd name="T10" fmla="*/ 50 w 124"/>
                <a:gd name="T11" fmla="*/ 53 h 112"/>
                <a:gd name="T12" fmla="*/ 63 w 124"/>
                <a:gd name="T13" fmla="*/ 26 h 112"/>
                <a:gd name="T14" fmla="*/ 92 w 124"/>
                <a:gd name="T15" fmla="*/ 43 h 112"/>
                <a:gd name="T16" fmla="*/ 95 w 124"/>
                <a:gd name="T17" fmla="*/ 43 h 112"/>
                <a:gd name="T18" fmla="*/ 120 w 124"/>
                <a:gd name="T19" fmla="*/ 8 h 112"/>
                <a:gd name="T20" fmla="*/ 121 w 124"/>
                <a:gd name="T21" fmla="*/ 15 h 112"/>
                <a:gd name="T22" fmla="*/ 124 w 124"/>
                <a:gd name="T23" fmla="*/ 10 h 112"/>
                <a:gd name="T24" fmla="*/ 123 w 124"/>
                <a:gd name="T25" fmla="*/ 0 h 112"/>
                <a:gd name="T26" fmla="*/ 113 w 124"/>
                <a:gd name="T27" fmla="*/ 2 h 112"/>
                <a:gd name="T28" fmla="*/ 110 w 124"/>
                <a:gd name="T29" fmla="*/ 7 h 112"/>
                <a:gd name="T30" fmla="*/ 117 w 124"/>
                <a:gd name="T31" fmla="*/ 6 h 112"/>
                <a:gd name="T32" fmla="*/ 92 w 124"/>
                <a:gd name="T33" fmla="*/ 39 h 112"/>
                <a:gd name="T34" fmla="*/ 64 w 124"/>
                <a:gd name="T35" fmla="*/ 21 h 112"/>
                <a:gd name="T36" fmla="*/ 62 w 124"/>
                <a:gd name="T37" fmla="*/ 21 h 112"/>
                <a:gd name="T38" fmla="*/ 61 w 124"/>
                <a:gd name="T39" fmla="*/ 22 h 112"/>
                <a:gd name="T40" fmla="*/ 47 w 124"/>
                <a:gd name="T41" fmla="*/ 50 h 112"/>
                <a:gd name="T42" fmla="*/ 24 w 124"/>
                <a:gd name="T43" fmla="*/ 40 h 112"/>
                <a:gd name="T44" fmla="*/ 21 w 124"/>
                <a:gd name="T45" fmla="*/ 41 h 112"/>
                <a:gd name="T46" fmla="*/ 1 w 124"/>
                <a:gd name="T47" fmla="*/ 85 h 112"/>
                <a:gd name="T48" fmla="*/ 2 w 124"/>
                <a:gd name="T49" fmla="*/ 87 h 112"/>
                <a:gd name="T50" fmla="*/ 3 w 124"/>
                <a:gd name="T51" fmla="*/ 112 h 112"/>
                <a:gd name="T52" fmla="*/ 4 w 124"/>
                <a:gd name="T53" fmla="*/ 112 h 112"/>
                <a:gd name="T54" fmla="*/ 33 w 124"/>
                <a:gd name="T55" fmla="*/ 82 h 112"/>
                <a:gd name="T56" fmla="*/ 82 w 124"/>
                <a:gd name="T57" fmla="*/ 103 h 112"/>
                <a:gd name="T58" fmla="*/ 84 w 124"/>
                <a:gd name="T59" fmla="*/ 103 h 112"/>
                <a:gd name="T60" fmla="*/ 120 w 124"/>
                <a:gd name="T61" fmla="*/ 57 h 112"/>
                <a:gd name="T62" fmla="*/ 120 w 124"/>
                <a:gd name="T63" fmla="*/ 64 h 112"/>
                <a:gd name="T64" fmla="*/ 124 w 124"/>
                <a:gd name="T65" fmla="*/ 60 h 112"/>
                <a:gd name="T66" fmla="*/ 123 w 124"/>
                <a:gd name="T67" fmla="*/ 50 h 112"/>
                <a:gd name="T68" fmla="*/ 113 w 124"/>
                <a:gd name="T69" fmla="*/ 51 h 112"/>
                <a:gd name="T70" fmla="*/ 110 w 124"/>
                <a:gd name="T71" fmla="*/ 56 h 112"/>
                <a:gd name="T72" fmla="*/ 116 w 124"/>
                <a:gd name="T73" fmla="*/ 55 h 112"/>
                <a:gd name="T74" fmla="*/ 82 w 124"/>
                <a:gd name="T75" fmla="*/ 99 h 112"/>
                <a:gd name="T76" fmla="*/ 33 w 124"/>
                <a:gd name="T77" fmla="*/ 78 h 112"/>
                <a:gd name="T78" fmla="*/ 31 w 124"/>
                <a:gd name="T79" fmla="*/ 78 h 112"/>
                <a:gd name="T80" fmla="*/ 1 w 124"/>
                <a:gd name="T81" fmla="*/ 109 h 112"/>
                <a:gd name="T82" fmla="*/ 1 w 124"/>
                <a:gd name="T83" fmla="*/ 112 h 112"/>
                <a:gd name="T84" fmla="*/ 3 w 124"/>
                <a:gd name="T8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" h="112">
                  <a:moveTo>
                    <a:pt x="2" y="87"/>
                  </a:moveTo>
                  <a:cubicBezTo>
                    <a:pt x="2" y="88"/>
                    <a:pt x="2" y="88"/>
                    <a:pt x="3" y="88"/>
                  </a:cubicBezTo>
                  <a:cubicBezTo>
                    <a:pt x="3" y="88"/>
                    <a:pt x="4" y="87"/>
                    <a:pt x="4" y="86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8" y="54"/>
                    <a:pt x="49" y="54"/>
                    <a:pt x="50" y="53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3" y="44"/>
                    <a:pt x="94" y="44"/>
                    <a:pt x="95" y="43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3" y="21"/>
                    <a:pt x="63" y="21"/>
                    <a:pt x="62" y="21"/>
                  </a:cubicBezTo>
                  <a:cubicBezTo>
                    <a:pt x="62" y="21"/>
                    <a:pt x="61" y="22"/>
                    <a:pt x="61" y="22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3" y="39"/>
                    <a:pt x="22" y="40"/>
                    <a:pt x="21" y="41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0" y="86"/>
                    <a:pt x="1" y="87"/>
                    <a:pt x="2" y="87"/>
                  </a:cubicBezTo>
                  <a:moveTo>
                    <a:pt x="3" y="112"/>
                  </a:moveTo>
                  <a:cubicBezTo>
                    <a:pt x="3" y="112"/>
                    <a:pt x="4" y="112"/>
                    <a:pt x="4" y="11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82" y="103"/>
                    <a:pt x="82" y="103"/>
                    <a:pt x="82" y="103"/>
                  </a:cubicBezTo>
                  <a:cubicBezTo>
                    <a:pt x="83" y="104"/>
                    <a:pt x="84" y="104"/>
                    <a:pt x="84" y="103"/>
                  </a:cubicBezTo>
                  <a:cubicBezTo>
                    <a:pt x="120" y="57"/>
                    <a:pt x="120" y="57"/>
                    <a:pt x="120" y="57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82" y="99"/>
                    <a:pt x="82" y="99"/>
                    <a:pt x="82" y="99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7"/>
                    <a:pt x="32" y="78"/>
                    <a:pt x="31" y="78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0" y="110"/>
                    <a:pt x="0" y="111"/>
                    <a:pt x="1" y="112"/>
                  </a:cubicBezTo>
                  <a:cubicBezTo>
                    <a:pt x="2" y="112"/>
                    <a:pt x="2" y="112"/>
                    <a:pt x="3" y="11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9" name="Line 14">
              <a:extLst>
                <a:ext uri="{FF2B5EF4-FFF2-40B4-BE49-F238E27FC236}">
                  <a16:creationId xmlns:a16="http://schemas.microsoft.com/office/drawing/2014/main" id="{F8F5761C-46AE-40F4-859F-E634EBB212A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648" y="1334"/>
              <a:ext cx="0" cy="310"/>
            </a:xfrm>
            <a:prstGeom prst="line">
              <a:avLst/>
            </a:prstGeom>
            <a:noFill/>
            <a:ln w="1587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0" name="Line 15">
              <a:extLst>
                <a:ext uri="{FF2B5EF4-FFF2-40B4-BE49-F238E27FC236}">
                  <a16:creationId xmlns:a16="http://schemas.microsoft.com/office/drawing/2014/main" id="{8566C4DA-8339-4540-9683-AF1B07030EB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627" y="1627"/>
              <a:ext cx="309" cy="0"/>
            </a:xfrm>
            <a:prstGeom prst="line">
              <a:avLst/>
            </a:prstGeom>
            <a:noFill/>
            <a:ln w="1587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E90EBBC6-586C-42F5-82A8-284BB7AC9D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27" y="1327"/>
              <a:ext cx="42" cy="19"/>
            </a:xfrm>
            <a:custGeom>
              <a:avLst/>
              <a:gdLst>
                <a:gd name="T0" fmla="*/ 0 w 42"/>
                <a:gd name="T1" fmla="*/ 17 h 19"/>
                <a:gd name="T2" fmla="*/ 21 w 42"/>
                <a:gd name="T3" fmla="*/ 0 h 19"/>
                <a:gd name="T4" fmla="*/ 42 w 42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19">
                  <a:moveTo>
                    <a:pt x="0" y="17"/>
                  </a:moveTo>
                  <a:lnTo>
                    <a:pt x="21" y="0"/>
                  </a:lnTo>
                  <a:lnTo>
                    <a:pt x="42" y="19"/>
                  </a:lnTo>
                </a:path>
              </a:pathLst>
            </a:custGeom>
            <a:noFill/>
            <a:ln w="1587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A1ABE023-08F7-4929-8904-1A52EAC2D2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0" y="1606"/>
              <a:ext cx="19" cy="42"/>
            </a:xfrm>
            <a:custGeom>
              <a:avLst/>
              <a:gdLst>
                <a:gd name="T0" fmla="*/ 2 w 19"/>
                <a:gd name="T1" fmla="*/ 0 h 42"/>
                <a:gd name="T2" fmla="*/ 19 w 19"/>
                <a:gd name="T3" fmla="*/ 21 h 42"/>
                <a:gd name="T4" fmla="*/ 0 w 19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42">
                  <a:moveTo>
                    <a:pt x="2" y="0"/>
                  </a:moveTo>
                  <a:lnTo>
                    <a:pt x="19" y="21"/>
                  </a:lnTo>
                  <a:lnTo>
                    <a:pt x="0" y="42"/>
                  </a:lnTo>
                </a:path>
              </a:pathLst>
            </a:custGeom>
            <a:noFill/>
            <a:ln w="1587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53" name="Group 20">
            <a:extLst>
              <a:ext uri="{FF2B5EF4-FFF2-40B4-BE49-F238E27FC236}">
                <a16:creationId xmlns:a16="http://schemas.microsoft.com/office/drawing/2014/main" id="{2E668AC2-FFCD-4B30-B032-A814C0EBA1B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04329" y="3890996"/>
            <a:ext cx="584200" cy="376237"/>
            <a:chOff x="2998" y="2465"/>
            <a:chExt cx="368" cy="237"/>
          </a:xfrm>
        </p:grpSpPr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CDAB7B30-D05F-43E2-B188-A0E80F8FDEB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49" y="2618"/>
              <a:ext cx="17" cy="1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5" name="Oval 22">
              <a:extLst>
                <a:ext uri="{FF2B5EF4-FFF2-40B4-BE49-F238E27FC236}">
                  <a16:creationId xmlns:a16="http://schemas.microsoft.com/office/drawing/2014/main" id="{9FC1F5AF-1CD2-41E4-BA01-84D4F6735D5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98" y="2599"/>
              <a:ext cx="15" cy="1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CDF0C264-CD35-4196-93FD-F107D0F920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" y="2465"/>
              <a:ext cx="368" cy="237"/>
            </a:xfrm>
            <a:custGeom>
              <a:avLst/>
              <a:gdLst>
                <a:gd name="T0" fmla="*/ 73 w 177"/>
                <a:gd name="T1" fmla="*/ 11 h 113"/>
                <a:gd name="T2" fmla="*/ 25 w 177"/>
                <a:gd name="T3" fmla="*/ 11 h 113"/>
                <a:gd name="T4" fmla="*/ 0 w 177"/>
                <a:gd name="T5" fmla="*/ 0 h 113"/>
                <a:gd name="T6" fmla="*/ 16 w 177"/>
                <a:gd name="T7" fmla="*/ 0 h 113"/>
                <a:gd name="T8" fmla="*/ 22 w 177"/>
                <a:gd name="T9" fmla="*/ 6 h 113"/>
                <a:gd name="T10" fmla="*/ 22 w 177"/>
                <a:gd name="T11" fmla="*/ 80 h 113"/>
                <a:gd name="T12" fmla="*/ 16 w 177"/>
                <a:gd name="T13" fmla="*/ 86 h 113"/>
                <a:gd name="T14" fmla="*/ 0 w 177"/>
                <a:gd name="T15" fmla="*/ 86 h 113"/>
                <a:gd name="T16" fmla="*/ 136 w 177"/>
                <a:gd name="T17" fmla="*/ 88 h 113"/>
                <a:gd name="T18" fmla="*/ 152 w 177"/>
                <a:gd name="T19" fmla="*/ 88 h 113"/>
                <a:gd name="T20" fmla="*/ 177 w 177"/>
                <a:gd name="T21" fmla="*/ 8 h 113"/>
                <a:gd name="T22" fmla="*/ 160 w 177"/>
                <a:gd name="T23" fmla="*/ 8 h 113"/>
                <a:gd name="T24" fmla="*/ 155 w 177"/>
                <a:gd name="T25" fmla="*/ 14 h 113"/>
                <a:gd name="T26" fmla="*/ 155 w 177"/>
                <a:gd name="T27" fmla="*/ 88 h 113"/>
                <a:gd name="T28" fmla="*/ 160 w 177"/>
                <a:gd name="T29" fmla="*/ 94 h 113"/>
                <a:gd name="T30" fmla="*/ 177 w 177"/>
                <a:gd name="T31" fmla="*/ 94 h 113"/>
                <a:gd name="T32" fmla="*/ 99 w 177"/>
                <a:gd name="T33" fmla="*/ 66 h 113"/>
                <a:gd name="T34" fmla="*/ 119 w 177"/>
                <a:gd name="T35" fmla="*/ 96 h 113"/>
                <a:gd name="T36" fmla="*/ 128 w 177"/>
                <a:gd name="T37" fmla="*/ 99 h 113"/>
                <a:gd name="T38" fmla="*/ 128 w 177"/>
                <a:gd name="T39" fmla="*/ 98 h 113"/>
                <a:gd name="T40" fmla="*/ 135 w 177"/>
                <a:gd name="T41" fmla="*/ 92 h 113"/>
                <a:gd name="T42" fmla="*/ 133 w 177"/>
                <a:gd name="T43" fmla="*/ 83 h 113"/>
                <a:gd name="T44" fmla="*/ 106 w 177"/>
                <a:gd name="T45" fmla="*/ 35 h 113"/>
                <a:gd name="T46" fmla="*/ 98 w 177"/>
                <a:gd name="T47" fmla="*/ 31 h 113"/>
                <a:gd name="T48" fmla="*/ 96 w 177"/>
                <a:gd name="T49" fmla="*/ 31 h 113"/>
                <a:gd name="T50" fmla="*/ 86 w 177"/>
                <a:gd name="T51" fmla="*/ 34 h 113"/>
                <a:gd name="T52" fmla="*/ 67 w 177"/>
                <a:gd name="T53" fmla="*/ 51 h 113"/>
                <a:gd name="T54" fmla="*/ 58 w 177"/>
                <a:gd name="T55" fmla="*/ 51 h 113"/>
                <a:gd name="T56" fmla="*/ 51 w 177"/>
                <a:gd name="T57" fmla="*/ 45 h 113"/>
                <a:gd name="T58" fmla="*/ 51 w 177"/>
                <a:gd name="T59" fmla="*/ 37 h 113"/>
                <a:gd name="T60" fmla="*/ 77 w 177"/>
                <a:gd name="T61" fmla="*/ 8 h 113"/>
                <a:gd name="T62" fmla="*/ 86 w 177"/>
                <a:gd name="T63" fmla="*/ 4 h 113"/>
                <a:gd name="T64" fmla="*/ 114 w 177"/>
                <a:gd name="T65" fmla="*/ 4 h 113"/>
                <a:gd name="T66" fmla="*/ 125 w 177"/>
                <a:gd name="T67" fmla="*/ 6 h 113"/>
                <a:gd name="T68" fmla="*/ 155 w 177"/>
                <a:gd name="T69" fmla="*/ 19 h 113"/>
                <a:gd name="T70" fmla="*/ 83 w 177"/>
                <a:gd name="T71" fmla="*/ 78 h 113"/>
                <a:gd name="T72" fmla="*/ 96 w 177"/>
                <a:gd name="T73" fmla="*/ 102 h 113"/>
                <a:gd name="T74" fmla="*/ 104 w 177"/>
                <a:gd name="T75" fmla="*/ 107 h 113"/>
                <a:gd name="T76" fmla="*/ 112 w 177"/>
                <a:gd name="T77" fmla="*/ 104 h 113"/>
                <a:gd name="T78" fmla="*/ 115 w 177"/>
                <a:gd name="T79" fmla="*/ 102 h 113"/>
                <a:gd name="T80" fmla="*/ 67 w 177"/>
                <a:gd name="T81" fmla="*/ 91 h 113"/>
                <a:gd name="T82" fmla="*/ 76 w 177"/>
                <a:gd name="T83" fmla="*/ 108 h 113"/>
                <a:gd name="T84" fmla="*/ 84 w 177"/>
                <a:gd name="T85" fmla="*/ 113 h 113"/>
                <a:gd name="T86" fmla="*/ 89 w 177"/>
                <a:gd name="T87" fmla="*/ 113 h 113"/>
                <a:gd name="T88" fmla="*/ 23 w 177"/>
                <a:gd name="T89" fmla="*/ 75 h 113"/>
                <a:gd name="T90" fmla="*/ 29 w 177"/>
                <a:gd name="T91" fmla="*/ 75 h 113"/>
                <a:gd name="T92" fmla="*/ 38 w 177"/>
                <a:gd name="T93" fmla="*/ 80 h 113"/>
                <a:gd name="T94" fmla="*/ 52 w 177"/>
                <a:gd name="T95" fmla="*/ 108 h 113"/>
                <a:gd name="T96" fmla="*/ 61 w 177"/>
                <a:gd name="T97" fmla="*/ 113 h 113"/>
                <a:gd name="T98" fmla="*/ 67 w 177"/>
                <a:gd name="T9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7" h="113">
                  <a:moveTo>
                    <a:pt x="73" y="11"/>
                  </a:moveTo>
                  <a:cubicBezTo>
                    <a:pt x="25" y="11"/>
                    <a:pt x="25" y="11"/>
                    <a:pt x="25" y="11"/>
                  </a:cubicBezTo>
                  <a:moveTo>
                    <a:pt x="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2" y="3"/>
                    <a:pt x="22" y="6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3"/>
                    <a:pt x="19" y="86"/>
                    <a:pt x="16" y="86"/>
                  </a:cubicBezTo>
                  <a:cubicBezTo>
                    <a:pt x="0" y="86"/>
                    <a:pt x="0" y="86"/>
                    <a:pt x="0" y="86"/>
                  </a:cubicBezTo>
                  <a:moveTo>
                    <a:pt x="136" y="88"/>
                  </a:moveTo>
                  <a:cubicBezTo>
                    <a:pt x="152" y="88"/>
                    <a:pt x="152" y="88"/>
                    <a:pt x="152" y="88"/>
                  </a:cubicBezTo>
                  <a:moveTo>
                    <a:pt x="177" y="8"/>
                  </a:moveTo>
                  <a:cubicBezTo>
                    <a:pt x="160" y="8"/>
                    <a:pt x="160" y="8"/>
                    <a:pt x="160" y="8"/>
                  </a:cubicBezTo>
                  <a:cubicBezTo>
                    <a:pt x="157" y="8"/>
                    <a:pt x="155" y="11"/>
                    <a:pt x="155" y="14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55" y="91"/>
                    <a:pt x="157" y="94"/>
                    <a:pt x="160" y="94"/>
                  </a:cubicBezTo>
                  <a:cubicBezTo>
                    <a:pt x="177" y="94"/>
                    <a:pt x="177" y="94"/>
                    <a:pt x="177" y="94"/>
                  </a:cubicBezTo>
                  <a:moveTo>
                    <a:pt x="99" y="66"/>
                  </a:moveTo>
                  <a:cubicBezTo>
                    <a:pt x="119" y="96"/>
                    <a:pt x="119" y="96"/>
                    <a:pt x="119" y="96"/>
                  </a:cubicBezTo>
                  <a:cubicBezTo>
                    <a:pt x="121" y="99"/>
                    <a:pt x="125" y="100"/>
                    <a:pt x="128" y="99"/>
                  </a:cubicBezTo>
                  <a:cubicBezTo>
                    <a:pt x="128" y="98"/>
                    <a:pt x="128" y="98"/>
                    <a:pt x="128" y="98"/>
                  </a:cubicBezTo>
                  <a:cubicBezTo>
                    <a:pt x="131" y="97"/>
                    <a:pt x="134" y="94"/>
                    <a:pt x="135" y="92"/>
                  </a:cubicBezTo>
                  <a:cubicBezTo>
                    <a:pt x="135" y="89"/>
                    <a:pt x="135" y="85"/>
                    <a:pt x="133" y="83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5" y="33"/>
                    <a:pt x="101" y="31"/>
                    <a:pt x="98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2" y="31"/>
                    <a:pt x="88" y="32"/>
                    <a:pt x="86" y="34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4" y="53"/>
                    <a:pt x="60" y="53"/>
                    <a:pt x="58" y="51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49" y="42"/>
                    <a:pt x="49" y="39"/>
                    <a:pt x="51" y="37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9" y="6"/>
                    <a:pt x="83" y="4"/>
                    <a:pt x="86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7" y="4"/>
                    <a:pt x="122" y="5"/>
                    <a:pt x="125" y="6"/>
                  </a:cubicBezTo>
                  <a:cubicBezTo>
                    <a:pt x="155" y="19"/>
                    <a:pt x="155" y="19"/>
                    <a:pt x="155" y="19"/>
                  </a:cubicBezTo>
                  <a:moveTo>
                    <a:pt x="83" y="78"/>
                  </a:moveTo>
                  <a:cubicBezTo>
                    <a:pt x="96" y="102"/>
                    <a:pt x="96" y="102"/>
                    <a:pt x="96" y="102"/>
                  </a:cubicBezTo>
                  <a:cubicBezTo>
                    <a:pt x="98" y="104"/>
                    <a:pt x="101" y="107"/>
                    <a:pt x="104" y="107"/>
                  </a:cubicBezTo>
                  <a:cubicBezTo>
                    <a:pt x="107" y="107"/>
                    <a:pt x="111" y="106"/>
                    <a:pt x="112" y="104"/>
                  </a:cubicBezTo>
                  <a:cubicBezTo>
                    <a:pt x="113" y="103"/>
                    <a:pt x="115" y="102"/>
                    <a:pt x="115" y="102"/>
                  </a:cubicBezTo>
                  <a:moveTo>
                    <a:pt x="67" y="91"/>
                  </a:moveTo>
                  <a:cubicBezTo>
                    <a:pt x="76" y="108"/>
                    <a:pt x="76" y="108"/>
                    <a:pt x="76" y="108"/>
                  </a:cubicBezTo>
                  <a:cubicBezTo>
                    <a:pt x="78" y="110"/>
                    <a:pt x="81" y="113"/>
                    <a:pt x="84" y="113"/>
                  </a:cubicBezTo>
                  <a:cubicBezTo>
                    <a:pt x="89" y="113"/>
                    <a:pt x="89" y="113"/>
                    <a:pt x="89" y="113"/>
                  </a:cubicBezTo>
                  <a:moveTo>
                    <a:pt x="23" y="75"/>
                  </a:moveTo>
                  <a:cubicBezTo>
                    <a:pt x="29" y="75"/>
                    <a:pt x="29" y="75"/>
                    <a:pt x="29" y="75"/>
                  </a:cubicBezTo>
                  <a:cubicBezTo>
                    <a:pt x="32" y="75"/>
                    <a:pt x="36" y="77"/>
                    <a:pt x="38" y="80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54" y="110"/>
                    <a:pt x="58" y="113"/>
                    <a:pt x="61" y="113"/>
                  </a:cubicBezTo>
                  <a:cubicBezTo>
                    <a:pt x="67" y="113"/>
                    <a:pt x="67" y="113"/>
                    <a:pt x="67" y="113"/>
                  </a:cubicBezTo>
                </a:path>
              </a:pathLst>
            </a:custGeom>
            <a:noFill/>
            <a:ln w="15875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57" name="Group 26">
            <a:extLst>
              <a:ext uri="{FF2B5EF4-FFF2-40B4-BE49-F238E27FC236}">
                <a16:creationId xmlns:a16="http://schemas.microsoft.com/office/drawing/2014/main" id="{C40D06B2-A7CD-4F68-B1D3-DD2EC6CDD5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33484" y="3261359"/>
            <a:ext cx="479425" cy="612775"/>
            <a:chOff x="4011" y="2052"/>
            <a:chExt cx="302" cy="386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EE7358DF-47C1-4F2B-AC67-DAE9A3D406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2" y="2052"/>
              <a:ext cx="231" cy="330"/>
            </a:xfrm>
            <a:custGeom>
              <a:avLst/>
              <a:gdLst>
                <a:gd name="T0" fmla="*/ 30 w 111"/>
                <a:gd name="T1" fmla="*/ 159 h 159"/>
                <a:gd name="T2" fmla="*/ 111 w 111"/>
                <a:gd name="T3" fmla="*/ 77 h 159"/>
                <a:gd name="T4" fmla="*/ 57 w 111"/>
                <a:gd name="T5" fmla="*/ 0 h 159"/>
                <a:gd name="T6" fmla="*/ 55 w 111"/>
                <a:gd name="T7" fmla="*/ 1 h 159"/>
                <a:gd name="T8" fmla="*/ 56 w 111"/>
                <a:gd name="T9" fmla="*/ 4 h 159"/>
                <a:gd name="T10" fmla="*/ 108 w 111"/>
                <a:gd name="T11" fmla="*/ 77 h 159"/>
                <a:gd name="T12" fmla="*/ 30 w 111"/>
                <a:gd name="T13" fmla="*/ 155 h 159"/>
                <a:gd name="T14" fmla="*/ 3 w 111"/>
                <a:gd name="T15" fmla="*/ 150 h 159"/>
                <a:gd name="T16" fmla="*/ 1 w 111"/>
                <a:gd name="T17" fmla="*/ 151 h 159"/>
                <a:gd name="T18" fmla="*/ 2 w 111"/>
                <a:gd name="T19" fmla="*/ 154 h 159"/>
                <a:gd name="T20" fmla="*/ 30 w 111"/>
                <a:gd name="T2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159">
                  <a:moveTo>
                    <a:pt x="30" y="159"/>
                  </a:moveTo>
                  <a:cubicBezTo>
                    <a:pt x="75" y="159"/>
                    <a:pt x="111" y="122"/>
                    <a:pt x="111" y="77"/>
                  </a:cubicBezTo>
                  <a:cubicBezTo>
                    <a:pt x="111" y="43"/>
                    <a:pt x="90" y="12"/>
                    <a:pt x="57" y="0"/>
                  </a:cubicBezTo>
                  <a:cubicBezTo>
                    <a:pt x="57" y="0"/>
                    <a:pt x="55" y="0"/>
                    <a:pt x="55" y="1"/>
                  </a:cubicBezTo>
                  <a:cubicBezTo>
                    <a:pt x="55" y="2"/>
                    <a:pt x="55" y="3"/>
                    <a:pt x="56" y="4"/>
                  </a:cubicBezTo>
                  <a:cubicBezTo>
                    <a:pt x="87" y="15"/>
                    <a:pt x="108" y="44"/>
                    <a:pt x="108" y="77"/>
                  </a:cubicBezTo>
                  <a:cubicBezTo>
                    <a:pt x="108" y="120"/>
                    <a:pt x="73" y="155"/>
                    <a:pt x="30" y="155"/>
                  </a:cubicBezTo>
                  <a:cubicBezTo>
                    <a:pt x="20" y="155"/>
                    <a:pt x="11" y="153"/>
                    <a:pt x="3" y="150"/>
                  </a:cubicBezTo>
                  <a:cubicBezTo>
                    <a:pt x="2" y="150"/>
                    <a:pt x="1" y="150"/>
                    <a:pt x="1" y="151"/>
                  </a:cubicBezTo>
                  <a:cubicBezTo>
                    <a:pt x="0" y="152"/>
                    <a:pt x="1" y="153"/>
                    <a:pt x="2" y="154"/>
                  </a:cubicBezTo>
                  <a:cubicBezTo>
                    <a:pt x="11" y="157"/>
                    <a:pt x="20" y="159"/>
                    <a:pt x="30" y="159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dirty="0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0D1E2026-CF9D-4994-A954-E54752F49A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1" y="2411"/>
              <a:ext cx="144" cy="27"/>
            </a:xfrm>
            <a:custGeom>
              <a:avLst/>
              <a:gdLst>
                <a:gd name="T0" fmla="*/ 67 w 69"/>
                <a:gd name="T1" fmla="*/ 13 h 13"/>
                <a:gd name="T2" fmla="*/ 69 w 69"/>
                <a:gd name="T3" fmla="*/ 11 h 13"/>
                <a:gd name="T4" fmla="*/ 58 w 69"/>
                <a:gd name="T5" fmla="*/ 0 h 13"/>
                <a:gd name="T6" fmla="*/ 12 w 69"/>
                <a:gd name="T7" fmla="*/ 0 h 13"/>
                <a:gd name="T8" fmla="*/ 0 w 69"/>
                <a:gd name="T9" fmla="*/ 11 h 13"/>
                <a:gd name="T10" fmla="*/ 2 w 69"/>
                <a:gd name="T11" fmla="*/ 13 h 13"/>
                <a:gd name="T12" fmla="*/ 4 w 69"/>
                <a:gd name="T13" fmla="*/ 11 h 13"/>
                <a:gd name="T14" fmla="*/ 12 w 69"/>
                <a:gd name="T15" fmla="*/ 3 h 13"/>
                <a:gd name="T16" fmla="*/ 58 w 69"/>
                <a:gd name="T17" fmla="*/ 3 h 13"/>
                <a:gd name="T18" fmla="*/ 65 w 69"/>
                <a:gd name="T19" fmla="*/ 11 h 13"/>
                <a:gd name="T20" fmla="*/ 67 w 69"/>
                <a:gd name="T2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3">
                  <a:moveTo>
                    <a:pt x="67" y="13"/>
                  </a:moveTo>
                  <a:cubicBezTo>
                    <a:pt x="68" y="13"/>
                    <a:pt x="69" y="12"/>
                    <a:pt x="69" y="11"/>
                  </a:cubicBezTo>
                  <a:cubicBezTo>
                    <a:pt x="69" y="5"/>
                    <a:pt x="64" y="0"/>
                    <a:pt x="5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2"/>
                    <a:pt x="1" y="13"/>
                    <a:pt x="2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4" y="7"/>
                    <a:pt x="7" y="3"/>
                    <a:pt x="12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2" y="3"/>
                    <a:pt x="65" y="7"/>
                    <a:pt x="65" y="11"/>
                  </a:cubicBezTo>
                  <a:cubicBezTo>
                    <a:pt x="65" y="12"/>
                    <a:pt x="66" y="13"/>
                    <a:pt x="67" y="13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1DAD341B-2BE2-4771-B3CB-EC3240B70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40" y="2378"/>
              <a:ext cx="6" cy="39"/>
            </a:xfrm>
            <a:custGeom>
              <a:avLst/>
              <a:gdLst>
                <a:gd name="T0" fmla="*/ 2 w 3"/>
                <a:gd name="T1" fmla="*/ 19 h 19"/>
                <a:gd name="T2" fmla="*/ 3 w 3"/>
                <a:gd name="T3" fmla="*/ 17 h 19"/>
                <a:gd name="T4" fmla="*/ 3 w 3"/>
                <a:gd name="T5" fmla="*/ 1 h 19"/>
                <a:gd name="T6" fmla="*/ 2 w 3"/>
                <a:gd name="T7" fmla="*/ 0 h 19"/>
                <a:gd name="T8" fmla="*/ 0 w 3"/>
                <a:gd name="T9" fmla="*/ 1 h 19"/>
                <a:gd name="T10" fmla="*/ 0 w 3"/>
                <a:gd name="T11" fmla="*/ 17 h 19"/>
                <a:gd name="T12" fmla="*/ 2 w 3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9">
                  <a:moveTo>
                    <a:pt x="2" y="19"/>
                  </a:moveTo>
                  <a:cubicBezTo>
                    <a:pt x="3" y="19"/>
                    <a:pt x="3" y="18"/>
                    <a:pt x="3" y="17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2" y="19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844B6A90-E4E0-405B-ACB2-4AA31A448B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11" y="2081"/>
              <a:ext cx="264" cy="264"/>
            </a:xfrm>
            <a:custGeom>
              <a:avLst/>
              <a:gdLst>
                <a:gd name="T0" fmla="*/ 64 w 127"/>
                <a:gd name="T1" fmla="*/ 4 h 127"/>
                <a:gd name="T2" fmla="*/ 4 w 127"/>
                <a:gd name="T3" fmla="*/ 63 h 127"/>
                <a:gd name="T4" fmla="*/ 64 w 127"/>
                <a:gd name="T5" fmla="*/ 123 h 127"/>
                <a:gd name="T6" fmla="*/ 123 w 127"/>
                <a:gd name="T7" fmla="*/ 63 h 127"/>
                <a:gd name="T8" fmla="*/ 64 w 127"/>
                <a:gd name="T9" fmla="*/ 4 h 127"/>
                <a:gd name="T10" fmla="*/ 64 w 127"/>
                <a:gd name="T11" fmla="*/ 127 h 127"/>
                <a:gd name="T12" fmla="*/ 0 w 127"/>
                <a:gd name="T13" fmla="*/ 63 h 127"/>
                <a:gd name="T14" fmla="*/ 64 w 127"/>
                <a:gd name="T15" fmla="*/ 0 h 127"/>
                <a:gd name="T16" fmla="*/ 127 w 127"/>
                <a:gd name="T17" fmla="*/ 63 h 127"/>
                <a:gd name="T18" fmla="*/ 64 w 127"/>
                <a:gd name="T1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127">
                  <a:moveTo>
                    <a:pt x="64" y="4"/>
                  </a:moveTo>
                  <a:cubicBezTo>
                    <a:pt x="31" y="4"/>
                    <a:pt x="4" y="30"/>
                    <a:pt x="4" y="63"/>
                  </a:cubicBezTo>
                  <a:cubicBezTo>
                    <a:pt x="4" y="96"/>
                    <a:pt x="31" y="123"/>
                    <a:pt x="64" y="123"/>
                  </a:cubicBezTo>
                  <a:cubicBezTo>
                    <a:pt x="97" y="123"/>
                    <a:pt x="123" y="96"/>
                    <a:pt x="123" y="63"/>
                  </a:cubicBezTo>
                  <a:cubicBezTo>
                    <a:pt x="123" y="30"/>
                    <a:pt x="97" y="4"/>
                    <a:pt x="64" y="4"/>
                  </a:cubicBezTo>
                  <a:moveTo>
                    <a:pt x="64" y="127"/>
                  </a:moveTo>
                  <a:cubicBezTo>
                    <a:pt x="29" y="127"/>
                    <a:pt x="0" y="98"/>
                    <a:pt x="0" y="63"/>
                  </a:cubicBezTo>
                  <a:cubicBezTo>
                    <a:pt x="0" y="28"/>
                    <a:pt x="29" y="0"/>
                    <a:pt x="64" y="0"/>
                  </a:cubicBezTo>
                  <a:cubicBezTo>
                    <a:pt x="99" y="0"/>
                    <a:pt x="127" y="28"/>
                    <a:pt x="127" y="63"/>
                  </a:cubicBezTo>
                  <a:cubicBezTo>
                    <a:pt x="127" y="98"/>
                    <a:pt x="99" y="127"/>
                    <a:pt x="64" y="127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76D0ACF7-59F5-4491-A994-B80268CC82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80" y="2081"/>
              <a:ext cx="127" cy="264"/>
            </a:xfrm>
            <a:custGeom>
              <a:avLst/>
              <a:gdLst>
                <a:gd name="T0" fmla="*/ 31 w 61"/>
                <a:gd name="T1" fmla="*/ 4 h 127"/>
                <a:gd name="T2" fmla="*/ 4 w 61"/>
                <a:gd name="T3" fmla="*/ 63 h 127"/>
                <a:gd name="T4" fmla="*/ 31 w 61"/>
                <a:gd name="T5" fmla="*/ 123 h 127"/>
                <a:gd name="T6" fmla="*/ 58 w 61"/>
                <a:gd name="T7" fmla="*/ 63 h 127"/>
                <a:gd name="T8" fmla="*/ 31 w 61"/>
                <a:gd name="T9" fmla="*/ 4 h 127"/>
                <a:gd name="T10" fmla="*/ 31 w 61"/>
                <a:gd name="T11" fmla="*/ 127 h 127"/>
                <a:gd name="T12" fmla="*/ 0 w 61"/>
                <a:gd name="T13" fmla="*/ 63 h 127"/>
                <a:gd name="T14" fmla="*/ 31 w 61"/>
                <a:gd name="T15" fmla="*/ 0 h 127"/>
                <a:gd name="T16" fmla="*/ 61 w 61"/>
                <a:gd name="T17" fmla="*/ 63 h 127"/>
                <a:gd name="T18" fmla="*/ 31 w 61"/>
                <a:gd name="T1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127">
                  <a:moveTo>
                    <a:pt x="31" y="4"/>
                  </a:moveTo>
                  <a:cubicBezTo>
                    <a:pt x="16" y="4"/>
                    <a:pt x="4" y="31"/>
                    <a:pt x="4" y="63"/>
                  </a:cubicBezTo>
                  <a:cubicBezTo>
                    <a:pt x="4" y="96"/>
                    <a:pt x="16" y="123"/>
                    <a:pt x="31" y="123"/>
                  </a:cubicBezTo>
                  <a:cubicBezTo>
                    <a:pt x="45" y="123"/>
                    <a:pt x="58" y="96"/>
                    <a:pt x="58" y="63"/>
                  </a:cubicBezTo>
                  <a:cubicBezTo>
                    <a:pt x="58" y="31"/>
                    <a:pt x="45" y="4"/>
                    <a:pt x="31" y="4"/>
                  </a:cubicBezTo>
                  <a:moveTo>
                    <a:pt x="31" y="127"/>
                  </a:moveTo>
                  <a:cubicBezTo>
                    <a:pt x="13" y="127"/>
                    <a:pt x="0" y="99"/>
                    <a:pt x="0" y="63"/>
                  </a:cubicBezTo>
                  <a:cubicBezTo>
                    <a:pt x="0" y="28"/>
                    <a:pt x="13" y="0"/>
                    <a:pt x="31" y="0"/>
                  </a:cubicBezTo>
                  <a:cubicBezTo>
                    <a:pt x="48" y="0"/>
                    <a:pt x="61" y="28"/>
                    <a:pt x="61" y="63"/>
                  </a:cubicBezTo>
                  <a:cubicBezTo>
                    <a:pt x="61" y="99"/>
                    <a:pt x="48" y="127"/>
                    <a:pt x="31" y="127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F7E1609E-E8D4-46C5-8C38-F9AE6547F5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36" y="2133"/>
              <a:ext cx="210" cy="54"/>
            </a:xfrm>
            <a:custGeom>
              <a:avLst/>
              <a:gdLst>
                <a:gd name="T0" fmla="*/ 52 w 101"/>
                <a:gd name="T1" fmla="*/ 15 h 26"/>
                <a:gd name="T2" fmla="*/ 0 w 101"/>
                <a:gd name="T3" fmla="*/ 4 h 26"/>
                <a:gd name="T4" fmla="*/ 2 w 101"/>
                <a:gd name="T5" fmla="*/ 0 h 26"/>
                <a:gd name="T6" fmla="*/ 99 w 101"/>
                <a:gd name="T7" fmla="*/ 0 h 26"/>
                <a:gd name="T8" fmla="*/ 101 w 101"/>
                <a:gd name="T9" fmla="*/ 3 h 26"/>
                <a:gd name="T10" fmla="*/ 52 w 101"/>
                <a:gd name="T11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26">
                  <a:moveTo>
                    <a:pt x="52" y="15"/>
                  </a:moveTo>
                  <a:cubicBezTo>
                    <a:pt x="23" y="15"/>
                    <a:pt x="1" y="4"/>
                    <a:pt x="0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52" y="26"/>
                    <a:pt x="99" y="0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84" y="12"/>
                    <a:pt x="67" y="15"/>
                    <a:pt x="52" y="15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3509FF57-7D9E-44FC-95E3-7C6E1AE9F6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36" y="2229"/>
              <a:ext cx="210" cy="64"/>
            </a:xfrm>
            <a:custGeom>
              <a:avLst/>
              <a:gdLst>
                <a:gd name="T0" fmla="*/ 2 w 101"/>
                <a:gd name="T1" fmla="*/ 31 h 31"/>
                <a:gd name="T2" fmla="*/ 0 w 101"/>
                <a:gd name="T3" fmla="*/ 27 h 31"/>
                <a:gd name="T4" fmla="*/ 101 w 101"/>
                <a:gd name="T5" fmla="*/ 27 h 31"/>
                <a:gd name="T6" fmla="*/ 99 w 101"/>
                <a:gd name="T7" fmla="*/ 30 h 31"/>
                <a:gd name="T8" fmla="*/ 2 w 101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31">
                  <a:moveTo>
                    <a:pt x="2" y="3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9" y="0"/>
                    <a:pt x="100" y="26"/>
                    <a:pt x="101" y="27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98" y="30"/>
                    <a:pt x="49" y="4"/>
                    <a:pt x="2" y="31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5" name="Rectangle 34">
              <a:extLst>
                <a:ext uri="{FF2B5EF4-FFF2-40B4-BE49-F238E27FC236}">
                  <a16:creationId xmlns:a16="http://schemas.microsoft.com/office/drawing/2014/main" id="{2DD162FB-BEA0-47E1-956D-BA8FAE61B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3" y="2208"/>
              <a:ext cx="258" cy="8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66" name="Group 37">
            <a:extLst>
              <a:ext uri="{FF2B5EF4-FFF2-40B4-BE49-F238E27FC236}">
                <a16:creationId xmlns:a16="http://schemas.microsoft.com/office/drawing/2014/main" id="{B093082F-D8AB-43ED-B31F-48273235A17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390167" y="3493881"/>
            <a:ext cx="657225" cy="693737"/>
            <a:chOff x="4636" y="2209"/>
            <a:chExt cx="414" cy="437"/>
          </a:xfrm>
        </p:grpSpPr>
        <p:sp>
          <p:nvSpPr>
            <p:cNvPr id="67" name="Line 38">
              <a:extLst>
                <a:ext uri="{FF2B5EF4-FFF2-40B4-BE49-F238E27FC236}">
                  <a16:creationId xmlns:a16="http://schemas.microsoft.com/office/drawing/2014/main" id="{847050C9-9ECE-4434-8B41-B1A2AA35941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636" y="2646"/>
              <a:ext cx="354" cy="0"/>
            </a:xfrm>
            <a:prstGeom prst="line">
              <a:avLst/>
            </a:prstGeom>
            <a:noFill/>
            <a:ln w="12700" cap="rnd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8" name="Line 39">
              <a:extLst>
                <a:ext uri="{FF2B5EF4-FFF2-40B4-BE49-F238E27FC236}">
                  <a16:creationId xmlns:a16="http://schemas.microsoft.com/office/drawing/2014/main" id="{4F890790-01BB-4EBD-9581-129A47C647E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4990" y="2209"/>
              <a:ext cx="0" cy="437"/>
            </a:xfrm>
            <a:prstGeom prst="line">
              <a:avLst/>
            </a:prstGeom>
            <a:noFill/>
            <a:ln w="12700" cap="rnd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9" name="Line 40">
              <a:extLst>
                <a:ext uri="{FF2B5EF4-FFF2-40B4-BE49-F238E27FC236}">
                  <a16:creationId xmlns:a16="http://schemas.microsoft.com/office/drawing/2014/main" id="{A95C7458-09F6-48A9-8916-5CD35E3C714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4990" y="2209"/>
              <a:ext cx="60" cy="0"/>
            </a:xfrm>
            <a:prstGeom prst="line">
              <a:avLst/>
            </a:prstGeom>
            <a:noFill/>
            <a:ln w="12700" cap="rnd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0" name="Line 41">
              <a:extLst>
                <a:ext uri="{FF2B5EF4-FFF2-40B4-BE49-F238E27FC236}">
                  <a16:creationId xmlns:a16="http://schemas.microsoft.com/office/drawing/2014/main" id="{BA3F2C4B-BD0E-419E-978D-4B670404C04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4990" y="2311"/>
              <a:ext cx="60" cy="0"/>
            </a:xfrm>
            <a:prstGeom prst="line">
              <a:avLst/>
            </a:prstGeom>
            <a:noFill/>
            <a:ln w="12700" cap="rnd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1" name="Line 42">
              <a:extLst>
                <a:ext uri="{FF2B5EF4-FFF2-40B4-BE49-F238E27FC236}">
                  <a16:creationId xmlns:a16="http://schemas.microsoft.com/office/drawing/2014/main" id="{6C0E513A-A44B-4A6F-A0CF-C3CDADF60A1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4990" y="2412"/>
              <a:ext cx="60" cy="0"/>
            </a:xfrm>
            <a:prstGeom prst="line">
              <a:avLst/>
            </a:prstGeom>
            <a:noFill/>
            <a:ln w="12700" cap="rnd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2" name="Line 43">
              <a:extLst>
                <a:ext uri="{FF2B5EF4-FFF2-40B4-BE49-F238E27FC236}">
                  <a16:creationId xmlns:a16="http://schemas.microsoft.com/office/drawing/2014/main" id="{25A89D38-FA70-4A84-BF6A-2655D1D5F0F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4990" y="2513"/>
              <a:ext cx="60" cy="0"/>
            </a:xfrm>
            <a:prstGeom prst="line">
              <a:avLst/>
            </a:prstGeom>
            <a:noFill/>
            <a:ln w="12700" cap="rnd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F8022996-E343-4AC7-9954-8D95A53050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514600" y="3794122"/>
            <a:ext cx="363537" cy="488949"/>
            <a:chOff x="1584" y="2390"/>
            <a:chExt cx="229" cy="30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BACD1CE-7607-4E64-864D-8DA5D6ED9F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0" y="2664"/>
              <a:ext cx="168" cy="34"/>
            </a:xfrm>
            <a:custGeom>
              <a:avLst/>
              <a:gdLst>
                <a:gd name="T0" fmla="*/ 275 w 331"/>
                <a:gd name="T1" fmla="*/ 0 h 67"/>
                <a:gd name="T2" fmla="*/ 56 w 331"/>
                <a:gd name="T3" fmla="*/ 0 h 67"/>
                <a:gd name="T4" fmla="*/ 0 w 331"/>
                <a:gd name="T5" fmla="*/ 56 h 67"/>
                <a:gd name="T6" fmla="*/ 11 w 331"/>
                <a:gd name="T7" fmla="*/ 67 h 67"/>
                <a:gd name="T8" fmla="*/ 23 w 331"/>
                <a:gd name="T9" fmla="*/ 56 h 67"/>
                <a:gd name="T10" fmla="*/ 56 w 331"/>
                <a:gd name="T11" fmla="*/ 22 h 67"/>
                <a:gd name="T12" fmla="*/ 275 w 331"/>
                <a:gd name="T13" fmla="*/ 22 h 67"/>
                <a:gd name="T14" fmla="*/ 309 w 331"/>
                <a:gd name="T15" fmla="*/ 56 h 67"/>
                <a:gd name="T16" fmla="*/ 320 w 331"/>
                <a:gd name="T17" fmla="*/ 67 h 67"/>
                <a:gd name="T18" fmla="*/ 331 w 331"/>
                <a:gd name="T19" fmla="*/ 56 h 67"/>
                <a:gd name="T20" fmla="*/ 275 w 331"/>
                <a:gd name="T2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67">
                  <a:moveTo>
                    <a:pt x="275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62"/>
                    <a:pt x="5" y="67"/>
                    <a:pt x="11" y="67"/>
                  </a:cubicBezTo>
                  <a:cubicBezTo>
                    <a:pt x="18" y="67"/>
                    <a:pt x="23" y="62"/>
                    <a:pt x="23" y="56"/>
                  </a:cubicBezTo>
                  <a:cubicBezTo>
                    <a:pt x="23" y="37"/>
                    <a:pt x="38" y="22"/>
                    <a:pt x="56" y="22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94" y="22"/>
                    <a:pt x="309" y="37"/>
                    <a:pt x="309" y="56"/>
                  </a:cubicBezTo>
                  <a:cubicBezTo>
                    <a:pt x="309" y="62"/>
                    <a:pt x="314" y="67"/>
                    <a:pt x="320" y="67"/>
                  </a:cubicBezTo>
                  <a:cubicBezTo>
                    <a:pt x="326" y="67"/>
                    <a:pt x="331" y="62"/>
                    <a:pt x="331" y="56"/>
                  </a:cubicBezTo>
                  <a:cubicBezTo>
                    <a:pt x="331" y="25"/>
                    <a:pt x="306" y="0"/>
                    <a:pt x="275" y="0"/>
                  </a:cubicBez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54E1AB4-E77E-4E73-A187-4DCF85555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5" y="2390"/>
              <a:ext cx="30" cy="24"/>
            </a:xfrm>
            <a:custGeom>
              <a:avLst/>
              <a:gdLst>
                <a:gd name="T0" fmla="*/ 6 w 58"/>
                <a:gd name="T1" fmla="*/ 22 h 47"/>
                <a:gd name="T2" fmla="*/ 39 w 58"/>
                <a:gd name="T3" fmla="*/ 45 h 47"/>
                <a:gd name="T4" fmla="*/ 45 w 58"/>
                <a:gd name="T5" fmla="*/ 47 h 47"/>
                <a:gd name="T6" fmla="*/ 54 w 58"/>
                <a:gd name="T7" fmla="*/ 42 h 47"/>
                <a:gd name="T8" fmla="*/ 51 w 58"/>
                <a:gd name="T9" fmla="*/ 26 h 47"/>
                <a:gd name="T10" fmla="*/ 19 w 58"/>
                <a:gd name="T11" fmla="*/ 4 h 47"/>
                <a:gd name="T12" fmla="*/ 4 w 58"/>
                <a:gd name="T13" fmla="*/ 7 h 47"/>
                <a:gd name="T14" fmla="*/ 6 w 58"/>
                <a:gd name="T15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7">
                  <a:moveTo>
                    <a:pt x="6" y="22"/>
                  </a:moveTo>
                  <a:cubicBezTo>
                    <a:pt x="39" y="45"/>
                    <a:pt x="39" y="45"/>
                    <a:pt x="39" y="45"/>
                  </a:cubicBezTo>
                  <a:cubicBezTo>
                    <a:pt x="41" y="46"/>
                    <a:pt x="43" y="47"/>
                    <a:pt x="45" y="47"/>
                  </a:cubicBezTo>
                  <a:cubicBezTo>
                    <a:pt x="49" y="47"/>
                    <a:pt x="52" y="45"/>
                    <a:pt x="54" y="42"/>
                  </a:cubicBezTo>
                  <a:cubicBezTo>
                    <a:pt x="58" y="37"/>
                    <a:pt x="57" y="30"/>
                    <a:pt x="51" y="26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4" y="0"/>
                    <a:pt x="7" y="1"/>
                    <a:pt x="4" y="7"/>
                  </a:cubicBezTo>
                  <a:cubicBezTo>
                    <a:pt x="0" y="12"/>
                    <a:pt x="1" y="19"/>
                    <a:pt x="6" y="22"/>
                  </a:cubicBez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1F3E18D-9019-45C5-B427-A1523DF197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5" y="2519"/>
              <a:ext cx="50" cy="50"/>
            </a:xfrm>
            <a:custGeom>
              <a:avLst/>
              <a:gdLst>
                <a:gd name="T0" fmla="*/ 7 w 99"/>
                <a:gd name="T1" fmla="*/ 70 h 100"/>
                <a:gd name="T2" fmla="*/ 46 w 99"/>
                <a:gd name="T3" fmla="*/ 98 h 100"/>
                <a:gd name="T4" fmla="*/ 53 w 99"/>
                <a:gd name="T5" fmla="*/ 100 h 100"/>
                <a:gd name="T6" fmla="*/ 55 w 99"/>
                <a:gd name="T7" fmla="*/ 100 h 100"/>
                <a:gd name="T8" fmla="*/ 62 w 99"/>
                <a:gd name="T9" fmla="*/ 95 h 100"/>
                <a:gd name="T10" fmla="*/ 95 w 99"/>
                <a:gd name="T11" fmla="*/ 47 h 100"/>
                <a:gd name="T12" fmla="*/ 93 w 99"/>
                <a:gd name="T13" fmla="*/ 32 h 100"/>
                <a:gd name="T14" fmla="*/ 77 w 99"/>
                <a:gd name="T15" fmla="*/ 34 h 100"/>
                <a:gd name="T16" fmla="*/ 50 w 99"/>
                <a:gd name="T17" fmla="*/ 73 h 100"/>
                <a:gd name="T18" fmla="*/ 29 w 99"/>
                <a:gd name="T19" fmla="*/ 58 h 100"/>
                <a:gd name="T20" fmla="*/ 56 w 99"/>
                <a:gd name="T21" fmla="*/ 19 h 100"/>
                <a:gd name="T22" fmla="*/ 53 w 99"/>
                <a:gd name="T23" fmla="*/ 4 h 100"/>
                <a:gd name="T24" fmla="*/ 37 w 99"/>
                <a:gd name="T25" fmla="*/ 7 h 100"/>
                <a:gd name="T26" fmla="*/ 4 w 99"/>
                <a:gd name="T27" fmla="*/ 54 h 100"/>
                <a:gd name="T28" fmla="*/ 7 w 99"/>
                <a:gd name="T29" fmla="*/ 7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100">
                  <a:moveTo>
                    <a:pt x="7" y="70"/>
                  </a:moveTo>
                  <a:cubicBezTo>
                    <a:pt x="46" y="98"/>
                    <a:pt x="46" y="98"/>
                    <a:pt x="46" y="98"/>
                  </a:cubicBezTo>
                  <a:cubicBezTo>
                    <a:pt x="48" y="99"/>
                    <a:pt x="51" y="100"/>
                    <a:pt x="53" y="100"/>
                  </a:cubicBezTo>
                  <a:cubicBezTo>
                    <a:pt x="53" y="100"/>
                    <a:pt x="54" y="100"/>
                    <a:pt x="55" y="100"/>
                  </a:cubicBezTo>
                  <a:cubicBezTo>
                    <a:pt x="58" y="99"/>
                    <a:pt x="60" y="97"/>
                    <a:pt x="62" y="95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9" y="42"/>
                    <a:pt x="98" y="35"/>
                    <a:pt x="93" y="32"/>
                  </a:cubicBezTo>
                  <a:cubicBezTo>
                    <a:pt x="88" y="28"/>
                    <a:pt x="81" y="29"/>
                    <a:pt x="77" y="3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9" y="14"/>
                    <a:pt x="58" y="7"/>
                    <a:pt x="53" y="4"/>
                  </a:cubicBezTo>
                  <a:cubicBezTo>
                    <a:pt x="48" y="0"/>
                    <a:pt x="41" y="1"/>
                    <a:pt x="37" y="7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59"/>
                    <a:pt x="2" y="66"/>
                    <a:pt x="7" y="70"/>
                  </a:cubicBez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4274AA3-E509-437F-B5B1-5FD6A33405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4" y="2400"/>
              <a:ext cx="229" cy="260"/>
            </a:xfrm>
            <a:custGeom>
              <a:avLst/>
              <a:gdLst>
                <a:gd name="T0" fmla="*/ 337 w 450"/>
                <a:gd name="T1" fmla="*/ 142 h 512"/>
                <a:gd name="T2" fmla="*/ 367 w 450"/>
                <a:gd name="T3" fmla="*/ 99 h 512"/>
                <a:gd name="T4" fmla="*/ 358 w 450"/>
                <a:gd name="T5" fmla="*/ 43 h 512"/>
                <a:gd name="T6" fmla="*/ 307 w 450"/>
                <a:gd name="T7" fmla="*/ 8 h 512"/>
                <a:gd name="T8" fmla="*/ 284 w 450"/>
                <a:gd name="T9" fmla="*/ 0 h 512"/>
                <a:gd name="T10" fmla="*/ 251 w 450"/>
                <a:gd name="T11" fmla="*/ 17 h 512"/>
                <a:gd name="T12" fmla="*/ 144 w 450"/>
                <a:gd name="T13" fmla="*/ 171 h 512"/>
                <a:gd name="T14" fmla="*/ 154 w 450"/>
                <a:gd name="T15" fmla="*/ 226 h 512"/>
                <a:gd name="T16" fmla="*/ 204 w 450"/>
                <a:gd name="T17" fmla="*/ 262 h 512"/>
                <a:gd name="T18" fmla="*/ 227 w 450"/>
                <a:gd name="T19" fmla="*/ 269 h 512"/>
                <a:gd name="T20" fmla="*/ 260 w 450"/>
                <a:gd name="T21" fmla="*/ 252 h 512"/>
                <a:gd name="T22" fmla="*/ 324 w 450"/>
                <a:gd name="T23" fmla="*/ 161 h 512"/>
                <a:gd name="T24" fmla="*/ 428 w 450"/>
                <a:gd name="T25" fmla="*/ 318 h 512"/>
                <a:gd name="T26" fmla="*/ 256 w 450"/>
                <a:gd name="T27" fmla="*/ 489 h 512"/>
                <a:gd name="T28" fmla="*/ 129 w 450"/>
                <a:gd name="T29" fmla="*/ 434 h 512"/>
                <a:gd name="T30" fmla="*/ 201 w 450"/>
                <a:gd name="T31" fmla="*/ 434 h 512"/>
                <a:gd name="T32" fmla="*/ 212 w 450"/>
                <a:gd name="T33" fmla="*/ 423 h 512"/>
                <a:gd name="T34" fmla="*/ 201 w 450"/>
                <a:gd name="T35" fmla="*/ 411 h 512"/>
                <a:gd name="T36" fmla="*/ 11 w 450"/>
                <a:gd name="T37" fmla="*/ 411 h 512"/>
                <a:gd name="T38" fmla="*/ 0 w 450"/>
                <a:gd name="T39" fmla="*/ 423 h 512"/>
                <a:gd name="T40" fmla="*/ 11 w 450"/>
                <a:gd name="T41" fmla="*/ 434 h 512"/>
                <a:gd name="T42" fmla="*/ 100 w 450"/>
                <a:gd name="T43" fmla="*/ 434 h 512"/>
                <a:gd name="T44" fmla="*/ 256 w 450"/>
                <a:gd name="T45" fmla="*/ 512 h 512"/>
                <a:gd name="T46" fmla="*/ 450 w 450"/>
                <a:gd name="T47" fmla="*/ 318 h 512"/>
                <a:gd name="T48" fmla="*/ 337 w 450"/>
                <a:gd name="T49" fmla="*/ 142 h 512"/>
                <a:gd name="T50" fmla="*/ 242 w 450"/>
                <a:gd name="T51" fmla="*/ 239 h 512"/>
                <a:gd name="T52" fmla="*/ 217 w 450"/>
                <a:gd name="T53" fmla="*/ 243 h 512"/>
                <a:gd name="T54" fmla="*/ 167 w 450"/>
                <a:gd name="T55" fmla="*/ 208 h 512"/>
                <a:gd name="T56" fmla="*/ 163 w 450"/>
                <a:gd name="T57" fmla="*/ 184 h 512"/>
                <a:gd name="T58" fmla="*/ 270 w 450"/>
                <a:gd name="T59" fmla="*/ 30 h 512"/>
                <a:gd name="T60" fmla="*/ 284 w 450"/>
                <a:gd name="T61" fmla="*/ 23 h 512"/>
                <a:gd name="T62" fmla="*/ 294 w 450"/>
                <a:gd name="T63" fmla="*/ 26 h 512"/>
                <a:gd name="T64" fmla="*/ 345 w 450"/>
                <a:gd name="T65" fmla="*/ 61 h 512"/>
                <a:gd name="T66" fmla="*/ 349 w 450"/>
                <a:gd name="T67" fmla="*/ 86 h 512"/>
                <a:gd name="T68" fmla="*/ 242 w 450"/>
                <a:gd name="T69" fmla="*/ 239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0" h="512">
                  <a:moveTo>
                    <a:pt x="337" y="142"/>
                  </a:moveTo>
                  <a:cubicBezTo>
                    <a:pt x="367" y="99"/>
                    <a:pt x="367" y="99"/>
                    <a:pt x="367" y="99"/>
                  </a:cubicBezTo>
                  <a:cubicBezTo>
                    <a:pt x="380" y="81"/>
                    <a:pt x="376" y="56"/>
                    <a:pt x="358" y="43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1" y="3"/>
                    <a:pt x="293" y="0"/>
                    <a:pt x="284" y="0"/>
                  </a:cubicBezTo>
                  <a:cubicBezTo>
                    <a:pt x="271" y="0"/>
                    <a:pt x="259" y="7"/>
                    <a:pt x="251" y="17"/>
                  </a:cubicBezTo>
                  <a:cubicBezTo>
                    <a:pt x="144" y="171"/>
                    <a:pt x="144" y="171"/>
                    <a:pt x="144" y="171"/>
                  </a:cubicBezTo>
                  <a:cubicBezTo>
                    <a:pt x="131" y="189"/>
                    <a:pt x="136" y="214"/>
                    <a:pt x="154" y="226"/>
                  </a:cubicBezTo>
                  <a:cubicBezTo>
                    <a:pt x="204" y="262"/>
                    <a:pt x="204" y="262"/>
                    <a:pt x="204" y="262"/>
                  </a:cubicBezTo>
                  <a:cubicBezTo>
                    <a:pt x="211" y="266"/>
                    <a:pt x="219" y="269"/>
                    <a:pt x="227" y="269"/>
                  </a:cubicBezTo>
                  <a:cubicBezTo>
                    <a:pt x="240" y="269"/>
                    <a:pt x="253" y="263"/>
                    <a:pt x="260" y="252"/>
                  </a:cubicBezTo>
                  <a:cubicBezTo>
                    <a:pt x="324" y="161"/>
                    <a:pt x="324" y="161"/>
                    <a:pt x="324" y="161"/>
                  </a:cubicBezTo>
                  <a:cubicBezTo>
                    <a:pt x="386" y="188"/>
                    <a:pt x="428" y="249"/>
                    <a:pt x="428" y="318"/>
                  </a:cubicBezTo>
                  <a:cubicBezTo>
                    <a:pt x="428" y="412"/>
                    <a:pt x="351" y="489"/>
                    <a:pt x="256" y="489"/>
                  </a:cubicBezTo>
                  <a:cubicBezTo>
                    <a:pt x="207" y="489"/>
                    <a:pt x="162" y="469"/>
                    <a:pt x="129" y="434"/>
                  </a:cubicBezTo>
                  <a:cubicBezTo>
                    <a:pt x="201" y="434"/>
                    <a:pt x="201" y="434"/>
                    <a:pt x="201" y="434"/>
                  </a:cubicBezTo>
                  <a:cubicBezTo>
                    <a:pt x="207" y="434"/>
                    <a:pt x="212" y="429"/>
                    <a:pt x="212" y="423"/>
                  </a:cubicBezTo>
                  <a:cubicBezTo>
                    <a:pt x="212" y="416"/>
                    <a:pt x="207" y="411"/>
                    <a:pt x="201" y="411"/>
                  </a:cubicBezTo>
                  <a:cubicBezTo>
                    <a:pt x="11" y="411"/>
                    <a:pt x="11" y="411"/>
                    <a:pt x="11" y="411"/>
                  </a:cubicBezTo>
                  <a:cubicBezTo>
                    <a:pt x="5" y="411"/>
                    <a:pt x="0" y="416"/>
                    <a:pt x="0" y="423"/>
                  </a:cubicBezTo>
                  <a:cubicBezTo>
                    <a:pt x="0" y="429"/>
                    <a:pt x="5" y="434"/>
                    <a:pt x="11" y="434"/>
                  </a:cubicBezTo>
                  <a:cubicBezTo>
                    <a:pt x="100" y="434"/>
                    <a:pt x="100" y="434"/>
                    <a:pt x="100" y="434"/>
                  </a:cubicBezTo>
                  <a:cubicBezTo>
                    <a:pt x="137" y="483"/>
                    <a:pt x="195" y="512"/>
                    <a:pt x="256" y="512"/>
                  </a:cubicBezTo>
                  <a:cubicBezTo>
                    <a:pt x="363" y="512"/>
                    <a:pt x="450" y="425"/>
                    <a:pt x="450" y="318"/>
                  </a:cubicBezTo>
                  <a:cubicBezTo>
                    <a:pt x="450" y="242"/>
                    <a:pt x="405" y="173"/>
                    <a:pt x="337" y="142"/>
                  </a:cubicBezTo>
                  <a:close/>
                  <a:moveTo>
                    <a:pt x="242" y="239"/>
                  </a:moveTo>
                  <a:cubicBezTo>
                    <a:pt x="236" y="247"/>
                    <a:pt x="225" y="249"/>
                    <a:pt x="217" y="243"/>
                  </a:cubicBezTo>
                  <a:cubicBezTo>
                    <a:pt x="167" y="208"/>
                    <a:pt x="167" y="208"/>
                    <a:pt x="167" y="208"/>
                  </a:cubicBezTo>
                  <a:cubicBezTo>
                    <a:pt x="159" y="202"/>
                    <a:pt x="157" y="192"/>
                    <a:pt x="163" y="184"/>
                  </a:cubicBezTo>
                  <a:cubicBezTo>
                    <a:pt x="270" y="30"/>
                    <a:pt x="270" y="30"/>
                    <a:pt x="270" y="30"/>
                  </a:cubicBezTo>
                  <a:cubicBezTo>
                    <a:pt x="273" y="26"/>
                    <a:pt x="279" y="23"/>
                    <a:pt x="284" y="23"/>
                  </a:cubicBezTo>
                  <a:cubicBezTo>
                    <a:pt x="288" y="23"/>
                    <a:pt x="291" y="24"/>
                    <a:pt x="294" y="26"/>
                  </a:cubicBezTo>
                  <a:cubicBezTo>
                    <a:pt x="345" y="61"/>
                    <a:pt x="345" y="61"/>
                    <a:pt x="345" y="61"/>
                  </a:cubicBezTo>
                  <a:cubicBezTo>
                    <a:pt x="353" y="67"/>
                    <a:pt x="355" y="78"/>
                    <a:pt x="349" y="86"/>
                  </a:cubicBezTo>
                  <a:lnTo>
                    <a:pt x="242" y="239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cxnSp>
        <p:nvCxnSpPr>
          <p:cNvPr id="73" name="Rett linje 72">
            <a:extLst>
              <a:ext uri="{FF2B5EF4-FFF2-40B4-BE49-F238E27FC236}">
                <a16:creationId xmlns:a16="http://schemas.microsoft.com/office/drawing/2014/main" id="{40C901E3-733B-457C-857B-F7565313D5C6}"/>
              </a:ext>
            </a:extLst>
          </p:cNvPr>
          <p:cNvCxnSpPr/>
          <p:nvPr userDrawn="1"/>
        </p:nvCxnSpPr>
        <p:spPr>
          <a:xfrm>
            <a:off x="4391978" y="792099"/>
            <a:ext cx="3600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12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kstbokser /m rø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537E3246-7652-4410-9D38-4A5E3E7C442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79125" y="119697"/>
            <a:ext cx="677863" cy="865187"/>
            <a:chOff x="2926" y="397"/>
            <a:chExt cx="427" cy="545"/>
          </a:xfrm>
        </p:grpSpPr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2E78BB2E-9F40-412F-8321-6AD459DE140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26" y="397"/>
              <a:ext cx="4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E15DCA90-E1A4-48DE-ABCF-67FB426345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4" y="756"/>
              <a:ext cx="213" cy="176"/>
            </a:xfrm>
            <a:custGeom>
              <a:avLst/>
              <a:gdLst>
                <a:gd name="T0" fmla="*/ 213 w 213"/>
                <a:gd name="T1" fmla="*/ 0 h 176"/>
                <a:gd name="T2" fmla="*/ 213 w 213"/>
                <a:gd name="T3" fmla="*/ 176 h 176"/>
                <a:gd name="T4" fmla="*/ 104 w 213"/>
                <a:gd name="T5" fmla="*/ 132 h 176"/>
                <a:gd name="T6" fmla="*/ 0 w 213"/>
                <a:gd name="T7" fmla="*/ 174 h 176"/>
                <a:gd name="T8" fmla="*/ 0 w 213"/>
                <a:gd name="T9" fmla="*/ 6 h 176"/>
                <a:gd name="T10" fmla="*/ 213 w 213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" h="176">
                  <a:moveTo>
                    <a:pt x="213" y="0"/>
                  </a:moveTo>
                  <a:lnTo>
                    <a:pt x="213" y="176"/>
                  </a:lnTo>
                  <a:lnTo>
                    <a:pt x="104" y="132"/>
                  </a:lnTo>
                  <a:lnTo>
                    <a:pt x="0" y="174"/>
                  </a:lnTo>
                  <a:lnTo>
                    <a:pt x="0" y="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EE7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38A56252-22CF-4EB4-A515-F497800A12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4" y="756"/>
              <a:ext cx="213" cy="176"/>
            </a:xfrm>
            <a:custGeom>
              <a:avLst/>
              <a:gdLst>
                <a:gd name="T0" fmla="*/ 213 w 213"/>
                <a:gd name="T1" fmla="*/ 0 h 176"/>
                <a:gd name="T2" fmla="*/ 213 w 213"/>
                <a:gd name="T3" fmla="*/ 176 h 176"/>
                <a:gd name="T4" fmla="*/ 104 w 213"/>
                <a:gd name="T5" fmla="*/ 132 h 176"/>
                <a:gd name="T6" fmla="*/ 0 w 213"/>
                <a:gd name="T7" fmla="*/ 174 h 176"/>
                <a:gd name="T8" fmla="*/ 0 w 213"/>
                <a:gd name="T9" fmla="*/ 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176">
                  <a:moveTo>
                    <a:pt x="213" y="0"/>
                  </a:moveTo>
                  <a:lnTo>
                    <a:pt x="213" y="176"/>
                  </a:lnTo>
                  <a:lnTo>
                    <a:pt x="104" y="132"/>
                  </a:lnTo>
                  <a:lnTo>
                    <a:pt x="0" y="174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7F3F60EE-A89A-4F08-996F-8239ED707E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4" y="756"/>
              <a:ext cx="213" cy="176"/>
            </a:xfrm>
            <a:custGeom>
              <a:avLst/>
              <a:gdLst>
                <a:gd name="T0" fmla="*/ 213 w 213"/>
                <a:gd name="T1" fmla="*/ 0 h 176"/>
                <a:gd name="T2" fmla="*/ 213 w 213"/>
                <a:gd name="T3" fmla="*/ 176 h 176"/>
                <a:gd name="T4" fmla="*/ 104 w 213"/>
                <a:gd name="T5" fmla="*/ 132 h 176"/>
                <a:gd name="T6" fmla="*/ 0 w 213"/>
                <a:gd name="T7" fmla="*/ 174 h 176"/>
                <a:gd name="T8" fmla="*/ 0 w 213"/>
                <a:gd name="T9" fmla="*/ 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176">
                  <a:moveTo>
                    <a:pt x="213" y="0"/>
                  </a:moveTo>
                  <a:lnTo>
                    <a:pt x="213" y="176"/>
                  </a:lnTo>
                  <a:lnTo>
                    <a:pt x="104" y="132"/>
                  </a:lnTo>
                  <a:lnTo>
                    <a:pt x="0" y="174"/>
                  </a:lnTo>
                  <a:lnTo>
                    <a:pt x="0" y="6"/>
                  </a:lnTo>
                </a:path>
              </a:pathLst>
            </a:custGeom>
            <a:noFill/>
            <a:ln w="2857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08787C03-9E04-478F-B7B9-652988089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32" y="407"/>
              <a:ext cx="411" cy="423"/>
            </a:xfrm>
            <a:custGeom>
              <a:avLst/>
              <a:gdLst>
                <a:gd name="T0" fmla="*/ 189 w 205"/>
                <a:gd name="T1" fmla="*/ 104 h 212"/>
                <a:gd name="T2" fmla="*/ 203 w 205"/>
                <a:gd name="T3" fmla="*/ 71 h 212"/>
                <a:gd name="T4" fmla="*/ 172 w 205"/>
                <a:gd name="T5" fmla="*/ 54 h 212"/>
                <a:gd name="T6" fmla="*/ 163 w 205"/>
                <a:gd name="T7" fmla="*/ 19 h 212"/>
                <a:gd name="T8" fmla="*/ 128 w 205"/>
                <a:gd name="T9" fmla="*/ 23 h 212"/>
                <a:gd name="T10" fmla="*/ 101 w 205"/>
                <a:gd name="T11" fmla="*/ 0 h 212"/>
                <a:gd name="T12" fmla="*/ 74 w 205"/>
                <a:gd name="T13" fmla="*/ 24 h 212"/>
                <a:gd name="T14" fmla="*/ 39 w 205"/>
                <a:gd name="T15" fmla="*/ 21 h 212"/>
                <a:gd name="T16" fmla="*/ 31 w 205"/>
                <a:gd name="T17" fmla="*/ 56 h 212"/>
                <a:gd name="T18" fmla="*/ 1 w 205"/>
                <a:gd name="T19" fmla="*/ 75 h 212"/>
                <a:gd name="T20" fmla="*/ 15 w 205"/>
                <a:gd name="T21" fmla="*/ 108 h 212"/>
                <a:gd name="T22" fmla="*/ 2 w 205"/>
                <a:gd name="T23" fmla="*/ 140 h 212"/>
                <a:gd name="T24" fmla="*/ 33 w 205"/>
                <a:gd name="T25" fmla="*/ 158 h 212"/>
                <a:gd name="T26" fmla="*/ 42 w 205"/>
                <a:gd name="T27" fmla="*/ 193 h 212"/>
                <a:gd name="T28" fmla="*/ 77 w 205"/>
                <a:gd name="T29" fmla="*/ 189 h 212"/>
                <a:gd name="T30" fmla="*/ 85 w 205"/>
                <a:gd name="T31" fmla="*/ 194 h 212"/>
                <a:gd name="T32" fmla="*/ 94 w 205"/>
                <a:gd name="T33" fmla="*/ 204 h 212"/>
                <a:gd name="T34" fmla="*/ 95 w 205"/>
                <a:gd name="T35" fmla="*/ 205 h 212"/>
                <a:gd name="T36" fmla="*/ 97 w 205"/>
                <a:gd name="T37" fmla="*/ 207 h 212"/>
                <a:gd name="T38" fmla="*/ 98 w 205"/>
                <a:gd name="T39" fmla="*/ 208 h 212"/>
                <a:gd name="T40" fmla="*/ 100 w 205"/>
                <a:gd name="T41" fmla="*/ 210 h 212"/>
                <a:gd name="T42" fmla="*/ 101 w 205"/>
                <a:gd name="T43" fmla="*/ 211 h 212"/>
                <a:gd name="T44" fmla="*/ 103 w 205"/>
                <a:gd name="T45" fmla="*/ 212 h 212"/>
                <a:gd name="T46" fmla="*/ 104 w 205"/>
                <a:gd name="T47" fmla="*/ 212 h 212"/>
                <a:gd name="T48" fmla="*/ 131 w 205"/>
                <a:gd name="T49" fmla="*/ 188 h 212"/>
                <a:gd name="T50" fmla="*/ 135 w 205"/>
                <a:gd name="T51" fmla="*/ 187 h 212"/>
                <a:gd name="T52" fmla="*/ 138 w 205"/>
                <a:gd name="T53" fmla="*/ 187 h 212"/>
                <a:gd name="T54" fmla="*/ 142 w 205"/>
                <a:gd name="T55" fmla="*/ 188 h 212"/>
                <a:gd name="T56" fmla="*/ 150 w 205"/>
                <a:gd name="T57" fmla="*/ 190 h 212"/>
                <a:gd name="T58" fmla="*/ 170 w 205"/>
                <a:gd name="T59" fmla="*/ 175 h 212"/>
                <a:gd name="T60" fmla="*/ 190 w 205"/>
                <a:gd name="T61" fmla="*/ 146 h 212"/>
                <a:gd name="T62" fmla="*/ 197 w 205"/>
                <a:gd name="T63" fmla="*/ 12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212">
                  <a:moveTo>
                    <a:pt x="197" y="122"/>
                  </a:moveTo>
                  <a:cubicBezTo>
                    <a:pt x="193" y="116"/>
                    <a:pt x="190" y="110"/>
                    <a:pt x="189" y="104"/>
                  </a:cubicBezTo>
                  <a:cubicBezTo>
                    <a:pt x="189" y="98"/>
                    <a:pt x="193" y="92"/>
                    <a:pt x="197" y="86"/>
                  </a:cubicBezTo>
                  <a:cubicBezTo>
                    <a:pt x="200" y="81"/>
                    <a:pt x="204" y="75"/>
                    <a:pt x="203" y="71"/>
                  </a:cubicBezTo>
                  <a:cubicBezTo>
                    <a:pt x="201" y="68"/>
                    <a:pt x="195" y="66"/>
                    <a:pt x="189" y="63"/>
                  </a:cubicBezTo>
                  <a:cubicBezTo>
                    <a:pt x="182" y="61"/>
                    <a:pt x="176" y="59"/>
                    <a:pt x="172" y="54"/>
                  </a:cubicBezTo>
                  <a:cubicBezTo>
                    <a:pt x="168" y="49"/>
                    <a:pt x="168" y="42"/>
                    <a:pt x="167" y="35"/>
                  </a:cubicBezTo>
                  <a:cubicBezTo>
                    <a:pt x="167" y="28"/>
                    <a:pt x="166" y="21"/>
                    <a:pt x="163" y="19"/>
                  </a:cubicBezTo>
                  <a:cubicBezTo>
                    <a:pt x="161" y="17"/>
                    <a:pt x="153" y="19"/>
                    <a:pt x="148" y="21"/>
                  </a:cubicBezTo>
                  <a:cubicBezTo>
                    <a:pt x="141" y="23"/>
                    <a:pt x="134" y="25"/>
                    <a:pt x="128" y="23"/>
                  </a:cubicBezTo>
                  <a:cubicBezTo>
                    <a:pt x="122" y="21"/>
                    <a:pt x="117" y="15"/>
                    <a:pt x="112" y="10"/>
                  </a:cubicBezTo>
                  <a:cubicBezTo>
                    <a:pt x="109" y="6"/>
                    <a:pt x="104" y="0"/>
                    <a:pt x="101" y="0"/>
                  </a:cubicBezTo>
                  <a:cubicBezTo>
                    <a:pt x="97" y="0"/>
                    <a:pt x="92" y="6"/>
                    <a:pt x="89" y="11"/>
                  </a:cubicBezTo>
                  <a:cubicBezTo>
                    <a:pt x="84" y="16"/>
                    <a:pt x="80" y="22"/>
                    <a:pt x="74" y="24"/>
                  </a:cubicBezTo>
                  <a:cubicBezTo>
                    <a:pt x="68" y="26"/>
                    <a:pt x="61" y="24"/>
                    <a:pt x="54" y="22"/>
                  </a:cubicBezTo>
                  <a:cubicBezTo>
                    <a:pt x="48" y="21"/>
                    <a:pt x="41" y="19"/>
                    <a:pt x="39" y="21"/>
                  </a:cubicBezTo>
                  <a:cubicBezTo>
                    <a:pt x="36" y="23"/>
                    <a:pt x="35" y="30"/>
                    <a:pt x="35" y="37"/>
                  </a:cubicBezTo>
                  <a:cubicBezTo>
                    <a:pt x="35" y="44"/>
                    <a:pt x="35" y="51"/>
                    <a:pt x="31" y="56"/>
                  </a:cubicBezTo>
                  <a:cubicBezTo>
                    <a:pt x="28" y="61"/>
                    <a:pt x="21" y="64"/>
                    <a:pt x="15" y="66"/>
                  </a:cubicBezTo>
                  <a:cubicBezTo>
                    <a:pt x="9" y="69"/>
                    <a:pt x="2" y="71"/>
                    <a:pt x="1" y="75"/>
                  </a:cubicBezTo>
                  <a:cubicBezTo>
                    <a:pt x="0" y="79"/>
                    <a:pt x="4" y="85"/>
                    <a:pt x="7" y="90"/>
                  </a:cubicBezTo>
                  <a:cubicBezTo>
                    <a:pt x="11" y="96"/>
                    <a:pt x="15" y="102"/>
                    <a:pt x="15" y="108"/>
                  </a:cubicBezTo>
                  <a:cubicBezTo>
                    <a:pt x="15" y="114"/>
                    <a:pt x="12" y="120"/>
                    <a:pt x="8" y="126"/>
                  </a:cubicBezTo>
                  <a:cubicBezTo>
                    <a:pt x="5" y="131"/>
                    <a:pt x="1" y="137"/>
                    <a:pt x="2" y="140"/>
                  </a:cubicBezTo>
                  <a:cubicBezTo>
                    <a:pt x="3" y="144"/>
                    <a:pt x="10" y="146"/>
                    <a:pt x="16" y="148"/>
                  </a:cubicBezTo>
                  <a:cubicBezTo>
                    <a:pt x="22" y="151"/>
                    <a:pt x="29" y="153"/>
                    <a:pt x="33" y="158"/>
                  </a:cubicBezTo>
                  <a:cubicBezTo>
                    <a:pt x="37" y="163"/>
                    <a:pt x="37" y="170"/>
                    <a:pt x="38" y="177"/>
                  </a:cubicBezTo>
                  <a:cubicBezTo>
                    <a:pt x="38" y="184"/>
                    <a:pt x="39" y="191"/>
                    <a:pt x="42" y="193"/>
                  </a:cubicBezTo>
                  <a:cubicBezTo>
                    <a:pt x="44" y="195"/>
                    <a:pt x="52" y="193"/>
                    <a:pt x="57" y="191"/>
                  </a:cubicBezTo>
                  <a:cubicBezTo>
                    <a:pt x="64" y="189"/>
                    <a:pt x="71" y="187"/>
                    <a:pt x="77" y="189"/>
                  </a:cubicBezTo>
                  <a:cubicBezTo>
                    <a:pt x="80" y="190"/>
                    <a:pt x="82" y="192"/>
                    <a:pt x="85" y="194"/>
                  </a:cubicBezTo>
                  <a:cubicBezTo>
                    <a:pt x="85" y="194"/>
                    <a:pt x="85" y="194"/>
                    <a:pt x="85" y="194"/>
                  </a:cubicBezTo>
                  <a:cubicBezTo>
                    <a:pt x="87" y="196"/>
                    <a:pt x="90" y="199"/>
                    <a:pt x="92" y="202"/>
                  </a:cubicBezTo>
                  <a:cubicBezTo>
                    <a:pt x="93" y="203"/>
                    <a:pt x="93" y="203"/>
                    <a:pt x="94" y="204"/>
                  </a:cubicBezTo>
                  <a:cubicBezTo>
                    <a:pt x="94" y="204"/>
                    <a:pt x="94" y="204"/>
                    <a:pt x="94" y="204"/>
                  </a:cubicBezTo>
                  <a:cubicBezTo>
                    <a:pt x="94" y="204"/>
                    <a:pt x="95" y="205"/>
                    <a:pt x="95" y="205"/>
                  </a:cubicBezTo>
                  <a:cubicBezTo>
                    <a:pt x="95" y="205"/>
                    <a:pt x="95" y="206"/>
                    <a:pt x="96" y="206"/>
                  </a:cubicBezTo>
                  <a:cubicBezTo>
                    <a:pt x="96" y="206"/>
                    <a:pt x="96" y="206"/>
                    <a:pt x="97" y="207"/>
                  </a:cubicBezTo>
                  <a:cubicBezTo>
                    <a:pt x="97" y="207"/>
                    <a:pt x="97" y="207"/>
                    <a:pt x="97" y="207"/>
                  </a:cubicBezTo>
                  <a:cubicBezTo>
                    <a:pt x="97" y="208"/>
                    <a:pt x="98" y="208"/>
                    <a:pt x="98" y="208"/>
                  </a:cubicBezTo>
                  <a:cubicBezTo>
                    <a:pt x="98" y="208"/>
                    <a:pt x="98" y="209"/>
                    <a:pt x="99" y="209"/>
                  </a:cubicBezTo>
                  <a:cubicBezTo>
                    <a:pt x="99" y="209"/>
                    <a:pt x="99" y="209"/>
                    <a:pt x="100" y="210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100" y="210"/>
                    <a:pt x="101" y="211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2" y="211"/>
                    <a:pt x="102" y="211"/>
                    <a:pt x="103" y="212"/>
                  </a:cubicBezTo>
                  <a:cubicBezTo>
                    <a:pt x="103" y="212"/>
                    <a:pt x="103" y="212"/>
                    <a:pt x="103" y="212"/>
                  </a:cubicBezTo>
                  <a:cubicBezTo>
                    <a:pt x="103" y="212"/>
                    <a:pt x="104" y="212"/>
                    <a:pt x="104" y="212"/>
                  </a:cubicBezTo>
                  <a:cubicBezTo>
                    <a:pt x="108" y="212"/>
                    <a:pt x="112" y="206"/>
                    <a:pt x="116" y="201"/>
                  </a:cubicBezTo>
                  <a:cubicBezTo>
                    <a:pt x="121" y="196"/>
                    <a:pt x="125" y="190"/>
                    <a:pt x="131" y="188"/>
                  </a:cubicBezTo>
                  <a:cubicBezTo>
                    <a:pt x="132" y="188"/>
                    <a:pt x="133" y="188"/>
                    <a:pt x="134" y="188"/>
                  </a:cubicBezTo>
                  <a:cubicBezTo>
                    <a:pt x="134" y="188"/>
                    <a:pt x="134" y="187"/>
                    <a:pt x="135" y="187"/>
                  </a:cubicBezTo>
                  <a:cubicBezTo>
                    <a:pt x="136" y="187"/>
                    <a:pt x="137" y="187"/>
                    <a:pt x="138" y="187"/>
                  </a:cubicBezTo>
                  <a:cubicBezTo>
                    <a:pt x="138" y="187"/>
                    <a:pt x="138" y="187"/>
                    <a:pt x="138" y="187"/>
                  </a:cubicBezTo>
                  <a:cubicBezTo>
                    <a:pt x="140" y="187"/>
                    <a:pt x="141" y="188"/>
                    <a:pt x="142" y="188"/>
                  </a:cubicBezTo>
                  <a:cubicBezTo>
                    <a:pt x="142" y="188"/>
                    <a:pt x="142" y="188"/>
                    <a:pt x="142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6" y="191"/>
                    <a:pt x="163" y="193"/>
                    <a:pt x="166" y="191"/>
                  </a:cubicBezTo>
                  <a:cubicBezTo>
                    <a:pt x="169" y="188"/>
                    <a:pt x="169" y="182"/>
                    <a:pt x="170" y="175"/>
                  </a:cubicBezTo>
                  <a:cubicBezTo>
                    <a:pt x="170" y="168"/>
                    <a:pt x="170" y="161"/>
                    <a:pt x="174" y="156"/>
                  </a:cubicBezTo>
                  <a:cubicBezTo>
                    <a:pt x="177" y="151"/>
                    <a:pt x="184" y="148"/>
                    <a:pt x="190" y="146"/>
                  </a:cubicBezTo>
                  <a:cubicBezTo>
                    <a:pt x="196" y="143"/>
                    <a:pt x="203" y="141"/>
                    <a:pt x="204" y="137"/>
                  </a:cubicBezTo>
                  <a:cubicBezTo>
                    <a:pt x="205" y="133"/>
                    <a:pt x="201" y="127"/>
                    <a:pt x="197" y="122"/>
                  </a:cubicBezTo>
                </a:path>
              </a:pathLst>
            </a:custGeom>
            <a:solidFill>
              <a:srgbClr val="EE7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C6D711ED-F8AF-4732-9B6E-78428AE0C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32" y="407"/>
              <a:ext cx="411" cy="423"/>
            </a:xfrm>
            <a:custGeom>
              <a:avLst/>
              <a:gdLst>
                <a:gd name="T0" fmla="*/ 189 w 205"/>
                <a:gd name="T1" fmla="*/ 104 h 212"/>
                <a:gd name="T2" fmla="*/ 203 w 205"/>
                <a:gd name="T3" fmla="*/ 71 h 212"/>
                <a:gd name="T4" fmla="*/ 172 w 205"/>
                <a:gd name="T5" fmla="*/ 54 h 212"/>
                <a:gd name="T6" fmla="*/ 163 w 205"/>
                <a:gd name="T7" fmla="*/ 19 h 212"/>
                <a:gd name="T8" fmla="*/ 128 w 205"/>
                <a:gd name="T9" fmla="*/ 23 h 212"/>
                <a:gd name="T10" fmla="*/ 101 w 205"/>
                <a:gd name="T11" fmla="*/ 0 h 212"/>
                <a:gd name="T12" fmla="*/ 74 w 205"/>
                <a:gd name="T13" fmla="*/ 24 h 212"/>
                <a:gd name="T14" fmla="*/ 39 w 205"/>
                <a:gd name="T15" fmla="*/ 21 h 212"/>
                <a:gd name="T16" fmla="*/ 31 w 205"/>
                <a:gd name="T17" fmla="*/ 56 h 212"/>
                <a:gd name="T18" fmla="*/ 1 w 205"/>
                <a:gd name="T19" fmla="*/ 75 h 212"/>
                <a:gd name="T20" fmla="*/ 15 w 205"/>
                <a:gd name="T21" fmla="*/ 108 h 212"/>
                <a:gd name="T22" fmla="*/ 2 w 205"/>
                <a:gd name="T23" fmla="*/ 140 h 212"/>
                <a:gd name="T24" fmla="*/ 33 w 205"/>
                <a:gd name="T25" fmla="*/ 158 h 212"/>
                <a:gd name="T26" fmla="*/ 42 w 205"/>
                <a:gd name="T27" fmla="*/ 193 h 212"/>
                <a:gd name="T28" fmla="*/ 77 w 205"/>
                <a:gd name="T29" fmla="*/ 189 h 212"/>
                <a:gd name="T30" fmla="*/ 85 w 205"/>
                <a:gd name="T31" fmla="*/ 194 h 212"/>
                <a:gd name="T32" fmla="*/ 94 w 205"/>
                <a:gd name="T33" fmla="*/ 204 h 212"/>
                <a:gd name="T34" fmla="*/ 95 w 205"/>
                <a:gd name="T35" fmla="*/ 205 h 212"/>
                <a:gd name="T36" fmla="*/ 97 w 205"/>
                <a:gd name="T37" fmla="*/ 207 h 212"/>
                <a:gd name="T38" fmla="*/ 98 w 205"/>
                <a:gd name="T39" fmla="*/ 208 h 212"/>
                <a:gd name="T40" fmla="*/ 100 w 205"/>
                <a:gd name="T41" fmla="*/ 210 h 212"/>
                <a:gd name="T42" fmla="*/ 101 w 205"/>
                <a:gd name="T43" fmla="*/ 211 h 212"/>
                <a:gd name="T44" fmla="*/ 103 w 205"/>
                <a:gd name="T45" fmla="*/ 212 h 212"/>
                <a:gd name="T46" fmla="*/ 104 w 205"/>
                <a:gd name="T47" fmla="*/ 212 h 212"/>
                <a:gd name="T48" fmla="*/ 131 w 205"/>
                <a:gd name="T49" fmla="*/ 188 h 212"/>
                <a:gd name="T50" fmla="*/ 135 w 205"/>
                <a:gd name="T51" fmla="*/ 187 h 212"/>
                <a:gd name="T52" fmla="*/ 138 w 205"/>
                <a:gd name="T53" fmla="*/ 187 h 212"/>
                <a:gd name="T54" fmla="*/ 142 w 205"/>
                <a:gd name="T55" fmla="*/ 188 h 212"/>
                <a:gd name="T56" fmla="*/ 150 w 205"/>
                <a:gd name="T57" fmla="*/ 190 h 212"/>
                <a:gd name="T58" fmla="*/ 170 w 205"/>
                <a:gd name="T59" fmla="*/ 175 h 212"/>
                <a:gd name="T60" fmla="*/ 190 w 205"/>
                <a:gd name="T61" fmla="*/ 146 h 212"/>
                <a:gd name="T62" fmla="*/ 197 w 205"/>
                <a:gd name="T63" fmla="*/ 12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212">
                  <a:moveTo>
                    <a:pt x="197" y="122"/>
                  </a:moveTo>
                  <a:cubicBezTo>
                    <a:pt x="193" y="116"/>
                    <a:pt x="190" y="110"/>
                    <a:pt x="189" y="104"/>
                  </a:cubicBezTo>
                  <a:cubicBezTo>
                    <a:pt x="189" y="98"/>
                    <a:pt x="193" y="92"/>
                    <a:pt x="197" y="86"/>
                  </a:cubicBezTo>
                  <a:cubicBezTo>
                    <a:pt x="200" y="81"/>
                    <a:pt x="204" y="75"/>
                    <a:pt x="203" y="71"/>
                  </a:cubicBezTo>
                  <a:cubicBezTo>
                    <a:pt x="201" y="68"/>
                    <a:pt x="195" y="66"/>
                    <a:pt x="189" y="63"/>
                  </a:cubicBezTo>
                  <a:cubicBezTo>
                    <a:pt x="182" y="61"/>
                    <a:pt x="176" y="59"/>
                    <a:pt x="172" y="54"/>
                  </a:cubicBezTo>
                  <a:cubicBezTo>
                    <a:pt x="168" y="49"/>
                    <a:pt x="168" y="42"/>
                    <a:pt x="167" y="35"/>
                  </a:cubicBezTo>
                  <a:cubicBezTo>
                    <a:pt x="167" y="28"/>
                    <a:pt x="166" y="21"/>
                    <a:pt x="163" y="19"/>
                  </a:cubicBezTo>
                  <a:cubicBezTo>
                    <a:pt x="161" y="17"/>
                    <a:pt x="153" y="19"/>
                    <a:pt x="148" y="21"/>
                  </a:cubicBezTo>
                  <a:cubicBezTo>
                    <a:pt x="141" y="23"/>
                    <a:pt x="134" y="25"/>
                    <a:pt x="128" y="23"/>
                  </a:cubicBezTo>
                  <a:cubicBezTo>
                    <a:pt x="122" y="21"/>
                    <a:pt x="117" y="15"/>
                    <a:pt x="112" y="10"/>
                  </a:cubicBezTo>
                  <a:cubicBezTo>
                    <a:pt x="109" y="6"/>
                    <a:pt x="104" y="0"/>
                    <a:pt x="101" y="0"/>
                  </a:cubicBezTo>
                  <a:cubicBezTo>
                    <a:pt x="97" y="0"/>
                    <a:pt x="92" y="6"/>
                    <a:pt x="89" y="11"/>
                  </a:cubicBezTo>
                  <a:cubicBezTo>
                    <a:pt x="84" y="16"/>
                    <a:pt x="80" y="22"/>
                    <a:pt x="74" y="24"/>
                  </a:cubicBezTo>
                  <a:cubicBezTo>
                    <a:pt x="68" y="26"/>
                    <a:pt x="61" y="24"/>
                    <a:pt x="54" y="22"/>
                  </a:cubicBezTo>
                  <a:cubicBezTo>
                    <a:pt x="48" y="21"/>
                    <a:pt x="41" y="19"/>
                    <a:pt x="39" y="21"/>
                  </a:cubicBezTo>
                  <a:cubicBezTo>
                    <a:pt x="36" y="23"/>
                    <a:pt x="35" y="30"/>
                    <a:pt x="35" y="37"/>
                  </a:cubicBezTo>
                  <a:cubicBezTo>
                    <a:pt x="35" y="44"/>
                    <a:pt x="35" y="51"/>
                    <a:pt x="31" y="56"/>
                  </a:cubicBezTo>
                  <a:cubicBezTo>
                    <a:pt x="28" y="61"/>
                    <a:pt x="21" y="64"/>
                    <a:pt x="15" y="66"/>
                  </a:cubicBezTo>
                  <a:cubicBezTo>
                    <a:pt x="9" y="69"/>
                    <a:pt x="2" y="71"/>
                    <a:pt x="1" y="75"/>
                  </a:cubicBezTo>
                  <a:cubicBezTo>
                    <a:pt x="0" y="79"/>
                    <a:pt x="4" y="85"/>
                    <a:pt x="7" y="90"/>
                  </a:cubicBezTo>
                  <a:cubicBezTo>
                    <a:pt x="11" y="96"/>
                    <a:pt x="15" y="102"/>
                    <a:pt x="15" y="108"/>
                  </a:cubicBezTo>
                  <a:cubicBezTo>
                    <a:pt x="15" y="114"/>
                    <a:pt x="12" y="120"/>
                    <a:pt x="8" y="126"/>
                  </a:cubicBezTo>
                  <a:cubicBezTo>
                    <a:pt x="5" y="131"/>
                    <a:pt x="1" y="137"/>
                    <a:pt x="2" y="140"/>
                  </a:cubicBezTo>
                  <a:cubicBezTo>
                    <a:pt x="3" y="144"/>
                    <a:pt x="10" y="146"/>
                    <a:pt x="16" y="148"/>
                  </a:cubicBezTo>
                  <a:cubicBezTo>
                    <a:pt x="22" y="151"/>
                    <a:pt x="29" y="153"/>
                    <a:pt x="33" y="158"/>
                  </a:cubicBezTo>
                  <a:cubicBezTo>
                    <a:pt x="37" y="163"/>
                    <a:pt x="37" y="170"/>
                    <a:pt x="38" y="177"/>
                  </a:cubicBezTo>
                  <a:cubicBezTo>
                    <a:pt x="38" y="184"/>
                    <a:pt x="39" y="191"/>
                    <a:pt x="42" y="193"/>
                  </a:cubicBezTo>
                  <a:cubicBezTo>
                    <a:pt x="44" y="195"/>
                    <a:pt x="52" y="193"/>
                    <a:pt x="57" y="191"/>
                  </a:cubicBezTo>
                  <a:cubicBezTo>
                    <a:pt x="64" y="189"/>
                    <a:pt x="71" y="187"/>
                    <a:pt x="77" y="189"/>
                  </a:cubicBezTo>
                  <a:cubicBezTo>
                    <a:pt x="80" y="190"/>
                    <a:pt x="82" y="192"/>
                    <a:pt x="85" y="194"/>
                  </a:cubicBezTo>
                  <a:cubicBezTo>
                    <a:pt x="85" y="194"/>
                    <a:pt x="85" y="194"/>
                    <a:pt x="85" y="194"/>
                  </a:cubicBezTo>
                  <a:cubicBezTo>
                    <a:pt x="87" y="196"/>
                    <a:pt x="90" y="199"/>
                    <a:pt x="92" y="202"/>
                  </a:cubicBezTo>
                  <a:cubicBezTo>
                    <a:pt x="93" y="203"/>
                    <a:pt x="93" y="203"/>
                    <a:pt x="94" y="204"/>
                  </a:cubicBezTo>
                  <a:cubicBezTo>
                    <a:pt x="94" y="204"/>
                    <a:pt x="94" y="204"/>
                    <a:pt x="94" y="204"/>
                  </a:cubicBezTo>
                  <a:cubicBezTo>
                    <a:pt x="94" y="204"/>
                    <a:pt x="95" y="205"/>
                    <a:pt x="95" y="205"/>
                  </a:cubicBezTo>
                  <a:cubicBezTo>
                    <a:pt x="95" y="205"/>
                    <a:pt x="95" y="206"/>
                    <a:pt x="96" y="206"/>
                  </a:cubicBezTo>
                  <a:cubicBezTo>
                    <a:pt x="96" y="206"/>
                    <a:pt x="96" y="206"/>
                    <a:pt x="97" y="207"/>
                  </a:cubicBezTo>
                  <a:cubicBezTo>
                    <a:pt x="97" y="207"/>
                    <a:pt x="97" y="207"/>
                    <a:pt x="97" y="207"/>
                  </a:cubicBezTo>
                  <a:cubicBezTo>
                    <a:pt x="97" y="208"/>
                    <a:pt x="98" y="208"/>
                    <a:pt x="98" y="208"/>
                  </a:cubicBezTo>
                  <a:cubicBezTo>
                    <a:pt x="98" y="208"/>
                    <a:pt x="98" y="209"/>
                    <a:pt x="99" y="209"/>
                  </a:cubicBezTo>
                  <a:cubicBezTo>
                    <a:pt x="99" y="209"/>
                    <a:pt x="99" y="209"/>
                    <a:pt x="100" y="210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100" y="210"/>
                    <a:pt x="101" y="211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2" y="211"/>
                    <a:pt x="102" y="211"/>
                    <a:pt x="103" y="212"/>
                  </a:cubicBezTo>
                  <a:cubicBezTo>
                    <a:pt x="103" y="212"/>
                    <a:pt x="103" y="212"/>
                    <a:pt x="103" y="212"/>
                  </a:cubicBezTo>
                  <a:cubicBezTo>
                    <a:pt x="103" y="212"/>
                    <a:pt x="104" y="212"/>
                    <a:pt x="104" y="212"/>
                  </a:cubicBezTo>
                  <a:cubicBezTo>
                    <a:pt x="108" y="212"/>
                    <a:pt x="112" y="206"/>
                    <a:pt x="116" y="201"/>
                  </a:cubicBezTo>
                  <a:cubicBezTo>
                    <a:pt x="121" y="196"/>
                    <a:pt x="125" y="190"/>
                    <a:pt x="131" y="188"/>
                  </a:cubicBezTo>
                  <a:cubicBezTo>
                    <a:pt x="132" y="188"/>
                    <a:pt x="133" y="188"/>
                    <a:pt x="134" y="188"/>
                  </a:cubicBezTo>
                  <a:cubicBezTo>
                    <a:pt x="134" y="188"/>
                    <a:pt x="134" y="187"/>
                    <a:pt x="135" y="187"/>
                  </a:cubicBezTo>
                  <a:cubicBezTo>
                    <a:pt x="136" y="187"/>
                    <a:pt x="137" y="187"/>
                    <a:pt x="138" y="187"/>
                  </a:cubicBezTo>
                  <a:cubicBezTo>
                    <a:pt x="138" y="187"/>
                    <a:pt x="138" y="187"/>
                    <a:pt x="138" y="187"/>
                  </a:cubicBezTo>
                  <a:cubicBezTo>
                    <a:pt x="140" y="187"/>
                    <a:pt x="141" y="188"/>
                    <a:pt x="142" y="188"/>
                  </a:cubicBezTo>
                  <a:cubicBezTo>
                    <a:pt x="142" y="188"/>
                    <a:pt x="142" y="188"/>
                    <a:pt x="142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6" y="191"/>
                    <a:pt x="163" y="193"/>
                    <a:pt x="166" y="191"/>
                  </a:cubicBezTo>
                  <a:cubicBezTo>
                    <a:pt x="169" y="188"/>
                    <a:pt x="169" y="182"/>
                    <a:pt x="170" y="175"/>
                  </a:cubicBezTo>
                  <a:cubicBezTo>
                    <a:pt x="170" y="168"/>
                    <a:pt x="170" y="161"/>
                    <a:pt x="174" y="156"/>
                  </a:cubicBezTo>
                  <a:cubicBezTo>
                    <a:pt x="177" y="151"/>
                    <a:pt x="184" y="148"/>
                    <a:pt x="190" y="146"/>
                  </a:cubicBezTo>
                  <a:cubicBezTo>
                    <a:pt x="196" y="143"/>
                    <a:pt x="203" y="141"/>
                    <a:pt x="204" y="137"/>
                  </a:cubicBezTo>
                  <a:cubicBezTo>
                    <a:pt x="205" y="133"/>
                    <a:pt x="201" y="127"/>
                    <a:pt x="197" y="122"/>
                  </a:cubicBezTo>
                  <a:close/>
                </a:path>
              </a:pathLst>
            </a:custGeom>
            <a:noFill/>
            <a:ln w="2857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3" name="Oval 10">
              <a:extLst>
                <a:ext uri="{FF2B5EF4-FFF2-40B4-BE49-F238E27FC236}">
                  <a16:creationId xmlns:a16="http://schemas.microsoft.com/office/drawing/2014/main" id="{F5377EA8-996C-43A4-90E5-24ED0D080D5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14" y="499"/>
              <a:ext cx="247" cy="246"/>
            </a:xfrm>
            <a:prstGeom prst="ellipse">
              <a:avLst/>
            </a:prstGeom>
            <a:solidFill>
              <a:srgbClr val="EE7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4" name="Oval 11">
              <a:extLst>
                <a:ext uri="{FF2B5EF4-FFF2-40B4-BE49-F238E27FC236}">
                  <a16:creationId xmlns:a16="http://schemas.microsoft.com/office/drawing/2014/main" id="{22B06D7D-31AA-4016-958B-8C5EF53B143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14" y="499"/>
              <a:ext cx="247" cy="246"/>
            </a:xfrm>
            <a:prstGeom prst="ellipse">
              <a:avLst/>
            </a:prstGeom>
            <a:noFill/>
            <a:ln w="2857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5" name="Line 12">
              <a:extLst>
                <a:ext uri="{FF2B5EF4-FFF2-40B4-BE49-F238E27FC236}">
                  <a16:creationId xmlns:a16="http://schemas.microsoft.com/office/drawing/2014/main" id="{FD73D922-EC09-4826-9C09-A9543018218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3140" y="834"/>
              <a:ext cx="0" cy="86"/>
            </a:xfrm>
            <a:prstGeom prst="line">
              <a:avLst/>
            </a:prstGeom>
            <a:noFill/>
            <a:ln w="28575" cap="rnd">
              <a:solidFill>
                <a:srgbClr val="E3061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124265" y="1404176"/>
            <a:ext cx="1494000" cy="1494000"/>
          </a:xfrm>
          <a:prstGeom prst="ellipse">
            <a:avLst/>
          </a:prstGeom>
          <a:solidFill>
            <a:schemeClr val="lt1"/>
          </a:solidFill>
        </p:spPr>
        <p:txBody>
          <a:bodyPr tIns="108000"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CD3297FD-53CA-4DC9-8BC1-ECC87893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B390E378-F10F-4835-9FC1-3CA80A2777E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780473" y="1404176"/>
            <a:ext cx="1494000" cy="1494000"/>
          </a:xfrm>
          <a:prstGeom prst="ellipse">
            <a:avLst/>
          </a:prstGeom>
          <a:solidFill>
            <a:schemeClr val="lt1"/>
          </a:solidFill>
        </p:spPr>
        <p:txBody>
          <a:bodyPr tIns="108000"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C97D1DF4-2E9D-46A9-8C5A-0A490ED4EF6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454682" y="1404176"/>
            <a:ext cx="1494000" cy="1494000"/>
          </a:xfrm>
          <a:prstGeom prst="ellipse">
            <a:avLst/>
          </a:prstGeom>
          <a:solidFill>
            <a:schemeClr val="lt1"/>
          </a:solidFill>
        </p:spPr>
        <p:txBody>
          <a:bodyPr tIns="108000"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7" name="Plassholder for tekst 6">
            <a:extLst>
              <a:ext uri="{FF2B5EF4-FFF2-40B4-BE49-F238E27FC236}">
                <a16:creationId xmlns:a16="http://schemas.microsoft.com/office/drawing/2014/main" id="{6F8297AD-FF98-4C68-8AB4-E907DB70B2A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124265" y="2988374"/>
            <a:ext cx="1494000" cy="1494000"/>
          </a:xfrm>
          <a:prstGeom prst="ellipse">
            <a:avLst/>
          </a:prstGeom>
          <a:solidFill>
            <a:schemeClr val="lt1"/>
          </a:solidFill>
        </p:spPr>
        <p:txBody>
          <a:bodyPr tIns="108000"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8" name="Plassholder for tekst 6">
            <a:extLst>
              <a:ext uri="{FF2B5EF4-FFF2-40B4-BE49-F238E27FC236}">
                <a16:creationId xmlns:a16="http://schemas.microsoft.com/office/drawing/2014/main" id="{1B68B23C-685B-4270-AE24-4E067545069F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780473" y="2988374"/>
            <a:ext cx="1494000" cy="1494000"/>
          </a:xfrm>
          <a:prstGeom prst="ellipse">
            <a:avLst/>
          </a:prstGeom>
          <a:solidFill>
            <a:schemeClr val="lt1"/>
          </a:solidFill>
        </p:spPr>
        <p:txBody>
          <a:bodyPr tIns="108000"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9" name="Plassholder for tekst 6">
            <a:extLst>
              <a:ext uri="{FF2B5EF4-FFF2-40B4-BE49-F238E27FC236}">
                <a16:creationId xmlns:a16="http://schemas.microsoft.com/office/drawing/2014/main" id="{B170C6F5-300E-4832-A0F6-8070C613FAC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454682" y="2988374"/>
            <a:ext cx="1494000" cy="1494000"/>
          </a:xfrm>
          <a:prstGeom prst="ellipse">
            <a:avLst/>
          </a:prstGeom>
          <a:solidFill>
            <a:schemeClr val="lt1"/>
          </a:solidFill>
        </p:spPr>
        <p:txBody>
          <a:bodyPr tIns="108000" anchor="t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30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XXX</a:t>
            </a:r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412288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r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4DCF63B-0FDE-4D55-B54B-12871B0A24B0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ED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23DF6B7A-B62B-4EF1-8934-31D13CBBFE5F}"/>
              </a:ext>
            </a:extLst>
          </p:cNvPr>
          <p:cNvCxnSpPr/>
          <p:nvPr userDrawn="1"/>
        </p:nvCxnSpPr>
        <p:spPr>
          <a:xfrm>
            <a:off x="4391978" y="792099"/>
            <a:ext cx="3600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">
            <a:extLst>
              <a:ext uri="{FF2B5EF4-FFF2-40B4-BE49-F238E27FC236}">
                <a16:creationId xmlns:a16="http://schemas.microsoft.com/office/drawing/2014/main" id="{43C93CEB-90DB-43C9-B40F-BF39637BDC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003550" y="1535113"/>
            <a:ext cx="3136900" cy="2371725"/>
            <a:chOff x="1892" y="967"/>
            <a:chExt cx="1976" cy="1494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F7EDC29A-607D-4DEB-8F63-83D26790004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892" y="967"/>
              <a:ext cx="1976" cy="1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Line 5">
              <a:extLst>
                <a:ext uri="{FF2B5EF4-FFF2-40B4-BE49-F238E27FC236}">
                  <a16:creationId xmlns:a16="http://schemas.microsoft.com/office/drawing/2014/main" id="{8BCBFDBA-6BAD-459B-BC81-D5F15382A67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947" y="1088"/>
              <a:ext cx="0" cy="1242"/>
            </a:xfrm>
            <a:prstGeom prst="line">
              <a:avLst/>
            </a:prstGeom>
            <a:noFill/>
            <a:ln w="39688" cap="rnd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Oval 6">
              <a:extLst>
                <a:ext uri="{FF2B5EF4-FFF2-40B4-BE49-F238E27FC236}">
                  <a16:creationId xmlns:a16="http://schemas.microsoft.com/office/drawing/2014/main" id="{882835B7-21CA-48F5-8E5A-BC0D046FFE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3" y="967"/>
              <a:ext cx="49" cy="49"/>
            </a:xfrm>
            <a:prstGeom prst="ellipse">
              <a:avLst/>
            </a:prstGeom>
            <a:solidFill>
              <a:srgbClr val="767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Oval 7">
              <a:extLst>
                <a:ext uri="{FF2B5EF4-FFF2-40B4-BE49-F238E27FC236}">
                  <a16:creationId xmlns:a16="http://schemas.microsoft.com/office/drawing/2014/main" id="{05260791-2B1E-4DFF-AF57-189BB23E01B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3" y="2408"/>
              <a:ext cx="49" cy="49"/>
            </a:xfrm>
            <a:prstGeom prst="ellipse">
              <a:avLst/>
            </a:prstGeom>
            <a:noFill/>
            <a:ln w="20638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98354391-9360-4A3A-A389-722E82746E9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154" y="1088"/>
              <a:ext cx="0" cy="1242"/>
            </a:xfrm>
            <a:prstGeom prst="line">
              <a:avLst/>
            </a:prstGeom>
            <a:noFill/>
            <a:ln w="39688" cap="rnd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6DA9CD3F-B810-4964-AE69-7B97020C98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29" y="2408"/>
              <a:ext cx="49" cy="49"/>
            </a:xfrm>
            <a:prstGeom prst="ellipse">
              <a:avLst/>
            </a:prstGeom>
            <a:noFill/>
            <a:ln w="20638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Oval 10">
              <a:extLst>
                <a:ext uri="{FF2B5EF4-FFF2-40B4-BE49-F238E27FC236}">
                  <a16:creationId xmlns:a16="http://schemas.microsoft.com/office/drawing/2014/main" id="{D5E357A6-6A13-4B48-BC54-5D57805011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29" y="967"/>
              <a:ext cx="49" cy="49"/>
            </a:xfrm>
            <a:prstGeom prst="ellipse">
              <a:avLst/>
            </a:prstGeom>
            <a:solidFill>
              <a:srgbClr val="767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FED6A3EC-B949-4949-A681-AC757F38559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362" y="1088"/>
              <a:ext cx="0" cy="1242"/>
            </a:xfrm>
            <a:prstGeom prst="line">
              <a:avLst/>
            </a:prstGeom>
            <a:noFill/>
            <a:ln w="39688" cap="rnd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Oval 12">
              <a:extLst>
                <a:ext uri="{FF2B5EF4-FFF2-40B4-BE49-F238E27FC236}">
                  <a16:creationId xmlns:a16="http://schemas.microsoft.com/office/drawing/2014/main" id="{7260B8AF-914C-48E4-A1B9-E73247BCC3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38" y="2408"/>
              <a:ext cx="49" cy="49"/>
            </a:xfrm>
            <a:prstGeom prst="ellipse">
              <a:avLst/>
            </a:prstGeom>
            <a:noFill/>
            <a:ln w="20638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4AA7D768-7DDE-4D36-875B-D789EE78FD1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38" y="967"/>
              <a:ext cx="49" cy="49"/>
            </a:xfrm>
            <a:prstGeom prst="ellipse">
              <a:avLst/>
            </a:prstGeom>
            <a:solidFill>
              <a:srgbClr val="767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Line 14">
              <a:extLst>
                <a:ext uri="{FF2B5EF4-FFF2-40B4-BE49-F238E27FC236}">
                  <a16:creationId xmlns:a16="http://schemas.microsoft.com/office/drawing/2014/main" id="{2B51743A-16EE-4B03-9681-8B191E5E03D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569" y="1088"/>
              <a:ext cx="0" cy="1242"/>
            </a:xfrm>
            <a:prstGeom prst="line">
              <a:avLst/>
            </a:prstGeom>
            <a:noFill/>
            <a:ln w="39688" cap="rnd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Oval 15">
              <a:extLst>
                <a:ext uri="{FF2B5EF4-FFF2-40B4-BE49-F238E27FC236}">
                  <a16:creationId xmlns:a16="http://schemas.microsoft.com/office/drawing/2014/main" id="{BF3B9CAC-9666-47B6-AE2C-E3FE099DDB3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45" y="2408"/>
              <a:ext cx="49" cy="49"/>
            </a:xfrm>
            <a:prstGeom prst="ellipse">
              <a:avLst/>
            </a:prstGeom>
            <a:noFill/>
            <a:ln w="20638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Oval 16">
              <a:extLst>
                <a:ext uri="{FF2B5EF4-FFF2-40B4-BE49-F238E27FC236}">
                  <a16:creationId xmlns:a16="http://schemas.microsoft.com/office/drawing/2014/main" id="{12D04116-08DA-4595-B83E-51520122D01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45" y="967"/>
              <a:ext cx="49" cy="49"/>
            </a:xfrm>
            <a:prstGeom prst="ellipse">
              <a:avLst/>
            </a:prstGeom>
            <a:solidFill>
              <a:srgbClr val="767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4" name="Line 17">
              <a:extLst>
                <a:ext uri="{FF2B5EF4-FFF2-40B4-BE49-F238E27FC236}">
                  <a16:creationId xmlns:a16="http://schemas.microsoft.com/office/drawing/2014/main" id="{42D13CC5-3E78-4EB1-85A9-73C4E61C7A4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776" y="1088"/>
              <a:ext cx="0" cy="1242"/>
            </a:xfrm>
            <a:prstGeom prst="line">
              <a:avLst/>
            </a:prstGeom>
            <a:noFill/>
            <a:ln w="39688" cap="rnd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5" name="Oval 18">
              <a:extLst>
                <a:ext uri="{FF2B5EF4-FFF2-40B4-BE49-F238E27FC236}">
                  <a16:creationId xmlns:a16="http://schemas.microsoft.com/office/drawing/2014/main" id="{0A69CFE5-2203-44C2-B418-8F6799170F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51" y="2408"/>
              <a:ext cx="49" cy="49"/>
            </a:xfrm>
            <a:prstGeom prst="ellipse">
              <a:avLst/>
            </a:prstGeom>
            <a:noFill/>
            <a:ln w="20638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6" name="Oval 19">
              <a:extLst>
                <a:ext uri="{FF2B5EF4-FFF2-40B4-BE49-F238E27FC236}">
                  <a16:creationId xmlns:a16="http://schemas.microsoft.com/office/drawing/2014/main" id="{68B7ED8C-A51A-4F9A-A244-DAA86203DB8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51" y="967"/>
              <a:ext cx="49" cy="49"/>
            </a:xfrm>
            <a:prstGeom prst="ellipse">
              <a:avLst/>
            </a:prstGeom>
            <a:solidFill>
              <a:srgbClr val="767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7" name="Line 20">
              <a:extLst>
                <a:ext uri="{FF2B5EF4-FFF2-40B4-BE49-F238E27FC236}">
                  <a16:creationId xmlns:a16="http://schemas.microsoft.com/office/drawing/2014/main" id="{628CA140-A3BC-463D-AE95-16712B207BC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984" y="1088"/>
              <a:ext cx="0" cy="1242"/>
            </a:xfrm>
            <a:prstGeom prst="line">
              <a:avLst/>
            </a:prstGeom>
            <a:noFill/>
            <a:ln w="39688" cap="rnd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8" name="Oval 21">
              <a:extLst>
                <a:ext uri="{FF2B5EF4-FFF2-40B4-BE49-F238E27FC236}">
                  <a16:creationId xmlns:a16="http://schemas.microsoft.com/office/drawing/2014/main" id="{BBD0A990-F904-424A-9C37-E2C5D124EE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60" y="2408"/>
              <a:ext cx="49" cy="49"/>
            </a:xfrm>
            <a:prstGeom prst="ellipse">
              <a:avLst/>
            </a:prstGeom>
            <a:noFill/>
            <a:ln w="20638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9" name="Oval 22">
              <a:extLst>
                <a:ext uri="{FF2B5EF4-FFF2-40B4-BE49-F238E27FC236}">
                  <a16:creationId xmlns:a16="http://schemas.microsoft.com/office/drawing/2014/main" id="{E42B32EF-661C-4A1E-801A-EBE774948C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60" y="967"/>
              <a:ext cx="49" cy="49"/>
            </a:xfrm>
            <a:prstGeom prst="ellipse">
              <a:avLst/>
            </a:prstGeom>
            <a:solidFill>
              <a:srgbClr val="767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0" name="Line 23">
              <a:extLst>
                <a:ext uri="{FF2B5EF4-FFF2-40B4-BE49-F238E27FC236}">
                  <a16:creationId xmlns:a16="http://schemas.microsoft.com/office/drawing/2014/main" id="{0DF69EB0-B584-45D3-A3D2-679E2F941DF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191" y="1088"/>
              <a:ext cx="0" cy="1242"/>
            </a:xfrm>
            <a:prstGeom prst="line">
              <a:avLst/>
            </a:prstGeom>
            <a:noFill/>
            <a:ln w="39688" cap="rnd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1" name="Oval 24">
              <a:extLst>
                <a:ext uri="{FF2B5EF4-FFF2-40B4-BE49-F238E27FC236}">
                  <a16:creationId xmlns:a16="http://schemas.microsoft.com/office/drawing/2014/main" id="{C010F528-579D-4418-BD5F-F19E35E673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31" y="1654"/>
              <a:ext cx="107" cy="106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2" name="Oval 25">
              <a:extLst>
                <a:ext uri="{FF2B5EF4-FFF2-40B4-BE49-F238E27FC236}">
                  <a16:creationId xmlns:a16="http://schemas.microsoft.com/office/drawing/2014/main" id="{A903EB8B-C2EB-4D4D-AA10-A32E88A546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29" y="1785"/>
              <a:ext cx="106" cy="106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3" name="Oval 26">
              <a:extLst>
                <a:ext uri="{FF2B5EF4-FFF2-40B4-BE49-F238E27FC236}">
                  <a16:creationId xmlns:a16="http://schemas.microsoft.com/office/drawing/2014/main" id="{166AC900-4EF3-4E0A-A333-BE6E899C5AC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66" y="2408"/>
              <a:ext cx="49" cy="49"/>
            </a:xfrm>
            <a:prstGeom prst="ellipse">
              <a:avLst/>
            </a:prstGeom>
            <a:noFill/>
            <a:ln w="20638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4" name="Oval 27">
              <a:extLst>
                <a:ext uri="{FF2B5EF4-FFF2-40B4-BE49-F238E27FC236}">
                  <a16:creationId xmlns:a16="http://schemas.microsoft.com/office/drawing/2014/main" id="{A61A4F17-6329-4AF8-8C91-21CAF88600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66" y="967"/>
              <a:ext cx="49" cy="49"/>
            </a:xfrm>
            <a:prstGeom prst="ellipse">
              <a:avLst/>
            </a:prstGeom>
            <a:solidFill>
              <a:srgbClr val="767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5" name="Line 28">
              <a:extLst>
                <a:ext uri="{FF2B5EF4-FFF2-40B4-BE49-F238E27FC236}">
                  <a16:creationId xmlns:a16="http://schemas.microsoft.com/office/drawing/2014/main" id="{8F3D6B4C-3338-49C8-ADB3-F0C11C5C933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398" y="1088"/>
              <a:ext cx="0" cy="1242"/>
            </a:xfrm>
            <a:prstGeom prst="line">
              <a:avLst/>
            </a:prstGeom>
            <a:noFill/>
            <a:ln w="39688" cap="rnd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6" name="Oval 29">
              <a:extLst>
                <a:ext uri="{FF2B5EF4-FFF2-40B4-BE49-F238E27FC236}">
                  <a16:creationId xmlns:a16="http://schemas.microsoft.com/office/drawing/2014/main" id="{409A8041-9563-435E-BEFA-DFD2A596C48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3" y="2408"/>
              <a:ext cx="49" cy="49"/>
            </a:xfrm>
            <a:prstGeom prst="ellipse">
              <a:avLst/>
            </a:prstGeom>
            <a:noFill/>
            <a:ln w="20638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" name="Oval 30">
              <a:extLst>
                <a:ext uri="{FF2B5EF4-FFF2-40B4-BE49-F238E27FC236}">
                  <a16:creationId xmlns:a16="http://schemas.microsoft.com/office/drawing/2014/main" id="{01FCFEAF-D815-43E2-B1E6-DEBD135DB2B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3" y="967"/>
              <a:ext cx="49" cy="49"/>
            </a:xfrm>
            <a:prstGeom prst="ellipse">
              <a:avLst/>
            </a:prstGeom>
            <a:solidFill>
              <a:srgbClr val="767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" name="Line 31">
              <a:extLst>
                <a:ext uri="{FF2B5EF4-FFF2-40B4-BE49-F238E27FC236}">
                  <a16:creationId xmlns:a16="http://schemas.microsoft.com/office/drawing/2014/main" id="{45004213-B94F-460F-8D7D-D80887DBB7E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604" y="1088"/>
              <a:ext cx="0" cy="1242"/>
            </a:xfrm>
            <a:prstGeom prst="line">
              <a:avLst/>
            </a:prstGeom>
            <a:noFill/>
            <a:ln w="39688" cap="rnd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9" name="Oval 32">
              <a:extLst>
                <a:ext uri="{FF2B5EF4-FFF2-40B4-BE49-F238E27FC236}">
                  <a16:creationId xmlns:a16="http://schemas.microsoft.com/office/drawing/2014/main" id="{57D5A8C7-601C-431E-8781-DF7372D4BE3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80" y="2408"/>
              <a:ext cx="49" cy="49"/>
            </a:xfrm>
            <a:prstGeom prst="ellipse">
              <a:avLst/>
            </a:prstGeom>
            <a:noFill/>
            <a:ln w="20638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" name="Oval 33">
              <a:extLst>
                <a:ext uri="{FF2B5EF4-FFF2-40B4-BE49-F238E27FC236}">
                  <a16:creationId xmlns:a16="http://schemas.microsoft.com/office/drawing/2014/main" id="{D06A1BD0-AC68-416C-B8CE-1DADEBE0CA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80" y="967"/>
              <a:ext cx="49" cy="49"/>
            </a:xfrm>
            <a:prstGeom prst="ellipse">
              <a:avLst/>
            </a:prstGeom>
            <a:solidFill>
              <a:srgbClr val="767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" name="Line 34">
              <a:extLst>
                <a:ext uri="{FF2B5EF4-FFF2-40B4-BE49-F238E27FC236}">
                  <a16:creationId xmlns:a16="http://schemas.microsoft.com/office/drawing/2014/main" id="{9C07F40A-2E03-436A-993A-4DE4B746BA0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813" y="1088"/>
              <a:ext cx="0" cy="1242"/>
            </a:xfrm>
            <a:prstGeom prst="line">
              <a:avLst/>
            </a:prstGeom>
            <a:noFill/>
            <a:ln w="39688" cap="rnd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2" name="Oval 35">
              <a:extLst>
                <a:ext uri="{FF2B5EF4-FFF2-40B4-BE49-F238E27FC236}">
                  <a16:creationId xmlns:a16="http://schemas.microsoft.com/office/drawing/2014/main" id="{2CE8D586-7A72-49EA-A3EB-4EB28776CE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88" y="2408"/>
              <a:ext cx="49" cy="49"/>
            </a:xfrm>
            <a:prstGeom prst="ellipse">
              <a:avLst/>
            </a:prstGeom>
            <a:noFill/>
            <a:ln w="20638" cap="flat">
              <a:solidFill>
                <a:srgbClr val="76777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3" name="Oval 36">
              <a:extLst>
                <a:ext uri="{FF2B5EF4-FFF2-40B4-BE49-F238E27FC236}">
                  <a16:creationId xmlns:a16="http://schemas.microsoft.com/office/drawing/2014/main" id="{D1F988BA-D659-4640-9A0A-563E527E12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88" y="967"/>
              <a:ext cx="49" cy="49"/>
            </a:xfrm>
            <a:prstGeom prst="ellipse">
              <a:avLst/>
            </a:prstGeom>
            <a:solidFill>
              <a:srgbClr val="767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4" name="Oval 37">
              <a:extLst>
                <a:ext uri="{FF2B5EF4-FFF2-40B4-BE49-F238E27FC236}">
                  <a16:creationId xmlns:a16="http://schemas.microsoft.com/office/drawing/2014/main" id="{2EEC9417-D297-40BF-9541-DC3FBCDF61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96" y="1859"/>
              <a:ext cx="106" cy="108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5" name="Oval 38">
              <a:extLst>
                <a:ext uri="{FF2B5EF4-FFF2-40B4-BE49-F238E27FC236}">
                  <a16:creationId xmlns:a16="http://schemas.microsoft.com/office/drawing/2014/main" id="{970868A6-C088-4365-965C-8E4B9E71636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92" y="1992"/>
              <a:ext cx="108" cy="106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" name="Oval 39">
              <a:extLst>
                <a:ext uri="{FF2B5EF4-FFF2-40B4-BE49-F238E27FC236}">
                  <a16:creationId xmlns:a16="http://schemas.microsoft.com/office/drawing/2014/main" id="{82D871B9-58D1-4E64-BE22-DA0E00B233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03" y="1773"/>
              <a:ext cx="106" cy="106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7" name="Oval 40">
              <a:extLst>
                <a:ext uri="{FF2B5EF4-FFF2-40B4-BE49-F238E27FC236}">
                  <a16:creationId xmlns:a16="http://schemas.microsoft.com/office/drawing/2014/main" id="{72C1F7AE-1669-4750-8A02-69786CBA31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99" y="1904"/>
              <a:ext cx="108" cy="106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8" name="Oval 41">
              <a:extLst>
                <a:ext uri="{FF2B5EF4-FFF2-40B4-BE49-F238E27FC236}">
                  <a16:creationId xmlns:a16="http://schemas.microsoft.com/office/drawing/2014/main" id="{FBDF3D6C-CDBB-4934-AD5F-7D772E3E38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9" y="1381"/>
              <a:ext cx="109" cy="10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9" name="Oval 42">
              <a:extLst>
                <a:ext uri="{FF2B5EF4-FFF2-40B4-BE49-F238E27FC236}">
                  <a16:creationId xmlns:a16="http://schemas.microsoft.com/office/drawing/2014/main" id="{46246FBD-A4ED-462D-BF55-E8E69FD613E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7" y="1512"/>
              <a:ext cx="107" cy="10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0" name="Oval 43">
              <a:extLst>
                <a:ext uri="{FF2B5EF4-FFF2-40B4-BE49-F238E27FC236}">
                  <a16:creationId xmlns:a16="http://schemas.microsoft.com/office/drawing/2014/main" id="{165B668A-9FF7-4BFE-9068-B126E92E51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18" y="1500"/>
              <a:ext cx="106" cy="10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1" name="Oval 44">
              <a:extLst>
                <a:ext uri="{FF2B5EF4-FFF2-40B4-BE49-F238E27FC236}">
                  <a16:creationId xmlns:a16="http://schemas.microsoft.com/office/drawing/2014/main" id="{1D572120-98A1-4849-A0A1-DD4079D55A8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14" y="1631"/>
              <a:ext cx="108" cy="10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2" name="Oval 45">
              <a:extLst>
                <a:ext uri="{FF2B5EF4-FFF2-40B4-BE49-F238E27FC236}">
                  <a16:creationId xmlns:a16="http://schemas.microsoft.com/office/drawing/2014/main" id="{A1D63D9E-208F-4AF9-BDF1-8C3BB0C6FBA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25" y="1811"/>
              <a:ext cx="106" cy="10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3" name="Oval 46">
              <a:extLst>
                <a:ext uri="{FF2B5EF4-FFF2-40B4-BE49-F238E27FC236}">
                  <a16:creationId xmlns:a16="http://schemas.microsoft.com/office/drawing/2014/main" id="{A6D83833-52E3-41F0-B659-194C894974B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22" y="1943"/>
              <a:ext cx="107" cy="106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4" name="Oval 47">
              <a:extLst>
                <a:ext uri="{FF2B5EF4-FFF2-40B4-BE49-F238E27FC236}">
                  <a16:creationId xmlns:a16="http://schemas.microsoft.com/office/drawing/2014/main" id="{70A0CA7D-2AB4-4364-AB32-CCDAC74B90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40" y="1414"/>
              <a:ext cx="108" cy="10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5" name="Oval 48">
              <a:extLst>
                <a:ext uri="{FF2B5EF4-FFF2-40B4-BE49-F238E27FC236}">
                  <a16:creationId xmlns:a16="http://schemas.microsoft.com/office/drawing/2014/main" id="{A9A83DEC-E845-4F12-973A-39CBB93DBF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38" y="1545"/>
              <a:ext cx="106" cy="10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6" name="Oval 49">
              <a:extLst>
                <a:ext uri="{FF2B5EF4-FFF2-40B4-BE49-F238E27FC236}">
                  <a16:creationId xmlns:a16="http://schemas.microsoft.com/office/drawing/2014/main" id="{C6037006-EFE3-40EA-A2D7-BAD2B4F12A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46" y="1295"/>
              <a:ext cx="107" cy="10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7" name="Oval 50">
              <a:extLst>
                <a:ext uri="{FF2B5EF4-FFF2-40B4-BE49-F238E27FC236}">
                  <a16:creationId xmlns:a16="http://schemas.microsoft.com/office/drawing/2014/main" id="{9BA73123-B200-4176-8135-02ED2857A5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42" y="1426"/>
              <a:ext cx="109" cy="10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8" name="Oval 51">
              <a:extLst>
                <a:ext uri="{FF2B5EF4-FFF2-40B4-BE49-F238E27FC236}">
                  <a16:creationId xmlns:a16="http://schemas.microsoft.com/office/drawing/2014/main" id="{0DE42831-8637-4670-A64C-FA7756A137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43" y="1572"/>
              <a:ext cx="106" cy="106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9" name="Oval 52">
              <a:extLst>
                <a:ext uri="{FF2B5EF4-FFF2-40B4-BE49-F238E27FC236}">
                  <a16:creationId xmlns:a16="http://schemas.microsoft.com/office/drawing/2014/main" id="{E5F76137-8450-424B-84A6-15846C62A9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41" y="1703"/>
              <a:ext cx="106" cy="108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0" name="Oval 53">
              <a:extLst>
                <a:ext uri="{FF2B5EF4-FFF2-40B4-BE49-F238E27FC236}">
                  <a16:creationId xmlns:a16="http://schemas.microsoft.com/office/drawing/2014/main" id="{67AC51A3-7A76-43DD-ABE7-6DF63D9278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60" y="1619"/>
              <a:ext cx="108" cy="106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1" name="Oval 54">
              <a:extLst>
                <a:ext uri="{FF2B5EF4-FFF2-40B4-BE49-F238E27FC236}">
                  <a16:creationId xmlns:a16="http://schemas.microsoft.com/office/drawing/2014/main" id="{8A3232C1-2583-4CF2-96D6-3D22FDFC6B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58" y="1750"/>
              <a:ext cx="106" cy="10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83413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rofilområ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Sylinder 17">
            <a:extLst>
              <a:ext uri="{FF2B5EF4-FFF2-40B4-BE49-F238E27FC236}">
                <a16:creationId xmlns:a16="http://schemas.microsoft.com/office/drawing/2014/main" id="{1C85275D-DF51-4AA1-A77E-C77F6988E391}"/>
              </a:ext>
            </a:extLst>
          </p:cNvPr>
          <p:cNvSpPr txBox="1"/>
          <p:nvPr userDrawn="1"/>
        </p:nvSpPr>
        <p:spPr>
          <a:xfrm>
            <a:off x="828103" y="2160270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Informatikk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DD47C3B3-EDE6-41D5-B8A2-A2C03D4C6ADC}"/>
              </a:ext>
            </a:extLst>
          </p:cNvPr>
          <p:cNvSpPr txBox="1"/>
          <p:nvPr userDrawn="1"/>
        </p:nvSpPr>
        <p:spPr>
          <a:xfrm>
            <a:off x="1557761" y="2160270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Matematikk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7D38CCD2-E313-4A8F-AD60-FD2D0A55E244}"/>
              </a:ext>
            </a:extLst>
          </p:cNvPr>
          <p:cNvSpPr txBox="1"/>
          <p:nvPr userDrawn="1"/>
        </p:nvSpPr>
        <p:spPr>
          <a:xfrm>
            <a:off x="2287419" y="2160269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Astrofysikk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17F09DA5-78E5-4508-9779-8724FC0BA5F1}"/>
              </a:ext>
            </a:extLst>
          </p:cNvPr>
          <p:cNvSpPr txBox="1"/>
          <p:nvPr userDrawn="1"/>
        </p:nvSpPr>
        <p:spPr>
          <a:xfrm>
            <a:off x="3017077" y="2160268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Fysikk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46FFBAC5-4523-4841-B408-F5CBAFA640FC}"/>
              </a:ext>
            </a:extLst>
          </p:cNvPr>
          <p:cNvSpPr txBox="1"/>
          <p:nvPr userDrawn="1"/>
        </p:nvSpPr>
        <p:spPr>
          <a:xfrm>
            <a:off x="3746735" y="2160267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Geofag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FFEDA1F4-5A05-4548-94F5-81D58C638708}"/>
              </a:ext>
            </a:extLst>
          </p:cNvPr>
          <p:cNvSpPr txBox="1"/>
          <p:nvPr userDrawn="1"/>
        </p:nvSpPr>
        <p:spPr>
          <a:xfrm>
            <a:off x="4476393" y="2160266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Kjemi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7FB85495-5430-494B-AE6D-E008EC009277}"/>
              </a:ext>
            </a:extLst>
          </p:cNvPr>
          <p:cNvSpPr txBox="1"/>
          <p:nvPr userDrawn="1"/>
        </p:nvSpPr>
        <p:spPr>
          <a:xfrm>
            <a:off x="5206051" y="2160265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Farmasi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1280ACD2-835C-4802-814E-F3438136209F}"/>
              </a:ext>
            </a:extLst>
          </p:cNvPr>
          <p:cNvSpPr txBox="1"/>
          <p:nvPr userDrawn="1"/>
        </p:nvSpPr>
        <p:spPr>
          <a:xfrm>
            <a:off x="5935709" y="2160264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 err="1">
                <a:solidFill>
                  <a:srgbClr val="404040"/>
                </a:solidFill>
              </a:rPr>
              <a:t>Bio</a:t>
            </a:r>
            <a:r>
              <a:rPr lang="nb-NO" sz="750" b="1" dirty="0">
                <a:solidFill>
                  <a:srgbClr val="404040"/>
                </a:solidFill>
              </a:rPr>
              <a:t>-</a:t>
            </a:r>
            <a:br>
              <a:rPr lang="nb-NO" sz="750" b="1" dirty="0">
                <a:solidFill>
                  <a:srgbClr val="404040"/>
                </a:solidFill>
              </a:rPr>
            </a:br>
            <a:r>
              <a:rPr lang="nb-NO" sz="750" b="1" dirty="0">
                <a:solidFill>
                  <a:srgbClr val="404040"/>
                </a:solidFill>
              </a:rPr>
              <a:t>vitenskap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E48720A9-75C0-4778-818C-147BF896E7EC}"/>
              </a:ext>
            </a:extLst>
          </p:cNvPr>
          <p:cNvSpPr txBox="1"/>
          <p:nvPr userDrawn="1"/>
        </p:nvSpPr>
        <p:spPr>
          <a:xfrm>
            <a:off x="6665367" y="2160263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Teknologi- </a:t>
            </a:r>
            <a:br>
              <a:rPr lang="nb-NO" sz="750" b="1" dirty="0">
                <a:solidFill>
                  <a:srgbClr val="404040"/>
                </a:solidFill>
              </a:rPr>
            </a:br>
            <a:r>
              <a:rPr lang="nb-NO" sz="750" b="1" dirty="0">
                <a:solidFill>
                  <a:srgbClr val="404040"/>
                </a:solidFill>
              </a:rPr>
              <a:t>systemer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A48C4C1-004E-42A4-B960-065CB5ABE9B4}"/>
              </a:ext>
            </a:extLst>
          </p:cNvPr>
          <p:cNvSpPr txBox="1"/>
          <p:nvPr userDrawn="1"/>
        </p:nvSpPr>
        <p:spPr>
          <a:xfrm>
            <a:off x="7395027" y="2160270"/>
            <a:ext cx="684086" cy="1062133"/>
          </a:xfrm>
          <a:prstGeom prst="rect">
            <a:avLst/>
          </a:prstGeom>
          <a:solidFill>
            <a:srgbClr val="F3F1EF"/>
          </a:solidFill>
        </p:spPr>
        <p:txBody>
          <a:bodyPr wrap="square" lIns="0" tIns="738000" rIns="0" bIns="3600" rtlCol="0" anchor="t" anchorCtr="0">
            <a:normAutofit/>
          </a:bodyPr>
          <a:lstStyle/>
          <a:p>
            <a:pPr algn="ctr"/>
            <a:r>
              <a:rPr lang="nb-NO" sz="750" b="1" dirty="0">
                <a:solidFill>
                  <a:srgbClr val="404040"/>
                </a:solidFill>
              </a:rPr>
              <a:t>Naturfag-</a:t>
            </a:r>
            <a:br>
              <a:rPr lang="nb-NO" sz="750" b="1" dirty="0">
                <a:solidFill>
                  <a:srgbClr val="404040"/>
                </a:solidFill>
              </a:rPr>
            </a:br>
            <a:r>
              <a:rPr lang="nb-NO" sz="750" b="1" dirty="0">
                <a:solidFill>
                  <a:srgbClr val="404040"/>
                </a:solidFill>
              </a:rPr>
              <a:t>senteret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13.03.2019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3214E33-98C0-4E90-B646-F1727850B125}"/>
              </a:ext>
            </a:extLst>
          </p:cNvPr>
          <p:cNvSpPr txBox="1"/>
          <p:nvPr userDrawn="1"/>
        </p:nvSpPr>
        <p:spPr>
          <a:xfrm>
            <a:off x="828104" y="1062895"/>
            <a:ext cx="7254907" cy="216027"/>
          </a:xfrm>
          <a:prstGeom prst="rect">
            <a:avLst/>
          </a:prstGeom>
          <a:solidFill>
            <a:srgbClr val="B1B2B6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chemeClr val="bg1"/>
                </a:solidFill>
              </a:rPr>
              <a:t>Våre profilområder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82A0757-0F2A-4230-8D0E-F2EEE77681ED}"/>
              </a:ext>
            </a:extLst>
          </p:cNvPr>
          <p:cNvSpPr txBox="1"/>
          <p:nvPr userDrawn="1"/>
        </p:nvSpPr>
        <p:spPr>
          <a:xfrm>
            <a:off x="828103" y="1860216"/>
            <a:ext cx="7254907" cy="216027"/>
          </a:xfrm>
          <a:prstGeom prst="rect">
            <a:avLst/>
          </a:prstGeom>
          <a:solidFill>
            <a:srgbClr val="B1B2B6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chemeClr val="bg1"/>
                </a:solidFill>
              </a:rPr>
              <a:t>Våre 9 institutter/fagområder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B91066A-7B73-43BD-A653-653E71D23C69}"/>
              </a:ext>
            </a:extLst>
          </p:cNvPr>
          <p:cNvSpPr txBox="1"/>
          <p:nvPr userDrawn="1"/>
        </p:nvSpPr>
        <p:spPr>
          <a:xfrm>
            <a:off x="828105" y="3415778"/>
            <a:ext cx="7251008" cy="2160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chemeClr val="bg1"/>
                </a:solidFill>
              </a:rPr>
              <a:t>Nære samarbeidspartnere 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D2D2F1D-D8AA-4B59-9DA6-B60144623D93}"/>
              </a:ext>
            </a:extLst>
          </p:cNvPr>
          <p:cNvSpPr txBox="1"/>
          <p:nvPr userDrawn="1"/>
        </p:nvSpPr>
        <p:spPr>
          <a:xfrm>
            <a:off x="828105" y="1368171"/>
            <a:ext cx="1548194" cy="288036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Livsvitenskap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7902D18-D4A2-418B-AFE8-0158D2665808}"/>
              </a:ext>
            </a:extLst>
          </p:cNvPr>
          <p:cNvSpPr txBox="1"/>
          <p:nvPr userDrawn="1"/>
        </p:nvSpPr>
        <p:spPr>
          <a:xfrm>
            <a:off x="2468781" y="1368171"/>
            <a:ext cx="1530191" cy="288036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Jord og rom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2679772-EBDD-4E44-B188-8709E365162C}"/>
              </a:ext>
            </a:extLst>
          </p:cNvPr>
          <p:cNvSpPr txBox="1"/>
          <p:nvPr userDrawn="1"/>
        </p:nvSpPr>
        <p:spPr>
          <a:xfrm>
            <a:off x="4105378" y="1369504"/>
            <a:ext cx="1530191" cy="288036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Materialer og energi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5BA4465-2DB2-4D5C-9D55-C843D69FD0B5}"/>
              </a:ext>
            </a:extLst>
          </p:cNvPr>
          <p:cNvSpPr txBox="1"/>
          <p:nvPr userDrawn="1"/>
        </p:nvSpPr>
        <p:spPr>
          <a:xfrm>
            <a:off x="5746430" y="1369504"/>
            <a:ext cx="2336580" cy="288036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Muliggjørende teknologier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1A1F3D6-0BEB-4EEF-A031-A185D14A13E9}"/>
              </a:ext>
            </a:extLst>
          </p:cNvPr>
          <p:cNvSpPr txBox="1"/>
          <p:nvPr userDrawn="1"/>
        </p:nvSpPr>
        <p:spPr>
          <a:xfrm>
            <a:off x="830486" y="3708464"/>
            <a:ext cx="2334196" cy="720090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Realfagsbiblioteket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7000816-C30D-4DB7-BFE1-15F7D3E7F086}"/>
              </a:ext>
            </a:extLst>
          </p:cNvPr>
          <p:cNvSpPr txBox="1"/>
          <p:nvPr userDrawn="1"/>
        </p:nvSpPr>
        <p:spPr>
          <a:xfrm>
            <a:off x="3288458" y="3708464"/>
            <a:ext cx="2334196" cy="720090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Naturhistorisk museum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75D780E-4441-46E9-B5A9-196E714C4BC5}"/>
              </a:ext>
            </a:extLst>
          </p:cNvPr>
          <p:cNvSpPr txBox="1"/>
          <p:nvPr userDrawn="1"/>
        </p:nvSpPr>
        <p:spPr>
          <a:xfrm>
            <a:off x="5746430" y="3708464"/>
            <a:ext cx="2334196" cy="720090"/>
          </a:xfrm>
          <a:prstGeom prst="rect">
            <a:avLst/>
          </a:prstGeom>
          <a:solidFill>
            <a:srgbClr val="F3F1EF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nb-NO" sz="1000" b="1" dirty="0">
                <a:solidFill>
                  <a:srgbClr val="404040"/>
                </a:solidFill>
              </a:rPr>
              <a:t>Senter for </a:t>
            </a:r>
            <a:br>
              <a:rPr lang="nb-NO" sz="1000" b="1" dirty="0">
                <a:solidFill>
                  <a:srgbClr val="404040"/>
                </a:solidFill>
              </a:rPr>
            </a:br>
            <a:r>
              <a:rPr lang="nb-NO" sz="1000" b="1" dirty="0">
                <a:solidFill>
                  <a:srgbClr val="404040"/>
                </a:solidFill>
              </a:rPr>
              <a:t>molekylærbiologi og</a:t>
            </a:r>
            <a:br>
              <a:rPr lang="nb-NO" sz="1000" b="1" dirty="0">
                <a:solidFill>
                  <a:srgbClr val="404040"/>
                </a:solidFill>
              </a:rPr>
            </a:br>
            <a:r>
              <a:rPr lang="nb-NO" sz="1000" b="1" dirty="0">
                <a:solidFill>
                  <a:srgbClr val="404040"/>
                </a:solidFill>
              </a:rPr>
              <a:t> nevrovitenskap</a:t>
            </a:r>
          </a:p>
        </p:txBody>
      </p:sp>
      <p:sp>
        <p:nvSpPr>
          <p:cNvPr id="41" name="Freeform 9">
            <a:extLst>
              <a:ext uri="{FF2B5EF4-FFF2-40B4-BE49-F238E27FC236}">
                <a16:creationId xmlns:a16="http://schemas.microsoft.com/office/drawing/2014/main" id="{1884825A-251B-4C02-85B3-856AA498D8C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22800" y="2346325"/>
            <a:ext cx="403225" cy="361950"/>
          </a:xfrm>
          <a:custGeom>
            <a:avLst/>
            <a:gdLst>
              <a:gd name="T0" fmla="*/ 81 w 122"/>
              <a:gd name="T1" fmla="*/ 84 h 109"/>
              <a:gd name="T2" fmla="*/ 64 w 122"/>
              <a:gd name="T3" fmla="*/ 53 h 109"/>
              <a:gd name="T4" fmla="*/ 99 w 122"/>
              <a:gd name="T5" fmla="*/ 53 h 109"/>
              <a:gd name="T6" fmla="*/ 61 w 122"/>
              <a:gd name="T7" fmla="*/ 48 h 109"/>
              <a:gd name="T8" fmla="*/ 43 w 122"/>
              <a:gd name="T9" fmla="*/ 17 h 109"/>
              <a:gd name="T10" fmla="*/ 79 w 122"/>
              <a:gd name="T11" fmla="*/ 17 h 109"/>
              <a:gd name="T12" fmla="*/ 61 w 122"/>
              <a:gd name="T13" fmla="*/ 48 h 109"/>
              <a:gd name="T14" fmla="*/ 40 w 122"/>
              <a:gd name="T15" fmla="*/ 84 h 109"/>
              <a:gd name="T16" fmla="*/ 22 w 122"/>
              <a:gd name="T17" fmla="*/ 53 h 109"/>
              <a:gd name="T18" fmla="*/ 58 w 122"/>
              <a:gd name="T19" fmla="*/ 53 h 109"/>
              <a:gd name="T20" fmla="*/ 120 w 122"/>
              <a:gd name="T21" fmla="*/ 83 h 109"/>
              <a:gd name="T22" fmla="*/ 105 w 122"/>
              <a:gd name="T23" fmla="*/ 53 h 109"/>
              <a:gd name="T24" fmla="*/ 121 w 122"/>
              <a:gd name="T25" fmla="*/ 41 h 109"/>
              <a:gd name="T26" fmla="*/ 102 w 122"/>
              <a:gd name="T27" fmla="*/ 48 h 109"/>
              <a:gd name="T28" fmla="*/ 85 w 122"/>
              <a:gd name="T29" fmla="*/ 17 h 109"/>
              <a:gd name="T30" fmla="*/ 100 w 122"/>
              <a:gd name="T31" fmla="*/ 5 h 109"/>
              <a:gd name="T32" fmla="*/ 82 w 122"/>
              <a:gd name="T33" fmla="*/ 12 h 109"/>
              <a:gd name="T34" fmla="*/ 59 w 122"/>
              <a:gd name="T35" fmla="*/ 0 h 109"/>
              <a:gd name="T36" fmla="*/ 25 w 122"/>
              <a:gd name="T37" fmla="*/ 3 h 109"/>
              <a:gd name="T38" fmla="*/ 22 w 122"/>
              <a:gd name="T39" fmla="*/ 9 h 109"/>
              <a:gd name="T40" fmla="*/ 37 w 122"/>
              <a:gd name="T41" fmla="*/ 38 h 109"/>
              <a:gd name="T42" fmla="*/ 16 w 122"/>
              <a:gd name="T43" fmla="*/ 51 h 109"/>
              <a:gd name="T44" fmla="*/ 2 w 122"/>
              <a:gd name="T45" fmla="*/ 82 h 109"/>
              <a:gd name="T46" fmla="*/ 3 w 122"/>
              <a:gd name="T47" fmla="*/ 88 h 109"/>
              <a:gd name="T48" fmla="*/ 19 w 122"/>
              <a:gd name="T49" fmla="*/ 79 h 109"/>
              <a:gd name="T50" fmla="*/ 40 w 122"/>
              <a:gd name="T51" fmla="*/ 91 h 109"/>
              <a:gd name="T52" fmla="*/ 61 w 122"/>
              <a:gd name="T53" fmla="*/ 79 h 109"/>
              <a:gd name="T54" fmla="*/ 78 w 122"/>
              <a:gd name="T55" fmla="*/ 106 h 109"/>
              <a:gd name="T56" fmla="*/ 84 w 122"/>
              <a:gd name="T57" fmla="*/ 106 h 109"/>
              <a:gd name="T58" fmla="*/ 102 w 122"/>
              <a:gd name="T59" fmla="*/ 79 h 109"/>
              <a:gd name="T60" fmla="*/ 119 w 122"/>
              <a:gd name="T61" fmla="*/ 88 h 109"/>
              <a:gd name="T62" fmla="*/ 120 w 122"/>
              <a:gd name="T63" fmla="*/ 8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2" h="109">
                <a:moveTo>
                  <a:pt x="99" y="74"/>
                </a:moveTo>
                <a:cubicBezTo>
                  <a:pt x="81" y="84"/>
                  <a:pt x="81" y="84"/>
                  <a:pt x="81" y="84"/>
                </a:cubicBezTo>
                <a:cubicBezTo>
                  <a:pt x="64" y="74"/>
                  <a:pt x="64" y="74"/>
                  <a:pt x="64" y="74"/>
                </a:cubicBezTo>
                <a:cubicBezTo>
                  <a:pt x="64" y="53"/>
                  <a:pt x="64" y="53"/>
                  <a:pt x="64" y="53"/>
                </a:cubicBezTo>
                <a:cubicBezTo>
                  <a:pt x="81" y="43"/>
                  <a:pt x="81" y="43"/>
                  <a:pt x="81" y="43"/>
                </a:cubicBezTo>
                <a:cubicBezTo>
                  <a:pt x="99" y="53"/>
                  <a:pt x="99" y="53"/>
                  <a:pt x="99" y="53"/>
                </a:cubicBezTo>
                <a:lnTo>
                  <a:pt x="99" y="74"/>
                </a:lnTo>
                <a:close/>
                <a:moveTo>
                  <a:pt x="61" y="48"/>
                </a:moveTo>
                <a:cubicBezTo>
                  <a:pt x="43" y="37"/>
                  <a:pt x="43" y="37"/>
                  <a:pt x="43" y="37"/>
                </a:cubicBezTo>
                <a:cubicBezTo>
                  <a:pt x="43" y="17"/>
                  <a:pt x="43" y="17"/>
                  <a:pt x="43" y="17"/>
                </a:cubicBezTo>
                <a:cubicBezTo>
                  <a:pt x="61" y="6"/>
                  <a:pt x="61" y="6"/>
                  <a:pt x="61" y="6"/>
                </a:cubicBezTo>
                <a:cubicBezTo>
                  <a:pt x="79" y="17"/>
                  <a:pt x="79" y="17"/>
                  <a:pt x="79" y="17"/>
                </a:cubicBezTo>
                <a:cubicBezTo>
                  <a:pt x="79" y="37"/>
                  <a:pt x="79" y="37"/>
                  <a:pt x="79" y="37"/>
                </a:cubicBezTo>
                <a:lnTo>
                  <a:pt x="61" y="48"/>
                </a:lnTo>
                <a:close/>
                <a:moveTo>
                  <a:pt x="58" y="74"/>
                </a:moveTo>
                <a:cubicBezTo>
                  <a:pt x="40" y="84"/>
                  <a:pt x="40" y="84"/>
                  <a:pt x="40" y="84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53"/>
                  <a:pt x="22" y="53"/>
                  <a:pt x="22" y="53"/>
                </a:cubicBezTo>
                <a:cubicBezTo>
                  <a:pt x="40" y="43"/>
                  <a:pt x="40" y="43"/>
                  <a:pt x="40" y="43"/>
                </a:cubicBezTo>
                <a:cubicBezTo>
                  <a:pt x="58" y="53"/>
                  <a:pt x="58" y="53"/>
                  <a:pt x="58" y="53"/>
                </a:cubicBezTo>
                <a:lnTo>
                  <a:pt x="58" y="74"/>
                </a:lnTo>
                <a:close/>
                <a:moveTo>
                  <a:pt x="120" y="83"/>
                </a:moveTo>
                <a:cubicBezTo>
                  <a:pt x="105" y="74"/>
                  <a:pt x="105" y="74"/>
                  <a:pt x="105" y="74"/>
                </a:cubicBezTo>
                <a:cubicBezTo>
                  <a:pt x="105" y="53"/>
                  <a:pt x="105" y="53"/>
                  <a:pt x="105" y="53"/>
                </a:cubicBezTo>
                <a:cubicBezTo>
                  <a:pt x="120" y="45"/>
                  <a:pt x="120" y="45"/>
                  <a:pt x="120" y="45"/>
                </a:cubicBezTo>
                <a:cubicBezTo>
                  <a:pt x="121" y="44"/>
                  <a:pt x="121" y="42"/>
                  <a:pt x="121" y="41"/>
                </a:cubicBezTo>
                <a:cubicBezTo>
                  <a:pt x="120" y="40"/>
                  <a:pt x="118" y="39"/>
                  <a:pt x="117" y="40"/>
                </a:cubicBezTo>
                <a:cubicBezTo>
                  <a:pt x="102" y="48"/>
                  <a:pt x="102" y="48"/>
                  <a:pt x="102" y="48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17"/>
                  <a:pt x="85" y="17"/>
                  <a:pt x="85" y="17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8"/>
                  <a:pt x="101" y="6"/>
                  <a:pt x="100" y="5"/>
                </a:cubicBezTo>
                <a:cubicBezTo>
                  <a:pt x="100" y="3"/>
                  <a:pt x="98" y="3"/>
                  <a:pt x="96" y="3"/>
                </a:cubicBezTo>
                <a:cubicBezTo>
                  <a:pt x="82" y="12"/>
                  <a:pt x="82" y="12"/>
                  <a:pt x="82" y="12"/>
                </a:cubicBez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0" y="0"/>
                  <a:pt x="59" y="0"/>
                </a:cubicBezTo>
                <a:cubicBezTo>
                  <a:pt x="40" y="12"/>
                  <a:pt x="40" y="12"/>
                  <a:pt x="40" y="12"/>
                </a:cubicBezTo>
                <a:cubicBezTo>
                  <a:pt x="25" y="3"/>
                  <a:pt x="25" y="3"/>
                  <a:pt x="25" y="3"/>
                </a:cubicBezTo>
                <a:cubicBezTo>
                  <a:pt x="24" y="3"/>
                  <a:pt x="22" y="3"/>
                  <a:pt x="21" y="4"/>
                </a:cubicBezTo>
                <a:cubicBezTo>
                  <a:pt x="20" y="6"/>
                  <a:pt x="21" y="8"/>
                  <a:pt x="22" y="9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38"/>
                  <a:pt x="37" y="38"/>
                  <a:pt x="37" y="38"/>
                </a:cubicBezTo>
                <a:cubicBezTo>
                  <a:pt x="18" y="49"/>
                  <a:pt x="18" y="49"/>
                  <a:pt x="18" y="49"/>
                </a:cubicBezTo>
                <a:cubicBezTo>
                  <a:pt x="17" y="49"/>
                  <a:pt x="16" y="50"/>
                  <a:pt x="16" y="51"/>
                </a:cubicBezTo>
                <a:cubicBezTo>
                  <a:pt x="16" y="74"/>
                  <a:pt x="16" y="74"/>
                  <a:pt x="16" y="74"/>
                </a:cubicBezTo>
                <a:cubicBezTo>
                  <a:pt x="2" y="82"/>
                  <a:pt x="2" y="82"/>
                  <a:pt x="2" y="82"/>
                </a:cubicBezTo>
                <a:cubicBezTo>
                  <a:pt x="0" y="83"/>
                  <a:pt x="0" y="85"/>
                  <a:pt x="0" y="87"/>
                </a:cubicBezTo>
                <a:cubicBezTo>
                  <a:pt x="1" y="87"/>
                  <a:pt x="2" y="88"/>
                  <a:pt x="3" y="88"/>
                </a:cubicBezTo>
                <a:cubicBezTo>
                  <a:pt x="4" y="88"/>
                  <a:pt x="4" y="88"/>
                  <a:pt x="5" y="88"/>
                </a:cubicBezTo>
                <a:cubicBezTo>
                  <a:pt x="19" y="79"/>
                  <a:pt x="19" y="79"/>
                  <a:pt x="19" y="79"/>
                </a:cubicBezTo>
                <a:cubicBezTo>
                  <a:pt x="38" y="90"/>
                  <a:pt x="38" y="90"/>
                  <a:pt x="38" y="90"/>
                </a:cubicBezTo>
                <a:cubicBezTo>
                  <a:pt x="39" y="90"/>
                  <a:pt x="39" y="91"/>
                  <a:pt x="40" y="91"/>
                </a:cubicBezTo>
                <a:cubicBezTo>
                  <a:pt x="40" y="91"/>
                  <a:pt x="41" y="90"/>
                  <a:pt x="41" y="90"/>
                </a:cubicBezTo>
                <a:cubicBezTo>
                  <a:pt x="61" y="79"/>
                  <a:pt x="61" y="79"/>
                  <a:pt x="61" y="79"/>
                </a:cubicBezTo>
                <a:cubicBezTo>
                  <a:pt x="78" y="89"/>
                  <a:pt x="78" y="89"/>
                  <a:pt x="78" y="89"/>
                </a:cubicBezTo>
                <a:cubicBezTo>
                  <a:pt x="78" y="106"/>
                  <a:pt x="78" y="106"/>
                  <a:pt x="78" y="106"/>
                </a:cubicBezTo>
                <a:cubicBezTo>
                  <a:pt x="78" y="108"/>
                  <a:pt x="80" y="109"/>
                  <a:pt x="81" y="109"/>
                </a:cubicBezTo>
                <a:cubicBezTo>
                  <a:pt x="83" y="109"/>
                  <a:pt x="84" y="108"/>
                  <a:pt x="84" y="106"/>
                </a:cubicBezTo>
                <a:cubicBezTo>
                  <a:pt x="84" y="89"/>
                  <a:pt x="84" y="89"/>
                  <a:pt x="84" y="8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18" y="88"/>
                  <a:pt x="118" y="88"/>
                  <a:pt x="119" y="88"/>
                </a:cubicBezTo>
                <a:cubicBezTo>
                  <a:pt x="120" y="88"/>
                  <a:pt x="121" y="88"/>
                  <a:pt x="121" y="87"/>
                </a:cubicBezTo>
                <a:cubicBezTo>
                  <a:pt x="122" y="85"/>
                  <a:pt x="122" y="83"/>
                  <a:pt x="120" y="83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42" name="Group 12">
            <a:extLst>
              <a:ext uri="{FF2B5EF4-FFF2-40B4-BE49-F238E27FC236}">
                <a16:creationId xmlns:a16="http://schemas.microsoft.com/office/drawing/2014/main" id="{F5A6BEE3-9A37-4F1C-BCC2-95DD410CAE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1238" y="2335213"/>
            <a:ext cx="368300" cy="369887"/>
            <a:chOff x="637" y="1471"/>
            <a:chExt cx="232" cy="233"/>
          </a:xfrm>
        </p:grpSpPr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AC64ED18-0123-41BD-A18E-E144B44175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7" y="1471"/>
              <a:ext cx="232" cy="233"/>
            </a:xfrm>
            <a:custGeom>
              <a:avLst/>
              <a:gdLst>
                <a:gd name="T0" fmla="*/ 14 w 111"/>
                <a:gd name="T1" fmla="*/ 94 h 111"/>
                <a:gd name="T2" fmla="*/ 11 w 111"/>
                <a:gd name="T3" fmla="*/ 97 h 111"/>
                <a:gd name="T4" fmla="*/ 14 w 111"/>
                <a:gd name="T5" fmla="*/ 100 h 111"/>
                <a:gd name="T6" fmla="*/ 17 w 111"/>
                <a:gd name="T7" fmla="*/ 97 h 111"/>
                <a:gd name="T8" fmla="*/ 14 w 111"/>
                <a:gd name="T9" fmla="*/ 94 h 111"/>
                <a:gd name="T10" fmla="*/ 87 w 111"/>
                <a:gd name="T11" fmla="*/ 57 h 111"/>
                <a:gd name="T12" fmla="*/ 71 w 111"/>
                <a:gd name="T13" fmla="*/ 63 h 111"/>
                <a:gd name="T14" fmla="*/ 54 w 111"/>
                <a:gd name="T15" fmla="*/ 57 h 111"/>
                <a:gd name="T16" fmla="*/ 48 w 111"/>
                <a:gd name="T17" fmla="*/ 40 h 111"/>
                <a:gd name="T18" fmla="*/ 54 w 111"/>
                <a:gd name="T19" fmla="*/ 24 h 111"/>
                <a:gd name="T20" fmla="*/ 71 w 111"/>
                <a:gd name="T21" fmla="*/ 17 h 111"/>
                <a:gd name="T22" fmla="*/ 87 w 111"/>
                <a:gd name="T23" fmla="*/ 24 h 111"/>
                <a:gd name="T24" fmla="*/ 87 w 111"/>
                <a:gd name="T25" fmla="*/ 57 h 111"/>
                <a:gd name="T26" fmla="*/ 89 w 111"/>
                <a:gd name="T27" fmla="*/ 22 h 111"/>
                <a:gd name="T28" fmla="*/ 71 w 111"/>
                <a:gd name="T29" fmla="*/ 14 h 111"/>
                <a:gd name="T30" fmla="*/ 52 w 111"/>
                <a:gd name="T31" fmla="*/ 22 h 111"/>
                <a:gd name="T32" fmla="*/ 45 w 111"/>
                <a:gd name="T33" fmla="*/ 40 h 111"/>
                <a:gd name="T34" fmla="*/ 52 w 111"/>
                <a:gd name="T35" fmla="*/ 59 h 111"/>
                <a:gd name="T36" fmla="*/ 71 w 111"/>
                <a:gd name="T37" fmla="*/ 66 h 111"/>
                <a:gd name="T38" fmla="*/ 89 w 111"/>
                <a:gd name="T39" fmla="*/ 59 h 111"/>
                <a:gd name="T40" fmla="*/ 89 w 111"/>
                <a:gd name="T41" fmla="*/ 22 h 111"/>
                <a:gd name="T42" fmla="*/ 95 w 111"/>
                <a:gd name="T43" fmla="*/ 65 h 111"/>
                <a:gd name="T44" fmla="*/ 71 w 111"/>
                <a:gd name="T45" fmla="*/ 75 h 111"/>
                <a:gd name="T46" fmla="*/ 55 w 111"/>
                <a:gd name="T47" fmla="*/ 71 h 111"/>
                <a:gd name="T48" fmla="*/ 51 w 111"/>
                <a:gd name="T49" fmla="*/ 71 h 111"/>
                <a:gd name="T50" fmla="*/ 44 w 111"/>
                <a:gd name="T51" fmla="*/ 79 h 111"/>
                <a:gd name="T52" fmla="*/ 33 w 111"/>
                <a:gd name="T53" fmla="*/ 67 h 111"/>
                <a:gd name="T54" fmla="*/ 40 w 111"/>
                <a:gd name="T55" fmla="*/ 60 h 111"/>
                <a:gd name="T56" fmla="*/ 40 w 111"/>
                <a:gd name="T57" fmla="*/ 57 h 111"/>
                <a:gd name="T58" fmla="*/ 46 w 111"/>
                <a:gd name="T59" fmla="*/ 16 h 111"/>
                <a:gd name="T60" fmla="*/ 71 w 111"/>
                <a:gd name="T61" fmla="*/ 6 h 111"/>
                <a:gd name="T62" fmla="*/ 95 w 111"/>
                <a:gd name="T63" fmla="*/ 16 h 111"/>
                <a:gd name="T64" fmla="*/ 95 w 111"/>
                <a:gd name="T65" fmla="*/ 65 h 111"/>
                <a:gd name="T66" fmla="*/ 20 w 111"/>
                <a:gd name="T67" fmla="*/ 102 h 111"/>
                <a:gd name="T68" fmla="*/ 14 w 111"/>
                <a:gd name="T69" fmla="*/ 105 h 111"/>
                <a:gd name="T70" fmla="*/ 14 w 111"/>
                <a:gd name="T71" fmla="*/ 105 h 111"/>
                <a:gd name="T72" fmla="*/ 6 w 111"/>
                <a:gd name="T73" fmla="*/ 97 h 111"/>
                <a:gd name="T74" fmla="*/ 9 w 111"/>
                <a:gd name="T75" fmla="*/ 91 h 111"/>
                <a:gd name="T76" fmla="*/ 30 w 111"/>
                <a:gd name="T77" fmla="*/ 69 h 111"/>
                <a:gd name="T78" fmla="*/ 42 w 111"/>
                <a:gd name="T79" fmla="*/ 81 h 111"/>
                <a:gd name="T80" fmla="*/ 20 w 111"/>
                <a:gd name="T81" fmla="*/ 102 h 111"/>
                <a:gd name="T82" fmla="*/ 99 w 111"/>
                <a:gd name="T83" fmla="*/ 12 h 111"/>
                <a:gd name="T84" fmla="*/ 71 w 111"/>
                <a:gd name="T85" fmla="*/ 0 h 111"/>
                <a:gd name="T86" fmla="*/ 42 w 111"/>
                <a:gd name="T87" fmla="*/ 12 h 111"/>
                <a:gd name="T88" fmla="*/ 34 w 111"/>
                <a:gd name="T89" fmla="*/ 57 h 111"/>
                <a:gd name="T90" fmla="*/ 5 w 111"/>
                <a:gd name="T91" fmla="*/ 86 h 111"/>
                <a:gd name="T92" fmla="*/ 0 w 111"/>
                <a:gd name="T93" fmla="*/ 97 h 111"/>
                <a:gd name="T94" fmla="*/ 14 w 111"/>
                <a:gd name="T95" fmla="*/ 111 h 111"/>
                <a:gd name="T96" fmla="*/ 14 w 111"/>
                <a:gd name="T97" fmla="*/ 111 h 111"/>
                <a:gd name="T98" fmla="*/ 25 w 111"/>
                <a:gd name="T99" fmla="*/ 106 h 111"/>
                <a:gd name="T100" fmla="*/ 54 w 111"/>
                <a:gd name="T101" fmla="*/ 77 h 111"/>
                <a:gd name="T102" fmla="*/ 71 w 111"/>
                <a:gd name="T103" fmla="*/ 81 h 111"/>
                <a:gd name="T104" fmla="*/ 99 w 111"/>
                <a:gd name="T105" fmla="*/ 69 h 111"/>
                <a:gd name="T106" fmla="*/ 111 w 111"/>
                <a:gd name="T107" fmla="*/ 40 h 111"/>
                <a:gd name="T108" fmla="*/ 99 w 111"/>
                <a:gd name="T109" fmla="*/ 1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" h="111">
                  <a:moveTo>
                    <a:pt x="14" y="94"/>
                  </a:moveTo>
                  <a:cubicBezTo>
                    <a:pt x="12" y="94"/>
                    <a:pt x="11" y="95"/>
                    <a:pt x="11" y="97"/>
                  </a:cubicBezTo>
                  <a:cubicBezTo>
                    <a:pt x="11" y="99"/>
                    <a:pt x="12" y="100"/>
                    <a:pt x="14" y="100"/>
                  </a:cubicBezTo>
                  <a:cubicBezTo>
                    <a:pt x="16" y="100"/>
                    <a:pt x="17" y="99"/>
                    <a:pt x="17" y="97"/>
                  </a:cubicBezTo>
                  <a:cubicBezTo>
                    <a:pt x="17" y="95"/>
                    <a:pt x="16" y="94"/>
                    <a:pt x="14" y="94"/>
                  </a:cubicBezTo>
                  <a:moveTo>
                    <a:pt x="87" y="57"/>
                  </a:moveTo>
                  <a:cubicBezTo>
                    <a:pt x="83" y="61"/>
                    <a:pt x="77" y="63"/>
                    <a:pt x="71" y="63"/>
                  </a:cubicBezTo>
                  <a:cubicBezTo>
                    <a:pt x="65" y="63"/>
                    <a:pt x="59" y="61"/>
                    <a:pt x="54" y="57"/>
                  </a:cubicBezTo>
                  <a:cubicBezTo>
                    <a:pt x="50" y="52"/>
                    <a:pt x="48" y="46"/>
                    <a:pt x="48" y="40"/>
                  </a:cubicBezTo>
                  <a:cubicBezTo>
                    <a:pt x="48" y="34"/>
                    <a:pt x="50" y="28"/>
                    <a:pt x="54" y="24"/>
                  </a:cubicBezTo>
                  <a:cubicBezTo>
                    <a:pt x="59" y="20"/>
                    <a:pt x="65" y="17"/>
                    <a:pt x="71" y="17"/>
                  </a:cubicBezTo>
                  <a:cubicBezTo>
                    <a:pt x="77" y="17"/>
                    <a:pt x="83" y="20"/>
                    <a:pt x="87" y="24"/>
                  </a:cubicBezTo>
                  <a:cubicBezTo>
                    <a:pt x="96" y="33"/>
                    <a:pt x="96" y="48"/>
                    <a:pt x="87" y="57"/>
                  </a:cubicBezTo>
                  <a:moveTo>
                    <a:pt x="89" y="22"/>
                  </a:moveTo>
                  <a:cubicBezTo>
                    <a:pt x="84" y="17"/>
                    <a:pt x="78" y="14"/>
                    <a:pt x="71" y="14"/>
                  </a:cubicBezTo>
                  <a:cubicBezTo>
                    <a:pt x="64" y="14"/>
                    <a:pt x="57" y="17"/>
                    <a:pt x="52" y="22"/>
                  </a:cubicBezTo>
                  <a:cubicBezTo>
                    <a:pt x="47" y="27"/>
                    <a:pt x="45" y="33"/>
                    <a:pt x="45" y="40"/>
                  </a:cubicBezTo>
                  <a:cubicBezTo>
                    <a:pt x="45" y="47"/>
                    <a:pt x="47" y="54"/>
                    <a:pt x="52" y="59"/>
                  </a:cubicBezTo>
                  <a:cubicBezTo>
                    <a:pt x="57" y="64"/>
                    <a:pt x="64" y="66"/>
                    <a:pt x="71" y="66"/>
                  </a:cubicBezTo>
                  <a:cubicBezTo>
                    <a:pt x="78" y="66"/>
                    <a:pt x="84" y="64"/>
                    <a:pt x="89" y="59"/>
                  </a:cubicBezTo>
                  <a:cubicBezTo>
                    <a:pt x="99" y="49"/>
                    <a:pt x="99" y="32"/>
                    <a:pt x="89" y="22"/>
                  </a:cubicBezTo>
                  <a:moveTo>
                    <a:pt x="95" y="65"/>
                  </a:moveTo>
                  <a:cubicBezTo>
                    <a:pt x="89" y="71"/>
                    <a:pt x="80" y="75"/>
                    <a:pt x="71" y="75"/>
                  </a:cubicBezTo>
                  <a:cubicBezTo>
                    <a:pt x="65" y="75"/>
                    <a:pt x="59" y="73"/>
                    <a:pt x="55" y="71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1" y="59"/>
                    <a:pt x="41" y="58"/>
                    <a:pt x="40" y="57"/>
                  </a:cubicBezTo>
                  <a:cubicBezTo>
                    <a:pt x="33" y="43"/>
                    <a:pt x="35" y="27"/>
                    <a:pt x="46" y="16"/>
                  </a:cubicBezTo>
                  <a:cubicBezTo>
                    <a:pt x="53" y="9"/>
                    <a:pt x="61" y="6"/>
                    <a:pt x="71" y="6"/>
                  </a:cubicBezTo>
                  <a:cubicBezTo>
                    <a:pt x="80" y="6"/>
                    <a:pt x="89" y="9"/>
                    <a:pt x="95" y="16"/>
                  </a:cubicBezTo>
                  <a:cubicBezTo>
                    <a:pt x="109" y="29"/>
                    <a:pt x="109" y="51"/>
                    <a:pt x="95" y="65"/>
                  </a:cubicBezTo>
                  <a:moveTo>
                    <a:pt x="20" y="102"/>
                  </a:moveTo>
                  <a:cubicBezTo>
                    <a:pt x="19" y="104"/>
                    <a:pt x="16" y="105"/>
                    <a:pt x="14" y="105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0" y="105"/>
                    <a:pt x="6" y="101"/>
                    <a:pt x="6" y="97"/>
                  </a:cubicBezTo>
                  <a:cubicBezTo>
                    <a:pt x="6" y="95"/>
                    <a:pt x="7" y="92"/>
                    <a:pt x="9" y="91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42" y="81"/>
                    <a:pt x="42" y="81"/>
                    <a:pt x="42" y="81"/>
                  </a:cubicBezTo>
                  <a:lnTo>
                    <a:pt x="20" y="102"/>
                  </a:lnTo>
                  <a:close/>
                  <a:moveTo>
                    <a:pt x="99" y="12"/>
                  </a:moveTo>
                  <a:cubicBezTo>
                    <a:pt x="92" y="4"/>
                    <a:pt x="82" y="0"/>
                    <a:pt x="71" y="0"/>
                  </a:cubicBezTo>
                  <a:cubicBezTo>
                    <a:pt x="60" y="0"/>
                    <a:pt x="50" y="4"/>
                    <a:pt x="42" y="12"/>
                  </a:cubicBezTo>
                  <a:cubicBezTo>
                    <a:pt x="30" y="24"/>
                    <a:pt x="27" y="42"/>
                    <a:pt x="34" y="57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2" y="89"/>
                    <a:pt x="0" y="93"/>
                    <a:pt x="0" y="97"/>
                  </a:cubicBezTo>
                  <a:cubicBezTo>
                    <a:pt x="0" y="105"/>
                    <a:pt x="6" y="111"/>
                    <a:pt x="14" y="111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8" y="111"/>
                    <a:pt x="22" y="109"/>
                    <a:pt x="25" y="10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9" y="80"/>
                    <a:pt x="65" y="81"/>
                    <a:pt x="71" y="81"/>
                  </a:cubicBezTo>
                  <a:cubicBezTo>
                    <a:pt x="82" y="81"/>
                    <a:pt x="92" y="77"/>
                    <a:pt x="99" y="69"/>
                  </a:cubicBezTo>
                  <a:cubicBezTo>
                    <a:pt x="107" y="61"/>
                    <a:pt x="111" y="51"/>
                    <a:pt x="111" y="40"/>
                  </a:cubicBezTo>
                  <a:cubicBezTo>
                    <a:pt x="111" y="30"/>
                    <a:pt x="107" y="19"/>
                    <a:pt x="99" y="1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CA9732ED-B3FE-4EF1-A562-A7D6F059DD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7" y="1471"/>
              <a:ext cx="232" cy="233"/>
            </a:xfrm>
            <a:custGeom>
              <a:avLst/>
              <a:gdLst>
                <a:gd name="T0" fmla="*/ 14 w 111"/>
                <a:gd name="T1" fmla="*/ 94 h 111"/>
                <a:gd name="T2" fmla="*/ 11 w 111"/>
                <a:gd name="T3" fmla="*/ 97 h 111"/>
                <a:gd name="T4" fmla="*/ 14 w 111"/>
                <a:gd name="T5" fmla="*/ 100 h 111"/>
                <a:gd name="T6" fmla="*/ 17 w 111"/>
                <a:gd name="T7" fmla="*/ 97 h 111"/>
                <a:gd name="T8" fmla="*/ 14 w 111"/>
                <a:gd name="T9" fmla="*/ 94 h 111"/>
                <a:gd name="T10" fmla="*/ 87 w 111"/>
                <a:gd name="T11" fmla="*/ 57 h 111"/>
                <a:gd name="T12" fmla="*/ 71 w 111"/>
                <a:gd name="T13" fmla="*/ 63 h 111"/>
                <a:gd name="T14" fmla="*/ 54 w 111"/>
                <a:gd name="T15" fmla="*/ 57 h 111"/>
                <a:gd name="T16" fmla="*/ 48 w 111"/>
                <a:gd name="T17" fmla="*/ 40 h 111"/>
                <a:gd name="T18" fmla="*/ 54 w 111"/>
                <a:gd name="T19" fmla="*/ 24 h 111"/>
                <a:gd name="T20" fmla="*/ 71 w 111"/>
                <a:gd name="T21" fmla="*/ 17 h 111"/>
                <a:gd name="T22" fmla="*/ 87 w 111"/>
                <a:gd name="T23" fmla="*/ 24 h 111"/>
                <a:gd name="T24" fmla="*/ 87 w 111"/>
                <a:gd name="T25" fmla="*/ 57 h 111"/>
                <a:gd name="T26" fmla="*/ 89 w 111"/>
                <a:gd name="T27" fmla="*/ 22 h 111"/>
                <a:gd name="T28" fmla="*/ 71 w 111"/>
                <a:gd name="T29" fmla="*/ 14 h 111"/>
                <a:gd name="T30" fmla="*/ 52 w 111"/>
                <a:gd name="T31" fmla="*/ 22 h 111"/>
                <a:gd name="T32" fmla="*/ 45 w 111"/>
                <a:gd name="T33" fmla="*/ 40 h 111"/>
                <a:gd name="T34" fmla="*/ 52 w 111"/>
                <a:gd name="T35" fmla="*/ 59 h 111"/>
                <a:gd name="T36" fmla="*/ 71 w 111"/>
                <a:gd name="T37" fmla="*/ 66 h 111"/>
                <a:gd name="T38" fmla="*/ 89 w 111"/>
                <a:gd name="T39" fmla="*/ 59 h 111"/>
                <a:gd name="T40" fmla="*/ 89 w 111"/>
                <a:gd name="T41" fmla="*/ 22 h 111"/>
                <a:gd name="T42" fmla="*/ 95 w 111"/>
                <a:gd name="T43" fmla="*/ 65 h 111"/>
                <a:gd name="T44" fmla="*/ 71 w 111"/>
                <a:gd name="T45" fmla="*/ 75 h 111"/>
                <a:gd name="T46" fmla="*/ 55 w 111"/>
                <a:gd name="T47" fmla="*/ 71 h 111"/>
                <a:gd name="T48" fmla="*/ 51 w 111"/>
                <a:gd name="T49" fmla="*/ 71 h 111"/>
                <a:gd name="T50" fmla="*/ 44 w 111"/>
                <a:gd name="T51" fmla="*/ 79 h 111"/>
                <a:gd name="T52" fmla="*/ 33 w 111"/>
                <a:gd name="T53" fmla="*/ 67 h 111"/>
                <a:gd name="T54" fmla="*/ 40 w 111"/>
                <a:gd name="T55" fmla="*/ 60 h 111"/>
                <a:gd name="T56" fmla="*/ 40 w 111"/>
                <a:gd name="T57" fmla="*/ 57 h 111"/>
                <a:gd name="T58" fmla="*/ 46 w 111"/>
                <a:gd name="T59" fmla="*/ 16 h 111"/>
                <a:gd name="T60" fmla="*/ 71 w 111"/>
                <a:gd name="T61" fmla="*/ 6 h 111"/>
                <a:gd name="T62" fmla="*/ 95 w 111"/>
                <a:gd name="T63" fmla="*/ 16 h 111"/>
                <a:gd name="T64" fmla="*/ 95 w 111"/>
                <a:gd name="T65" fmla="*/ 65 h 111"/>
                <a:gd name="T66" fmla="*/ 20 w 111"/>
                <a:gd name="T67" fmla="*/ 102 h 111"/>
                <a:gd name="T68" fmla="*/ 14 w 111"/>
                <a:gd name="T69" fmla="*/ 105 h 111"/>
                <a:gd name="T70" fmla="*/ 14 w 111"/>
                <a:gd name="T71" fmla="*/ 105 h 111"/>
                <a:gd name="T72" fmla="*/ 6 w 111"/>
                <a:gd name="T73" fmla="*/ 97 h 111"/>
                <a:gd name="T74" fmla="*/ 9 w 111"/>
                <a:gd name="T75" fmla="*/ 91 h 111"/>
                <a:gd name="T76" fmla="*/ 30 w 111"/>
                <a:gd name="T77" fmla="*/ 69 h 111"/>
                <a:gd name="T78" fmla="*/ 42 w 111"/>
                <a:gd name="T79" fmla="*/ 81 h 111"/>
                <a:gd name="T80" fmla="*/ 20 w 111"/>
                <a:gd name="T81" fmla="*/ 102 h 111"/>
                <a:gd name="T82" fmla="*/ 99 w 111"/>
                <a:gd name="T83" fmla="*/ 12 h 111"/>
                <a:gd name="T84" fmla="*/ 71 w 111"/>
                <a:gd name="T85" fmla="*/ 0 h 111"/>
                <a:gd name="T86" fmla="*/ 42 w 111"/>
                <a:gd name="T87" fmla="*/ 12 h 111"/>
                <a:gd name="T88" fmla="*/ 34 w 111"/>
                <a:gd name="T89" fmla="*/ 57 h 111"/>
                <a:gd name="T90" fmla="*/ 5 w 111"/>
                <a:gd name="T91" fmla="*/ 86 h 111"/>
                <a:gd name="T92" fmla="*/ 0 w 111"/>
                <a:gd name="T93" fmla="*/ 97 h 111"/>
                <a:gd name="T94" fmla="*/ 14 w 111"/>
                <a:gd name="T95" fmla="*/ 111 h 111"/>
                <a:gd name="T96" fmla="*/ 14 w 111"/>
                <a:gd name="T97" fmla="*/ 111 h 111"/>
                <a:gd name="T98" fmla="*/ 25 w 111"/>
                <a:gd name="T99" fmla="*/ 106 h 111"/>
                <a:gd name="T100" fmla="*/ 54 w 111"/>
                <a:gd name="T101" fmla="*/ 77 h 111"/>
                <a:gd name="T102" fmla="*/ 71 w 111"/>
                <a:gd name="T103" fmla="*/ 81 h 111"/>
                <a:gd name="T104" fmla="*/ 99 w 111"/>
                <a:gd name="T105" fmla="*/ 69 h 111"/>
                <a:gd name="T106" fmla="*/ 111 w 111"/>
                <a:gd name="T107" fmla="*/ 40 h 111"/>
                <a:gd name="T108" fmla="*/ 99 w 111"/>
                <a:gd name="T109" fmla="*/ 1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" h="111">
                  <a:moveTo>
                    <a:pt x="14" y="94"/>
                  </a:moveTo>
                  <a:cubicBezTo>
                    <a:pt x="12" y="94"/>
                    <a:pt x="11" y="95"/>
                    <a:pt x="11" y="97"/>
                  </a:cubicBezTo>
                  <a:cubicBezTo>
                    <a:pt x="11" y="99"/>
                    <a:pt x="12" y="100"/>
                    <a:pt x="14" y="100"/>
                  </a:cubicBezTo>
                  <a:cubicBezTo>
                    <a:pt x="16" y="100"/>
                    <a:pt x="17" y="99"/>
                    <a:pt x="17" y="97"/>
                  </a:cubicBezTo>
                  <a:cubicBezTo>
                    <a:pt x="17" y="95"/>
                    <a:pt x="16" y="94"/>
                    <a:pt x="14" y="94"/>
                  </a:cubicBezTo>
                  <a:close/>
                  <a:moveTo>
                    <a:pt x="87" y="57"/>
                  </a:moveTo>
                  <a:cubicBezTo>
                    <a:pt x="83" y="61"/>
                    <a:pt x="77" y="63"/>
                    <a:pt x="71" y="63"/>
                  </a:cubicBezTo>
                  <a:cubicBezTo>
                    <a:pt x="65" y="63"/>
                    <a:pt x="59" y="61"/>
                    <a:pt x="54" y="57"/>
                  </a:cubicBezTo>
                  <a:cubicBezTo>
                    <a:pt x="50" y="52"/>
                    <a:pt x="48" y="46"/>
                    <a:pt x="48" y="40"/>
                  </a:cubicBezTo>
                  <a:cubicBezTo>
                    <a:pt x="48" y="34"/>
                    <a:pt x="50" y="28"/>
                    <a:pt x="54" y="24"/>
                  </a:cubicBezTo>
                  <a:cubicBezTo>
                    <a:pt x="59" y="20"/>
                    <a:pt x="65" y="17"/>
                    <a:pt x="71" y="17"/>
                  </a:cubicBezTo>
                  <a:cubicBezTo>
                    <a:pt x="77" y="17"/>
                    <a:pt x="83" y="20"/>
                    <a:pt x="87" y="24"/>
                  </a:cubicBezTo>
                  <a:cubicBezTo>
                    <a:pt x="96" y="33"/>
                    <a:pt x="96" y="48"/>
                    <a:pt x="87" y="57"/>
                  </a:cubicBezTo>
                  <a:close/>
                  <a:moveTo>
                    <a:pt x="89" y="22"/>
                  </a:moveTo>
                  <a:cubicBezTo>
                    <a:pt x="84" y="17"/>
                    <a:pt x="78" y="14"/>
                    <a:pt x="71" y="14"/>
                  </a:cubicBezTo>
                  <a:cubicBezTo>
                    <a:pt x="64" y="14"/>
                    <a:pt x="57" y="17"/>
                    <a:pt x="52" y="22"/>
                  </a:cubicBezTo>
                  <a:cubicBezTo>
                    <a:pt x="47" y="27"/>
                    <a:pt x="45" y="33"/>
                    <a:pt x="45" y="40"/>
                  </a:cubicBezTo>
                  <a:cubicBezTo>
                    <a:pt x="45" y="47"/>
                    <a:pt x="47" y="54"/>
                    <a:pt x="52" y="59"/>
                  </a:cubicBezTo>
                  <a:cubicBezTo>
                    <a:pt x="57" y="64"/>
                    <a:pt x="64" y="66"/>
                    <a:pt x="71" y="66"/>
                  </a:cubicBezTo>
                  <a:cubicBezTo>
                    <a:pt x="78" y="66"/>
                    <a:pt x="84" y="64"/>
                    <a:pt x="89" y="59"/>
                  </a:cubicBezTo>
                  <a:cubicBezTo>
                    <a:pt x="99" y="49"/>
                    <a:pt x="99" y="32"/>
                    <a:pt x="89" y="22"/>
                  </a:cubicBezTo>
                  <a:close/>
                  <a:moveTo>
                    <a:pt x="95" y="65"/>
                  </a:moveTo>
                  <a:cubicBezTo>
                    <a:pt x="89" y="71"/>
                    <a:pt x="80" y="75"/>
                    <a:pt x="71" y="75"/>
                  </a:cubicBezTo>
                  <a:cubicBezTo>
                    <a:pt x="65" y="75"/>
                    <a:pt x="59" y="73"/>
                    <a:pt x="55" y="71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1" y="59"/>
                    <a:pt x="41" y="58"/>
                    <a:pt x="40" y="57"/>
                  </a:cubicBezTo>
                  <a:cubicBezTo>
                    <a:pt x="33" y="43"/>
                    <a:pt x="35" y="27"/>
                    <a:pt x="46" y="16"/>
                  </a:cubicBezTo>
                  <a:cubicBezTo>
                    <a:pt x="53" y="9"/>
                    <a:pt x="61" y="6"/>
                    <a:pt x="71" y="6"/>
                  </a:cubicBezTo>
                  <a:cubicBezTo>
                    <a:pt x="80" y="6"/>
                    <a:pt x="89" y="9"/>
                    <a:pt x="95" y="16"/>
                  </a:cubicBezTo>
                  <a:cubicBezTo>
                    <a:pt x="109" y="29"/>
                    <a:pt x="109" y="51"/>
                    <a:pt x="95" y="65"/>
                  </a:cubicBezTo>
                  <a:close/>
                  <a:moveTo>
                    <a:pt x="20" y="102"/>
                  </a:moveTo>
                  <a:cubicBezTo>
                    <a:pt x="19" y="104"/>
                    <a:pt x="16" y="105"/>
                    <a:pt x="14" y="105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0" y="105"/>
                    <a:pt x="6" y="101"/>
                    <a:pt x="6" y="97"/>
                  </a:cubicBezTo>
                  <a:cubicBezTo>
                    <a:pt x="6" y="95"/>
                    <a:pt x="7" y="92"/>
                    <a:pt x="9" y="91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42" y="81"/>
                    <a:pt x="42" y="81"/>
                    <a:pt x="42" y="81"/>
                  </a:cubicBezTo>
                  <a:lnTo>
                    <a:pt x="20" y="102"/>
                  </a:lnTo>
                  <a:close/>
                  <a:moveTo>
                    <a:pt x="99" y="12"/>
                  </a:moveTo>
                  <a:cubicBezTo>
                    <a:pt x="92" y="4"/>
                    <a:pt x="82" y="0"/>
                    <a:pt x="71" y="0"/>
                  </a:cubicBezTo>
                  <a:cubicBezTo>
                    <a:pt x="60" y="0"/>
                    <a:pt x="50" y="4"/>
                    <a:pt x="42" y="12"/>
                  </a:cubicBezTo>
                  <a:cubicBezTo>
                    <a:pt x="30" y="24"/>
                    <a:pt x="27" y="42"/>
                    <a:pt x="34" y="57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2" y="89"/>
                    <a:pt x="0" y="93"/>
                    <a:pt x="0" y="97"/>
                  </a:cubicBezTo>
                  <a:cubicBezTo>
                    <a:pt x="0" y="105"/>
                    <a:pt x="6" y="111"/>
                    <a:pt x="14" y="111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8" y="111"/>
                    <a:pt x="22" y="109"/>
                    <a:pt x="25" y="10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9" y="80"/>
                    <a:pt x="65" y="81"/>
                    <a:pt x="71" y="81"/>
                  </a:cubicBezTo>
                  <a:cubicBezTo>
                    <a:pt x="82" y="81"/>
                    <a:pt x="92" y="77"/>
                    <a:pt x="99" y="69"/>
                  </a:cubicBezTo>
                  <a:cubicBezTo>
                    <a:pt x="107" y="61"/>
                    <a:pt x="111" y="51"/>
                    <a:pt x="111" y="40"/>
                  </a:cubicBezTo>
                  <a:cubicBezTo>
                    <a:pt x="111" y="30"/>
                    <a:pt x="107" y="19"/>
                    <a:pt x="99" y="12"/>
                  </a:cubicBezTo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46" name="Group 17">
            <a:extLst>
              <a:ext uri="{FF2B5EF4-FFF2-40B4-BE49-F238E27FC236}">
                <a16:creationId xmlns:a16="http://schemas.microsoft.com/office/drawing/2014/main" id="{50D067CE-334B-493E-8EB7-5E94FA36007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704976" y="2446333"/>
            <a:ext cx="468312" cy="196849"/>
            <a:chOff x="1074" y="1541"/>
            <a:chExt cx="295" cy="124"/>
          </a:xfrm>
        </p:grpSpPr>
        <p:sp>
          <p:nvSpPr>
            <p:cNvPr id="48" name="Rectangle 18">
              <a:extLst>
                <a:ext uri="{FF2B5EF4-FFF2-40B4-BE49-F238E27FC236}">
                  <a16:creationId xmlns:a16="http://schemas.microsoft.com/office/drawing/2014/main" id="{FEA6F4BB-87B9-4C2C-9590-2D782E537D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4" y="1541"/>
              <a:ext cx="99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altLang="nb-NO" sz="1100" b="1" i="0" u="none" strike="noStrike" cap="none" normalizeH="0" baseline="0">
                  <a:ln>
                    <a:noFill/>
                  </a:ln>
                  <a:solidFill>
                    <a:srgbClr val="E30613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19">
              <a:extLst>
                <a:ext uri="{FF2B5EF4-FFF2-40B4-BE49-F238E27FC236}">
                  <a16:creationId xmlns:a16="http://schemas.microsoft.com/office/drawing/2014/main" id="{59296BF5-CD0B-4708-B159-491A33E0111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38" y="1541"/>
              <a:ext cx="91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altLang="nb-NO" sz="1100" b="1" i="0" u="none" strike="noStrike" cap="none" normalizeH="0" baseline="0" dirty="0">
                  <a:ln>
                    <a:noFill/>
                  </a:ln>
                  <a:solidFill>
                    <a:srgbClr val="E30613"/>
                  </a:solidFill>
                  <a:effectLst/>
                  <a:latin typeface="Arial" panose="020B0604020202020204" pitchFamily="34" charset="0"/>
                </a:rPr>
                <a:t>=</a:t>
              </a:r>
              <a:endPara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20">
              <a:extLst>
                <a:ext uri="{FF2B5EF4-FFF2-40B4-BE49-F238E27FC236}">
                  <a16:creationId xmlns:a16="http://schemas.microsoft.com/office/drawing/2014/main" id="{FB03884F-DBEA-46C2-95FA-32089A19E1A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6" y="1541"/>
              <a:ext cx="163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altLang="nb-NO" sz="1100" b="1" i="0" u="none" strike="noStrike" cap="none" normalizeH="0" baseline="0" dirty="0">
                  <a:ln>
                    <a:noFill/>
                  </a:ln>
                  <a:solidFill>
                    <a:srgbClr val="E30613"/>
                  </a:solidFill>
                  <a:effectLst/>
                  <a:latin typeface="Arial" panose="020B0604020202020204" pitchFamily="34" charset="0"/>
                </a:rPr>
                <a:t>mc</a:t>
              </a:r>
              <a:endPara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21">
              <a:extLst>
                <a:ext uri="{FF2B5EF4-FFF2-40B4-BE49-F238E27FC236}">
                  <a16:creationId xmlns:a16="http://schemas.microsoft.com/office/drawing/2014/main" id="{DC400B5C-5423-48D8-83A9-3E4B6D09B52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16" y="1542"/>
              <a:ext cx="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b-NO" altLang="nb-NO" sz="600" b="1" i="0" u="none" strike="noStrike" cap="none" normalizeH="0" baseline="0" dirty="0">
                  <a:ln>
                    <a:noFill/>
                  </a:ln>
                  <a:solidFill>
                    <a:srgbClr val="E30613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2" name="Group 24">
            <a:extLst>
              <a:ext uri="{FF2B5EF4-FFF2-40B4-BE49-F238E27FC236}">
                <a16:creationId xmlns:a16="http://schemas.microsoft.com/office/drawing/2014/main" id="{CA8AEC0C-D7E3-4D8A-829B-2C55DE60781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501904" y="2311400"/>
            <a:ext cx="347663" cy="379413"/>
            <a:chOff x="1576" y="1456"/>
            <a:chExt cx="219" cy="239"/>
          </a:xfrm>
        </p:grpSpPr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AE989B25-4052-4DC0-B70B-57E973F91E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6" y="1486"/>
              <a:ext cx="219" cy="209"/>
            </a:xfrm>
            <a:custGeom>
              <a:avLst/>
              <a:gdLst>
                <a:gd name="T0" fmla="*/ 9 w 104"/>
                <a:gd name="T1" fmla="*/ 95 h 100"/>
                <a:gd name="T2" fmla="*/ 20 w 104"/>
                <a:gd name="T3" fmla="*/ 71 h 100"/>
                <a:gd name="T4" fmla="*/ 26 w 104"/>
                <a:gd name="T5" fmla="*/ 77 h 100"/>
                <a:gd name="T6" fmla="*/ 29 w 104"/>
                <a:gd name="T7" fmla="*/ 80 h 100"/>
                <a:gd name="T8" fmla="*/ 33 w 104"/>
                <a:gd name="T9" fmla="*/ 77 h 100"/>
                <a:gd name="T10" fmla="*/ 29 w 104"/>
                <a:gd name="T11" fmla="*/ 74 h 100"/>
                <a:gd name="T12" fmla="*/ 28 w 104"/>
                <a:gd name="T13" fmla="*/ 30 h 100"/>
                <a:gd name="T14" fmla="*/ 50 w 104"/>
                <a:gd name="T15" fmla="*/ 21 h 100"/>
                <a:gd name="T16" fmla="*/ 72 w 104"/>
                <a:gd name="T17" fmla="*/ 30 h 100"/>
                <a:gd name="T18" fmla="*/ 75 w 104"/>
                <a:gd name="T19" fmla="*/ 33 h 100"/>
                <a:gd name="T20" fmla="*/ 78 w 104"/>
                <a:gd name="T21" fmla="*/ 29 h 100"/>
                <a:gd name="T22" fmla="*/ 75 w 104"/>
                <a:gd name="T23" fmla="*/ 26 h 100"/>
                <a:gd name="T24" fmla="*/ 68 w 104"/>
                <a:gd name="T25" fmla="*/ 21 h 100"/>
                <a:gd name="T26" fmla="*/ 92 w 104"/>
                <a:gd name="T27" fmla="*/ 9 h 100"/>
                <a:gd name="T28" fmla="*/ 58 w 104"/>
                <a:gd name="T29" fmla="*/ 59 h 100"/>
                <a:gd name="T30" fmla="*/ 9 w 104"/>
                <a:gd name="T31" fmla="*/ 95 h 100"/>
                <a:gd name="T32" fmla="*/ 96 w 104"/>
                <a:gd name="T33" fmla="*/ 5 h 100"/>
                <a:gd name="T34" fmla="*/ 63 w 104"/>
                <a:gd name="T35" fmla="*/ 19 h 100"/>
                <a:gd name="T36" fmla="*/ 50 w 104"/>
                <a:gd name="T37" fmla="*/ 16 h 100"/>
                <a:gd name="T38" fmla="*/ 25 w 104"/>
                <a:gd name="T39" fmla="*/ 27 h 100"/>
                <a:gd name="T40" fmla="*/ 18 w 104"/>
                <a:gd name="T41" fmla="*/ 66 h 100"/>
                <a:gd name="T42" fmla="*/ 5 w 104"/>
                <a:gd name="T43" fmla="*/ 99 h 100"/>
                <a:gd name="T44" fmla="*/ 10 w 104"/>
                <a:gd name="T45" fmla="*/ 100 h 100"/>
                <a:gd name="T46" fmla="*/ 62 w 104"/>
                <a:gd name="T47" fmla="*/ 63 h 100"/>
                <a:gd name="T48" fmla="*/ 96 w 104"/>
                <a:gd name="T49" fmla="*/ 5 h 100"/>
                <a:gd name="T50" fmla="*/ 81 w 104"/>
                <a:gd name="T51" fmla="*/ 47 h 100"/>
                <a:gd name="T52" fmla="*/ 72 w 104"/>
                <a:gd name="T53" fmla="*/ 73 h 100"/>
                <a:gd name="T54" fmla="*/ 51 w 104"/>
                <a:gd name="T55" fmla="*/ 82 h 100"/>
                <a:gd name="T56" fmla="*/ 51 w 104"/>
                <a:gd name="T57" fmla="*/ 82 h 100"/>
                <a:gd name="T58" fmla="*/ 47 w 104"/>
                <a:gd name="T59" fmla="*/ 82 h 100"/>
                <a:gd name="T60" fmla="*/ 42 w 104"/>
                <a:gd name="T61" fmla="*/ 86 h 100"/>
                <a:gd name="T62" fmla="*/ 51 w 104"/>
                <a:gd name="T63" fmla="*/ 87 h 100"/>
                <a:gd name="T64" fmla="*/ 51 w 104"/>
                <a:gd name="T65" fmla="*/ 87 h 100"/>
                <a:gd name="T66" fmla="*/ 76 w 104"/>
                <a:gd name="T67" fmla="*/ 77 h 100"/>
                <a:gd name="T68" fmla="*/ 85 w 104"/>
                <a:gd name="T69" fmla="*/ 42 h 100"/>
                <a:gd name="T70" fmla="*/ 81 w 104"/>
                <a:gd name="T71" fmla="*/ 4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00">
                  <a:moveTo>
                    <a:pt x="9" y="95"/>
                  </a:moveTo>
                  <a:cubicBezTo>
                    <a:pt x="8" y="94"/>
                    <a:pt x="9" y="86"/>
                    <a:pt x="20" y="71"/>
                  </a:cubicBezTo>
                  <a:cubicBezTo>
                    <a:pt x="22" y="73"/>
                    <a:pt x="24" y="75"/>
                    <a:pt x="26" y="77"/>
                  </a:cubicBezTo>
                  <a:cubicBezTo>
                    <a:pt x="27" y="78"/>
                    <a:pt x="28" y="79"/>
                    <a:pt x="29" y="80"/>
                  </a:cubicBezTo>
                  <a:cubicBezTo>
                    <a:pt x="30" y="79"/>
                    <a:pt x="31" y="78"/>
                    <a:pt x="33" y="77"/>
                  </a:cubicBezTo>
                  <a:cubicBezTo>
                    <a:pt x="32" y="76"/>
                    <a:pt x="30" y="75"/>
                    <a:pt x="29" y="74"/>
                  </a:cubicBezTo>
                  <a:cubicBezTo>
                    <a:pt x="17" y="62"/>
                    <a:pt x="17" y="43"/>
                    <a:pt x="28" y="30"/>
                  </a:cubicBezTo>
                  <a:cubicBezTo>
                    <a:pt x="34" y="25"/>
                    <a:pt x="42" y="21"/>
                    <a:pt x="50" y="21"/>
                  </a:cubicBezTo>
                  <a:cubicBezTo>
                    <a:pt x="58" y="21"/>
                    <a:pt x="66" y="24"/>
                    <a:pt x="72" y="30"/>
                  </a:cubicBezTo>
                  <a:cubicBezTo>
                    <a:pt x="73" y="31"/>
                    <a:pt x="74" y="32"/>
                    <a:pt x="75" y="33"/>
                  </a:cubicBezTo>
                  <a:cubicBezTo>
                    <a:pt x="76" y="32"/>
                    <a:pt x="77" y="30"/>
                    <a:pt x="78" y="29"/>
                  </a:cubicBezTo>
                  <a:cubicBezTo>
                    <a:pt x="77" y="28"/>
                    <a:pt x="76" y="27"/>
                    <a:pt x="75" y="26"/>
                  </a:cubicBezTo>
                  <a:cubicBezTo>
                    <a:pt x="73" y="24"/>
                    <a:pt x="71" y="22"/>
                    <a:pt x="68" y="21"/>
                  </a:cubicBezTo>
                  <a:cubicBezTo>
                    <a:pt x="84" y="9"/>
                    <a:pt x="91" y="7"/>
                    <a:pt x="92" y="9"/>
                  </a:cubicBezTo>
                  <a:cubicBezTo>
                    <a:pt x="95" y="11"/>
                    <a:pt x="85" y="31"/>
                    <a:pt x="58" y="59"/>
                  </a:cubicBezTo>
                  <a:cubicBezTo>
                    <a:pt x="31" y="87"/>
                    <a:pt x="11" y="97"/>
                    <a:pt x="9" y="95"/>
                  </a:cubicBezTo>
                  <a:moveTo>
                    <a:pt x="96" y="5"/>
                  </a:moveTo>
                  <a:cubicBezTo>
                    <a:pt x="90" y="0"/>
                    <a:pt x="75" y="9"/>
                    <a:pt x="63" y="19"/>
                  </a:cubicBezTo>
                  <a:cubicBezTo>
                    <a:pt x="59" y="17"/>
                    <a:pt x="55" y="16"/>
                    <a:pt x="50" y="16"/>
                  </a:cubicBezTo>
                  <a:cubicBezTo>
                    <a:pt x="40" y="16"/>
                    <a:pt x="31" y="20"/>
                    <a:pt x="25" y="27"/>
                  </a:cubicBezTo>
                  <a:cubicBezTo>
                    <a:pt x="14" y="38"/>
                    <a:pt x="12" y="53"/>
                    <a:pt x="18" y="66"/>
                  </a:cubicBezTo>
                  <a:cubicBezTo>
                    <a:pt x="9" y="78"/>
                    <a:pt x="0" y="93"/>
                    <a:pt x="5" y="99"/>
                  </a:cubicBezTo>
                  <a:cubicBezTo>
                    <a:pt x="6" y="100"/>
                    <a:pt x="8" y="100"/>
                    <a:pt x="10" y="100"/>
                  </a:cubicBezTo>
                  <a:cubicBezTo>
                    <a:pt x="22" y="100"/>
                    <a:pt x="48" y="77"/>
                    <a:pt x="62" y="63"/>
                  </a:cubicBezTo>
                  <a:cubicBezTo>
                    <a:pt x="77" y="46"/>
                    <a:pt x="104" y="14"/>
                    <a:pt x="96" y="5"/>
                  </a:cubicBezTo>
                  <a:moveTo>
                    <a:pt x="81" y="47"/>
                  </a:moveTo>
                  <a:cubicBezTo>
                    <a:pt x="82" y="56"/>
                    <a:pt x="79" y="66"/>
                    <a:pt x="72" y="73"/>
                  </a:cubicBezTo>
                  <a:cubicBezTo>
                    <a:pt x="67" y="79"/>
                    <a:pt x="59" y="82"/>
                    <a:pt x="51" y="82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0" y="82"/>
                    <a:pt x="48" y="82"/>
                    <a:pt x="47" y="82"/>
                  </a:cubicBezTo>
                  <a:cubicBezTo>
                    <a:pt x="46" y="84"/>
                    <a:pt x="44" y="85"/>
                    <a:pt x="42" y="86"/>
                  </a:cubicBezTo>
                  <a:cubicBezTo>
                    <a:pt x="45" y="87"/>
                    <a:pt x="48" y="87"/>
                    <a:pt x="51" y="87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61" y="87"/>
                    <a:pt x="69" y="83"/>
                    <a:pt x="76" y="77"/>
                  </a:cubicBezTo>
                  <a:cubicBezTo>
                    <a:pt x="85" y="67"/>
                    <a:pt x="88" y="54"/>
                    <a:pt x="85" y="42"/>
                  </a:cubicBezTo>
                  <a:cubicBezTo>
                    <a:pt x="83" y="44"/>
                    <a:pt x="82" y="46"/>
                    <a:pt x="81" y="47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82E454E6-B373-4C02-A821-D676FC8FED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6" y="1486"/>
              <a:ext cx="219" cy="209"/>
            </a:xfrm>
            <a:custGeom>
              <a:avLst/>
              <a:gdLst>
                <a:gd name="T0" fmla="*/ 9 w 104"/>
                <a:gd name="T1" fmla="*/ 95 h 100"/>
                <a:gd name="T2" fmla="*/ 20 w 104"/>
                <a:gd name="T3" fmla="*/ 71 h 100"/>
                <a:gd name="T4" fmla="*/ 26 w 104"/>
                <a:gd name="T5" fmla="*/ 77 h 100"/>
                <a:gd name="T6" fmla="*/ 29 w 104"/>
                <a:gd name="T7" fmla="*/ 80 h 100"/>
                <a:gd name="T8" fmla="*/ 33 w 104"/>
                <a:gd name="T9" fmla="*/ 77 h 100"/>
                <a:gd name="T10" fmla="*/ 29 w 104"/>
                <a:gd name="T11" fmla="*/ 74 h 100"/>
                <a:gd name="T12" fmla="*/ 28 w 104"/>
                <a:gd name="T13" fmla="*/ 30 h 100"/>
                <a:gd name="T14" fmla="*/ 50 w 104"/>
                <a:gd name="T15" fmla="*/ 21 h 100"/>
                <a:gd name="T16" fmla="*/ 72 w 104"/>
                <a:gd name="T17" fmla="*/ 30 h 100"/>
                <a:gd name="T18" fmla="*/ 75 w 104"/>
                <a:gd name="T19" fmla="*/ 33 h 100"/>
                <a:gd name="T20" fmla="*/ 78 w 104"/>
                <a:gd name="T21" fmla="*/ 29 h 100"/>
                <a:gd name="T22" fmla="*/ 75 w 104"/>
                <a:gd name="T23" fmla="*/ 26 h 100"/>
                <a:gd name="T24" fmla="*/ 68 w 104"/>
                <a:gd name="T25" fmla="*/ 21 h 100"/>
                <a:gd name="T26" fmla="*/ 92 w 104"/>
                <a:gd name="T27" fmla="*/ 9 h 100"/>
                <a:gd name="T28" fmla="*/ 58 w 104"/>
                <a:gd name="T29" fmla="*/ 59 h 100"/>
                <a:gd name="T30" fmla="*/ 9 w 104"/>
                <a:gd name="T31" fmla="*/ 95 h 100"/>
                <a:gd name="T32" fmla="*/ 96 w 104"/>
                <a:gd name="T33" fmla="*/ 5 h 100"/>
                <a:gd name="T34" fmla="*/ 63 w 104"/>
                <a:gd name="T35" fmla="*/ 19 h 100"/>
                <a:gd name="T36" fmla="*/ 50 w 104"/>
                <a:gd name="T37" fmla="*/ 16 h 100"/>
                <a:gd name="T38" fmla="*/ 25 w 104"/>
                <a:gd name="T39" fmla="*/ 27 h 100"/>
                <a:gd name="T40" fmla="*/ 18 w 104"/>
                <a:gd name="T41" fmla="*/ 66 h 100"/>
                <a:gd name="T42" fmla="*/ 5 w 104"/>
                <a:gd name="T43" fmla="*/ 99 h 100"/>
                <a:gd name="T44" fmla="*/ 10 w 104"/>
                <a:gd name="T45" fmla="*/ 100 h 100"/>
                <a:gd name="T46" fmla="*/ 62 w 104"/>
                <a:gd name="T47" fmla="*/ 63 h 100"/>
                <a:gd name="T48" fmla="*/ 96 w 104"/>
                <a:gd name="T49" fmla="*/ 5 h 100"/>
                <a:gd name="T50" fmla="*/ 81 w 104"/>
                <a:gd name="T51" fmla="*/ 47 h 100"/>
                <a:gd name="T52" fmla="*/ 72 w 104"/>
                <a:gd name="T53" fmla="*/ 73 h 100"/>
                <a:gd name="T54" fmla="*/ 51 w 104"/>
                <a:gd name="T55" fmla="*/ 82 h 100"/>
                <a:gd name="T56" fmla="*/ 51 w 104"/>
                <a:gd name="T57" fmla="*/ 82 h 100"/>
                <a:gd name="T58" fmla="*/ 47 w 104"/>
                <a:gd name="T59" fmla="*/ 82 h 100"/>
                <a:gd name="T60" fmla="*/ 42 w 104"/>
                <a:gd name="T61" fmla="*/ 86 h 100"/>
                <a:gd name="T62" fmla="*/ 51 w 104"/>
                <a:gd name="T63" fmla="*/ 87 h 100"/>
                <a:gd name="T64" fmla="*/ 51 w 104"/>
                <a:gd name="T65" fmla="*/ 87 h 100"/>
                <a:gd name="T66" fmla="*/ 76 w 104"/>
                <a:gd name="T67" fmla="*/ 77 h 100"/>
                <a:gd name="T68" fmla="*/ 85 w 104"/>
                <a:gd name="T69" fmla="*/ 42 h 100"/>
                <a:gd name="T70" fmla="*/ 81 w 104"/>
                <a:gd name="T71" fmla="*/ 4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00">
                  <a:moveTo>
                    <a:pt x="9" y="95"/>
                  </a:moveTo>
                  <a:cubicBezTo>
                    <a:pt x="8" y="94"/>
                    <a:pt x="9" y="86"/>
                    <a:pt x="20" y="71"/>
                  </a:cubicBezTo>
                  <a:cubicBezTo>
                    <a:pt x="22" y="73"/>
                    <a:pt x="24" y="75"/>
                    <a:pt x="26" y="77"/>
                  </a:cubicBezTo>
                  <a:cubicBezTo>
                    <a:pt x="27" y="78"/>
                    <a:pt x="28" y="79"/>
                    <a:pt x="29" y="80"/>
                  </a:cubicBezTo>
                  <a:cubicBezTo>
                    <a:pt x="30" y="79"/>
                    <a:pt x="31" y="78"/>
                    <a:pt x="33" y="77"/>
                  </a:cubicBezTo>
                  <a:cubicBezTo>
                    <a:pt x="32" y="76"/>
                    <a:pt x="30" y="75"/>
                    <a:pt x="29" y="74"/>
                  </a:cubicBezTo>
                  <a:cubicBezTo>
                    <a:pt x="17" y="62"/>
                    <a:pt x="17" y="43"/>
                    <a:pt x="28" y="30"/>
                  </a:cubicBezTo>
                  <a:cubicBezTo>
                    <a:pt x="34" y="25"/>
                    <a:pt x="42" y="21"/>
                    <a:pt x="50" y="21"/>
                  </a:cubicBezTo>
                  <a:cubicBezTo>
                    <a:pt x="58" y="21"/>
                    <a:pt x="66" y="24"/>
                    <a:pt x="72" y="30"/>
                  </a:cubicBezTo>
                  <a:cubicBezTo>
                    <a:pt x="73" y="31"/>
                    <a:pt x="74" y="32"/>
                    <a:pt x="75" y="33"/>
                  </a:cubicBezTo>
                  <a:cubicBezTo>
                    <a:pt x="76" y="32"/>
                    <a:pt x="77" y="30"/>
                    <a:pt x="78" y="29"/>
                  </a:cubicBezTo>
                  <a:cubicBezTo>
                    <a:pt x="77" y="28"/>
                    <a:pt x="76" y="27"/>
                    <a:pt x="75" y="26"/>
                  </a:cubicBezTo>
                  <a:cubicBezTo>
                    <a:pt x="73" y="24"/>
                    <a:pt x="71" y="22"/>
                    <a:pt x="68" y="21"/>
                  </a:cubicBezTo>
                  <a:cubicBezTo>
                    <a:pt x="84" y="9"/>
                    <a:pt x="91" y="7"/>
                    <a:pt x="92" y="9"/>
                  </a:cubicBezTo>
                  <a:cubicBezTo>
                    <a:pt x="95" y="11"/>
                    <a:pt x="85" y="31"/>
                    <a:pt x="58" y="59"/>
                  </a:cubicBezTo>
                  <a:cubicBezTo>
                    <a:pt x="31" y="87"/>
                    <a:pt x="11" y="97"/>
                    <a:pt x="9" y="95"/>
                  </a:cubicBezTo>
                  <a:close/>
                  <a:moveTo>
                    <a:pt x="96" y="5"/>
                  </a:moveTo>
                  <a:cubicBezTo>
                    <a:pt x="90" y="0"/>
                    <a:pt x="75" y="9"/>
                    <a:pt x="63" y="19"/>
                  </a:cubicBezTo>
                  <a:cubicBezTo>
                    <a:pt x="59" y="17"/>
                    <a:pt x="55" y="16"/>
                    <a:pt x="50" y="16"/>
                  </a:cubicBezTo>
                  <a:cubicBezTo>
                    <a:pt x="40" y="16"/>
                    <a:pt x="31" y="20"/>
                    <a:pt x="25" y="27"/>
                  </a:cubicBezTo>
                  <a:cubicBezTo>
                    <a:pt x="14" y="38"/>
                    <a:pt x="12" y="53"/>
                    <a:pt x="18" y="66"/>
                  </a:cubicBezTo>
                  <a:cubicBezTo>
                    <a:pt x="9" y="78"/>
                    <a:pt x="0" y="93"/>
                    <a:pt x="5" y="99"/>
                  </a:cubicBezTo>
                  <a:cubicBezTo>
                    <a:pt x="6" y="100"/>
                    <a:pt x="8" y="100"/>
                    <a:pt x="10" y="100"/>
                  </a:cubicBezTo>
                  <a:cubicBezTo>
                    <a:pt x="22" y="100"/>
                    <a:pt x="48" y="77"/>
                    <a:pt x="62" y="63"/>
                  </a:cubicBezTo>
                  <a:cubicBezTo>
                    <a:pt x="77" y="46"/>
                    <a:pt x="104" y="14"/>
                    <a:pt x="96" y="5"/>
                  </a:cubicBezTo>
                  <a:close/>
                  <a:moveTo>
                    <a:pt x="81" y="47"/>
                  </a:moveTo>
                  <a:cubicBezTo>
                    <a:pt x="82" y="56"/>
                    <a:pt x="79" y="66"/>
                    <a:pt x="72" y="73"/>
                  </a:cubicBezTo>
                  <a:cubicBezTo>
                    <a:pt x="67" y="79"/>
                    <a:pt x="59" y="82"/>
                    <a:pt x="51" y="82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0" y="82"/>
                    <a:pt x="48" y="82"/>
                    <a:pt x="47" y="82"/>
                  </a:cubicBezTo>
                  <a:cubicBezTo>
                    <a:pt x="46" y="84"/>
                    <a:pt x="44" y="85"/>
                    <a:pt x="42" y="86"/>
                  </a:cubicBezTo>
                  <a:cubicBezTo>
                    <a:pt x="45" y="87"/>
                    <a:pt x="48" y="87"/>
                    <a:pt x="51" y="87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61" y="87"/>
                    <a:pt x="69" y="83"/>
                    <a:pt x="76" y="77"/>
                  </a:cubicBezTo>
                  <a:cubicBezTo>
                    <a:pt x="85" y="67"/>
                    <a:pt x="88" y="54"/>
                    <a:pt x="85" y="42"/>
                  </a:cubicBezTo>
                  <a:cubicBezTo>
                    <a:pt x="83" y="44"/>
                    <a:pt x="82" y="46"/>
                    <a:pt x="81" y="47"/>
                  </a:cubicBezTo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6" name="Oval 27">
              <a:extLst>
                <a:ext uri="{FF2B5EF4-FFF2-40B4-BE49-F238E27FC236}">
                  <a16:creationId xmlns:a16="http://schemas.microsoft.com/office/drawing/2014/main" id="{37DC7684-AEF3-47AF-8FBF-A49335BCB3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70" y="1456"/>
              <a:ext cx="28" cy="28"/>
            </a:xfrm>
            <a:prstGeom prst="ellipse">
              <a:avLst/>
            </a:prstGeom>
            <a:noFill/>
            <a:ln w="12700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9" name="Freeform 31">
            <a:extLst>
              <a:ext uri="{FF2B5EF4-FFF2-40B4-BE49-F238E27FC236}">
                <a16:creationId xmlns:a16="http://schemas.microsoft.com/office/drawing/2014/main" id="{D858DAB4-3644-4A56-B19D-4892F02125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00400" y="2343150"/>
            <a:ext cx="330200" cy="357188"/>
          </a:xfrm>
          <a:custGeom>
            <a:avLst/>
            <a:gdLst>
              <a:gd name="T0" fmla="*/ 44 w 99"/>
              <a:gd name="T1" fmla="*/ 53 h 107"/>
              <a:gd name="T2" fmla="*/ 54 w 99"/>
              <a:gd name="T3" fmla="*/ 53 h 107"/>
              <a:gd name="T4" fmla="*/ 91 w 99"/>
              <a:gd name="T5" fmla="*/ 77 h 107"/>
              <a:gd name="T6" fmla="*/ 81 w 99"/>
              <a:gd name="T7" fmla="*/ 81 h 107"/>
              <a:gd name="T8" fmla="*/ 71 w 99"/>
              <a:gd name="T9" fmla="*/ 66 h 107"/>
              <a:gd name="T10" fmla="*/ 91 w 99"/>
              <a:gd name="T11" fmla="*/ 77 h 107"/>
              <a:gd name="T12" fmla="*/ 77 w 99"/>
              <a:gd name="T13" fmla="*/ 53 h 107"/>
              <a:gd name="T14" fmla="*/ 71 w 99"/>
              <a:gd name="T15" fmla="*/ 53 h 107"/>
              <a:gd name="T16" fmla="*/ 81 w 99"/>
              <a:gd name="T17" fmla="*/ 26 h 107"/>
              <a:gd name="T18" fmla="*/ 81 w 99"/>
              <a:gd name="T19" fmla="*/ 50 h 107"/>
              <a:gd name="T20" fmla="*/ 68 w 99"/>
              <a:gd name="T21" fmla="*/ 27 h 107"/>
              <a:gd name="T22" fmla="*/ 65 w 99"/>
              <a:gd name="T23" fmla="*/ 63 h 107"/>
              <a:gd name="T24" fmla="*/ 49 w 99"/>
              <a:gd name="T25" fmla="*/ 72 h 107"/>
              <a:gd name="T26" fmla="*/ 33 w 99"/>
              <a:gd name="T27" fmla="*/ 63 h 107"/>
              <a:gd name="T28" fmla="*/ 33 w 99"/>
              <a:gd name="T29" fmla="*/ 44 h 107"/>
              <a:gd name="T30" fmla="*/ 49 w 99"/>
              <a:gd name="T31" fmla="*/ 35 h 107"/>
              <a:gd name="T32" fmla="*/ 65 w 99"/>
              <a:gd name="T33" fmla="*/ 44 h 107"/>
              <a:gd name="T34" fmla="*/ 65 w 99"/>
              <a:gd name="T35" fmla="*/ 63 h 107"/>
              <a:gd name="T36" fmla="*/ 55 w 99"/>
              <a:gd name="T37" fmla="*/ 75 h 107"/>
              <a:gd name="T38" fmla="*/ 65 w 99"/>
              <a:gd name="T39" fmla="*/ 70 h 107"/>
              <a:gd name="T40" fmla="*/ 49 w 99"/>
              <a:gd name="T41" fmla="*/ 102 h 107"/>
              <a:gd name="T42" fmla="*/ 49 w 99"/>
              <a:gd name="T43" fmla="*/ 78 h 107"/>
              <a:gd name="T44" fmla="*/ 49 w 99"/>
              <a:gd name="T45" fmla="*/ 102 h 107"/>
              <a:gd name="T46" fmla="*/ 38 w 99"/>
              <a:gd name="T47" fmla="*/ 72 h 107"/>
              <a:gd name="T48" fmla="*/ 35 w 99"/>
              <a:gd name="T49" fmla="*/ 78 h 107"/>
              <a:gd name="T50" fmla="*/ 35 w 99"/>
              <a:gd name="T51" fmla="*/ 29 h 107"/>
              <a:gd name="T52" fmla="*/ 38 w 99"/>
              <a:gd name="T53" fmla="*/ 34 h 107"/>
              <a:gd name="T54" fmla="*/ 35 w 99"/>
              <a:gd name="T55" fmla="*/ 29 h 107"/>
              <a:gd name="T56" fmla="*/ 62 w 99"/>
              <a:gd name="T57" fmla="*/ 24 h 107"/>
              <a:gd name="T58" fmla="*/ 36 w 99"/>
              <a:gd name="T59" fmla="*/ 24 h 107"/>
              <a:gd name="T60" fmla="*/ 65 w 99"/>
              <a:gd name="T61" fmla="*/ 37 h 107"/>
              <a:gd name="T62" fmla="*/ 55 w 99"/>
              <a:gd name="T63" fmla="*/ 32 h 107"/>
              <a:gd name="T64" fmla="*/ 65 w 99"/>
              <a:gd name="T65" fmla="*/ 37 h 107"/>
              <a:gd name="T66" fmla="*/ 7 w 99"/>
              <a:gd name="T67" fmla="*/ 77 h 107"/>
              <a:gd name="T68" fmla="*/ 17 w 99"/>
              <a:gd name="T69" fmla="*/ 57 h 107"/>
              <a:gd name="T70" fmla="*/ 30 w 99"/>
              <a:gd name="T71" fmla="*/ 79 h 107"/>
              <a:gd name="T72" fmla="*/ 27 w 99"/>
              <a:gd name="T73" fmla="*/ 59 h 107"/>
              <a:gd name="T74" fmla="*/ 27 w 99"/>
              <a:gd name="T75" fmla="*/ 48 h 107"/>
              <a:gd name="T76" fmla="*/ 27 w 99"/>
              <a:gd name="T77" fmla="*/ 59 h 107"/>
              <a:gd name="T78" fmla="*/ 18 w 99"/>
              <a:gd name="T79" fmla="*/ 26 h 107"/>
              <a:gd name="T80" fmla="*/ 28 w 99"/>
              <a:gd name="T81" fmla="*/ 41 h 107"/>
              <a:gd name="T82" fmla="*/ 13 w 99"/>
              <a:gd name="T83" fmla="*/ 46 h 107"/>
              <a:gd name="T84" fmla="*/ 95 w 99"/>
              <a:gd name="T85" fmla="*/ 27 h 107"/>
              <a:gd name="T86" fmla="*/ 67 w 99"/>
              <a:gd name="T87" fmla="*/ 22 h 107"/>
              <a:gd name="T88" fmla="*/ 31 w 99"/>
              <a:gd name="T89" fmla="*/ 22 h 107"/>
              <a:gd name="T90" fmla="*/ 3 w 99"/>
              <a:gd name="T91" fmla="*/ 27 h 107"/>
              <a:gd name="T92" fmla="*/ 13 w 99"/>
              <a:gd name="T93" fmla="*/ 53 h 107"/>
              <a:gd name="T94" fmla="*/ 3 w 99"/>
              <a:gd name="T95" fmla="*/ 80 h 107"/>
              <a:gd name="T96" fmla="*/ 31 w 99"/>
              <a:gd name="T97" fmla="*/ 85 h 107"/>
              <a:gd name="T98" fmla="*/ 67 w 99"/>
              <a:gd name="T99" fmla="*/ 85 h 107"/>
              <a:gd name="T100" fmla="*/ 81 w 99"/>
              <a:gd name="T101" fmla="*/ 87 h 107"/>
              <a:gd name="T102" fmla="*/ 85 w 99"/>
              <a:gd name="T103" fmla="*/ 53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9" h="107">
                <a:moveTo>
                  <a:pt x="49" y="49"/>
                </a:moveTo>
                <a:cubicBezTo>
                  <a:pt x="46" y="49"/>
                  <a:pt x="44" y="51"/>
                  <a:pt x="44" y="53"/>
                </a:cubicBezTo>
                <a:cubicBezTo>
                  <a:pt x="44" y="56"/>
                  <a:pt x="46" y="58"/>
                  <a:pt x="49" y="58"/>
                </a:cubicBezTo>
                <a:cubicBezTo>
                  <a:pt x="52" y="58"/>
                  <a:pt x="54" y="56"/>
                  <a:pt x="54" y="53"/>
                </a:cubicBezTo>
                <a:cubicBezTo>
                  <a:pt x="54" y="51"/>
                  <a:pt x="52" y="49"/>
                  <a:pt x="49" y="49"/>
                </a:cubicBezTo>
                <a:moveTo>
                  <a:pt x="91" y="77"/>
                </a:moveTo>
                <a:cubicBezTo>
                  <a:pt x="89" y="80"/>
                  <a:pt x="86" y="81"/>
                  <a:pt x="81" y="81"/>
                </a:cubicBezTo>
                <a:cubicBezTo>
                  <a:pt x="81" y="81"/>
                  <a:pt x="81" y="81"/>
                  <a:pt x="81" y="81"/>
                </a:cubicBezTo>
                <a:cubicBezTo>
                  <a:pt x="77" y="81"/>
                  <a:pt x="73" y="81"/>
                  <a:pt x="68" y="79"/>
                </a:cubicBezTo>
                <a:cubicBezTo>
                  <a:pt x="69" y="75"/>
                  <a:pt x="70" y="71"/>
                  <a:pt x="71" y="66"/>
                </a:cubicBezTo>
                <a:cubicBezTo>
                  <a:pt x="75" y="63"/>
                  <a:pt x="78" y="60"/>
                  <a:pt x="81" y="57"/>
                </a:cubicBezTo>
                <a:cubicBezTo>
                  <a:pt x="90" y="66"/>
                  <a:pt x="93" y="73"/>
                  <a:pt x="91" y="77"/>
                </a:cubicBezTo>
                <a:moveTo>
                  <a:pt x="71" y="48"/>
                </a:moveTo>
                <a:cubicBezTo>
                  <a:pt x="73" y="50"/>
                  <a:pt x="75" y="52"/>
                  <a:pt x="77" y="53"/>
                </a:cubicBezTo>
                <a:cubicBezTo>
                  <a:pt x="75" y="55"/>
                  <a:pt x="73" y="57"/>
                  <a:pt x="71" y="59"/>
                </a:cubicBezTo>
                <a:cubicBezTo>
                  <a:pt x="71" y="57"/>
                  <a:pt x="71" y="55"/>
                  <a:pt x="71" y="53"/>
                </a:cubicBezTo>
                <a:cubicBezTo>
                  <a:pt x="71" y="52"/>
                  <a:pt x="71" y="50"/>
                  <a:pt x="71" y="48"/>
                </a:cubicBezTo>
                <a:moveTo>
                  <a:pt x="81" y="26"/>
                </a:moveTo>
                <a:cubicBezTo>
                  <a:pt x="86" y="26"/>
                  <a:pt x="89" y="27"/>
                  <a:pt x="91" y="29"/>
                </a:cubicBezTo>
                <a:cubicBezTo>
                  <a:pt x="93" y="33"/>
                  <a:pt x="90" y="41"/>
                  <a:pt x="81" y="50"/>
                </a:cubicBezTo>
                <a:cubicBezTo>
                  <a:pt x="78" y="47"/>
                  <a:pt x="75" y="44"/>
                  <a:pt x="71" y="41"/>
                </a:cubicBezTo>
                <a:cubicBezTo>
                  <a:pt x="70" y="36"/>
                  <a:pt x="69" y="32"/>
                  <a:pt x="68" y="27"/>
                </a:cubicBezTo>
                <a:cubicBezTo>
                  <a:pt x="73" y="26"/>
                  <a:pt x="77" y="26"/>
                  <a:pt x="81" y="26"/>
                </a:cubicBezTo>
                <a:moveTo>
                  <a:pt x="65" y="63"/>
                </a:moveTo>
                <a:cubicBezTo>
                  <a:pt x="63" y="65"/>
                  <a:pt x="60" y="66"/>
                  <a:pt x="57" y="68"/>
                </a:cubicBezTo>
                <a:cubicBezTo>
                  <a:pt x="55" y="69"/>
                  <a:pt x="52" y="71"/>
                  <a:pt x="49" y="72"/>
                </a:cubicBezTo>
                <a:cubicBezTo>
                  <a:pt x="46" y="71"/>
                  <a:pt x="44" y="69"/>
                  <a:pt x="41" y="68"/>
                </a:cubicBezTo>
                <a:cubicBezTo>
                  <a:pt x="38" y="66"/>
                  <a:pt x="35" y="65"/>
                  <a:pt x="33" y="63"/>
                </a:cubicBezTo>
                <a:cubicBezTo>
                  <a:pt x="33" y="60"/>
                  <a:pt x="32" y="57"/>
                  <a:pt x="32" y="53"/>
                </a:cubicBezTo>
                <a:cubicBezTo>
                  <a:pt x="32" y="50"/>
                  <a:pt x="33" y="47"/>
                  <a:pt x="33" y="44"/>
                </a:cubicBezTo>
                <a:cubicBezTo>
                  <a:pt x="35" y="42"/>
                  <a:pt x="38" y="41"/>
                  <a:pt x="41" y="39"/>
                </a:cubicBezTo>
                <a:cubicBezTo>
                  <a:pt x="44" y="37"/>
                  <a:pt x="46" y="36"/>
                  <a:pt x="49" y="35"/>
                </a:cubicBezTo>
                <a:cubicBezTo>
                  <a:pt x="52" y="36"/>
                  <a:pt x="55" y="37"/>
                  <a:pt x="57" y="39"/>
                </a:cubicBezTo>
                <a:cubicBezTo>
                  <a:pt x="60" y="41"/>
                  <a:pt x="63" y="42"/>
                  <a:pt x="65" y="44"/>
                </a:cubicBezTo>
                <a:cubicBezTo>
                  <a:pt x="66" y="47"/>
                  <a:pt x="66" y="50"/>
                  <a:pt x="66" y="53"/>
                </a:cubicBezTo>
                <a:cubicBezTo>
                  <a:pt x="66" y="57"/>
                  <a:pt x="66" y="60"/>
                  <a:pt x="65" y="63"/>
                </a:cubicBezTo>
                <a:moveTo>
                  <a:pt x="63" y="78"/>
                </a:moveTo>
                <a:cubicBezTo>
                  <a:pt x="61" y="77"/>
                  <a:pt x="58" y="76"/>
                  <a:pt x="55" y="75"/>
                </a:cubicBezTo>
                <a:cubicBezTo>
                  <a:pt x="57" y="74"/>
                  <a:pt x="59" y="73"/>
                  <a:pt x="60" y="72"/>
                </a:cubicBezTo>
                <a:cubicBezTo>
                  <a:pt x="62" y="72"/>
                  <a:pt x="63" y="71"/>
                  <a:pt x="65" y="70"/>
                </a:cubicBezTo>
                <a:cubicBezTo>
                  <a:pt x="64" y="73"/>
                  <a:pt x="64" y="75"/>
                  <a:pt x="63" y="78"/>
                </a:cubicBezTo>
                <a:moveTo>
                  <a:pt x="49" y="102"/>
                </a:moveTo>
                <a:cubicBezTo>
                  <a:pt x="44" y="102"/>
                  <a:pt x="39" y="95"/>
                  <a:pt x="36" y="83"/>
                </a:cubicBezTo>
                <a:cubicBezTo>
                  <a:pt x="40" y="82"/>
                  <a:pt x="45" y="80"/>
                  <a:pt x="49" y="78"/>
                </a:cubicBezTo>
                <a:cubicBezTo>
                  <a:pt x="53" y="80"/>
                  <a:pt x="58" y="82"/>
                  <a:pt x="62" y="83"/>
                </a:cubicBezTo>
                <a:cubicBezTo>
                  <a:pt x="59" y="95"/>
                  <a:pt x="54" y="102"/>
                  <a:pt x="49" y="102"/>
                </a:cubicBezTo>
                <a:moveTo>
                  <a:pt x="33" y="70"/>
                </a:moveTo>
                <a:cubicBezTo>
                  <a:pt x="35" y="71"/>
                  <a:pt x="37" y="72"/>
                  <a:pt x="38" y="72"/>
                </a:cubicBezTo>
                <a:cubicBezTo>
                  <a:pt x="40" y="73"/>
                  <a:pt x="41" y="74"/>
                  <a:pt x="43" y="75"/>
                </a:cubicBezTo>
                <a:cubicBezTo>
                  <a:pt x="40" y="76"/>
                  <a:pt x="37" y="77"/>
                  <a:pt x="35" y="78"/>
                </a:cubicBezTo>
                <a:cubicBezTo>
                  <a:pt x="34" y="75"/>
                  <a:pt x="34" y="73"/>
                  <a:pt x="33" y="70"/>
                </a:cubicBezTo>
                <a:moveTo>
                  <a:pt x="35" y="29"/>
                </a:moveTo>
                <a:cubicBezTo>
                  <a:pt x="37" y="30"/>
                  <a:pt x="40" y="31"/>
                  <a:pt x="43" y="32"/>
                </a:cubicBezTo>
                <a:cubicBezTo>
                  <a:pt x="41" y="33"/>
                  <a:pt x="40" y="33"/>
                  <a:pt x="38" y="34"/>
                </a:cubicBezTo>
                <a:cubicBezTo>
                  <a:pt x="37" y="35"/>
                  <a:pt x="35" y="36"/>
                  <a:pt x="33" y="37"/>
                </a:cubicBezTo>
                <a:cubicBezTo>
                  <a:pt x="34" y="34"/>
                  <a:pt x="34" y="31"/>
                  <a:pt x="35" y="29"/>
                </a:cubicBezTo>
                <a:moveTo>
                  <a:pt x="49" y="5"/>
                </a:moveTo>
                <a:cubicBezTo>
                  <a:pt x="54" y="5"/>
                  <a:pt x="59" y="12"/>
                  <a:pt x="62" y="24"/>
                </a:cubicBezTo>
                <a:cubicBezTo>
                  <a:pt x="58" y="25"/>
                  <a:pt x="53" y="27"/>
                  <a:pt x="49" y="29"/>
                </a:cubicBezTo>
                <a:cubicBezTo>
                  <a:pt x="45" y="27"/>
                  <a:pt x="40" y="25"/>
                  <a:pt x="36" y="24"/>
                </a:cubicBezTo>
                <a:cubicBezTo>
                  <a:pt x="39" y="12"/>
                  <a:pt x="44" y="5"/>
                  <a:pt x="49" y="5"/>
                </a:cubicBezTo>
                <a:moveTo>
                  <a:pt x="65" y="37"/>
                </a:moveTo>
                <a:cubicBezTo>
                  <a:pt x="63" y="36"/>
                  <a:pt x="62" y="35"/>
                  <a:pt x="60" y="34"/>
                </a:cubicBezTo>
                <a:cubicBezTo>
                  <a:pt x="59" y="33"/>
                  <a:pt x="57" y="33"/>
                  <a:pt x="55" y="32"/>
                </a:cubicBezTo>
                <a:cubicBezTo>
                  <a:pt x="58" y="31"/>
                  <a:pt x="61" y="30"/>
                  <a:pt x="63" y="29"/>
                </a:cubicBezTo>
                <a:cubicBezTo>
                  <a:pt x="64" y="31"/>
                  <a:pt x="64" y="34"/>
                  <a:pt x="65" y="37"/>
                </a:cubicBezTo>
                <a:moveTo>
                  <a:pt x="18" y="81"/>
                </a:moveTo>
                <a:cubicBezTo>
                  <a:pt x="12" y="81"/>
                  <a:pt x="9" y="80"/>
                  <a:pt x="7" y="77"/>
                </a:cubicBezTo>
                <a:cubicBezTo>
                  <a:pt x="5" y="74"/>
                  <a:pt x="8" y="68"/>
                  <a:pt x="13" y="61"/>
                </a:cubicBezTo>
                <a:cubicBezTo>
                  <a:pt x="14" y="60"/>
                  <a:pt x="16" y="59"/>
                  <a:pt x="17" y="57"/>
                </a:cubicBezTo>
                <a:cubicBezTo>
                  <a:pt x="20" y="60"/>
                  <a:pt x="24" y="63"/>
                  <a:pt x="28" y="66"/>
                </a:cubicBezTo>
                <a:cubicBezTo>
                  <a:pt x="28" y="71"/>
                  <a:pt x="29" y="75"/>
                  <a:pt x="30" y="79"/>
                </a:cubicBezTo>
                <a:cubicBezTo>
                  <a:pt x="25" y="81"/>
                  <a:pt x="21" y="81"/>
                  <a:pt x="18" y="81"/>
                </a:cubicBezTo>
                <a:moveTo>
                  <a:pt x="27" y="59"/>
                </a:moveTo>
                <a:cubicBezTo>
                  <a:pt x="25" y="57"/>
                  <a:pt x="23" y="55"/>
                  <a:pt x="21" y="53"/>
                </a:cubicBezTo>
                <a:cubicBezTo>
                  <a:pt x="23" y="52"/>
                  <a:pt x="25" y="50"/>
                  <a:pt x="27" y="48"/>
                </a:cubicBezTo>
                <a:cubicBezTo>
                  <a:pt x="27" y="50"/>
                  <a:pt x="27" y="52"/>
                  <a:pt x="27" y="53"/>
                </a:cubicBezTo>
                <a:cubicBezTo>
                  <a:pt x="27" y="55"/>
                  <a:pt x="27" y="57"/>
                  <a:pt x="27" y="59"/>
                </a:cubicBezTo>
                <a:moveTo>
                  <a:pt x="7" y="29"/>
                </a:moveTo>
                <a:cubicBezTo>
                  <a:pt x="9" y="27"/>
                  <a:pt x="12" y="26"/>
                  <a:pt x="18" y="26"/>
                </a:cubicBezTo>
                <a:cubicBezTo>
                  <a:pt x="21" y="26"/>
                  <a:pt x="25" y="26"/>
                  <a:pt x="30" y="27"/>
                </a:cubicBezTo>
                <a:cubicBezTo>
                  <a:pt x="29" y="32"/>
                  <a:pt x="28" y="36"/>
                  <a:pt x="28" y="41"/>
                </a:cubicBezTo>
                <a:cubicBezTo>
                  <a:pt x="24" y="44"/>
                  <a:pt x="20" y="47"/>
                  <a:pt x="17" y="50"/>
                </a:cubicBezTo>
                <a:cubicBezTo>
                  <a:pt x="16" y="48"/>
                  <a:pt x="14" y="47"/>
                  <a:pt x="13" y="46"/>
                </a:cubicBezTo>
                <a:cubicBezTo>
                  <a:pt x="8" y="39"/>
                  <a:pt x="5" y="33"/>
                  <a:pt x="7" y="29"/>
                </a:cubicBezTo>
                <a:moveTo>
                  <a:pt x="95" y="27"/>
                </a:moveTo>
                <a:cubicBezTo>
                  <a:pt x="94" y="24"/>
                  <a:pt x="90" y="20"/>
                  <a:pt x="81" y="20"/>
                </a:cubicBezTo>
                <a:cubicBezTo>
                  <a:pt x="77" y="20"/>
                  <a:pt x="72" y="21"/>
                  <a:pt x="67" y="22"/>
                </a:cubicBezTo>
                <a:cubicBezTo>
                  <a:pt x="63" y="9"/>
                  <a:pt x="57" y="0"/>
                  <a:pt x="49" y="0"/>
                </a:cubicBezTo>
                <a:cubicBezTo>
                  <a:pt x="41" y="0"/>
                  <a:pt x="35" y="9"/>
                  <a:pt x="31" y="22"/>
                </a:cubicBezTo>
                <a:cubicBezTo>
                  <a:pt x="26" y="21"/>
                  <a:pt x="22" y="20"/>
                  <a:pt x="18" y="20"/>
                </a:cubicBezTo>
                <a:cubicBezTo>
                  <a:pt x="8" y="20"/>
                  <a:pt x="4" y="24"/>
                  <a:pt x="3" y="27"/>
                </a:cubicBezTo>
                <a:cubicBezTo>
                  <a:pt x="0" y="32"/>
                  <a:pt x="2" y="40"/>
                  <a:pt x="9" y="49"/>
                </a:cubicBezTo>
                <a:cubicBezTo>
                  <a:pt x="10" y="50"/>
                  <a:pt x="12" y="52"/>
                  <a:pt x="13" y="53"/>
                </a:cubicBezTo>
                <a:cubicBezTo>
                  <a:pt x="12" y="55"/>
                  <a:pt x="10" y="56"/>
                  <a:pt x="9" y="58"/>
                </a:cubicBezTo>
                <a:cubicBezTo>
                  <a:pt x="2" y="67"/>
                  <a:pt x="0" y="75"/>
                  <a:pt x="3" y="80"/>
                </a:cubicBezTo>
                <a:cubicBezTo>
                  <a:pt x="4" y="83"/>
                  <a:pt x="8" y="87"/>
                  <a:pt x="18" y="87"/>
                </a:cubicBezTo>
                <a:cubicBezTo>
                  <a:pt x="22" y="87"/>
                  <a:pt x="26" y="86"/>
                  <a:pt x="31" y="85"/>
                </a:cubicBezTo>
                <a:cubicBezTo>
                  <a:pt x="35" y="98"/>
                  <a:pt x="41" y="107"/>
                  <a:pt x="49" y="107"/>
                </a:cubicBezTo>
                <a:cubicBezTo>
                  <a:pt x="57" y="107"/>
                  <a:pt x="63" y="98"/>
                  <a:pt x="67" y="85"/>
                </a:cubicBezTo>
                <a:cubicBezTo>
                  <a:pt x="72" y="86"/>
                  <a:pt x="77" y="87"/>
                  <a:pt x="81" y="87"/>
                </a:cubicBezTo>
                <a:cubicBezTo>
                  <a:pt x="81" y="87"/>
                  <a:pt x="81" y="87"/>
                  <a:pt x="81" y="87"/>
                </a:cubicBezTo>
                <a:cubicBezTo>
                  <a:pt x="90" y="87"/>
                  <a:pt x="94" y="83"/>
                  <a:pt x="95" y="80"/>
                </a:cubicBezTo>
                <a:cubicBezTo>
                  <a:pt x="99" y="74"/>
                  <a:pt x="95" y="64"/>
                  <a:pt x="85" y="53"/>
                </a:cubicBezTo>
                <a:cubicBezTo>
                  <a:pt x="95" y="43"/>
                  <a:pt x="99" y="33"/>
                  <a:pt x="95" y="27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60" name="Group 34">
            <a:extLst>
              <a:ext uri="{FF2B5EF4-FFF2-40B4-BE49-F238E27FC236}">
                <a16:creationId xmlns:a16="http://schemas.microsoft.com/office/drawing/2014/main" id="{33C2532A-F6A2-4B98-8638-D5C66D0C168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14775" y="2354263"/>
            <a:ext cx="376238" cy="373062"/>
            <a:chOff x="2466" y="1483"/>
            <a:chExt cx="237" cy="235"/>
          </a:xfrm>
        </p:grpSpPr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8A6EBF8D-CFA9-49FB-B46A-718130BD7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9" y="1536"/>
              <a:ext cx="91" cy="130"/>
            </a:xfrm>
            <a:custGeom>
              <a:avLst/>
              <a:gdLst>
                <a:gd name="T0" fmla="*/ 22 w 43"/>
                <a:gd name="T1" fmla="*/ 62 h 62"/>
                <a:gd name="T2" fmla="*/ 19 w 43"/>
                <a:gd name="T3" fmla="*/ 62 h 62"/>
                <a:gd name="T4" fmla="*/ 1 w 43"/>
                <a:gd name="T5" fmla="*/ 38 h 62"/>
                <a:gd name="T6" fmla="*/ 19 w 43"/>
                <a:gd name="T7" fmla="*/ 3 h 62"/>
                <a:gd name="T8" fmla="*/ 21 w 43"/>
                <a:gd name="T9" fmla="*/ 0 h 62"/>
                <a:gd name="T10" fmla="*/ 23 w 43"/>
                <a:gd name="T11" fmla="*/ 3 h 62"/>
                <a:gd name="T12" fmla="*/ 42 w 43"/>
                <a:gd name="T13" fmla="*/ 38 h 62"/>
                <a:gd name="T14" fmla="*/ 36 w 43"/>
                <a:gd name="T15" fmla="*/ 56 h 62"/>
                <a:gd name="T16" fmla="*/ 22 w 43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62">
                  <a:moveTo>
                    <a:pt x="22" y="62"/>
                  </a:moveTo>
                  <a:cubicBezTo>
                    <a:pt x="21" y="62"/>
                    <a:pt x="20" y="62"/>
                    <a:pt x="19" y="62"/>
                  </a:cubicBezTo>
                  <a:cubicBezTo>
                    <a:pt x="4" y="60"/>
                    <a:pt x="0" y="46"/>
                    <a:pt x="1" y="38"/>
                  </a:cubicBezTo>
                  <a:cubicBezTo>
                    <a:pt x="1" y="32"/>
                    <a:pt x="16" y="8"/>
                    <a:pt x="19" y="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4"/>
                    <a:pt x="40" y="30"/>
                    <a:pt x="42" y="38"/>
                  </a:cubicBezTo>
                  <a:cubicBezTo>
                    <a:pt x="43" y="43"/>
                    <a:pt x="41" y="51"/>
                    <a:pt x="36" y="56"/>
                  </a:cubicBezTo>
                  <a:cubicBezTo>
                    <a:pt x="32" y="60"/>
                    <a:pt x="27" y="62"/>
                    <a:pt x="22" y="62"/>
                  </a:cubicBezTo>
                  <a:close/>
                </a:path>
              </a:pathLst>
            </a:custGeom>
            <a:noFill/>
            <a:ln w="17463" cap="flat">
              <a:solidFill>
                <a:srgbClr val="E3061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04D882B9-EACF-4587-A8BD-22DCD34E05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78" y="1496"/>
              <a:ext cx="80" cy="105"/>
            </a:xfrm>
            <a:custGeom>
              <a:avLst/>
              <a:gdLst>
                <a:gd name="T0" fmla="*/ 2 w 38"/>
                <a:gd name="T1" fmla="*/ 50 h 50"/>
                <a:gd name="T2" fmla="*/ 0 w 38"/>
                <a:gd name="T3" fmla="*/ 47 h 50"/>
                <a:gd name="T4" fmla="*/ 35 w 38"/>
                <a:gd name="T5" fmla="*/ 1 h 50"/>
                <a:gd name="T6" fmla="*/ 38 w 38"/>
                <a:gd name="T7" fmla="*/ 2 h 50"/>
                <a:gd name="T8" fmla="*/ 36 w 38"/>
                <a:gd name="T9" fmla="*/ 6 h 50"/>
                <a:gd name="T10" fmla="*/ 5 w 38"/>
                <a:gd name="T11" fmla="*/ 47 h 50"/>
                <a:gd name="T12" fmla="*/ 2 w 38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0">
                  <a:moveTo>
                    <a:pt x="2" y="50"/>
                  </a:moveTo>
                  <a:cubicBezTo>
                    <a:pt x="1" y="50"/>
                    <a:pt x="0" y="49"/>
                    <a:pt x="0" y="47"/>
                  </a:cubicBezTo>
                  <a:cubicBezTo>
                    <a:pt x="0" y="25"/>
                    <a:pt x="14" y="7"/>
                    <a:pt x="35" y="1"/>
                  </a:cubicBezTo>
                  <a:cubicBezTo>
                    <a:pt x="36" y="0"/>
                    <a:pt x="38" y="1"/>
                    <a:pt x="38" y="2"/>
                  </a:cubicBezTo>
                  <a:cubicBezTo>
                    <a:pt x="38" y="4"/>
                    <a:pt x="38" y="5"/>
                    <a:pt x="36" y="6"/>
                  </a:cubicBezTo>
                  <a:cubicBezTo>
                    <a:pt x="17" y="11"/>
                    <a:pt x="5" y="28"/>
                    <a:pt x="5" y="47"/>
                  </a:cubicBezTo>
                  <a:cubicBezTo>
                    <a:pt x="5" y="49"/>
                    <a:pt x="4" y="50"/>
                    <a:pt x="2" y="5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4" name="Freeform 37">
              <a:extLst>
                <a:ext uri="{FF2B5EF4-FFF2-40B4-BE49-F238E27FC236}">
                  <a16:creationId xmlns:a16="http://schemas.microsoft.com/office/drawing/2014/main" id="{4AA92598-C8C7-46E5-A1D4-E1B2644864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6" y="1578"/>
              <a:ext cx="36" cy="25"/>
            </a:xfrm>
            <a:custGeom>
              <a:avLst/>
              <a:gdLst>
                <a:gd name="T0" fmla="*/ 8 w 17"/>
                <a:gd name="T1" fmla="*/ 12 h 12"/>
                <a:gd name="T2" fmla="*/ 1 w 17"/>
                <a:gd name="T3" fmla="*/ 4 h 12"/>
                <a:gd name="T4" fmla="*/ 1 w 17"/>
                <a:gd name="T5" fmla="*/ 1 h 12"/>
                <a:gd name="T6" fmla="*/ 5 w 17"/>
                <a:gd name="T7" fmla="*/ 1 h 12"/>
                <a:gd name="T8" fmla="*/ 8 w 17"/>
                <a:gd name="T9" fmla="*/ 5 h 12"/>
                <a:gd name="T10" fmla="*/ 12 w 17"/>
                <a:gd name="T11" fmla="*/ 1 h 12"/>
                <a:gd name="T12" fmla="*/ 16 w 17"/>
                <a:gd name="T13" fmla="*/ 1 h 12"/>
                <a:gd name="T14" fmla="*/ 16 w 17"/>
                <a:gd name="T15" fmla="*/ 4 h 12"/>
                <a:gd name="T16" fmla="*/ 8 w 17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2">
                  <a:moveTo>
                    <a:pt x="8" y="12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0"/>
                    <a:pt x="15" y="0"/>
                    <a:pt x="16" y="1"/>
                  </a:cubicBezTo>
                  <a:cubicBezTo>
                    <a:pt x="17" y="2"/>
                    <a:pt x="17" y="3"/>
                    <a:pt x="16" y="4"/>
                  </a:cubicBezTo>
                  <a:lnTo>
                    <a:pt x="8" y="12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5" name="Freeform 38">
              <a:extLst>
                <a:ext uri="{FF2B5EF4-FFF2-40B4-BE49-F238E27FC236}">
                  <a16:creationId xmlns:a16="http://schemas.microsoft.com/office/drawing/2014/main" id="{47AD3707-D548-4FA0-A1D4-E42E1197F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1" y="1628"/>
              <a:ext cx="102" cy="79"/>
            </a:xfrm>
            <a:custGeom>
              <a:avLst/>
              <a:gdLst>
                <a:gd name="T0" fmla="*/ 47 w 49"/>
                <a:gd name="T1" fmla="*/ 38 h 38"/>
                <a:gd name="T2" fmla="*/ 0 w 49"/>
                <a:gd name="T3" fmla="*/ 3 h 38"/>
                <a:gd name="T4" fmla="*/ 2 w 49"/>
                <a:gd name="T5" fmla="*/ 0 h 38"/>
                <a:gd name="T6" fmla="*/ 5 w 49"/>
                <a:gd name="T7" fmla="*/ 2 h 38"/>
                <a:gd name="T8" fmla="*/ 47 w 49"/>
                <a:gd name="T9" fmla="*/ 33 h 38"/>
                <a:gd name="T10" fmla="*/ 49 w 49"/>
                <a:gd name="T11" fmla="*/ 35 h 38"/>
                <a:gd name="T12" fmla="*/ 47 w 49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8">
                  <a:moveTo>
                    <a:pt x="47" y="38"/>
                  </a:moveTo>
                  <a:cubicBezTo>
                    <a:pt x="25" y="38"/>
                    <a:pt x="7" y="24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3" y="0"/>
                    <a:pt x="4" y="0"/>
                    <a:pt x="5" y="2"/>
                  </a:cubicBezTo>
                  <a:cubicBezTo>
                    <a:pt x="11" y="20"/>
                    <a:pt x="27" y="33"/>
                    <a:pt x="47" y="33"/>
                  </a:cubicBezTo>
                  <a:cubicBezTo>
                    <a:pt x="48" y="33"/>
                    <a:pt x="49" y="34"/>
                    <a:pt x="49" y="35"/>
                  </a:cubicBezTo>
                  <a:cubicBezTo>
                    <a:pt x="49" y="37"/>
                    <a:pt x="48" y="38"/>
                    <a:pt x="47" y="38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D00E9C34-8D1C-46FF-AD3A-203F4B3085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60" y="1684"/>
              <a:ext cx="26" cy="34"/>
            </a:xfrm>
            <a:custGeom>
              <a:avLst/>
              <a:gdLst>
                <a:gd name="T0" fmla="*/ 3 w 12"/>
                <a:gd name="T1" fmla="*/ 16 h 16"/>
                <a:gd name="T2" fmla="*/ 1 w 12"/>
                <a:gd name="T3" fmla="*/ 15 h 16"/>
                <a:gd name="T4" fmla="*/ 1 w 12"/>
                <a:gd name="T5" fmla="*/ 12 h 16"/>
                <a:gd name="T6" fmla="*/ 5 w 12"/>
                <a:gd name="T7" fmla="*/ 8 h 16"/>
                <a:gd name="T8" fmla="*/ 1 w 12"/>
                <a:gd name="T9" fmla="*/ 4 h 16"/>
                <a:gd name="T10" fmla="*/ 1 w 12"/>
                <a:gd name="T11" fmla="*/ 1 h 16"/>
                <a:gd name="T12" fmla="*/ 4 w 12"/>
                <a:gd name="T13" fmla="*/ 1 h 16"/>
                <a:gd name="T14" fmla="*/ 12 w 12"/>
                <a:gd name="T15" fmla="*/ 8 h 16"/>
                <a:gd name="T16" fmla="*/ 4 w 12"/>
                <a:gd name="T17" fmla="*/ 16 h 16"/>
                <a:gd name="T18" fmla="*/ 3 w 12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6">
                  <a:moveTo>
                    <a:pt x="3" y="16"/>
                  </a:moveTo>
                  <a:cubicBezTo>
                    <a:pt x="2" y="16"/>
                    <a:pt x="1" y="16"/>
                    <a:pt x="1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3" y="16"/>
                    <a:pt x="3" y="16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DB7190A0-D6D4-4681-8EC9-EA2ED60E8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9" y="1601"/>
              <a:ext cx="81" cy="104"/>
            </a:xfrm>
            <a:custGeom>
              <a:avLst/>
              <a:gdLst>
                <a:gd name="T0" fmla="*/ 3 w 39"/>
                <a:gd name="T1" fmla="*/ 50 h 50"/>
                <a:gd name="T2" fmla="*/ 1 w 39"/>
                <a:gd name="T3" fmla="*/ 48 h 50"/>
                <a:gd name="T4" fmla="*/ 2 w 39"/>
                <a:gd name="T5" fmla="*/ 45 h 50"/>
                <a:gd name="T6" fmla="*/ 34 w 39"/>
                <a:gd name="T7" fmla="*/ 3 h 50"/>
                <a:gd name="T8" fmla="*/ 36 w 39"/>
                <a:gd name="T9" fmla="*/ 0 h 50"/>
                <a:gd name="T10" fmla="*/ 39 w 39"/>
                <a:gd name="T11" fmla="*/ 3 h 50"/>
                <a:gd name="T12" fmla="*/ 4 w 39"/>
                <a:gd name="T13" fmla="*/ 50 h 50"/>
                <a:gd name="T14" fmla="*/ 3 w 39"/>
                <a:gd name="T1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0">
                  <a:moveTo>
                    <a:pt x="3" y="50"/>
                  </a:moveTo>
                  <a:cubicBezTo>
                    <a:pt x="2" y="50"/>
                    <a:pt x="1" y="49"/>
                    <a:pt x="1" y="48"/>
                  </a:cubicBezTo>
                  <a:cubicBezTo>
                    <a:pt x="0" y="47"/>
                    <a:pt x="1" y="45"/>
                    <a:pt x="2" y="45"/>
                  </a:cubicBezTo>
                  <a:cubicBezTo>
                    <a:pt x="21" y="39"/>
                    <a:pt x="34" y="23"/>
                    <a:pt x="34" y="3"/>
                  </a:cubicBezTo>
                  <a:cubicBezTo>
                    <a:pt x="34" y="1"/>
                    <a:pt x="35" y="0"/>
                    <a:pt x="36" y="0"/>
                  </a:cubicBezTo>
                  <a:cubicBezTo>
                    <a:pt x="38" y="0"/>
                    <a:pt x="39" y="1"/>
                    <a:pt x="39" y="3"/>
                  </a:cubicBezTo>
                  <a:cubicBezTo>
                    <a:pt x="39" y="25"/>
                    <a:pt x="25" y="43"/>
                    <a:pt x="4" y="50"/>
                  </a:cubicBezTo>
                  <a:cubicBezTo>
                    <a:pt x="4" y="50"/>
                    <a:pt x="3" y="50"/>
                    <a:pt x="3" y="50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F057C7AA-8625-44E4-AE15-5A3AABA189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7" y="1599"/>
              <a:ext cx="36" cy="27"/>
            </a:xfrm>
            <a:custGeom>
              <a:avLst/>
              <a:gdLst>
                <a:gd name="T0" fmla="*/ 3 w 17"/>
                <a:gd name="T1" fmla="*/ 12 h 13"/>
                <a:gd name="T2" fmla="*/ 1 w 17"/>
                <a:gd name="T3" fmla="*/ 12 h 13"/>
                <a:gd name="T4" fmla="*/ 1 w 17"/>
                <a:gd name="T5" fmla="*/ 8 h 13"/>
                <a:gd name="T6" fmla="*/ 8 w 17"/>
                <a:gd name="T7" fmla="*/ 0 h 13"/>
                <a:gd name="T8" fmla="*/ 16 w 17"/>
                <a:gd name="T9" fmla="*/ 8 h 13"/>
                <a:gd name="T10" fmla="*/ 16 w 17"/>
                <a:gd name="T11" fmla="*/ 12 h 13"/>
                <a:gd name="T12" fmla="*/ 12 w 17"/>
                <a:gd name="T13" fmla="*/ 11 h 13"/>
                <a:gd name="T14" fmla="*/ 8 w 17"/>
                <a:gd name="T15" fmla="*/ 7 h 13"/>
                <a:gd name="T16" fmla="*/ 5 w 17"/>
                <a:gd name="T17" fmla="*/ 11 h 13"/>
                <a:gd name="T18" fmla="*/ 3 w 17"/>
                <a:gd name="T1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3">
                  <a:moveTo>
                    <a:pt x="3" y="12"/>
                  </a:moveTo>
                  <a:cubicBezTo>
                    <a:pt x="2" y="12"/>
                    <a:pt x="2" y="12"/>
                    <a:pt x="1" y="12"/>
                  </a:cubicBezTo>
                  <a:cubicBezTo>
                    <a:pt x="0" y="11"/>
                    <a:pt x="0" y="9"/>
                    <a:pt x="1" y="8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9"/>
                    <a:pt x="17" y="11"/>
                    <a:pt x="16" y="12"/>
                  </a:cubicBezTo>
                  <a:cubicBezTo>
                    <a:pt x="15" y="13"/>
                    <a:pt x="13" y="13"/>
                    <a:pt x="12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3" y="12"/>
                    <a:pt x="3" y="12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2016827B-7C2E-4C00-BA60-2AA7DE917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3" y="1496"/>
              <a:ext cx="107" cy="82"/>
            </a:xfrm>
            <a:custGeom>
              <a:avLst/>
              <a:gdLst>
                <a:gd name="T0" fmla="*/ 48 w 51"/>
                <a:gd name="T1" fmla="*/ 39 h 39"/>
                <a:gd name="T2" fmla="*/ 45 w 51"/>
                <a:gd name="T3" fmla="*/ 37 h 39"/>
                <a:gd name="T4" fmla="*/ 3 w 51"/>
                <a:gd name="T5" fmla="*/ 5 h 39"/>
                <a:gd name="T6" fmla="*/ 0 w 51"/>
                <a:gd name="T7" fmla="*/ 2 h 39"/>
                <a:gd name="T8" fmla="*/ 3 w 51"/>
                <a:gd name="T9" fmla="*/ 0 h 39"/>
                <a:gd name="T10" fmla="*/ 50 w 51"/>
                <a:gd name="T11" fmla="*/ 36 h 39"/>
                <a:gd name="T12" fmla="*/ 48 w 51"/>
                <a:gd name="T13" fmla="*/ 39 h 39"/>
                <a:gd name="T14" fmla="*/ 48 w 51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39">
                  <a:moveTo>
                    <a:pt x="48" y="39"/>
                  </a:moveTo>
                  <a:cubicBezTo>
                    <a:pt x="47" y="39"/>
                    <a:pt x="46" y="38"/>
                    <a:pt x="45" y="37"/>
                  </a:cubicBezTo>
                  <a:cubicBezTo>
                    <a:pt x="40" y="17"/>
                    <a:pt x="23" y="5"/>
                    <a:pt x="3" y="5"/>
                  </a:cubicBezTo>
                  <a:cubicBezTo>
                    <a:pt x="2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6" y="0"/>
                    <a:pt x="44" y="14"/>
                    <a:pt x="50" y="36"/>
                  </a:cubicBezTo>
                  <a:cubicBezTo>
                    <a:pt x="51" y="37"/>
                    <a:pt x="50" y="39"/>
                    <a:pt x="48" y="39"/>
                  </a:cubicBezTo>
                  <a:cubicBezTo>
                    <a:pt x="48" y="39"/>
                    <a:pt x="48" y="39"/>
                    <a:pt x="48" y="39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0" name="Freeform 43">
              <a:extLst>
                <a:ext uri="{FF2B5EF4-FFF2-40B4-BE49-F238E27FC236}">
                  <a16:creationId xmlns:a16="http://schemas.microsoft.com/office/drawing/2014/main" id="{332B9B83-18E1-42EE-AA29-62466FE183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1" y="1483"/>
              <a:ext cx="28" cy="34"/>
            </a:xfrm>
            <a:custGeom>
              <a:avLst/>
              <a:gdLst>
                <a:gd name="T0" fmla="*/ 10 w 13"/>
                <a:gd name="T1" fmla="*/ 16 h 16"/>
                <a:gd name="T2" fmla="*/ 8 w 13"/>
                <a:gd name="T3" fmla="*/ 16 h 16"/>
                <a:gd name="T4" fmla="*/ 0 w 13"/>
                <a:gd name="T5" fmla="*/ 8 h 16"/>
                <a:gd name="T6" fmla="*/ 8 w 13"/>
                <a:gd name="T7" fmla="*/ 1 h 16"/>
                <a:gd name="T8" fmla="*/ 12 w 13"/>
                <a:gd name="T9" fmla="*/ 1 h 16"/>
                <a:gd name="T10" fmla="*/ 12 w 13"/>
                <a:gd name="T11" fmla="*/ 4 h 16"/>
                <a:gd name="T12" fmla="*/ 8 w 13"/>
                <a:gd name="T13" fmla="*/ 8 h 16"/>
                <a:gd name="T14" fmla="*/ 12 w 13"/>
                <a:gd name="T15" fmla="*/ 12 h 16"/>
                <a:gd name="T16" fmla="*/ 12 w 13"/>
                <a:gd name="T17" fmla="*/ 15 h 16"/>
                <a:gd name="T18" fmla="*/ 10 w 13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6">
                  <a:moveTo>
                    <a:pt x="10" y="16"/>
                  </a:moveTo>
                  <a:cubicBezTo>
                    <a:pt x="9" y="16"/>
                    <a:pt x="9" y="16"/>
                    <a:pt x="8" y="1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3" y="2"/>
                    <a:pt x="13" y="3"/>
                    <a:pt x="12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3"/>
                    <a:pt x="13" y="14"/>
                    <a:pt x="12" y="15"/>
                  </a:cubicBezTo>
                  <a:cubicBezTo>
                    <a:pt x="11" y="16"/>
                    <a:pt x="11" y="16"/>
                    <a:pt x="10" y="16"/>
                  </a:cubicBezTo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73" name="Freeform 47">
            <a:extLst>
              <a:ext uri="{FF2B5EF4-FFF2-40B4-BE49-F238E27FC236}">
                <a16:creationId xmlns:a16="http://schemas.microsoft.com/office/drawing/2014/main" id="{DB46AD9B-DB9F-42B0-A23F-1EB2A7BFF9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367338" y="2462213"/>
            <a:ext cx="330200" cy="161925"/>
          </a:xfrm>
          <a:custGeom>
            <a:avLst/>
            <a:gdLst>
              <a:gd name="T0" fmla="*/ 87 w 99"/>
              <a:gd name="T1" fmla="*/ 36 h 47"/>
              <a:gd name="T2" fmla="*/ 75 w 99"/>
              <a:gd name="T3" fmla="*/ 41 h 47"/>
              <a:gd name="T4" fmla="*/ 52 w 99"/>
              <a:gd name="T5" fmla="*/ 41 h 47"/>
              <a:gd name="T6" fmla="*/ 52 w 99"/>
              <a:gd name="T7" fmla="*/ 6 h 47"/>
              <a:gd name="T8" fmla="*/ 75 w 99"/>
              <a:gd name="T9" fmla="*/ 6 h 47"/>
              <a:gd name="T10" fmla="*/ 93 w 99"/>
              <a:gd name="T11" fmla="*/ 23 h 47"/>
              <a:gd name="T12" fmla="*/ 87 w 99"/>
              <a:gd name="T13" fmla="*/ 36 h 47"/>
              <a:gd name="T14" fmla="*/ 46 w 99"/>
              <a:gd name="T15" fmla="*/ 41 h 47"/>
              <a:gd name="T16" fmla="*/ 23 w 99"/>
              <a:gd name="T17" fmla="*/ 41 h 47"/>
              <a:gd name="T18" fmla="*/ 6 w 99"/>
              <a:gd name="T19" fmla="*/ 23 h 47"/>
              <a:gd name="T20" fmla="*/ 11 w 99"/>
              <a:gd name="T21" fmla="*/ 11 h 47"/>
              <a:gd name="T22" fmla="*/ 23 w 99"/>
              <a:gd name="T23" fmla="*/ 6 h 47"/>
              <a:gd name="T24" fmla="*/ 46 w 99"/>
              <a:gd name="T25" fmla="*/ 6 h 47"/>
              <a:gd name="T26" fmla="*/ 46 w 99"/>
              <a:gd name="T27" fmla="*/ 41 h 47"/>
              <a:gd name="T28" fmla="*/ 75 w 99"/>
              <a:gd name="T29" fmla="*/ 0 h 47"/>
              <a:gd name="T30" fmla="*/ 49 w 99"/>
              <a:gd name="T31" fmla="*/ 0 h 47"/>
              <a:gd name="T32" fmla="*/ 23 w 99"/>
              <a:gd name="T33" fmla="*/ 0 h 47"/>
              <a:gd name="T34" fmla="*/ 7 w 99"/>
              <a:gd name="T35" fmla="*/ 7 h 47"/>
              <a:gd name="T36" fmla="*/ 0 w 99"/>
              <a:gd name="T37" fmla="*/ 23 h 47"/>
              <a:gd name="T38" fmla="*/ 23 w 99"/>
              <a:gd name="T39" fmla="*/ 47 h 47"/>
              <a:gd name="T40" fmla="*/ 49 w 99"/>
              <a:gd name="T41" fmla="*/ 47 h 47"/>
              <a:gd name="T42" fmla="*/ 75 w 99"/>
              <a:gd name="T43" fmla="*/ 47 h 47"/>
              <a:gd name="T44" fmla="*/ 92 w 99"/>
              <a:gd name="T45" fmla="*/ 40 h 47"/>
              <a:gd name="T46" fmla="*/ 99 w 99"/>
              <a:gd name="T47" fmla="*/ 23 h 47"/>
              <a:gd name="T48" fmla="*/ 75 w 99"/>
              <a:gd name="T49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9" h="47">
                <a:moveTo>
                  <a:pt x="87" y="36"/>
                </a:moveTo>
                <a:cubicBezTo>
                  <a:pt x="84" y="39"/>
                  <a:pt x="80" y="41"/>
                  <a:pt x="75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6"/>
                  <a:pt x="52" y="6"/>
                  <a:pt x="52" y="6"/>
                </a:cubicBezTo>
                <a:cubicBezTo>
                  <a:pt x="75" y="6"/>
                  <a:pt x="75" y="6"/>
                  <a:pt x="75" y="6"/>
                </a:cubicBezTo>
                <a:cubicBezTo>
                  <a:pt x="85" y="6"/>
                  <a:pt x="93" y="14"/>
                  <a:pt x="93" y="23"/>
                </a:cubicBezTo>
                <a:cubicBezTo>
                  <a:pt x="93" y="28"/>
                  <a:pt x="91" y="32"/>
                  <a:pt x="87" y="36"/>
                </a:cubicBezTo>
                <a:moveTo>
                  <a:pt x="46" y="41"/>
                </a:moveTo>
                <a:cubicBezTo>
                  <a:pt x="23" y="41"/>
                  <a:pt x="23" y="41"/>
                  <a:pt x="23" y="41"/>
                </a:cubicBezTo>
                <a:cubicBezTo>
                  <a:pt x="14" y="41"/>
                  <a:pt x="6" y="33"/>
                  <a:pt x="6" y="23"/>
                </a:cubicBezTo>
                <a:cubicBezTo>
                  <a:pt x="6" y="19"/>
                  <a:pt x="8" y="14"/>
                  <a:pt x="11" y="11"/>
                </a:cubicBezTo>
                <a:cubicBezTo>
                  <a:pt x="14" y="8"/>
                  <a:pt x="19" y="6"/>
                  <a:pt x="23" y="6"/>
                </a:cubicBezTo>
                <a:cubicBezTo>
                  <a:pt x="46" y="6"/>
                  <a:pt x="46" y="6"/>
                  <a:pt x="46" y="6"/>
                </a:cubicBezTo>
                <a:lnTo>
                  <a:pt x="46" y="41"/>
                </a:lnTo>
                <a:close/>
                <a:moveTo>
                  <a:pt x="75" y="0"/>
                </a:moveTo>
                <a:cubicBezTo>
                  <a:pt x="49" y="0"/>
                  <a:pt x="49" y="0"/>
                  <a:pt x="49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7" y="0"/>
                  <a:pt x="11" y="2"/>
                  <a:pt x="7" y="7"/>
                </a:cubicBezTo>
                <a:cubicBezTo>
                  <a:pt x="2" y="11"/>
                  <a:pt x="0" y="17"/>
                  <a:pt x="0" y="23"/>
                </a:cubicBezTo>
                <a:cubicBezTo>
                  <a:pt x="0" y="36"/>
                  <a:pt x="10" y="47"/>
                  <a:pt x="23" y="47"/>
                </a:cubicBezTo>
                <a:cubicBezTo>
                  <a:pt x="49" y="47"/>
                  <a:pt x="49" y="47"/>
                  <a:pt x="49" y="47"/>
                </a:cubicBezTo>
                <a:cubicBezTo>
                  <a:pt x="75" y="47"/>
                  <a:pt x="75" y="47"/>
                  <a:pt x="75" y="47"/>
                </a:cubicBezTo>
                <a:cubicBezTo>
                  <a:pt x="82" y="47"/>
                  <a:pt x="87" y="44"/>
                  <a:pt x="92" y="40"/>
                </a:cubicBezTo>
                <a:cubicBezTo>
                  <a:pt x="96" y="35"/>
                  <a:pt x="99" y="30"/>
                  <a:pt x="99" y="23"/>
                </a:cubicBezTo>
                <a:cubicBezTo>
                  <a:pt x="99" y="10"/>
                  <a:pt x="88" y="0"/>
                  <a:pt x="75" y="0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6" name="Freeform 51">
            <a:extLst>
              <a:ext uri="{FF2B5EF4-FFF2-40B4-BE49-F238E27FC236}">
                <a16:creationId xmlns:a16="http://schemas.microsoft.com/office/drawing/2014/main" id="{6CCDA855-8220-4242-87CD-B80EDBADDE9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173788" y="2365375"/>
            <a:ext cx="212725" cy="361950"/>
          </a:xfrm>
          <a:custGeom>
            <a:avLst/>
            <a:gdLst>
              <a:gd name="T0" fmla="*/ 17 w 63"/>
              <a:gd name="T1" fmla="*/ 106 h 109"/>
              <a:gd name="T2" fmla="*/ 17 w 63"/>
              <a:gd name="T3" fmla="*/ 109 h 109"/>
              <a:gd name="T4" fmla="*/ 47 w 63"/>
              <a:gd name="T5" fmla="*/ 107 h 109"/>
              <a:gd name="T6" fmla="*/ 15 w 63"/>
              <a:gd name="T7" fmla="*/ 55 h 109"/>
              <a:gd name="T8" fmla="*/ 47 w 63"/>
              <a:gd name="T9" fmla="*/ 57 h 109"/>
              <a:gd name="T10" fmla="*/ 47 w 63"/>
              <a:gd name="T11" fmla="*/ 54 h 109"/>
              <a:gd name="T12" fmla="*/ 15 w 63"/>
              <a:gd name="T13" fmla="*/ 55 h 109"/>
              <a:gd name="T14" fmla="*/ 42 w 63"/>
              <a:gd name="T15" fmla="*/ 44 h 109"/>
              <a:gd name="T16" fmla="*/ 23 w 63"/>
              <a:gd name="T17" fmla="*/ 43 h 109"/>
              <a:gd name="T18" fmla="*/ 23 w 63"/>
              <a:gd name="T19" fmla="*/ 46 h 109"/>
              <a:gd name="T20" fmla="*/ 40 w 63"/>
              <a:gd name="T21" fmla="*/ 99 h 109"/>
              <a:gd name="T22" fmla="*/ 40 w 63"/>
              <a:gd name="T23" fmla="*/ 96 h 109"/>
              <a:gd name="T24" fmla="*/ 21 w 63"/>
              <a:gd name="T25" fmla="*/ 97 h 109"/>
              <a:gd name="T26" fmla="*/ 40 w 63"/>
              <a:gd name="T27" fmla="*/ 99 h 109"/>
              <a:gd name="T28" fmla="*/ 46 w 63"/>
              <a:gd name="T29" fmla="*/ 3 h 109"/>
              <a:gd name="T30" fmla="*/ 46 w 63"/>
              <a:gd name="T31" fmla="*/ 0 h 109"/>
              <a:gd name="T32" fmla="*/ 16 w 63"/>
              <a:gd name="T33" fmla="*/ 2 h 109"/>
              <a:gd name="T34" fmla="*/ 23 w 63"/>
              <a:gd name="T35" fmla="*/ 65 h 109"/>
              <a:gd name="T36" fmla="*/ 23 w 63"/>
              <a:gd name="T37" fmla="*/ 68 h 109"/>
              <a:gd name="T38" fmla="*/ 42 w 63"/>
              <a:gd name="T39" fmla="*/ 66 h 109"/>
              <a:gd name="T40" fmla="*/ 23 w 63"/>
              <a:gd name="T41" fmla="*/ 65 h 109"/>
              <a:gd name="T42" fmla="*/ 21 w 63"/>
              <a:gd name="T43" fmla="*/ 12 h 109"/>
              <a:gd name="T44" fmla="*/ 40 w 63"/>
              <a:gd name="T45" fmla="*/ 14 h 109"/>
              <a:gd name="T46" fmla="*/ 40 w 63"/>
              <a:gd name="T47" fmla="*/ 11 h 109"/>
              <a:gd name="T48" fmla="*/ 34 w 63"/>
              <a:gd name="T49" fmla="*/ 27 h 109"/>
              <a:gd name="T50" fmla="*/ 3 w 63"/>
              <a:gd name="T51" fmla="*/ 0 h 109"/>
              <a:gd name="T52" fmla="*/ 0 w 63"/>
              <a:gd name="T53" fmla="*/ 3 h 109"/>
              <a:gd name="T54" fmla="*/ 57 w 63"/>
              <a:gd name="T55" fmla="*/ 54 h 109"/>
              <a:gd name="T56" fmla="*/ 57 w 63"/>
              <a:gd name="T57" fmla="*/ 54 h 109"/>
              <a:gd name="T58" fmla="*/ 51 w 63"/>
              <a:gd name="T59" fmla="*/ 77 h 109"/>
              <a:gd name="T60" fmla="*/ 63 w 63"/>
              <a:gd name="T61" fmla="*/ 54 h 109"/>
              <a:gd name="T62" fmla="*/ 50 w 63"/>
              <a:gd name="T63" fmla="*/ 25 h 109"/>
              <a:gd name="T64" fmla="*/ 60 w 63"/>
              <a:gd name="T65" fmla="*/ 0 h 109"/>
              <a:gd name="T66" fmla="*/ 57 w 63"/>
              <a:gd name="T67" fmla="*/ 3 h 109"/>
              <a:gd name="T68" fmla="*/ 50 w 63"/>
              <a:gd name="T69" fmla="*/ 25 h 109"/>
              <a:gd name="T70" fmla="*/ 6 w 63"/>
              <a:gd name="T71" fmla="*/ 54 h 109"/>
              <a:gd name="T72" fmla="*/ 20 w 63"/>
              <a:gd name="T73" fmla="*/ 36 h 109"/>
              <a:gd name="T74" fmla="*/ 0 w 63"/>
              <a:gd name="T75" fmla="*/ 54 h 109"/>
              <a:gd name="T76" fmla="*/ 0 w 63"/>
              <a:gd name="T77" fmla="*/ 54 h 109"/>
              <a:gd name="T78" fmla="*/ 57 w 63"/>
              <a:gd name="T79" fmla="*/ 106 h 109"/>
              <a:gd name="T80" fmla="*/ 63 w 63"/>
              <a:gd name="T81" fmla="*/ 106 h 109"/>
              <a:gd name="T82" fmla="*/ 13 w 63"/>
              <a:gd name="T83" fmla="*/ 85 h 109"/>
              <a:gd name="T84" fmla="*/ 3 w 63"/>
              <a:gd name="T85" fmla="*/ 109 h 109"/>
              <a:gd name="T86" fmla="*/ 20 w 63"/>
              <a:gd name="T87" fmla="*/ 88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" h="109">
                <a:moveTo>
                  <a:pt x="46" y="106"/>
                </a:moveTo>
                <a:cubicBezTo>
                  <a:pt x="17" y="106"/>
                  <a:pt x="17" y="106"/>
                  <a:pt x="17" y="106"/>
                </a:cubicBezTo>
                <a:cubicBezTo>
                  <a:pt x="16" y="106"/>
                  <a:pt x="16" y="106"/>
                  <a:pt x="16" y="107"/>
                </a:cubicBezTo>
                <a:cubicBezTo>
                  <a:pt x="16" y="108"/>
                  <a:pt x="16" y="109"/>
                  <a:pt x="17" y="109"/>
                </a:cubicBezTo>
                <a:cubicBezTo>
                  <a:pt x="46" y="109"/>
                  <a:pt x="46" y="109"/>
                  <a:pt x="46" y="109"/>
                </a:cubicBezTo>
                <a:cubicBezTo>
                  <a:pt x="46" y="109"/>
                  <a:pt x="47" y="108"/>
                  <a:pt x="47" y="107"/>
                </a:cubicBezTo>
                <a:cubicBezTo>
                  <a:pt x="47" y="106"/>
                  <a:pt x="46" y="106"/>
                  <a:pt x="46" y="106"/>
                </a:cubicBezTo>
                <a:moveTo>
                  <a:pt x="15" y="55"/>
                </a:moveTo>
                <a:cubicBezTo>
                  <a:pt x="15" y="56"/>
                  <a:pt x="15" y="57"/>
                  <a:pt x="16" y="57"/>
                </a:cubicBezTo>
                <a:cubicBezTo>
                  <a:pt x="47" y="57"/>
                  <a:pt x="47" y="57"/>
                  <a:pt x="47" y="57"/>
                </a:cubicBezTo>
                <a:cubicBezTo>
                  <a:pt x="48" y="57"/>
                  <a:pt x="48" y="56"/>
                  <a:pt x="48" y="55"/>
                </a:cubicBezTo>
                <a:cubicBezTo>
                  <a:pt x="48" y="55"/>
                  <a:pt x="48" y="54"/>
                  <a:pt x="47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5" y="54"/>
                  <a:pt x="15" y="55"/>
                  <a:pt x="15" y="55"/>
                </a:cubicBezTo>
                <a:moveTo>
                  <a:pt x="40" y="46"/>
                </a:moveTo>
                <a:cubicBezTo>
                  <a:pt x="41" y="46"/>
                  <a:pt x="42" y="45"/>
                  <a:pt x="42" y="44"/>
                </a:cubicBezTo>
                <a:cubicBezTo>
                  <a:pt x="42" y="44"/>
                  <a:pt x="41" y="43"/>
                  <a:pt x="40" y="43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3"/>
                  <a:pt x="21" y="44"/>
                  <a:pt x="21" y="44"/>
                </a:cubicBezTo>
                <a:cubicBezTo>
                  <a:pt x="21" y="45"/>
                  <a:pt x="22" y="46"/>
                  <a:pt x="23" y="46"/>
                </a:cubicBezTo>
                <a:lnTo>
                  <a:pt x="40" y="46"/>
                </a:lnTo>
                <a:close/>
                <a:moveTo>
                  <a:pt x="40" y="99"/>
                </a:moveTo>
                <a:cubicBezTo>
                  <a:pt x="41" y="99"/>
                  <a:pt x="42" y="98"/>
                  <a:pt x="42" y="97"/>
                </a:cubicBezTo>
                <a:cubicBezTo>
                  <a:pt x="42" y="96"/>
                  <a:pt x="41" y="96"/>
                  <a:pt x="40" y="96"/>
                </a:cubicBezTo>
                <a:cubicBezTo>
                  <a:pt x="23" y="96"/>
                  <a:pt x="23" y="96"/>
                  <a:pt x="23" y="96"/>
                </a:cubicBezTo>
                <a:cubicBezTo>
                  <a:pt x="22" y="96"/>
                  <a:pt x="21" y="96"/>
                  <a:pt x="21" y="97"/>
                </a:cubicBezTo>
                <a:cubicBezTo>
                  <a:pt x="21" y="98"/>
                  <a:pt x="22" y="99"/>
                  <a:pt x="23" y="99"/>
                </a:cubicBezTo>
                <a:lnTo>
                  <a:pt x="40" y="99"/>
                </a:lnTo>
                <a:close/>
                <a:moveTo>
                  <a:pt x="17" y="3"/>
                </a:moveTo>
                <a:cubicBezTo>
                  <a:pt x="46" y="3"/>
                  <a:pt x="46" y="3"/>
                  <a:pt x="46" y="3"/>
                </a:cubicBezTo>
                <a:cubicBezTo>
                  <a:pt x="46" y="3"/>
                  <a:pt x="47" y="3"/>
                  <a:pt x="47" y="2"/>
                </a:cubicBezTo>
                <a:cubicBezTo>
                  <a:pt x="47" y="1"/>
                  <a:pt x="46" y="0"/>
                  <a:pt x="46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6" y="1"/>
                  <a:pt x="16" y="2"/>
                </a:cubicBezTo>
                <a:cubicBezTo>
                  <a:pt x="16" y="3"/>
                  <a:pt x="16" y="3"/>
                  <a:pt x="17" y="3"/>
                </a:cubicBezTo>
                <a:moveTo>
                  <a:pt x="23" y="65"/>
                </a:moveTo>
                <a:cubicBezTo>
                  <a:pt x="22" y="65"/>
                  <a:pt x="21" y="66"/>
                  <a:pt x="21" y="66"/>
                </a:cubicBezTo>
                <a:cubicBezTo>
                  <a:pt x="21" y="67"/>
                  <a:pt x="22" y="68"/>
                  <a:pt x="23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1" y="68"/>
                  <a:pt x="42" y="67"/>
                  <a:pt x="42" y="66"/>
                </a:cubicBezTo>
                <a:cubicBezTo>
                  <a:pt x="42" y="66"/>
                  <a:pt x="41" y="65"/>
                  <a:pt x="40" y="65"/>
                </a:cubicBezTo>
                <a:lnTo>
                  <a:pt x="23" y="65"/>
                </a:lnTo>
                <a:close/>
                <a:moveTo>
                  <a:pt x="23" y="11"/>
                </a:moveTo>
                <a:cubicBezTo>
                  <a:pt x="22" y="11"/>
                  <a:pt x="21" y="11"/>
                  <a:pt x="21" y="12"/>
                </a:cubicBezTo>
                <a:cubicBezTo>
                  <a:pt x="21" y="13"/>
                  <a:pt x="22" y="14"/>
                  <a:pt x="23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41" y="14"/>
                  <a:pt x="42" y="13"/>
                  <a:pt x="42" y="12"/>
                </a:cubicBezTo>
                <a:cubicBezTo>
                  <a:pt x="42" y="11"/>
                  <a:pt x="41" y="11"/>
                  <a:pt x="40" y="11"/>
                </a:cubicBezTo>
                <a:lnTo>
                  <a:pt x="23" y="11"/>
                </a:lnTo>
                <a:close/>
                <a:moveTo>
                  <a:pt x="34" y="27"/>
                </a:moveTo>
                <a:cubicBezTo>
                  <a:pt x="6" y="22"/>
                  <a:pt x="6" y="4"/>
                  <a:pt x="6" y="3"/>
                </a:cubicBezTo>
                <a:cubicBezTo>
                  <a:pt x="6" y="1"/>
                  <a:pt x="4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3"/>
                  <a:pt x="0" y="26"/>
                  <a:pt x="33" y="33"/>
                </a:cubicBezTo>
                <a:cubicBezTo>
                  <a:pt x="47" y="35"/>
                  <a:pt x="57" y="44"/>
                  <a:pt x="57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9"/>
                  <a:pt x="57" y="68"/>
                  <a:pt x="44" y="74"/>
                </a:cubicBezTo>
                <a:cubicBezTo>
                  <a:pt x="46" y="75"/>
                  <a:pt x="48" y="76"/>
                  <a:pt x="51" y="77"/>
                </a:cubicBezTo>
                <a:cubicBezTo>
                  <a:pt x="63" y="70"/>
                  <a:pt x="63" y="59"/>
                  <a:pt x="63" y="54"/>
                </a:cubicBezTo>
                <a:cubicBezTo>
                  <a:pt x="63" y="54"/>
                  <a:pt x="63" y="54"/>
                  <a:pt x="63" y="54"/>
                </a:cubicBezTo>
                <a:cubicBezTo>
                  <a:pt x="63" y="41"/>
                  <a:pt x="51" y="30"/>
                  <a:pt x="34" y="27"/>
                </a:cubicBezTo>
                <a:moveTo>
                  <a:pt x="50" y="25"/>
                </a:moveTo>
                <a:cubicBezTo>
                  <a:pt x="63" y="16"/>
                  <a:pt x="63" y="3"/>
                  <a:pt x="63" y="3"/>
                </a:cubicBezTo>
                <a:cubicBezTo>
                  <a:pt x="63" y="1"/>
                  <a:pt x="62" y="0"/>
                  <a:pt x="6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8" y="0"/>
                  <a:pt x="57" y="1"/>
                  <a:pt x="57" y="3"/>
                </a:cubicBezTo>
                <a:cubicBezTo>
                  <a:pt x="57" y="4"/>
                  <a:pt x="57" y="15"/>
                  <a:pt x="43" y="22"/>
                </a:cubicBezTo>
                <a:cubicBezTo>
                  <a:pt x="45" y="23"/>
                  <a:pt x="48" y="24"/>
                  <a:pt x="50" y="25"/>
                </a:cubicBezTo>
                <a:moveTo>
                  <a:pt x="34" y="79"/>
                </a:moveTo>
                <a:cubicBezTo>
                  <a:pt x="6" y="74"/>
                  <a:pt x="6" y="61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47"/>
                  <a:pt x="11" y="40"/>
                  <a:pt x="20" y="36"/>
                </a:cubicBezTo>
                <a:cubicBezTo>
                  <a:pt x="17" y="35"/>
                  <a:pt x="15" y="34"/>
                  <a:pt x="13" y="33"/>
                </a:cubicBezTo>
                <a:cubicBezTo>
                  <a:pt x="5" y="38"/>
                  <a:pt x="0" y="46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1"/>
                  <a:pt x="0" y="79"/>
                  <a:pt x="33" y="85"/>
                </a:cubicBezTo>
                <a:cubicBezTo>
                  <a:pt x="47" y="88"/>
                  <a:pt x="57" y="96"/>
                  <a:pt x="57" y="106"/>
                </a:cubicBezTo>
                <a:cubicBezTo>
                  <a:pt x="57" y="107"/>
                  <a:pt x="58" y="109"/>
                  <a:pt x="60" y="109"/>
                </a:cubicBezTo>
                <a:cubicBezTo>
                  <a:pt x="62" y="109"/>
                  <a:pt x="63" y="107"/>
                  <a:pt x="63" y="106"/>
                </a:cubicBezTo>
                <a:cubicBezTo>
                  <a:pt x="63" y="93"/>
                  <a:pt x="51" y="82"/>
                  <a:pt x="34" y="79"/>
                </a:cubicBezTo>
                <a:moveTo>
                  <a:pt x="13" y="85"/>
                </a:moveTo>
                <a:cubicBezTo>
                  <a:pt x="5" y="90"/>
                  <a:pt x="0" y="98"/>
                  <a:pt x="0" y="106"/>
                </a:cubicBezTo>
                <a:cubicBezTo>
                  <a:pt x="0" y="107"/>
                  <a:pt x="1" y="109"/>
                  <a:pt x="3" y="109"/>
                </a:cubicBezTo>
                <a:cubicBezTo>
                  <a:pt x="4" y="109"/>
                  <a:pt x="6" y="107"/>
                  <a:pt x="6" y="106"/>
                </a:cubicBezTo>
                <a:cubicBezTo>
                  <a:pt x="6" y="99"/>
                  <a:pt x="11" y="92"/>
                  <a:pt x="20" y="88"/>
                </a:cubicBezTo>
                <a:cubicBezTo>
                  <a:pt x="17" y="87"/>
                  <a:pt x="15" y="86"/>
                  <a:pt x="13" y="85"/>
                </a:cubicBezTo>
              </a:path>
            </a:pathLst>
          </a:custGeom>
          <a:solidFill>
            <a:srgbClr val="E306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77" name="Group 54">
            <a:extLst>
              <a:ext uri="{FF2B5EF4-FFF2-40B4-BE49-F238E27FC236}">
                <a16:creationId xmlns:a16="http://schemas.microsoft.com/office/drawing/2014/main" id="{E5C305A6-42DD-4DEF-83E7-3FB31D8FB1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778625" y="2332038"/>
            <a:ext cx="444500" cy="442912"/>
            <a:chOff x="4270" y="1469"/>
            <a:chExt cx="280" cy="279"/>
          </a:xfrm>
        </p:grpSpPr>
        <p:sp>
          <p:nvSpPr>
            <p:cNvPr id="79" name="Freeform 55">
              <a:extLst>
                <a:ext uri="{FF2B5EF4-FFF2-40B4-BE49-F238E27FC236}">
                  <a16:creationId xmlns:a16="http://schemas.microsoft.com/office/drawing/2014/main" id="{B46100CD-9C3F-4D08-B930-3E10D08F1A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70" y="1469"/>
              <a:ext cx="280" cy="279"/>
            </a:xfrm>
            <a:custGeom>
              <a:avLst/>
              <a:gdLst>
                <a:gd name="T0" fmla="*/ 37 w 134"/>
                <a:gd name="T1" fmla="*/ 46 h 134"/>
                <a:gd name="T2" fmla="*/ 45 w 134"/>
                <a:gd name="T3" fmla="*/ 35 h 134"/>
                <a:gd name="T4" fmla="*/ 45 w 134"/>
                <a:gd name="T5" fmla="*/ 38 h 134"/>
                <a:gd name="T6" fmla="*/ 26 w 134"/>
                <a:gd name="T7" fmla="*/ 23 h 134"/>
                <a:gd name="T8" fmla="*/ 26 w 134"/>
                <a:gd name="T9" fmla="*/ 19 h 134"/>
                <a:gd name="T10" fmla="*/ 37 w 134"/>
                <a:gd name="T11" fmla="*/ 31 h 134"/>
                <a:gd name="T12" fmla="*/ 18 w 134"/>
                <a:gd name="T13" fmla="*/ 27 h 134"/>
                <a:gd name="T14" fmla="*/ 22 w 134"/>
                <a:gd name="T15" fmla="*/ 27 h 134"/>
                <a:gd name="T16" fmla="*/ 26 w 134"/>
                <a:gd name="T17" fmla="*/ 38 h 134"/>
                <a:gd name="T18" fmla="*/ 26 w 134"/>
                <a:gd name="T19" fmla="*/ 35 h 134"/>
                <a:gd name="T20" fmla="*/ 103 w 134"/>
                <a:gd name="T21" fmla="*/ 112 h 134"/>
                <a:gd name="T22" fmla="*/ 96 w 134"/>
                <a:gd name="T23" fmla="*/ 93 h 134"/>
                <a:gd name="T24" fmla="*/ 96 w 134"/>
                <a:gd name="T25" fmla="*/ 89 h 134"/>
                <a:gd name="T26" fmla="*/ 115 w 134"/>
                <a:gd name="T27" fmla="*/ 104 h 134"/>
                <a:gd name="T28" fmla="*/ 115 w 134"/>
                <a:gd name="T29" fmla="*/ 108 h 134"/>
                <a:gd name="T30" fmla="*/ 97 w 134"/>
                <a:gd name="T31" fmla="*/ 78 h 134"/>
                <a:gd name="T32" fmla="*/ 36 w 134"/>
                <a:gd name="T33" fmla="*/ 57 h 134"/>
                <a:gd name="T34" fmla="*/ 56 w 134"/>
                <a:gd name="T35" fmla="*/ 37 h 134"/>
                <a:gd name="T36" fmla="*/ 109 w 134"/>
                <a:gd name="T37" fmla="*/ 49 h 134"/>
                <a:gd name="T38" fmla="*/ 82 w 134"/>
                <a:gd name="T39" fmla="*/ 35 h 134"/>
                <a:gd name="T40" fmla="*/ 99 w 134"/>
                <a:gd name="T41" fmla="*/ 71 h 134"/>
                <a:gd name="T42" fmla="*/ 86 w 134"/>
                <a:gd name="T43" fmla="*/ 81 h 134"/>
                <a:gd name="T44" fmla="*/ 86 w 134"/>
                <a:gd name="T45" fmla="*/ 64 h 134"/>
                <a:gd name="T46" fmla="*/ 99 w 134"/>
                <a:gd name="T47" fmla="*/ 58 h 134"/>
                <a:gd name="T48" fmla="*/ 116 w 134"/>
                <a:gd name="T49" fmla="*/ 47 h 134"/>
                <a:gd name="T50" fmla="*/ 112 w 134"/>
                <a:gd name="T51" fmla="*/ 28 h 134"/>
                <a:gd name="T52" fmla="*/ 105 w 134"/>
                <a:gd name="T53" fmla="*/ 27 h 134"/>
                <a:gd name="T54" fmla="*/ 83 w 134"/>
                <a:gd name="T55" fmla="*/ 19 h 134"/>
                <a:gd name="T56" fmla="*/ 76 w 134"/>
                <a:gd name="T57" fmla="*/ 54 h 134"/>
                <a:gd name="T58" fmla="*/ 59 w 134"/>
                <a:gd name="T59" fmla="*/ 55 h 134"/>
                <a:gd name="T60" fmla="*/ 63 w 134"/>
                <a:gd name="T61" fmla="*/ 35 h 134"/>
                <a:gd name="T62" fmla="*/ 1 w 134"/>
                <a:gd name="T63" fmla="*/ 26 h 134"/>
                <a:gd name="T64" fmla="*/ 36 w 134"/>
                <a:gd name="T65" fmla="*/ 64 h 134"/>
                <a:gd name="T66" fmla="*/ 55 w 134"/>
                <a:gd name="T67" fmla="*/ 59 h 134"/>
                <a:gd name="T68" fmla="*/ 66 w 134"/>
                <a:gd name="T69" fmla="*/ 84 h 134"/>
                <a:gd name="T70" fmla="*/ 75 w 134"/>
                <a:gd name="T71" fmla="*/ 79 h 134"/>
                <a:gd name="T72" fmla="*/ 70 w 134"/>
                <a:gd name="T73" fmla="*/ 98 h 134"/>
                <a:gd name="T74" fmla="*/ 106 w 134"/>
                <a:gd name="T75" fmla="*/ 134 h 134"/>
                <a:gd name="T76" fmla="*/ 133 w 134"/>
                <a:gd name="T77" fmla="*/ 105 h 134"/>
                <a:gd name="T78" fmla="*/ 103 w 134"/>
                <a:gd name="T79" fmla="*/ 97 h 134"/>
                <a:gd name="T80" fmla="*/ 96 w 134"/>
                <a:gd name="T81" fmla="*/ 104 h 134"/>
                <a:gd name="T82" fmla="*/ 100 w 134"/>
                <a:gd name="T83" fmla="*/ 104 h 134"/>
                <a:gd name="T84" fmla="*/ 88 w 134"/>
                <a:gd name="T85" fmla="*/ 101 h 134"/>
                <a:gd name="T86" fmla="*/ 88 w 134"/>
                <a:gd name="T87" fmla="*/ 9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4" h="134">
                  <a:moveTo>
                    <a:pt x="34" y="42"/>
                  </a:moveTo>
                  <a:cubicBezTo>
                    <a:pt x="32" y="43"/>
                    <a:pt x="32" y="45"/>
                    <a:pt x="34" y="46"/>
                  </a:cubicBezTo>
                  <a:cubicBezTo>
                    <a:pt x="35" y="47"/>
                    <a:pt x="36" y="47"/>
                    <a:pt x="37" y="46"/>
                  </a:cubicBezTo>
                  <a:cubicBezTo>
                    <a:pt x="38" y="45"/>
                    <a:pt x="38" y="43"/>
                    <a:pt x="37" y="42"/>
                  </a:cubicBezTo>
                  <a:cubicBezTo>
                    <a:pt x="36" y="41"/>
                    <a:pt x="35" y="41"/>
                    <a:pt x="34" y="42"/>
                  </a:cubicBezTo>
                  <a:moveTo>
                    <a:pt x="45" y="35"/>
                  </a:moveTo>
                  <a:cubicBezTo>
                    <a:pt x="44" y="33"/>
                    <a:pt x="42" y="33"/>
                    <a:pt x="41" y="35"/>
                  </a:cubicBezTo>
                  <a:cubicBezTo>
                    <a:pt x="40" y="36"/>
                    <a:pt x="40" y="37"/>
                    <a:pt x="41" y="38"/>
                  </a:cubicBezTo>
                  <a:cubicBezTo>
                    <a:pt x="42" y="39"/>
                    <a:pt x="44" y="39"/>
                    <a:pt x="45" y="38"/>
                  </a:cubicBezTo>
                  <a:cubicBezTo>
                    <a:pt x="46" y="37"/>
                    <a:pt x="46" y="36"/>
                    <a:pt x="45" y="35"/>
                  </a:cubicBezTo>
                  <a:moveTo>
                    <a:pt x="26" y="19"/>
                  </a:moveTo>
                  <a:cubicBezTo>
                    <a:pt x="25" y="20"/>
                    <a:pt x="25" y="22"/>
                    <a:pt x="26" y="23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22"/>
                    <a:pt x="31" y="20"/>
                    <a:pt x="30" y="19"/>
                  </a:cubicBezTo>
                  <a:cubicBezTo>
                    <a:pt x="29" y="18"/>
                    <a:pt x="27" y="18"/>
                    <a:pt x="26" y="19"/>
                  </a:cubicBezTo>
                  <a:moveTo>
                    <a:pt x="34" y="27"/>
                  </a:moveTo>
                  <a:cubicBezTo>
                    <a:pt x="33" y="28"/>
                    <a:pt x="33" y="30"/>
                    <a:pt x="34" y="31"/>
                  </a:cubicBezTo>
                  <a:cubicBezTo>
                    <a:pt x="35" y="32"/>
                    <a:pt x="36" y="32"/>
                    <a:pt x="37" y="31"/>
                  </a:cubicBezTo>
                  <a:cubicBezTo>
                    <a:pt x="38" y="30"/>
                    <a:pt x="38" y="28"/>
                    <a:pt x="37" y="27"/>
                  </a:cubicBezTo>
                  <a:cubicBezTo>
                    <a:pt x="36" y="26"/>
                    <a:pt x="35" y="26"/>
                    <a:pt x="34" y="27"/>
                  </a:cubicBezTo>
                  <a:moveTo>
                    <a:pt x="18" y="27"/>
                  </a:moveTo>
                  <a:cubicBezTo>
                    <a:pt x="17" y="28"/>
                    <a:pt x="17" y="30"/>
                    <a:pt x="18" y="31"/>
                  </a:cubicBezTo>
                  <a:cubicBezTo>
                    <a:pt x="19" y="32"/>
                    <a:pt x="21" y="32"/>
                    <a:pt x="22" y="31"/>
                  </a:cubicBezTo>
                  <a:cubicBezTo>
                    <a:pt x="23" y="30"/>
                    <a:pt x="23" y="28"/>
                    <a:pt x="22" y="27"/>
                  </a:cubicBezTo>
                  <a:cubicBezTo>
                    <a:pt x="21" y="26"/>
                    <a:pt x="19" y="26"/>
                    <a:pt x="18" y="27"/>
                  </a:cubicBezTo>
                  <a:moveTo>
                    <a:pt x="26" y="35"/>
                  </a:moveTo>
                  <a:cubicBezTo>
                    <a:pt x="25" y="36"/>
                    <a:pt x="25" y="37"/>
                    <a:pt x="26" y="38"/>
                  </a:cubicBezTo>
                  <a:cubicBezTo>
                    <a:pt x="27" y="40"/>
                    <a:pt x="29" y="40"/>
                    <a:pt x="30" y="38"/>
                  </a:cubicBezTo>
                  <a:cubicBezTo>
                    <a:pt x="31" y="37"/>
                    <a:pt x="31" y="36"/>
                    <a:pt x="30" y="35"/>
                  </a:cubicBezTo>
                  <a:cubicBezTo>
                    <a:pt x="29" y="34"/>
                    <a:pt x="27" y="34"/>
                    <a:pt x="26" y="35"/>
                  </a:cubicBezTo>
                  <a:moveTo>
                    <a:pt x="107" y="116"/>
                  </a:moveTo>
                  <a:cubicBezTo>
                    <a:pt x="108" y="115"/>
                    <a:pt x="108" y="113"/>
                    <a:pt x="107" y="112"/>
                  </a:cubicBezTo>
                  <a:cubicBezTo>
                    <a:pt x="106" y="111"/>
                    <a:pt x="104" y="111"/>
                    <a:pt x="103" y="112"/>
                  </a:cubicBezTo>
                  <a:cubicBezTo>
                    <a:pt x="102" y="113"/>
                    <a:pt x="102" y="115"/>
                    <a:pt x="103" y="116"/>
                  </a:cubicBezTo>
                  <a:cubicBezTo>
                    <a:pt x="104" y="117"/>
                    <a:pt x="106" y="117"/>
                    <a:pt x="107" y="116"/>
                  </a:cubicBezTo>
                  <a:moveTo>
                    <a:pt x="96" y="93"/>
                  </a:moveTo>
                  <a:cubicBezTo>
                    <a:pt x="97" y="94"/>
                    <a:pt x="99" y="94"/>
                    <a:pt x="100" y="93"/>
                  </a:cubicBezTo>
                  <a:cubicBezTo>
                    <a:pt x="101" y="92"/>
                    <a:pt x="101" y="90"/>
                    <a:pt x="100" y="89"/>
                  </a:cubicBezTo>
                  <a:cubicBezTo>
                    <a:pt x="99" y="88"/>
                    <a:pt x="97" y="88"/>
                    <a:pt x="96" y="89"/>
                  </a:cubicBezTo>
                  <a:cubicBezTo>
                    <a:pt x="95" y="90"/>
                    <a:pt x="95" y="92"/>
                    <a:pt x="96" y="93"/>
                  </a:cubicBezTo>
                  <a:moveTo>
                    <a:pt x="115" y="108"/>
                  </a:moveTo>
                  <a:cubicBezTo>
                    <a:pt x="116" y="107"/>
                    <a:pt x="116" y="105"/>
                    <a:pt x="115" y="104"/>
                  </a:cubicBezTo>
                  <a:cubicBezTo>
                    <a:pt x="114" y="103"/>
                    <a:pt x="112" y="103"/>
                    <a:pt x="111" y="104"/>
                  </a:cubicBezTo>
                  <a:cubicBezTo>
                    <a:pt x="110" y="105"/>
                    <a:pt x="110" y="107"/>
                    <a:pt x="111" y="108"/>
                  </a:cubicBezTo>
                  <a:cubicBezTo>
                    <a:pt x="112" y="109"/>
                    <a:pt x="114" y="109"/>
                    <a:pt x="115" y="108"/>
                  </a:cubicBezTo>
                  <a:moveTo>
                    <a:pt x="106" y="127"/>
                  </a:moveTo>
                  <a:cubicBezTo>
                    <a:pt x="77" y="98"/>
                    <a:pt x="77" y="98"/>
                    <a:pt x="77" y="98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126" y="107"/>
                    <a:pt x="126" y="107"/>
                    <a:pt x="126" y="107"/>
                  </a:cubicBezTo>
                  <a:lnTo>
                    <a:pt x="106" y="127"/>
                  </a:lnTo>
                  <a:close/>
                  <a:moveTo>
                    <a:pt x="36" y="57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56" y="37"/>
                    <a:pt x="56" y="37"/>
                    <a:pt x="56" y="37"/>
                  </a:cubicBezTo>
                  <a:lnTo>
                    <a:pt x="36" y="57"/>
                  </a:lnTo>
                  <a:close/>
                  <a:moveTo>
                    <a:pt x="85" y="25"/>
                  </a:moveTo>
                  <a:cubicBezTo>
                    <a:pt x="109" y="49"/>
                    <a:pt x="109" y="49"/>
                    <a:pt x="109" y="49"/>
                  </a:cubicBezTo>
                  <a:cubicBezTo>
                    <a:pt x="106" y="51"/>
                    <a:pt x="103" y="52"/>
                    <a:pt x="99" y="52"/>
                  </a:cubicBezTo>
                  <a:cubicBezTo>
                    <a:pt x="95" y="52"/>
                    <a:pt x="90" y="50"/>
                    <a:pt x="87" y="47"/>
                  </a:cubicBezTo>
                  <a:cubicBezTo>
                    <a:pt x="84" y="44"/>
                    <a:pt x="82" y="39"/>
                    <a:pt x="82" y="35"/>
                  </a:cubicBezTo>
                  <a:cubicBezTo>
                    <a:pt x="82" y="31"/>
                    <a:pt x="83" y="28"/>
                    <a:pt x="85" y="25"/>
                  </a:cubicBezTo>
                  <a:moveTo>
                    <a:pt x="133" y="105"/>
                  </a:moveTo>
                  <a:cubicBezTo>
                    <a:pt x="99" y="71"/>
                    <a:pt x="99" y="71"/>
                    <a:pt x="99" y="71"/>
                  </a:cubicBezTo>
                  <a:cubicBezTo>
                    <a:pt x="99" y="71"/>
                    <a:pt x="98" y="71"/>
                    <a:pt x="97" y="71"/>
                  </a:cubicBezTo>
                  <a:cubicBezTo>
                    <a:pt x="97" y="71"/>
                    <a:pt x="96" y="71"/>
                    <a:pt x="95" y="7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7" y="67"/>
                    <a:pt x="87" y="65"/>
                    <a:pt x="86" y="64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9" y="56"/>
                    <a:pt x="94" y="58"/>
                    <a:pt x="99" y="58"/>
                  </a:cubicBezTo>
                  <a:cubicBezTo>
                    <a:pt x="105" y="58"/>
                    <a:pt x="111" y="56"/>
                    <a:pt x="116" y="51"/>
                  </a:cubicBezTo>
                  <a:cubicBezTo>
                    <a:pt x="116" y="51"/>
                    <a:pt x="116" y="50"/>
                    <a:pt x="116" y="49"/>
                  </a:cubicBezTo>
                  <a:cubicBezTo>
                    <a:pt x="116" y="48"/>
                    <a:pt x="116" y="48"/>
                    <a:pt x="116" y="47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9" y="30"/>
                    <a:pt x="111" y="30"/>
                    <a:pt x="112" y="28"/>
                  </a:cubicBezTo>
                  <a:cubicBezTo>
                    <a:pt x="114" y="27"/>
                    <a:pt x="114" y="24"/>
                    <a:pt x="112" y="22"/>
                  </a:cubicBezTo>
                  <a:cubicBezTo>
                    <a:pt x="110" y="20"/>
                    <a:pt x="107" y="20"/>
                    <a:pt x="106" y="22"/>
                  </a:cubicBezTo>
                  <a:cubicBezTo>
                    <a:pt x="104" y="23"/>
                    <a:pt x="104" y="25"/>
                    <a:pt x="105" y="27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86" y="17"/>
                    <a:pt x="84" y="17"/>
                    <a:pt x="83" y="19"/>
                  </a:cubicBezTo>
                  <a:cubicBezTo>
                    <a:pt x="78" y="23"/>
                    <a:pt x="76" y="29"/>
                    <a:pt x="76" y="35"/>
                  </a:cubicBezTo>
                  <a:cubicBezTo>
                    <a:pt x="76" y="40"/>
                    <a:pt x="78" y="45"/>
                    <a:pt x="81" y="49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69" y="47"/>
                    <a:pt x="67" y="47"/>
                    <a:pt x="66" y="48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4" y="38"/>
                    <a:pt x="64" y="36"/>
                    <a:pt x="63" y="35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0"/>
                    <a:pt x="26" y="0"/>
                    <a:pt x="25" y="2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7"/>
                    <a:pt x="0" y="29"/>
                    <a:pt x="1" y="30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5" y="64"/>
                    <a:pt x="35" y="64"/>
                    <a:pt x="36" y="64"/>
                  </a:cubicBezTo>
                  <a:cubicBezTo>
                    <a:pt x="37" y="64"/>
                    <a:pt x="38" y="64"/>
                    <a:pt x="38" y="63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49" y="65"/>
                    <a:pt x="49" y="67"/>
                    <a:pt x="50" y="68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7" y="85"/>
                    <a:pt x="67" y="85"/>
                    <a:pt x="68" y="85"/>
                  </a:cubicBezTo>
                  <a:cubicBezTo>
                    <a:pt x="69" y="85"/>
                    <a:pt x="70" y="85"/>
                    <a:pt x="70" y="84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0" y="96"/>
                    <a:pt x="70" y="97"/>
                    <a:pt x="70" y="98"/>
                  </a:cubicBezTo>
                  <a:cubicBezTo>
                    <a:pt x="70" y="99"/>
                    <a:pt x="70" y="99"/>
                    <a:pt x="71" y="100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105" y="134"/>
                    <a:pt x="105" y="134"/>
                    <a:pt x="106" y="134"/>
                  </a:cubicBezTo>
                  <a:cubicBezTo>
                    <a:pt x="107" y="134"/>
                    <a:pt x="108" y="134"/>
                    <a:pt x="108" y="133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4" y="108"/>
                    <a:pt x="134" y="106"/>
                    <a:pt x="133" y="105"/>
                  </a:cubicBezTo>
                  <a:moveTo>
                    <a:pt x="107" y="101"/>
                  </a:moveTo>
                  <a:cubicBezTo>
                    <a:pt x="108" y="99"/>
                    <a:pt x="108" y="98"/>
                    <a:pt x="107" y="97"/>
                  </a:cubicBezTo>
                  <a:cubicBezTo>
                    <a:pt x="106" y="96"/>
                    <a:pt x="105" y="96"/>
                    <a:pt x="103" y="97"/>
                  </a:cubicBezTo>
                  <a:cubicBezTo>
                    <a:pt x="102" y="98"/>
                    <a:pt x="102" y="99"/>
                    <a:pt x="103" y="101"/>
                  </a:cubicBezTo>
                  <a:cubicBezTo>
                    <a:pt x="105" y="102"/>
                    <a:pt x="106" y="102"/>
                    <a:pt x="107" y="101"/>
                  </a:cubicBezTo>
                  <a:moveTo>
                    <a:pt x="96" y="104"/>
                  </a:moveTo>
                  <a:cubicBezTo>
                    <a:pt x="95" y="106"/>
                    <a:pt x="95" y="107"/>
                    <a:pt x="96" y="108"/>
                  </a:cubicBezTo>
                  <a:cubicBezTo>
                    <a:pt x="97" y="109"/>
                    <a:pt x="98" y="109"/>
                    <a:pt x="100" y="108"/>
                  </a:cubicBezTo>
                  <a:cubicBezTo>
                    <a:pt x="101" y="107"/>
                    <a:pt x="101" y="106"/>
                    <a:pt x="100" y="104"/>
                  </a:cubicBezTo>
                  <a:cubicBezTo>
                    <a:pt x="98" y="103"/>
                    <a:pt x="97" y="103"/>
                    <a:pt x="96" y="104"/>
                  </a:cubicBezTo>
                  <a:moveTo>
                    <a:pt x="88" y="97"/>
                  </a:moveTo>
                  <a:cubicBezTo>
                    <a:pt x="87" y="98"/>
                    <a:pt x="87" y="100"/>
                    <a:pt x="88" y="101"/>
                  </a:cubicBezTo>
                  <a:cubicBezTo>
                    <a:pt x="89" y="102"/>
                    <a:pt x="91" y="102"/>
                    <a:pt x="92" y="101"/>
                  </a:cubicBezTo>
                  <a:cubicBezTo>
                    <a:pt x="93" y="100"/>
                    <a:pt x="93" y="98"/>
                    <a:pt x="92" y="97"/>
                  </a:cubicBezTo>
                  <a:cubicBezTo>
                    <a:pt x="91" y="96"/>
                    <a:pt x="89" y="96"/>
                    <a:pt x="88" y="97"/>
                  </a:cubicBezTo>
                </a:path>
              </a:pathLst>
            </a:custGeom>
            <a:solidFill>
              <a:srgbClr val="E30613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0" name="Freeform 56">
              <a:extLst>
                <a:ext uri="{FF2B5EF4-FFF2-40B4-BE49-F238E27FC236}">
                  <a16:creationId xmlns:a16="http://schemas.microsoft.com/office/drawing/2014/main" id="{D15D9B23-6048-4EC8-86E2-2C25B85228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70" y="1469"/>
              <a:ext cx="280" cy="279"/>
            </a:xfrm>
            <a:custGeom>
              <a:avLst/>
              <a:gdLst>
                <a:gd name="T0" fmla="*/ 37 w 134"/>
                <a:gd name="T1" fmla="*/ 46 h 134"/>
                <a:gd name="T2" fmla="*/ 45 w 134"/>
                <a:gd name="T3" fmla="*/ 35 h 134"/>
                <a:gd name="T4" fmla="*/ 45 w 134"/>
                <a:gd name="T5" fmla="*/ 38 h 134"/>
                <a:gd name="T6" fmla="*/ 26 w 134"/>
                <a:gd name="T7" fmla="*/ 23 h 134"/>
                <a:gd name="T8" fmla="*/ 26 w 134"/>
                <a:gd name="T9" fmla="*/ 19 h 134"/>
                <a:gd name="T10" fmla="*/ 37 w 134"/>
                <a:gd name="T11" fmla="*/ 31 h 134"/>
                <a:gd name="T12" fmla="*/ 18 w 134"/>
                <a:gd name="T13" fmla="*/ 27 h 134"/>
                <a:gd name="T14" fmla="*/ 22 w 134"/>
                <a:gd name="T15" fmla="*/ 27 h 134"/>
                <a:gd name="T16" fmla="*/ 26 w 134"/>
                <a:gd name="T17" fmla="*/ 38 h 134"/>
                <a:gd name="T18" fmla="*/ 26 w 134"/>
                <a:gd name="T19" fmla="*/ 35 h 134"/>
                <a:gd name="T20" fmla="*/ 103 w 134"/>
                <a:gd name="T21" fmla="*/ 112 h 134"/>
                <a:gd name="T22" fmla="*/ 96 w 134"/>
                <a:gd name="T23" fmla="*/ 93 h 134"/>
                <a:gd name="T24" fmla="*/ 96 w 134"/>
                <a:gd name="T25" fmla="*/ 89 h 134"/>
                <a:gd name="T26" fmla="*/ 115 w 134"/>
                <a:gd name="T27" fmla="*/ 104 h 134"/>
                <a:gd name="T28" fmla="*/ 115 w 134"/>
                <a:gd name="T29" fmla="*/ 108 h 134"/>
                <a:gd name="T30" fmla="*/ 97 w 134"/>
                <a:gd name="T31" fmla="*/ 78 h 134"/>
                <a:gd name="T32" fmla="*/ 36 w 134"/>
                <a:gd name="T33" fmla="*/ 57 h 134"/>
                <a:gd name="T34" fmla="*/ 56 w 134"/>
                <a:gd name="T35" fmla="*/ 37 h 134"/>
                <a:gd name="T36" fmla="*/ 109 w 134"/>
                <a:gd name="T37" fmla="*/ 49 h 134"/>
                <a:gd name="T38" fmla="*/ 82 w 134"/>
                <a:gd name="T39" fmla="*/ 35 h 134"/>
                <a:gd name="T40" fmla="*/ 99 w 134"/>
                <a:gd name="T41" fmla="*/ 71 h 134"/>
                <a:gd name="T42" fmla="*/ 86 w 134"/>
                <a:gd name="T43" fmla="*/ 81 h 134"/>
                <a:gd name="T44" fmla="*/ 86 w 134"/>
                <a:gd name="T45" fmla="*/ 64 h 134"/>
                <a:gd name="T46" fmla="*/ 99 w 134"/>
                <a:gd name="T47" fmla="*/ 58 h 134"/>
                <a:gd name="T48" fmla="*/ 116 w 134"/>
                <a:gd name="T49" fmla="*/ 47 h 134"/>
                <a:gd name="T50" fmla="*/ 112 w 134"/>
                <a:gd name="T51" fmla="*/ 28 h 134"/>
                <a:gd name="T52" fmla="*/ 105 w 134"/>
                <a:gd name="T53" fmla="*/ 27 h 134"/>
                <a:gd name="T54" fmla="*/ 83 w 134"/>
                <a:gd name="T55" fmla="*/ 19 h 134"/>
                <a:gd name="T56" fmla="*/ 76 w 134"/>
                <a:gd name="T57" fmla="*/ 54 h 134"/>
                <a:gd name="T58" fmla="*/ 59 w 134"/>
                <a:gd name="T59" fmla="*/ 55 h 134"/>
                <a:gd name="T60" fmla="*/ 63 w 134"/>
                <a:gd name="T61" fmla="*/ 35 h 134"/>
                <a:gd name="T62" fmla="*/ 1 w 134"/>
                <a:gd name="T63" fmla="*/ 26 h 134"/>
                <a:gd name="T64" fmla="*/ 36 w 134"/>
                <a:gd name="T65" fmla="*/ 64 h 134"/>
                <a:gd name="T66" fmla="*/ 55 w 134"/>
                <a:gd name="T67" fmla="*/ 59 h 134"/>
                <a:gd name="T68" fmla="*/ 66 w 134"/>
                <a:gd name="T69" fmla="*/ 84 h 134"/>
                <a:gd name="T70" fmla="*/ 75 w 134"/>
                <a:gd name="T71" fmla="*/ 79 h 134"/>
                <a:gd name="T72" fmla="*/ 70 w 134"/>
                <a:gd name="T73" fmla="*/ 98 h 134"/>
                <a:gd name="T74" fmla="*/ 106 w 134"/>
                <a:gd name="T75" fmla="*/ 134 h 134"/>
                <a:gd name="T76" fmla="*/ 133 w 134"/>
                <a:gd name="T77" fmla="*/ 105 h 134"/>
                <a:gd name="T78" fmla="*/ 103 w 134"/>
                <a:gd name="T79" fmla="*/ 97 h 134"/>
                <a:gd name="T80" fmla="*/ 96 w 134"/>
                <a:gd name="T81" fmla="*/ 104 h 134"/>
                <a:gd name="T82" fmla="*/ 100 w 134"/>
                <a:gd name="T83" fmla="*/ 104 h 134"/>
                <a:gd name="T84" fmla="*/ 88 w 134"/>
                <a:gd name="T85" fmla="*/ 101 h 134"/>
                <a:gd name="T86" fmla="*/ 88 w 134"/>
                <a:gd name="T87" fmla="*/ 9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4" h="134">
                  <a:moveTo>
                    <a:pt x="34" y="42"/>
                  </a:moveTo>
                  <a:cubicBezTo>
                    <a:pt x="32" y="43"/>
                    <a:pt x="32" y="45"/>
                    <a:pt x="34" y="46"/>
                  </a:cubicBezTo>
                  <a:cubicBezTo>
                    <a:pt x="35" y="47"/>
                    <a:pt x="36" y="47"/>
                    <a:pt x="37" y="46"/>
                  </a:cubicBezTo>
                  <a:cubicBezTo>
                    <a:pt x="38" y="45"/>
                    <a:pt x="38" y="43"/>
                    <a:pt x="37" y="42"/>
                  </a:cubicBezTo>
                  <a:cubicBezTo>
                    <a:pt x="36" y="41"/>
                    <a:pt x="35" y="41"/>
                    <a:pt x="34" y="42"/>
                  </a:cubicBezTo>
                  <a:close/>
                  <a:moveTo>
                    <a:pt x="45" y="35"/>
                  </a:moveTo>
                  <a:cubicBezTo>
                    <a:pt x="44" y="33"/>
                    <a:pt x="42" y="33"/>
                    <a:pt x="41" y="35"/>
                  </a:cubicBezTo>
                  <a:cubicBezTo>
                    <a:pt x="40" y="36"/>
                    <a:pt x="40" y="37"/>
                    <a:pt x="41" y="38"/>
                  </a:cubicBezTo>
                  <a:cubicBezTo>
                    <a:pt x="42" y="39"/>
                    <a:pt x="44" y="39"/>
                    <a:pt x="45" y="38"/>
                  </a:cubicBezTo>
                  <a:cubicBezTo>
                    <a:pt x="46" y="37"/>
                    <a:pt x="46" y="36"/>
                    <a:pt x="45" y="35"/>
                  </a:cubicBezTo>
                  <a:close/>
                  <a:moveTo>
                    <a:pt x="26" y="19"/>
                  </a:moveTo>
                  <a:cubicBezTo>
                    <a:pt x="25" y="20"/>
                    <a:pt x="25" y="22"/>
                    <a:pt x="26" y="23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22"/>
                    <a:pt x="31" y="20"/>
                    <a:pt x="30" y="19"/>
                  </a:cubicBezTo>
                  <a:cubicBezTo>
                    <a:pt x="29" y="18"/>
                    <a:pt x="27" y="18"/>
                    <a:pt x="26" y="19"/>
                  </a:cubicBezTo>
                  <a:close/>
                  <a:moveTo>
                    <a:pt x="34" y="27"/>
                  </a:moveTo>
                  <a:cubicBezTo>
                    <a:pt x="33" y="28"/>
                    <a:pt x="33" y="30"/>
                    <a:pt x="34" y="31"/>
                  </a:cubicBezTo>
                  <a:cubicBezTo>
                    <a:pt x="35" y="32"/>
                    <a:pt x="36" y="32"/>
                    <a:pt x="37" y="31"/>
                  </a:cubicBezTo>
                  <a:cubicBezTo>
                    <a:pt x="38" y="30"/>
                    <a:pt x="38" y="28"/>
                    <a:pt x="37" y="27"/>
                  </a:cubicBezTo>
                  <a:cubicBezTo>
                    <a:pt x="36" y="26"/>
                    <a:pt x="35" y="26"/>
                    <a:pt x="34" y="27"/>
                  </a:cubicBezTo>
                  <a:close/>
                  <a:moveTo>
                    <a:pt x="18" y="27"/>
                  </a:moveTo>
                  <a:cubicBezTo>
                    <a:pt x="17" y="28"/>
                    <a:pt x="17" y="30"/>
                    <a:pt x="18" y="31"/>
                  </a:cubicBezTo>
                  <a:cubicBezTo>
                    <a:pt x="19" y="32"/>
                    <a:pt x="21" y="32"/>
                    <a:pt x="22" y="31"/>
                  </a:cubicBezTo>
                  <a:cubicBezTo>
                    <a:pt x="23" y="30"/>
                    <a:pt x="23" y="28"/>
                    <a:pt x="22" y="27"/>
                  </a:cubicBezTo>
                  <a:cubicBezTo>
                    <a:pt x="21" y="26"/>
                    <a:pt x="19" y="26"/>
                    <a:pt x="18" y="27"/>
                  </a:cubicBezTo>
                  <a:close/>
                  <a:moveTo>
                    <a:pt x="26" y="35"/>
                  </a:moveTo>
                  <a:cubicBezTo>
                    <a:pt x="25" y="36"/>
                    <a:pt x="25" y="37"/>
                    <a:pt x="26" y="38"/>
                  </a:cubicBezTo>
                  <a:cubicBezTo>
                    <a:pt x="27" y="40"/>
                    <a:pt x="29" y="40"/>
                    <a:pt x="30" y="38"/>
                  </a:cubicBezTo>
                  <a:cubicBezTo>
                    <a:pt x="31" y="37"/>
                    <a:pt x="31" y="36"/>
                    <a:pt x="30" y="35"/>
                  </a:cubicBezTo>
                  <a:cubicBezTo>
                    <a:pt x="29" y="34"/>
                    <a:pt x="27" y="34"/>
                    <a:pt x="26" y="35"/>
                  </a:cubicBezTo>
                  <a:close/>
                  <a:moveTo>
                    <a:pt x="107" y="116"/>
                  </a:moveTo>
                  <a:cubicBezTo>
                    <a:pt x="108" y="115"/>
                    <a:pt x="108" y="113"/>
                    <a:pt x="107" y="112"/>
                  </a:cubicBezTo>
                  <a:cubicBezTo>
                    <a:pt x="106" y="111"/>
                    <a:pt x="104" y="111"/>
                    <a:pt x="103" y="112"/>
                  </a:cubicBezTo>
                  <a:cubicBezTo>
                    <a:pt x="102" y="113"/>
                    <a:pt x="102" y="115"/>
                    <a:pt x="103" y="116"/>
                  </a:cubicBezTo>
                  <a:cubicBezTo>
                    <a:pt x="104" y="117"/>
                    <a:pt x="106" y="117"/>
                    <a:pt x="107" y="116"/>
                  </a:cubicBezTo>
                  <a:close/>
                  <a:moveTo>
                    <a:pt x="96" y="93"/>
                  </a:moveTo>
                  <a:cubicBezTo>
                    <a:pt x="97" y="94"/>
                    <a:pt x="99" y="94"/>
                    <a:pt x="100" y="93"/>
                  </a:cubicBezTo>
                  <a:cubicBezTo>
                    <a:pt x="101" y="92"/>
                    <a:pt x="101" y="90"/>
                    <a:pt x="100" y="89"/>
                  </a:cubicBezTo>
                  <a:cubicBezTo>
                    <a:pt x="99" y="88"/>
                    <a:pt x="97" y="88"/>
                    <a:pt x="96" y="89"/>
                  </a:cubicBezTo>
                  <a:cubicBezTo>
                    <a:pt x="95" y="90"/>
                    <a:pt x="95" y="92"/>
                    <a:pt x="96" y="93"/>
                  </a:cubicBezTo>
                  <a:close/>
                  <a:moveTo>
                    <a:pt x="115" y="108"/>
                  </a:moveTo>
                  <a:cubicBezTo>
                    <a:pt x="116" y="107"/>
                    <a:pt x="116" y="105"/>
                    <a:pt x="115" y="104"/>
                  </a:cubicBezTo>
                  <a:cubicBezTo>
                    <a:pt x="114" y="103"/>
                    <a:pt x="112" y="103"/>
                    <a:pt x="111" y="104"/>
                  </a:cubicBezTo>
                  <a:cubicBezTo>
                    <a:pt x="110" y="105"/>
                    <a:pt x="110" y="107"/>
                    <a:pt x="111" y="108"/>
                  </a:cubicBezTo>
                  <a:cubicBezTo>
                    <a:pt x="112" y="109"/>
                    <a:pt x="114" y="109"/>
                    <a:pt x="115" y="108"/>
                  </a:cubicBezTo>
                  <a:close/>
                  <a:moveTo>
                    <a:pt x="106" y="127"/>
                  </a:moveTo>
                  <a:cubicBezTo>
                    <a:pt x="77" y="98"/>
                    <a:pt x="77" y="98"/>
                    <a:pt x="77" y="98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126" y="107"/>
                    <a:pt x="126" y="107"/>
                    <a:pt x="126" y="107"/>
                  </a:cubicBezTo>
                  <a:lnTo>
                    <a:pt x="106" y="127"/>
                  </a:lnTo>
                  <a:close/>
                  <a:moveTo>
                    <a:pt x="36" y="57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56" y="37"/>
                    <a:pt x="56" y="37"/>
                    <a:pt x="56" y="37"/>
                  </a:cubicBezTo>
                  <a:lnTo>
                    <a:pt x="36" y="57"/>
                  </a:lnTo>
                  <a:close/>
                  <a:moveTo>
                    <a:pt x="85" y="25"/>
                  </a:moveTo>
                  <a:cubicBezTo>
                    <a:pt x="109" y="49"/>
                    <a:pt x="109" y="49"/>
                    <a:pt x="109" y="49"/>
                  </a:cubicBezTo>
                  <a:cubicBezTo>
                    <a:pt x="106" y="51"/>
                    <a:pt x="103" y="52"/>
                    <a:pt x="99" y="52"/>
                  </a:cubicBezTo>
                  <a:cubicBezTo>
                    <a:pt x="95" y="52"/>
                    <a:pt x="90" y="50"/>
                    <a:pt x="87" y="47"/>
                  </a:cubicBezTo>
                  <a:cubicBezTo>
                    <a:pt x="84" y="44"/>
                    <a:pt x="82" y="39"/>
                    <a:pt x="82" y="35"/>
                  </a:cubicBezTo>
                  <a:cubicBezTo>
                    <a:pt x="82" y="31"/>
                    <a:pt x="83" y="28"/>
                    <a:pt x="85" y="25"/>
                  </a:cubicBezTo>
                  <a:close/>
                  <a:moveTo>
                    <a:pt x="133" y="105"/>
                  </a:moveTo>
                  <a:cubicBezTo>
                    <a:pt x="99" y="71"/>
                    <a:pt x="99" y="71"/>
                    <a:pt x="99" y="71"/>
                  </a:cubicBezTo>
                  <a:cubicBezTo>
                    <a:pt x="99" y="71"/>
                    <a:pt x="98" y="71"/>
                    <a:pt x="97" y="71"/>
                  </a:cubicBezTo>
                  <a:cubicBezTo>
                    <a:pt x="97" y="71"/>
                    <a:pt x="96" y="71"/>
                    <a:pt x="95" y="7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7" y="67"/>
                    <a:pt x="87" y="65"/>
                    <a:pt x="86" y="64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9" y="56"/>
                    <a:pt x="94" y="58"/>
                    <a:pt x="99" y="58"/>
                  </a:cubicBezTo>
                  <a:cubicBezTo>
                    <a:pt x="105" y="58"/>
                    <a:pt x="111" y="56"/>
                    <a:pt x="116" y="51"/>
                  </a:cubicBezTo>
                  <a:cubicBezTo>
                    <a:pt x="116" y="51"/>
                    <a:pt x="116" y="50"/>
                    <a:pt x="116" y="49"/>
                  </a:cubicBezTo>
                  <a:cubicBezTo>
                    <a:pt x="116" y="48"/>
                    <a:pt x="116" y="48"/>
                    <a:pt x="116" y="47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9" y="30"/>
                    <a:pt x="111" y="30"/>
                    <a:pt x="112" y="28"/>
                  </a:cubicBezTo>
                  <a:cubicBezTo>
                    <a:pt x="114" y="27"/>
                    <a:pt x="114" y="24"/>
                    <a:pt x="112" y="22"/>
                  </a:cubicBezTo>
                  <a:cubicBezTo>
                    <a:pt x="110" y="20"/>
                    <a:pt x="107" y="20"/>
                    <a:pt x="106" y="22"/>
                  </a:cubicBezTo>
                  <a:cubicBezTo>
                    <a:pt x="104" y="23"/>
                    <a:pt x="104" y="25"/>
                    <a:pt x="105" y="27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86" y="17"/>
                    <a:pt x="84" y="17"/>
                    <a:pt x="83" y="19"/>
                  </a:cubicBezTo>
                  <a:cubicBezTo>
                    <a:pt x="78" y="23"/>
                    <a:pt x="76" y="29"/>
                    <a:pt x="76" y="35"/>
                  </a:cubicBezTo>
                  <a:cubicBezTo>
                    <a:pt x="76" y="40"/>
                    <a:pt x="78" y="45"/>
                    <a:pt x="81" y="49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69" y="47"/>
                    <a:pt x="67" y="47"/>
                    <a:pt x="66" y="48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4" y="38"/>
                    <a:pt x="64" y="36"/>
                    <a:pt x="63" y="35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0"/>
                    <a:pt x="26" y="0"/>
                    <a:pt x="25" y="2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7"/>
                    <a:pt x="0" y="29"/>
                    <a:pt x="1" y="30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5" y="64"/>
                    <a:pt x="35" y="64"/>
                    <a:pt x="36" y="64"/>
                  </a:cubicBezTo>
                  <a:cubicBezTo>
                    <a:pt x="37" y="64"/>
                    <a:pt x="38" y="64"/>
                    <a:pt x="38" y="63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49" y="65"/>
                    <a:pt x="49" y="67"/>
                    <a:pt x="50" y="68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7" y="85"/>
                    <a:pt x="67" y="85"/>
                    <a:pt x="68" y="85"/>
                  </a:cubicBezTo>
                  <a:cubicBezTo>
                    <a:pt x="69" y="85"/>
                    <a:pt x="70" y="85"/>
                    <a:pt x="70" y="84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0" y="96"/>
                    <a:pt x="70" y="97"/>
                    <a:pt x="70" y="98"/>
                  </a:cubicBezTo>
                  <a:cubicBezTo>
                    <a:pt x="70" y="99"/>
                    <a:pt x="70" y="99"/>
                    <a:pt x="71" y="100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105" y="134"/>
                    <a:pt x="105" y="134"/>
                    <a:pt x="106" y="134"/>
                  </a:cubicBezTo>
                  <a:cubicBezTo>
                    <a:pt x="107" y="134"/>
                    <a:pt x="108" y="134"/>
                    <a:pt x="108" y="133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4" y="108"/>
                    <a:pt x="134" y="106"/>
                    <a:pt x="133" y="105"/>
                  </a:cubicBezTo>
                  <a:close/>
                  <a:moveTo>
                    <a:pt x="107" y="101"/>
                  </a:moveTo>
                  <a:cubicBezTo>
                    <a:pt x="108" y="99"/>
                    <a:pt x="108" y="98"/>
                    <a:pt x="107" y="97"/>
                  </a:cubicBezTo>
                  <a:cubicBezTo>
                    <a:pt x="106" y="96"/>
                    <a:pt x="105" y="96"/>
                    <a:pt x="103" y="97"/>
                  </a:cubicBezTo>
                  <a:cubicBezTo>
                    <a:pt x="102" y="98"/>
                    <a:pt x="102" y="99"/>
                    <a:pt x="103" y="101"/>
                  </a:cubicBezTo>
                  <a:cubicBezTo>
                    <a:pt x="105" y="102"/>
                    <a:pt x="106" y="102"/>
                    <a:pt x="107" y="101"/>
                  </a:cubicBezTo>
                  <a:close/>
                  <a:moveTo>
                    <a:pt x="96" y="104"/>
                  </a:moveTo>
                  <a:cubicBezTo>
                    <a:pt x="95" y="106"/>
                    <a:pt x="95" y="107"/>
                    <a:pt x="96" y="108"/>
                  </a:cubicBezTo>
                  <a:cubicBezTo>
                    <a:pt x="97" y="109"/>
                    <a:pt x="98" y="109"/>
                    <a:pt x="100" y="108"/>
                  </a:cubicBezTo>
                  <a:cubicBezTo>
                    <a:pt x="101" y="107"/>
                    <a:pt x="101" y="106"/>
                    <a:pt x="100" y="104"/>
                  </a:cubicBezTo>
                  <a:cubicBezTo>
                    <a:pt x="98" y="103"/>
                    <a:pt x="97" y="103"/>
                    <a:pt x="96" y="104"/>
                  </a:cubicBezTo>
                  <a:close/>
                  <a:moveTo>
                    <a:pt x="88" y="97"/>
                  </a:moveTo>
                  <a:cubicBezTo>
                    <a:pt x="87" y="98"/>
                    <a:pt x="87" y="100"/>
                    <a:pt x="88" y="101"/>
                  </a:cubicBezTo>
                  <a:cubicBezTo>
                    <a:pt x="89" y="102"/>
                    <a:pt x="91" y="102"/>
                    <a:pt x="92" y="101"/>
                  </a:cubicBezTo>
                  <a:cubicBezTo>
                    <a:pt x="93" y="100"/>
                    <a:pt x="93" y="98"/>
                    <a:pt x="92" y="97"/>
                  </a:cubicBezTo>
                  <a:cubicBezTo>
                    <a:pt x="91" y="96"/>
                    <a:pt x="89" y="96"/>
                    <a:pt x="88" y="97"/>
                  </a:cubicBezTo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grpSp>
        <p:nvGrpSpPr>
          <p:cNvPr id="81" name="Group 59">
            <a:extLst>
              <a:ext uri="{FF2B5EF4-FFF2-40B4-BE49-F238E27FC236}">
                <a16:creationId xmlns:a16="http://schemas.microsoft.com/office/drawing/2014/main" id="{6978C1C0-DD76-4F35-AE1C-7B03014201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573963" y="2365375"/>
            <a:ext cx="323850" cy="388938"/>
            <a:chOff x="4771" y="1490"/>
            <a:chExt cx="204" cy="245"/>
          </a:xfrm>
        </p:grpSpPr>
        <p:sp>
          <p:nvSpPr>
            <p:cNvPr id="83" name="Oval 60">
              <a:extLst>
                <a:ext uri="{FF2B5EF4-FFF2-40B4-BE49-F238E27FC236}">
                  <a16:creationId xmlns:a16="http://schemas.microsoft.com/office/drawing/2014/main" id="{9D028390-D223-4E9F-B9DB-2A581401405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0" y="1526"/>
              <a:ext cx="38" cy="3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4" name="Oval 61">
              <a:extLst>
                <a:ext uri="{FF2B5EF4-FFF2-40B4-BE49-F238E27FC236}">
                  <a16:creationId xmlns:a16="http://schemas.microsoft.com/office/drawing/2014/main" id="{B1DF1DCD-1C8C-4B6A-8B63-D13AC6968C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71" y="1588"/>
              <a:ext cx="34" cy="36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5" name="Oval 62">
              <a:extLst>
                <a:ext uri="{FF2B5EF4-FFF2-40B4-BE49-F238E27FC236}">
                  <a16:creationId xmlns:a16="http://schemas.microsoft.com/office/drawing/2014/main" id="{D3380330-97D3-4C31-B054-895DA3FB49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83" y="1651"/>
              <a:ext cx="32" cy="32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6" name="Oval 63">
              <a:extLst>
                <a:ext uri="{FF2B5EF4-FFF2-40B4-BE49-F238E27FC236}">
                  <a16:creationId xmlns:a16="http://schemas.microsoft.com/office/drawing/2014/main" id="{884F78C8-A5A2-4D6C-9F59-D06537DDAE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23" y="1697"/>
              <a:ext cx="28" cy="25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7" name="Oval 64">
              <a:extLst>
                <a:ext uri="{FF2B5EF4-FFF2-40B4-BE49-F238E27FC236}">
                  <a16:creationId xmlns:a16="http://schemas.microsoft.com/office/drawing/2014/main" id="{301912BD-2AA6-4F29-8844-D1088932EA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78" y="1712"/>
              <a:ext cx="23" cy="23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8" name="Oval 65">
              <a:extLst>
                <a:ext uri="{FF2B5EF4-FFF2-40B4-BE49-F238E27FC236}">
                  <a16:creationId xmlns:a16="http://schemas.microsoft.com/office/drawing/2014/main" id="{98749CDB-03D4-4268-9A1B-C77B6287DDE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27" y="1699"/>
              <a:ext cx="23" cy="21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89" name="Oval 66">
              <a:extLst>
                <a:ext uri="{FF2B5EF4-FFF2-40B4-BE49-F238E27FC236}">
                  <a16:creationId xmlns:a16="http://schemas.microsoft.com/office/drawing/2014/main" id="{27EECDD5-796D-4CBF-AD28-BAF1F3E71E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4" y="1664"/>
              <a:ext cx="21" cy="1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0" name="Oval 67">
              <a:extLst>
                <a:ext uri="{FF2B5EF4-FFF2-40B4-BE49-F238E27FC236}">
                  <a16:creationId xmlns:a16="http://schemas.microsoft.com/office/drawing/2014/main" id="{79EA6609-F608-489D-BCCA-929CDE78DB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6" y="1620"/>
              <a:ext cx="19" cy="1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1" name="Oval 68">
              <a:extLst>
                <a:ext uri="{FF2B5EF4-FFF2-40B4-BE49-F238E27FC236}">
                  <a16:creationId xmlns:a16="http://schemas.microsoft.com/office/drawing/2014/main" id="{11553F22-BC8B-452B-84FD-FCB710F409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39" y="1588"/>
              <a:ext cx="17" cy="17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2" name="Oval 69">
              <a:extLst>
                <a:ext uri="{FF2B5EF4-FFF2-40B4-BE49-F238E27FC236}">
                  <a16:creationId xmlns:a16="http://schemas.microsoft.com/office/drawing/2014/main" id="{F9819723-6A22-4E4E-A696-F1C1C26D0D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06" y="1574"/>
              <a:ext cx="14" cy="14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3" name="Oval 70">
              <a:extLst>
                <a:ext uri="{FF2B5EF4-FFF2-40B4-BE49-F238E27FC236}">
                  <a16:creationId xmlns:a16="http://schemas.microsoft.com/office/drawing/2014/main" id="{54C67808-43A8-4F17-A267-7A52DFF102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74" y="1578"/>
              <a:ext cx="15" cy="15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4" name="Oval 71">
              <a:extLst>
                <a:ext uri="{FF2B5EF4-FFF2-40B4-BE49-F238E27FC236}">
                  <a16:creationId xmlns:a16="http://schemas.microsoft.com/office/drawing/2014/main" id="{F14F70A0-801E-49C8-AD78-C140F92D7B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53" y="1601"/>
              <a:ext cx="13" cy="11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5" name="Oval 72">
              <a:extLst>
                <a:ext uri="{FF2B5EF4-FFF2-40B4-BE49-F238E27FC236}">
                  <a16:creationId xmlns:a16="http://schemas.microsoft.com/office/drawing/2014/main" id="{F6FAF8D5-7972-472E-9712-855C9C65C9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51" y="1630"/>
              <a:ext cx="10" cy="11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6" name="Oval 73">
              <a:extLst>
                <a:ext uri="{FF2B5EF4-FFF2-40B4-BE49-F238E27FC236}">
                  <a16:creationId xmlns:a16="http://schemas.microsoft.com/office/drawing/2014/main" id="{B52658A2-FDD7-47BC-9086-D08241EC64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66" y="1653"/>
              <a:ext cx="8" cy="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7" name="Oval 74">
              <a:extLst>
                <a:ext uri="{FF2B5EF4-FFF2-40B4-BE49-F238E27FC236}">
                  <a16:creationId xmlns:a16="http://schemas.microsoft.com/office/drawing/2014/main" id="{8ED5884C-8389-4CB1-9B16-D28A40E1FC5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89" y="1660"/>
              <a:ext cx="8" cy="8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8" name="Oval 75">
              <a:extLst>
                <a:ext uri="{FF2B5EF4-FFF2-40B4-BE49-F238E27FC236}">
                  <a16:creationId xmlns:a16="http://schemas.microsoft.com/office/drawing/2014/main" id="{B29E5604-4CD8-4F38-A160-DB619763C15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10" y="1651"/>
              <a:ext cx="6" cy="9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99" name="Oval 76">
              <a:extLst>
                <a:ext uri="{FF2B5EF4-FFF2-40B4-BE49-F238E27FC236}">
                  <a16:creationId xmlns:a16="http://schemas.microsoft.com/office/drawing/2014/main" id="{40135033-B7A1-432B-95DD-421DE88905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68" y="1490"/>
              <a:ext cx="44" cy="44"/>
            </a:xfrm>
            <a:prstGeom prst="ellipse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88115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072" y="288036"/>
            <a:ext cx="7922703" cy="36004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1"/>
            <a:ext cx="7920990" cy="30603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" y="4860608"/>
            <a:ext cx="634666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80674" y="4860608"/>
            <a:ext cx="5582653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83742" y="4860608"/>
            <a:ext cx="231608" cy="1800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B422D6A-1596-4F97-B0A0-875892A68C1A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5" r:id="rId2"/>
    <p:sldLayoutId id="2147483689" r:id="rId3"/>
    <p:sldLayoutId id="2147483663" r:id="rId4"/>
    <p:sldLayoutId id="2147483690" r:id="rId5"/>
    <p:sldLayoutId id="2147483677" r:id="rId6"/>
    <p:sldLayoutId id="2147483678" r:id="rId7"/>
    <p:sldLayoutId id="2147483680" r:id="rId8"/>
    <p:sldLayoutId id="2147483681" r:id="rId9"/>
    <p:sldLayoutId id="2147483682" r:id="rId10"/>
    <p:sldLayoutId id="2147483683" r:id="rId11"/>
    <p:sldLayoutId id="2147483667" r:id="rId12"/>
    <p:sldLayoutId id="2147483672" r:id="rId13"/>
    <p:sldLayoutId id="2147483673" r:id="rId14"/>
    <p:sldLayoutId id="2147483684" r:id="rId15"/>
    <p:sldLayoutId id="2147483687" r:id="rId16"/>
    <p:sldLayoutId id="2147483686" r:id="rId17"/>
    <p:sldLayoutId id="2147483688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58" r:id="rId24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80000" algn="l" defTabSz="685800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Verdana" panose="020B060403050404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072" y="288036"/>
            <a:ext cx="7922703" cy="36004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1"/>
            <a:ext cx="7920990" cy="30603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" y="4860608"/>
            <a:ext cx="634666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80674" y="4860608"/>
            <a:ext cx="5582653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83742" y="4860608"/>
            <a:ext cx="231608" cy="1800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B422D6A-1596-4F97-B0A0-875892A68C1A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37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80000" algn="l" defTabSz="685800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Verdana" panose="020B060403050404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072" y="288036"/>
            <a:ext cx="7922703" cy="36004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1"/>
            <a:ext cx="7920990" cy="30603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" y="4860608"/>
            <a:ext cx="634666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13.03.2019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80674" y="4860608"/>
            <a:ext cx="5582653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83742" y="4860608"/>
            <a:ext cx="231608" cy="1800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B422D6A-1596-4F97-B0A0-875892A68C1A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03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80000" algn="l" defTabSz="685800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Verdana" panose="020B060403050404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hyperlink" Target="https://www.google.com/url?sa=i&amp;rct=j&amp;q=&amp;esrc=s&amp;source=images&amp;cd=&amp;ved=2ahUKEwiPh5nq2IHfAhULhiwKHZe7D28QjRx6BAgBEAU&amp;url=https://www.livemint.com/Companies/TzCoBN84zDYzyTCH1Iry8N/AstraZeneca-fails-to-keep-generic-crestor-rivals-off-market.html&amp;psig=AOvVaw0EeuiyvCoIi5Y7upHXTGu_&amp;ust=1543858849278414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titan.uio.no/sites/default/files/thumbnails/image/contract_signing_cropped4.jpg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s://www.google.com/url?sa=i&amp;rct=j&amp;q=&amp;esrc=s&amp;source=images&amp;cd=&amp;ved=2ahUKEwjCx96r1oHfAhUBKSwKHXueAJcQjRx6BAgBEAU&amp;url=http://e24.no/boers-og-finans/equinor/equinor-navnet-klubbet-gjennom-naa-er-statoil-historie/24334286&amp;psig=AOvVaw0VrsRK7ocrseikZXqd5tWx&amp;ust=1543858242765128" TargetMode="External"/><Relationship Id="rId9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2600" dirty="0"/>
              <a:t>Informatikk; digitalisering, maskinlæring, sikkerhet, mm</a:t>
            </a:r>
            <a:endParaRPr lang="nb-NO" sz="1600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>
          <a:xfrm>
            <a:off x="720090" y="3688431"/>
            <a:ext cx="3851910" cy="236789"/>
          </a:xfrm>
        </p:spPr>
        <p:txBody>
          <a:bodyPr>
            <a:normAutofit/>
          </a:bodyPr>
          <a:lstStyle/>
          <a:p>
            <a:r>
              <a:rPr lang="nb-NO" dirty="0"/>
              <a:t>Ellen Munthe-Kaas og Morten </a:t>
            </a:r>
            <a:r>
              <a:rPr lang="nb-NO" dirty="0" err="1"/>
              <a:t>Dæhlen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2544160-607B-654D-A753-E6852597C5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0725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ontent Placeholder 1">
            <a:extLst>
              <a:ext uri="{FF2B5EF4-FFF2-40B4-BE49-F238E27FC236}">
                <a16:creationId xmlns:a16="http://schemas.microsoft.com/office/drawing/2014/main" id="{CBBF6544-0C72-A143-B6A4-44A142D95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141" y="1113579"/>
            <a:ext cx="6060912" cy="3459833"/>
          </a:xfrm>
        </p:spPr>
        <p:txBody>
          <a:bodyPr>
            <a:normAutofit/>
          </a:bodyPr>
          <a:lstStyle/>
          <a:p>
            <a:r>
              <a:rPr lang="en-US" altLang="nb-NO" sz="1650" dirty="0"/>
              <a:t>Status</a:t>
            </a:r>
          </a:p>
          <a:p>
            <a:pPr lvl="1"/>
            <a:r>
              <a:rPr lang="en-US" altLang="nb-NO" sz="1500" dirty="0" err="1"/>
              <a:t>Bygger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opp</a:t>
            </a:r>
            <a:r>
              <a:rPr lang="en-US" altLang="nb-NO" sz="1500" dirty="0"/>
              <a:t> </a:t>
            </a:r>
            <a:r>
              <a:rPr lang="en-US" altLang="nb-NO" sz="1500" dirty="0" err="1"/>
              <a:t>egen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forskningsgruppe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</a:t>
            </a:r>
            <a:r>
              <a:rPr lang="en-US" altLang="nb-NO" sz="1500" dirty="0"/>
              <a:t> </a:t>
            </a:r>
            <a:r>
              <a:rPr lang="en-US" altLang="nb-NO" sz="1500" b="1" dirty="0" err="1"/>
              <a:t>informasjonssikkerhet</a:t>
            </a:r>
            <a:endParaRPr lang="en-US" altLang="nb-NO" sz="1500" b="1" dirty="0"/>
          </a:p>
          <a:p>
            <a:pPr lvl="1"/>
            <a:r>
              <a:rPr lang="en-US" altLang="nb-NO" sz="1500" dirty="0" err="1"/>
              <a:t>Flere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andre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grupper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forsker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på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sikkerhetsrelaterte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temaer</a:t>
            </a:r>
            <a:r>
              <a:rPr lang="en-US" altLang="nb-NO" sz="1500" dirty="0"/>
              <a:t> (</a:t>
            </a:r>
            <a:r>
              <a:rPr lang="en-US" altLang="nb-NO" sz="1500" dirty="0" err="1"/>
              <a:t>som</a:t>
            </a:r>
            <a:r>
              <a:rPr lang="en-US" altLang="nb-NO" sz="1500" dirty="0"/>
              <a:t> del </a:t>
            </a:r>
            <a:r>
              <a:rPr lang="en-US" altLang="nb-NO" sz="1500" dirty="0" err="1"/>
              <a:t>av</a:t>
            </a:r>
            <a:r>
              <a:rPr lang="en-US" altLang="nb-NO" sz="1500" dirty="0"/>
              <a:t> </a:t>
            </a:r>
            <a:r>
              <a:rPr lang="en-US" altLang="nb-NO" sz="1500" dirty="0" err="1"/>
              <a:t>annen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forskning</a:t>
            </a:r>
            <a:r>
              <a:rPr lang="en-US" altLang="nb-NO" sz="1500" dirty="0"/>
              <a:t>)</a:t>
            </a:r>
          </a:p>
          <a:p>
            <a:r>
              <a:rPr lang="en-US" altLang="nb-NO" sz="1650" dirty="0"/>
              <a:t>Nye </a:t>
            </a:r>
            <a:r>
              <a:rPr lang="en-US" altLang="nb-NO" sz="1650" dirty="0" err="1"/>
              <a:t>initiativer</a:t>
            </a:r>
            <a:endParaRPr lang="en-US" altLang="nb-NO" sz="1650" dirty="0"/>
          </a:p>
          <a:p>
            <a:pPr lvl="1"/>
            <a:r>
              <a:rPr lang="en-US" altLang="nb-NO" sz="1500" dirty="0" err="1"/>
              <a:t>Nytt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masterprogram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innen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informasjonssikkerhet</a:t>
            </a:r>
            <a:r>
              <a:rPr lang="en-US" altLang="nb-NO" sz="1500" dirty="0"/>
              <a:t> (</a:t>
            </a:r>
            <a:r>
              <a:rPr lang="en-US" altLang="nb-NO" sz="1500" dirty="0" err="1"/>
              <a:t>oppstart</a:t>
            </a:r>
            <a:r>
              <a:rPr lang="en-US" altLang="nb-NO" sz="1500" dirty="0"/>
              <a:t> 2020)</a:t>
            </a:r>
          </a:p>
          <a:p>
            <a:pPr lvl="1"/>
            <a:r>
              <a:rPr lang="en-US" altLang="nb-NO" sz="1500" dirty="0"/>
              <a:t>To </a:t>
            </a:r>
            <a:r>
              <a:rPr lang="en-US" altLang="nb-NO" sz="1500" dirty="0" err="1"/>
              <a:t>nye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stillinger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innen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informasjonssikkerhet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og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nettverks</a:t>
            </a:r>
            <a:r>
              <a:rPr lang="en-US" altLang="nb-NO" sz="1500" dirty="0"/>
              <a:t>- </a:t>
            </a:r>
            <a:r>
              <a:rPr lang="en-US" altLang="nb-NO" sz="1500" dirty="0" err="1"/>
              <a:t>og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datamaskinsikkerhet</a:t>
            </a:r>
            <a:r>
              <a:rPr lang="en-US" altLang="nb-NO" sz="1500" dirty="0"/>
              <a:t> (2019 </a:t>
            </a:r>
            <a:r>
              <a:rPr lang="en-US" altLang="nb-NO" sz="1500" dirty="0" err="1"/>
              <a:t>og</a:t>
            </a:r>
            <a:r>
              <a:rPr lang="en-US" altLang="nb-NO" sz="1500" dirty="0"/>
              <a:t> 2020)</a:t>
            </a:r>
            <a:br>
              <a:rPr lang="en-US" altLang="nb-NO" sz="1500" dirty="0"/>
            </a:br>
            <a:endParaRPr lang="en-US" altLang="nb-NO" sz="1350" dirty="0"/>
          </a:p>
        </p:txBody>
      </p:sp>
      <p:sp>
        <p:nvSpPr>
          <p:cNvPr id="30722" name="Title 2">
            <a:extLst>
              <a:ext uri="{FF2B5EF4-FFF2-40B4-BE49-F238E27FC236}">
                <a16:creationId xmlns:a16="http://schemas.microsoft.com/office/drawing/2014/main" id="{8B769929-3B4C-4A45-9489-498D1E94D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35" y="141229"/>
            <a:ext cx="5185581" cy="745561"/>
          </a:xfrm>
        </p:spPr>
        <p:txBody>
          <a:bodyPr/>
          <a:lstStyle/>
          <a:p>
            <a:pPr algn="ctr"/>
            <a:r>
              <a:rPr lang="en-US" altLang="nb-NO" sz="2251" dirty="0" err="1">
                <a:solidFill>
                  <a:srgbClr val="0432FF"/>
                </a:solidFill>
                <a:cs typeface="Arial" panose="020B0604020202020204" pitchFamily="34" charset="0"/>
              </a:rPr>
              <a:t>Informasjonssikkerhet</a:t>
            </a:r>
            <a:endParaRPr lang="en-US" altLang="nb-NO" sz="2251" dirty="0">
              <a:solidFill>
                <a:srgbClr val="0432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53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1">
            <a:extLst>
              <a:ext uri="{FF2B5EF4-FFF2-40B4-BE49-F238E27FC236}">
                <a16:creationId xmlns:a16="http://schemas.microsoft.com/office/drawing/2014/main" id="{3D3316A1-513E-C74F-8364-7B14A55C5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121" y="1113579"/>
            <a:ext cx="5773932" cy="3459833"/>
          </a:xfrm>
        </p:spPr>
        <p:txBody>
          <a:bodyPr/>
          <a:lstStyle/>
          <a:p>
            <a:r>
              <a:rPr lang="en-US" altLang="nb-NO" sz="1650" dirty="0"/>
              <a:t>Status</a:t>
            </a:r>
          </a:p>
          <a:p>
            <a:pPr lvl="1"/>
            <a:r>
              <a:rPr lang="en-US" altLang="nb-NO" sz="1500" dirty="0" err="1"/>
              <a:t>Undervisning</a:t>
            </a:r>
            <a:r>
              <a:rPr lang="en-US" altLang="nb-NO" sz="1500" dirty="0"/>
              <a:t> I </a:t>
            </a:r>
            <a:r>
              <a:rPr lang="en-US" altLang="nb-NO" sz="1500" dirty="0" err="1"/>
              <a:t>programmering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har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alltid</a:t>
            </a:r>
            <a:r>
              <a:rPr lang="en-US" altLang="nb-NO" sz="1500" dirty="0"/>
              <a:t> </a:t>
            </a:r>
            <a:r>
              <a:rPr lang="en-US" altLang="nb-NO" sz="1500" dirty="0" err="1"/>
              <a:t>vært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viktig</a:t>
            </a:r>
            <a:endParaRPr lang="en-US" altLang="nb-NO" sz="1500" dirty="0"/>
          </a:p>
          <a:p>
            <a:pPr lvl="1"/>
            <a:r>
              <a:rPr lang="en-US" altLang="nb-NO" sz="1500" dirty="0"/>
              <a:t>Noe </a:t>
            </a:r>
            <a:r>
              <a:rPr lang="en-US" altLang="nb-NO" sz="1500" dirty="0" err="1"/>
              <a:t>forskning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på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informatikk-didaktikk</a:t>
            </a:r>
            <a:r>
              <a:rPr lang="en-US" altLang="nb-NO" sz="1500" dirty="0"/>
              <a:t> </a:t>
            </a:r>
            <a:r>
              <a:rPr lang="en-US" altLang="nb-NO" sz="1500" dirty="0" err="1"/>
              <a:t>gjennom</a:t>
            </a:r>
            <a:r>
              <a:rPr lang="en-US" altLang="nb-NO" sz="1500" dirty="0"/>
              <a:t> </a:t>
            </a:r>
            <a:r>
              <a:rPr lang="en-US" altLang="nb-NO" sz="1500" dirty="0" err="1"/>
              <a:t>årene</a:t>
            </a:r>
            <a:endParaRPr lang="en-US" altLang="nb-NO" sz="1500" dirty="0"/>
          </a:p>
          <a:p>
            <a:pPr lvl="1"/>
            <a:r>
              <a:rPr lang="en-US" altLang="nb-NO" sz="1500" dirty="0" err="1"/>
              <a:t>En</a:t>
            </a:r>
            <a:r>
              <a:rPr lang="en-US" altLang="nb-NO" sz="1500" dirty="0"/>
              <a:t> professor </a:t>
            </a:r>
            <a:r>
              <a:rPr lang="en-US" altLang="nb-NO" sz="1500" dirty="0" err="1"/>
              <a:t>har</a:t>
            </a:r>
            <a:r>
              <a:rPr lang="en-US" altLang="nb-NO" sz="1500" dirty="0"/>
              <a:t> tatt </a:t>
            </a:r>
            <a:r>
              <a:rPr lang="en-US" altLang="nb-NO" sz="1500" dirty="0" err="1"/>
              <a:t>på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seg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ansvaret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bygge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opp</a:t>
            </a:r>
            <a:r>
              <a:rPr lang="en-US" altLang="nb-NO" sz="1500" dirty="0"/>
              <a:t> </a:t>
            </a:r>
            <a:r>
              <a:rPr lang="en-US" altLang="nb-NO" sz="1500" dirty="0" err="1"/>
              <a:t>fagmiljø</a:t>
            </a:r>
            <a:r>
              <a:rPr lang="en-US" altLang="nb-NO" sz="1500" dirty="0"/>
              <a:t> I </a:t>
            </a:r>
            <a:r>
              <a:rPr lang="en-US" altLang="nb-NO" sz="1500" dirty="0" err="1"/>
              <a:t>informatikk-didaktikk</a:t>
            </a:r>
            <a:endParaRPr lang="en-US" altLang="nb-NO" sz="1500" dirty="0"/>
          </a:p>
          <a:p>
            <a:pPr lvl="1"/>
            <a:r>
              <a:rPr lang="en-US" altLang="nb-NO" sz="1500" dirty="0" err="1"/>
              <a:t>Ansetter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nå</a:t>
            </a:r>
            <a:r>
              <a:rPr lang="en-US" altLang="nb-NO" sz="1500" dirty="0"/>
              <a:t> den </a:t>
            </a:r>
            <a:r>
              <a:rPr lang="en-US" altLang="nb-NO" sz="1500" dirty="0" err="1"/>
              <a:t>mest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renommerte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professoren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innen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informatikkdidaktikk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</a:t>
            </a:r>
            <a:r>
              <a:rPr lang="en-US" altLang="nb-NO" sz="1500" dirty="0"/>
              <a:t> Europa </a:t>
            </a:r>
            <a:r>
              <a:rPr lang="en-US" altLang="nb-NO" sz="1500" dirty="0" err="1"/>
              <a:t>som</a:t>
            </a:r>
            <a:r>
              <a:rPr lang="en-US" altLang="nb-NO" sz="1500" dirty="0"/>
              <a:t> professor II </a:t>
            </a:r>
            <a:endParaRPr lang="en-US" altLang="nb-NO" sz="1350" dirty="0"/>
          </a:p>
          <a:p>
            <a:r>
              <a:rPr lang="en-US" altLang="nb-NO" sz="1650" dirty="0"/>
              <a:t>Nye </a:t>
            </a:r>
            <a:r>
              <a:rPr lang="en-US" altLang="nb-NO" sz="1650" dirty="0" err="1"/>
              <a:t>initiativer</a:t>
            </a:r>
            <a:endParaRPr lang="en-US" altLang="nb-NO" sz="1650" dirty="0"/>
          </a:p>
          <a:p>
            <a:pPr lvl="1"/>
            <a:r>
              <a:rPr lang="en-US" altLang="nb-NO" sz="1500" dirty="0" err="1"/>
              <a:t>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ny</a:t>
            </a:r>
            <a:r>
              <a:rPr lang="en-US" altLang="nb-NO" sz="1500" dirty="0"/>
              <a:t> stilling </a:t>
            </a:r>
            <a:r>
              <a:rPr lang="en-US" altLang="nb-NO" sz="1500" dirty="0" err="1"/>
              <a:t>innen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informatikkdidaktikk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innen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få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år</a:t>
            </a:r>
            <a:endParaRPr lang="en-US" altLang="nb-NO" sz="1500" dirty="0"/>
          </a:p>
          <a:p>
            <a:pPr lvl="1"/>
            <a:r>
              <a:rPr lang="en-US" altLang="nb-NO" sz="1500" dirty="0" err="1"/>
              <a:t>Øker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fokus</a:t>
            </a:r>
            <a:r>
              <a:rPr lang="en-US" altLang="nb-NO" sz="1500" dirty="0"/>
              <a:t> </a:t>
            </a:r>
            <a:r>
              <a:rPr lang="en-US" altLang="nb-NO" sz="1500" dirty="0" err="1"/>
              <a:t>på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programmering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</a:t>
            </a:r>
            <a:r>
              <a:rPr lang="en-US" altLang="nb-NO" sz="1500" dirty="0"/>
              <a:t> </a:t>
            </a:r>
            <a:r>
              <a:rPr lang="en-US" altLang="nb-NO" sz="1500" dirty="0" err="1"/>
              <a:t>skolen</a:t>
            </a:r>
            <a:r>
              <a:rPr lang="en-US" altLang="nb-NO" sz="1500" dirty="0"/>
              <a:t>, </a:t>
            </a:r>
            <a:r>
              <a:rPr lang="en-US" altLang="nb-NO" sz="1500" dirty="0" err="1"/>
              <a:t>læreplaner</a:t>
            </a:r>
            <a:r>
              <a:rPr lang="en-US" altLang="nb-NO" sz="1500" dirty="0"/>
              <a:t>, ...</a:t>
            </a:r>
            <a:endParaRPr lang="en-US" altLang="nb-NO" sz="1350" dirty="0"/>
          </a:p>
        </p:txBody>
      </p:sp>
      <p:sp>
        <p:nvSpPr>
          <p:cNvPr id="32770" name="Title 2">
            <a:extLst>
              <a:ext uri="{FF2B5EF4-FFF2-40B4-BE49-F238E27FC236}">
                <a16:creationId xmlns:a16="http://schemas.microsoft.com/office/drawing/2014/main" id="{91EFD69F-C9F9-F743-9D41-BC02F3B6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471" y="114628"/>
            <a:ext cx="5185581" cy="745561"/>
          </a:xfrm>
        </p:spPr>
        <p:txBody>
          <a:bodyPr/>
          <a:lstStyle/>
          <a:p>
            <a:pPr algn="ctr"/>
            <a:r>
              <a:rPr lang="en-US" altLang="nb-NO" sz="2251" dirty="0" err="1">
                <a:solidFill>
                  <a:srgbClr val="0432FF"/>
                </a:solidFill>
                <a:cs typeface="Arial" panose="020B0604020202020204" pitchFamily="34" charset="0"/>
              </a:rPr>
              <a:t>Informatikk-didaktikk</a:t>
            </a:r>
            <a:endParaRPr lang="en-US" altLang="nb-NO" sz="2251" dirty="0">
              <a:solidFill>
                <a:srgbClr val="0432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97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1">
            <a:extLst>
              <a:ext uri="{FF2B5EF4-FFF2-40B4-BE49-F238E27FC236}">
                <a16:creationId xmlns:a16="http://schemas.microsoft.com/office/drawing/2014/main" id="{F0C67C25-07F4-2149-9DEE-E5BF65B8C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121" y="1437529"/>
            <a:ext cx="5928761" cy="3135883"/>
          </a:xfrm>
        </p:spPr>
        <p:txBody>
          <a:bodyPr/>
          <a:lstStyle/>
          <a:p>
            <a:r>
              <a:rPr lang="en-US" altLang="nb-NO" sz="1650" dirty="0" err="1"/>
              <a:t>Alle</a:t>
            </a:r>
            <a:r>
              <a:rPr lang="en-US" altLang="nb-NO" sz="1650" dirty="0"/>
              <a:t> </a:t>
            </a:r>
            <a:r>
              <a:rPr lang="en-US" altLang="nb-NO" sz="1650" dirty="0" err="1"/>
              <a:t>forskningsgruppene</a:t>
            </a:r>
            <a:r>
              <a:rPr lang="en-US" altLang="nb-NO" sz="1650" dirty="0"/>
              <a:t> </a:t>
            </a:r>
            <a:r>
              <a:rPr lang="en-US" altLang="nb-NO" sz="1650" dirty="0" err="1"/>
              <a:t>har</a:t>
            </a:r>
            <a:r>
              <a:rPr lang="en-US" altLang="nb-NO" sz="1650" dirty="0"/>
              <a:t> </a:t>
            </a:r>
            <a:r>
              <a:rPr lang="en-US" altLang="nb-NO" sz="1650" dirty="0" err="1"/>
              <a:t>utstrakt</a:t>
            </a:r>
            <a:r>
              <a:rPr lang="en-US" altLang="nb-NO" sz="1650" dirty="0"/>
              <a:t> </a:t>
            </a:r>
            <a:r>
              <a:rPr lang="en-US" altLang="nb-NO" sz="1650" dirty="0" err="1"/>
              <a:t>samarbeid</a:t>
            </a:r>
            <a:r>
              <a:rPr lang="en-US" altLang="nb-NO" sz="1650" dirty="0"/>
              <a:t> med </a:t>
            </a:r>
            <a:r>
              <a:rPr lang="en-US" altLang="nb-NO" sz="1650" dirty="0" err="1"/>
              <a:t>næringsliv</a:t>
            </a:r>
            <a:r>
              <a:rPr lang="en-US" altLang="nb-NO" sz="1650" dirty="0"/>
              <a:t> </a:t>
            </a:r>
            <a:r>
              <a:rPr lang="en-US" altLang="nb-NO" sz="1650" dirty="0" err="1"/>
              <a:t>og</a:t>
            </a:r>
            <a:r>
              <a:rPr lang="en-US" altLang="nb-NO" sz="1650" dirty="0"/>
              <a:t> </a:t>
            </a:r>
            <a:r>
              <a:rPr lang="en-US" altLang="nb-NO" sz="1650" dirty="0" err="1"/>
              <a:t>offentlig</a:t>
            </a:r>
            <a:r>
              <a:rPr lang="en-US" altLang="nb-NO" sz="1650" dirty="0"/>
              <a:t> </a:t>
            </a:r>
            <a:r>
              <a:rPr lang="en-US" altLang="nb-NO" sz="1650" dirty="0" err="1"/>
              <a:t>sektor</a:t>
            </a:r>
            <a:endParaRPr lang="en-US" altLang="nb-NO" sz="1650" dirty="0"/>
          </a:p>
          <a:p>
            <a:r>
              <a:rPr lang="en-US" altLang="nb-NO" sz="1650" dirty="0"/>
              <a:t>OUS, HSØ, </a:t>
            </a:r>
            <a:r>
              <a:rPr lang="en-US" altLang="nb-NO" sz="1650" dirty="0" err="1"/>
              <a:t>Equinor</a:t>
            </a:r>
            <a:r>
              <a:rPr lang="en-US" altLang="nb-NO" sz="1650" dirty="0"/>
              <a:t>, DNB, … </a:t>
            </a:r>
          </a:p>
          <a:p>
            <a:r>
              <a:rPr lang="en-US" altLang="nb-NO" sz="1650" dirty="0" err="1"/>
              <a:t>Små</a:t>
            </a:r>
            <a:r>
              <a:rPr lang="en-US" altLang="nb-NO" sz="1650" dirty="0"/>
              <a:t> </a:t>
            </a:r>
            <a:r>
              <a:rPr lang="en-US" altLang="nb-NO" sz="1650" dirty="0" err="1"/>
              <a:t>bedrifter</a:t>
            </a:r>
            <a:r>
              <a:rPr lang="en-US" altLang="nb-NO" sz="1650" dirty="0"/>
              <a:t>, </a:t>
            </a:r>
            <a:r>
              <a:rPr lang="en-US" altLang="nb-NO" sz="1650" dirty="0" err="1"/>
              <a:t>oppstartsbedrifter</a:t>
            </a:r>
            <a:r>
              <a:rPr lang="en-US" altLang="nb-NO" sz="1650" dirty="0"/>
              <a:t>…</a:t>
            </a:r>
          </a:p>
          <a:p>
            <a:r>
              <a:rPr lang="en-US" altLang="nb-NO" sz="1650" dirty="0"/>
              <a:t>40+ II-ere (professor II </a:t>
            </a:r>
            <a:r>
              <a:rPr lang="en-US" altLang="nb-NO" sz="1650" dirty="0" err="1"/>
              <a:t>og</a:t>
            </a:r>
            <a:r>
              <a:rPr lang="en-US" altLang="nb-NO" sz="1650" dirty="0"/>
              <a:t> </a:t>
            </a:r>
            <a:r>
              <a:rPr lang="en-US" altLang="nb-NO" sz="1650" dirty="0" err="1"/>
              <a:t>førsteamanuensis</a:t>
            </a:r>
            <a:r>
              <a:rPr lang="en-US" altLang="nb-NO" sz="1650" dirty="0"/>
              <a:t> II)</a:t>
            </a:r>
          </a:p>
          <a:p>
            <a:r>
              <a:rPr lang="en-US" altLang="nb-NO" sz="1650" dirty="0" err="1"/>
              <a:t>Stor</a:t>
            </a:r>
            <a:r>
              <a:rPr lang="en-US" altLang="nb-NO" sz="1650" dirty="0"/>
              <a:t> </a:t>
            </a:r>
            <a:r>
              <a:rPr lang="en-US" altLang="nb-NO" sz="1650" dirty="0" err="1"/>
              <a:t>satsing</a:t>
            </a:r>
            <a:r>
              <a:rPr lang="en-US" altLang="nb-NO" sz="1650" dirty="0"/>
              <a:t> </a:t>
            </a:r>
            <a:r>
              <a:rPr lang="en-US" altLang="nb-NO" sz="1650" dirty="0" err="1"/>
              <a:t>på</a:t>
            </a:r>
            <a:r>
              <a:rPr lang="en-US" altLang="nb-NO" sz="1650" dirty="0"/>
              <a:t> EVU </a:t>
            </a:r>
          </a:p>
          <a:p>
            <a:r>
              <a:rPr lang="en-US" altLang="nb-NO" sz="1650" dirty="0" err="1"/>
              <a:t>Entreprenørskapsmaster</a:t>
            </a:r>
            <a:endParaRPr lang="en-US" altLang="nb-NO" sz="1650" dirty="0"/>
          </a:p>
          <a:p>
            <a:r>
              <a:rPr lang="en-US" altLang="nb-NO" sz="1650" dirty="0"/>
              <a:t>…</a:t>
            </a:r>
            <a:endParaRPr lang="en-US" altLang="nb-NO" sz="1350" dirty="0"/>
          </a:p>
          <a:p>
            <a:endParaRPr lang="en-US" altLang="nb-NO" sz="1500" dirty="0"/>
          </a:p>
        </p:txBody>
      </p:sp>
      <p:sp>
        <p:nvSpPr>
          <p:cNvPr id="34818" name="Title 2">
            <a:extLst>
              <a:ext uri="{FF2B5EF4-FFF2-40B4-BE49-F238E27FC236}">
                <a16:creationId xmlns:a16="http://schemas.microsoft.com/office/drawing/2014/main" id="{978EA341-3037-3146-95D8-AC580D29A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628" y="198895"/>
            <a:ext cx="6481646" cy="745561"/>
          </a:xfrm>
        </p:spPr>
        <p:txBody>
          <a:bodyPr/>
          <a:lstStyle/>
          <a:p>
            <a:pPr algn="ctr"/>
            <a:r>
              <a:rPr lang="en-US" altLang="nb-NO" sz="2251" dirty="0" err="1">
                <a:solidFill>
                  <a:srgbClr val="0432FF"/>
                </a:solidFill>
                <a:cs typeface="Arial" panose="020B0604020202020204" pitchFamily="34" charset="0"/>
              </a:rPr>
              <a:t>Næringslivssamarbeid</a:t>
            </a:r>
            <a:r>
              <a:rPr lang="en-US" altLang="nb-NO" sz="2251" dirty="0">
                <a:solidFill>
                  <a:srgbClr val="0432FF"/>
                </a:solidFill>
                <a:cs typeface="Arial" panose="020B0604020202020204" pitchFamily="34" charset="0"/>
              </a:rPr>
              <a:t>, </a:t>
            </a:r>
            <a:r>
              <a:rPr lang="en-US" altLang="nb-NO" sz="2251" dirty="0" err="1">
                <a:solidFill>
                  <a:srgbClr val="0432FF"/>
                </a:solidFill>
                <a:cs typeface="Arial" panose="020B0604020202020204" pitchFamily="34" charset="0"/>
              </a:rPr>
              <a:t>forskningssamarbeid</a:t>
            </a:r>
            <a:endParaRPr lang="en-US" altLang="nb-NO" sz="2251" dirty="0">
              <a:solidFill>
                <a:srgbClr val="0432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57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2">
            <a:extLst>
              <a:ext uri="{FF2B5EF4-FFF2-40B4-BE49-F238E27FC236}">
                <a16:creationId xmlns:a16="http://schemas.microsoft.com/office/drawing/2014/main" id="{D5ED6A69-7261-8247-875C-505925B75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nb-NO" sz="2251">
                <a:solidFill>
                  <a:srgbClr val="0432FF"/>
                </a:solidFill>
                <a:cs typeface="Arial" panose="020B0604020202020204" pitchFamily="34" charset="0"/>
              </a:rPr>
              <a:t>Tentativ organisering</a:t>
            </a:r>
          </a:p>
        </p:txBody>
      </p:sp>
      <p:sp>
        <p:nvSpPr>
          <p:cNvPr id="38914" name="TextBox 7">
            <a:extLst>
              <a:ext uri="{FF2B5EF4-FFF2-40B4-BE49-F238E27FC236}">
                <a16:creationId xmlns:a16="http://schemas.microsoft.com/office/drawing/2014/main" id="{686282C3-EB0F-124C-87C0-67B4128D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308" y="1468495"/>
            <a:ext cx="5072437" cy="364444"/>
          </a:xfrm>
          <a:prstGeom prst="rect">
            <a:avLst/>
          </a:prstGeom>
          <a:solidFill>
            <a:srgbClr val="B7E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nb-NO" altLang="nb-NO" sz="1125" b="1"/>
              <a:t>Forskningsseksjoner</a:t>
            </a:r>
          </a:p>
        </p:txBody>
      </p:sp>
      <p:sp>
        <p:nvSpPr>
          <p:cNvPr id="38915" name="Rectangle 50">
            <a:extLst>
              <a:ext uri="{FF2B5EF4-FFF2-40B4-BE49-F238E27FC236}">
                <a16:creationId xmlns:a16="http://schemas.microsoft.com/office/drawing/2014/main" id="{0248A5EB-84C7-1440-9C05-CE84FCACB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707" y="1888915"/>
            <a:ext cx="944457" cy="2212864"/>
          </a:xfrm>
          <a:prstGeom prst="rect">
            <a:avLst/>
          </a:prstGeom>
          <a:solidFill>
            <a:srgbClr val="EDFFF1"/>
          </a:solidFill>
          <a:ln w="25400">
            <a:solidFill>
              <a:srgbClr val="0070C0"/>
            </a:solidFill>
            <a:round/>
            <a:headEnd/>
            <a:tailEnd/>
          </a:ln>
        </p:spPr>
        <p:txBody>
          <a:bodyPr lIns="27008" rIns="27008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Aft>
                <a:spcPts val="563"/>
              </a:spcAft>
            </a:pPr>
            <a:r>
              <a:rPr lang="en-US" altLang="nb-NO" sz="900" b="1">
                <a:solidFill>
                  <a:srgbClr val="942093"/>
                </a:solidFill>
              </a:rPr>
              <a:t>Maskinlæring</a:t>
            </a:r>
          </a:p>
        </p:txBody>
      </p:sp>
      <p:sp>
        <p:nvSpPr>
          <p:cNvPr id="38916" name="Rectangle 23">
            <a:extLst>
              <a:ext uri="{FF2B5EF4-FFF2-40B4-BE49-F238E27FC236}">
                <a16:creationId xmlns:a16="http://schemas.microsoft.com/office/drawing/2014/main" id="{70D70F49-89A3-5A46-B5BD-57AD5DC59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897" y="2652422"/>
            <a:ext cx="836077" cy="248918"/>
          </a:xfrm>
          <a:prstGeom prst="rect">
            <a:avLst/>
          </a:prstGeom>
          <a:solidFill>
            <a:srgbClr val="F6FDF9"/>
          </a:solidFill>
          <a:ln w="25400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nb-NO" altLang="nb-NO" sz="700">
                <a:solidFill>
                  <a:srgbClr val="011893"/>
                </a:solidFill>
              </a:rPr>
              <a:t>Språkteknologi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EF5204-E60D-1342-8C60-082882C93F13}"/>
              </a:ext>
            </a:extLst>
          </p:cNvPr>
          <p:cNvSpPr/>
          <p:nvPr/>
        </p:nvSpPr>
        <p:spPr bwMode="auto">
          <a:xfrm>
            <a:off x="2522897" y="2170084"/>
            <a:ext cx="836077" cy="416830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rIns="36000"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Digital signalbehandling og bildeanalyse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5E36F9-5BB9-C44A-A1E5-18D32650D79A}"/>
              </a:ext>
            </a:extLst>
          </p:cNvPr>
          <p:cNvSpPr/>
          <p:nvPr/>
        </p:nvSpPr>
        <p:spPr bwMode="auto">
          <a:xfrm>
            <a:off x="2522897" y="2966848"/>
            <a:ext cx="836077" cy="343006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Biomedisinsk informatikk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E8B8AF-2018-F54F-99A1-8F7EC1129B00}"/>
              </a:ext>
            </a:extLst>
          </p:cNvPr>
          <p:cNvSpPr/>
          <p:nvPr/>
        </p:nvSpPr>
        <p:spPr bwMode="auto">
          <a:xfrm>
            <a:off x="2522897" y="3375362"/>
            <a:ext cx="836077" cy="398294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Robotikk og intelligente systemer</a:t>
            </a:r>
          </a:p>
        </p:txBody>
      </p:sp>
      <p:sp>
        <p:nvSpPr>
          <p:cNvPr id="38920" name="Rectangle 42">
            <a:extLst>
              <a:ext uri="{FF2B5EF4-FFF2-40B4-BE49-F238E27FC236}">
                <a16:creationId xmlns:a16="http://schemas.microsoft.com/office/drawing/2014/main" id="{F8D7521C-1CC2-134A-8CDB-3CFD8E0F7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308" y="1888915"/>
            <a:ext cx="944457" cy="2212864"/>
          </a:xfrm>
          <a:prstGeom prst="rect">
            <a:avLst/>
          </a:prstGeom>
          <a:solidFill>
            <a:srgbClr val="EDFFF1"/>
          </a:solidFill>
          <a:ln w="25400">
            <a:solidFill>
              <a:srgbClr val="0070C0"/>
            </a:solidFill>
            <a:round/>
            <a:headEnd/>
            <a:tailEnd/>
          </a:ln>
        </p:spPr>
        <p:txBody>
          <a:bodyPr lIns="27008" rIns="27008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Aft>
                <a:spcPts val="563"/>
              </a:spcAft>
            </a:pPr>
            <a:r>
              <a:rPr lang="en-US" altLang="nb-NO" sz="900" b="1">
                <a:solidFill>
                  <a:srgbClr val="942093"/>
                </a:solidFill>
              </a:rPr>
              <a:t>Digitalisering</a:t>
            </a:r>
          </a:p>
        </p:txBody>
      </p:sp>
      <p:sp>
        <p:nvSpPr>
          <p:cNvPr id="38921" name="Rectangle 20">
            <a:extLst>
              <a:ext uri="{FF2B5EF4-FFF2-40B4-BE49-F238E27FC236}">
                <a16:creationId xmlns:a16="http://schemas.microsoft.com/office/drawing/2014/main" id="{AA98DAF2-0002-B742-953A-827DD6483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44" y="2704743"/>
            <a:ext cx="821785" cy="272738"/>
          </a:xfrm>
          <a:prstGeom prst="rect">
            <a:avLst/>
          </a:prstGeom>
          <a:solidFill>
            <a:srgbClr val="F6FDF9"/>
          </a:solidFill>
          <a:ln w="25400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nb-NO" altLang="nb-NO" sz="700">
                <a:solidFill>
                  <a:srgbClr val="011893"/>
                </a:solidFill>
              </a:rPr>
              <a:t>Digital bærekraft</a:t>
            </a:r>
          </a:p>
        </p:txBody>
      </p:sp>
      <p:sp>
        <p:nvSpPr>
          <p:cNvPr id="38922" name="Rectangle 31">
            <a:extLst>
              <a:ext uri="{FF2B5EF4-FFF2-40B4-BE49-F238E27FC236}">
                <a16:creationId xmlns:a16="http://schemas.microsoft.com/office/drawing/2014/main" id="{595FA7C7-EC7B-9E46-A0DB-8013360A4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44" y="3082286"/>
            <a:ext cx="821785" cy="278692"/>
          </a:xfrm>
          <a:prstGeom prst="rect">
            <a:avLst/>
          </a:prstGeom>
          <a:solidFill>
            <a:srgbClr val="F6FDF9"/>
          </a:solidFill>
          <a:ln w="25400">
            <a:solidFill>
              <a:srgbClr val="00B0F0"/>
            </a:solidFill>
            <a:round/>
            <a:headEnd/>
            <a:tailEnd/>
          </a:ln>
        </p:spPr>
        <p:txBody>
          <a:bodyPr lIns="36000" rIns="360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nb-NO" altLang="nb-NO" sz="700">
                <a:solidFill>
                  <a:srgbClr val="011893"/>
                </a:solidFill>
              </a:rPr>
              <a:t> Entreprenørskap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498090-1BC4-BD44-9526-3AE19DD006D3}"/>
              </a:ext>
            </a:extLst>
          </p:cNvPr>
          <p:cNvSpPr/>
          <p:nvPr/>
        </p:nvSpPr>
        <p:spPr bwMode="auto">
          <a:xfrm>
            <a:off x="1498644" y="2239068"/>
            <a:ext cx="821785" cy="360870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Digitale plattformer og infrastrukturer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8103EC4-71BE-974E-95C9-FA7AF7336F5E}"/>
              </a:ext>
            </a:extLst>
          </p:cNvPr>
          <p:cNvSpPr/>
          <p:nvPr/>
        </p:nvSpPr>
        <p:spPr bwMode="auto">
          <a:xfrm>
            <a:off x="5563226" y="1888834"/>
            <a:ext cx="944433" cy="2212567"/>
          </a:xfrm>
          <a:prstGeom prst="rect">
            <a:avLst/>
          </a:prstGeom>
          <a:solidFill>
            <a:srgbClr val="EDFFF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27008" rIns="27008"/>
          <a:lstStyle/>
          <a:p>
            <a:pPr algn="ctr">
              <a:spcAft>
                <a:spcPts val="563"/>
              </a:spcAft>
              <a:defRPr/>
            </a:pPr>
            <a:r>
              <a:rPr lang="en-US" sz="900" b="1" dirty="0" err="1">
                <a:solidFill>
                  <a:srgbClr val="942093"/>
                </a:solidFill>
                <a:latin typeface="Arial" charset="0"/>
                <a:ea typeface="ヒラギノ角ゴ Pro W3" charset="-128"/>
              </a:rPr>
              <a:t>HISP</a:t>
            </a:r>
            <a:endParaRPr lang="en-US" sz="900" b="1" dirty="0">
              <a:solidFill>
                <a:srgbClr val="942093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5E9957-0ED9-674E-9C7E-36A58490C482}"/>
              </a:ext>
            </a:extLst>
          </p:cNvPr>
          <p:cNvSpPr/>
          <p:nvPr/>
        </p:nvSpPr>
        <p:spPr bwMode="auto">
          <a:xfrm>
            <a:off x="5622168" y="2314468"/>
            <a:ext cx="826549" cy="413916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Informasjons-systemer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E2B6CA-FCBD-BB41-94CA-83A716AEA7C3}"/>
              </a:ext>
            </a:extLst>
          </p:cNvPr>
          <p:cNvSpPr/>
          <p:nvPr/>
        </p:nvSpPr>
        <p:spPr bwMode="auto">
          <a:xfrm>
            <a:off x="1496262" y="3465783"/>
            <a:ext cx="826549" cy="382309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Design av informasjons-systemer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B715DB-379F-7345-918F-4ACE033071E4}"/>
              </a:ext>
            </a:extLst>
          </p:cNvPr>
          <p:cNvSpPr/>
          <p:nvPr/>
        </p:nvSpPr>
        <p:spPr bwMode="auto">
          <a:xfrm>
            <a:off x="2527661" y="3839163"/>
            <a:ext cx="826549" cy="205839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Nanoelektronikk</a:t>
            </a:r>
          </a:p>
        </p:txBody>
      </p:sp>
      <p:sp>
        <p:nvSpPr>
          <p:cNvPr id="38929" name="Rectangle 41">
            <a:extLst>
              <a:ext uri="{FF2B5EF4-FFF2-40B4-BE49-F238E27FC236}">
                <a16:creationId xmlns:a16="http://schemas.microsoft.com/office/drawing/2014/main" id="{12B1FE5D-B63A-4643-B510-249103CF3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107" y="1888915"/>
            <a:ext cx="944457" cy="2212864"/>
          </a:xfrm>
          <a:prstGeom prst="rect">
            <a:avLst/>
          </a:prstGeom>
          <a:solidFill>
            <a:srgbClr val="EDFFF1"/>
          </a:solidFill>
          <a:ln w="25400">
            <a:solidFill>
              <a:srgbClr val="0070C0"/>
            </a:solidFill>
            <a:round/>
            <a:headEnd/>
            <a:tailEnd/>
          </a:ln>
        </p:spPr>
        <p:txBody>
          <a:bodyPr lIns="27008" rIns="27008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Aft>
                <a:spcPts val="563"/>
              </a:spcAft>
            </a:pPr>
            <a:r>
              <a:rPr lang="en-US" altLang="nb-NO" sz="900" b="1">
                <a:solidFill>
                  <a:srgbClr val="942093"/>
                </a:solidFill>
              </a:rPr>
              <a:t>Programmering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DEEA7F-FC01-2E4A-8B66-39E95831E6DD}"/>
              </a:ext>
            </a:extLst>
          </p:cNvPr>
          <p:cNvSpPr/>
          <p:nvPr/>
        </p:nvSpPr>
        <p:spPr bwMode="auto">
          <a:xfrm>
            <a:off x="3572757" y="2954304"/>
            <a:ext cx="799156" cy="270355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Software engineering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65CF45-7053-BF42-B5DB-519A4A27A4E8}"/>
              </a:ext>
            </a:extLst>
          </p:cNvPr>
          <p:cNvSpPr/>
          <p:nvPr/>
        </p:nvSpPr>
        <p:spPr bwMode="auto">
          <a:xfrm>
            <a:off x="3572757" y="3304729"/>
            <a:ext cx="799156" cy="387073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Analytiske systemer og resonnering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ACE3F6-D8ED-BE42-AB69-4163240DBEE4}"/>
              </a:ext>
            </a:extLst>
          </p:cNvPr>
          <p:cNvSpPr/>
          <p:nvPr/>
        </p:nvSpPr>
        <p:spPr bwMode="auto">
          <a:xfrm>
            <a:off x="3572757" y="2170084"/>
            <a:ext cx="799156" cy="351342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rIns="36000"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Programmerings-teknologi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F27BF8-A582-3E4D-B04E-E64DF2AA5C1E}"/>
              </a:ext>
            </a:extLst>
          </p:cNvPr>
          <p:cNvSpPr/>
          <p:nvPr/>
        </p:nvSpPr>
        <p:spPr bwMode="auto">
          <a:xfrm>
            <a:off x="3572757" y="2601496"/>
            <a:ext cx="799156" cy="272738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 dirty="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Informatikk-didaktikk</a:t>
            </a:r>
          </a:p>
        </p:txBody>
      </p:sp>
      <p:sp>
        <p:nvSpPr>
          <p:cNvPr id="38935" name="TextBox 7">
            <a:extLst>
              <a:ext uri="{FF2B5EF4-FFF2-40B4-BE49-F238E27FC236}">
                <a16:creationId xmlns:a16="http://schemas.microsoft.com/office/drawing/2014/main" id="{57396A0D-58D0-F941-BC05-25A235D66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280" y="1462539"/>
            <a:ext cx="1020681" cy="364444"/>
          </a:xfrm>
          <a:prstGeom prst="rect">
            <a:avLst/>
          </a:prstGeom>
          <a:solidFill>
            <a:srgbClr val="B7E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nb-NO" altLang="nb-NO" sz="1125" b="1"/>
              <a:t>Sentere mm.</a:t>
            </a:r>
          </a:p>
        </p:txBody>
      </p:sp>
      <p:sp>
        <p:nvSpPr>
          <p:cNvPr id="38936" name="Rectangle 51">
            <a:extLst>
              <a:ext uri="{FF2B5EF4-FFF2-40B4-BE49-F238E27FC236}">
                <a16:creationId xmlns:a16="http://schemas.microsoft.com/office/drawing/2014/main" id="{AB711E0B-84C7-BF43-B7AF-CC874C2E1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1506" y="1888915"/>
            <a:ext cx="944457" cy="2212864"/>
          </a:xfrm>
          <a:prstGeom prst="rect">
            <a:avLst/>
          </a:prstGeom>
          <a:solidFill>
            <a:srgbClr val="EDFFF1"/>
          </a:solidFill>
          <a:ln w="25400">
            <a:solidFill>
              <a:srgbClr val="0070C0"/>
            </a:solidFill>
            <a:round/>
            <a:headEnd/>
            <a:tailEnd/>
          </a:ln>
        </p:spPr>
        <p:txBody>
          <a:bodyPr lIns="27008" rIns="27008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Aft>
                <a:spcPts val="563"/>
              </a:spcAft>
            </a:pPr>
            <a:r>
              <a:rPr lang="en-US" altLang="nb-NO" sz="900" b="1">
                <a:solidFill>
                  <a:srgbClr val="942093"/>
                </a:solidFill>
              </a:rPr>
              <a:t>Sikkerhet og infrastruktur</a:t>
            </a:r>
          </a:p>
        </p:txBody>
      </p:sp>
      <p:sp>
        <p:nvSpPr>
          <p:cNvPr id="38937" name="Rectangle 24">
            <a:extLst>
              <a:ext uri="{FF2B5EF4-FFF2-40B4-BE49-F238E27FC236}">
                <a16:creationId xmlns:a16="http://schemas.microsoft.com/office/drawing/2014/main" id="{44157643-EC5A-944A-B03D-06282564F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566" y="3771874"/>
            <a:ext cx="801538" cy="266782"/>
          </a:xfrm>
          <a:prstGeom prst="rect">
            <a:avLst/>
          </a:prstGeom>
          <a:solidFill>
            <a:srgbClr val="F6FDF9"/>
          </a:solidFill>
          <a:ln w="25400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nb-NO" altLang="nb-NO" sz="700">
                <a:solidFill>
                  <a:srgbClr val="011893"/>
                </a:solidFill>
              </a:rPr>
              <a:t>Pålitelige systemer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087D6C-B56D-5B47-B8F8-A7580AEF83AF}"/>
              </a:ext>
            </a:extLst>
          </p:cNvPr>
          <p:cNvSpPr/>
          <p:nvPr/>
        </p:nvSpPr>
        <p:spPr bwMode="auto">
          <a:xfrm>
            <a:off x="4602965" y="2695291"/>
            <a:ext cx="801538" cy="420419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Nettverk og distribuerte systemer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2125FB-487D-8D4C-9EBE-1CF715723341}"/>
              </a:ext>
            </a:extLst>
          </p:cNvPr>
          <p:cNvSpPr/>
          <p:nvPr/>
        </p:nvSpPr>
        <p:spPr bwMode="auto">
          <a:xfrm>
            <a:off x="4602965" y="3189143"/>
            <a:ext cx="801538" cy="388263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 dirty="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Distribuerte multimedia-systemer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2714A0-0AEB-9B4A-B2C8-7561D857D246}"/>
              </a:ext>
            </a:extLst>
          </p:cNvPr>
          <p:cNvSpPr/>
          <p:nvPr/>
        </p:nvSpPr>
        <p:spPr bwMode="auto">
          <a:xfrm>
            <a:off x="4602965" y="2299100"/>
            <a:ext cx="801538" cy="322758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Informasjons-sikkerhet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5C9E13C-0D9A-934D-9B69-E41185B4DC47}"/>
              </a:ext>
            </a:extLst>
          </p:cNvPr>
          <p:cNvSpPr/>
          <p:nvPr/>
        </p:nvSpPr>
        <p:spPr bwMode="auto">
          <a:xfrm>
            <a:off x="4602965" y="3650840"/>
            <a:ext cx="801538" cy="306085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Energi-informatikk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E5B3298-640F-134D-852D-C7DD9DA78808}"/>
              </a:ext>
            </a:extLst>
          </p:cNvPr>
          <p:cNvSpPr/>
          <p:nvPr/>
        </p:nvSpPr>
        <p:spPr bwMode="auto">
          <a:xfrm>
            <a:off x="6756280" y="1896060"/>
            <a:ext cx="1020681" cy="45376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91" b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SIRIUS SFI</a:t>
            </a:r>
            <a:br>
              <a:rPr lang="nb-NO" sz="591" b="1">
                <a:solidFill>
                  <a:srgbClr val="000000"/>
                </a:solidFill>
                <a:latin typeface="Arial" charset="0"/>
                <a:ea typeface="ヒラギノ角ゴ Pro W3" charset="-128"/>
              </a:rPr>
            </a:br>
            <a:r>
              <a:rPr lang="nb-NO" sz="59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Centre for Scalable Data Access</a:t>
            </a:r>
            <a:r>
              <a:rPr lang="nb-NO" sz="591" b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 </a:t>
            </a:r>
          </a:p>
        </p:txBody>
      </p:sp>
      <p:sp>
        <p:nvSpPr>
          <p:cNvPr id="38943" name="Rectangle 53">
            <a:extLst>
              <a:ext uri="{FF2B5EF4-FFF2-40B4-BE49-F238E27FC236}">
                <a16:creationId xmlns:a16="http://schemas.microsoft.com/office/drawing/2014/main" id="{CD71B7B4-4073-AD42-B6B8-244573C27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6280" y="2390323"/>
            <a:ext cx="1020681" cy="383500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nb-NO" altLang="nb-NO" sz="525" b="1">
                <a:solidFill>
                  <a:srgbClr val="000000"/>
                </a:solidFill>
              </a:rPr>
              <a:t>SBI</a:t>
            </a:r>
            <a:br>
              <a:rPr lang="nb-NO" altLang="nb-NO" sz="525" b="1">
                <a:solidFill>
                  <a:srgbClr val="000000"/>
                </a:solidFill>
              </a:rPr>
            </a:br>
            <a:r>
              <a:rPr lang="nb-NO" altLang="nb-NO" sz="525">
                <a:solidFill>
                  <a:srgbClr val="000000"/>
                </a:solidFill>
              </a:rPr>
              <a:t>Senter for bioinformatikk</a:t>
            </a:r>
            <a:endParaRPr lang="nb-NO" altLang="nb-NO" sz="525" b="1">
              <a:solidFill>
                <a:srgbClr val="00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ED9950E-98F2-E145-B75A-0F60CFD64CF8}"/>
              </a:ext>
            </a:extLst>
          </p:cNvPr>
          <p:cNvSpPr/>
          <p:nvPr/>
        </p:nvSpPr>
        <p:spPr bwMode="auto">
          <a:xfrm>
            <a:off x="6756280" y="3624191"/>
            <a:ext cx="1020681" cy="52165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91" b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NORA</a:t>
            </a:r>
          </a:p>
          <a:p>
            <a:pPr algn="ctr">
              <a:defRPr/>
            </a:pPr>
            <a:r>
              <a:rPr lang="nb-NO" sz="59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Norwegian Artificial Intelligence Research Consortium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EAB5EE9-EF63-9049-B0B2-B493E5D2DACD}"/>
              </a:ext>
            </a:extLst>
          </p:cNvPr>
          <p:cNvSpPr/>
          <p:nvPr/>
        </p:nvSpPr>
        <p:spPr bwMode="auto">
          <a:xfrm>
            <a:off x="6756280" y="2814316"/>
            <a:ext cx="1020681" cy="44304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91" b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HISP</a:t>
            </a:r>
          </a:p>
          <a:p>
            <a:pPr algn="ctr">
              <a:defRPr/>
            </a:pPr>
            <a:r>
              <a:rPr lang="nb-NO" sz="59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Health Information Systems Programme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045E166-3992-6446-987E-0963194F417F}"/>
              </a:ext>
            </a:extLst>
          </p:cNvPr>
          <p:cNvSpPr/>
          <p:nvPr/>
        </p:nvSpPr>
        <p:spPr bwMode="auto">
          <a:xfrm>
            <a:off x="6756280" y="3297859"/>
            <a:ext cx="1020681" cy="28107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91" b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EVU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5E9957-0ED9-674E-9C7E-36A58490C482}"/>
              </a:ext>
            </a:extLst>
          </p:cNvPr>
          <p:cNvSpPr/>
          <p:nvPr/>
        </p:nvSpPr>
        <p:spPr bwMode="auto">
          <a:xfrm>
            <a:off x="5622168" y="2803643"/>
            <a:ext cx="826549" cy="301321"/>
          </a:xfrm>
          <a:prstGeom prst="rect">
            <a:avLst/>
          </a:prstGeom>
          <a:solidFill>
            <a:srgbClr val="F6FDF9"/>
          </a:solidFill>
          <a:ln w="254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700">
                <a:solidFill>
                  <a:srgbClr val="011893"/>
                </a:solidFill>
                <a:latin typeface="Arial" charset="0"/>
                <a:ea typeface="ヒラギノ角ゴ Pro W3" charset="-128"/>
              </a:rPr>
              <a:t>DHIS2-utvikling</a:t>
            </a:r>
          </a:p>
        </p:txBody>
      </p:sp>
    </p:spTree>
    <p:extLst>
      <p:ext uri="{BB962C8B-B14F-4D97-AF65-F5344CB8AC3E}">
        <p14:creationId xmlns:p14="http://schemas.microsoft.com/office/powerpoint/2010/main" val="2433736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3BE6FB-28D5-BD4A-A307-15836DA4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 LESES!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2B9B7CB2-2516-7D4A-A5BD-B2DE9B92E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11" y="936838"/>
            <a:ext cx="6891777" cy="40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8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82859" y="239635"/>
          <a:ext cx="7321505" cy="476703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564913">
                  <a:extLst>
                    <a:ext uri="{9D8B030D-6E8A-4147-A177-3AD203B41FA5}">
                      <a16:colId xmlns:a16="http://schemas.microsoft.com/office/drawing/2014/main" val="3447995983"/>
                    </a:ext>
                  </a:extLst>
                </a:gridCol>
                <a:gridCol w="1239715">
                  <a:extLst>
                    <a:ext uri="{9D8B030D-6E8A-4147-A177-3AD203B41FA5}">
                      <a16:colId xmlns:a16="http://schemas.microsoft.com/office/drawing/2014/main" val="2802452568"/>
                    </a:ext>
                  </a:extLst>
                </a:gridCol>
                <a:gridCol w="1304435">
                  <a:extLst>
                    <a:ext uri="{9D8B030D-6E8A-4147-A177-3AD203B41FA5}">
                      <a16:colId xmlns:a16="http://schemas.microsoft.com/office/drawing/2014/main" val="291553784"/>
                    </a:ext>
                  </a:extLst>
                </a:gridCol>
                <a:gridCol w="2594157">
                  <a:extLst>
                    <a:ext uri="{9D8B030D-6E8A-4147-A177-3AD203B41FA5}">
                      <a16:colId xmlns:a16="http://schemas.microsoft.com/office/drawing/2014/main" val="740120347"/>
                    </a:ext>
                  </a:extLst>
                </a:gridCol>
                <a:gridCol w="1618285">
                  <a:extLst>
                    <a:ext uri="{9D8B030D-6E8A-4147-A177-3AD203B41FA5}">
                      <a16:colId xmlns:a16="http://schemas.microsoft.com/office/drawing/2014/main" val="322676427"/>
                    </a:ext>
                  </a:extLst>
                </a:gridCol>
              </a:tblGrid>
              <a:tr h="40294">
                <a:tc>
                  <a:txBody>
                    <a:bodyPr/>
                    <a:lstStyle/>
                    <a:p>
                      <a:pPr algn="ctr" fontAlgn="ctr"/>
                      <a:endParaRPr lang="nb-NO" sz="1400" u="none" strike="noStrike" dirty="0">
                        <a:effectLst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u="none" strike="noStrike" dirty="0">
                          <a:effectLst/>
                        </a:rPr>
                        <a:t>Institutt/enhet</a:t>
                      </a: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u="none" strike="noStrike" dirty="0">
                          <a:effectLst/>
                        </a:rPr>
                        <a:t>Søker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u="none" strike="noStrike" dirty="0">
                          <a:effectLst/>
                        </a:rPr>
                        <a:t>Tentativ tittel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u="none" strike="noStrike" dirty="0">
                          <a:effectLst/>
                        </a:rPr>
                        <a:t>prosjekteier eller partner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777204911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algn="ctr" fontAlgn="ctr"/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FAI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Hanne Winther-Larsen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CAMRI = Centre of Antimicrobial Research &amp; Innovation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Partner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205354731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algn="ctr" fontAlgn="ctr"/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FAI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Eili Tranheim Kase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Centre for Innovative </a:t>
                      </a:r>
                      <a:r>
                        <a:rPr lang="nb-NO" sz="1000" u="none" strike="noStrike" dirty="0" err="1">
                          <a:effectLst/>
                        </a:rPr>
                        <a:t>Pharmacological</a:t>
                      </a:r>
                      <a:r>
                        <a:rPr lang="nb-NO" sz="1000" u="none" strike="noStrike" dirty="0">
                          <a:effectLst/>
                        </a:rPr>
                        <a:t> </a:t>
                      </a:r>
                      <a:r>
                        <a:rPr lang="nb-NO" sz="1000" u="none" strike="noStrike" dirty="0" err="1">
                          <a:effectLst/>
                        </a:rPr>
                        <a:t>Reseaon</a:t>
                      </a:r>
                      <a:r>
                        <a:rPr lang="nb-NO" sz="1000" u="none" strike="noStrike" dirty="0">
                          <a:effectLst/>
                        </a:rPr>
                        <a:t> </a:t>
                      </a:r>
                      <a:r>
                        <a:rPr lang="nb-NO" sz="1000" u="none" strike="noStrike" dirty="0" err="1">
                          <a:effectLst/>
                        </a:rPr>
                        <a:t>Metabolic</a:t>
                      </a:r>
                      <a:r>
                        <a:rPr lang="nb-NO" sz="1000" u="none" strike="noStrike" dirty="0">
                          <a:effectLst/>
                        </a:rPr>
                        <a:t> </a:t>
                      </a:r>
                      <a:r>
                        <a:rPr lang="nb-NO" sz="1000" u="none" strike="noStrike" dirty="0" err="1">
                          <a:effectLst/>
                        </a:rPr>
                        <a:t>Diseases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Prosjekteier (initiativet blir muligens ikke noe av)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2821255563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algn="ctr" fontAlgn="ctr"/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nb-NO" sz="10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FI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Sunniva Siem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Radioisotopes for society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Prosjekteier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2366625480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algn="ctr" fontAlgn="ctr"/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nb-NO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nb-NO" sz="10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ITS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Pål Engelstad (Øvind Kure)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Autonome systemer og integrert sensor­teknologi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Prosjekteier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1832606941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nb-NO" sz="10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ITS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Svein-Erik </a:t>
                      </a:r>
                      <a:r>
                        <a:rPr lang="nb-NO" sz="1000" u="none" strike="noStrike" dirty="0" err="1">
                          <a:effectLst/>
                        </a:rPr>
                        <a:t>Hamran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Space based sensors and services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Prosjekteier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1630366840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nb-NO" sz="10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IFI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Anne Solberg/ Robert Jenssen (UiT)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Maskinlæring/dyp læring på bildedata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ikke avklart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2996984109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nb-NO" sz="10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IFI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Dag T. Wisland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Wireless </a:t>
                      </a:r>
                      <a:r>
                        <a:rPr lang="nb-NO" sz="1000" u="none" strike="noStrike" dirty="0" err="1">
                          <a:effectLst/>
                        </a:rPr>
                        <a:t>technology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Prosjekteier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354834550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nb-NO" sz="10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IFI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Audun Jøsang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Cybersecurity in Industrial Control Systems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Prosjekteier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2642827766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IFI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Jim Tørresen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Adaptive og intelligente </a:t>
                      </a:r>
                      <a:r>
                        <a:rPr lang="nb-NO" sz="1000" u="none" strike="noStrike" dirty="0" err="1">
                          <a:effectLst/>
                        </a:rPr>
                        <a:t>roboter</a:t>
                      </a:r>
                      <a:r>
                        <a:rPr lang="nb-NO" sz="1000" u="none" strike="noStrike" dirty="0">
                          <a:effectLst/>
                        </a:rPr>
                        <a:t> og innvendte systemer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Prosjekteier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3787624024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IFI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Truls Erikson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Digital </a:t>
                      </a:r>
                      <a:r>
                        <a:rPr lang="nb-NO" sz="1000" u="none" strike="noStrike" dirty="0" err="1">
                          <a:effectLst/>
                        </a:rPr>
                        <a:t>Launchpad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Prosjekteier</a:t>
                      </a:r>
                    </a:p>
                    <a:p>
                      <a:pPr algn="l" fontAlgn="ctr"/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1394225843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nb-NO" sz="10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IFI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Bendik Bygstad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Et digitalt økosystem for sykehus-Norge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Prosjekteier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926138805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nb-NO" sz="10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IFI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Frank Eliassen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Urban </a:t>
                      </a:r>
                      <a:r>
                        <a:rPr lang="nb-NO" sz="1000" u="none" strike="noStrike" dirty="0" err="1">
                          <a:effectLst/>
                        </a:rPr>
                        <a:t>Digitisation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Partner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418707706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algn="ctr" fontAlgn="ctr"/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GEO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Andreas Kääb/ Francois Renard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Better use of satellite data for geohazard applications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>
                          <a:effectLst/>
                        </a:rPr>
                        <a:t>Partner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1556199807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algn="ctr" fontAlgn="ctr"/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SMN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Truls Norby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Avanserte </a:t>
                      </a:r>
                      <a:r>
                        <a:rPr lang="nb-NO" sz="1000" u="none" strike="noStrike" dirty="0" err="1">
                          <a:effectLst/>
                        </a:rPr>
                        <a:t>funskjonelle</a:t>
                      </a:r>
                      <a:r>
                        <a:rPr lang="nb-NO" sz="1000" u="none" strike="noStrike" dirty="0">
                          <a:effectLst/>
                        </a:rPr>
                        <a:t> materialer - fra råstoff til anvendelse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u="none" strike="noStrike" dirty="0">
                          <a:effectLst/>
                        </a:rPr>
                        <a:t>Prosjekteier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4" marR="4874" marT="4874" marB="0" anchor="ctr"/>
                </a:tc>
                <a:extLst>
                  <a:ext uri="{0D108BD9-81ED-4DB2-BD59-A6C34878D82A}">
                    <a16:rowId xmlns:a16="http://schemas.microsoft.com/office/drawing/2014/main" val="31508736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2433" y="244492"/>
            <a:ext cx="15792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>
                <a:solidFill>
                  <a:srgbClr val="FF0000"/>
                </a:solidFill>
              </a:rPr>
              <a:t>Status i </a:t>
            </a:r>
          </a:p>
          <a:p>
            <a:r>
              <a:rPr lang="nb-NO" sz="2000" b="1" dirty="0">
                <a:solidFill>
                  <a:srgbClr val="FF0000"/>
                </a:solidFill>
              </a:rPr>
              <a:t>arbeidet </a:t>
            </a:r>
          </a:p>
          <a:p>
            <a:r>
              <a:rPr lang="nb-NO" sz="2000" b="1" dirty="0">
                <a:solidFill>
                  <a:srgbClr val="FF0000"/>
                </a:solidFill>
              </a:rPr>
              <a:t>med SFI-IV </a:t>
            </a:r>
          </a:p>
          <a:p>
            <a:r>
              <a:rPr lang="nb-NO" sz="2000" b="1" dirty="0">
                <a:solidFill>
                  <a:srgbClr val="FF0000"/>
                </a:solidFill>
              </a:rPr>
              <a:t>ved MN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48C2B8C-CB79-AC4A-9A12-90D04522F6EB}"/>
              </a:ext>
            </a:extLst>
          </p:cNvPr>
          <p:cNvSpPr/>
          <p:nvPr/>
        </p:nvSpPr>
        <p:spPr>
          <a:xfrm>
            <a:off x="1406769" y="1207477"/>
            <a:ext cx="1430215" cy="35052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2914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E507F0B-329C-D84A-9B62-BEC1D0693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682"/>
            <a:ext cx="9065946" cy="518977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6DF6CB0-BE86-C447-BE52-A888F3025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169" y="3235529"/>
            <a:ext cx="3927231" cy="118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95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9387AA-1AD3-CC47-945E-7A0E38681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Kollektiv og inkluderende intelligens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AD804E-1764-C643-B655-39897C46A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395" y="983737"/>
            <a:ext cx="4136605" cy="3060383"/>
          </a:xfrm>
        </p:spPr>
        <p:txBody>
          <a:bodyPr>
            <a:noAutofit/>
          </a:bodyPr>
          <a:lstStyle/>
          <a:p>
            <a:pPr lvl="0"/>
            <a:r>
              <a:rPr lang="nb-NO" dirty="0"/>
              <a:t>Forskning og utdanning som ser menneskelig og kunstig intelligens i sammenheng, herunder hvordan mennesker og maskiner skal samhandle, utfylle og forbedre hverandre. </a:t>
            </a:r>
          </a:p>
          <a:p>
            <a:pPr lvl="0"/>
            <a:r>
              <a:rPr lang="nb-NO" dirty="0"/>
              <a:t>Forskning og utdanning på digital transformasjon og hva digitalisering betyr for økonomiske, politiske, sosiale og kulturelle forhold. </a:t>
            </a:r>
          </a:p>
          <a:p>
            <a:pPr lvl="0"/>
            <a:r>
              <a:rPr lang="nb-NO" dirty="0"/>
              <a:t>Utvikling som involverer mennesker med «alle» typer bakgrunner. Dette er nødvendig skal teknologiene bidra til en bærekraftig samfunnsutvikling, eller «to </a:t>
            </a:r>
            <a:r>
              <a:rPr lang="nb-NO" dirty="0" err="1"/>
              <a:t>benefit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greater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» som Berkeley skriver i sin tekst, </a:t>
            </a:r>
          </a:p>
          <a:p>
            <a:pPr lvl="0"/>
            <a:r>
              <a:rPr lang="nb-NO" dirty="0"/>
              <a:t>Aktiviteter som inkluderer et bredt fellesskap av forskere fra tilnærmet alle tenkelige fag- og samfunnsområder, og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E883879-38B4-064B-8D0D-D707FF6EC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9518" y="964723"/>
            <a:ext cx="4136605" cy="4041031"/>
          </a:xfrm>
        </p:spPr>
        <p:txBody>
          <a:bodyPr>
            <a:noAutofit/>
          </a:bodyPr>
          <a:lstStyle/>
          <a:p>
            <a:pPr marL="285750" indent="-285750"/>
            <a:r>
              <a:rPr lang="nb-NO" dirty="0"/>
              <a:t>Utviklingen av samlingen av metoder og teknologier som utfører arbeid og understøtter kollektive og individuelle beslutningsprosesser og handlinger.</a:t>
            </a:r>
          </a:p>
          <a:p>
            <a:pPr marL="285750" indent="-285750"/>
            <a:endParaRPr lang="nb-NO" dirty="0"/>
          </a:p>
          <a:p>
            <a:pPr marL="188550" lvl="1" indent="0">
              <a:buNone/>
            </a:pPr>
            <a:r>
              <a:rPr lang="nb-NO" sz="1400" b="1" i="1" dirty="0"/>
              <a:t>«data science</a:t>
            </a:r>
            <a:r>
              <a:rPr lang="nb-NO" sz="1400" b="1" dirty="0"/>
              <a:t>» </a:t>
            </a:r>
            <a:r>
              <a:rPr lang="nb-NO" sz="1400" dirty="0"/>
              <a:t>- algoritmer og verktøy som henter kunnskap og innsikt ut av data fra ulike kilder, herunder maskinlæring,</a:t>
            </a:r>
          </a:p>
          <a:p>
            <a:pPr marL="188550" lvl="1" indent="0">
              <a:buNone/>
            </a:pPr>
            <a:r>
              <a:rPr lang="nb-NO" sz="1400" b="1" i="1" dirty="0"/>
              <a:t>kunstig intelligens</a:t>
            </a:r>
            <a:r>
              <a:rPr lang="nb-NO" sz="1400" b="1" dirty="0"/>
              <a:t> </a:t>
            </a:r>
            <a:r>
              <a:rPr lang="nb-NO" sz="1400" dirty="0"/>
              <a:t>- samlingen av metoder og teknologier som gjør det mulig for maskiner å lære av erfaring, tilpasse seg nye situasjoner og utføre oppgaver vi oftest tenker på som forbeholdt mennesker. </a:t>
            </a:r>
          </a:p>
          <a:p>
            <a:pPr marL="188550" lvl="1" indent="0">
              <a:buNone/>
            </a:pPr>
            <a:r>
              <a:rPr lang="nb-NO" sz="1400" b="1" i="1" dirty="0"/>
              <a:t>robotikk og automatisering</a:t>
            </a:r>
            <a:r>
              <a:rPr lang="nb-NO" sz="1400" b="1" dirty="0"/>
              <a:t> </a:t>
            </a:r>
            <a:r>
              <a:rPr lang="nb-NO" sz="1400" dirty="0"/>
              <a:t>av prosesser og oppgaver, og</a:t>
            </a:r>
          </a:p>
          <a:p>
            <a:pPr marL="188550" lvl="1" indent="0">
              <a:buNone/>
            </a:pPr>
            <a:r>
              <a:rPr lang="nb-NO" sz="1400" b="1" i="1" dirty="0"/>
              <a:t>sanseteknologier/sensorer </a:t>
            </a:r>
            <a:r>
              <a:rPr lang="nb-NO" sz="1400" dirty="0"/>
              <a:t>- teknologi som fanger inntrykk fra sine omgivelser (bilder, lyd, temperatur, etc.).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3217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ilderesultat for astrazeneca">
            <a:hlinkClick r:id="rId2"/>
            <a:extLst>
              <a:ext uri="{FF2B5EF4-FFF2-40B4-BE49-F238E27FC236}">
                <a16:creationId xmlns:a16="http://schemas.microsoft.com/office/drawing/2014/main" id="{25E73D28-5FB4-3249-A048-0A61F7977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74" y="1310117"/>
            <a:ext cx="2492524" cy="166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deresultat for equinor">
            <a:hlinkClick r:id="rId4"/>
            <a:extLst>
              <a:ext uri="{FF2B5EF4-FFF2-40B4-BE49-F238E27FC236}">
                <a16:creationId xmlns:a16="http://schemas.microsoft.com/office/drawing/2014/main" id="{9625EA93-30CF-4942-A619-DF99A27C7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6815">
            <a:off x="2612492" y="3032613"/>
            <a:ext cx="2772359" cy="155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chnipFMC">
            <a:hlinkClick r:id="rId6"/>
            <a:extLst>
              <a:ext uri="{FF2B5EF4-FFF2-40B4-BE49-F238E27FC236}">
                <a16:creationId xmlns:a16="http://schemas.microsoft.com/office/drawing/2014/main" id="{72CF89E5-4479-0544-B271-42D92863E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725">
            <a:off x="598013" y="2699207"/>
            <a:ext cx="2258495" cy="135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1318852-E665-E544-B66E-EB916771D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Recent</a:t>
            </a:r>
            <a:r>
              <a:rPr lang="nb-NO" dirty="0"/>
              <a:t> </a:t>
            </a:r>
            <a:r>
              <a:rPr lang="nb-NO" dirty="0" err="1"/>
              <a:t>project</a:t>
            </a:r>
            <a:r>
              <a:rPr lang="nb-NO" dirty="0"/>
              <a:t> </a:t>
            </a:r>
            <a:r>
              <a:rPr lang="nb-NO" dirty="0" err="1"/>
              <a:t>partnerships</a:t>
            </a:r>
            <a:endParaRPr lang="nb-NO" dirty="0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D2B89276-3785-2A43-8EFE-4EEC8E74E2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60505">
            <a:off x="6015424" y="1123587"/>
            <a:ext cx="2393426" cy="220472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46EA1F0-3412-5A46-87A6-05CA11970203}"/>
              </a:ext>
            </a:extLst>
          </p:cNvPr>
          <p:cNvSpPr/>
          <p:nvPr/>
        </p:nvSpPr>
        <p:spPr>
          <a:xfrm>
            <a:off x="6658566" y="2408658"/>
            <a:ext cx="1967754" cy="9665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SAP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9FA8864-1D5E-024C-B60A-12B8AA551A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4081">
            <a:off x="5009879" y="2899342"/>
            <a:ext cx="2629595" cy="1475728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5A8297B-6E3C-E84F-816E-1CF5569E22BC}"/>
              </a:ext>
            </a:extLst>
          </p:cNvPr>
          <p:cNvSpPr/>
          <p:nvPr/>
        </p:nvSpPr>
        <p:spPr>
          <a:xfrm>
            <a:off x="4885173" y="3708843"/>
            <a:ext cx="1967754" cy="9665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DnB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84DCEDD-424B-8247-8335-A4E19BAA2313}"/>
              </a:ext>
            </a:extLst>
          </p:cNvPr>
          <p:cNvSpPr/>
          <p:nvPr/>
        </p:nvSpPr>
        <p:spPr>
          <a:xfrm>
            <a:off x="2014815" y="3890499"/>
            <a:ext cx="1967754" cy="9665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Equinor</a:t>
            </a:r>
            <a:endParaRPr lang="nb-NO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75F3985-B0D3-D34F-A381-68710E1ED6E6}"/>
              </a:ext>
            </a:extLst>
          </p:cNvPr>
          <p:cNvSpPr/>
          <p:nvPr/>
        </p:nvSpPr>
        <p:spPr>
          <a:xfrm>
            <a:off x="525889" y="1893372"/>
            <a:ext cx="1967754" cy="9665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TechnipFMC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29951F0-91AE-D642-B093-F63EC2F29AE7}"/>
              </a:ext>
            </a:extLst>
          </p:cNvPr>
          <p:cNvSpPr txBox="1"/>
          <p:nvPr/>
        </p:nvSpPr>
        <p:spPr>
          <a:xfrm>
            <a:off x="4917070" y="1727570"/>
            <a:ext cx="555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8623D9A-2197-364A-B2AD-840C220DC5EB}"/>
              </a:ext>
            </a:extLst>
          </p:cNvPr>
          <p:cNvSpPr/>
          <p:nvPr/>
        </p:nvSpPr>
        <p:spPr>
          <a:xfrm>
            <a:off x="3082213" y="834542"/>
            <a:ext cx="1967754" cy="9665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AstraZeneca</a:t>
            </a:r>
          </a:p>
        </p:txBody>
      </p:sp>
    </p:spTree>
    <p:extLst>
      <p:ext uri="{BB962C8B-B14F-4D97-AF65-F5344CB8AC3E}">
        <p14:creationId xmlns:p14="http://schemas.microsoft.com/office/powerpoint/2010/main" val="3620286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D17586B7-EB3B-B248-8FDA-E68C0F6E9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533" y="253639"/>
            <a:ext cx="1839275" cy="26129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74EF180-AB50-534A-91F8-AE02BF23F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" y="273656"/>
            <a:ext cx="1731434" cy="25725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C372286-9ED7-C14B-B9AE-3EED367C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Science </a:t>
            </a:r>
            <a:r>
              <a:rPr lang="nb-NO" dirty="0" err="1"/>
              <a:t>Communication</a:t>
            </a:r>
            <a:r>
              <a:rPr lang="nb-NO" dirty="0"/>
              <a:t/>
            </a:r>
            <a:br>
              <a:rPr lang="nb-NO" dirty="0"/>
            </a:br>
            <a:r>
              <a:rPr lang="nb-NO" dirty="0" err="1"/>
              <a:t>Titan.uio.no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A999D2C-EDCC-8D4E-8D9C-C68CAAF06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029" y="827618"/>
            <a:ext cx="1731435" cy="26129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8270B41-A1B4-374C-9EF9-32AB22CA6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635" y="1304346"/>
            <a:ext cx="1775195" cy="268590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F928015-883E-1C45-8CC0-7FD7D2774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339" y="827618"/>
            <a:ext cx="1814028" cy="26952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C95E303-B5D0-9E4F-B67B-C9FC75D79F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8107" y="1304346"/>
            <a:ext cx="1787744" cy="26746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7B582FA-9704-E34B-829A-7AF7C3B5E7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314" b="4491"/>
          <a:stretch/>
        </p:blipFill>
        <p:spPr>
          <a:xfrm>
            <a:off x="3309190" y="2036796"/>
            <a:ext cx="2605382" cy="282025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3668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&#10;&#10;Automatisk generert beskrivelse">
            <a:extLst>
              <a:ext uri="{FF2B5EF4-FFF2-40B4-BE49-F238E27FC236}">
                <a16:creationId xmlns:a16="http://schemas.microsoft.com/office/drawing/2014/main" id="{90C426E6-D22B-2E42-ACFD-3BEBF9495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7" b="48655"/>
          <a:stretch/>
        </p:blipFill>
        <p:spPr>
          <a:xfrm>
            <a:off x="1512276" y="973442"/>
            <a:ext cx="6001455" cy="33758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9348221-8DB7-3F4B-A3AA-FB757D22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Digitalisering – en stor del av diskusjonen!</a:t>
            </a:r>
          </a:p>
        </p:txBody>
      </p:sp>
    </p:spTree>
    <p:extLst>
      <p:ext uri="{BB962C8B-B14F-4D97-AF65-F5344CB8AC3E}">
        <p14:creationId xmlns:p14="http://schemas.microsoft.com/office/powerpoint/2010/main" val="2728886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3D2DC9-2D6E-1040-95E3-41D8D88F4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Centre for Data Science and Computing (DASCO)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4AA4228-C87F-594B-9477-72919E65C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07" y="1195755"/>
            <a:ext cx="4047281" cy="331763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FF13FDC-F7F1-B745-AF7C-FDB970E33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014" y="976615"/>
            <a:ext cx="3786098" cy="353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35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04731120-0B80-B642-9FEA-11418E9175FE}"/>
              </a:ext>
            </a:extLst>
          </p:cNvPr>
          <p:cNvSpPr txBox="1">
            <a:spLocks/>
          </p:cNvSpPr>
          <p:nvPr/>
        </p:nvSpPr>
        <p:spPr>
          <a:xfrm>
            <a:off x="5192002" y="3686820"/>
            <a:ext cx="3249143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300" dirty="0"/>
              <a:t>KONVERGENS</a:t>
            </a:r>
          </a:p>
        </p:txBody>
      </p:sp>
      <p:sp>
        <p:nvSpPr>
          <p:cNvPr id="4" name="Nedoverbuet pil 3">
            <a:extLst>
              <a:ext uri="{FF2B5EF4-FFF2-40B4-BE49-F238E27FC236}">
                <a16:creationId xmlns:a16="http://schemas.microsoft.com/office/drawing/2014/main" id="{ACED869E-2411-914D-BE83-EE448BD981A7}"/>
              </a:ext>
            </a:extLst>
          </p:cNvPr>
          <p:cNvSpPr/>
          <p:nvPr/>
        </p:nvSpPr>
        <p:spPr>
          <a:xfrm rot="2349047">
            <a:off x="2331282" y="1162293"/>
            <a:ext cx="5589535" cy="1280864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13">
              <a:solidFill>
                <a:schemeClr val="tx1"/>
              </a:solidFill>
            </a:endParaRPr>
          </a:p>
        </p:txBody>
      </p:sp>
      <p:sp>
        <p:nvSpPr>
          <p:cNvPr id="6" name="Nedoverbuet pil 5">
            <a:extLst>
              <a:ext uri="{FF2B5EF4-FFF2-40B4-BE49-F238E27FC236}">
                <a16:creationId xmlns:a16="http://schemas.microsoft.com/office/drawing/2014/main" id="{551B37CB-0342-2C4B-8061-2BE7065EDBF1}"/>
              </a:ext>
            </a:extLst>
          </p:cNvPr>
          <p:cNvSpPr/>
          <p:nvPr/>
        </p:nvSpPr>
        <p:spPr>
          <a:xfrm rot="13296520">
            <a:off x="683712" y="2663599"/>
            <a:ext cx="5589535" cy="1280864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13">
              <a:solidFill>
                <a:schemeClr val="tx1"/>
              </a:solidFill>
            </a:endParaRPr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F1904748-607B-134A-92CA-307B97049C33}"/>
              </a:ext>
            </a:extLst>
          </p:cNvPr>
          <p:cNvSpPr/>
          <p:nvPr/>
        </p:nvSpPr>
        <p:spPr>
          <a:xfrm>
            <a:off x="-4743532" y="5240971"/>
            <a:ext cx="1755183" cy="499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13" dirty="0"/>
              <a:t>Sikkerhet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65D26BCD-C2F2-0E44-8409-15F6AF22052E}"/>
              </a:ext>
            </a:extLst>
          </p:cNvPr>
          <p:cNvGrpSpPr/>
          <p:nvPr/>
        </p:nvGrpSpPr>
        <p:grpSpPr>
          <a:xfrm>
            <a:off x="1305397" y="555926"/>
            <a:ext cx="6355717" cy="3816512"/>
            <a:chOff x="1740530" y="740176"/>
            <a:chExt cx="8474288" cy="5088682"/>
          </a:xfrm>
        </p:grpSpPr>
        <p:grpSp>
          <p:nvGrpSpPr>
            <p:cNvPr id="5" name="Gruppe 4">
              <a:extLst>
                <a:ext uri="{FF2B5EF4-FFF2-40B4-BE49-F238E27FC236}">
                  <a16:creationId xmlns:a16="http://schemas.microsoft.com/office/drawing/2014/main" id="{E23660A8-B445-F94D-8CBE-27501B1D6CF3}"/>
                </a:ext>
              </a:extLst>
            </p:cNvPr>
            <p:cNvGrpSpPr/>
            <p:nvPr/>
          </p:nvGrpSpPr>
          <p:grpSpPr>
            <a:xfrm>
              <a:off x="5439213" y="740176"/>
              <a:ext cx="4775605" cy="2795387"/>
              <a:chOff x="5439213" y="740176"/>
              <a:chExt cx="4775605" cy="2795387"/>
            </a:xfrm>
          </p:grpSpPr>
          <p:sp>
            <p:nvSpPr>
              <p:cNvPr id="3" name="Avrundet rektangel 2">
                <a:extLst>
                  <a:ext uri="{FF2B5EF4-FFF2-40B4-BE49-F238E27FC236}">
                    <a16:creationId xmlns:a16="http://schemas.microsoft.com/office/drawing/2014/main" id="{C2578503-61C7-C342-ABA8-8C66D4BBFE22}"/>
                  </a:ext>
                </a:extLst>
              </p:cNvPr>
              <p:cNvSpPr/>
              <p:nvPr/>
            </p:nvSpPr>
            <p:spPr>
              <a:xfrm>
                <a:off x="5439213" y="740176"/>
                <a:ext cx="2608665" cy="6664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400" dirty="0"/>
                  <a:t>Tverrfaglighet</a:t>
                </a:r>
              </a:p>
            </p:txBody>
          </p:sp>
          <p:sp>
            <p:nvSpPr>
              <p:cNvPr id="7" name="Avrundet rektangel 6">
                <a:extLst>
                  <a:ext uri="{FF2B5EF4-FFF2-40B4-BE49-F238E27FC236}">
                    <a16:creationId xmlns:a16="http://schemas.microsoft.com/office/drawing/2014/main" id="{634D87EA-A10C-0743-896C-9E9054D45825}"/>
                  </a:ext>
                </a:extLst>
              </p:cNvPr>
              <p:cNvSpPr/>
              <p:nvPr/>
            </p:nvSpPr>
            <p:spPr>
              <a:xfrm>
                <a:off x="6545947" y="1747056"/>
                <a:ext cx="2608665" cy="6664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400" dirty="0"/>
                  <a:t>Dataflommen </a:t>
                </a:r>
              </a:p>
              <a:p>
                <a:pPr algn="ctr"/>
                <a:r>
                  <a:rPr lang="nb-NO" sz="1400" dirty="0"/>
                  <a:t>(og maskinlæring)</a:t>
                </a:r>
              </a:p>
            </p:txBody>
          </p:sp>
          <p:sp>
            <p:nvSpPr>
              <p:cNvPr id="8" name="Avrundet rektangel 7">
                <a:extLst>
                  <a:ext uri="{FF2B5EF4-FFF2-40B4-BE49-F238E27FC236}">
                    <a16:creationId xmlns:a16="http://schemas.microsoft.com/office/drawing/2014/main" id="{D48E368E-13C0-5145-A11F-C60A0B7E616C}"/>
                  </a:ext>
                </a:extLst>
              </p:cNvPr>
              <p:cNvSpPr/>
              <p:nvPr/>
            </p:nvSpPr>
            <p:spPr>
              <a:xfrm>
                <a:off x="7606153" y="2869137"/>
                <a:ext cx="2608665" cy="6664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400" dirty="0"/>
                  <a:t>«Alt» smelter sammen</a:t>
                </a:r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6CC8578A-87D0-2A41-B6E6-24DCB43F6B0F}"/>
                </a:ext>
              </a:extLst>
            </p:cNvPr>
            <p:cNvGrpSpPr/>
            <p:nvPr/>
          </p:nvGrpSpPr>
          <p:grpSpPr>
            <a:xfrm>
              <a:off x="1740530" y="3180582"/>
              <a:ext cx="4562060" cy="2648276"/>
              <a:chOff x="1740530" y="3180582"/>
              <a:chExt cx="4562060" cy="2648276"/>
            </a:xfrm>
          </p:grpSpPr>
          <p:sp>
            <p:nvSpPr>
              <p:cNvPr id="10" name="Avrundet rektangel 9">
                <a:extLst>
                  <a:ext uri="{FF2B5EF4-FFF2-40B4-BE49-F238E27FC236}">
                    <a16:creationId xmlns:a16="http://schemas.microsoft.com/office/drawing/2014/main" id="{1A0E5147-7926-A346-9CE4-F73C05CE5DE7}"/>
                  </a:ext>
                </a:extLst>
              </p:cNvPr>
              <p:cNvSpPr/>
              <p:nvPr/>
            </p:nvSpPr>
            <p:spPr>
              <a:xfrm>
                <a:off x="3360691" y="5162431"/>
                <a:ext cx="2941899" cy="66642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400" dirty="0"/>
                  <a:t>Nye samhandlingsmodeller</a:t>
                </a:r>
              </a:p>
            </p:txBody>
          </p:sp>
          <p:sp>
            <p:nvSpPr>
              <p:cNvPr id="12" name="Avrundet rektangel 11">
                <a:extLst>
                  <a:ext uri="{FF2B5EF4-FFF2-40B4-BE49-F238E27FC236}">
                    <a16:creationId xmlns:a16="http://schemas.microsoft.com/office/drawing/2014/main" id="{ABBD1B0C-2965-064B-8A50-95C26724AD26}"/>
                  </a:ext>
                </a:extLst>
              </p:cNvPr>
              <p:cNvSpPr/>
              <p:nvPr/>
            </p:nvSpPr>
            <p:spPr>
              <a:xfrm>
                <a:off x="2414606" y="4182633"/>
                <a:ext cx="2608665" cy="66642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400" dirty="0"/>
                  <a:t>Nye systemarkitekturer</a:t>
                </a:r>
              </a:p>
            </p:txBody>
          </p:sp>
          <p:sp>
            <p:nvSpPr>
              <p:cNvPr id="13" name="Avrundet rektangel 12">
                <a:extLst>
                  <a:ext uri="{FF2B5EF4-FFF2-40B4-BE49-F238E27FC236}">
                    <a16:creationId xmlns:a16="http://schemas.microsoft.com/office/drawing/2014/main" id="{B3F60DF1-3D20-714A-AC52-6CBD915384D1}"/>
                  </a:ext>
                </a:extLst>
              </p:cNvPr>
              <p:cNvSpPr/>
              <p:nvPr/>
            </p:nvSpPr>
            <p:spPr>
              <a:xfrm>
                <a:off x="1740530" y="3180582"/>
                <a:ext cx="2608665" cy="66642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400" dirty="0"/>
                  <a:t>Nye sikkerhetsutfordringer</a:t>
                </a:r>
              </a:p>
            </p:txBody>
          </p:sp>
        </p:grpSp>
      </p:grpSp>
      <p:sp>
        <p:nvSpPr>
          <p:cNvPr id="16" name="Tittel 1">
            <a:extLst>
              <a:ext uri="{FF2B5EF4-FFF2-40B4-BE49-F238E27FC236}">
                <a16:creationId xmlns:a16="http://schemas.microsoft.com/office/drawing/2014/main" id="{99395A22-A404-6A45-96B1-81EED275AA43}"/>
              </a:ext>
            </a:extLst>
          </p:cNvPr>
          <p:cNvSpPr txBox="1">
            <a:spLocks/>
          </p:cNvSpPr>
          <p:nvPr/>
        </p:nvSpPr>
        <p:spPr>
          <a:xfrm>
            <a:off x="220122" y="472259"/>
            <a:ext cx="354733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300" dirty="0"/>
              <a:t>DIGITALISERING</a:t>
            </a:r>
          </a:p>
        </p:txBody>
      </p:sp>
    </p:spTree>
    <p:extLst>
      <p:ext uri="{BB962C8B-B14F-4D97-AF65-F5344CB8AC3E}">
        <p14:creationId xmlns:p14="http://schemas.microsoft.com/office/powerpoint/2010/main" val="384882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e 29">
            <a:extLst>
              <a:ext uri="{FF2B5EF4-FFF2-40B4-BE49-F238E27FC236}">
                <a16:creationId xmlns:a16="http://schemas.microsoft.com/office/drawing/2014/main" id="{0C0A51F8-E6C1-334C-9072-C628883AFABE}"/>
              </a:ext>
            </a:extLst>
          </p:cNvPr>
          <p:cNvGrpSpPr/>
          <p:nvPr/>
        </p:nvGrpSpPr>
        <p:grpSpPr>
          <a:xfrm>
            <a:off x="211015" y="3514072"/>
            <a:ext cx="8721970" cy="1564270"/>
            <a:chOff x="211015" y="3514072"/>
            <a:chExt cx="8721970" cy="1564270"/>
          </a:xfrm>
        </p:grpSpPr>
        <p:sp>
          <p:nvSpPr>
            <p:cNvPr id="3" name="Avrundet rektangel 2">
              <a:extLst>
                <a:ext uri="{FF2B5EF4-FFF2-40B4-BE49-F238E27FC236}">
                  <a16:creationId xmlns:a16="http://schemas.microsoft.com/office/drawing/2014/main" id="{6D522FBC-CD05-F743-AB28-C5612A3C93A9}"/>
                </a:ext>
              </a:extLst>
            </p:cNvPr>
            <p:cNvSpPr/>
            <p:nvPr/>
          </p:nvSpPr>
          <p:spPr>
            <a:xfrm>
              <a:off x="211015" y="4223679"/>
              <a:ext cx="8721970" cy="45492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Administrasjon og drift</a:t>
              </a:r>
            </a:p>
          </p:txBody>
        </p:sp>
        <p:sp>
          <p:nvSpPr>
            <p:cNvPr id="4" name="Avrundet rektangel 3">
              <a:extLst>
                <a:ext uri="{FF2B5EF4-FFF2-40B4-BE49-F238E27FC236}">
                  <a16:creationId xmlns:a16="http://schemas.microsoft.com/office/drawing/2014/main" id="{75A06831-193E-A44B-BD1B-6C1195AEF384}"/>
                </a:ext>
              </a:extLst>
            </p:cNvPr>
            <p:cNvSpPr/>
            <p:nvPr/>
          </p:nvSpPr>
          <p:spPr>
            <a:xfrm>
              <a:off x="211015" y="3632894"/>
              <a:ext cx="4360985" cy="51991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IT i forskning</a:t>
              </a:r>
            </a:p>
          </p:txBody>
        </p:sp>
        <p:sp>
          <p:nvSpPr>
            <p:cNvPr id="5" name="Avrundet rektangel 4">
              <a:extLst>
                <a:ext uri="{FF2B5EF4-FFF2-40B4-BE49-F238E27FC236}">
                  <a16:creationId xmlns:a16="http://schemas.microsoft.com/office/drawing/2014/main" id="{14429376-F023-BC4E-BD48-64F094255FB8}"/>
                </a:ext>
              </a:extLst>
            </p:cNvPr>
            <p:cNvSpPr/>
            <p:nvPr/>
          </p:nvSpPr>
          <p:spPr>
            <a:xfrm>
              <a:off x="4677508" y="3632895"/>
              <a:ext cx="4232031" cy="51991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IT i utdanning</a:t>
              </a:r>
            </a:p>
          </p:txBody>
        </p:sp>
        <p:cxnSp>
          <p:nvCxnSpPr>
            <p:cNvPr id="7" name="Rett linje 6">
              <a:extLst>
                <a:ext uri="{FF2B5EF4-FFF2-40B4-BE49-F238E27FC236}">
                  <a16:creationId xmlns:a16="http://schemas.microsoft.com/office/drawing/2014/main" id="{D7FBC967-01A9-1A44-90D4-8AF7A0FAAF17}"/>
                </a:ext>
              </a:extLst>
            </p:cNvPr>
            <p:cNvCxnSpPr>
              <a:cxnSpLocks/>
            </p:cNvCxnSpPr>
            <p:nvPr/>
          </p:nvCxnSpPr>
          <p:spPr>
            <a:xfrm>
              <a:off x="211015" y="3514072"/>
              <a:ext cx="8698524" cy="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AB453131-B0A8-D045-AEA6-BCA02788F189}"/>
                </a:ext>
              </a:extLst>
            </p:cNvPr>
            <p:cNvSpPr txBox="1"/>
            <p:nvPr/>
          </p:nvSpPr>
          <p:spPr>
            <a:xfrm>
              <a:off x="4019113" y="4778260"/>
              <a:ext cx="12426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Masterplan IT</a:t>
              </a:r>
            </a:p>
          </p:txBody>
        </p:sp>
      </p:grpSp>
      <p:pic>
        <p:nvPicPr>
          <p:cNvPr id="13" name="Bilde 12" descr="Et bilde som inneholder tekst, avis&#10;&#10;&#10;&#10;Automatisk generert beskrivelse">
            <a:extLst>
              <a:ext uri="{FF2B5EF4-FFF2-40B4-BE49-F238E27FC236}">
                <a16:creationId xmlns:a16="http://schemas.microsoft.com/office/drawing/2014/main" id="{1C9481D3-2EE5-8D49-A1DF-3D4B10DE5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407" y="356328"/>
            <a:ext cx="2814201" cy="30303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8" name="Avrundet rektangel 17">
            <a:extLst>
              <a:ext uri="{FF2B5EF4-FFF2-40B4-BE49-F238E27FC236}">
                <a16:creationId xmlns:a16="http://schemas.microsoft.com/office/drawing/2014/main" id="{75164922-5642-9740-B0A4-7C055D047D92}"/>
              </a:ext>
            </a:extLst>
          </p:cNvPr>
          <p:cNvSpPr/>
          <p:nvPr/>
        </p:nvSpPr>
        <p:spPr>
          <a:xfrm>
            <a:off x="11958201" y="3928674"/>
            <a:ext cx="2814201" cy="345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Drivkraft for konvergens</a:t>
            </a:r>
          </a:p>
        </p:txBody>
      </p:sp>
      <p:sp>
        <p:nvSpPr>
          <p:cNvPr id="24" name="Avrundet rektangel 23">
            <a:extLst>
              <a:ext uri="{FF2B5EF4-FFF2-40B4-BE49-F238E27FC236}">
                <a16:creationId xmlns:a16="http://schemas.microsoft.com/office/drawing/2014/main" id="{3DF1433F-2F5F-3145-9C35-63FE6526259E}"/>
              </a:ext>
            </a:extLst>
          </p:cNvPr>
          <p:cNvSpPr/>
          <p:nvPr/>
        </p:nvSpPr>
        <p:spPr>
          <a:xfrm>
            <a:off x="-5662577" y="212241"/>
            <a:ext cx="2814201" cy="345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Sikkerhetkt</a:t>
            </a:r>
            <a:endParaRPr lang="nb-NO" dirty="0"/>
          </a:p>
        </p:txBody>
      </p: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4D3B7C5A-A451-B94F-91BE-0E251545DB23}"/>
              </a:ext>
            </a:extLst>
          </p:cNvPr>
          <p:cNvGrpSpPr/>
          <p:nvPr/>
        </p:nvGrpSpPr>
        <p:grpSpPr>
          <a:xfrm>
            <a:off x="211015" y="443850"/>
            <a:ext cx="8664348" cy="2897504"/>
            <a:chOff x="245191" y="528170"/>
            <a:chExt cx="8664348" cy="2897504"/>
          </a:xfrm>
        </p:grpSpPr>
        <p:sp>
          <p:nvSpPr>
            <p:cNvPr id="14" name="Avrundet rektangel 13">
              <a:extLst>
                <a:ext uri="{FF2B5EF4-FFF2-40B4-BE49-F238E27FC236}">
                  <a16:creationId xmlns:a16="http://schemas.microsoft.com/office/drawing/2014/main" id="{D33020EB-7742-364C-8203-5115705173E4}"/>
                </a:ext>
              </a:extLst>
            </p:cNvPr>
            <p:cNvSpPr/>
            <p:nvPr/>
          </p:nvSpPr>
          <p:spPr>
            <a:xfrm>
              <a:off x="6095338" y="2986111"/>
              <a:ext cx="2814201" cy="4176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Informatikk og matematiske fag</a:t>
              </a:r>
            </a:p>
          </p:txBody>
        </p:sp>
        <p:sp>
          <p:nvSpPr>
            <p:cNvPr id="15" name="Avrundet rektangel 14">
              <a:extLst>
                <a:ext uri="{FF2B5EF4-FFF2-40B4-BE49-F238E27FC236}">
                  <a16:creationId xmlns:a16="http://schemas.microsoft.com/office/drawing/2014/main" id="{397D4E89-B6B9-7B4D-BF38-85ED4E8425CD}"/>
                </a:ext>
              </a:extLst>
            </p:cNvPr>
            <p:cNvSpPr/>
            <p:nvPr/>
          </p:nvSpPr>
          <p:spPr>
            <a:xfrm>
              <a:off x="6095338" y="2524572"/>
              <a:ext cx="2814201" cy="4258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....også i alle fag</a:t>
              </a:r>
            </a:p>
          </p:txBody>
        </p:sp>
        <p:sp>
          <p:nvSpPr>
            <p:cNvPr id="16" name="Avrundet rektangel 15">
              <a:extLst>
                <a:ext uri="{FF2B5EF4-FFF2-40B4-BE49-F238E27FC236}">
                  <a16:creationId xmlns:a16="http://schemas.microsoft.com/office/drawing/2014/main" id="{0349393F-B740-6D4B-B9FF-1829554B234E}"/>
                </a:ext>
              </a:extLst>
            </p:cNvPr>
            <p:cNvSpPr/>
            <p:nvPr/>
          </p:nvSpPr>
          <p:spPr>
            <a:xfrm>
              <a:off x="245191" y="2007866"/>
              <a:ext cx="2814201" cy="4401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«Data science» (maskinlæring)</a:t>
              </a:r>
            </a:p>
          </p:txBody>
        </p:sp>
        <p:sp>
          <p:nvSpPr>
            <p:cNvPr id="17" name="Avrundet rektangel 16">
              <a:extLst>
                <a:ext uri="{FF2B5EF4-FFF2-40B4-BE49-F238E27FC236}">
                  <a16:creationId xmlns:a16="http://schemas.microsoft.com/office/drawing/2014/main" id="{3D219B97-EEAF-494C-9996-EC0AFA255FCC}"/>
                </a:ext>
              </a:extLst>
            </p:cNvPr>
            <p:cNvSpPr/>
            <p:nvPr/>
          </p:nvSpPr>
          <p:spPr>
            <a:xfrm>
              <a:off x="245191" y="1524175"/>
              <a:ext cx="2814201" cy="4401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Drivkraft for konvergens</a:t>
              </a:r>
            </a:p>
          </p:txBody>
        </p:sp>
        <p:sp>
          <p:nvSpPr>
            <p:cNvPr id="19" name="Avrundet rektangel 18">
              <a:extLst>
                <a:ext uri="{FF2B5EF4-FFF2-40B4-BE49-F238E27FC236}">
                  <a16:creationId xmlns:a16="http://schemas.microsoft.com/office/drawing/2014/main" id="{6E81162C-0449-694D-92DC-151025262167}"/>
                </a:ext>
              </a:extLst>
            </p:cNvPr>
            <p:cNvSpPr/>
            <p:nvPr/>
          </p:nvSpPr>
          <p:spPr>
            <a:xfrm>
              <a:off x="245191" y="1023877"/>
              <a:ext cx="2814201" cy="4401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Radikal tverrfaglighet</a:t>
              </a:r>
            </a:p>
          </p:txBody>
        </p:sp>
        <p:sp>
          <p:nvSpPr>
            <p:cNvPr id="21" name="Avrundet rektangel 20">
              <a:extLst>
                <a:ext uri="{FF2B5EF4-FFF2-40B4-BE49-F238E27FC236}">
                  <a16:creationId xmlns:a16="http://schemas.microsoft.com/office/drawing/2014/main" id="{B7D47066-F5B5-2E44-A1CD-AD182C9081DC}"/>
                </a:ext>
              </a:extLst>
            </p:cNvPr>
            <p:cNvSpPr/>
            <p:nvPr/>
          </p:nvSpPr>
          <p:spPr>
            <a:xfrm>
              <a:off x="6095338" y="2046059"/>
              <a:ext cx="2814201" cy="4176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Computing in science </a:t>
              </a:r>
              <a:r>
                <a:rPr lang="nb-NO" dirty="0" err="1"/>
                <a:t>education</a:t>
              </a:r>
              <a:endParaRPr lang="nb-NO" dirty="0"/>
            </a:p>
          </p:txBody>
        </p:sp>
        <p:sp>
          <p:nvSpPr>
            <p:cNvPr id="22" name="Avrundet rektangel 21">
              <a:extLst>
                <a:ext uri="{FF2B5EF4-FFF2-40B4-BE49-F238E27FC236}">
                  <a16:creationId xmlns:a16="http://schemas.microsoft.com/office/drawing/2014/main" id="{2BCBF1DD-C2AB-334E-B6E9-3D76E2B4F2C5}"/>
                </a:ext>
              </a:extLst>
            </p:cNvPr>
            <p:cNvSpPr/>
            <p:nvPr/>
          </p:nvSpPr>
          <p:spPr>
            <a:xfrm>
              <a:off x="245191" y="528170"/>
              <a:ext cx="2814201" cy="4401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Innovasjon og samfunnskontakt</a:t>
              </a:r>
            </a:p>
          </p:txBody>
        </p:sp>
        <p:sp>
          <p:nvSpPr>
            <p:cNvPr id="23" name="Avrundet rektangel 22">
              <a:extLst>
                <a:ext uri="{FF2B5EF4-FFF2-40B4-BE49-F238E27FC236}">
                  <a16:creationId xmlns:a16="http://schemas.microsoft.com/office/drawing/2014/main" id="{4E72848B-022C-3443-B2B6-65E5B2F72897}"/>
                </a:ext>
              </a:extLst>
            </p:cNvPr>
            <p:cNvSpPr/>
            <p:nvPr/>
          </p:nvSpPr>
          <p:spPr>
            <a:xfrm>
              <a:off x="245191" y="2493714"/>
              <a:ext cx="2814201" cy="4401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Sikkerhet og arkitektur</a:t>
              </a:r>
            </a:p>
          </p:txBody>
        </p:sp>
        <p:sp>
          <p:nvSpPr>
            <p:cNvPr id="25" name="Avrundet rektangel 24">
              <a:extLst>
                <a:ext uri="{FF2B5EF4-FFF2-40B4-BE49-F238E27FC236}">
                  <a16:creationId xmlns:a16="http://schemas.microsoft.com/office/drawing/2014/main" id="{584D34FD-DE00-054C-BBF9-EF868300F5F7}"/>
                </a:ext>
              </a:extLst>
            </p:cNvPr>
            <p:cNvSpPr/>
            <p:nvPr/>
          </p:nvSpPr>
          <p:spPr>
            <a:xfrm>
              <a:off x="245191" y="2985548"/>
              <a:ext cx="2814201" cy="4401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Digitale ressurser</a:t>
              </a:r>
            </a:p>
          </p:txBody>
        </p:sp>
        <p:sp>
          <p:nvSpPr>
            <p:cNvPr id="27" name="Avrundet rektangel 26">
              <a:extLst>
                <a:ext uri="{FF2B5EF4-FFF2-40B4-BE49-F238E27FC236}">
                  <a16:creationId xmlns:a16="http://schemas.microsoft.com/office/drawing/2014/main" id="{08E05CCC-F896-304E-8C95-A595805FD531}"/>
                </a:ext>
              </a:extLst>
            </p:cNvPr>
            <p:cNvSpPr/>
            <p:nvPr/>
          </p:nvSpPr>
          <p:spPr>
            <a:xfrm>
              <a:off x="6084608" y="1554365"/>
              <a:ext cx="2814201" cy="4258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Nye undervisningsformer</a:t>
              </a:r>
            </a:p>
          </p:txBody>
        </p:sp>
        <p:sp>
          <p:nvSpPr>
            <p:cNvPr id="28" name="Avrundet rektangel 27">
              <a:extLst>
                <a:ext uri="{FF2B5EF4-FFF2-40B4-BE49-F238E27FC236}">
                  <a16:creationId xmlns:a16="http://schemas.microsoft.com/office/drawing/2014/main" id="{426834FE-A93D-4F4D-BF6E-C6EAD97F381A}"/>
                </a:ext>
              </a:extLst>
            </p:cNvPr>
            <p:cNvSpPr/>
            <p:nvPr/>
          </p:nvSpPr>
          <p:spPr>
            <a:xfrm>
              <a:off x="6073878" y="1076524"/>
              <a:ext cx="2814201" cy="4258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Skolesamarbeid</a:t>
              </a:r>
            </a:p>
          </p:txBody>
        </p:sp>
        <p:sp>
          <p:nvSpPr>
            <p:cNvPr id="29" name="Avrundet rektangel 28">
              <a:extLst>
                <a:ext uri="{FF2B5EF4-FFF2-40B4-BE49-F238E27FC236}">
                  <a16:creationId xmlns:a16="http://schemas.microsoft.com/office/drawing/2014/main" id="{510EE1C5-EB02-D446-8C81-B9DDDC54A750}"/>
                </a:ext>
              </a:extLst>
            </p:cNvPr>
            <p:cNvSpPr/>
            <p:nvPr/>
          </p:nvSpPr>
          <p:spPr>
            <a:xfrm>
              <a:off x="6063148" y="610406"/>
              <a:ext cx="2814201" cy="4258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Dannelse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15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e 20">
            <a:extLst>
              <a:ext uri="{FF2B5EF4-FFF2-40B4-BE49-F238E27FC236}">
                <a16:creationId xmlns:a16="http://schemas.microsoft.com/office/drawing/2014/main" id="{04711D2B-AE6A-F54B-9F6E-394101963A2B}"/>
              </a:ext>
            </a:extLst>
          </p:cNvPr>
          <p:cNvGrpSpPr/>
          <p:nvPr/>
        </p:nvGrpSpPr>
        <p:grpSpPr>
          <a:xfrm>
            <a:off x="442686" y="362857"/>
            <a:ext cx="8120743" cy="4107543"/>
            <a:chOff x="442686" y="362857"/>
            <a:chExt cx="8120743" cy="4107543"/>
          </a:xfrm>
        </p:grpSpPr>
        <p:sp>
          <p:nvSpPr>
            <p:cNvPr id="14" name="Avrundet rektangel 13">
              <a:extLst>
                <a:ext uri="{FF2B5EF4-FFF2-40B4-BE49-F238E27FC236}">
                  <a16:creationId xmlns:a16="http://schemas.microsoft.com/office/drawing/2014/main" id="{3861AC0F-8C38-474B-A63B-DAD8094F9F2A}"/>
                </a:ext>
              </a:extLst>
            </p:cNvPr>
            <p:cNvSpPr/>
            <p:nvPr/>
          </p:nvSpPr>
          <p:spPr>
            <a:xfrm>
              <a:off x="442686" y="362857"/>
              <a:ext cx="8120743" cy="410754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5D9539DA-E0B5-EB42-BF0A-822D4063EFA3}"/>
                </a:ext>
              </a:extLst>
            </p:cNvPr>
            <p:cNvSpPr txBox="1"/>
            <p:nvPr/>
          </p:nvSpPr>
          <p:spPr>
            <a:xfrm>
              <a:off x="2261548" y="492211"/>
              <a:ext cx="10486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>
                  <a:solidFill>
                    <a:srgbClr val="FF0000"/>
                  </a:solidFill>
                </a:rPr>
                <a:t>Dannelse</a:t>
              </a: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7682F2C8-3901-2C4B-852C-9F102CA7B465}"/>
                </a:ext>
              </a:extLst>
            </p:cNvPr>
            <p:cNvSpPr txBox="1"/>
            <p:nvPr/>
          </p:nvSpPr>
          <p:spPr>
            <a:xfrm>
              <a:off x="3966317" y="490714"/>
              <a:ext cx="10871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>
                  <a:solidFill>
                    <a:srgbClr val="FF0000"/>
                  </a:solidFill>
                </a:rPr>
                <a:t>Bærekraft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91ACED11-60E4-EB4E-B7C2-E939B3178C94}"/>
                </a:ext>
              </a:extLst>
            </p:cNvPr>
            <p:cNvSpPr txBox="1"/>
            <p:nvPr/>
          </p:nvSpPr>
          <p:spPr>
            <a:xfrm>
              <a:off x="5612856" y="486224"/>
              <a:ext cx="12779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>
                  <a:solidFill>
                    <a:srgbClr val="FF0000"/>
                  </a:solidFill>
                </a:rPr>
                <a:t>Konvergens</a:t>
              </a:r>
            </a:p>
          </p:txBody>
        </p: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67F68923-3827-E649-BF0F-71CB31D0EF2E}"/>
                </a:ext>
              </a:extLst>
            </p:cNvPr>
            <p:cNvSpPr txBox="1"/>
            <p:nvPr/>
          </p:nvSpPr>
          <p:spPr>
            <a:xfrm>
              <a:off x="2331110" y="3995224"/>
              <a:ext cx="43364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b="1" dirty="0">
                  <a:solidFill>
                    <a:srgbClr val="FF0000"/>
                  </a:solidFill>
                </a:rPr>
                <a:t>Grunnmuren er den frie uavhengige tanke</a:t>
              </a:r>
            </a:p>
          </p:txBody>
        </p:sp>
      </p:grp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FB5E49F6-148C-F842-AB96-DDEEAA8A98FE}"/>
              </a:ext>
            </a:extLst>
          </p:cNvPr>
          <p:cNvGrpSpPr/>
          <p:nvPr/>
        </p:nvGrpSpPr>
        <p:grpSpPr>
          <a:xfrm>
            <a:off x="1101271" y="957940"/>
            <a:ext cx="6847115" cy="2931889"/>
            <a:chOff x="1101271" y="957940"/>
            <a:chExt cx="6847115" cy="2931889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DE2F4F07-E70A-1C43-A460-8145B3C8F7E8}"/>
                </a:ext>
              </a:extLst>
            </p:cNvPr>
            <p:cNvSpPr/>
            <p:nvPr/>
          </p:nvSpPr>
          <p:spPr>
            <a:xfrm>
              <a:off x="6221185" y="957940"/>
              <a:ext cx="1727201" cy="293188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r>
                <a:rPr lang="nb-NO" dirty="0"/>
                <a:t>Digitalisering og</a:t>
              </a:r>
            </a:p>
            <a:p>
              <a:pPr algn="ctr"/>
              <a:r>
                <a:rPr lang="nb-NO" dirty="0"/>
                <a:t>beregningsorientert vitenskap</a:t>
              </a:r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792D3590-372D-014E-BF83-0D4F3C82C43E}"/>
                </a:ext>
              </a:extLst>
            </p:cNvPr>
            <p:cNvSpPr/>
            <p:nvPr/>
          </p:nvSpPr>
          <p:spPr>
            <a:xfrm>
              <a:off x="4484913" y="957940"/>
              <a:ext cx="1643743" cy="293188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r>
                <a:rPr lang="nb-NO" dirty="0"/>
                <a:t>Energi og materialer</a:t>
              </a:r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B061A-CE2A-8641-8A67-63192A379F77}"/>
                </a:ext>
              </a:extLst>
            </p:cNvPr>
            <p:cNvSpPr/>
            <p:nvPr/>
          </p:nvSpPr>
          <p:spPr>
            <a:xfrm>
              <a:off x="2773135" y="965197"/>
              <a:ext cx="1643743" cy="292463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r>
                <a:rPr lang="nb-NO" dirty="0"/>
                <a:t>Jord og rom</a:t>
              </a:r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DEE6F40C-0D6B-7E4A-BED7-71B5AB5C916B}"/>
                </a:ext>
              </a:extLst>
            </p:cNvPr>
            <p:cNvSpPr/>
            <p:nvPr/>
          </p:nvSpPr>
          <p:spPr>
            <a:xfrm>
              <a:off x="1101271" y="979712"/>
              <a:ext cx="1603829" cy="29028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r>
                <a:rPr lang="nb-NO" dirty="0"/>
                <a:t>Livsvitenskap</a:t>
              </a:r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  <a:p>
              <a:pPr algn="ctr"/>
              <a:endParaRPr lang="nb-NO" dirty="0"/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B8C12B17-E8D4-C945-8BFD-136A85D43503}"/>
              </a:ext>
            </a:extLst>
          </p:cNvPr>
          <p:cNvGrpSpPr/>
          <p:nvPr/>
        </p:nvGrpSpPr>
        <p:grpSpPr>
          <a:xfrm>
            <a:off x="994228" y="1095828"/>
            <a:ext cx="7068457" cy="2090056"/>
            <a:chOff x="994228" y="1095828"/>
            <a:chExt cx="7068457" cy="2090056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BA4ECB3A-BF62-7443-A004-9F0F89D84B77}"/>
                </a:ext>
              </a:extLst>
            </p:cNvPr>
            <p:cNvSpPr/>
            <p:nvPr/>
          </p:nvSpPr>
          <p:spPr>
            <a:xfrm>
              <a:off x="994228" y="2169886"/>
              <a:ext cx="7068457" cy="4789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dirty="0"/>
                <a:t>Kunnskap i bruk</a:t>
              </a:r>
            </a:p>
          </p:txBody>
        </p:sp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F05D8C58-441A-1C4B-A0BF-3665B072FD9C}"/>
                </a:ext>
              </a:extLst>
            </p:cNvPr>
            <p:cNvSpPr/>
            <p:nvPr/>
          </p:nvSpPr>
          <p:spPr>
            <a:xfrm>
              <a:off x="994228" y="1095828"/>
              <a:ext cx="7068457" cy="4789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dirty="0"/>
                <a:t>Forspranget ligger i forskningen</a:t>
              </a:r>
            </a:p>
          </p:txBody>
        </p:sp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22222EBD-BF48-BC4B-B33A-540D1704AF53}"/>
                </a:ext>
              </a:extLst>
            </p:cNvPr>
            <p:cNvSpPr/>
            <p:nvPr/>
          </p:nvSpPr>
          <p:spPr>
            <a:xfrm>
              <a:off x="994228" y="1632860"/>
              <a:ext cx="7068457" cy="4789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dirty="0"/>
                <a:t>Kultur for læring</a:t>
              </a: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9F90E9E6-A0F3-4340-8808-BC0F3CB423D4}"/>
                </a:ext>
              </a:extLst>
            </p:cNvPr>
            <p:cNvSpPr/>
            <p:nvPr/>
          </p:nvSpPr>
          <p:spPr>
            <a:xfrm>
              <a:off x="994228" y="2706911"/>
              <a:ext cx="7068457" cy="4789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dirty="0"/>
                <a:t>Menneskene i sentrum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005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9ACA86C9-4C74-9B4D-8EC6-16789A6EF576}"/>
              </a:ext>
            </a:extLst>
          </p:cNvPr>
          <p:cNvSpPr/>
          <p:nvPr/>
        </p:nvSpPr>
        <p:spPr>
          <a:xfrm>
            <a:off x="1137138" y="2736666"/>
            <a:ext cx="7256585" cy="1019908"/>
          </a:xfrm>
          <a:prstGeom prst="roundRect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/>
              <a:t>Digitalisering og beregningsorientert vitenskap</a:t>
            </a:r>
          </a:p>
        </p:txBody>
      </p:sp>
      <p:sp>
        <p:nvSpPr>
          <p:cNvPr id="2" name="Avrundet rektangel 1">
            <a:extLst>
              <a:ext uri="{FF2B5EF4-FFF2-40B4-BE49-F238E27FC236}">
                <a16:creationId xmlns:a16="http://schemas.microsoft.com/office/drawing/2014/main" id="{DD45BB05-DE58-2C48-82A6-FBF7EF10ECB6}"/>
              </a:ext>
            </a:extLst>
          </p:cNvPr>
          <p:cNvSpPr/>
          <p:nvPr/>
        </p:nvSpPr>
        <p:spPr>
          <a:xfrm>
            <a:off x="1137138" y="1137138"/>
            <a:ext cx="2332893" cy="1828800"/>
          </a:xfrm>
          <a:prstGeom prst="roundRect">
            <a:avLst/>
          </a:prstGeom>
          <a:solidFill>
            <a:schemeClr val="tx1">
              <a:alpha val="70980"/>
            </a:schemeClr>
          </a:solidFill>
          <a:ln>
            <a:solidFill>
              <a:srgbClr val="A7030B">
                <a:alpha val="7294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/>
              <a:t>Livsvitenskap</a:t>
            </a:r>
          </a:p>
        </p:txBody>
      </p:sp>
      <p:sp>
        <p:nvSpPr>
          <p:cNvPr id="3" name="Avrundet rektangel 2">
            <a:extLst>
              <a:ext uri="{FF2B5EF4-FFF2-40B4-BE49-F238E27FC236}">
                <a16:creationId xmlns:a16="http://schemas.microsoft.com/office/drawing/2014/main" id="{E8A48B1E-6E57-6B47-9823-CCE5B5FDFC07}"/>
              </a:ext>
            </a:extLst>
          </p:cNvPr>
          <p:cNvSpPr/>
          <p:nvPr/>
        </p:nvSpPr>
        <p:spPr>
          <a:xfrm>
            <a:off x="3598984" y="1137138"/>
            <a:ext cx="2332893" cy="1828800"/>
          </a:xfrm>
          <a:prstGeom prst="roundRect">
            <a:avLst/>
          </a:prstGeom>
          <a:solidFill>
            <a:schemeClr val="tx1">
              <a:alpha val="70980"/>
            </a:schemeClr>
          </a:solidFill>
          <a:ln>
            <a:solidFill>
              <a:srgbClr val="A7030B">
                <a:alpha val="7294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/>
              <a:t>Jord og rom</a:t>
            </a:r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id="{C6BDBC8F-1EF3-5746-9D3A-4B0B773473AF}"/>
              </a:ext>
            </a:extLst>
          </p:cNvPr>
          <p:cNvSpPr/>
          <p:nvPr/>
        </p:nvSpPr>
        <p:spPr>
          <a:xfrm>
            <a:off x="6060830" y="1137138"/>
            <a:ext cx="2332893" cy="1828800"/>
          </a:xfrm>
          <a:prstGeom prst="roundRect">
            <a:avLst/>
          </a:prstGeom>
          <a:solidFill>
            <a:schemeClr val="tx1">
              <a:alpha val="70980"/>
            </a:schemeClr>
          </a:solidFill>
          <a:ln>
            <a:solidFill>
              <a:srgbClr val="A7030B">
                <a:alpha val="7294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/>
              <a:t>Energi og materialer</a:t>
            </a:r>
          </a:p>
        </p:txBody>
      </p:sp>
    </p:spTree>
    <p:extLst>
      <p:ext uri="{BB962C8B-B14F-4D97-AF65-F5344CB8AC3E}">
        <p14:creationId xmlns:p14="http://schemas.microsoft.com/office/powerpoint/2010/main" val="282150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1">
            <a:extLst>
              <a:ext uri="{FF2B5EF4-FFF2-40B4-BE49-F238E27FC236}">
                <a16:creationId xmlns:a16="http://schemas.microsoft.com/office/drawing/2014/main" id="{72620352-E1C9-9D4A-AF20-C94D2CF37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996" y="1425290"/>
            <a:ext cx="5334764" cy="3060383"/>
          </a:xfrm>
        </p:spPr>
        <p:txBody>
          <a:bodyPr>
            <a:normAutofit/>
          </a:bodyPr>
          <a:lstStyle/>
          <a:p>
            <a:pPr lvl="1"/>
            <a:r>
              <a:rPr lang="en-US" altLang="nb-NO" sz="2400" dirty="0"/>
              <a:t>2000+ </a:t>
            </a:r>
            <a:r>
              <a:rPr lang="en-US" altLang="nb-NO" sz="2400" dirty="0" err="1"/>
              <a:t>studenter</a:t>
            </a:r>
            <a:r>
              <a:rPr lang="en-US" altLang="nb-NO" sz="2400" dirty="0"/>
              <a:t> (1/3 </a:t>
            </a:r>
            <a:r>
              <a:rPr lang="en-US" altLang="nb-NO" sz="2400" dirty="0" err="1"/>
              <a:t>av</a:t>
            </a:r>
            <a:r>
              <a:rPr lang="en-US" altLang="nb-NO" sz="2400" dirty="0"/>
              <a:t> MN)</a:t>
            </a:r>
          </a:p>
          <a:p>
            <a:pPr lvl="1"/>
            <a:endParaRPr lang="en-US" altLang="nb-NO" sz="2400" dirty="0"/>
          </a:p>
          <a:p>
            <a:pPr lvl="1"/>
            <a:r>
              <a:rPr lang="en-US" altLang="nb-NO" sz="2400" dirty="0"/>
              <a:t>200+ </a:t>
            </a:r>
            <a:r>
              <a:rPr lang="en-US" altLang="nb-NO" sz="2400" dirty="0" err="1"/>
              <a:t>stipendiater</a:t>
            </a:r>
            <a:r>
              <a:rPr lang="en-US" altLang="nb-NO" sz="2400" dirty="0"/>
              <a:t> (1/4 </a:t>
            </a:r>
            <a:r>
              <a:rPr lang="en-US" altLang="nb-NO" sz="2400" dirty="0" err="1"/>
              <a:t>av</a:t>
            </a:r>
            <a:r>
              <a:rPr lang="en-US" altLang="nb-NO" sz="2400" dirty="0"/>
              <a:t> MN)</a:t>
            </a:r>
          </a:p>
          <a:p>
            <a:pPr lvl="1"/>
            <a:endParaRPr lang="en-US" altLang="nb-NO" sz="2400" dirty="0"/>
          </a:p>
          <a:p>
            <a:pPr lvl="1"/>
            <a:r>
              <a:rPr lang="en-US" altLang="nb-NO" sz="2400" dirty="0"/>
              <a:t>70 fast </a:t>
            </a:r>
            <a:r>
              <a:rPr lang="en-US" altLang="nb-NO" sz="2400" dirty="0" err="1"/>
              <a:t>vit</a:t>
            </a:r>
            <a:r>
              <a:rPr lang="en-US" altLang="nb-NO" sz="2400" dirty="0"/>
              <a:t>. </a:t>
            </a:r>
            <a:r>
              <a:rPr lang="en-US" altLang="nb-NO" sz="2400" dirty="0" err="1"/>
              <a:t>i</a:t>
            </a:r>
            <a:r>
              <a:rPr lang="en-US" altLang="nb-NO" sz="2400" dirty="0"/>
              <a:t> full stilling (1/5 </a:t>
            </a:r>
            <a:r>
              <a:rPr lang="en-US" altLang="nb-NO" sz="2400" dirty="0" err="1"/>
              <a:t>av</a:t>
            </a:r>
            <a:r>
              <a:rPr lang="en-US" altLang="nb-NO" sz="2400" dirty="0"/>
              <a:t> MN)</a:t>
            </a:r>
          </a:p>
          <a:p>
            <a:pPr lvl="1"/>
            <a:endParaRPr lang="en-US" altLang="nb-NO" sz="2400" dirty="0"/>
          </a:p>
          <a:p>
            <a:pPr lvl="1"/>
            <a:r>
              <a:rPr lang="en-US" altLang="nb-NO" sz="2400" dirty="0"/>
              <a:t>120+ </a:t>
            </a:r>
            <a:r>
              <a:rPr lang="en-US" altLang="nb-NO" sz="2400" dirty="0" err="1"/>
              <a:t>aktive</a:t>
            </a:r>
            <a:r>
              <a:rPr lang="en-US" altLang="nb-NO" sz="2400" dirty="0"/>
              <a:t> </a:t>
            </a:r>
            <a:r>
              <a:rPr lang="en-US" altLang="nb-NO" sz="2400" dirty="0" err="1"/>
              <a:t>prosjekter</a:t>
            </a:r>
            <a:endParaRPr lang="en-US" altLang="nb-NO" sz="2400" dirty="0"/>
          </a:p>
          <a:p>
            <a:endParaRPr lang="en-US" altLang="nb-NO" sz="2800" dirty="0"/>
          </a:p>
        </p:txBody>
      </p:sp>
      <p:sp>
        <p:nvSpPr>
          <p:cNvPr id="16386" name="Title 2">
            <a:extLst>
              <a:ext uri="{FF2B5EF4-FFF2-40B4-BE49-F238E27FC236}">
                <a16:creationId xmlns:a16="http://schemas.microsoft.com/office/drawing/2014/main" id="{15095777-063D-7340-9BFE-2FF71487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379" y="435904"/>
            <a:ext cx="5185581" cy="745561"/>
          </a:xfrm>
        </p:spPr>
        <p:txBody>
          <a:bodyPr/>
          <a:lstStyle/>
          <a:p>
            <a:pPr algn="ctr"/>
            <a:r>
              <a:rPr lang="en-US" altLang="nb-NO" sz="2251">
                <a:solidFill>
                  <a:srgbClr val="0432FF"/>
                </a:solidFill>
                <a:cs typeface="Arial" panose="020B0604020202020204" pitchFamily="34" charset="0"/>
              </a:rPr>
              <a:t>Institutt for informatikk i tall 2018</a:t>
            </a:r>
          </a:p>
        </p:txBody>
      </p:sp>
    </p:spTree>
    <p:extLst>
      <p:ext uri="{BB962C8B-B14F-4D97-AF65-F5344CB8AC3E}">
        <p14:creationId xmlns:p14="http://schemas.microsoft.com/office/powerpoint/2010/main" val="4079967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Oval 40">
            <a:extLst>
              <a:ext uri="{FF2B5EF4-FFF2-40B4-BE49-F238E27FC236}">
                <a16:creationId xmlns:a16="http://schemas.microsoft.com/office/drawing/2014/main" id="{7842C84A-5251-6E46-951D-FDE1468B4B1E}"/>
              </a:ext>
            </a:extLst>
          </p:cNvPr>
          <p:cNvSpPr>
            <a:spLocks noChangeArrowheads="1"/>
          </p:cNvSpPr>
          <p:nvPr/>
        </p:nvSpPr>
        <p:spPr bwMode="auto">
          <a:xfrm rot="20757251">
            <a:off x="4012771" y="2962986"/>
            <a:ext cx="2160460" cy="210686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endParaRPr lang="en-US" altLang="nb-NO" sz="1500" dirty="0"/>
          </a:p>
          <a:p>
            <a:pPr algn="ctr"/>
            <a:endParaRPr lang="en-US" altLang="nb-NO" sz="1500" dirty="0"/>
          </a:p>
          <a:p>
            <a:pPr algn="ctr"/>
            <a:endParaRPr lang="en-US" altLang="nb-NO" sz="1500" dirty="0"/>
          </a:p>
          <a:p>
            <a:pPr algn="ctr"/>
            <a:endParaRPr lang="en-US" altLang="nb-NO" sz="1500" dirty="0"/>
          </a:p>
          <a:p>
            <a:pPr algn="ctr"/>
            <a:endParaRPr lang="en-US" altLang="nb-NO" sz="1500" dirty="0"/>
          </a:p>
          <a:p>
            <a:pPr algn="ctr"/>
            <a:endParaRPr lang="en-US" altLang="nb-NO" sz="1500" dirty="0"/>
          </a:p>
          <a:p>
            <a:pPr algn="ctr"/>
            <a:endParaRPr lang="en-US" altLang="nb-NO" sz="1500" dirty="0"/>
          </a:p>
          <a:p>
            <a:pPr algn="ctr"/>
            <a:endParaRPr lang="en-US" altLang="nb-NO" sz="1500" dirty="0"/>
          </a:p>
          <a:p>
            <a:pPr algn="ctr"/>
            <a:endParaRPr lang="en-US" altLang="nb-NO" sz="1500" dirty="0"/>
          </a:p>
          <a:p>
            <a:pPr algn="ctr"/>
            <a:endParaRPr lang="en-US" altLang="nb-NO" sz="1500" dirty="0"/>
          </a:p>
          <a:p>
            <a:pPr algn="ctr"/>
            <a:endParaRPr lang="en-US" altLang="nb-NO" sz="1500" dirty="0"/>
          </a:p>
          <a:p>
            <a:pPr algn="ctr"/>
            <a:endParaRPr lang="en-US" altLang="nb-NO" sz="1500" dirty="0"/>
          </a:p>
          <a:p>
            <a:pPr algn="ctr"/>
            <a:endParaRPr lang="en-US" altLang="nb-NO" sz="1500" dirty="0"/>
          </a:p>
          <a:p>
            <a:pPr algn="ctr"/>
            <a:r>
              <a:rPr lang="en-US" altLang="nb-NO" sz="1500" dirty="0" err="1"/>
              <a:t>Fysikk</a:t>
            </a:r>
            <a:endParaRPr lang="en-US" altLang="nb-NO" sz="1500" dirty="0"/>
          </a:p>
        </p:txBody>
      </p:sp>
      <p:sp>
        <p:nvSpPr>
          <p:cNvPr id="18434" name="Oval 42">
            <a:extLst>
              <a:ext uri="{FF2B5EF4-FFF2-40B4-BE49-F238E27FC236}">
                <a16:creationId xmlns:a16="http://schemas.microsoft.com/office/drawing/2014/main" id="{7AF24410-EAFE-DF4D-9E34-FE657F1B5881}"/>
              </a:ext>
            </a:extLst>
          </p:cNvPr>
          <p:cNvSpPr>
            <a:spLocks noChangeArrowheads="1"/>
          </p:cNvSpPr>
          <p:nvPr/>
        </p:nvSpPr>
        <p:spPr bwMode="auto">
          <a:xfrm rot="1089434">
            <a:off x="5219900" y="1168365"/>
            <a:ext cx="2161652" cy="210686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nb-NO" sz="1400"/>
              <a:t>Biovitenskap</a:t>
            </a:r>
          </a:p>
        </p:txBody>
      </p:sp>
      <p:sp>
        <p:nvSpPr>
          <p:cNvPr id="18435" name="Oval 65">
            <a:extLst>
              <a:ext uri="{FF2B5EF4-FFF2-40B4-BE49-F238E27FC236}">
                <a16:creationId xmlns:a16="http://schemas.microsoft.com/office/drawing/2014/main" id="{E33F48BC-B530-6648-8DB1-98F13F60D19D}"/>
              </a:ext>
            </a:extLst>
          </p:cNvPr>
          <p:cNvSpPr>
            <a:spLocks noChangeArrowheads="1"/>
          </p:cNvSpPr>
          <p:nvPr/>
        </p:nvSpPr>
        <p:spPr bwMode="auto">
          <a:xfrm rot="18389877">
            <a:off x="4763750" y="1803164"/>
            <a:ext cx="2676160" cy="27666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nb-NO" sz="1400" dirty="0" err="1"/>
              <a:t>Matematikk</a:t>
            </a:r>
            <a:endParaRPr lang="en-US" altLang="nb-NO" sz="1400" dirty="0"/>
          </a:p>
        </p:txBody>
      </p:sp>
      <p:sp>
        <p:nvSpPr>
          <p:cNvPr id="18436" name="Oval 1">
            <a:extLst>
              <a:ext uri="{FF2B5EF4-FFF2-40B4-BE49-F238E27FC236}">
                <a16:creationId xmlns:a16="http://schemas.microsoft.com/office/drawing/2014/main" id="{084F4030-527C-764D-AD3F-0DEF061F983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46284" y="1195162"/>
            <a:ext cx="2512994" cy="2511804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nb-NO" sz="1400"/>
              <a:t>Samfunnsfag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63B19BF-A23C-6243-85BD-0A5C35D70A83}"/>
              </a:ext>
            </a:extLst>
          </p:cNvPr>
          <p:cNvSpPr/>
          <p:nvPr/>
        </p:nvSpPr>
        <p:spPr bwMode="auto">
          <a:xfrm>
            <a:off x="3005845" y="1113579"/>
            <a:ext cx="3147793" cy="30799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000">
              <a:latin typeface="Arial" charset="0"/>
              <a:ea typeface="ヒラギノ角ゴ Pro W3" charset="-128"/>
            </a:endParaRPr>
          </a:p>
          <a:p>
            <a:pPr algn="ctr">
              <a:defRPr/>
            </a:pPr>
            <a:endParaRPr lang="en-US" sz="1000">
              <a:latin typeface="Arial" charset="0"/>
              <a:ea typeface="ヒラギノ角ゴ Pro W3" charset="-128"/>
            </a:endParaRPr>
          </a:p>
          <a:p>
            <a:pPr algn="ctr">
              <a:defRPr/>
            </a:pPr>
            <a:endParaRPr lang="en-US" sz="1000">
              <a:latin typeface="Arial" charset="0"/>
              <a:ea typeface="ヒラギノ角ゴ Pro W3" charset="-128"/>
            </a:endParaRPr>
          </a:p>
          <a:p>
            <a:pPr algn="ctr">
              <a:defRPr/>
            </a:pPr>
            <a:endParaRPr lang="en-US" sz="1000">
              <a:latin typeface="Arial" charset="0"/>
              <a:ea typeface="ヒラギノ角ゴ Pro W3" charset="-128"/>
            </a:endParaRPr>
          </a:p>
          <a:p>
            <a:pPr algn="ctr">
              <a:defRPr/>
            </a:pPr>
            <a:endParaRPr lang="en-US" sz="1000">
              <a:latin typeface="Arial" charset="0"/>
              <a:ea typeface="ヒラギノ角ゴ Pro W3" charset="-128"/>
            </a:endParaRPr>
          </a:p>
        </p:txBody>
      </p:sp>
      <p:pic>
        <p:nvPicPr>
          <p:cNvPr id="18438" name="Picture 8" descr="Picture 4.png">
            <a:extLst>
              <a:ext uri="{FF2B5EF4-FFF2-40B4-BE49-F238E27FC236}">
                <a16:creationId xmlns:a16="http://schemas.microsoft.com/office/drawing/2014/main" id="{35358468-59E3-ED41-8BF3-6D83E53FB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00" y="1059983"/>
            <a:ext cx="674102" cy="57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 descr="dna.jpg">
            <a:extLst>
              <a:ext uri="{FF2B5EF4-FFF2-40B4-BE49-F238E27FC236}">
                <a16:creationId xmlns:a16="http://schemas.microsoft.com/office/drawing/2014/main" id="{1FB2E16A-CEA3-6C45-8A6D-E7F5119B5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36" y="1978239"/>
            <a:ext cx="674102" cy="57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0" descr="Picture 6.png">
            <a:extLst>
              <a:ext uri="{FF2B5EF4-FFF2-40B4-BE49-F238E27FC236}">
                <a16:creationId xmlns:a16="http://schemas.microsoft.com/office/drawing/2014/main" id="{0417E048-D786-904F-BD6E-EEB6C9D36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25" y="1113579"/>
            <a:ext cx="682438" cy="57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8BE39F3-CF82-E147-8554-12E10A345F19}"/>
              </a:ext>
            </a:extLst>
          </p:cNvPr>
          <p:cNvSpPr/>
          <p:nvPr/>
        </p:nvSpPr>
        <p:spPr bwMode="auto">
          <a:xfrm>
            <a:off x="2573515" y="2410569"/>
            <a:ext cx="682439" cy="384691"/>
          </a:xfrm>
          <a:prstGeom prst="rect">
            <a:avLst/>
          </a:prstGeom>
          <a:solidFill>
            <a:srgbClr val="EDFFF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DESIGN</a:t>
            </a:r>
          </a:p>
          <a:p>
            <a:pPr algn="ctr">
              <a:defRPr/>
            </a:pPr>
            <a:r>
              <a:rPr lang="nb-NO" sz="500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Design av informasjons-systemer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C462B2C-FD06-3943-8ECE-8A18DEB3011E}"/>
              </a:ext>
            </a:extLst>
          </p:cNvPr>
          <p:cNvSpPr/>
          <p:nvPr/>
        </p:nvSpPr>
        <p:spPr bwMode="auto">
          <a:xfrm>
            <a:off x="2465135" y="1816264"/>
            <a:ext cx="682438" cy="547857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00" b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HISP</a:t>
            </a:r>
          </a:p>
          <a:p>
            <a:pPr algn="ctr">
              <a:defRPr/>
            </a:pPr>
            <a:r>
              <a:rPr lang="nb-NO" sz="50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Health Information Systems Programme</a:t>
            </a:r>
          </a:p>
        </p:txBody>
      </p:sp>
      <p:grpSp>
        <p:nvGrpSpPr>
          <p:cNvPr id="18443" name="Group 3">
            <a:extLst>
              <a:ext uri="{FF2B5EF4-FFF2-40B4-BE49-F238E27FC236}">
                <a16:creationId xmlns:a16="http://schemas.microsoft.com/office/drawing/2014/main" id="{06E64BA4-09CD-6D47-8034-FCD0DC689E1D}"/>
              </a:ext>
            </a:extLst>
          </p:cNvPr>
          <p:cNvGrpSpPr>
            <a:grpSpLocks/>
          </p:cNvGrpSpPr>
          <p:nvPr/>
        </p:nvGrpSpPr>
        <p:grpSpPr bwMode="auto">
          <a:xfrm>
            <a:off x="2843871" y="2842900"/>
            <a:ext cx="682438" cy="1188610"/>
            <a:chOff x="1763688" y="3933056"/>
            <a:chExt cx="909638" cy="1584176"/>
          </a:xfrm>
        </p:grpSpPr>
        <p:sp>
          <p:nvSpPr>
            <p:cNvPr id="18474" name="Rectangle 53">
              <a:extLst>
                <a:ext uri="{FF2B5EF4-FFF2-40B4-BE49-F238E27FC236}">
                  <a16:creationId xmlns:a16="http://schemas.microsoft.com/office/drawing/2014/main" id="{BCE7E39C-9DAC-C849-9C9A-89B788653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688" y="3933056"/>
              <a:ext cx="909638" cy="1584176"/>
            </a:xfrm>
            <a:prstGeom prst="rect">
              <a:avLst/>
            </a:prstGeom>
            <a:solidFill>
              <a:srgbClr val="EDFFF1"/>
            </a:solidFill>
            <a:ln w="25400">
              <a:solidFill>
                <a:srgbClr val="00B0F0"/>
              </a:solidFill>
              <a:round/>
              <a:headEnd/>
              <a:tailEnd/>
            </a:ln>
          </p:spPr>
          <p:txBody>
            <a:bodyPr lIns="27008" rIns="27008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/>
              <a:r>
                <a:rPr lang="nb-NO" altLang="nb-NO" sz="500" b="1">
                  <a:solidFill>
                    <a:srgbClr val="00106F"/>
                  </a:solidFill>
                </a:rPr>
                <a:t>DigEnt</a:t>
              </a:r>
            </a:p>
            <a:p>
              <a:pPr algn="ctr"/>
              <a:r>
                <a:rPr lang="nb-NO" altLang="nb-NO" sz="500">
                  <a:solidFill>
                    <a:srgbClr val="00106F"/>
                  </a:solidFill>
                </a:rPr>
                <a:t>Digitalisering og entreprenørskap</a:t>
              </a:r>
            </a:p>
          </p:txBody>
        </p:sp>
        <p:sp>
          <p:nvSpPr>
            <p:cNvPr id="18475" name="Rectangle 62">
              <a:extLst>
                <a:ext uri="{FF2B5EF4-FFF2-40B4-BE49-F238E27FC236}">
                  <a16:creationId xmlns:a16="http://schemas.microsoft.com/office/drawing/2014/main" id="{2A61188B-C0C2-A54B-895E-27B044651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5696" y="5085184"/>
              <a:ext cx="769938" cy="353835"/>
            </a:xfrm>
            <a:prstGeom prst="rect">
              <a:avLst/>
            </a:prstGeom>
            <a:solidFill>
              <a:srgbClr val="F6FDF9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/>
              <a:r>
                <a:rPr lang="nb-NO" altLang="nb-NO" sz="500" b="1">
                  <a:solidFill>
                    <a:srgbClr val="011893"/>
                  </a:solidFill>
                </a:rPr>
                <a:t>Digital bærekraft</a:t>
              </a:r>
            </a:p>
          </p:txBody>
        </p:sp>
        <p:sp>
          <p:nvSpPr>
            <p:cNvPr id="18476" name="Rectangle 64">
              <a:extLst>
                <a:ext uri="{FF2B5EF4-FFF2-40B4-BE49-F238E27FC236}">
                  <a16:creationId xmlns:a16="http://schemas.microsoft.com/office/drawing/2014/main" id="{53800C7B-E84E-7E41-A76D-3AF6B29E2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238" y="4390256"/>
              <a:ext cx="769938" cy="262880"/>
            </a:xfrm>
            <a:prstGeom prst="rect">
              <a:avLst/>
            </a:prstGeom>
            <a:solidFill>
              <a:srgbClr val="F6FDF9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/>
              <a:r>
                <a:rPr lang="nb-NO" altLang="en-US" sz="500" b="1">
                  <a:solidFill>
                    <a:srgbClr val="011893"/>
                  </a:solidFill>
                </a:rPr>
                <a:t>Digitali-sering</a:t>
              </a:r>
            </a:p>
          </p:txBody>
        </p:sp>
        <p:sp>
          <p:nvSpPr>
            <p:cNvPr id="18477" name="Rectangle 65">
              <a:extLst>
                <a:ext uri="{FF2B5EF4-FFF2-40B4-BE49-F238E27FC236}">
                  <a16:creationId xmlns:a16="http://schemas.microsoft.com/office/drawing/2014/main" id="{3EB1049F-2CAC-D14A-B2EA-A0D5DF322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5696" y="4725144"/>
              <a:ext cx="769938" cy="301748"/>
            </a:xfrm>
            <a:prstGeom prst="rect">
              <a:avLst/>
            </a:prstGeom>
            <a:solidFill>
              <a:srgbClr val="F6FDF9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/>
              <a:r>
                <a:rPr lang="nb-NO" altLang="nb-NO" sz="500" b="1">
                  <a:solidFill>
                    <a:srgbClr val="011893"/>
                  </a:solidFill>
                </a:rPr>
                <a:t>Entrepre-nørskap</a:t>
              </a:r>
            </a:p>
          </p:txBody>
        </p:sp>
      </p:grpSp>
      <p:pic>
        <p:nvPicPr>
          <p:cNvPr id="18444" name="Picture 13" descr="Picture 5.png">
            <a:extLst>
              <a:ext uri="{FF2B5EF4-FFF2-40B4-BE49-F238E27FC236}">
                <a16:creationId xmlns:a16="http://schemas.microsoft.com/office/drawing/2014/main" id="{3A4122C0-95F5-A94C-926E-878C88EF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40" y="4242317"/>
            <a:ext cx="674102" cy="57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F354AEA-D9E7-CC43-A0BE-08A67FFCE014}"/>
              </a:ext>
            </a:extLst>
          </p:cNvPr>
          <p:cNvSpPr/>
          <p:nvPr/>
        </p:nvSpPr>
        <p:spPr bwMode="auto">
          <a:xfrm>
            <a:off x="2843871" y="1545909"/>
            <a:ext cx="682438" cy="301321"/>
          </a:xfrm>
          <a:prstGeom prst="rect">
            <a:avLst/>
          </a:prstGeom>
          <a:solidFill>
            <a:srgbClr val="EDFFF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IS</a:t>
            </a:r>
            <a:b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</a:br>
            <a:r>
              <a:rPr lang="nb-NO" sz="500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Informasjons-systemer</a:t>
            </a:r>
          </a:p>
        </p:txBody>
      </p:sp>
      <p:grpSp>
        <p:nvGrpSpPr>
          <p:cNvPr id="18446" name="Group 59">
            <a:extLst>
              <a:ext uri="{FF2B5EF4-FFF2-40B4-BE49-F238E27FC236}">
                <a16:creationId xmlns:a16="http://schemas.microsoft.com/office/drawing/2014/main" id="{C6552CE9-863F-234F-B8D9-DD2F39459180}"/>
              </a:ext>
            </a:extLst>
          </p:cNvPr>
          <p:cNvGrpSpPr>
            <a:grpSpLocks/>
          </p:cNvGrpSpPr>
          <p:nvPr/>
        </p:nvGrpSpPr>
        <p:grpSpPr bwMode="auto">
          <a:xfrm>
            <a:off x="3600150" y="1816264"/>
            <a:ext cx="682439" cy="1169555"/>
            <a:chOff x="2411413" y="1597025"/>
            <a:chExt cx="909637" cy="1558925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C063D77-1A21-1B47-A84A-B8D629E14A37}"/>
                </a:ext>
              </a:extLst>
            </p:cNvPr>
            <p:cNvSpPr/>
            <p:nvPr/>
          </p:nvSpPr>
          <p:spPr bwMode="auto">
            <a:xfrm>
              <a:off x="2411413" y="1597025"/>
              <a:ext cx="909637" cy="1558925"/>
            </a:xfrm>
            <a:prstGeom prst="rect">
              <a:avLst/>
            </a:prstGeom>
            <a:solidFill>
              <a:srgbClr val="EDFFF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nb-NO" sz="500" b="1">
                  <a:solidFill>
                    <a:srgbClr val="00106F"/>
                  </a:solidFill>
                  <a:latin typeface="Arial" charset="0"/>
                  <a:ea typeface="ヒラギノ角ゴ Pro W3" charset="-128"/>
                </a:rPr>
                <a:t>PSE</a:t>
              </a:r>
              <a:br>
                <a:rPr lang="nb-NO" sz="500" b="1">
                  <a:solidFill>
                    <a:srgbClr val="00106F"/>
                  </a:solidFill>
                  <a:latin typeface="Arial" charset="0"/>
                  <a:ea typeface="ヒラギノ角ゴ Pro W3" charset="-128"/>
                </a:rPr>
              </a:br>
              <a:r>
                <a:rPr lang="nb-NO" sz="500">
                  <a:solidFill>
                    <a:srgbClr val="00106F"/>
                  </a:solidFill>
                  <a:latin typeface="Arial" charset="0"/>
                  <a:ea typeface="ヒラギノ角ゴ Pro W3" charset="-128"/>
                </a:rPr>
                <a:t>Programmering og software engineering</a:t>
              </a:r>
            </a:p>
          </p:txBody>
        </p:sp>
        <p:sp>
          <p:nvSpPr>
            <p:cNvPr id="18471" name="Rectangle 65">
              <a:extLst>
                <a:ext uri="{FF2B5EF4-FFF2-40B4-BE49-F238E27FC236}">
                  <a16:creationId xmlns:a16="http://schemas.microsoft.com/office/drawing/2014/main" id="{DBCF4B47-A6E5-454C-9D8A-F2D30F47A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438" y="2152650"/>
              <a:ext cx="769937" cy="266700"/>
            </a:xfrm>
            <a:prstGeom prst="rect">
              <a:avLst/>
            </a:prstGeom>
            <a:solidFill>
              <a:srgbClr val="F6FDF9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/>
              <a:r>
                <a:rPr lang="nb-NO" altLang="en-US" sz="500" b="1">
                  <a:solidFill>
                    <a:srgbClr val="011893"/>
                  </a:solidFill>
                </a:rPr>
                <a:t>Program-mering</a:t>
              </a:r>
            </a:p>
          </p:txBody>
        </p:sp>
        <p:sp>
          <p:nvSpPr>
            <p:cNvPr id="18472" name="Rectangle 65">
              <a:extLst>
                <a:ext uri="{FF2B5EF4-FFF2-40B4-BE49-F238E27FC236}">
                  <a16:creationId xmlns:a16="http://schemas.microsoft.com/office/drawing/2014/main" id="{DE6C2F2E-29F4-9B4A-A434-BCF8E731A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438" y="2817813"/>
              <a:ext cx="769937" cy="266700"/>
            </a:xfrm>
            <a:prstGeom prst="rect">
              <a:avLst/>
            </a:prstGeom>
            <a:solidFill>
              <a:srgbClr val="F6FDF9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/>
              <a:r>
                <a:rPr lang="nb-NO" altLang="en-US" sz="500" b="1">
                  <a:solidFill>
                    <a:srgbClr val="011893"/>
                  </a:solidFill>
                </a:rPr>
                <a:t>Informatikk-didaktikk</a:t>
              </a:r>
            </a:p>
          </p:txBody>
        </p:sp>
        <p:sp>
          <p:nvSpPr>
            <p:cNvPr id="18473" name="Rectangle 65">
              <a:extLst>
                <a:ext uri="{FF2B5EF4-FFF2-40B4-BE49-F238E27FC236}">
                  <a16:creationId xmlns:a16="http://schemas.microsoft.com/office/drawing/2014/main" id="{A3146914-2BA3-F046-9C8C-620E9B188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2486025"/>
              <a:ext cx="769938" cy="266700"/>
            </a:xfrm>
            <a:prstGeom prst="rect">
              <a:avLst/>
            </a:prstGeom>
            <a:solidFill>
              <a:srgbClr val="F6FDF9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/>
              <a:r>
                <a:rPr lang="nb-NO" altLang="en-US" sz="500" b="1">
                  <a:solidFill>
                    <a:srgbClr val="011893"/>
                  </a:solidFill>
                </a:rPr>
                <a:t>Software engineering</a:t>
              </a:r>
            </a:p>
          </p:txBody>
        </p:sp>
      </p:grpSp>
      <p:sp>
        <p:nvSpPr>
          <p:cNvPr id="18447" name="Rectangle 66">
            <a:extLst>
              <a:ext uri="{FF2B5EF4-FFF2-40B4-BE49-F238E27FC236}">
                <a16:creationId xmlns:a16="http://schemas.microsoft.com/office/drawing/2014/main" id="{7BCEE921-71D5-E94C-80BF-3A50FA89C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431" y="3113255"/>
            <a:ext cx="682438" cy="303703"/>
          </a:xfrm>
          <a:prstGeom prst="rect">
            <a:avLst/>
          </a:prstGeom>
          <a:solidFill>
            <a:srgbClr val="EDFFF1"/>
          </a:solidFill>
          <a:ln w="25400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nb-NO" altLang="nb-NO" sz="500" b="1">
                <a:solidFill>
                  <a:srgbClr val="00106F"/>
                </a:solidFill>
              </a:rPr>
              <a:t>PSY</a:t>
            </a:r>
            <a:br>
              <a:rPr lang="nb-NO" altLang="nb-NO" sz="500" b="1">
                <a:solidFill>
                  <a:srgbClr val="00106F"/>
                </a:solidFill>
              </a:rPr>
            </a:br>
            <a:r>
              <a:rPr lang="nb-NO" altLang="nb-NO" sz="500">
                <a:solidFill>
                  <a:srgbClr val="00106F"/>
                </a:solidFill>
              </a:rPr>
              <a:t>Pålitelige systemer</a:t>
            </a:r>
          </a:p>
        </p:txBody>
      </p:sp>
      <p:grpSp>
        <p:nvGrpSpPr>
          <p:cNvPr id="18448" name="Group 67">
            <a:extLst>
              <a:ext uri="{FF2B5EF4-FFF2-40B4-BE49-F238E27FC236}">
                <a16:creationId xmlns:a16="http://schemas.microsoft.com/office/drawing/2014/main" id="{8122A503-B4CD-3746-9566-8B00C0993DFB}"/>
              </a:ext>
            </a:extLst>
          </p:cNvPr>
          <p:cNvGrpSpPr>
            <a:grpSpLocks/>
          </p:cNvGrpSpPr>
          <p:nvPr/>
        </p:nvGrpSpPr>
        <p:grpSpPr bwMode="auto">
          <a:xfrm>
            <a:off x="4356431" y="1816264"/>
            <a:ext cx="682438" cy="1194565"/>
            <a:chOff x="3479800" y="1597025"/>
            <a:chExt cx="909638" cy="1592263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B2324EB-17CD-974F-948F-AA63848C5277}"/>
                </a:ext>
              </a:extLst>
            </p:cNvPr>
            <p:cNvSpPr/>
            <p:nvPr/>
          </p:nvSpPr>
          <p:spPr bwMode="auto">
            <a:xfrm>
              <a:off x="3479800" y="1597025"/>
              <a:ext cx="909638" cy="1592263"/>
            </a:xfrm>
            <a:prstGeom prst="rect">
              <a:avLst/>
            </a:prstGeom>
            <a:solidFill>
              <a:srgbClr val="EDFFF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nb-NO" sz="500" b="1">
                  <a:solidFill>
                    <a:srgbClr val="00106F"/>
                  </a:solidFill>
                  <a:latin typeface="Arial" charset="0"/>
                  <a:ea typeface="ヒラギノ角ゴ Pro W3" charset="-128"/>
                </a:rPr>
                <a:t>DIAS</a:t>
              </a:r>
              <a:br>
                <a:rPr lang="nb-NO" sz="500" b="1">
                  <a:solidFill>
                    <a:srgbClr val="00106F"/>
                  </a:solidFill>
                  <a:latin typeface="Arial" charset="0"/>
                  <a:ea typeface="ヒラギノ角ゴ Pro W3" charset="-128"/>
                </a:rPr>
              </a:br>
              <a:r>
                <a:rPr lang="nb-NO" sz="500">
                  <a:solidFill>
                    <a:srgbClr val="00106F"/>
                  </a:solidFill>
                  <a:latin typeface="Arial" charset="0"/>
                  <a:ea typeface="ヒラギノ角ゴ Pro W3" charset="-128"/>
                </a:rPr>
                <a:t>Digitale infrastrukturer og sikkerhet 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9A2FE6D-AC73-C94B-B987-28C851455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237" y="2176462"/>
              <a:ext cx="771526" cy="484188"/>
            </a:xfrm>
            <a:prstGeom prst="rect">
              <a:avLst/>
            </a:prstGeom>
            <a:solidFill>
              <a:srgbClr val="F6FDF9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400" b="1">
                  <a:solidFill>
                    <a:srgbClr val="011893"/>
                  </a:solidFill>
                </a:rPr>
                <a:t>Nettverk og distribuerte systemer</a:t>
              </a:r>
            </a:p>
          </p:txBody>
        </p:sp>
        <p:sp>
          <p:nvSpPr>
            <p:cNvPr id="71" name="Rectangle 71">
              <a:extLst>
                <a:ext uri="{FF2B5EF4-FFF2-40B4-BE49-F238E27FC236}">
                  <a16:creationId xmlns:a16="http://schemas.microsoft.com/office/drawing/2014/main" id="{2E7693DE-66CA-A64F-9AC2-71ECCE77F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475" y="2730501"/>
              <a:ext cx="771526" cy="373062"/>
            </a:xfrm>
            <a:prstGeom prst="rect">
              <a:avLst/>
            </a:prstGeom>
            <a:solidFill>
              <a:srgbClr val="F6FDF9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nb-NO" altLang="en-US" sz="400" b="1">
                  <a:solidFill>
                    <a:srgbClr val="011893"/>
                  </a:solidFill>
                </a:rPr>
                <a:t>Informasjons-sikkerhet</a:t>
              </a: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003B7C9A-07AD-C54B-B4E7-F7AE42A217FC}"/>
              </a:ext>
            </a:extLst>
          </p:cNvPr>
          <p:cNvSpPr/>
          <p:nvPr/>
        </p:nvSpPr>
        <p:spPr bwMode="auto">
          <a:xfrm>
            <a:off x="3600150" y="3058469"/>
            <a:ext cx="682439" cy="476397"/>
          </a:xfrm>
          <a:prstGeom prst="rect">
            <a:avLst/>
          </a:prstGeom>
          <a:solidFill>
            <a:srgbClr val="EDFFF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DMMS</a:t>
            </a:r>
            <a:b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</a:br>
            <a:r>
              <a:rPr lang="nb-NO" sz="500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Distribuerte multimedia-systemer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72FD77F-B1A9-4441-9EB5-4D4D853FF06D}"/>
              </a:ext>
            </a:extLst>
          </p:cNvPr>
          <p:cNvSpPr/>
          <p:nvPr/>
        </p:nvSpPr>
        <p:spPr bwMode="auto">
          <a:xfrm>
            <a:off x="3815721" y="3976724"/>
            <a:ext cx="682438" cy="338242"/>
          </a:xfrm>
          <a:prstGeom prst="rect">
            <a:avLst/>
          </a:prstGeom>
          <a:solidFill>
            <a:srgbClr val="EDFFF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NANO</a:t>
            </a:r>
            <a:b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</a:br>
            <a:r>
              <a:rPr lang="nb-NO" sz="500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Nanoelektronikk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8B7BBFA-E5D3-BF49-8415-B0C1BCD6E929}"/>
              </a:ext>
            </a:extLst>
          </p:cNvPr>
          <p:cNvSpPr/>
          <p:nvPr/>
        </p:nvSpPr>
        <p:spPr bwMode="auto">
          <a:xfrm>
            <a:off x="5166306" y="2302189"/>
            <a:ext cx="790819" cy="45376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00" b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SIRIUS SFI</a:t>
            </a:r>
            <a:br>
              <a:rPr lang="nb-NO" sz="500" b="1">
                <a:solidFill>
                  <a:srgbClr val="000000"/>
                </a:solidFill>
                <a:latin typeface="Arial" charset="0"/>
                <a:ea typeface="ヒラギノ角ゴ Pro W3" charset="-128"/>
              </a:rPr>
            </a:br>
            <a:r>
              <a:rPr lang="nb-NO" sz="50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Centre for Scalable Data Access</a:t>
            </a:r>
            <a:r>
              <a:rPr lang="nb-NO" sz="500" b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BC58966-9806-9642-9E52-08F1FF1BD8FB}"/>
              </a:ext>
            </a:extLst>
          </p:cNvPr>
          <p:cNvSpPr/>
          <p:nvPr/>
        </p:nvSpPr>
        <p:spPr bwMode="auto">
          <a:xfrm>
            <a:off x="5922586" y="2086619"/>
            <a:ext cx="682439" cy="432331"/>
          </a:xfrm>
          <a:prstGeom prst="rect">
            <a:avLst/>
          </a:prstGeom>
          <a:solidFill>
            <a:srgbClr val="EDFFF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20256" rIns="20256" anchor="ctr"/>
          <a:lstStyle/>
          <a:p>
            <a:pPr algn="ctr">
              <a:defRPr/>
            </a:pPr>
            <a: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ASR</a:t>
            </a:r>
            <a:b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</a:br>
            <a:r>
              <a:rPr lang="nb-NO" sz="500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Analytiske systemer og resonnering</a:t>
            </a:r>
          </a:p>
        </p:txBody>
      </p:sp>
      <p:pic>
        <p:nvPicPr>
          <p:cNvPr id="18453" name="Picture 6" descr="Picture 2.png">
            <a:extLst>
              <a:ext uri="{FF2B5EF4-FFF2-40B4-BE49-F238E27FC236}">
                <a16:creationId xmlns:a16="http://schemas.microsoft.com/office/drawing/2014/main" id="{4C999FFC-A9A3-4647-98D9-7F5B0A510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31" y="1168365"/>
            <a:ext cx="659810" cy="57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4" name="Rectangle 77">
            <a:extLst>
              <a:ext uri="{FF2B5EF4-FFF2-40B4-BE49-F238E27FC236}">
                <a16:creationId xmlns:a16="http://schemas.microsoft.com/office/drawing/2014/main" id="{2D6E6E44-CC75-E142-808F-C494DE58C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686" y="1006389"/>
            <a:ext cx="682439" cy="384690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nb-NO" altLang="nb-NO" sz="400" b="1">
                <a:solidFill>
                  <a:srgbClr val="000000"/>
                </a:solidFill>
              </a:rPr>
              <a:t>SBI</a:t>
            </a:r>
            <a:br>
              <a:rPr lang="nb-NO" altLang="nb-NO" sz="400" b="1">
                <a:solidFill>
                  <a:srgbClr val="000000"/>
                </a:solidFill>
              </a:rPr>
            </a:br>
            <a:r>
              <a:rPr lang="nb-NO" altLang="nb-NO" sz="400">
                <a:solidFill>
                  <a:srgbClr val="000000"/>
                </a:solidFill>
              </a:rPr>
              <a:t>Senter for bioinformatikk</a:t>
            </a:r>
            <a:endParaRPr lang="nb-NO" altLang="nb-NO" sz="400" b="1">
              <a:solidFill>
                <a:srgbClr val="000000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4B1B251-0B77-0147-ABAB-E997AA0F52E8}"/>
              </a:ext>
            </a:extLst>
          </p:cNvPr>
          <p:cNvSpPr/>
          <p:nvPr/>
        </p:nvSpPr>
        <p:spPr bwMode="auto">
          <a:xfrm>
            <a:off x="5166306" y="3113255"/>
            <a:ext cx="682438" cy="751517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00" b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NORA</a:t>
            </a:r>
          </a:p>
          <a:p>
            <a:pPr algn="ctr">
              <a:defRPr/>
            </a:pPr>
            <a:r>
              <a:rPr lang="nb-NO" sz="50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Norwegian Artificial Intelligence Research Consortium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44FF5E9-E324-B444-B3A6-6ACAD46FFAE6}"/>
              </a:ext>
            </a:extLst>
          </p:cNvPr>
          <p:cNvSpPr/>
          <p:nvPr/>
        </p:nvSpPr>
        <p:spPr bwMode="auto">
          <a:xfrm>
            <a:off x="5166306" y="1330339"/>
            <a:ext cx="682438" cy="383500"/>
          </a:xfrm>
          <a:prstGeom prst="rect">
            <a:avLst/>
          </a:prstGeom>
          <a:solidFill>
            <a:srgbClr val="EDFFF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BMI</a:t>
            </a:r>
            <a:b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</a:br>
            <a:r>
              <a:rPr lang="nb-NO" sz="500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Biomedisinsk informatikk</a:t>
            </a:r>
          </a:p>
        </p:txBody>
      </p:sp>
      <p:sp>
        <p:nvSpPr>
          <p:cNvPr id="18457" name="Rectangle 57">
            <a:extLst>
              <a:ext uri="{FF2B5EF4-FFF2-40B4-BE49-F238E27FC236}">
                <a16:creationId xmlns:a16="http://schemas.microsoft.com/office/drawing/2014/main" id="{71A5D4C5-0FA3-A643-ACBE-BDE4F9DEE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8636" y="2734519"/>
            <a:ext cx="682439" cy="291794"/>
          </a:xfrm>
          <a:prstGeom prst="rect">
            <a:avLst/>
          </a:prstGeom>
          <a:solidFill>
            <a:srgbClr val="EDFFF1"/>
          </a:solidFill>
          <a:ln w="25400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nb-NO" altLang="nb-NO" sz="500" b="1">
                <a:solidFill>
                  <a:srgbClr val="00106F"/>
                </a:solidFill>
              </a:rPr>
              <a:t>LTG</a:t>
            </a:r>
            <a:br>
              <a:rPr lang="nb-NO" altLang="nb-NO" sz="500" b="1">
                <a:solidFill>
                  <a:srgbClr val="00106F"/>
                </a:solidFill>
              </a:rPr>
            </a:br>
            <a:r>
              <a:rPr lang="nb-NO" altLang="nb-NO" sz="500">
                <a:solidFill>
                  <a:srgbClr val="00106F"/>
                </a:solidFill>
              </a:rPr>
              <a:t>Språkteknologi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B651ABD-69F4-CF4D-8106-DBA58449F7B1}"/>
              </a:ext>
            </a:extLst>
          </p:cNvPr>
          <p:cNvSpPr/>
          <p:nvPr/>
        </p:nvSpPr>
        <p:spPr bwMode="auto">
          <a:xfrm>
            <a:off x="4572001" y="3761155"/>
            <a:ext cx="898008" cy="312040"/>
          </a:xfrm>
          <a:prstGeom prst="rect">
            <a:avLst/>
          </a:prstGeom>
          <a:solidFill>
            <a:srgbClr val="EDFFF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ROBIN</a:t>
            </a:r>
            <a:b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</a:br>
            <a:r>
              <a:rPr lang="nb-NO" sz="500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Robotikk og intelligente systemer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2B8521E-7EB3-9F48-A2EF-41B409AB6276}"/>
              </a:ext>
            </a:extLst>
          </p:cNvPr>
          <p:cNvSpPr/>
          <p:nvPr/>
        </p:nvSpPr>
        <p:spPr bwMode="auto">
          <a:xfrm>
            <a:off x="5760611" y="3113255"/>
            <a:ext cx="682439" cy="549048"/>
          </a:xfrm>
          <a:prstGeom prst="rect">
            <a:avLst/>
          </a:prstGeom>
          <a:solidFill>
            <a:srgbClr val="EDFFF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DSB</a:t>
            </a:r>
            <a:br>
              <a:rPr lang="nb-NO" sz="500" b="1">
                <a:solidFill>
                  <a:srgbClr val="00106F"/>
                </a:solidFill>
                <a:latin typeface="Arial" charset="0"/>
                <a:ea typeface="ヒラギノ角ゴ Pro W3" charset="-128"/>
              </a:rPr>
            </a:br>
            <a:r>
              <a:rPr lang="nb-NO" sz="500">
                <a:solidFill>
                  <a:srgbClr val="00106F"/>
                </a:solidFill>
                <a:latin typeface="Arial" charset="0"/>
                <a:ea typeface="ヒラギノ角ゴ Pro W3" charset="-128"/>
              </a:rPr>
              <a:t>Digital signalanalyse og bildebehandling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A3AA7B9-20DC-2D46-8428-3BCBBB82E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231" y="1978239"/>
            <a:ext cx="1189801" cy="702686"/>
          </a:xfrm>
          <a:prstGeom prst="ellipse">
            <a:avLst/>
          </a:prstGeom>
          <a:solidFill>
            <a:srgbClr val="B2FF83">
              <a:alpha val="39999"/>
            </a:srgbClr>
          </a:solidFill>
          <a:ln w="285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nb-NO" sz="1400">
                <a:solidFill>
                  <a:srgbClr val="0000FF"/>
                </a:solidFill>
              </a:rPr>
              <a:t>data science</a:t>
            </a:r>
          </a:p>
        </p:txBody>
      </p:sp>
      <p:grpSp>
        <p:nvGrpSpPr>
          <p:cNvPr id="26667" name="Group 26666">
            <a:extLst>
              <a:ext uri="{FF2B5EF4-FFF2-40B4-BE49-F238E27FC236}">
                <a16:creationId xmlns:a16="http://schemas.microsoft.com/office/drawing/2014/main" id="{221E4D9F-2F84-EB46-AF12-7FB726E7D807}"/>
              </a:ext>
            </a:extLst>
          </p:cNvPr>
          <p:cNvGrpSpPr>
            <a:grpSpLocks/>
          </p:cNvGrpSpPr>
          <p:nvPr/>
        </p:nvGrpSpPr>
        <p:grpSpPr bwMode="auto">
          <a:xfrm>
            <a:off x="4301645" y="1221959"/>
            <a:ext cx="2194999" cy="2990582"/>
            <a:chOff x="4211960" y="1628800"/>
            <a:chExt cx="2925360" cy="3986435"/>
          </a:xfrm>
        </p:grpSpPr>
        <p:sp>
          <p:nvSpPr>
            <p:cNvPr id="26664" name="Freeform 26663">
              <a:extLst>
                <a:ext uri="{FF2B5EF4-FFF2-40B4-BE49-F238E27FC236}">
                  <a16:creationId xmlns:a16="http://schemas.microsoft.com/office/drawing/2014/main" id="{A1406161-9F6B-0748-900F-AC6D7728FBA0}"/>
                </a:ext>
              </a:extLst>
            </p:cNvPr>
            <p:cNvSpPr/>
            <p:nvPr/>
          </p:nvSpPr>
          <p:spPr>
            <a:xfrm>
              <a:off x="4211960" y="1628800"/>
              <a:ext cx="2925360" cy="3986435"/>
            </a:xfrm>
            <a:custGeom>
              <a:avLst/>
              <a:gdLst>
                <a:gd name="connsiteX0" fmla="*/ 984214 w 2925360"/>
                <a:gd name="connsiteY0" fmla="*/ 43711 h 3986435"/>
                <a:gd name="connsiteX1" fmla="*/ 1489846 w 2925360"/>
                <a:gd name="connsiteY1" fmla="*/ 8436 h 3986435"/>
                <a:gd name="connsiteX2" fmla="*/ 1983719 w 2925360"/>
                <a:gd name="connsiteY2" fmla="*/ 161293 h 3986435"/>
                <a:gd name="connsiteX3" fmla="*/ 2348244 w 2925360"/>
                <a:gd name="connsiteY3" fmla="*/ 490524 h 3986435"/>
                <a:gd name="connsiteX4" fmla="*/ 2465833 w 2925360"/>
                <a:gd name="connsiteY4" fmla="*/ 749206 h 3986435"/>
                <a:gd name="connsiteX5" fmla="*/ 2018995 w 2925360"/>
                <a:gd name="connsiteY5" fmla="*/ 843272 h 3986435"/>
                <a:gd name="connsiteX6" fmla="*/ 1442810 w 2925360"/>
                <a:gd name="connsiteY6" fmla="*/ 1019645 h 3986435"/>
                <a:gd name="connsiteX7" fmla="*/ 1043008 w 2925360"/>
                <a:gd name="connsiteY7" fmla="*/ 1243052 h 3986435"/>
                <a:gd name="connsiteX8" fmla="*/ 1007732 w 2925360"/>
                <a:gd name="connsiteY8" fmla="*/ 1537008 h 3986435"/>
                <a:gd name="connsiteX9" fmla="*/ 1066526 w 2925360"/>
                <a:gd name="connsiteY9" fmla="*/ 1772173 h 3986435"/>
                <a:gd name="connsiteX10" fmla="*/ 1336980 w 2925360"/>
                <a:gd name="connsiteY10" fmla="*/ 1925031 h 3986435"/>
                <a:gd name="connsiteX11" fmla="*/ 1748541 w 2925360"/>
                <a:gd name="connsiteY11" fmla="*/ 1925031 h 3986435"/>
                <a:gd name="connsiteX12" fmla="*/ 2148343 w 2925360"/>
                <a:gd name="connsiteY12" fmla="*/ 1889756 h 3986435"/>
                <a:gd name="connsiteX13" fmla="*/ 2559904 w 2925360"/>
                <a:gd name="connsiteY13" fmla="*/ 1995580 h 3986435"/>
                <a:gd name="connsiteX14" fmla="*/ 2853876 w 2925360"/>
                <a:gd name="connsiteY14" fmla="*/ 2489427 h 3986435"/>
                <a:gd name="connsiteX15" fmla="*/ 2889153 w 2925360"/>
                <a:gd name="connsiteY15" fmla="*/ 3194922 h 3986435"/>
                <a:gd name="connsiteX16" fmla="*/ 2407038 w 2925360"/>
                <a:gd name="connsiteY16" fmla="*/ 3782834 h 3986435"/>
                <a:gd name="connsiteX17" fmla="*/ 1007732 w 2925360"/>
                <a:gd name="connsiteY17" fmla="*/ 3970966 h 3986435"/>
                <a:gd name="connsiteX18" fmla="*/ 337475 w 2925360"/>
                <a:gd name="connsiteY18" fmla="*/ 3947450 h 3986435"/>
                <a:gd name="connsiteX19" fmla="*/ 114057 w 2925360"/>
                <a:gd name="connsiteY19" fmla="*/ 3724043 h 3986435"/>
                <a:gd name="connsiteX20" fmla="*/ 8227 w 2925360"/>
                <a:gd name="connsiteY20" fmla="*/ 3430087 h 3986435"/>
                <a:gd name="connsiteX21" fmla="*/ 325716 w 2925360"/>
                <a:gd name="connsiteY21" fmla="*/ 3124372 h 3986435"/>
                <a:gd name="connsiteX22" fmla="*/ 525617 w 2925360"/>
                <a:gd name="connsiteY22" fmla="*/ 3030306 h 3986435"/>
                <a:gd name="connsiteX23" fmla="*/ 725518 w 2925360"/>
                <a:gd name="connsiteY23" fmla="*/ 2995032 h 3986435"/>
                <a:gd name="connsiteX24" fmla="*/ 1054767 w 2925360"/>
                <a:gd name="connsiteY24" fmla="*/ 2559976 h 3986435"/>
                <a:gd name="connsiteX25" fmla="*/ 1019490 w 2925360"/>
                <a:gd name="connsiteY25" fmla="*/ 2113163 h 3986435"/>
                <a:gd name="connsiteX26" fmla="*/ 925419 w 2925360"/>
                <a:gd name="connsiteY26" fmla="*/ 1807448 h 3986435"/>
                <a:gd name="connsiteX27" fmla="*/ 995973 w 2925360"/>
                <a:gd name="connsiteY27" fmla="*/ 1184261 h 3986435"/>
                <a:gd name="connsiteX28" fmla="*/ 831348 w 2925360"/>
                <a:gd name="connsiteY28" fmla="*/ 713931 h 3986435"/>
                <a:gd name="connsiteX29" fmla="*/ 937178 w 2925360"/>
                <a:gd name="connsiteY29" fmla="*/ 243601 h 3986435"/>
                <a:gd name="connsiteX30" fmla="*/ 984214 w 2925360"/>
                <a:gd name="connsiteY30" fmla="*/ 43711 h 3986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25360" h="3986435">
                  <a:moveTo>
                    <a:pt x="984214" y="43711"/>
                  </a:moveTo>
                  <a:cubicBezTo>
                    <a:pt x="1076325" y="4517"/>
                    <a:pt x="1323262" y="-11161"/>
                    <a:pt x="1489846" y="8436"/>
                  </a:cubicBezTo>
                  <a:cubicBezTo>
                    <a:pt x="1656430" y="28033"/>
                    <a:pt x="1840653" y="80945"/>
                    <a:pt x="1983719" y="161293"/>
                  </a:cubicBezTo>
                  <a:cubicBezTo>
                    <a:pt x="2126785" y="241641"/>
                    <a:pt x="2267892" y="392539"/>
                    <a:pt x="2348244" y="490524"/>
                  </a:cubicBezTo>
                  <a:cubicBezTo>
                    <a:pt x="2428596" y="588509"/>
                    <a:pt x="2520708" y="690415"/>
                    <a:pt x="2465833" y="749206"/>
                  </a:cubicBezTo>
                  <a:cubicBezTo>
                    <a:pt x="2410958" y="807997"/>
                    <a:pt x="2189499" y="798199"/>
                    <a:pt x="2018995" y="843272"/>
                  </a:cubicBezTo>
                  <a:cubicBezTo>
                    <a:pt x="1848491" y="888345"/>
                    <a:pt x="1605475" y="953015"/>
                    <a:pt x="1442810" y="1019645"/>
                  </a:cubicBezTo>
                  <a:cubicBezTo>
                    <a:pt x="1280146" y="1086275"/>
                    <a:pt x="1115521" y="1156825"/>
                    <a:pt x="1043008" y="1243052"/>
                  </a:cubicBezTo>
                  <a:cubicBezTo>
                    <a:pt x="970495" y="1329279"/>
                    <a:pt x="1003812" y="1448821"/>
                    <a:pt x="1007732" y="1537008"/>
                  </a:cubicBezTo>
                  <a:cubicBezTo>
                    <a:pt x="1011652" y="1625195"/>
                    <a:pt x="1011651" y="1707502"/>
                    <a:pt x="1066526" y="1772173"/>
                  </a:cubicBezTo>
                  <a:cubicBezTo>
                    <a:pt x="1121401" y="1836844"/>
                    <a:pt x="1223311" y="1899555"/>
                    <a:pt x="1336980" y="1925031"/>
                  </a:cubicBezTo>
                  <a:cubicBezTo>
                    <a:pt x="1450649" y="1950507"/>
                    <a:pt x="1613314" y="1930910"/>
                    <a:pt x="1748541" y="1925031"/>
                  </a:cubicBezTo>
                  <a:cubicBezTo>
                    <a:pt x="1883768" y="1919152"/>
                    <a:pt x="2013116" y="1877998"/>
                    <a:pt x="2148343" y="1889756"/>
                  </a:cubicBezTo>
                  <a:cubicBezTo>
                    <a:pt x="2283570" y="1901514"/>
                    <a:pt x="2442315" y="1895635"/>
                    <a:pt x="2559904" y="1995580"/>
                  </a:cubicBezTo>
                  <a:cubicBezTo>
                    <a:pt x="2677493" y="2095525"/>
                    <a:pt x="2799001" y="2289537"/>
                    <a:pt x="2853876" y="2489427"/>
                  </a:cubicBezTo>
                  <a:cubicBezTo>
                    <a:pt x="2908751" y="2689317"/>
                    <a:pt x="2963626" y="2979354"/>
                    <a:pt x="2889153" y="3194922"/>
                  </a:cubicBezTo>
                  <a:cubicBezTo>
                    <a:pt x="2814680" y="3410490"/>
                    <a:pt x="2720608" y="3653493"/>
                    <a:pt x="2407038" y="3782834"/>
                  </a:cubicBezTo>
                  <a:cubicBezTo>
                    <a:pt x="2093468" y="3912175"/>
                    <a:pt x="1352659" y="3943530"/>
                    <a:pt x="1007732" y="3970966"/>
                  </a:cubicBezTo>
                  <a:cubicBezTo>
                    <a:pt x="662805" y="3998402"/>
                    <a:pt x="486421" y="3988604"/>
                    <a:pt x="337475" y="3947450"/>
                  </a:cubicBezTo>
                  <a:cubicBezTo>
                    <a:pt x="188529" y="3906296"/>
                    <a:pt x="168932" y="3810270"/>
                    <a:pt x="114057" y="3724043"/>
                  </a:cubicBezTo>
                  <a:cubicBezTo>
                    <a:pt x="59182" y="3637816"/>
                    <a:pt x="-27049" y="3530032"/>
                    <a:pt x="8227" y="3430087"/>
                  </a:cubicBezTo>
                  <a:cubicBezTo>
                    <a:pt x="43503" y="3330142"/>
                    <a:pt x="239484" y="3191002"/>
                    <a:pt x="325716" y="3124372"/>
                  </a:cubicBezTo>
                  <a:cubicBezTo>
                    <a:pt x="411948" y="3057742"/>
                    <a:pt x="458983" y="3051863"/>
                    <a:pt x="525617" y="3030306"/>
                  </a:cubicBezTo>
                  <a:cubicBezTo>
                    <a:pt x="592251" y="3008749"/>
                    <a:pt x="637326" y="3073420"/>
                    <a:pt x="725518" y="2995032"/>
                  </a:cubicBezTo>
                  <a:cubicBezTo>
                    <a:pt x="813710" y="2916644"/>
                    <a:pt x="1005772" y="2706954"/>
                    <a:pt x="1054767" y="2559976"/>
                  </a:cubicBezTo>
                  <a:cubicBezTo>
                    <a:pt x="1103762" y="2412998"/>
                    <a:pt x="1041048" y="2238584"/>
                    <a:pt x="1019490" y="2113163"/>
                  </a:cubicBezTo>
                  <a:cubicBezTo>
                    <a:pt x="997932" y="1987742"/>
                    <a:pt x="929338" y="1962265"/>
                    <a:pt x="925419" y="1807448"/>
                  </a:cubicBezTo>
                  <a:cubicBezTo>
                    <a:pt x="921500" y="1652631"/>
                    <a:pt x="1011651" y="1366514"/>
                    <a:pt x="995973" y="1184261"/>
                  </a:cubicBezTo>
                  <a:cubicBezTo>
                    <a:pt x="980295" y="1002008"/>
                    <a:pt x="841147" y="870708"/>
                    <a:pt x="831348" y="713931"/>
                  </a:cubicBezTo>
                  <a:cubicBezTo>
                    <a:pt x="821549" y="557154"/>
                    <a:pt x="909741" y="357264"/>
                    <a:pt x="937178" y="243601"/>
                  </a:cubicBezTo>
                  <a:cubicBezTo>
                    <a:pt x="964615" y="129938"/>
                    <a:pt x="892103" y="82905"/>
                    <a:pt x="984214" y="43711"/>
                  </a:cubicBezTo>
                  <a:close/>
                </a:path>
              </a:pathLst>
            </a:custGeom>
            <a:solidFill>
              <a:srgbClr val="B2FF83">
                <a:alpha val="40000"/>
              </a:srgbClr>
            </a:solidFill>
            <a:ln w="28575" cmpd="sng">
              <a:solidFill>
                <a:srgbClr val="800080"/>
              </a:solidFill>
              <a:prstDash val="dash"/>
            </a:ln>
          </p:spPr>
          <p:txBody>
            <a:bodyPr/>
            <a:lstStyle/>
            <a:p>
              <a:pPr>
                <a:defRPr/>
              </a:pPr>
              <a:endParaRPr lang="en-US" sz="1000">
                <a:ln>
                  <a:solidFill>
                    <a:srgbClr val="0000FF"/>
                  </a:solidFill>
                </a:ln>
                <a:solidFill>
                  <a:srgbClr val="B2FF83"/>
                </a:solidFill>
                <a:latin typeface="Arial" charset="0"/>
                <a:ea typeface="ヒラギノ角ゴ Pro W3" charset="-128"/>
              </a:endParaRPr>
            </a:p>
          </p:txBody>
        </p:sp>
        <p:sp>
          <p:nvSpPr>
            <p:cNvPr id="18466" name="TextBox 26664">
              <a:extLst>
                <a:ext uri="{FF2B5EF4-FFF2-40B4-BE49-F238E27FC236}">
                  <a16:creationId xmlns:a16="http://schemas.microsoft.com/office/drawing/2014/main" id="{741BE2B8-BB51-BE43-BFA4-D4DCA9664D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032" y="4725144"/>
              <a:ext cx="2232248" cy="410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nb-NO" sz="1400">
                  <a:solidFill>
                    <a:srgbClr val="800080"/>
                  </a:solidFill>
                </a:rPr>
                <a:t>maskinlæring</a:t>
              </a:r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B2900394-17E0-A84D-9819-BFEE3C093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050" y="2626139"/>
            <a:ext cx="918256" cy="918255"/>
          </a:xfrm>
          <a:prstGeom prst="ellipse">
            <a:avLst/>
          </a:prstGeom>
          <a:solidFill>
            <a:srgbClr val="B2FF83">
              <a:alpha val="39999"/>
            </a:srgbClr>
          </a:solidFill>
          <a:ln w="28575">
            <a:solidFill>
              <a:srgbClr val="C63838"/>
            </a:solidFill>
            <a:prstDash val="dash"/>
            <a:round/>
            <a:headEnd/>
            <a:tailEnd/>
          </a:ln>
        </p:spPr>
        <p:txBody>
          <a:bodyPr lIns="27008" rIns="2700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nb-NO" sz="1400">
                <a:solidFill>
                  <a:srgbClr val="C63838"/>
                </a:solidFill>
              </a:rPr>
              <a:t>sikker-het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8CF0E7FC-7842-624A-8FAE-0A9B801AF5D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16639" y="1924049"/>
            <a:ext cx="2701171" cy="1728130"/>
          </a:xfrm>
          <a:prstGeom prst="ellipse">
            <a:avLst/>
          </a:prstGeom>
          <a:solidFill>
            <a:srgbClr val="B2FF83">
              <a:alpha val="39999"/>
            </a:srgbClr>
          </a:solidFill>
          <a:ln w="28575">
            <a:solidFill>
              <a:srgbClr val="CA00CD"/>
            </a:solidFill>
            <a:prstDash val="dash"/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nb-NO" sz="1400">
                <a:solidFill>
                  <a:srgbClr val="A449E9"/>
                </a:solidFill>
              </a:rPr>
              <a:t>digitalisering</a:t>
            </a:r>
          </a:p>
        </p:txBody>
      </p:sp>
      <p:sp>
        <p:nvSpPr>
          <p:cNvPr id="18464" name="Title 2">
            <a:extLst>
              <a:ext uri="{FF2B5EF4-FFF2-40B4-BE49-F238E27FC236}">
                <a16:creationId xmlns:a16="http://schemas.microsoft.com/office/drawing/2014/main" id="{6F060FA5-BFC1-5A4A-A85D-F0A683AF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07" y="194470"/>
            <a:ext cx="7922703" cy="360045"/>
          </a:xfrm>
        </p:spPr>
        <p:txBody>
          <a:bodyPr/>
          <a:lstStyle/>
          <a:p>
            <a:pPr algn="ctr"/>
            <a:r>
              <a:rPr lang="en-US" altLang="nb-NO" sz="2251">
                <a:solidFill>
                  <a:srgbClr val="0432FF"/>
                </a:solidFill>
                <a:cs typeface="Arial" panose="020B0604020202020204" pitchFamily="34" charset="0"/>
              </a:rPr>
              <a:t>Forskningsseksjoner og sentere mm.</a:t>
            </a:r>
          </a:p>
        </p:txBody>
      </p:sp>
    </p:spTree>
    <p:extLst>
      <p:ext uri="{BB962C8B-B14F-4D97-AF65-F5344CB8AC3E}">
        <p14:creationId xmlns:p14="http://schemas.microsoft.com/office/powerpoint/2010/main" val="305076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97" grpId="0" animBg="1"/>
      <p:bldP spid="99" grpId="0" animBg="1"/>
      <p:bldP spid="9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ontent Placeholder 1">
            <a:extLst>
              <a:ext uri="{FF2B5EF4-FFF2-40B4-BE49-F238E27FC236}">
                <a16:creationId xmlns:a16="http://schemas.microsoft.com/office/drawing/2014/main" id="{26F5A141-C0FB-A044-A0BD-B3B26D85A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661" y="1072390"/>
            <a:ext cx="5928761" cy="3459833"/>
          </a:xfrm>
        </p:spPr>
        <p:txBody>
          <a:bodyPr>
            <a:normAutofit/>
          </a:bodyPr>
          <a:lstStyle/>
          <a:p>
            <a:r>
              <a:rPr lang="en-US" altLang="nb-NO" sz="1650" dirty="0" err="1"/>
              <a:t>Sentrale</a:t>
            </a:r>
            <a:r>
              <a:rPr lang="en-US" altLang="nb-NO" sz="1650" dirty="0"/>
              <a:t> </a:t>
            </a:r>
            <a:r>
              <a:rPr lang="en-US" altLang="nb-NO" sz="1650" dirty="0" err="1"/>
              <a:t>satsningsområder</a:t>
            </a:r>
            <a:r>
              <a:rPr lang="en-US" altLang="nb-NO" sz="1650" dirty="0"/>
              <a:t>:</a:t>
            </a:r>
          </a:p>
          <a:p>
            <a:pPr lvl="1"/>
            <a:r>
              <a:rPr lang="en-US" altLang="nb-NO" sz="1500" dirty="0" err="1"/>
              <a:t>Maskinlæring</a:t>
            </a:r>
            <a:r>
              <a:rPr lang="en-US" altLang="nb-NO" sz="1500" dirty="0"/>
              <a:t> (</a:t>
            </a:r>
            <a:r>
              <a:rPr lang="en-US" altLang="nb-NO" sz="1500" dirty="0" err="1"/>
              <a:t>kunstig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intelligens</a:t>
            </a:r>
            <a:r>
              <a:rPr lang="en-US" altLang="nb-NO" sz="1500" dirty="0"/>
              <a:t>)</a:t>
            </a:r>
          </a:p>
          <a:p>
            <a:pPr lvl="1"/>
            <a:r>
              <a:rPr lang="en-US" altLang="nb-NO" sz="1500" dirty="0" err="1"/>
              <a:t>Digitalisering</a:t>
            </a:r>
            <a:endParaRPr lang="en-US" altLang="nb-NO" sz="1500" dirty="0"/>
          </a:p>
          <a:p>
            <a:pPr lvl="1"/>
            <a:r>
              <a:rPr lang="en-US" altLang="nb-NO" sz="1500" dirty="0" err="1"/>
              <a:t>Informasjonssikkerhet</a:t>
            </a:r>
            <a:endParaRPr lang="en-US" altLang="nb-NO" sz="1500" dirty="0"/>
          </a:p>
          <a:p>
            <a:r>
              <a:rPr lang="en-US" altLang="nb-NO" sz="1700" dirty="0" err="1"/>
              <a:t>Viktige</a:t>
            </a:r>
            <a:r>
              <a:rPr lang="en-US" altLang="nb-NO" sz="1700" dirty="0"/>
              <a:t> </a:t>
            </a:r>
            <a:r>
              <a:rPr lang="en-US" altLang="nb-NO" sz="1700" dirty="0" err="1"/>
              <a:t>områder</a:t>
            </a:r>
            <a:endParaRPr lang="en-US" altLang="nb-NO" sz="1700" dirty="0"/>
          </a:p>
          <a:p>
            <a:pPr lvl="2"/>
            <a:r>
              <a:rPr lang="en-US" altLang="nb-NO" sz="1350" dirty="0"/>
              <a:t>Data science</a:t>
            </a:r>
          </a:p>
          <a:p>
            <a:pPr lvl="2"/>
            <a:r>
              <a:rPr lang="en-US" altLang="nb-NO" sz="1350" dirty="0" err="1"/>
              <a:t>Energi-informatikk</a:t>
            </a:r>
            <a:endParaRPr lang="en-US" altLang="nb-NO" sz="1350" dirty="0"/>
          </a:p>
          <a:p>
            <a:pPr lvl="2"/>
            <a:r>
              <a:rPr lang="en-US" altLang="nb-NO" sz="1350" dirty="0" err="1"/>
              <a:t>Informatikkdidaktikk</a:t>
            </a:r>
            <a:r>
              <a:rPr lang="en-US" altLang="nb-NO" sz="1350" dirty="0"/>
              <a:t> (</a:t>
            </a:r>
            <a:r>
              <a:rPr lang="en-US" altLang="nb-NO" sz="1350" dirty="0" err="1"/>
              <a:t>programmering</a:t>
            </a:r>
            <a:r>
              <a:rPr lang="en-US" altLang="nb-NO" sz="1350" dirty="0"/>
              <a:t> </a:t>
            </a:r>
            <a:r>
              <a:rPr lang="en-US" altLang="nb-NO" sz="1350" dirty="0" err="1"/>
              <a:t>i</a:t>
            </a:r>
            <a:r>
              <a:rPr lang="en-US" altLang="nb-NO" sz="1350" dirty="0"/>
              <a:t> </a:t>
            </a:r>
            <a:r>
              <a:rPr lang="en-US" altLang="nb-NO" sz="1350" dirty="0" err="1"/>
              <a:t>skolen</a:t>
            </a:r>
            <a:r>
              <a:rPr lang="en-US" altLang="nb-NO" sz="1350" dirty="0"/>
              <a:t>)</a:t>
            </a:r>
          </a:p>
          <a:p>
            <a:r>
              <a:rPr lang="en-US" altLang="nb-NO" sz="1700" dirty="0" err="1"/>
              <a:t>Ivareta</a:t>
            </a:r>
            <a:r>
              <a:rPr lang="en-US" altLang="nb-NO" sz="1700" dirty="0"/>
              <a:t> </a:t>
            </a:r>
            <a:r>
              <a:rPr lang="en-US" altLang="en-US" sz="1700" dirty="0"/>
              <a:t>“</a:t>
            </a:r>
            <a:r>
              <a:rPr lang="en-US" altLang="nb-NO" sz="1700" dirty="0" err="1"/>
              <a:t>kjerneinformatikk</a:t>
            </a:r>
            <a:r>
              <a:rPr lang="en-US" altLang="en-US" sz="1700" dirty="0"/>
              <a:t>”</a:t>
            </a:r>
            <a:endParaRPr lang="en-US" altLang="nb-NO" sz="1700" dirty="0"/>
          </a:p>
          <a:p>
            <a:r>
              <a:rPr lang="en-US" altLang="nb-NO" sz="1650" dirty="0"/>
              <a:t>Et </a:t>
            </a:r>
            <a:r>
              <a:rPr lang="en-US" altLang="nb-NO" sz="1650" dirty="0" err="1"/>
              <a:t>institutt</a:t>
            </a:r>
            <a:r>
              <a:rPr lang="en-US" altLang="nb-NO" sz="1650" dirty="0"/>
              <a:t> </a:t>
            </a:r>
            <a:r>
              <a:rPr lang="en-US" altLang="nb-NO" sz="1650" dirty="0" err="1"/>
              <a:t>i</a:t>
            </a:r>
            <a:r>
              <a:rPr lang="en-US" altLang="nb-NO" sz="1650" dirty="0"/>
              <a:t> </a:t>
            </a:r>
            <a:r>
              <a:rPr lang="en-US" altLang="nb-NO" sz="1650" dirty="0" err="1"/>
              <a:t>sterk</a:t>
            </a:r>
            <a:r>
              <a:rPr lang="en-US" altLang="nb-NO" sz="1650" dirty="0"/>
              <a:t> </a:t>
            </a:r>
            <a:r>
              <a:rPr lang="en-US" altLang="nb-NO" sz="1650" dirty="0" err="1"/>
              <a:t>vekst</a:t>
            </a:r>
            <a:r>
              <a:rPr lang="en-US" altLang="nb-NO" sz="1650" dirty="0"/>
              <a:t> - </a:t>
            </a:r>
            <a:r>
              <a:rPr lang="en-US" altLang="nb-NO" sz="1650" dirty="0" err="1"/>
              <a:t>utfordrende</a:t>
            </a:r>
            <a:r>
              <a:rPr lang="en-US" altLang="nb-NO" sz="1650" dirty="0"/>
              <a:t>!</a:t>
            </a:r>
          </a:p>
          <a:p>
            <a:pPr lvl="1"/>
            <a:r>
              <a:rPr lang="en-US" altLang="nb-NO" sz="1500" dirty="0" err="1"/>
              <a:t>Nestleder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forskning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og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forskningsutvalg</a:t>
            </a:r>
            <a:endParaRPr lang="en-US" altLang="nb-NO" sz="1500" dirty="0"/>
          </a:p>
          <a:p>
            <a:pPr lvl="1"/>
            <a:r>
              <a:rPr lang="en-US" altLang="nb-NO" sz="1500" dirty="0" err="1"/>
              <a:t>Reorganisering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av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instituttet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vurderes</a:t>
            </a:r>
            <a:endParaRPr lang="en-US" altLang="nb-NO" sz="1500" dirty="0"/>
          </a:p>
        </p:txBody>
      </p:sp>
      <p:sp>
        <p:nvSpPr>
          <p:cNvPr id="22530" name="Title 2">
            <a:extLst>
              <a:ext uri="{FF2B5EF4-FFF2-40B4-BE49-F238E27FC236}">
                <a16:creationId xmlns:a16="http://schemas.microsoft.com/office/drawing/2014/main" id="{007FEE22-4573-4847-9580-6808EE01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209" y="124460"/>
            <a:ext cx="5185581" cy="745561"/>
          </a:xfrm>
        </p:spPr>
        <p:txBody>
          <a:bodyPr/>
          <a:lstStyle/>
          <a:p>
            <a:pPr algn="ctr"/>
            <a:r>
              <a:rPr lang="en-US" altLang="nb-NO" sz="2251" dirty="0" err="1">
                <a:solidFill>
                  <a:srgbClr val="0432FF"/>
                </a:solidFill>
                <a:cs typeface="Arial" panose="020B0604020202020204" pitchFamily="34" charset="0"/>
              </a:rPr>
              <a:t>Strategi</a:t>
            </a:r>
            <a:r>
              <a:rPr lang="en-US" altLang="nb-NO" sz="2251" dirty="0">
                <a:solidFill>
                  <a:srgbClr val="0432FF"/>
                </a:solidFill>
                <a:cs typeface="Arial" panose="020B0604020202020204" pitchFamily="34" charset="0"/>
              </a:rPr>
              <a:t> – </a:t>
            </a:r>
            <a:r>
              <a:rPr lang="en-US" altLang="nb-NO" sz="2251" dirty="0" err="1">
                <a:solidFill>
                  <a:srgbClr val="0432FF"/>
                </a:solidFill>
                <a:cs typeface="Arial" panose="020B0604020202020204" pitchFamily="34" charset="0"/>
              </a:rPr>
              <a:t>noen</a:t>
            </a:r>
            <a:r>
              <a:rPr lang="en-US" altLang="nb-NO" sz="2251" dirty="0">
                <a:solidFill>
                  <a:srgbClr val="0432FF"/>
                </a:solidFill>
                <a:cs typeface="Arial" panose="020B0604020202020204" pitchFamily="34" charset="0"/>
              </a:rPr>
              <a:t> </a:t>
            </a:r>
            <a:r>
              <a:rPr lang="en-US" altLang="nb-NO" sz="2251" dirty="0" err="1">
                <a:solidFill>
                  <a:srgbClr val="0432FF"/>
                </a:solidFill>
                <a:cs typeface="Arial" panose="020B0604020202020204" pitchFamily="34" charset="0"/>
              </a:rPr>
              <a:t>hovedpunkter</a:t>
            </a:r>
            <a:endParaRPr lang="en-US" altLang="nb-NO" sz="2251" dirty="0">
              <a:solidFill>
                <a:srgbClr val="0432FF"/>
              </a:solidFill>
              <a:cs typeface="Arial" panose="020B0604020202020204" pitchFamily="34" charset="0"/>
            </a:endParaRPr>
          </a:p>
        </p:txBody>
      </p:sp>
      <p:grpSp>
        <p:nvGrpSpPr>
          <p:cNvPr id="22531" name="Group 5">
            <a:extLst>
              <a:ext uri="{FF2B5EF4-FFF2-40B4-BE49-F238E27FC236}">
                <a16:creationId xmlns:a16="http://schemas.microsoft.com/office/drawing/2014/main" id="{32C4800E-5D2A-F842-9072-9513B595E91C}"/>
              </a:ext>
            </a:extLst>
          </p:cNvPr>
          <p:cNvGrpSpPr>
            <a:grpSpLocks/>
          </p:cNvGrpSpPr>
          <p:nvPr/>
        </p:nvGrpSpPr>
        <p:grpSpPr bwMode="auto">
          <a:xfrm>
            <a:off x="5434083" y="1293340"/>
            <a:ext cx="3059128" cy="2323071"/>
            <a:chOff x="0" y="0"/>
            <a:chExt cx="2740660" cy="20497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D59B50E-ED6B-3343-8E90-C92E9FDBBFE1}"/>
                </a:ext>
              </a:extLst>
            </p:cNvPr>
            <p:cNvSpPr/>
            <p:nvPr/>
          </p:nvSpPr>
          <p:spPr>
            <a:xfrm>
              <a:off x="0" y="447744"/>
              <a:ext cx="1256863" cy="125590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nb-NO" sz="900">
                  <a:solidFill>
                    <a:srgbClr val="000000"/>
                  </a:solidFill>
                  <a:ea typeface="Calibri"/>
                  <a:cs typeface="Times New Roman"/>
                </a:rPr>
                <a:t>data</a:t>
              </a:r>
              <a:br>
                <a:rPr lang="nb-NO" sz="900">
                  <a:solidFill>
                    <a:srgbClr val="000000"/>
                  </a:solidFill>
                  <a:ea typeface="Calibri"/>
                  <a:cs typeface="Times New Roman"/>
                </a:rPr>
              </a:br>
              <a:r>
                <a:rPr lang="nb-NO" sz="900">
                  <a:solidFill>
                    <a:srgbClr val="000000"/>
                  </a:solidFill>
                  <a:ea typeface="Calibri"/>
                  <a:cs typeface="Times New Roman"/>
                </a:rPr>
                <a:t>science</a:t>
              </a:r>
              <a:endParaRPr lang="en-US" sz="900">
                <a:ea typeface="Calibri"/>
                <a:cs typeface="Times New Roman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B9905E0-F6CA-7141-87F3-E6E1E0468E40}"/>
                </a:ext>
              </a:extLst>
            </p:cNvPr>
            <p:cNvSpPr/>
            <p:nvPr/>
          </p:nvSpPr>
          <p:spPr>
            <a:xfrm>
              <a:off x="680801" y="0"/>
              <a:ext cx="1256863" cy="125749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/>
              <a:r>
                <a:rPr lang="nb-NO" altLang="nb-NO" sz="900" dirty="0">
                  <a:solidFill>
                    <a:srgbClr val="000000"/>
                  </a:solidFill>
                  <a:ea typeface="Calibri" panose="020F0502020204030204" pitchFamily="34" charset="0"/>
                </a:rPr>
                <a:t>maskin-læring</a:t>
              </a:r>
              <a:endParaRPr lang="en-US" altLang="nb-NO" sz="900" dirty="0">
                <a:solidFill>
                  <a:srgbClr val="FFFFFF"/>
                </a:solidFill>
                <a:ea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5174720-D7A0-D24B-8E56-5CE080018DD5}"/>
                </a:ext>
              </a:extLst>
            </p:cNvPr>
            <p:cNvSpPr/>
            <p:nvPr/>
          </p:nvSpPr>
          <p:spPr>
            <a:xfrm>
              <a:off x="1483797" y="447744"/>
              <a:ext cx="1256863" cy="125590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anchor="ctr"/>
            <a:lstStyle/>
            <a:p>
              <a:pPr algn="r">
                <a:defRPr/>
              </a:pPr>
              <a:r>
                <a:rPr lang="nb-NO" sz="900">
                  <a:solidFill>
                    <a:srgbClr val="000000"/>
                  </a:solidFill>
                  <a:ea typeface="Calibri"/>
                  <a:cs typeface="Times New Roman"/>
                </a:rPr>
                <a:t>kunstig intelligens</a:t>
              </a:r>
              <a:endParaRPr lang="en-US" sz="900">
                <a:ea typeface="Calibri"/>
                <a:cs typeface="Times New Roman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B4D5815-7842-E349-AB62-BE20F088CDE8}"/>
                </a:ext>
              </a:extLst>
            </p:cNvPr>
            <p:cNvSpPr/>
            <p:nvPr/>
          </p:nvSpPr>
          <p:spPr>
            <a:xfrm>
              <a:off x="680801" y="792286"/>
              <a:ext cx="1256863" cy="125749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anchor="b"/>
            <a:lstStyle/>
            <a:p>
              <a:pPr algn="ctr">
                <a:defRPr/>
              </a:pPr>
              <a:r>
                <a:rPr lang="nb-NO" sz="900">
                  <a:solidFill>
                    <a:srgbClr val="000000"/>
                  </a:solidFill>
                  <a:ea typeface="Calibri"/>
                  <a:cs typeface="Times New Roman"/>
                </a:rPr>
                <a:t>big data</a:t>
              </a:r>
              <a:endParaRPr lang="en-US" sz="900">
                <a:ea typeface="Calibri"/>
                <a:cs typeface="Times New Roman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B5D5BF3-4CA2-8246-8EEF-F46B70F749F9}"/>
                </a:ext>
              </a:extLst>
            </p:cNvPr>
            <p:cNvSpPr/>
            <p:nvPr/>
          </p:nvSpPr>
          <p:spPr>
            <a:xfrm>
              <a:off x="791888" y="568413"/>
              <a:ext cx="991842" cy="9510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/>
              <a:r>
                <a:rPr lang="nb-NO" altLang="nb-NO" sz="900" b="1">
                  <a:solidFill>
                    <a:srgbClr val="000000"/>
                  </a:solidFill>
                  <a:ea typeface="Calibri" panose="020F0502020204030204" pitchFamily="34" charset="0"/>
                </a:rPr>
                <a:t>dyp læring</a:t>
              </a:r>
              <a:endParaRPr lang="en-US" altLang="nb-NO" sz="900">
                <a:solidFill>
                  <a:srgbClr val="FFFFFF"/>
                </a:solidFill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623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1">
            <a:extLst>
              <a:ext uri="{FF2B5EF4-FFF2-40B4-BE49-F238E27FC236}">
                <a16:creationId xmlns:a16="http://schemas.microsoft.com/office/drawing/2014/main" id="{961DBFDC-301C-B446-8ACE-2F788C45D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121" y="1168364"/>
            <a:ext cx="5773932" cy="3405047"/>
          </a:xfrm>
        </p:spPr>
        <p:txBody>
          <a:bodyPr>
            <a:normAutofit fontScale="92500" lnSpcReduction="10000"/>
          </a:bodyPr>
          <a:lstStyle/>
          <a:p>
            <a:r>
              <a:rPr lang="en-US" altLang="nb-NO" sz="1650" dirty="0"/>
              <a:t>Status</a:t>
            </a:r>
          </a:p>
          <a:p>
            <a:pPr lvl="1"/>
            <a:r>
              <a:rPr lang="en-US" altLang="nb-NO" sz="1500" dirty="0" err="1"/>
              <a:t>Seksjon</a:t>
            </a:r>
            <a:r>
              <a:rPr lang="en-US" altLang="nb-NO" sz="1500" dirty="0"/>
              <a:t> </a:t>
            </a:r>
            <a:r>
              <a:rPr lang="en-US" altLang="nb-NO" sz="1500" b="1" dirty="0"/>
              <a:t>Digital </a:t>
            </a:r>
            <a:r>
              <a:rPr lang="en-US" altLang="nb-NO" sz="1500" b="1" dirty="0" err="1"/>
              <a:t>signalanalyse</a:t>
            </a:r>
            <a:r>
              <a:rPr lang="en-US" altLang="nb-NO" sz="1500" b="1" dirty="0"/>
              <a:t> </a:t>
            </a:r>
            <a:r>
              <a:rPr lang="en-US" altLang="nb-NO" sz="1500" b="1" dirty="0" err="1"/>
              <a:t>og</a:t>
            </a:r>
            <a:r>
              <a:rPr lang="en-US" altLang="nb-NO" sz="1500" b="1" dirty="0"/>
              <a:t> </a:t>
            </a:r>
            <a:r>
              <a:rPr lang="en-US" altLang="nb-NO" sz="1500" b="1" dirty="0" err="1"/>
              <a:t>bildebehandling</a:t>
            </a:r>
            <a:r>
              <a:rPr lang="en-US" altLang="nb-NO" sz="1500" dirty="0"/>
              <a:t>: </a:t>
            </a:r>
            <a:r>
              <a:rPr lang="en-US" altLang="nb-NO" sz="1500" dirty="0" err="1"/>
              <a:t>Har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forsket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</a:t>
            </a:r>
            <a:r>
              <a:rPr lang="en-US" altLang="nb-NO" sz="1500" dirty="0"/>
              <a:t> 30 </a:t>
            </a:r>
            <a:r>
              <a:rPr lang="en-US" altLang="nb-NO" sz="1500" dirty="0" err="1"/>
              <a:t>år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på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utvikling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av</a:t>
            </a:r>
            <a:r>
              <a:rPr lang="en-US" altLang="nb-NO" sz="1500" dirty="0"/>
              <a:t> </a:t>
            </a:r>
            <a:r>
              <a:rPr lang="en-US" altLang="nb-NO" sz="1500" dirty="0" err="1"/>
              <a:t>metoder</a:t>
            </a:r>
            <a:r>
              <a:rPr lang="en-US" altLang="nb-NO" sz="1500" dirty="0"/>
              <a:t> for </a:t>
            </a:r>
            <a:r>
              <a:rPr lang="en-US" altLang="nb-NO" sz="1500" dirty="0" err="1"/>
              <a:t>maskinell</a:t>
            </a:r>
            <a:r>
              <a:rPr lang="en-US" altLang="nb-NO" sz="1500" dirty="0"/>
              <a:t> </a:t>
            </a:r>
            <a:r>
              <a:rPr lang="en-US" altLang="nb-NO" sz="1500" dirty="0" err="1"/>
              <a:t>tolkning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av</a:t>
            </a:r>
            <a:r>
              <a:rPr lang="en-US" altLang="nb-NO" sz="1500" dirty="0"/>
              <a:t> </a:t>
            </a:r>
            <a:r>
              <a:rPr lang="en-US" altLang="nb-NO" sz="1500" dirty="0" err="1"/>
              <a:t>bilder</a:t>
            </a:r>
            <a:r>
              <a:rPr lang="en-US" altLang="nb-NO" sz="1500" dirty="0"/>
              <a:t> </a:t>
            </a:r>
          </a:p>
          <a:p>
            <a:pPr lvl="1"/>
            <a:r>
              <a:rPr lang="en-US" altLang="nb-NO" sz="1500" dirty="0" err="1"/>
              <a:t>Mye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har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skjedd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innen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maskinlæring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</a:t>
            </a:r>
            <a:r>
              <a:rPr lang="en-US" altLang="nb-NO" sz="1500" dirty="0"/>
              <a:t> </a:t>
            </a:r>
            <a:r>
              <a:rPr lang="en-US" altLang="nb-NO" sz="1500" dirty="0" err="1"/>
              <a:t>løpet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av</a:t>
            </a:r>
            <a:r>
              <a:rPr lang="en-US" altLang="nb-NO" sz="1500" dirty="0"/>
              <a:t> de </a:t>
            </a:r>
            <a:r>
              <a:rPr lang="en-US" altLang="nb-NO" sz="1500" dirty="0" err="1"/>
              <a:t>seneste</a:t>
            </a:r>
            <a:r>
              <a:rPr lang="en-US" altLang="nb-NO" sz="1500" dirty="0"/>
              <a:t> fem-</a:t>
            </a:r>
            <a:r>
              <a:rPr lang="en-US" altLang="nb-NO" sz="1500" dirty="0" err="1"/>
              <a:t>seks</a:t>
            </a:r>
            <a:r>
              <a:rPr lang="en-US" altLang="nb-NO" sz="1500" dirty="0"/>
              <a:t> </a:t>
            </a:r>
            <a:r>
              <a:rPr lang="en-US" altLang="nb-NO" sz="1500" dirty="0" err="1"/>
              <a:t>årene</a:t>
            </a:r>
            <a:r>
              <a:rPr lang="en-US" altLang="nb-NO" sz="1500" dirty="0"/>
              <a:t>; </a:t>
            </a:r>
            <a:r>
              <a:rPr lang="en-US" altLang="nb-NO" sz="1500" dirty="0" err="1"/>
              <a:t>har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resultert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</a:t>
            </a:r>
            <a:r>
              <a:rPr lang="en-US" altLang="nb-NO" sz="1500" dirty="0"/>
              <a:t> </a:t>
            </a:r>
            <a:r>
              <a:rPr lang="en-US" altLang="nb-NO" sz="1500" dirty="0" err="1"/>
              <a:t>endring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</a:t>
            </a:r>
            <a:r>
              <a:rPr lang="en-US" altLang="nb-NO" sz="1500" dirty="0"/>
              <a:t> </a:t>
            </a:r>
            <a:r>
              <a:rPr lang="en-US" altLang="nb-NO" sz="1500" dirty="0" err="1"/>
              <a:t>forskningsmetoder</a:t>
            </a:r>
            <a:r>
              <a:rPr lang="en-US" altLang="nb-NO" sz="1500" dirty="0"/>
              <a:t>, </a:t>
            </a:r>
            <a:r>
              <a:rPr lang="en-US" altLang="nb-NO" sz="1500" dirty="0" err="1"/>
              <a:t>endring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</a:t>
            </a:r>
            <a:r>
              <a:rPr lang="en-US" altLang="nb-NO" sz="1500" dirty="0"/>
              <a:t> </a:t>
            </a:r>
            <a:r>
              <a:rPr lang="en-US" altLang="nb-NO" sz="1500" dirty="0" err="1"/>
              <a:t>undervisningen</a:t>
            </a:r>
            <a:endParaRPr lang="en-US" altLang="nb-NO" sz="1500" dirty="0"/>
          </a:p>
          <a:p>
            <a:pPr lvl="1"/>
            <a:r>
              <a:rPr lang="en-US" altLang="nb-NO" sz="1500" b="1" dirty="0" err="1"/>
              <a:t>Nå</a:t>
            </a:r>
            <a:r>
              <a:rPr lang="en-US" altLang="nb-NO" sz="1500" b="1" dirty="0"/>
              <a:t>: 4 </a:t>
            </a:r>
            <a:r>
              <a:rPr lang="en-US" altLang="nb-NO" sz="1500" b="1" dirty="0" err="1"/>
              <a:t>seksjoner</a:t>
            </a:r>
            <a:r>
              <a:rPr lang="en-US" altLang="nb-NO" sz="1500" b="1" dirty="0"/>
              <a:t> </a:t>
            </a:r>
            <a:r>
              <a:rPr lang="en-US" altLang="nb-NO" sz="1500" dirty="0"/>
              <a:t>med </a:t>
            </a:r>
            <a:r>
              <a:rPr lang="en-US" altLang="nb-NO" sz="1500" dirty="0" err="1"/>
              <a:t>fokus</a:t>
            </a:r>
            <a:r>
              <a:rPr lang="en-US" altLang="nb-NO" sz="1500" dirty="0"/>
              <a:t> </a:t>
            </a:r>
            <a:r>
              <a:rPr lang="en-US" altLang="nb-NO" sz="1500" dirty="0" err="1"/>
              <a:t>på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metodekunnskap</a:t>
            </a:r>
            <a:r>
              <a:rPr lang="en-US" altLang="nb-NO" sz="1500" dirty="0"/>
              <a:t> </a:t>
            </a:r>
            <a:r>
              <a:rPr lang="en-US" altLang="nb-NO" sz="1500" dirty="0" err="1"/>
              <a:t>og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metodeutvikling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innen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maskinlæring</a:t>
            </a:r>
            <a:r>
              <a:rPr lang="en-US" altLang="nb-NO" sz="1500" dirty="0"/>
              <a:t> (</a:t>
            </a:r>
            <a:r>
              <a:rPr lang="en-US" altLang="nb-NO" sz="1500" dirty="0" err="1"/>
              <a:t>og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kunstig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intelligens</a:t>
            </a:r>
            <a:r>
              <a:rPr lang="en-US" altLang="nb-NO" sz="1500" dirty="0"/>
              <a:t>)</a:t>
            </a:r>
          </a:p>
          <a:p>
            <a:pPr lvl="1"/>
            <a:r>
              <a:rPr lang="en-US" altLang="nb-NO" sz="1500" dirty="0" err="1"/>
              <a:t>Seksjon</a:t>
            </a:r>
            <a:r>
              <a:rPr lang="en-US" altLang="nb-NO" sz="1500" dirty="0"/>
              <a:t> </a:t>
            </a:r>
            <a:r>
              <a:rPr lang="en-US" altLang="nb-NO" sz="1500" b="1" dirty="0" err="1"/>
              <a:t>Analytiske</a:t>
            </a:r>
            <a:r>
              <a:rPr lang="en-US" altLang="nb-NO" sz="1500" b="1" dirty="0"/>
              <a:t> </a:t>
            </a:r>
            <a:r>
              <a:rPr lang="en-US" altLang="nb-NO" sz="1500" b="1" dirty="0" err="1"/>
              <a:t>systemer</a:t>
            </a:r>
            <a:r>
              <a:rPr lang="en-US" altLang="nb-NO" sz="1500" b="1" dirty="0"/>
              <a:t> </a:t>
            </a:r>
            <a:r>
              <a:rPr lang="en-US" altLang="nb-NO" sz="1500" b="1" dirty="0" err="1"/>
              <a:t>og</a:t>
            </a:r>
            <a:r>
              <a:rPr lang="en-US" altLang="nb-NO" sz="1500" b="1" dirty="0"/>
              <a:t> </a:t>
            </a:r>
            <a:r>
              <a:rPr lang="en-US" altLang="nb-NO" sz="1500" b="1" dirty="0" err="1"/>
              <a:t>resonnering</a:t>
            </a:r>
            <a:r>
              <a:rPr lang="en-US" altLang="nb-NO" sz="1500" b="1" dirty="0"/>
              <a:t> </a:t>
            </a:r>
            <a:r>
              <a:rPr lang="en-US" altLang="nb-NO" sz="1500" dirty="0" err="1"/>
              <a:t>samarbeider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tett</a:t>
            </a:r>
            <a:r>
              <a:rPr lang="en-US" altLang="nb-NO" sz="1500" dirty="0"/>
              <a:t> med </a:t>
            </a:r>
            <a:r>
              <a:rPr lang="en-US" altLang="nb-NO" sz="1500" dirty="0" err="1"/>
              <a:t>Matematisk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institutt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på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bygge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opp</a:t>
            </a:r>
            <a:r>
              <a:rPr lang="en-US" altLang="nb-NO" sz="1500" dirty="0"/>
              <a:t> </a:t>
            </a:r>
            <a:r>
              <a:rPr lang="en-US" altLang="nb-NO" sz="1500" dirty="0" err="1"/>
              <a:t>kunnskap</a:t>
            </a:r>
            <a:r>
              <a:rPr lang="en-US" altLang="nb-NO" sz="1500" dirty="0"/>
              <a:t> </a:t>
            </a:r>
            <a:r>
              <a:rPr lang="en-US" altLang="nb-NO" sz="1500" dirty="0" err="1"/>
              <a:t>og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undervisning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</a:t>
            </a:r>
            <a:r>
              <a:rPr lang="en-US" altLang="nb-NO" sz="1500" dirty="0"/>
              <a:t> Data Science (</a:t>
            </a:r>
            <a:r>
              <a:rPr lang="en-US" altLang="nb-NO" sz="1500" dirty="0" err="1"/>
              <a:t>Felles</a:t>
            </a:r>
            <a:r>
              <a:rPr lang="en-US" altLang="nb-NO" sz="1500" dirty="0"/>
              <a:t> </a:t>
            </a:r>
            <a:r>
              <a:rPr lang="en-US" altLang="nb-NO" sz="1500" dirty="0" err="1"/>
              <a:t>masterprogram</a:t>
            </a:r>
            <a:r>
              <a:rPr lang="en-US" altLang="nb-NO" sz="1500" dirty="0"/>
              <a:t> med </a:t>
            </a:r>
            <a:r>
              <a:rPr lang="en-US" altLang="nb-NO" sz="1500" dirty="0" err="1"/>
              <a:t>Matematisk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institutt</a:t>
            </a:r>
            <a:r>
              <a:rPr lang="en-US" altLang="nb-NO" sz="1500" dirty="0"/>
              <a:t>)</a:t>
            </a:r>
          </a:p>
          <a:p>
            <a:r>
              <a:rPr lang="en-US" altLang="nb-NO" sz="1650" dirty="0"/>
              <a:t>Nye </a:t>
            </a:r>
            <a:r>
              <a:rPr lang="en-US" altLang="nb-NO" sz="1650" dirty="0" err="1"/>
              <a:t>initiativer</a:t>
            </a:r>
            <a:endParaRPr lang="en-US" altLang="nb-NO" sz="1650" dirty="0"/>
          </a:p>
          <a:p>
            <a:pPr lvl="1"/>
            <a:r>
              <a:rPr lang="en-US" altLang="nb-NO" sz="1500" dirty="0" err="1"/>
              <a:t>Ytterligere</a:t>
            </a:r>
            <a:r>
              <a:rPr lang="en-US" altLang="nb-NO" sz="1500" dirty="0"/>
              <a:t> 4+ </a:t>
            </a:r>
            <a:r>
              <a:rPr lang="en-US" altLang="nb-NO" sz="1500" dirty="0" err="1"/>
              <a:t>seksjoner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er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</a:t>
            </a:r>
            <a:r>
              <a:rPr lang="en-US" altLang="nb-NO" sz="1500" dirty="0"/>
              <a:t> </a:t>
            </a:r>
            <a:r>
              <a:rPr lang="en-US" altLang="nb-NO" sz="1500" dirty="0" err="1"/>
              <a:t>prosess</a:t>
            </a:r>
            <a:r>
              <a:rPr lang="en-US" altLang="nb-NO" sz="1500" dirty="0"/>
              <a:t> med </a:t>
            </a:r>
            <a:r>
              <a:rPr lang="en-US" altLang="nb-NO" sz="1500" dirty="0" err="1"/>
              <a:t>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tilegne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seg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kunnskap</a:t>
            </a:r>
            <a:r>
              <a:rPr lang="en-US" altLang="nb-NO" sz="1500" dirty="0"/>
              <a:t> for </a:t>
            </a:r>
            <a:r>
              <a:rPr lang="en-US" altLang="nb-NO" sz="1500" dirty="0" err="1"/>
              <a:t>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anvende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maskinlæring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på</a:t>
            </a:r>
            <a:r>
              <a:rPr lang="en-US" altLang="nb-NO" sz="1500" dirty="0"/>
              <a:t> sine </a:t>
            </a:r>
            <a:r>
              <a:rPr lang="en-US" altLang="nb-NO" sz="1500" dirty="0" err="1"/>
              <a:t>fagområder</a:t>
            </a:r>
            <a:endParaRPr lang="en-US" altLang="nb-NO" sz="1500" dirty="0"/>
          </a:p>
          <a:p>
            <a:pPr lvl="1"/>
            <a:r>
              <a:rPr lang="en-US" altLang="nb-NO" sz="1500" dirty="0" err="1"/>
              <a:t>Instituttet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lyser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ut</a:t>
            </a:r>
            <a:r>
              <a:rPr lang="en-US" altLang="nb-NO" sz="1500" dirty="0"/>
              <a:t> 2 </a:t>
            </a:r>
            <a:r>
              <a:rPr lang="en-US" altLang="nb-NO" sz="1500" dirty="0" err="1"/>
              <a:t>nye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stillinger</a:t>
            </a:r>
            <a:r>
              <a:rPr lang="en-US" altLang="nb-NO" sz="1500" dirty="0"/>
              <a:t> med </a:t>
            </a:r>
            <a:r>
              <a:rPr lang="en-US" altLang="nb-NO" sz="1500" dirty="0" err="1"/>
              <a:t>fokus</a:t>
            </a:r>
            <a:r>
              <a:rPr lang="en-US" altLang="nb-NO" sz="1500" dirty="0"/>
              <a:t> </a:t>
            </a:r>
            <a:r>
              <a:rPr lang="en-US" altLang="nb-NO" sz="1500" dirty="0" err="1"/>
              <a:t>på</a:t>
            </a:r>
            <a:r>
              <a:rPr lang="en-US" altLang="nb-NO" sz="1500" dirty="0"/>
              <a:t> </a:t>
            </a:r>
            <a:r>
              <a:rPr lang="en-US" altLang="nb-NO" sz="1500" dirty="0" err="1"/>
              <a:t>metodeutvikling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innen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maskinlæring</a:t>
            </a:r>
            <a:r>
              <a:rPr lang="en-US" altLang="nb-NO" sz="1500" dirty="0"/>
              <a:t> (</a:t>
            </a:r>
            <a:r>
              <a:rPr lang="en-US" altLang="nb-NO" sz="1500" dirty="0" err="1"/>
              <a:t>og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kunstig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intelligens</a:t>
            </a:r>
            <a:r>
              <a:rPr lang="en-US" altLang="nb-NO" sz="1500" dirty="0"/>
              <a:t>)</a:t>
            </a:r>
          </a:p>
        </p:txBody>
      </p:sp>
      <p:sp>
        <p:nvSpPr>
          <p:cNvPr id="24578" name="Title 2">
            <a:extLst>
              <a:ext uri="{FF2B5EF4-FFF2-40B4-BE49-F238E27FC236}">
                <a16:creationId xmlns:a16="http://schemas.microsoft.com/office/drawing/2014/main" id="{A8447E0E-1817-3D4C-A8E3-6A19AFAF6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21" y="0"/>
            <a:ext cx="5185581" cy="745561"/>
          </a:xfrm>
        </p:spPr>
        <p:txBody>
          <a:bodyPr/>
          <a:lstStyle/>
          <a:p>
            <a:pPr algn="ctr"/>
            <a:r>
              <a:rPr lang="en-US" altLang="nb-NO" sz="2251" dirty="0" err="1">
                <a:solidFill>
                  <a:srgbClr val="0432FF"/>
                </a:solidFill>
                <a:cs typeface="Arial" panose="020B0604020202020204" pitchFamily="34" charset="0"/>
              </a:rPr>
              <a:t>Maskinlæring</a:t>
            </a:r>
            <a:r>
              <a:rPr lang="en-US" altLang="nb-NO" sz="2251" dirty="0">
                <a:solidFill>
                  <a:srgbClr val="0432FF"/>
                </a:solidFill>
                <a:cs typeface="Arial" panose="020B0604020202020204" pitchFamily="34" charset="0"/>
              </a:rPr>
              <a:t>  </a:t>
            </a:r>
            <a:r>
              <a:rPr lang="en-US" altLang="nb-NO" sz="2251" dirty="0" err="1">
                <a:solidFill>
                  <a:srgbClr val="0432FF"/>
                </a:solidFill>
                <a:cs typeface="Arial" panose="020B0604020202020204" pitchFamily="34" charset="0"/>
              </a:rPr>
              <a:t>og</a:t>
            </a:r>
            <a:r>
              <a:rPr lang="en-US" altLang="nb-NO" sz="2251" dirty="0">
                <a:solidFill>
                  <a:srgbClr val="0432FF"/>
                </a:solidFill>
                <a:cs typeface="Arial" panose="020B0604020202020204" pitchFamily="34" charset="0"/>
              </a:rPr>
              <a:t> “data science”, </a:t>
            </a:r>
            <a:r>
              <a:rPr lang="en-US" altLang="nb-NO" sz="1800" dirty="0" err="1">
                <a:solidFill>
                  <a:srgbClr val="0432FF"/>
                </a:solidFill>
                <a:cs typeface="Arial" panose="020B0604020202020204" pitchFamily="34" charset="0"/>
              </a:rPr>
              <a:t>herunder</a:t>
            </a:r>
            <a:r>
              <a:rPr lang="en-US" altLang="nb-NO" sz="1800" dirty="0">
                <a:solidFill>
                  <a:srgbClr val="0432FF"/>
                </a:solidFill>
                <a:cs typeface="Arial" panose="020B0604020202020204" pitchFamily="34" charset="0"/>
              </a:rPr>
              <a:t> </a:t>
            </a:r>
            <a:r>
              <a:rPr lang="en-US" altLang="nb-NO" sz="1800" dirty="0" err="1">
                <a:solidFill>
                  <a:srgbClr val="0432FF"/>
                </a:solidFill>
                <a:cs typeface="Arial" panose="020B0604020202020204" pitchFamily="34" charset="0"/>
              </a:rPr>
              <a:t>kunstig</a:t>
            </a:r>
            <a:r>
              <a:rPr lang="en-US" altLang="nb-NO" sz="1800" dirty="0">
                <a:solidFill>
                  <a:srgbClr val="0432FF"/>
                </a:solidFill>
                <a:cs typeface="Arial" panose="020B0604020202020204" pitchFamily="34" charset="0"/>
              </a:rPr>
              <a:t> </a:t>
            </a:r>
            <a:r>
              <a:rPr lang="en-US" altLang="nb-NO" sz="1800" dirty="0" err="1">
                <a:solidFill>
                  <a:srgbClr val="0432FF"/>
                </a:solidFill>
                <a:cs typeface="Arial" panose="020B0604020202020204" pitchFamily="34" charset="0"/>
              </a:rPr>
              <a:t>intelligens</a:t>
            </a:r>
            <a:endParaRPr lang="en-US" altLang="nb-NO" sz="2251" dirty="0">
              <a:solidFill>
                <a:srgbClr val="0432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36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1">
            <a:extLst>
              <a:ext uri="{FF2B5EF4-FFF2-40B4-BE49-F238E27FC236}">
                <a16:creationId xmlns:a16="http://schemas.microsoft.com/office/drawing/2014/main" id="{D4FA2458-B7BA-7E48-A53D-114130C00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121" y="1168364"/>
            <a:ext cx="5773932" cy="3405047"/>
          </a:xfrm>
        </p:spPr>
        <p:txBody>
          <a:bodyPr>
            <a:normAutofit/>
          </a:bodyPr>
          <a:lstStyle/>
          <a:p>
            <a:r>
              <a:rPr lang="en-US" altLang="nb-NO" sz="1650" dirty="0"/>
              <a:t>Status</a:t>
            </a:r>
          </a:p>
          <a:p>
            <a:pPr lvl="1"/>
            <a:r>
              <a:rPr lang="en-US" altLang="nb-NO" sz="1500" dirty="0" err="1"/>
              <a:t>Digitalisering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har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vært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forskningsfokus</a:t>
            </a:r>
            <a:r>
              <a:rPr lang="en-US" altLang="nb-NO" sz="1500" dirty="0"/>
              <a:t> </a:t>
            </a:r>
            <a:r>
              <a:rPr lang="en-US" altLang="nb-NO" sz="1500" dirty="0" err="1"/>
              <a:t>ved</a:t>
            </a:r>
            <a:r>
              <a:rPr lang="en-US" altLang="nb-NO" sz="1500" dirty="0"/>
              <a:t> </a:t>
            </a:r>
            <a:r>
              <a:rPr lang="en-US" altLang="nb-NO" sz="1500" dirty="0" err="1"/>
              <a:t>instituttet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siden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starten</a:t>
            </a:r>
            <a:r>
              <a:rPr lang="en-US" altLang="nb-NO" sz="1500" dirty="0"/>
              <a:t> for 40 </a:t>
            </a:r>
            <a:r>
              <a:rPr lang="en-US" altLang="nb-NO" sz="1500" dirty="0" err="1"/>
              <a:t>år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siden</a:t>
            </a:r>
            <a:r>
              <a:rPr lang="en-US" altLang="nb-NO" sz="1500" dirty="0"/>
              <a:t> (men </a:t>
            </a:r>
            <a:r>
              <a:rPr lang="en-US" altLang="nb-NO" sz="1500" dirty="0" err="1"/>
              <a:t>hovedsakelig</a:t>
            </a:r>
            <a:r>
              <a:rPr lang="en-US" altLang="nb-NO" sz="1500" dirty="0"/>
              <a:t> under </a:t>
            </a:r>
            <a:r>
              <a:rPr lang="en-US" altLang="nb-NO" sz="1500" dirty="0" err="1"/>
              <a:t>andre</a:t>
            </a:r>
            <a:r>
              <a:rPr lang="en-US" altLang="nb-NO" sz="1500" dirty="0"/>
              <a:t> </a:t>
            </a:r>
            <a:r>
              <a:rPr lang="en-US" altLang="nb-NO" sz="1500" dirty="0" err="1"/>
              <a:t>navn</a:t>
            </a:r>
            <a:r>
              <a:rPr lang="en-US" altLang="nb-NO" sz="1500" dirty="0"/>
              <a:t>/</a:t>
            </a:r>
            <a:r>
              <a:rPr lang="en-US" altLang="nb-NO" sz="1500" dirty="0" err="1"/>
              <a:t>begreper</a:t>
            </a:r>
            <a:r>
              <a:rPr lang="en-US" altLang="nb-NO" sz="1500" dirty="0"/>
              <a:t>)</a:t>
            </a:r>
          </a:p>
          <a:p>
            <a:pPr lvl="1"/>
            <a:r>
              <a:rPr lang="en-US" altLang="nb-NO" sz="1500" dirty="0" err="1"/>
              <a:t>Nå</a:t>
            </a:r>
            <a:r>
              <a:rPr lang="en-US" altLang="nb-NO" sz="1500" dirty="0"/>
              <a:t>: </a:t>
            </a:r>
            <a:r>
              <a:rPr lang="en-US" altLang="nb-NO" sz="1500" dirty="0" err="1"/>
              <a:t>Minst</a:t>
            </a:r>
            <a:r>
              <a:rPr lang="en-US" altLang="nb-NO" sz="1500" dirty="0"/>
              <a:t> 3 </a:t>
            </a:r>
            <a:r>
              <a:rPr lang="en-US" altLang="nb-NO" sz="1500" dirty="0" err="1"/>
              <a:t>seksjoner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som</a:t>
            </a:r>
            <a:r>
              <a:rPr lang="en-US" altLang="nb-NO" sz="1500" dirty="0"/>
              <a:t> </a:t>
            </a:r>
            <a:r>
              <a:rPr lang="en-US" altLang="nb-NO" sz="1500" dirty="0" err="1"/>
              <a:t>har</a:t>
            </a:r>
            <a:r>
              <a:rPr lang="en-US" altLang="nb-NO" sz="1500" dirty="0"/>
              <a:t> </a:t>
            </a:r>
            <a:r>
              <a:rPr lang="en-US" altLang="nb-NO" sz="1500" dirty="0" err="1"/>
              <a:t>digitalisering</a:t>
            </a:r>
            <a:r>
              <a:rPr lang="en-US" altLang="nb-NO" sz="1500" dirty="0"/>
              <a:t> </a:t>
            </a:r>
            <a:r>
              <a:rPr lang="en-US" altLang="nb-NO" sz="1500" dirty="0" err="1"/>
              <a:t>som</a:t>
            </a:r>
            <a:r>
              <a:rPr lang="en-US" altLang="nb-NO" sz="1500" dirty="0"/>
              <a:t> </a:t>
            </a:r>
            <a:r>
              <a:rPr lang="en-US" altLang="nb-NO" sz="1500" dirty="0" err="1"/>
              <a:t>tema</a:t>
            </a:r>
            <a:endParaRPr lang="en-US" altLang="nb-NO" sz="1500" dirty="0"/>
          </a:p>
          <a:p>
            <a:r>
              <a:rPr lang="en-US" altLang="nb-NO" sz="1650" dirty="0"/>
              <a:t>Nye </a:t>
            </a:r>
            <a:r>
              <a:rPr lang="en-US" altLang="nb-NO" sz="1650" dirty="0" err="1"/>
              <a:t>initiativer</a:t>
            </a:r>
            <a:endParaRPr lang="en-US" altLang="nb-NO" sz="1650" dirty="0"/>
          </a:p>
          <a:p>
            <a:pPr lvl="1"/>
            <a:r>
              <a:rPr lang="en-US" altLang="nb-NO" sz="1500" dirty="0" err="1"/>
              <a:t>En</a:t>
            </a:r>
            <a:r>
              <a:rPr lang="en-US" altLang="nb-NO" sz="1500" dirty="0"/>
              <a:t> </a:t>
            </a:r>
            <a:r>
              <a:rPr lang="en-US" altLang="nb-NO" sz="1500" dirty="0" err="1"/>
              <a:t>nytilsatt</a:t>
            </a:r>
            <a:r>
              <a:rPr lang="en-US" altLang="nb-NO" sz="1500" dirty="0"/>
              <a:t> </a:t>
            </a:r>
            <a:r>
              <a:rPr lang="en-US" altLang="nb-NO" sz="1500" dirty="0" err="1"/>
              <a:t>førsteamanuensis</a:t>
            </a:r>
            <a:r>
              <a:rPr lang="en-US" altLang="nb-NO" sz="1500" dirty="0"/>
              <a:t> (1. mars 2019)</a:t>
            </a:r>
          </a:p>
          <a:p>
            <a:pPr lvl="1"/>
            <a:r>
              <a:rPr lang="en-US" altLang="nb-NO" sz="1500" dirty="0" err="1"/>
              <a:t>En</a:t>
            </a:r>
            <a:r>
              <a:rPr lang="en-US" altLang="nb-NO" sz="1500" dirty="0"/>
              <a:t> stilling </a:t>
            </a:r>
            <a:r>
              <a:rPr lang="en-US" altLang="nb-NO" sz="1500" dirty="0" err="1"/>
              <a:t>er</a:t>
            </a:r>
            <a:r>
              <a:rPr lang="en-US" altLang="nb-NO" sz="1500" dirty="0"/>
              <a:t> under </a:t>
            </a:r>
            <a:r>
              <a:rPr lang="en-US" altLang="nb-NO" sz="1500" dirty="0" err="1"/>
              <a:t>bedømmelse</a:t>
            </a:r>
            <a:r>
              <a:rPr lang="en-US" altLang="nb-NO" sz="1500" dirty="0"/>
              <a:t> </a:t>
            </a:r>
          </a:p>
          <a:p>
            <a:pPr lvl="1"/>
            <a:r>
              <a:rPr lang="en-US" altLang="nb-NO" sz="1500" dirty="0"/>
              <a:t>Tre </a:t>
            </a:r>
            <a:r>
              <a:rPr lang="en-US" altLang="nb-NO" sz="1500" dirty="0" err="1"/>
              <a:t>stillinger</a:t>
            </a:r>
            <a:r>
              <a:rPr lang="en-US" altLang="nb-NO" sz="1500" dirty="0"/>
              <a:t> under </a:t>
            </a:r>
            <a:r>
              <a:rPr lang="en-US" altLang="nb-NO" sz="1500" dirty="0" err="1"/>
              <a:t>utlysing</a:t>
            </a:r>
            <a:r>
              <a:rPr lang="en-US" altLang="nb-NO" sz="1500" dirty="0"/>
              <a:t/>
            </a:r>
            <a:br>
              <a:rPr lang="en-US" altLang="nb-NO" sz="1500" dirty="0"/>
            </a:br>
            <a:r>
              <a:rPr lang="en-US" altLang="nb-NO" sz="1500" dirty="0"/>
              <a:t/>
            </a:r>
            <a:br>
              <a:rPr lang="en-US" altLang="nb-NO" sz="1500" dirty="0"/>
            </a:br>
            <a:r>
              <a:rPr lang="en-US" altLang="nb-NO" sz="1350" dirty="0"/>
              <a:t>(3 </a:t>
            </a:r>
            <a:r>
              <a:rPr lang="en-US" altLang="nb-NO" sz="1350" dirty="0" err="1"/>
              <a:t>av</a:t>
            </a:r>
            <a:r>
              <a:rPr lang="en-US" altLang="nb-NO" sz="1350" dirty="0"/>
              <a:t> </a:t>
            </a:r>
            <a:r>
              <a:rPr lang="en-US" altLang="nb-NO" sz="1350" dirty="0" err="1"/>
              <a:t>stillingene</a:t>
            </a:r>
            <a:r>
              <a:rPr lang="en-US" altLang="nb-NO" sz="1350" dirty="0"/>
              <a:t> </a:t>
            </a:r>
            <a:r>
              <a:rPr lang="en-US" altLang="nb-NO" sz="1350" dirty="0" err="1"/>
              <a:t>er</a:t>
            </a:r>
            <a:r>
              <a:rPr lang="en-US" altLang="nb-NO" sz="1350" dirty="0"/>
              <a:t> </a:t>
            </a:r>
            <a:r>
              <a:rPr lang="en-US" altLang="en-US" sz="1350" dirty="0"/>
              <a:t>“</a:t>
            </a:r>
            <a:r>
              <a:rPr lang="en-US" altLang="nb-NO" sz="1350" dirty="0" err="1"/>
              <a:t>ekte</a:t>
            </a:r>
            <a:r>
              <a:rPr lang="en-US" altLang="en-US" sz="1350" dirty="0"/>
              <a:t>”</a:t>
            </a:r>
            <a:r>
              <a:rPr lang="en-US" altLang="nb-NO" sz="1350" dirty="0"/>
              <a:t> </a:t>
            </a:r>
            <a:r>
              <a:rPr lang="en-US" altLang="nb-NO" sz="1350" dirty="0" err="1"/>
              <a:t>nye</a:t>
            </a:r>
            <a:r>
              <a:rPr lang="en-US" altLang="nb-NO" sz="1350" dirty="0"/>
              <a:t>; 2 </a:t>
            </a:r>
            <a:r>
              <a:rPr lang="en-US" altLang="nb-NO" sz="1350" dirty="0" err="1"/>
              <a:t>er</a:t>
            </a:r>
            <a:r>
              <a:rPr lang="en-US" altLang="nb-NO" sz="1350" dirty="0"/>
              <a:t> </a:t>
            </a:r>
            <a:r>
              <a:rPr lang="en-US" altLang="nb-NO" sz="1350" dirty="0" err="1"/>
              <a:t>til</a:t>
            </a:r>
            <a:r>
              <a:rPr lang="en-US" altLang="nb-NO" sz="1350" dirty="0"/>
              <a:t> </a:t>
            </a:r>
            <a:r>
              <a:rPr lang="en-US" altLang="nb-NO" sz="1350" dirty="0" err="1"/>
              <a:t>erstatning</a:t>
            </a:r>
            <a:r>
              <a:rPr lang="en-US" altLang="nb-NO" sz="1350" dirty="0"/>
              <a:t> for </a:t>
            </a:r>
            <a:r>
              <a:rPr lang="en-US" altLang="nb-NO" sz="1350" dirty="0" err="1"/>
              <a:t>personer</a:t>
            </a:r>
            <a:r>
              <a:rPr lang="en-US" altLang="nb-NO" sz="1350" dirty="0"/>
              <a:t> </a:t>
            </a:r>
            <a:r>
              <a:rPr lang="en-US" altLang="nb-NO" sz="1350" dirty="0" err="1"/>
              <a:t>som</a:t>
            </a:r>
            <a:r>
              <a:rPr lang="en-US" altLang="nb-NO" sz="1350" dirty="0"/>
              <a:t> </a:t>
            </a:r>
            <a:r>
              <a:rPr lang="en-US" altLang="nb-NO" sz="1350" dirty="0" err="1"/>
              <a:t>går</a:t>
            </a:r>
            <a:r>
              <a:rPr lang="en-US" altLang="nb-NO" sz="1350" dirty="0"/>
              <a:t> </a:t>
            </a:r>
            <a:r>
              <a:rPr lang="en-US" altLang="nb-NO" sz="1350" dirty="0" err="1"/>
              <a:t>av</a:t>
            </a:r>
            <a:r>
              <a:rPr lang="en-US" altLang="nb-NO" sz="1350" dirty="0"/>
              <a:t> for </a:t>
            </a:r>
            <a:r>
              <a:rPr lang="en-US" altLang="nb-NO" sz="1350" dirty="0" err="1"/>
              <a:t>aldersgrensen</a:t>
            </a:r>
            <a:r>
              <a:rPr lang="en-US" altLang="nb-NO" sz="1350" dirty="0"/>
              <a:t> </a:t>
            </a:r>
            <a:r>
              <a:rPr lang="en-US" altLang="nb-NO" sz="1350" dirty="0" err="1"/>
              <a:t>i</a:t>
            </a:r>
            <a:r>
              <a:rPr lang="en-US" altLang="nb-NO" sz="1350" dirty="0"/>
              <a:t> </a:t>
            </a:r>
            <a:r>
              <a:rPr lang="en-US" altLang="nb-NO" sz="1350" dirty="0" err="1"/>
              <a:t>løpet</a:t>
            </a:r>
            <a:r>
              <a:rPr lang="en-US" altLang="nb-NO" sz="1350" dirty="0"/>
              <a:t> </a:t>
            </a:r>
            <a:r>
              <a:rPr lang="en-US" altLang="nb-NO" sz="1350" dirty="0" err="1"/>
              <a:t>av</a:t>
            </a:r>
            <a:r>
              <a:rPr lang="en-US" altLang="nb-NO" sz="1350" dirty="0"/>
              <a:t> de </a:t>
            </a:r>
            <a:r>
              <a:rPr lang="en-US" altLang="nb-NO" sz="1350" dirty="0" err="1"/>
              <a:t>kommende</a:t>
            </a:r>
            <a:r>
              <a:rPr lang="en-US" altLang="nb-NO" sz="1350" dirty="0"/>
              <a:t> 2-4 </a:t>
            </a:r>
            <a:r>
              <a:rPr lang="en-US" altLang="nb-NO" sz="1350" dirty="0" err="1"/>
              <a:t>årene</a:t>
            </a:r>
            <a:r>
              <a:rPr lang="en-US" altLang="nb-NO" sz="1350" dirty="0"/>
              <a:t>)</a:t>
            </a:r>
          </a:p>
        </p:txBody>
      </p:sp>
      <p:sp>
        <p:nvSpPr>
          <p:cNvPr id="28674" name="Title 2">
            <a:extLst>
              <a:ext uri="{FF2B5EF4-FFF2-40B4-BE49-F238E27FC236}">
                <a16:creationId xmlns:a16="http://schemas.microsoft.com/office/drawing/2014/main" id="{0DAF2F36-2229-0E44-8A0D-1CE35AA7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209" y="0"/>
            <a:ext cx="5185581" cy="745561"/>
          </a:xfrm>
        </p:spPr>
        <p:txBody>
          <a:bodyPr/>
          <a:lstStyle/>
          <a:p>
            <a:pPr algn="ctr"/>
            <a:r>
              <a:rPr lang="en-US" altLang="nb-NO" sz="2251" dirty="0" err="1">
                <a:solidFill>
                  <a:srgbClr val="0432FF"/>
                </a:solidFill>
                <a:cs typeface="Arial" panose="020B0604020202020204" pitchFamily="34" charset="0"/>
              </a:rPr>
              <a:t>Digitalisering</a:t>
            </a:r>
            <a:endParaRPr lang="en-US" altLang="nb-NO" sz="2251" dirty="0">
              <a:solidFill>
                <a:srgbClr val="0432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5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UIO">
      <a:dk1>
        <a:sysClr val="windowText" lastClr="000000"/>
      </a:dk1>
      <a:lt1>
        <a:sysClr val="window" lastClr="FFFFFF"/>
      </a:lt1>
      <a:dk2>
        <a:srgbClr val="404040"/>
      </a:dk2>
      <a:lt2>
        <a:srgbClr val="F18665"/>
      </a:lt2>
      <a:accent1>
        <a:srgbClr val="E30613"/>
      </a:accent1>
      <a:accent2>
        <a:srgbClr val="C7C1B8"/>
      </a:accent2>
      <a:accent3>
        <a:srgbClr val="B7B7B6"/>
      </a:accent3>
      <a:accent4>
        <a:srgbClr val="76777B"/>
      </a:accent4>
      <a:accent5>
        <a:srgbClr val="E66A77"/>
      </a:accent5>
      <a:accent6>
        <a:srgbClr val="8A3B8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UIO_3.potx" id="{52300C12-7BD3-4E1D-8547-63D877C3474A}" vid="{710C5C63-32A5-4B22-B3F2-DFC4B35233F5}"/>
    </a:ext>
  </a:extLst>
</a:theme>
</file>

<file path=ppt/theme/theme2.xml><?xml version="1.0" encoding="utf-8"?>
<a:theme xmlns:a="http://schemas.openxmlformats.org/drawingml/2006/main" name="1_Office-tema">
  <a:themeElements>
    <a:clrScheme name="UIO">
      <a:dk1>
        <a:sysClr val="windowText" lastClr="000000"/>
      </a:dk1>
      <a:lt1>
        <a:sysClr val="window" lastClr="FFFFFF"/>
      </a:lt1>
      <a:dk2>
        <a:srgbClr val="404040"/>
      </a:dk2>
      <a:lt2>
        <a:srgbClr val="F18665"/>
      </a:lt2>
      <a:accent1>
        <a:srgbClr val="E30613"/>
      </a:accent1>
      <a:accent2>
        <a:srgbClr val="C7C1B8"/>
      </a:accent2>
      <a:accent3>
        <a:srgbClr val="B7B7B6"/>
      </a:accent3>
      <a:accent4>
        <a:srgbClr val="76777B"/>
      </a:accent4>
      <a:accent5>
        <a:srgbClr val="E66A77"/>
      </a:accent5>
      <a:accent6>
        <a:srgbClr val="8A3B8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UIO_2.potx" id="{3F52E759-1D5F-4F97-A801-9938A2137601}" vid="{C424EA0D-6636-4A77-85B7-325B929070A7}"/>
    </a:ext>
  </a:extLst>
</a:theme>
</file>

<file path=ppt/theme/theme3.xml><?xml version="1.0" encoding="utf-8"?>
<a:theme xmlns:a="http://schemas.openxmlformats.org/drawingml/2006/main" name="2_Office-tema">
  <a:themeElements>
    <a:clrScheme name="UIO">
      <a:dk1>
        <a:sysClr val="windowText" lastClr="000000"/>
      </a:dk1>
      <a:lt1>
        <a:sysClr val="window" lastClr="FFFFFF"/>
      </a:lt1>
      <a:dk2>
        <a:srgbClr val="404040"/>
      </a:dk2>
      <a:lt2>
        <a:srgbClr val="F18665"/>
      </a:lt2>
      <a:accent1>
        <a:srgbClr val="E30613"/>
      </a:accent1>
      <a:accent2>
        <a:srgbClr val="C7C1B8"/>
      </a:accent2>
      <a:accent3>
        <a:srgbClr val="B7B7B6"/>
      </a:accent3>
      <a:accent4>
        <a:srgbClr val="76777B"/>
      </a:accent4>
      <a:accent5>
        <a:srgbClr val="E66A77"/>
      </a:accent5>
      <a:accent6>
        <a:srgbClr val="8A3B8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N i tall 2018.potx" id="{09A419E1-889A-4FC5-9AB3-214D657D1D03}" vid="{E695D378-53CA-4925-A542-B28AC3D624F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PPTmal_UIO_3</Template>
  <TotalTime>5181</TotalTime>
  <Words>1576</Words>
  <Application>Microsoft Office PowerPoint</Application>
  <PresentationFormat>Custom</PresentationFormat>
  <Paragraphs>469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Times New Roman</vt:lpstr>
      <vt:lpstr>Verdana</vt:lpstr>
      <vt:lpstr>ヒラギノ角ゴ Pro W3</vt:lpstr>
      <vt:lpstr>Office-tema</vt:lpstr>
      <vt:lpstr>1_Office-tema</vt:lpstr>
      <vt:lpstr>2_Office-tema</vt:lpstr>
      <vt:lpstr>Informatikk; digitalisering, maskinlæring, sikkerhet, mm</vt:lpstr>
      <vt:lpstr>Digitalisering – en stor del av diskusjonen!</vt:lpstr>
      <vt:lpstr>PowerPoint Presentation</vt:lpstr>
      <vt:lpstr>PowerPoint Presentation</vt:lpstr>
      <vt:lpstr>Institutt for informatikk i tall 2018</vt:lpstr>
      <vt:lpstr>Forskningsseksjoner og sentere mm.</vt:lpstr>
      <vt:lpstr>Strategi – noen hovedpunkter</vt:lpstr>
      <vt:lpstr>Maskinlæring  og “data science”, herunder kunstig intelligens</vt:lpstr>
      <vt:lpstr>Digitalisering</vt:lpstr>
      <vt:lpstr>Informasjonssikkerhet</vt:lpstr>
      <vt:lpstr>Informatikk-didaktikk</vt:lpstr>
      <vt:lpstr>Næringslivssamarbeid, forskningssamarbeid</vt:lpstr>
      <vt:lpstr>Tentativ organisering</vt:lpstr>
      <vt:lpstr>MÅ LESES!</vt:lpstr>
      <vt:lpstr>PowerPoint Presentation</vt:lpstr>
      <vt:lpstr>PowerPoint Presentation</vt:lpstr>
      <vt:lpstr>Kollektiv og inkluderende intelligens</vt:lpstr>
      <vt:lpstr>Recent project partnerships</vt:lpstr>
      <vt:lpstr>Science Communication Titan.uio.no</vt:lpstr>
      <vt:lpstr>Centre for Data Science and Computing (DASCO)</vt:lpstr>
      <vt:lpstr>PowerPoint Presentation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</dc:title>
  <dc:creator>Eva Michelsen Ekroll</dc:creator>
  <cp:lastModifiedBy>Bente Hennie Strandh</cp:lastModifiedBy>
  <cp:revision>198</cp:revision>
  <cp:lastPrinted>2018-11-01T10:22:11Z</cp:lastPrinted>
  <dcterms:created xsi:type="dcterms:W3CDTF">2018-02-09T11:06:34Z</dcterms:created>
  <dcterms:modified xsi:type="dcterms:W3CDTF">2019-03-13T16:09:14Z</dcterms:modified>
</cp:coreProperties>
</file>