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48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20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196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0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277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19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1907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29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44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80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5829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B0546-182A-4FA8-80CF-5FCB54D8A83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02D86-54A4-4177-9321-90E9F17528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15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839788" y="-161347"/>
            <a:ext cx="10515600" cy="1325563"/>
          </a:xfrm>
        </p:spPr>
        <p:txBody>
          <a:bodyPr/>
          <a:lstStyle/>
          <a:p>
            <a:r>
              <a:rPr lang="nb-NO" dirty="0" smtClean="0"/>
              <a:t>Studenters lønnede oppgaver for enhetene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type="body" idx="1"/>
          </p:nvPr>
        </p:nvSpPr>
        <p:spPr>
          <a:xfrm>
            <a:off x="839788" y="905595"/>
            <a:ext cx="5157787" cy="10341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dirty="0" smtClean="0"/>
              <a:t>Etablerte funksjoner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>
          <a:xfrm>
            <a:off x="839788" y="2006745"/>
            <a:ext cx="5157787" cy="4624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b-NO" sz="5000" dirty="0" smtClean="0"/>
              <a:t>Undervisning</a:t>
            </a:r>
          </a:p>
          <a:p>
            <a:r>
              <a:rPr lang="nb-NO" sz="5000" dirty="0" smtClean="0"/>
              <a:t>Seminarledere</a:t>
            </a:r>
          </a:p>
          <a:p>
            <a:endParaRPr lang="nb-NO" sz="5000" dirty="0" smtClean="0"/>
          </a:p>
          <a:p>
            <a:pPr marL="0" indent="0">
              <a:buNone/>
            </a:pPr>
            <a:r>
              <a:rPr lang="nb-NO" sz="5000" dirty="0" smtClean="0"/>
              <a:t>Forskning</a:t>
            </a:r>
          </a:p>
          <a:p>
            <a:r>
              <a:rPr lang="nb-NO" sz="5000" dirty="0" smtClean="0"/>
              <a:t>forskning – </a:t>
            </a:r>
            <a:r>
              <a:rPr lang="nb-NO" sz="5000" dirty="0" err="1" smtClean="0"/>
              <a:t>vitass</a:t>
            </a:r>
            <a:r>
              <a:rPr lang="nb-NO" sz="5000" dirty="0" smtClean="0"/>
              <a:t>. på enkeltprosjekter, eller i pool</a:t>
            </a:r>
          </a:p>
          <a:p>
            <a:pPr marL="0" indent="0">
              <a:buNone/>
            </a:pPr>
            <a:r>
              <a:rPr lang="nb-NO" sz="5000" dirty="0" smtClean="0"/>
              <a:t> </a:t>
            </a:r>
          </a:p>
          <a:p>
            <a:pPr marL="0" indent="0">
              <a:buNone/>
            </a:pPr>
            <a:r>
              <a:rPr lang="nb-NO" sz="5000" dirty="0" smtClean="0"/>
              <a:t>Administrasjon</a:t>
            </a:r>
          </a:p>
          <a:p>
            <a:r>
              <a:rPr lang="nb-NO" sz="5000" dirty="0" smtClean="0"/>
              <a:t>Informasjon, resepsjon</a:t>
            </a:r>
          </a:p>
          <a:p>
            <a:pPr marL="0" indent="0">
              <a:buNone/>
            </a:pPr>
            <a:endParaRPr lang="nb-NO" sz="5000" dirty="0" smtClean="0"/>
          </a:p>
          <a:p>
            <a:pPr marL="0" indent="0">
              <a:buNone/>
            </a:pPr>
            <a:r>
              <a:rPr lang="nb-NO" sz="5000" dirty="0" smtClean="0"/>
              <a:t>Sosialt, læringsmiljø</a:t>
            </a:r>
          </a:p>
          <a:p>
            <a:r>
              <a:rPr lang="nb-NO" sz="5000" dirty="0" smtClean="0"/>
              <a:t>Faddere, mentorer </a:t>
            </a:r>
          </a:p>
          <a:p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3"/>
          </p:nvPr>
        </p:nvSpPr>
        <p:spPr>
          <a:xfrm>
            <a:off x="6172200" y="1115873"/>
            <a:ext cx="5183188" cy="823912"/>
          </a:xfrm>
        </p:spPr>
        <p:txBody>
          <a:bodyPr/>
          <a:lstStyle/>
          <a:p>
            <a:pPr algn="ctr"/>
            <a:r>
              <a:rPr lang="nb-NO" dirty="0" smtClean="0"/>
              <a:t>Nye funksjoner under korona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4"/>
          </p:nvPr>
        </p:nvSpPr>
        <p:spPr>
          <a:xfrm>
            <a:off x="6172200" y="2087418"/>
            <a:ext cx="5183188" cy="4770581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Kollokviefaddere (=</a:t>
            </a:r>
            <a:r>
              <a:rPr lang="nb-NO" dirty="0" err="1" smtClean="0"/>
              <a:t>fadder+seminarleder</a:t>
            </a:r>
            <a:r>
              <a:rPr lang="nb-NO" dirty="0" smtClean="0"/>
              <a:t>)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r>
              <a:rPr lang="nb-NO" dirty="0" smtClean="0"/>
              <a:t>IT-lavterskel støtte til hybrid undervisning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digitale disputasverter</a:t>
            </a:r>
          </a:p>
          <a:p>
            <a:endParaRPr lang="nb-NO" dirty="0" smtClean="0"/>
          </a:p>
          <a:p>
            <a:r>
              <a:rPr lang="nb-NO" dirty="0" smtClean="0"/>
              <a:t>studenter </a:t>
            </a:r>
            <a:r>
              <a:rPr lang="nb-NO" dirty="0"/>
              <a:t>som </a:t>
            </a:r>
            <a:r>
              <a:rPr lang="nb-NO" dirty="0" smtClean="0"/>
              <a:t>undervisningsassistenter</a:t>
            </a:r>
          </a:p>
          <a:p>
            <a:pPr lvl="1"/>
            <a:r>
              <a:rPr lang="nb-NO" dirty="0" smtClean="0"/>
              <a:t>lage </a:t>
            </a:r>
            <a:r>
              <a:rPr lang="nb-NO" dirty="0"/>
              <a:t>digitalt/studentaktiv læringsmateriell (video, relevante lenker, quiz-spørsmål, </a:t>
            </a:r>
            <a:r>
              <a:rPr lang="nb-NO" dirty="0" err="1"/>
              <a:t>mentaliseringsøvelser</a:t>
            </a:r>
            <a:r>
              <a:rPr lang="nb-NO" dirty="0"/>
              <a:t>, annet Canvas-materiell som inngår i læringsdesign, </a:t>
            </a:r>
            <a:endParaRPr lang="nb-NO" dirty="0" smtClean="0"/>
          </a:p>
          <a:p>
            <a:pPr lvl="1"/>
            <a:r>
              <a:rPr lang="nb-NO" dirty="0" err="1" smtClean="0"/>
              <a:t>chat</a:t>
            </a:r>
            <a:r>
              <a:rPr lang="nb-NO" dirty="0" smtClean="0"/>
              <a:t>-moderatorer </a:t>
            </a:r>
            <a:endParaRPr lang="nb-NO" dirty="0"/>
          </a:p>
          <a:p>
            <a:pPr lvl="1"/>
            <a:r>
              <a:rPr lang="nb-NO" dirty="0" smtClean="0"/>
              <a:t>teknisk </a:t>
            </a:r>
            <a:r>
              <a:rPr lang="nb-NO" dirty="0"/>
              <a:t>assistanse under hybride/heldigitale forelesninger.  </a:t>
            </a:r>
            <a:endParaRPr lang="nb-NO" dirty="0" smtClean="0"/>
          </a:p>
          <a:p>
            <a:r>
              <a:rPr lang="nb-NO" dirty="0" smtClean="0"/>
              <a:t>+++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83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trenger vi å gå opp?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Flere ideer til oppgaver?</a:t>
            </a:r>
          </a:p>
          <a:p>
            <a:r>
              <a:rPr lang="nb-NO" dirty="0" smtClean="0"/>
              <a:t>Rekruttering</a:t>
            </a:r>
          </a:p>
          <a:p>
            <a:r>
              <a:rPr lang="nb-NO" dirty="0" smtClean="0"/>
              <a:t>Kompetanseheving/Opplæring – IT/PED/Fag</a:t>
            </a:r>
          </a:p>
          <a:p>
            <a:r>
              <a:rPr lang="nb-NO" dirty="0" smtClean="0"/>
              <a:t>Effektiv organisering/informasjonsflyt</a:t>
            </a:r>
          </a:p>
          <a:p>
            <a:r>
              <a:rPr lang="nb-NO" dirty="0" smtClean="0"/>
              <a:t>Fellesskap med hverandre/enheten</a:t>
            </a:r>
          </a:p>
          <a:p>
            <a:r>
              <a:rPr lang="nb-NO" dirty="0" smtClean="0"/>
              <a:t>Merittering/CV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78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100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Studenters lønnede oppgaver for enhetene</vt:lpstr>
      <vt:lpstr>Hva trenger vi å gå opp?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Studenter som assistenter: ulike funksjoner</dc:title>
  <dc:creator>Trine Waaktaar</dc:creator>
  <cp:lastModifiedBy>Trine Waaktaar</cp:lastModifiedBy>
  <cp:revision>10</cp:revision>
  <dcterms:created xsi:type="dcterms:W3CDTF">2021-02-10T08:15:00Z</dcterms:created>
  <dcterms:modified xsi:type="dcterms:W3CDTF">2021-02-10T12:00:43Z</dcterms:modified>
</cp:coreProperties>
</file>