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sldIdLst>
    <p:sldId id="258" r:id="rId2"/>
    <p:sldId id="257" r:id="rId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6" d="100"/>
          <a:sy n="96" d="100"/>
        </p:scale>
        <p:origin x="-696" y="-90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ctrTitle" sz="quarter"/>
          </p:nvPr>
        </p:nvSpPr>
        <p:spPr>
          <a:xfrm>
            <a:off x="1295400" y="1905000"/>
            <a:ext cx="6934200" cy="1143000"/>
          </a:xfrm>
        </p:spPr>
        <p:txBody>
          <a:bodyPr anchor="b"/>
          <a:lstStyle>
            <a:lvl1pPr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95400" y="3048000"/>
            <a:ext cx="7315200" cy="1752600"/>
          </a:xfrm>
        </p:spPr>
        <p:txBody>
          <a:bodyPr/>
          <a:lstStyle>
            <a:lvl1pPr marL="0" indent="0">
              <a:buFontTx/>
              <a:buNone/>
              <a:defRPr sz="3000" b="1" i="0">
                <a:latin typeface="Arial"/>
                <a:cs typeface="Arial"/>
              </a:defRPr>
            </a:lvl1pPr>
          </a:lstStyle>
          <a:p>
            <a:r>
              <a:rPr lang="nb-NO" smtClean="0"/>
              <a:t>Klikk for å redigere undertittelstil i malen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5240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b-NO" noProof="0" smtClean="0"/>
              <a:t>Klikk ikonet for å legge til et bilde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627784" y="-162272"/>
            <a:ext cx="3024336" cy="1143000"/>
          </a:xfrm>
        </p:spPr>
        <p:txBody>
          <a:bodyPr/>
          <a:lstStyle/>
          <a:p>
            <a:r>
              <a:rPr lang="en-GB" dirty="0" err="1" smtClean="0"/>
              <a:t>Til</a:t>
            </a:r>
            <a:r>
              <a:rPr lang="en-GB" dirty="0" smtClean="0"/>
              <a:t> </a:t>
            </a:r>
            <a:r>
              <a:rPr lang="en-GB" dirty="0" err="1" smtClean="0"/>
              <a:t>diskusjon</a:t>
            </a:r>
            <a:endParaRPr lang="en-GB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79512" y="980728"/>
            <a:ext cx="8507288" cy="5832648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 smtClean="0"/>
              <a:t>Med </a:t>
            </a:r>
            <a:r>
              <a:rPr lang="en-GB" sz="2000" dirty="0" err="1" smtClean="0"/>
              <a:t>utgangspunkt</a:t>
            </a:r>
            <a:r>
              <a:rPr lang="en-GB" sz="2000" dirty="0" smtClean="0"/>
              <a:t> </a:t>
            </a:r>
            <a:r>
              <a:rPr lang="en-GB" sz="2000" dirty="0" err="1" smtClean="0"/>
              <a:t>i</a:t>
            </a:r>
            <a:r>
              <a:rPr lang="en-GB" sz="2000" dirty="0" smtClean="0"/>
              <a:t> </a:t>
            </a:r>
            <a:r>
              <a:rPr lang="en-GB" sz="2000" dirty="0" err="1" smtClean="0"/>
              <a:t>spørsmålene</a:t>
            </a:r>
            <a:r>
              <a:rPr lang="en-GB" sz="2000" dirty="0" smtClean="0"/>
              <a:t> </a:t>
            </a:r>
            <a:r>
              <a:rPr lang="en-GB" sz="2000" dirty="0" err="1" smtClean="0"/>
              <a:t>i</a:t>
            </a:r>
            <a:r>
              <a:rPr lang="en-GB" sz="2000" dirty="0" smtClean="0"/>
              <a:t> KDs </a:t>
            </a:r>
            <a:r>
              <a:rPr lang="en-GB" sz="2000" dirty="0" err="1" smtClean="0"/>
              <a:t>invitasjon</a:t>
            </a:r>
            <a:r>
              <a:rPr lang="en-GB" sz="2000" dirty="0" smtClean="0"/>
              <a:t> </a:t>
            </a:r>
            <a:r>
              <a:rPr lang="en-GB" sz="2000" dirty="0" err="1" smtClean="0"/>
              <a:t>til</a:t>
            </a:r>
            <a:r>
              <a:rPr lang="en-GB" sz="2000" dirty="0" smtClean="0"/>
              <a:t> </a:t>
            </a:r>
            <a:r>
              <a:rPr lang="en-GB" sz="2000" dirty="0" err="1" smtClean="0"/>
              <a:t>innspill</a:t>
            </a:r>
            <a:r>
              <a:rPr lang="en-GB" sz="2000" dirty="0" smtClean="0"/>
              <a:t> </a:t>
            </a:r>
            <a:r>
              <a:rPr lang="en-GB" sz="2000" dirty="0" err="1" smtClean="0"/>
              <a:t>og</a:t>
            </a:r>
            <a:r>
              <a:rPr lang="en-GB" sz="2000" dirty="0" smtClean="0"/>
              <a:t> </a:t>
            </a:r>
            <a:r>
              <a:rPr lang="en-GB" sz="2000" dirty="0" err="1" smtClean="0"/>
              <a:t>arbeidsgruppens</a:t>
            </a:r>
            <a:r>
              <a:rPr lang="en-GB" sz="2000" dirty="0" smtClean="0"/>
              <a:t> </a:t>
            </a:r>
            <a:r>
              <a:rPr lang="nb-NO" sz="2000" dirty="0"/>
              <a:t>første tanker og innspill </a:t>
            </a:r>
            <a:r>
              <a:rPr lang="nb-NO" sz="2000" dirty="0" smtClean="0"/>
              <a:t>til disse spørsmålene:</a:t>
            </a:r>
            <a:br>
              <a:rPr lang="nb-NO" sz="2000" dirty="0" smtClean="0"/>
            </a:br>
            <a:endParaRPr lang="nb-NO" sz="2000" dirty="0" smtClean="0"/>
          </a:p>
          <a:p>
            <a:r>
              <a:rPr lang="nb-NO" dirty="0" smtClean="0"/>
              <a:t>Hvilke temaer/budskap </a:t>
            </a:r>
            <a:r>
              <a:rPr lang="nb-NO" dirty="0"/>
              <a:t>ønsker </a:t>
            </a:r>
            <a:r>
              <a:rPr lang="nb-NO" dirty="0" smtClean="0"/>
              <a:t>utdanningskomiteen særlig å løfte frem i UiOs innspill?</a:t>
            </a:r>
            <a:br>
              <a:rPr lang="nb-NO" dirty="0" smtClean="0"/>
            </a:br>
            <a:endParaRPr lang="nb-NO" dirty="0" smtClean="0"/>
          </a:p>
          <a:p>
            <a:pPr lvl="0"/>
            <a:r>
              <a:rPr lang="nb-NO" sz="2000" dirty="0" smtClean="0"/>
              <a:t>Har utdanningskomiteen eksempler </a:t>
            </a:r>
            <a:r>
              <a:rPr lang="nb-NO" sz="2000" dirty="0"/>
              <a:t>på utdanningstilbud eller utdanningsopplegg med særlig god kvalitet eller gode resultater (faglig innhold, organisering, tverrfaglighet, innovasjon evaluering/vurdering </a:t>
            </a:r>
            <a:r>
              <a:rPr lang="nb-NO" sz="2000" dirty="0" err="1" smtClean="0"/>
              <a:t>etc</a:t>
            </a:r>
            <a:r>
              <a:rPr lang="nb-NO" sz="2000" dirty="0" smtClean="0"/>
              <a:t>)? </a:t>
            </a:r>
          </a:p>
          <a:p>
            <a:pPr lvl="1"/>
            <a:r>
              <a:rPr lang="nb-NO" sz="2000" dirty="0" err="1" smtClean="0"/>
              <a:t>Evt</a:t>
            </a:r>
            <a:r>
              <a:rPr lang="nb-NO" sz="2000" dirty="0" smtClean="0"/>
              <a:t> også eksempler </a:t>
            </a:r>
            <a:r>
              <a:rPr lang="nb-NO" sz="2000" dirty="0"/>
              <a:t>på studietilbud hvor det ble avdekket sviktende kvalitet, men hvor man har lyktes med å løfte kvaliteten. </a:t>
            </a:r>
          </a:p>
          <a:p>
            <a:endParaRPr lang="nb-NO" dirty="0" smtClean="0"/>
          </a:p>
          <a:p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39818539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971600" y="188640"/>
            <a:ext cx="7696200" cy="1143000"/>
          </a:xfrm>
        </p:spPr>
        <p:txBody>
          <a:bodyPr/>
          <a:lstStyle/>
          <a:p>
            <a:pPr eaLnBrk="1" hangingPunct="1"/>
            <a:r>
              <a:rPr lang="nb-NO" dirty="0" smtClean="0"/>
              <a:t>Til diskusjon</a:t>
            </a:r>
            <a:endParaRPr lang="nb-NO" dirty="0" smtClean="0"/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>
          <a:xfrm>
            <a:off x="251520" y="1052736"/>
            <a:ext cx="8435280" cy="5544616"/>
          </a:xfrm>
        </p:spPr>
        <p:txBody>
          <a:bodyPr/>
          <a:lstStyle/>
          <a:p>
            <a:pPr lvl="0"/>
            <a:r>
              <a:rPr lang="nb-NO" sz="2000" dirty="0"/>
              <a:t>Har utdanningskomiteen synspunkter eller innspill til </a:t>
            </a:r>
            <a:r>
              <a:rPr lang="nb-NO" sz="2000" dirty="0" smtClean="0"/>
              <a:t>forslaget </a:t>
            </a:r>
            <a:r>
              <a:rPr lang="nb-NO" sz="2000" dirty="0"/>
              <a:t>til intern prosess?</a:t>
            </a:r>
          </a:p>
          <a:p>
            <a:pPr lvl="0"/>
            <a:r>
              <a:rPr lang="nb-NO" sz="2000" dirty="0"/>
              <a:t>Hva mener utdanningskomiteen er det viktigste UiO kan gjøre på egenhånd og i samarbeid med andre, for å styrke utdanningen?  Hvordan kan UiO fremme kvalitet gjennom tettere allianser med utenlandske miljøer og integrere utdanning bedre i det internasjonale samarbeidet? </a:t>
            </a:r>
          </a:p>
          <a:p>
            <a:pPr lvl="0"/>
            <a:r>
              <a:rPr lang="nb-NO" sz="2000" dirty="0"/>
              <a:t>Hvordan kan utdanning vektlegges tydeligere ved rekruttering og i meritteringen av fagpersonalet?</a:t>
            </a:r>
          </a:p>
          <a:p>
            <a:pPr lvl="0"/>
            <a:r>
              <a:rPr lang="nb-NO" sz="2000" dirty="0"/>
              <a:t>Hva mener utdanningskomiteen er de viktigste utfordringene nasjonalt for å løfte kvaliteten i norsk høyere utdanning? </a:t>
            </a:r>
          </a:p>
          <a:p>
            <a:pPr lvl="0"/>
            <a:r>
              <a:rPr lang="nb-NO" sz="2000" dirty="0"/>
              <a:t>Har utdanningskomiteen synspunkter på hvordan departementets styring og virkemidler kan utvikles for å stimulere til kvalitet?  Ser dere behov for justeringer i nasjonale rammevilkår, lover eller forskrifter for å legge bedre til rette for kvalitetsutvikling i høyere utdanning, og i så fall hvilke? </a:t>
            </a:r>
          </a:p>
          <a:p>
            <a:pPr eaLnBrk="1" hangingPunct="1"/>
            <a:endParaRPr lang="nb-NO" dirty="0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uio-runer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uio-runer</Template>
  <TotalTime>21</TotalTime>
  <Words>153</Words>
  <Application>Microsoft Office PowerPoint</Application>
  <PresentationFormat>Skjermfremvisning (4:3)</PresentationFormat>
  <Paragraphs>11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2</vt:i4>
      </vt:variant>
    </vt:vector>
  </HeadingPairs>
  <TitlesOfParts>
    <vt:vector size="3" baseType="lpstr">
      <vt:lpstr>uio-runer</vt:lpstr>
      <vt:lpstr>Til diskusjon</vt:lpstr>
      <vt:lpstr>Til diskusjon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Til diskusjon</dc:title>
  <dc:creator>Anne Marthe Nilsen Gibbons</dc:creator>
  <cp:lastModifiedBy>Anne Marthe Nilsen Gibbons</cp:lastModifiedBy>
  <cp:revision>3</cp:revision>
  <dcterms:created xsi:type="dcterms:W3CDTF">2016-03-15T11:47:04Z</dcterms:created>
  <dcterms:modified xsi:type="dcterms:W3CDTF">2016-03-15T12:09:02Z</dcterms:modified>
</cp:coreProperties>
</file>