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1" r:id="rId4"/>
    <p:sldMasterId id="2147483698" r:id="rId5"/>
    <p:sldMasterId id="2147483717" r:id="rId6"/>
    <p:sldMasterId id="2147483730" r:id="rId7"/>
  </p:sldMasterIdLst>
  <p:notesMasterIdLst>
    <p:notesMasterId r:id="rId23"/>
  </p:notesMasterIdLst>
  <p:sldIdLst>
    <p:sldId id="330" r:id="rId8"/>
    <p:sldId id="275" r:id="rId9"/>
    <p:sldId id="333" r:id="rId10"/>
    <p:sldId id="279" r:id="rId11"/>
    <p:sldId id="281" r:id="rId12"/>
    <p:sldId id="283" r:id="rId13"/>
    <p:sldId id="284" r:id="rId14"/>
    <p:sldId id="285" r:id="rId15"/>
    <p:sldId id="287" r:id="rId16"/>
    <p:sldId id="339" r:id="rId17"/>
    <p:sldId id="335" r:id="rId18"/>
    <p:sldId id="336" r:id="rId19"/>
    <p:sldId id="345" r:id="rId20"/>
    <p:sldId id="344" r:id="rId21"/>
    <p:sldId id="321" r:id="rId22"/>
  </p:sldIdLst>
  <p:sldSz cx="12192000" cy="6858000"/>
  <p:notesSz cx="6794500" cy="9906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52FCC7-0D9C-410B-AAAC-E0C797CAFB74}" v="417" dt="2020-10-19T07:29:52.08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69" autoAdjust="0"/>
  </p:normalViewPr>
  <p:slideViewPr>
    <p:cSldViewPr snapToGrid="0">
      <p:cViewPr varScale="1">
        <p:scale>
          <a:sx n="67" d="100"/>
          <a:sy n="67" d="100"/>
        </p:scale>
        <p:origin x="1267"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72"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it Kolberg Rossiné" userId="S::beritkro@uio.no::eb9821cf-fac1-43d4-b9eb-85da8040b0af" providerId="AD" clId="Web-{3A52FCC7-0D9C-410B-AAAC-E0C797CAFB74}"/>
    <pc:docChg chg="addSld modSld">
      <pc:chgData name="Berit Kolberg Rossiné" userId="S::beritkro@uio.no::eb9821cf-fac1-43d4-b9eb-85da8040b0af" providerId="AD" clId="Web-{3A52FCC7-0D9C-410B-AAAC-E0C797CAFB74}" dt="2020-10-19T07:29:52.087" v="416" actId="20577"/>
      <pc:docMkLst>
        <pc:docMk/>
      </pc:docMkLst>
      <pc:sldChg chg="modSp new">
        <pc:chgData name="Berit Kolberg Rossiné" userId="S::beritkro@uio.no::eb9821cf-fac1-43d4-b9eb-85da8040b0af" providerId="AD" clId="Web-{3A52FCC7-0D9C-410B-AAAC-E0C797CAFB74}" dt="2020-10-19T07:29:34.368" v="414" actId="20577"/>
        <pc:sldMkLst>
          <pc:docMk/>
          <pc:sldMk cId="1151940330" sldId="329"/>
        </pc:sldMkLst>
        <pc:spChg chg="mod">
          <ac:chgData name="Berit Kolberg Rossiné" userId="S::beritkro@uio.no::eb9821cf-fac1-43d4-b9eb-85da8040b0af" providerId="AD" clId="Web-{3A52FCC7-0D9C-410B-AAAC-E0C797CAFB74}" dt="2020-10-19T07:25:54.347" v="179" actId="20577"/>
          <ac:spMkLst>
            <pc:docMk/>
            <pc:sldMk cId="1151940330" sldId="329"/>
            <ac:spMk id="2" creationId="{A4BC1771-DB19-4D15-9AE8-72DD5CB7D163}"/>
          </ac:spMkLst>
        </pc:spChg>
        <pc:spChg chg="mod">
          <ac:chgData name="Berit Kolberg Rossiné" userId="S::beritkro@uio.no::eb9821cf-fac1-43d4-b9eb-85da8040b0af" providerId="AD" clId="Web-{3A52FCC7-0D9C-410B-AAAC-E0C797CAFB74}" dt="2020-10-19T07:29:34.368" v="414" actId="20577"/>
          <ac:spMkLst>
            <pc:docMk/>
            <pc:sldMk cId="1151940330" sldId="329"/>
            <ac:spMk id="3" creationId="{A79FCD92-B38B-4506-86BD-98BC97D44CE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6" name="Shape 346"/>
          <p:cNvSpPr>
            <a:spLocks noGrp="1" noRot="1" noChangeAspect="1"/>
          </p:cNvSpPr>
          <p:nvPr>
            <p:ph type="sldImg"/>
          </p:nvPr>
        </p:nvSpPr>
        <p:spPr>
          <a:xfrm>
            <a:off x="95250" y="742950"/>
            <a:ext cx="6604000" cy="3714750"/>
          </a:xfrm>
          <a:prstGeom prst="rect">
            <a:avLst/>
          </a:prstGeom>
        </p:spPr>
        <p:txBody>
          <a:bodyPr/>
          <a:lstStyle/>
          <a:p>
            <a:endParaRPr/>
          </a:p>
        </p:txBody>
      </p:sp>
      <p:sp>
        <p:nvSpPr>
          <p:cNvPr id="347" name="Shape 347"/>
          <p:cNvSpPr>
            <a:spLocks noGrp="1"/>
          </p:cNvSpPr>
          <p:nvPr>
            <p:ph type="body" sz="quarter" idx="1"/>
          </p:nvPr>
        </p:nvSpPr>
        <p:spPr>
          <a:xfrm>
            <a:off x="905934" y="4705350"/>
            <a:ext cx="4982633" cy="44577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 y="742950"/>
            <a:ext cx="6604000" cy="3714750"/>
          </a:xfrm>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028307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 y="742950"/>
            <a:ext cx="6604000" cy="3714750"/>
          </a:xfrm>
        </p:spPr>
      </p:sp>
      <p:sp>
        <p:nvSpPr>
          <p:cNvPr id="3" name="Notes Placeholder 2"/>
          <p:cNvSpPr>
            <a:spLocks noGrp="1"/>
          </p:cNvSpPr>
          <p:nvPr>
            <p:ph type="body" idx="1"/>
          </p:nvPr>
        </p:nvSpPr>
        <p:spPr/>
        <p:txBody>
          <a:bodyPr/>
          <a:lstStyle/>
          <a:p>
            <a:r>
              <a:rPr lang="nb-NO" sz="1200" dirty="0" smtClean="0">
                <a:latin typeface="Calibri Light" panose="020F0302020204030204" pitchFamily="34" charset="0"/>
                <a:cs typeface="Calibri Light" panose="020F0302020204030204" pitchFamily="34" charset="0"/>
              </a:rPr>
              <a:t>Eneste allianse som ledes av en </a:t>
            </a:r>
            <a:r>
              <a:rPr lang="nb-NO" sz="1200" dirty="0" err="1" smtClean="0">
                <a:latin typeface="Calibri Light" panose="020F0302020204030204" pitchFamily="34" charset="0"/>
                <a:cs typeface="Calibri Light" panose="020F0302020204030204" pitchFamily="34" charset="0"/>
              </a:rPr>
              <a:t>insti</a:t>
            </a:r>
            <a:r>
              <a:rPr lang="nb-NO" sz="1200" dirty="0" smtClean="0">
                <a:latin typeface="Calibri Light" panose="020F0302020204030204" pitchFamily="34" charset="0"/>
                <a:cs typeface="Calibri Light" panose="020F0302020204030204" pitchFamily="34" charset="0"/>
              </a:rPr>
              <a:t> i et ikke-</a:t>
            </a:r>
            <a:r>
              <a:rPr lang="nb-NO" sz="1200" dirty="0" err="1" smtClean="0">
                <a:latin typeface="Calibri Light" panose="020F0302020204030204" pitchFamily="34" charset="0"/>
                <a:cs typeface="Calibri Light" panose="020F0302020204030204" pitchFamily="34" charset="0"/>
              </a:rPr>
              <a:t>eu</a:t>
            </a:r>
            <a:r>
              <a:rPr lang="nb-NO" sz="1200" dirty="0" smtClean="0">
                <a:latin typeface="Calibri Light" panose="020F0302020204030204" pitchFamily="34" charset="0"/>
                <a:cs typeface="Calibri Light" panose="020F0302020204030204" pitchFamily="34" charset="0"/>
              </a:rPr>
              <a:t>-medlemsland</a:t>
            </a:r>
          </a:p>
          <a:p>
            <a:r>
              <a:rPr lang="nb-NO" sz="1200" dirty="0" smtClean="0">
                <a:latin typeface="Calibri Light" panose="020F0302020204030204" pitchFamily="34" charset="0"/>
                <a:cs typeface="Calibri Light" panose="020F0302020204030204" pitchFamily="34" charset="0"/>
              </a:rPr>
              <a:t>Skal ha medlemmer i 3 av 4 europeiske regioner</a:t>
            </a:r>
          </a:p>
          <a:p>
            <a:r>
              <a:rPr lang="nb-NO" sz="1200" dirty="0" smtClean="0">
                <a:latin typeface="Calibri Light" panose="020F0302020204030204" pitchFamily="34" charset="0"/>
                <a:cs typeface="Calibri Light" panose="020F0302020204030204" pitchFamily="34" charset="0"/>
              </a:rPr>
              <a:t>Kan ha ulik tematisk profil</a:t>
            </a:r>
          </a:p>
          <a:p>
            <a:r>
              <a:rPr lang="nb-NO" sz="1200" dirty="0" smtClean="0">
                <a:latin typeface="Calibri Light" panose="020F0302020204030204" pitchFamily="34" charset="0"/>
                <a:cs typeface="Calibri Light" panose="020F0302020204030204" pitchFamily="34" charset="0"/>
              </a:rPr>
              <a:t>For å få støtte må man ha foreslått å teste noe nytt - business as </a:t>
            </a:r>
            <a:r>
              <a:rPr lang="nb-NO" sz="1200" dirty="0" err="1" smtClean="0">
                <a:latin typeface="Calibri Light" panose="020F0302020204030204" pitchFamily="34" charset="0"/>
                <a:cs typeface="Calibri Light" panose="020F0302020204030204" pitchFamily="34" charset="0"/>
              </a:rPr>
              <a:t>usual</a:t>
            </a:r>
            <a:r>
              <a:rPr lang="nb-NO" sz="1200" dirty="0" smtClean="0">
                <a:latin typeface="Calibri Light" panose="020F0302020204030204" pitchFamily="34" charset="0"/>
                <a:cs typeface="Calibri Light" panose="020F0302020204030204" pitchFamily="34" charset="0"/>
              </a:rPr>
              <a:t> holder ikke</a:t>
            </a:r>
          </a:p>
          <a:p>
            <a:r>
              <a:rPr lang="nb-NO" sz="1200" dirty="0" smtClean="0">
                <a:latin typeface="Calibri Light" panose="020F0302020204030204" pitchFamily="34" charset="0"/>
                <a:cs typeface="Calibri Light" panose="020F0302020204030204" pitchFamily="34" charset="0"/>
              </a:rPr>
              <a:t>Tegn til å koble EEA og ERA</a:t>
            </a:r>
          </a:p>
          <a:p>
            <a:endParaRPr lang="nb-NO" dirty="0"/>
          </a:p>
        </p:txBody>
      </p:sp>
    </p:spTree>
    <p:extLst>
      <p:ext uri="{BB962C8B-B14F-4D97-AF65-F5344CB8AC3E}">
        <p14:creationId xmlns:p14="http://schemas.microsoft.com/office/powerpoint/2010/main" val="2579735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663" y="806450"/>
            <a:ext cx="7172326" cy="40354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8928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663" y="806450"/>
            <a:ext cx="7172326" cy="4035425"/>
          </a:xfrm>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731061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 y="742950"/>
            <a:ext cx="6604000" cy="3714750"/>
          </a:xfrm>
        </p:spPr>
      </p:sp>
      <p:sp>
        <p:nvSpPr>
          <p:cNvPr id="3" name="Notes Placeholder 2"/>
          <p:cNvSpPr>
            <a:spLocks noGrp="1"/>
          </p:cNvSpPr>
          <p:nvPr>
            <p:ph type="body" idx="1"/>
          </p:nvPr>
        </p:nvSpPr>
        <p:spPr/>
        <p:txBody>
          <a:bodyPr/>
          <a:lstStyle/>
          <a:p>
            <a:r>
              <a:rPr lang="en-US" dirty="0" smtClean="0"/>
              <a:t>The Circle U. Academic Chair </a:t>
            </a:r>
            <a:r>
              <a:rPr lang="en-US" dirty="0" err="1" smtClean="0"/>
              <a:t>Programme</a:t>
            </a:r>
            <a:r>
              <a:rPr lang="en-US" dirty="0" smtClean="0"/>
              <a:t> will ensure strong and sustainable connections across our universities, between research and teaching, between students and staff, and between universities and society. Academic Chairs will be recruited among the permanent staff and dedicate 20 percent of their working time to Circle U., while remaining employed by their home institution. By creating this web of collaborations, students and professors will be exposed to diverse and innovative academic, social and cultural learning environments. The Academic Chairs, one from each university, will be working together in networks, and will be the driving forces in the Knowledge Hubs, in the Open School of Public Governance, in the Student Led Sustainable Innovation and in the Think and Do Tank (see Figure D). The </a:t>
            </a:r>
            <a:r>
              <a:rPr lang="en-US" dirty="0" err="1" smtClean="0"/>
              <a:t>programme</a:t>
            </a:r>
            <a:r>
              <a:rPr lang="en-US" dirty="0" smtClean="0"/>
              <a:t> is an important backbone of the Circle U. infrastructure, tying several activities together and will be an enabler for cooperation and dissemination across our universities. Being entirely funded by our member universities, the Academic Chair </a:t>
            </a:r>
            <a:r>
              <a:rPr lang="en-US" dirty="0" err="1" smtClean="0"/>
              <a:t>Programme</a:t>
            </a:r>
            <a:r>
              <a:rPr lang="en-US" dirty="0" smtClean="0"/>
              <a:t> will also safeguard the sustainability of our cooperation beyond the pilot project phase, irrespective of external funding. By 2025, a total of 126 Academic Chairs will be actively involved in various activities across Circle U. campuses.</a:t>
            </a:r>
          </a:p>
          <a:p>
            <a:r>
              <a:rPr lang="en-US" dirty="0" smtClean="0"/>
              <a:t>Fire chairs </a:t>
            </a:r>
            <a:r>
              <a:rPr lang="en-US" dirty="0" err="1" smtClean="0"/>
              <a:t>skal</a:t>
            </a:r>
            <a:r>
              <a:rPr lang="en-US" dirty="0" smtClean="0"/>
              <a:t> </a:t>
            </a:r>
            <a:r>
              <a:rPr lang="en-US" dirty="0" err="1" smtClean="0"/>
              <a:t>jobbe</a:t>
            </a:r>
            <a:r>
              <a:rPr lang="en-US" dirty="0" smtClean="0"/>
              <a:t> </a:t>
            </a:r>
            <a:r>
              <a:rPr lang="en-US" dirty="0" err="1" smtClean="0"/>
              <a:t>tverrfaglig</a:t>
            </a:r>
            <a:r>
              <a:rPr lang="en-US" dirty="0" smtClean="0"/>
              <a:t> med å </a:t>
            </a:r>
            <a:r>
              <a:rPr lang="en-US" dirty="0" err="1" smtClean="0"/>
              <a:t>utvikle</a:t>
            </a:r>
            <a:r>
              <a:rPr lang="en-US" dirty="0" smtClean="0"/>
              <a:t> </a:t>
            </a:r>
            <a:r>
              <a:rPr lang="en-US" dirty="0" err="1" smtClean="0"/>
              <a:t>nye</a:t>
            </a:r>
            <a:r>
              <a:rPr lang="en-US" dirty="0" smtClean="0"/>
              <a:t> </a:t>
            </a:r>
            <a:r>
              <a:rPr lang="en-US" dirty="0" err="1" smtClean="0"/>
              <a:t>studietilbud</a:t>
            </a:r>
            <a:r>
              <a:rPr lang="en-US" dirty="0" smtClean="0"/>
              <a:t> </a:t>
            </a:r>
            <a:r>
              <a:rPr lang="en-US" dirty="0" err="1" smtClean="0"/>
              <a:t>på</a:t>
            </a:r>
            <a:r>
              <a:rPr lang="en-US" dirty="0" smtClean="0"/>
              <a:t> </a:t>
            </a:r>
            <a:r>
              <a:rPr lang="en-US" dirty="0" err="1" smtClean="0"/>
              <a:t>tvers</a:t>
            </a:r>
            <a:r>
              <a:rPr lang="en-US" dirty="0" smtClean="0"/>
              <a:t> </a:t>
            </a:r>
            <a:r>
              <a:rPr lang="en-US" dirty="0" err="1" smtClean="0"/>
              <a:t>av</a:t>
            </a:r>
            <a:r>
              <a:rPr lang="en-US" dirty="0" smtClean="0"/>
              <a:t> </a:t>
            </a:r>
            <a:r>
              <a:rPr lang="en-US" dirty="0" err="1" smtClean="0"/>
              <a:t>institusjonene</a:t>
            </a:r>
            <a:r>
              <a:rPr lang="en-US" dirty="0" smtClean="0"/>
              <a:t>, teste/</a:t>
            </a:r>
            <a:r>
              <a:rPr lang="en-US" dirty="0" err="1" smtClean="0"/>
              <a:t>vurdere</a:t>
            </a:r>
            <a:r>
              <a:rPr lang="en-US" dirty="0" smtClean="0"/>
              <a:t> </a:t>
            </a:r>
            <a:r>
              <a:rPr lang="en-US" dirty="0" err="1" smtClean="0"/>
              <a:t>muligheter</a:t>
            </a:r>
            <a:r>
              <a:rPr lang="en-US" dirty="0" smtClean="0"/>
              <a:t> for </a:t>
            </a:r>
            <a:r>
              <a:rPr lang="en-US" dirty="0" err="1" smtClean="0"/>
              <a:t>forskningssamarbeid</a:t>
            </a:r>
            <a:r>
              <a:rPr lang="en-US" dirty="0" smtClean="0"/>
              <a:t> og </a:t>
            </a:r>
            <a:r>
              <a:rPr lang="en-US" dirty="0" err="1" smtClean="0"/>
              <a:t>utvikle</a:t>
            </a:r>
            <a:r>
              <a:rPr lang="en-US" dirty="0" smtClean="0"/>
              <a:t> </a:t>
            </a:r>
            <a:r>
              <a:rPr lang="en-US" dirty="0" err="1" smtClean="0"/>
              <a:t>nye</a:t>
            </a:r>
            <a:r>
              <a:rPr lang="en-US" dirty="0" smtClean="0"/>
              <a:t> </a:t>
            </a:r>
            <a:r>
              <a:rPr lang="en-US" dirty="0" err="1" smtClean="0"/>
              <a:t>samarbeidsflater</a:t>
            </a:r>
            <a:r>
              <a:rPr lang="en-US" dirty="0" smtClean="0"/>
              <a:t> med associated partners</a:t>
            </a:r>
          </a:p>
          <a:p>
            <a:r>
              <a:rPr lang="en-US" dirty="0" smtClean="0"/>
              <a:t>Chairs-</a:t>
            </a:r>
            <a:r>
              <a:rPr lang="en-US" dirty="0" err="1" smtClean="0"/>
              <a:t>ene</a:t>
            </a:r>
            <a:r>
              <a:rPr lang="en-US" dirty="0" smtClean="0"/>
              <a:t> i </a:t>
            </a:r>
            <a:r>
              <a:rPr lang="en-US" dirty="0" err="1" smtClean="0"/>
              <a:t>tankesmien</a:t>
            </a:r>
            <a:r>
              <a:rPr lang="en-US" dirty="0" smtClean="0"/>
              <a:t> </a:t>
            </a:r>
            <a:r>
              <a:rPr lang="en-US" dirty="0" err="1" smtClean="0"/>
              <a:t>skal</a:t>
            </a:r>
            <a:r>
              <a:rPr lang="en-US" dirty="0" smtClean="0"/>
              <a:t> </a:t>
            </a:r>
            <a:r>
              <a:rPr lang="en-US" dirty="0" err="1" smtClean="0"/>
              <a:t>gjennom</a:t>
            </a:r>
            <a:r>
              <a:rPr lang="en-US" dirty="0" smtClean="0"/>
              <a:t> </a:t>
            </a:r>
            <a:r>
              <a:rPr lang="en-US" dirty="0" err="1" smtClean="0"/>
              <a:t>arbeidet</a:t>
            </a:r>
            <a:r>
              <a:rPr lang="en-US" dirty="0" smtClean="0"/>
              <a:t> </a:t>
            </a:r>
            <a:r>
              <a:rPr lang="en-US" dirty="0" err="1" smtClean="0"/>
              <a:t>belyse</a:t>
            </a:r>
            <a:r>
              <a:rPr lang="en-US" dirty="0" smtClean="0"/>
              <a:t> </a:t>
            </a:r>
            <a:r>
              <a:rPr lang="en-US" dirty="0" err="1" smtClean="0"/>
              <a:t>viktige</a:t>
            </a:r>
            <a:r>
              <a:rPr lang="en-US" dirty="0" smtClean="0"/>
              <a:t> </a:t>
            </a:r>
            <a:r>
              <a:rPr lang="en-US" dirty="0" err="1" smtClean="0"/>
              <a:t>utdanningspolitiske</a:t>
            </a:r>
            <a:r>
              <a:rPr lang="en-US" dirty="0" smtClean="0"/>
              <a:t>/ policy </a:t>
            </a:r>
            <a:r>
              <a:rPr lang="en-US" dirty="0" err="1" smtClean="0"/>
              <a:t>spørsmål</a:t>
            </a:r>
            <a:r>
              <a:rPr lang="en-US" dirty="0" smtClean="0"/>
              <a:t> i Europa og i de </a:t>
            </a:r>
            <a:r>
              <a:rPr lang="en-US" dirty="0" err="1" smtClean="0"/>
              <a:t>ulike</a:t>
            </a:r>
            <a:r>
              <a:rPr lang="en-US" dirty="0" smtClean="0"/>
              <a:t> </a:t>
            </a:r>
            <a:r>
              <a:rPr lang="en-US" dirty="0" err="1" smtClean="0"/>
              <a:t>landene</a:t>
            </a:r>
            <a:r>
              <a:rPr lang="en-US" dirty="0" smtClean="0"/>
              <a:t>, og </a:t>
            </a:r>
            <a:r>
              <a:rPr lang="en-US" dirty="0" err="1" smtClean="0"/>
              <a:t>bidra</a:t>
            </a:r>
            <a:r>
              <a:rPr lang="en-US" dirty="0" smtClean="0"/>
              <a:t> </a:t>
            </a:r>
            <a:r>
              <a:rPr lang="en-US" dirty="0" err="1" smtClean="0"/>
              <a:t>til</a:t>
            </a:r>
            <a:r>
              <a:rPr lang="en-US" dirty="0" smtClean="0"/>
              <a:t> </a:t>
            </a:r>
            <a:r>
              <a:rPr lang="en-US" dirty="0" err="1" smtClean="0"/>
              <a:t>kunnskapsgrunnlaget</a:t>
            </a:r>
            <a:r>
              <a:rPr lang="en-US" dirty="0" smtClean="0"/>
              <a:t> for </a:t>
            </a:r>
            <a:r>
              <a:rPr lang="en-US" dirty="0" err="1" smtClean="0"/>
              <a:t>politiske</a:t>
            </a:r>
            <a:r>
              <a:rPr lang="en-US" dirty="0" smtClean="0"/>
              <a:t> </a:t>
            </a:r>
            <a:r>
              <a:rPr lang="en-US" dirty="0" err="1" smtClean="0"/>
              <a:t>beslutninger</a:t>
            </a:r>
            <a:r>
              <a:rPr lang="en-US" dirty="0" smtClean="0"/>
              <a:t> </a:t>
            </a:r>
            <a:r>
              <a:rPr lang="en-US" dirty="0" err="1" smtClean="0"/>
              <a:t>nasjonalt</a:t>
            </a:r>
            <a:r>
              <a:rPr lang="en-US" dirty="0" smtClean="0"/>
              <a:t> og i Europa</a:t>
            </a:r>
          </a:p>
          <a:p>
            <a:r>
              <a:rPr lang="en-US" dirty="0" smtClean="0"/>
              <a:t>I </a:t>
            </a:r>
            <a:r>
              <a:rPr lang="en-US" dirty="0" err="1" smtClean="0"/>
              <a:t>treårsperioden</a:t>
            </a:r>
            <a:r>
              <a:rPr lang="en-US" dirty="0" smtClean="0"/>
              <a:t> </a:t>
            </a:r>
            <a:r>
              <a:rPr lang="en-US" dirty="0" err="1" smtClean="0"/>
              <a:t>skal</a:t>
            </a:r>
            <a:r>
              <a:rPr lang="en-US" dirty="0" smtClean="0"/>
              <a:t> 35 Chairs </a:t>
            </a:r>
            <a:r>
              <a:rPr lang="en-US" dirty="0" err="1" smtClean="0"/>
              <a:t>på</a:t>
            </a:r>
            <a:r>
              <a:rPr lang="en-US" dirty="0" smtClean="0"/>
              <a:t> </a:t>
            </a:r>
            <a:r>
              <a:rPr lang="en-US" dirty="0" err="1" smtClean="0"/>
              <a:t>plass</a:t>
            </a:r>
            <a:r>
              <a:rPr lang="en-US" dirty="0" smtClean="0"/>
              <a:t> og </a:t>
            </a:r>
            <a:r>
              <a:rPr lang="en-US" dirty="0" err="1" smtClean="0"/>
              <a:t>til</a:t>
            </a:r>
            <a:r>
              <a:rPr lang="en-US" dirty="0" smtClean="0"/>
              <a:t> </a:t>
            </a:r>
            <a:r>
              <a:rPr lang="en-US" dirty="0" err="1" smtClean="0"/>
              <a:t>sammen</a:t>
            </a:r>
            <a:r>
              <a:rPr lang="en-US" dirty="0" smtClean="0"/>
              <a:t> </a:t>
            </a:r>
            <a:r>
              <a:rPr lang="en-US" dirty="0" err="1" smtClean="0"/>
              <a:t>utgjør</a:t>
            </a:r>
            <a:r>
              <a:rPr lang="en-US" dirty="0" smtClean="0"/>
              <a:t> de et Chairs-</a:t>
            </a:r>
            <a:r>
              <a:rPr lang="en-US" dirty="0" err="1" smtClean="0"/>
              <a:t>akademi</a:t>
            </a:r>
            <a:endParaRPr lang="en-US" dirty="0" smtClean="0"/>
          </a:p>
          <a:p>
            <a:endParaRPr lang="en-US" dirty="0" smtClean="0"/>
          </a:p>
          <a:p>
            <a:r>
              <a:rPr lang="en-US" dirty="0" smtClean="0"/>
              <a:t>The </a:t>
            </a:r>
            <a:r>
              <a:rPr lang="en-US" dirty="0"/>
              <a:t>Circle U. Academic Chair </a:t>
            </a:r>
            <a:r>
              <a:rPr lang="en-US" dirty="0" err="1"/>
              <a:t>Programme</a:t>
            </a:r>
            <a:r>
              <a:rPr lang="en-US" dirty="0"/>
              <a:t> will ensure strong and sustainable connections across our universities, between research and teaching, between students and staff, and between universities and society.</a:t>
            </a:r>
          </a:p>
          <a:p>
            <a:endParaRPr lang="en-US" dirty="0"/>
          </a:p>
          <a:p>
            <a:r>
              <a:rPr lang="en-US" dirty="0"/>
              <a:t>Academic Chairs have been recruited among the permanent staff and will dedicate 20 percent of their working time to Circle U., while remaining employed by their home institution. By creating this web of collaborations, students and professors will be exposed to diverse and innovative academic, social and cultural learning environments.</a:t>
            </a:r>
          </a:p>
          <a:p>
            <a:endParaRPr lang="en-US" dirty="0"/>
          </a:p>
          <a:p>
            <a:r>
              <a:rPr lang="en-US" dirty="0"/>
              <a:t>The Academic Chairs will be working together in networks, and will be the driving forces in the Knowledge Hubs, in the Open School of Public Governance, in the Student Led Sustainable Innovation and in the Think and Do Tank.</a:t>
            </a:r>
          </a:p>
          <a:p>
            <a:endParaRPr lang="en-US" dirty="0"/>
          </a:p>
          <a:p>
            <a:r>
              <a:rPr lang="en-US" dirty="0"/>
              <a:t>The </a:t>
            </a:r>
            <a:r>
              <a:rPr lang="en-US" dirty="0" err="1"/>
              <a:t>programme</a:t>
            </a:r>
            <a:r>
              <a:rPr lang="en-US" dirty="0"/>
              <a:t> is an important backbone of the Circle U. infrastructure, tying several activities together and will be an enabler for cooperation and dissemination across our universities. Being entirely funded by our member universities, the Academic Chair </a:t>
            </a:r>
            <a:r>
              <a:rPr lang="en-US" dirty="0" err="1"/>
              <a:t>Programme</a:t>
            </a:r>
            <a:r>
              <a:rPr lang="en-US" dirty="0"/>
              <a:t> will also safeguard the sustainability of our cooperation beyond the pilot project phase, irrespective of external funding.</a:t>
            </a:r>
          </a:p>
          <a:p>
            <a:endParaRPr lang="en-US" dirty="0"/>
          </a:p>
          <a:p>
            <a:pPr marL="228600" indent="-228600">
              <a:lnSpc>
                <a:spcPct val="110000"/>
              </a:lnSpc>
              <a:spcBef>
                <a:spcPts val="1000"/>
              </a:spcBef>
              <a:buSzPct val="100000"/>
              <a:buFont typeface="Arial"/>
              <a:buChar char="•"/>
              <a:defRPr sz="2300"/>
            </a:pPr>
            <a:r>
              <a:rPr lang="en-US" dirty="0"/>
              <a:t>By 2025, a total of 126 Academic Chairs will be actively involved in various activities across Circle U. campuses.</a:t>
            </a:r>
            <a:r>
              <a:rPr lang="en-GB" sz="1200" dirty="0">
                <a:latin typeface="Calibri Light" panose="020F0302020204030204" pitchFamily="34" charset="0"/>
                <a:cs typeface="Calibri Light" panose="020F0302020204030204" pitchFamily="34" charset="0"/>
              </a:rPr>
              <a:t> 5 Chairs per university</a:t>
            </a:r>
          </a:p>
          <a:p>
            <a:pPr marL="228600" indent="-228600">
              <a:lnSpc>
                <a:spcPct val="110000"/>
              </a:lnSpc>
              <a:spcBef>
                <a:spcPts val="1000"/>
              </a:spcBef>
              <a:buSzPct val="100000"/>
              <a:buFont typeface="Arial"/>
              <a:buChar char="•"/>
              <a:defRPr sz="2300"/>
            </a:pPr>
            <a:r>
              <a:rPr lang="en-GB" sz="1200" dirty="0">
                <a:latin typeface="Calibri Light" panose="020F0302020204030204" pitchFamily="34" charset="0"/>
                <a:cs typeface="Calibri Light" panose="020F0302020204030204" pitchFamily="34" charset="0"/>
              </a:rPr>
              <a:t>By the end of the pilot project the 35 Chairs will be in place and together constitute a Chairs Academy</a:t>
            </a:r>
          </a:p>
          <a:p>
            <a:pPr marL="228600" indent="-228600">
              <a:lnSpc>
                <a:spcPct val="110000"/>
              </a:lnSpc>
              <a:spcBef>
                <a:spcPts val="1000"/>
              </a:spcBef>
              <a:buSzPct val="100000"/>
              <a:buFont typeface="Arial"/>
              <a:buChar char="•"/>
              <a:defRPr sz="2300"/>
            </a:pPr>
            <a:r>
              <a:rPr lang="en-US" sz="1200" dirty="0">
                <a:latin typeface="Calibri Light" panose="020F0302020204030204" pitchFamily="34" charset="0"/>
                <a:cs typeface="Calibri Light" panose="020F0302020204030204" pitchFamily="34" charset="0"/>
              </a:rPr>
              <a:t>35 Chairs in the pilot phase, then expand gradually to 126 Chairs over a 10-year period.</a:t>
            </a:r>
          </a:p>
          <a:p>
            <a:pPr marL="228600" indent="-228600">
              <a:lnSpc>
                <a:spcPct val="110000"/>
              </a:lnSpc>
              <a:spcBef>
                <a:spcPts val="1000"/>
              </a:spcBef>
              <a:buSzPct val="100000"/>
              <a:buFont typeface="Arial"/>
              <a:buChar char="•"/>
              <a:defRPr sz="2300"/>
            </a:pPr>
            <a:endParaRPr lang="en-GB" sz="1200" dirty="0">
              <a:latin typeface="Calibri Light" panose="020F0302020204030204" pitchFamily="34" charset="0"/>
              <a:cs typeface="Calibri Light" panose="020F0302020204030204" pitchFamily="34" charset="0"/>
            </a:endParaRPr>
          </a:p>
          <a:p>
            <a:endParaRPr lang="nb-NO" dirty="0"/>
          </a:p>
        </p:txBody>
      </p:sp>
    </p:spTree>
    <p:extLst>
      <p:ext uri="{BB962C8B-B14F-4D97-AF65-F5344CB8AC3E}">
        <p14:creationId xmlns:p14="http://schemas.microsoft.com/office/powerpoint/2010/main" val="3185545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xfrm>
            <a:off x="-220663" y="806450"/>
            <a:ext cx="7172326" cy="4035425"/>
          </a:xfrm>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r>
              <a:rPr lang="en-US" sz="1200" b="0" i="0" dirty="0">
                <a:effectLst/>
                <a:latin typeface="+mn-lt"/>
                <a:ea typeface="+mn-ea"/>
                <a:cs typeface="+mn-cs"/>
                <a:sym typeface="Calibri"/>
              </a:rPr>
              <a:t>The Knowledge Hubs are physical and virtual spaces for students and staff to co-create knowledge and solutions across disciplines with external stakeholders and find new ways of working together.</a:t>
            </a:r>
          </a:p>
          <a:p>
            <a:endParaRPr lang="en-US" sz="1200" b="0" i="0" dirty="0">
              <a:effectLst/>
              <a:latin typeface="+mn-lt"/>
              <a:ea typeface="+mn-ea"/>
              <a:cs typeface="+mn-cs"/>
              <a:sym typeface="Calibri"/>
            </a:endParaRPr>
          </a:p>
          <a:p>
            <a:pPr fontAlgn="base"/>
            <a:r>
              <a:rPr lang="en-US" sz="1200" b="0" i="0" dirty="0">
                <a:effectLst/>
                <a:latin typeface="+mn-lt"/>
                <a:ea typeface="+mn-ea"/>
                <a:cs typeface="+mn-cs"/>
                <a:sym typeface="Calibri"/>
              </a:rPr>
              <a:t>The Circle U. Knowledge Hubs will be physical and virtual spaces for students and staff to co-create knowledge and solutions across disciplines with external stakeholders and find new ways of working together.</a:t>
            </a:r>
          </a:p>
          <a:p>
            <a:pPr fontAlgn="base"/>
            <a:r>
              <a:rPr lang="en-US" sz="1200" b="0" i="0" dirty="0">
                <a:effectLst/>
                <a:latin typeface="+mn-lt"/>
                <a:ea typeface="+mn-ea"/>
                <a:cs typeface="+mn-cs"/>
                <a:sym typeface="Calibri"/>
              </a:rPr>
              <a:t>As a first step, we have identified three thematic areas where we will pool our existing strengths within education, research and innovation, to make substantial impact:</a:t>
            </a:r>
          </a:p>
          <a:p>
            <a:pPr fontAlgn="base"/>
            <a:r>
              <a:rPr lang="en-US" sz="1200" b="0" i="0" dirty="0">
                <a:effectLst/>
                <a:latin typeface="+mn-lt"/>
                <a:ea typeface="+mn-ea"/>
                <a:cs typeface="+mn-cs"/>
                <a:sym typeface="Calibri"/>
              </a:rPr>
              <a:t>Circle U. Climate Hub</a:t>
            </a:r>
          </a:p>
          <a:p>
            <a:pPr fontAlgn="base"/>
            <a:r>
              <a:rPr lang="en-US" sz="1200" b="0" i="0" dirty="0">
                <a:effectLst/>
                <a:latin typeface="+mn-lt"/>
                <a:ea typeface="+mn-ea"/>
                <a:cs typeface="+mn-cs"/>
                <a:sym typeface="Calibri"/>
              </a:rPr>
              <a:t>Circle U. Democracy Hub</a:t>
            </a:r>
          </a:p>
          <a:p>
            <a:pPr fontAlgn="base"/>
            <a:r>
              <a:rPr lang="en-US" sz="1200" b="0" i="0" dirty="0">
                <a:effectLst/>
                <a:latin typeface="+mn-lt"/>
                <a:ea typeface="+mn-ea"/>
                <a:cs typeface="+mn-cs"/>
                <a:sym typeface="Calibri"/>
              </a:rPr>
              <a:t>Circle U. Global Health Hub</a:t>
            </a:r>
          </a:p>
          <a:p>
            <a:pPr fontAlgn="base"/>
            <a:r>
              <a:rPr lang="en-US" sz="1200" b="0" i="0" dirty="0">
                <a:effectLst/>
                <a:latin typeface="+mn-lt"/>
                <a:ea typeface="+mn-ea"/>
                <a:cs typeface="+mn-cs"/>
                <a:sym typeface="Calibri"/>
              </a:rPr>
              <a:t>About</a:t>
            </a:r>
          </a:p>
          <a:p>
            <a:pPr fontAlgn="base"/>
            <a:r>
              <a:rPr lang="en-US" sz="1200" b="0" i="0" dirty="0">
                <a:effectLst/>
                <a:latin typeface="+mn-lt"/>
                <a:ea typeface="+mn-ea"/>
                <a:cs typeface="+mn-cs"/>
                <a:sym typeface="Calibri"/>
              </a:rPr>
              <a:t>Students will solve societal problems in student teams, and benefit from knowledge from other sectors, disciplines and national contexts. The Knowledge Hubs will also form the basis on which courses, summer schools and degree </a:t>
            </a:r>
            <a:r>
              <a:rPr lang="en-US" sz="1200" b="0" i="0" dirty="0" err="1">
                <a:effectLst/>
                <a:latin typeface="+mn-lt"/>
                <a:ea typeface="+mn-ea"/>
                <a:cs typeface="+mn-cs"/>
                <a:sym typeface="Calibri"/>
              </a:rPr>
              <a:t>programmes</a:t>
            </a:r>
            <a:r>
              <a:rPr lang="en-US" sz="1200" b="0" i="0" dirty="0">
                <a:effectLst/>
                <a:latin typeface="+mn-lt"/>
                <a:ea typeface="+mn-ea"/>
                <a:cs typeface="+mn-cs"/>
                <a:sym typeface="Calibri"/>
              </a:rPr>
              <a:t> will be developed.</a:t>
            </a:r>
          </a:p>
          <a:p>
            <a:pPr fontAlgn="base"/>
            <a:r>
              <a:rPr lang="en-US" sz="1200" b="0" i="0" dirty="0">
                <a:effectLst/>
                <a:latin typeface="+mn-lt"/>
                <a:ea typeface="+mn-ea"/>
                <a:cs typeface="+mn-cs"/>
                <a:sym typeface="Calibri"/>
              </a:rPr>
              <a:t>We will support bottom-up joint initiatives embedding learning co-creation, virtual mobility and exchanges across all our universities and in cooperation with our associated partners. To stimulate engagement, we will set up seed fund mechanisms for academic or student led initiatives to co-create joint and innovative learning activities.</a:t>
            </a:r>
          </a:p>
          <a:p>
            <a:pPr fontAlgn="base"/>
            <a:r>
              <a:rPr lang="en-US" sz="1200" b="0" i="0" dirty="0">
                <a:effectLst/>
                <a:latin typeface="+mn-lt"/>
                <a:ea typeface="+mn-ea"/>
                <a:cs typeface="+mn-cs"/>
                <a:sym typeface="Calibri"/>
              </a:rPr>
              <a:t>As our cooperation deepens, we will support bottom up initiatives to create new Knowledge Hubs that engage even greater areas of university life over time.</a:t>
            </a:r>
          </a:p>
          <a:p>
            <a:endParaRPr lang="en-US" dirty="0"/>
          </a:p>
          <a:p>
            <a:r>
              <a:rPr dirty="0"/>
              <a:t>Addressing the wide range of complex global challenges highlighted by the Sustainable Development Goals requires a strong commitment from universities. Comprehensive universities with a proven ability to couple education, research, innovation and service to society can contribute with integrated approaches to address these complex challenges. These are features and strengths shared by the Circle U. partners. </a:t>
            </a:r>
          </a:p>
          <a:p>
            <a:r>
              <a:rPr dirty="0"/>
              <a:t>Building on the 2018 European Commission BOHEMIA strategic foresight study (Transitions on the Horizon: Perspectives for the European Union’s future research and innovation policies, see Figure A) and in consultation with our academic staff and students, we have identified three thematic areas where we can pool our existing strengths within education, research, innovation and service to society to make a substantial impact on the sustainability agenda: Climate, Global Health and Democracy. </a:t>
            </a:r>
          </a:p>
          <a:p>
            <a:r>
              <a:rPr dirty="0"/>
              <a:t>Across all three topics, we will closely collaborate with external stakeholders. We received overwhelming support from our city and/or regional authorities, our linked hospitals, civil society and businesses to join Circle U. as associated partners. </a:t>
            </a:r>
          </a:p>
        </p:txBody>
      </p:sp>
    </p:spTree>
    <p:extLst>
      <p:ext uri="{BB962C8B-B14F-4D97-AF65-F5344CB8AC3E}">
        <p14:creationId xmlns:p14="http://schemas.microsoft.com/office/powerpoint/2010/main" val="125051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 y="742950"/>
            <a:ext cx="6604000" cy="3714750"/>
          </a:xfrm>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303107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2" name="Tittelteks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Titteltekst</a:t>
            </a:r>
          </a:p>
        </p:txBody>
      </p:sp>
      <p:sp>
        <p:nvSpPr>
          <p:cNvPr id="13" name="Brødtekst nivå én…"/>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4"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8951731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9" name="Titteltekst"/>
          <p:cNvSpPr txBox="1">
            <a:spLocks noGrp="1"/>
          </p:cNvSpPr>
          <p:nvPr>
            <p:ph type="title"/>
          </p:nvPr>
        </p:nvSpPr>
        <p:spPr>
          <a:prstGeom prst="rect">
            <a:avLst/>
          </a:prstGeom>
        </p:spPr>
        <p:txBody>
          <a:bodyPr/>
          <a:lstStyle>
            <a:lvl1pPr>
              <a:defRPr sz="4400"/>
            </a:lvl1pPr>
          </a:lstStyle>
          <a:p>
            <a:r>
              <a:t>Titteltekst</a:t>
            </a:r>
          </a:p>
        </p:txBody>
      </p:sp>
      <p:sp>
        <p:nvSpPr>
          <p:cNvPr id="40" name="Brødtekst nivå én…"/>
          <p:cNvSpPr txBox="1">
            <a:spLocks noGrp="1"/>
          </p:cNvSpPr>
          <p:nvPr>
            <p:ph type="body" sz="half" idx="1"/>
          </p:nvPr>
        </p:nvSpPr>
        <p:spPr>
          <a:xfrm>
            <a:off x="838200" y="1825625"/>
            <a:ext cx="5181600" cy="4351338"/>
          </a:xfrm>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41"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5898797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48"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49" name="Titteltekst"/>
          <p:cNvSpPr txBox="1">
            <a:spLocks noGrp="1"/>
          </p:cNvSpPr>
          <p:nvPr>
            <p:ph type="title"/>
          </p:nvPr>
        </p:nvSpPr>
        <p:spPr>
          <a:xfrm>
            <a:off x="839787" y="365125"/>
            <a:ext cx="10515601" cy="1325563"/>
          </a:xfrm>
          <a:prstGeom prst="rect">
            <a:avLst/>
          </a:prstGeom>
        </p:spPr>
        <p:txBody>
          <a:bodyPr/>
          <a:lstStyle>
            <a:lvl1pPr>
              <a:defRPr sz="4400"/>
            </a:lvl1pPr>
          </a:lstStyle>
          <a:p>
            <a:r>
              <a:t>Titteltekst</a:t>
            </a:r>
          </a:p>
        </p:txBody>
      </p:sp>
      <p:sp>
        <p:nvSpPr>
          <p:cNvPr id="50" name="Brødtekst nivå én…"/>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Brødtekst nivå én</a:t>
            </a:r>
          </a:p>
          <a:p>
            <a:pPr lvl="1"/>
            <a:r>
              <a:t>Brødtekst nivå to</a:t>
            </a:r>
          </a:p>
          <a:p>
            <a:pPr lvl="2"/>
            <a:r>
              <a:t>Brødtekst nivå tre</a:t>
            </a:r>
          </a:p>
          <a:p>
            <a:pPr lvl="3"/>
            <a:r>
              <a:t>Brødtekst nivå fire</a:t>
            </a:r>
          </a:p>
          <a:p>
            <a:pPr lvl="4"/>
            <a:r>
              <a:t>Brødtekst nivå fem</a:t>
            </a:r>
          </a:p>
        </p:txBody>
      </p:sp>
      <p:sp>
        <p:nvSpPr>
          <p:cNvPr id="51"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2"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8934656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7"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7176348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74"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75" name="Titteltekst"/>
          <p:cNvSpPr txBox="1">
            <a:spLocks noGrp="1"/>
          </p:cNvSpPr>
          <p:nvPr>
            <p:ph type="title"/>
          </p:nvPr>
        </p:nvSpPr>
        <p:spPr>
          <a:xfrm>
            <a:off x="839787" y="457200"/>
            <a:ext cx="3932239" cy="1600200"/>
          </a:xfrm>
          <a:prstGeom prst="rect">
            <a:avLst/>
          </a:prstGeom>
        </p:spPr>
        <p:txBody>
          <a:bodyPr anchor="b"/>
          <a:lstStyle>
            <a:lvl1pPr>
              <a:defRPr sz="3200"/>
            </a:lvl1pPr>
          </a:lstStyle>
          <a:p>
            <a:r>
              <a:t>Titteltekst</a:t>
            </a:r>
          </a:p>
        </p:txBody>
      </p:sp>
      <p:sp>
        <p:nvSpPr>
          <p:cNvPr id="76" name="Brødtekst nivå én…"/>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77"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8"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107648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85"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86" name="Titteltekst"/>
          <p:cNvSpPr txBox="1">
            <a:spLocks noGrp="1"/>
          </p:cNvSpPr>
          <p:nvPr>
            <p:ph type="title"/>
          </p:nvPr>
        </p:nvSpPr>
        <p:spPr>
          <a:xfrm>
            <a:off x="839787" y="457200"/>
            <a:ext cx="3932239" cy="1600200"/>
          </a:xfrm>
          <a:prstGeom prst="rect">
            <a:avLst/>
          </a:prstGeom>
        </p:spPr>
        <p:txBody>
          <a:bodyPr anchor="b"/>
          <a:lstStyle>
            <a:lvl1pPr>
              <a:defRPr sz="3200"/>
            </a:lvl1pPr>
          </a:lstStyle>
          <a:p>
            <a:r>
              <a:t>Titteltekst</a:t>
            </a:r>
          </a:p>
        </p:txBody>
      </p:sp>
      <p:sp>
        <p:nvSpPr>
          <p:cNvPr id="87"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8" name="Brødtekst nivå én…"/>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89"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5419295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9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97" name="Titteltekst"/>
          <p:cNvSpPr txBox="1">
            <a:spLocks noGrp="1"/>
          </p:cNvSpPr>
          <p:nvPr>
            <p:ph type="title"/>
          </p:nvPr>
        </p:nvSpPr>
        <p:spPr>
          <a:xfrm>
            <a:off x="1524000" y="1122362"/>
            <a:ext cx="9144000" cy="2387601"/>
          </a:xfrm>
          <a:prstGeom prst="rect">
            <a:avLst/>
          </a:prstGeom>
        </p:spPr>
        <p:txBody>
          <a:bodyPr lIns="45718" tIns="45718" rIns="45718" bIns="45718" anchor="b"/>
          <a:lstStyle>
            <a:lvl1pPr algn="ctr">
              <a:defRPr sz="6000"/>
            </a:lvl1pPr>
          </a:lstStyle>
          <a:p>
            <a:r>
              <a:t>Titteltekst</a:t>
            </a:r>
          </a:p>
        </p:txBody>
      </p:sp>
      <p:sp>
        <p:nvSpPr>
          <p:cNvPr id="98" name="Brødtekst nivå én…"/>
          <p:cNvSpPr txBox="1">
            <a:spLocks noGrp="1"/>
          </p:cNvSpPr>
          <p:nvPr>
            <p:ph type="body" sz="quarter" idx="1"/>
          </p:nvPr>
        </p:nvSpPr>
        <p:spPr>
          <a:xfrm>
            <a:off x="1524000" y="3602037"/>
            <a:ext cx="9144000" cy="1655764"/>
          </a:xfrm>
          <a:prstGeom prst="rect">
            <a:avLst/>
          </a:prstGeom>
        </p:spPr>
        <p:txBody>
          <a:bodyPr lIns="45718" tIns="45718" rIns="45718" bIns="45718"/>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99"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293366979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Title and Content">
    <p:spTree>
      <p:nvGrpSpPr>
        <p:cNvPr id="1" name=""/>
        <p:cNvGrpSpPr/>
        <p:nvPr/>
      </p:nvGrpSpPr>
      <p:grpSpPr>
        <a:xfrm>
          <a:off x="0" y="0"/>
          <a:ext cx="0" cy="0"/>
          <a:chOff x="0" y="0"/>
          <a:chExt cx="0" cy="0"/>
        </a:xfrm>
      </p:grpSpPr>
      <p:pic>
        <p:nvPicPr>
          <p:cNvPr id="10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07" name="Titteltekst"/>
          <p:cNvSpPr txBox="1">
            <a:spLocks noGrp="1"/>
          </p:cNvSpPr>
          <p:nvPr>
            <p:ph type="title"/>
          </p:nvPr>
        </p:nvSpPr>
        <p:spPr>
          <a:prstGeom prst="rect">
            <a:avLst/>
          </a:prstGeom>
        </p:spPr>
        <p:txBody>
          <a:bodyPr lIns="45718" tIns="45718" rIns="45718" bIns="45718"/>
          <a:lstStyle/>
          <a:p>
            <a:r>
              <a:t>Titteltekst</a:t>
            </a:r>
          </a:p>
        </p:txBody>
      </p:sp>
      <p:sp>
        <p:nvSpPr>
          <p:cNvPr id="108" name="Brødtekst nivå én…"/>
          <p:cNvSpPr txBox="1">
            <a:spLocks noGrp="1"/>
          </p:cNvSpPr>
          <p:nvPr>
            <p:ph type="body" idx="1"/>
          </p:nvPr>
        </p:nvSpPr>
        <p:spPr>
          <a:prstGeom prst="rect">
            <a:avLst/>
          </a:prstGeom>
        </p:spPr>
        <p:txBody>
          <a:bodyPr lIns="45718" tIns="45718" rIns="45718" bIns="45718"/>
          <a:lstStyle>
            <a:lvl3pPr marL="1234438" indent="-320038"/>
          </a:lstStyle>
          <a:p>
            <a:r>
              <a:t>Brødtekst nivå én</a:t>
            </a:r>
          </a:p>
          <a:p>
            <a:pPr lvl="1"/>
            <a:r>
              <a:t>Brødtekst nivå to</a:t>
            </a:r>
          </a:p>
          <a:p>
            <a:pPr lvl="2"/>
            <a:r>
              <a:t>Brødtekst nivå tre</a:t>
            </a:r>
          </a:p>
          <a:p>
            <a:pPr lvl="3"/>
            <a:r>
              <a:t>Brødtekst nivå fire</a:t>
            </a:r>
          </a:p>
          <a:p>
            <a:pPr lvl="4"/>
            <a:r>
              <a:t>Brødtekst nivå fem</a:t>
            </a:r>
          </a:p>
        </p:txBody>
      </p:sp>
      <p:sp>
        <p:nvSpPr>
          <p:cNvPr id="109" name="Lysbildenummer"/>
          <p:cNvSpPr txBox="1">
            <a:spLocks noGrp="1"/>
          </p:cNvSpPr>
          <p:nvPr>
            <p:ph type="sldNum" sz="quarter" idx="2"/>
          </p:nvPr>
        </p:nvSpPr>
        <p:spPr>
          <a:xfrm>
            <a:off x="8556220" y="6232198"/>
            <a:ext cx="181381" cy="248304"/>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912012298"/>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pic>
        <p:nvPicPr>
          <p:cNvPr id="11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17" name="Titteltekst"/>
          <p:cNvSpPr txBox="1">
            <a:spLocks noGrp="1"/>
          </p:cNvSpPr>
          <p:nvPr>
            <p:ph type="title"/>
          </p:nvPr>
        </p:nvSpPr>
        <p:spPr>
          <a:xfrm>
            <a:off x="831850" y="1709738"/>
            <a:ext cx="10515600" cy="2852737"/>
          </a:xfrm>
          <a:prstGeom prst="rect">
            <a:avLst/>
          </a:prstGeom>
        </p:spPr>
        <p:txBody>
          <a:bodyPr lIns="45718" tIns="45718" rIns="45718" bIns="45718" anchor="b"/>
          <a:lstStyle>
            <a:lvl1pPr>
              <a:defRPr sz="6000"/>
            </a:lvl1pPr>
          </a:lstStyle>
          <a:p>
            <a:r>
              <a:t>Titteltekst</a:t>
            </a:r>
          </a:p>
        </p:txBody>
      </p:sp>
      <p:sp>
        <p:nvSpPr>
          <p:cNvPr id="118" name="Brødtekst nivå én…"/>
          <p:cNvSpPr txBox="1">
            <a:spLocks noGrp="1"/>
          </p:cNvSpPr>
          <p:nvPr>
            <p:ph type="body" sz="quarter" idx="1"/>
          </p:nvPr>
        </p:nvSpPr>
        <p:spPr>
          <a:xfrm>
            <a:off x="831850" y="4589462"/>
            <a:ext cx="10515600" cy="1500189"/>
          </a:xfrm>
          <a:prstGeom prst="rect">
            <a:avLst/>
          </a:prstGeom>
        </p:spPr>
        <p:txBody>
          <a:bodyPr lIns="45718" tIns="45718" rIns="45718" bIns="45718"/>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19"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367802027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1_Comparison">
    <p:spTree>
      <p:nvGrpSpPr>
        <p:cNvPr id="1" name=""/>
        <p:cNvGrpSpPr/>
        <p:nvPr/>
      </p:nvGrpSpPr>
      <p:grpSpPr>
        <a:xfrm>
          <a:off x="0" y="0"/>
          <a:ext cx="0" cy="0"/>
          <a:chOff x="0" y="0"/>
          <a:chExt cx="0" cy="0"/>
        </a:xfrm>
      </p:grpSpPr>
      <p:pic>
        <p:nvPicPr>
          <p:cNvPr id="12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27" name="Titteltekst"/>
          <p:cNvSpPr txBox="1">
            <a:spLocks noGrp="1"/>
          </p:cNvSpPr>
          <p:nvPr>
            <p:ph type="title"/>
          </p:nvPr>
        </p:nvSpPr>
        <p:spPr>
          <a:xfrm>
            <a:off x="839787" y="365125"/>
            <a:ext cx="10515601" cy="1325563"/>
          </a:xfrm>
          <a:prstGeom prst="rect">
            <a:avLst/>
          </a:prstGeom>
        </p:spPr>
        <p:txBody>
          <a:bodyPr lIns="45718" tIns="45718" rIns="45718" bIns="45718"/>
          <a:lstStyle>
            <a:lvl1pPr>
              <a:defRPr sz="4400"/>
            </a:lvl1pPr>
          </a:lstStyle>
          <a:p>
            <a:r>
              <a:t>Titteltekst</a:t>
            </a:r>
          </a:p>
        </p:txBody>
      </p:sp>
      <p:sp>
        <p:nvSpPr>
          <p:cNvPr id="128" name="Brødtekst nivå én…"/>
          <p:cNvSpPr txBox="1">
            <a:spLocks noGrp="1"/>
          </p:cNvSpPr>
          <p:nvPr>
            <p:ph type="body" sz="quarter" idx="1"/>
          </p:nvPr>
        </p:nvSpPr>
        <p:spPr>
          <a:xfrm>
            <a:off x="839787" y="1681163"/>
            <a:ext cx="5157790" cy="823914"/>
          </a:xfrm>
          <a:prstGeom prst="rect">
            <a:avLst/>
          </a:prstGeom>
        </p:spPr>
        <p:txBody>
          <a:bodyPr lIns="45718" tIns="45718" rIns="45718" bIns="45718"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Brødtekst nivå én</a:t>
            </a:r>
          </a:p>
          <a:p>
            <a:pPr lvl="1"/>
            <a:r>
              <a:t>Brødtekst nivå to</a:t>
            </a:r>
          </a:p>
          <a:p>
            <a:pPr lvl="2"/>
            <a:r>
              <a:t>Brødtekst nivå tre</a:t>
            </a:r>
          </a:p>
          <a:p>
            <a:pPr lvl="3"/>
            <a:r>
              <a:t>Brødtekst nivå fire</a:t>
            </a:r>
          </a:p>
          <a:p>
            <a:pPr lvl="4"/>
            <a:r>
              <a:t>Brødtekst nivå fem</a:t>
            </a:r>
          </a:p>
        </p:txBody>
      </p:sp>
      <p:sp>
        <p:nvSpPr>
          <p:cNvPr id="129" name="Text Placeholder 4"/>
          <p:cNvSpPr>
            <a:spLocks noGrp="1"/>
          </p:cNvSpPr>
          <p:nvPr>
            <p:ph type="body" sz="quarter" idx="21"/>
          </p:nvPr>
        </p:nvSpPr>
        <p:spPr>
          <a:xfrm>
            <a:off x="6172200" y="1681163"/>
            <a:ext cx="5183188" cy="823914"/>
          </a:xfrm>
          <a:prstGeom prst="rect">
            <a:avLst/>
          </a:prstGeom>
        </p:spPr>
        <p:txBody>
          <a:bodyPr lIns="45718" tIns="45718" rIns="45718" bIns="45718" anchor="b"/>
          <a:lstStyle/>
          <a:p>
            <a:endParaRPr/>
          </a:p>
        </p:txBody>
      </p:sp>
      <p:sp>
        <p:nvSpPr>
          <p:cNvPr id="130"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90101404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pic>
        <p:nvPicPr>
          <p:cNvPr id="14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47"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2696109981"/>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_Content with Caption">
    <p:spTree>
      <p:nvGrpSpPr>
        <p:cNvPr id="1" name=""/>
        <p:cNvGrpSpPr/>
        <p:nvPr/>
      </p:nvGrpSpPr>
      <p:grpSpPr>
        <a:xfrm>
          <a:off x="0" y="0"/>
          <a:ext cx="0" cy="0"/>
          <a:chOff x="0" y="0"/>
          <a:chExt cx="0" cy="0"/>
        </a:xfrm>
      </p:grpSpPr>
      <p:pic>
        <p:nvPicPr>
          <p:cNvPr id="154"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55" name="Titteltekst"/>
          <p:cNvSpPr txBox="1">
            <a:spLocks noGrp="1"/>
          </p:cNvSpPr>
          <p:nvPr>
            <p:ph type="title"/>
          </p:nvPr>
        </p:nvSpPr>
        <p:spPr>
          <a:xfrm>
            <a:off x="839787" y="457200"/>
            <a:ext cx="3932240" cy="1600200"/>
          </a:xfrm>
          <a:prstGeom prst="rect">
            <a:avLst/>
          </a:prstGeom>
        </p:spPr>
        <p:txBody>
          <a:bodyPr lIns="45718" tIns="45718" rIns="45718" bIns="45718" anchor="b"/>
          <a:lstStyle>
            <a:lvl1pPr>
              <a:defRPr sz="3200"/>
            </a:lvl1pPr>
          </a:lstStyle>
          <a:p>
            <a:r>
              <a:t>Titteltekst</a:t>
            </a:r>
          </a:p>
        </p:txBody>
      </p:sp>
      <p:sp>
        <p:nvSpPr>
          <p:cNvPr id="156" name="Brødtekst nivå én…"/>
          <p:cNvSpPr txBox="1">
            <a:spLocks noGrp="1"/>
          </p:cNvSpPr>
          <p:nvPr>
            <p:ph type="body" sz="half" idx="1"/>
          </p:nvPr>
        </p:nvSpPr>
        <p:spPr>
          <a:xfrm>
            <a:off x="5183187" y="987425"/>
            <a:ext cx="6172202" cy="4873625"/>
          </a:xfrm>
          <a:prstGeom prst="rect">
            <a:avLst/>
          </a:prstGeom>
        </p:spPr>
        <p:txBody>
          <a:bodyPr lIns="45718" tIns="45718" rIns="45718" bIns="45718"/>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57" name="Text Placeholder 3"/>
          <p:cNvSpPr>
            <a:spLocks noGrp="1"/>
          </p:cNvSpPr>
          <p:nvPr>
            <p:ph type="body" sz="quarter" idx="21"/>
          </p:nvPr>
        </p:nvSpPr>
        <p:spPr>
          <a:xfrm>
            <a:off x="839787" y="2057400"/>
            <a:ext cx="3932238" cy="3811588"/>
          </a:xfrm>
          <a:prstGeom prst="rect">
            <a:avLst/>
          </a:prstGeom>
        </p:spPr>
        <p:txBody>
          <a:bodyPr lIns="45718" tIns="45718" rIns="45718" bIns="45718"/>
          <a:lstStyle/>
          <a:p>
            <a:endParaRPr/>
          </a:p>
        </p:txBody>
      </p:sp>
      <p:sp>
        <p:nvSpPr>
          <p:cNvPr id="158"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336764225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1_Picture with Caption">
    <p:spTree>
      <p:nvGrpSpPr>
        <p:cNvPr id="1" name=""/>
        <p:cNvGrpSpPr/>
        <p:nvPr/>
      </p:nvGrpSpPr>
      <p:grpSpPr>
        <a:xfrm>
          <a:off x="0" y="0"/>
          <a:ext cx="0" cy="0"/>
          <a:chOff x="0" y="0"/>
          <a:chExt cx="0" cy="0"/>
        </a:xfrm>
      </p:grpSpPr>
      <p:pic>
        <p:nvPicPr>
          <p:cNvPr id="165"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66" name="Titteltekst"/>
          <p:cNvSpPr txBox="1">
            <a:spLocks noGrp="1"/>
          </p:cNvSpPr>
          <p:nvPr>
            <p:ph type="title"/>
          </p:nvPr>
        </p:nvSpPr>
        <p:spPr>
          <a:xfrm>
            <a:off x="839787" y="457200"/>
            <a:ext cx="3932240" cy="1600200"/>
          </a:xfrm>
          <a:prstGeom prst="rect">
            <a:avLst/>
          </a:prstGeom>
        </p:spPr>
        <p:txBody>
          <a:bodyPr lIns="45718" tIns="45718" rIns="45718" bIns="45718" anchor="b"/>
          <a:lstStyle>
            <a:lvl1pPr>
              <a:defRPr sz="3200"/>
            </a:lvl1pPr>
          </a:lstStyle>
          <a:p>
            <a:r>
              <a:t>Titteltekst</a:t>
            </a:r>
          </a:p>
        </p:txBody>
      </p:sp>
      <p:sp>
        <p:nvSpPr>
          <p:cNvPr id="167" name="Picture Placeholder 2"/>
          <p:cNvSpPr>
            <a:spLocks noGrp="1"/>
          </p:cNvSpPr>
          <p:nvPr>
            <p:ph type="pic" sz="half" idx="21"/>
          </p:nvPr>
        </p:nvSpPr>
        <p:spPr>
          <a:xfrm>
            <a:off x="5183187" y="987425"/>
            <a:ext cx="6172202" cy="4873625"/>
          </a:xfrm>
          <a:prstGeom prst="rect">
            <a:avLst/>
          </a:prstGeom>
        </p:spPr>
        <p:txBody>
          <a:bodyPr lIns="91439" rIns="91439">
            <a:noAutofit/>
          </a:bodyPr>
          <a:lstStyle/>
          <a:p>
            <a:endParaRPr/>
          </a:p>
        </p:txBody>
      </p:sp>
      <p:sp>
        <p:nvSpPr>
          <p:cNvPr id="168" name="Brødtekst nivå én…"/>
          <p:cNvSpPr txBox="1">
            <a:spLocks noGrp="1"/>
          </p:cNvSpPr>
          <p:nvPr>
            <p:ph type="body" sz="quarter" idx="1"/>
          </p:nvPr>
        </p:nvSpPr>
        <p:spPr>
          <a:xfrm>
            <a:off x="839787" y="2057400"/>
            <a:ext cx="3932240" cy="3811588"/>
          </a:xfrm>
          <a:prstGeom prst="rect">
            <a:avLst/>
          </a:prstGeom>
        </p:spPr>
        <p:txBody>
          <a:bodyPr lIns="45718" tIns="45718" rIns="45718" bIns="45718"/>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69"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296685822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3" name="Tittel 1"/>
          <p:cNvSpPr>
            <a:spLocks noGrp="1"/>
          </p:cNvSpPr>
          <p:nvPr>
            <p:ph type="ctrTitle" hasCustomPrompt="1"/>
          </p:nvPr>
        </p:nvSpPr>
        <p:spPr>
          <a:xfrm>
            <a:off x="750351" y="553375"/>
            <a:ext cx="11151751" cy="1922165"/>
          </a:xfrm>
        </p:spPr>
        <p:txBody>
          <a:bodyPr anchor="b">
            <a:normAutofit/>
          </a:bodyPr>
          <a:lstStyle>
            <a:lvl1pPr algn="l">
              <a:defRPr sz="5867">
                <a:solidFill>
                  <a:srgbClr val="E80202"/>
                </a:solidFill>
              </a:defRPr>
            </a:lvl1pPr>
          </a:lstStyle>
          <a:p>
            <a:r>
              <a:rPr lang="en-GB" err="1"/>
              <a:t>Tittelside</a:t>
            </a:r>
            <a:endParaRPr lang="en-GB"/>
          </a:p>
        </p:txBody>
      </p:sp>
      <p:sp>
        <p:nvSpPr>
          <p:cNvPr id="4" name="Undertittel 2"/>
          <p:cNvSpPr>
            <a:spLocks noGrp="1"/>
          </p:cNvSpPr>
          <p:nvPr>
            <p:ph type="subTitle" idx="1" hasCustomPrompt="1"/>
          </p:nvPr>
        </p:nvSpPr>
        <p:spPr>
          <a:xfrm>
            <a:off x="750351" y="2658960"/>
            <a:ext cx="11151751" cy="1187757"/>
          </a:xfrm>
        </p:spPr>
        <p:txBody>
          <a:bodyPr>
            <a:normAutofit/>
          </a:bodyPr>
          <a:lstStyle>
            <a:lvl1pPr marL="0" indent="0" algn="l">
              <a:spcBef>
                <a:spcPts val="0"/>
              </a:spcBef>
              <a:buNone/>
              <a:defRPr sz="1867" b="1" baseline="0">
                <a:solidFill>
                  <a:schemeClr val="bg1">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err="1"/>
              <a:t>Dersom</a:t>
            </a:r>
            <a:r>
              <a:rPr lang="en-GB"/>
              <a:t> </a:t>
            </a:r>
            <a:r>
              <a:rPr lang="en-GB" err="1"/>
              <a:t>det</a:t>
            </a:r>
            <a:r>
              <a:rPr lang="en-GB"/>
              <a:t> </a:t>
            </a:r>
            <a:r>
              <a:rPr lang="en-GB" err="1"/>
              <a:t>er</a:t>
            </a:r>
            <a:r>
              <a:rPr lang="en-GB"/>
              <a:t> </a:t>
            </a:r>
            <a:r>
              <a:rPr lang="en-GB" err="1"/>
              <a:t>behov</a:t>
            </a:r>
            <a:r>
              <a:rPr lang="en-GB"/>
              <a:t> for </a:t>
            </a:r>
            <a:r>
              <a:rPr lang="en-GB" err="1"/>
              <a:t>undertittel</a:t>
            </a:r>
            <a:endParaRPr lang="en-GB"/>
          </a:p>
          <a:p>
            <a:r>
              <a:rPr lang="en-GB"/>
              <a:t>Setter du den inn her</a:t>
            </a:r>
          </a:p>
        </p:txBody>
      </p:sp>
      <p:sp>
        <p:nvSpPr>
          <p:cNvPr id="5" name="Plassholder for tekst 9">
            <a:extLst>
              <a:ext uri="{FF2B5EF4-FFF2-40B4-BE49-F238E27FC236}">
                <a16:creationId xmlns:a16="http://schemas.microsoft.com/office/drawing/2014/main" id="{071B160B-9A00-4EFC-AFE8-9655D5BA2356}"/>
              </a:ext>
            </a:extLst>
          </p:cNvPr>
          <p:cNvSpPr>
            <a:spLocks noGrp="1"/>
          </p:cNvSpPr>
          <p:nvPr>
            <p:ph type="body" sz="quarter" idx="13" hasCustomPrompt="1"/>
          </p:nvPr>
        </p:nvSpPr>
        <p:spPr>
          <a:xfrm>
            <a:off x="750351" y="4395947"/>
            <a:ext cx="4431668" cy="836199"/>
          </a:xfrm>
        </p:spPr>
        <p:txBody>
          <a:bodyPr>
            <a:normAutofit/>
          </a:bodyPr>
          <a:lstStyle>
            <a:lvl1pPr marL="0" marR="0" indent="0" algn="l" defTabSz="914377" rtl="0" eaLnBrk="1" fontAlgn="auto" latinLnBrk="0" hangingPunct="1">
              <a:lnSpc>
                <a:spcPct val="100000"/>
              </a:lnSpc>
              <a:spcBef>
                <a:spcPts val="0"/>
              </a:spcBef>
              <a:spcAft>
                <a:spcPts val="0"/>
              </a:spcAft>
              <a:buClr>
                <a:schemeClr val="accent1"/>
              </a:buClr>
              <a:buSzTx/>
              <a:buFont typeface="Verdana" panose="020B0604030504040204" pitchFamily="34" charset="0"/>
              <a:buNone/>
              <a:tabLst/>
              <a:defRPr sz="1333" b="0" i="1">
                <a:solidFill>
                  <a:schemeClr val="tx1"/>
                </a:solidFill>
              </a:defRPr>
            </a:lvl1pPr>
          </a:lstStyle>
          <a:p>
            <a:pPr lvl="0"/>
            <a:r>
              <a:rPr lang="en-GB" err="1"/>
              <a:t>Navnet</a:t>
            </a:r>
            <a:r>
              <a:rPr lang="en-GB"/>
              <a:t> </a:t>
            </a:r>
            <a:r>
              <a:rPr lang="en-GB" err="1"/>
              <a:t>ditt</a:t>
            </a:r>
            <a:r>
              <a:rPr lang="en-GB"/>
              <a:t> </a:t>
            </a:r>
            <a:r>
              <a:rPr lang="en-GB" err="1"/>
              <a:t>går</a:t>
            </a:r>
            <a:r>
              <a:rPr lang="en-GB"/>
              <a:t> inn her</a:t>
            </a:r>
          </a:p>
          <a:p>
            <a:pPr marL="0" marR="0" lvl="0" indent="0" algn="l" defTabSz="914377" rtl="0" eaLnBrk="1" fontAlgn="auto" latinLnBrk="0" hangingPunct="1">
              <a:lnSpc>
                <a:spcPct val="100000"/>
              </a:lnSpc>
              <a:spcBef>
                <a:spcPts val="0"/>
              </a:spcBef>
              <a:spcAft>
                <a:spcPts val="0"/>
              </a:spcAft>
              <a:buClr>
                <a:schemeClr val="accent1"/>
              </a:buClr>
              <a:buSzTx/>
              <a:buFont typeface="Verdana" panose="020B0604030504040204" pitchFamily="34" charset="0"/>
              <a:buNone/>
              <a:tabLst/>
              <a:defRPr/>
            </a:pPr>
            <a:r>
              <a:rPr lang="en-GB"/>
              <a:t>Her setter du </a:t>
            </a:r>
            <a:r>
              <a:rPr lang="en-GB" err="1"/>
              <a:t>tittelen</a:t>
            </a:r>
            <a:r>
              <a:rPr lang="en-GB"/>
              <a:t> din</a:t>
            </a:r>
          </a:p>
          <a:p>
            <a:pPr lvl="0"/>
            <a:endParaRPr lang="en-GB"/>
          </a:p>
        </p:txBody>
      </p:sp>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val="0"/>
              </a:ext>
            </a:extLst>
          </a:blip>
          <a:srcRect r="83408"/>
          <a:stretch/>
        </p:blipFill>
        <p:spPr>
          <a:xfrm>
            <a:off x="684384" y="5338559"/>
            <a:ext cx="994720" cy="976779"/>
          </a:xfrm>
          <a:prstGeom prst="rect">
            <a:avLst/>
          </a:prstGeom>
        </p:spPr>
      </p:pic>
    </p:spTree>
    <p:extLst>
      <p:ext uri="{BB962C8B-B14F-4D97-AF65-F5344CB8AC3E}">
        <p14:creationId xmlns:p14="http://schemas.microsoft.com/office/powerpoint/2010/main" val="18980937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ide med innrykk">
    <p:spTree>
      <p:nvGrpSpPr>
        <p:cNvPr id="1" name=""/>
        <p:cNvGrpSpPr/>
        <p:nvPr/>
      </p:nvGrpSpPr>
      <p:grpSpPr>
        <a:xfrm>
          <a:off x="0" y="0"/>
          <a:ext cx="0" cy="0"/>
          <a:chOff x="0" y="0"/>
          <a:chExt cx="0" cy="0"/>
        </a:xfrm>
      </p:grpSpPr>
      <p:sp>
        <p:nvSpPr>
          <p:cNvPr id="3" name="Plassholder for tekst 2"/>
          <p:cNvSpPr>
            <a:spLocks noGrp="1"/>
          </p:cNvSpPr>
          <p:nvPr>
            <p:ph idx="1"/>
          </p:nvPr>
        </p:nvSpPr>
        <p:spPr>
          <a:xfrm>
            <a:off x="768096" y="1893130"/>
            <a:ext cx="10561320" cy="4105771"/>
          </a:xfrm>
          <a:prstGeom prst="rect">
            <a:avLst/>
          </a:prstGeom>
        </p:spPr>
        <p:txBody>
          <a:bodyPr vert="horz" lIns="0" tIns="0" rIns="0" bIns="0" rtlCol="0">
            <a:normAutofit/>
          </a:bodyPr>
          <a:lstStyle/>
          <a:p>
            <a:pPr lvl="0"/>
            <a:r>
              <a:rPr lang="en-GB" noProof="0"/>
              <a:t>Click to add text</a:t>
            </a:r>
          </a:p>
          <a:p>
            <a:pPr lvl="1"/>
            <a:r>
              <a:rPr lang="en-GB" noProof="0"/>
              <a:t>Andre </a:t>
            </a:r>
            <a:r>
              <a:rPr lang="en-GB" noProof="0" err="1"/>
              <a:t>nivå</a:t>
            </a:r>
            <a:endParaRPr lang="en-GB" noProof="0"/>
          </a:p>
          <a:p>
            <a:pPr lvl="2"/>
            <a:r>
              <a:rPr lang="en-GB" noProof="0" err="1"/>
              <a:t>Tredje</a:t>
            </a:r>
            <a:r>
              <a:rPr lang="en-GB" noProof="0"/>
              <a:t> </a:t>
            </a:r>
            <a:r>
              <a:rPr lang="en-GB" noProof="0" err="1"/>
              <a:t>nivå</a:t>
            </a:r>
            <a:endParaRPr lang="en-GB" noProof="0"/>
          </a:p>
          <a:p>
            <a:pPr lvl="3"/>
            <a:r>
              <a:rPr lang="en-GB" noProof="0" err="1"/>
              <a:t>Fjerde</a:t>
            </a:r>
            <a:r>
              <a:rPr lang="en-GB" noProof="0"/>
              <a:t> </a:t>
            </a:r>
            <a:r>
              <a:rPr lang="en-GB" noProof="0" err="1"/>
              <a:t>nivå</a:t>
            </a:r>
            <a:endParaRPr lang="en-GB" noProof="0"/>
          </a:p>
          <a:p>
            <a:pPr lvl="4"/>
            <a:r>
              <a:rPr lang="en-GB" noProof="0" err="1"/>
              <a:t>Femte</a:t>
            </a:r>
            <a:r>
              <a:rPr lang="en-GB" noProof="0"/>
              <a:t> </a:t>
            </a:r>
            <a:r>
              <a:rPr lang="en-GB" noProof="0" err="1"/>
              <a:t>nivå</a:t>
            </a:r>
            <a:endParaRPr lang="en-GB" noProof="0"/>
          </a:p>
        </p:txBody>
      </p:sp>
      <p:sp>
        <p:nvSpPr>
          <p:cNvPr id="4" name="Tittel 9">
            <a:extLst>
              <a:ext uri="{FF2B5EF4-FFF2-40B4-BE49-F238E27FC236}">
                <a16:creationId xmlns:a16="http://schemas.microsoft.com/office/drawing/2014/main" id="{C0A3205A-B931-4541-A0D3-BE1AA7A8095B}"/>
              </a:ext>
            </a:extLst>
          </p:cNvPr>
          <p:cNvSpPr>
            <a:spLocks noGrp="1"/>
          </p:cNvSpPr>
          <p:nvPr>
            <p:ph type="title" hasCustomPrompt="1"/>
          </p:nvPr>
        </p:nvSpPr>
        <p:spPr>
          <a:xfrm>
            <a:off x="768098" y="552048"/>
            <a:ext cx="10563604" cy="954640"/>
          </a:xfrm>
        </p:spPr>
        <p:txBody>
          <a:bodyPr/>
          <a:lstStyle>
            <a:lvl1pPr>
              <a:defRPr>
                <a:solidFill>
                  <a:schemeClr val="accent1"/>
                </a:solidFill>
              </a:defRPr>
            </a:lvl1pPr>
          </a:lstStyle>
          <a:p>
            <a:r>
              <a:rPr lang="en-GB"/>
              <a:t>Click to add a title</a:t>
            </a:r>
          </a:p>
        </p:txBody>
      </p:sp>
    </p:spTree>
    <p:extLst>
      <p:ext uri="{BB962C8B-B14F-4D97-AF65-F5344CB8AC3E}">
        <p14:creationId xmlns:p14="http://schemas.microsoft.com/office/powerpoint/2010/main" val="373885393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o tekstblokker med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506688"/>
            <a:ext cx="12192000" cy="53513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a:xfrm>
            <a:off x="768098" y="552048"/>
            <a:ext cx="10563604" cy="954640"/>
          </a:xfrm>
        </p:spPr>
        <p:txBody>
          <a:bodyPr/>
          <a:lstStyle>
            <a:lvl1pPr>
              <a:defRPr>
                <a:solidFill>
                  <a:schemeClr val="accent1"/>
                </a:solidFill>
              </a:defRPr>
            </a:lvl1pPr>
          </a:lstStyle>
          <a:p>
            <a:r>
              <a:rPr lang="en-GB"/>
              <a:t>Click to add a title</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hasCustomPrompt="1"/>
          </p:nvPr>
        </p:nvSpPr>
        <p:spPr>
          <a:xfrm>
            <a:off x="768095" y="1887004"/>
            <a:ext cx="5131852" cy="4130645"/>
          </a:xfrm>
          <a:prstGeom prst="rect">
            <a:avLst/>
          </a:prstGeom>
        </p:spPr>
        <p:txBody>
          <a:bodyPr lIns="0" tIns="0" rIns="0" bIns="0"/>
          <a:lstStyle>
            <a:lvl1pPr marL="0" indent="0">
              <a:buNone/>
              <a:defRPr>
                <a:solidFill>
                  <a:srgbClr val="575756"/>
                </a:solidFill>
              </a:defRPr>
            </a:lvl1pPr>
          </a:lstStyle>
          <a:p>
            <a:pPr lvl="0"/>
            <a:r>
              <a:rPr lang="en-GB"/>
              <a:t>Click to add text</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hasCustomPrompt="1"/>
          </p:nvPr>
        </p:nvSpPr>
        <p:spPr>
          <a:xfrm>
            <a:off x="6292052" y="1887005"/>
            <a:ext cx="5131853" cy="4130644"/>
          </a:xfrm>
          <a:prstGeom prst="rect">
            <a:avLst/>
          </a:prstGeom>
        </p:spPr>
        <p:txBody>
          <a:bodyPr lIns="0" tIns="0" rIns="0" bIns="0"/>
          <a:lstStyle>
            <a:lvl1pPr marL="0" indent="0">
              <a:buNone/>
              <a:defRPr>
                <a:solidFill>
                  <a:srgbClr val="575756"/>
                </a:solidFill>
              </a:defRPr>
            </a:lvl1pPr>
          </a:lstStyle>
          <a:p>
            <a:pPr lvl="0"/>
            <a:r>
              <a:rPr lang="en-GB"/>
              <a:t>Click to add text</a:t>
            </a:r>
          </a:p>
        </p:txBody>
      </p:sp>
      <p:pic>
        <p:nvPicPr>
          <p:cNvPr id="7" name="Bild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209" y="266471"/>
            <a:ext cx="1410545" cy="91821"/>
          </a:xfrm>
          <a:prstGeom prst="rect">
            <a:avLst/>
          </a:prstGeom>
        </p:spPr>
      </p:pic>
    </p:spTree>
    <p:extLst>
      <p:ext uri="{BB962C8B-B14F-4D97-AF65-F5344CB8AC3E}">
        <p14:creationId xmlns:p14="http://schemas.microsoft.com/office/powerpoint/2010/main" val="24126356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øyrestilt bilde">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5230A4C1-3971-481E-8696-7BACB511007D}"/>
              </a:ext>
            </a:extLst>
          </p:cNvPr>
          <p:cNvSpPr/>
          <p:nvPr userDrawn="1"/>
        </p:nvSpPr>
        <p:spPr>
          <a:xfrm>
            <a:off x="0" y="1506688"/>
            <a:ext cx="12192000" cy="53513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chemeClr val="accent2">
                  <a:lumMod val="20000"/>
                  <a:lumOff val="80000"/>
                </a:schemeClr>
              </a:solidFill>
            </a:endParaRPr>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a:xfrm>
            <a:off x="768097" y="556126"/>
            <a:ext cx="10563604" cy="944435"/>
          </a:xfrm>
        </p:spPr>
        <p:txBody>
          <a:bodyPr/>
          <a:lstStyle>
            <a:lvl1pPr>
              <a:defRPr>
                <a:solidFill>
                  <a:schemeClr val="accent1"/>
                </a:solidFill>
              </a:defRPr>
            </a:lvl1pPr>
          </a:lstStyle>
          <a:p>
            <a:r>
              <a:rPr lang="en-GB"/>
              <a:t>Click to add a title</a:t>
            </a:r>
          </a:p>
        </p:txBody>
      </p:sp>
      <p:sp>
        <p:nvSpPr>
          <p:cNvPr id="15" name="Text Placeholder 14">
            <a:extLst>
              <a:ext uri="{FF2B5EF4-FFF2-40B4-BE49-F238E27FC236}">
                <a16:creationId xmlns:a16="http://schemas.microsoft.com/office/drawing/2014/main" id="{F388CB29-C8AA-4985-A5B6-070583E3FA18}"/>
              </a:ext>
            </a:extLst>
          </p:cNvPr>
          <p:cNvSpPr>
            <a:spLocks noGrp="1"/>
          </p:cNvSpPr>
          <p:nvPr>
            <p:ph type="body" sz="quarter" idx="18"/>
          </p:nvPr>
        </p:nvSpPr>
        <p:spPr>
          <a:xfrm>
            <a:off x="768096" y="1887254"/>
            <a:ext cx="5137979" cy="4130395"/>
          </a:xfrm>
        </p:spPr>
        <p:txBody>
          <a:bodyPr/>
          <a:lstStyle>
            <a:lvl1pPr>
              <a:defRPr>
                <a:solidFill>
                  <a:srgbClr val="575756"/>
                </a:solidFill>
              </a:defRPr>
            </a:lvl1pPr>
            <a:lvl2pPr marL="476239" indent="-237061">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7" name="Picture Placeholder 16">
            <a:extLst>
              <a:ext uri="{FF2B5EF4-FFF2-40B4-BE49-F238E27FC236}">
                <a16:creationId xmlns:a16="http://schemas.microsoft.com/office/drawing/2014/main" id="{DB841521-95C8-4421-A830-202A335A5004}"/>
              </a:ext>
            </a:extLst>
          </p:cNvPr>
          <p:cNvSpPr>
            <a:spLocks noGrp="1"/>
          </p:cNvSpPr>
          <p:nvPr>
            <p:ph type="pic" sz="quarter" idx="19"/>
          </p:nvPr>
        </p:nvSpPr>
        <p:spPr>
          <a:xfrm>
            <a:off x="6285926" y="1887255"/>
            <a:ext cx="5137980" cy="4130383"/>
          </a:xfrm>
          <a:prstGeom prst="rect">
            <a:avLst/>
          </a:prstGeom>
        </p:spPr>
        <p:txBody>
          <a:bodyPr lIns="0" tIns="0" rIns="0" bIns="0"/>
          <a:lstStyle/>
          <a:p>
            <a:r>
              <a:rPr lang="en-US"/>
              <a:t>Click icon to add picture</a:t>
            </a:r>
            <a:endParaRPr lang="nb-NO"/>
          </a:p>
        </p:txBody>
      </p:sp>
      <p:pic>
        <p:nvPicPr>
          <p:cNvPr id="8"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209" y="266471"/>
            <a:ext cx="1410545" cy="91821"/>
          </a:xfrm>
          <a:prstGeom prst="rect">
            <a:avLst/>
          </a:prstGeom>
        </p:spPr>
      </p:pic>
    </p:spTree>
    <p:extLst>
      <p:ext uri="{BB962C8B-B14F-4D97-AF65-F5344CB8AC3E}">
        <p14:creationId xmlns:p14="http://schemas.microsoft.com/office/powerpoint/2010/main" val="3965270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Venstrestilt bilde">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5230A4C1-3971-481E-8696-7BACB511007D}"/>
              </a:ext>
            </a:extLst>
          </p:cNvPr>
          <p:cNvSpPr/>
          <p:nvPr userDrawn="1"/>
        </p:nvSpPr>
        <p:spPr>
          <a:xfrm>
            <a:off x="0" y="1506688"/>
            <a:ext cx="12192000" cy="53513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a:xfrm>
            <a:off x="768097" y="556126"/>
            <a:ext cx="10563604" cy="944435"/>
          </a:xfrm>
        </p:spPr>
        <p:txBody>
          <a:bodyPr/>
          <a:lstStyle>
            <a:lvl1pPr>
              <a:defRPr>
                <a:solidFill>
                  <a:schemeClr val="accent1"/>
                </a:solidFill>
              </a:defRPr>
            </a:lvl1pPr>
          </a:lstStyle>
          <a:p>
            <a:r>
              <a:rPr lang="en-GB"/>
              <a:t>Click to add a title</a:t>
            </a:r>
          </a:p>
        </p:txBody>
      </p:sp>
      <p:sp>
        <p:nvSpPr>
          <p:cNvPr id="15" name="Text Placeholder 14">
            <a:extLst>
              <a:ext uri="{FF2B5EF4-FFF2-40B4-BE49-F238E27FC236}">
                <a16:creationId xmlns:a16="http://schemas.microsoft.com/office/drawing/2014/main" id="{F388CB29-C8AA-4985-A5B6-070583E3FA18}"/>
              </a:ext>
            </a:extLst>
          </p:cNvPr>
          <p:cNvSpPr>
            <a:spLocks noGrp="1"/>
          </p:cNvSpPr>
          <p:nvPr>
            <p:ph type="body" sz="quarter" idx="18"/>
          </p:nvPr>
        </p:nvSpPr>
        <p:spPr>
          <a:xfrm>
            <a:off x="6285926" y="1915941"/>
            <a:ext cx="5045775" cy="4101708"/>
          </a:xfrm>
        </p:spPr>
        <p:txBody>
          <a:bodyPr/>
          <a:lstStyle>
            <a:lvl1pPr>
              <a:defRPr>
                <a:solidFill>
                  <a:srgbClr val="575756"/>
                </a:solidFill>
              </a:defRPr>
            </a:lvl1pPr>
            <a:lvl2pPr marL="476239" indent="-237061">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7" name="Picture Placeholder 16">
            <a:extLst>
              <a:ext uri="{FF2B5EF4-FFF2-40B4-BE49-F238E27FC236}">
                <a16:creationId xmlns:a16="http://schemas.microsoft.com/office/drawing/2014/main" id="{DB841521-95C8-4421-A830-202A335A5004}"/>
              </a:ext>
            </a:extLst>
          </p:cNvPr>
          <p:cNvSpPr>
            <a:spLocks noGrp="1"/>
          </p:cNvSpPr>
          <p:nvPr>
            <p:ph type="pic" sz="quarter" idx="19"/>
          </p:nvPr>
        </p:nvSpPr>
        <p:spPr>
          <a:xfrm>
            <a:off x="768088" y="1915941"/>
            <a:ext cx="5137987" cy="4101708"/>
          </a:xfrm>
          <a:prstGeom prst="rect">
            <a:avLst/>
          </a:prstGeom>
        </p:spPr>
        <p:txBody>
          <a:bodyPr lIns="0" tIns="0" rIns="0" bIns="0"/>
          <a:lstStyle/>
          <a:p>
            <a:r>
              <a:rPr lang="en-US"/>
              <a:t>Click icon to add picture</a:t>
            </a:r>
            <a:endParaRPr lang="nb-NO"/>
          </a:p>
        </p:txBody>
      </p:sp>
      <p:pic>
        <p:nvPicPr>
          <p:cNvPr id="8" name="Bild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209" y="266471"/>
            <a:ext cx="1410545" cy="91821"/>
          </a:xfrm>
          <a:prstGeom prst="rect">
            <a:avLst/>
          </a:prstGeom>
        </p:spPr>
      </p:pic>
    </p:spTree>
    <p:extLst>
      <p:ext uri="{BB962C8B-B14F-4D97-AF65-F5344CB8AC3E}">
        <p14:creationId xmlns:p14="http://schemas.microsoft.com/office/powerpoint/2010/main" val="131356285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768098" y="549843"/>
            <a:ext cx="10662132" cy="976277"/>
          </a:xfrm>
        </p:spPr>
        <p:txBody>
          <a:bodyPr/>
          <a:lstStyle>
            <a:lvl1pPr>
              <a:defRPr/>
            </a:lvl1pPr>
          </a:lstStyle>
          <a:p>
            <a:r>
              <a:rPr lang="en-GB"/>
              <a:t>Click to add a title</a:t>
            </a:r>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768101" y="1703801"/>
            <a:ext cx="3336417" cy="2197883"/>
          </a:xfrm>
          <a:prstGeom prst="rect">
            <a:avLst/>
          </a:prstGeom>
        </p:spPr>
        <p:txBody>
          <a:bodyPr lIns="0" tIns="360000" rIns="0" bIns="0" anchor="t"/>
          <a:lstStyle>
            <a:lvl1pPr marL="0" indent="0" algn="ctr">
              <a:buNone/>
              <a:defRPr sz="1467"/>
            </a:lvl1pPr>
          </a:lstStyle>
          <a:p>
            <a:r>
              <a:rPr lang="en-GB"/>
              <a:t>Click the button to insert image</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4176525" y="1703801"/>
            <a:ext cx="2376297" cy="2197883"/>
          </a:xfrm>
          <a:prstGeom prst="rect">
            <a:avLst/>
          </a:prstGeom>
        </p:spPr>
        <p:txBody>
          <a:bodyPr lIns="0" tIns="360000" rIns="0" bIns="0" anchor="t"/>
          <a:lstStyle>
            <a:lvl1pPr marL="0" marR="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sz="1467"/>
            </a:lvl1pPr>
          </a:lstStyle>
          <a:p>
            <a:pPr marL="0" marR="0" lvl="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a:pPr>
            <a:r>
              <a:rPr lang="en-GB"/>
              <a:t>Click the button to insert image</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hasCustomPrompt="1"/>
          </p:nvPr>
        </p:nvSpPr>
        <p:spPr>
          <a:xfrm>
            <a:off x="9053933" y="1703801"/>
            <a:ext cx="2376297" cy="2197883"/>
          </a:xfrm>
          <a:prstGeom prst="rect">
            <a:avLst/>
          </a:prstGeom>
        </p:spPr>
        <p:txBody>
          <a:bodyPr lIns="0" tIns="360000" rIns="0" bIns="0" anchor="t"/>
          <a:lstStyle>
            <a:lvl1pPr marL="0" marR="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sz="1467"/>
            </a:lvl1pPr>
          </a:lstStyle>
          <a:p>
            <a:pPr marL="0" marR="0" lvl="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a:pPr>
            <a:r>
              <a:rPr lang="en-GB"/>
              <a:t>Click the button to insert image</a:t>
            </a:r>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hasCustomPrompt="1"/>
          </p:nvPr>
        </p:nvSpPr>
        <p:spPr>
          <a:xfrm>
            <a:off x="4176525" y="3964073"/>
            <a:ext cx="4815001" cy="2257673"/>
          </a:xfrm>
          <a:prstGeom prst="rect">
            <a:avLst/>
          </a:prstGeom>
        </p:spPr>
        <p:txBody>
          <a:bodyPr lIns="0" tIns="360000" rIns="0" bIns="0" anchor="t"/>
          <a:lstStyle>
            <a:lvl1pPr marL="0" marR="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sz="1467"/>
            </a:lvl1pPr>
          </a:lstStyle>
          <a:p>
            <a:pPr marL="0" marR="0" lvl="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a:pPr>
            <a:r>
              <a:rPr lang="en-GB"/>
              <a:t>Click the button to insert image</a:t>
            </a:r>
          </a:p>
        </p:txBody>
      </p:sp>
      <p:sp>
        <p:nvSpPr>
          <p:cNvPr id="15" name="Plassholder for bilde 7">
            <a:extLst>
              <a:ext uri="{FF2B5EF4-FFF2-40B4-BE49-F238E27FC236}">
                <a16:creationId xmlns:a16="http://schemas.microsoft.com/office/drawing/2014/main" id="{BE9E5DBC-1B8D-4A0A-BE15-FE75497EC9DB}"/>
              </a:ext>
            </a:extLst>
          </p:cNvPr>
          <p:cNvSpPr>
            <a:spLocks noGrp="1"/>
          </p:cNvSpPr>
          <p:nvPr>
            <p:ph type="pic" sz="quarter" idx="20" hasCustomPrompt="1"/>
          </p:nvPr>
        </p:nvSpPr>
        <p:spPr>
          <a:xfrm>
            <a:off x="768098" y="3964071"/>
            <a:ext cx="3336417" cy="2257675"/>
          </a:xfrm>
          <a:prstGeom prst="rect">
            <a:avLst/>
          </a:prstGeom>
        </p:spPr>
        <p:txBody>
          <a:bodyPr lIns="0" tIns="360000" rIns="0" bIns="0" anchor="t"/>
          <a:lstStyle>
            <a:lvl1pPr marL="0" indent="0" algn="ctr">
              <a:buNone/>
              <a:defRPr sz="1467"/>
            </a:lvl1pPr>
          </a:lstStyle>
          <a:p>
            <a:r>
              <a:rPr lang="en-GB"/>
              <a:t>Click the button to insert image</a:t>
            </a:r>
          </a:p>
        </p:txBody>
      </p:sp>
      <p:sp>
        <p:nvSpPr>
          <p:cNvPr id="16" name="Plassholder for bilde 7">
            <a:extLst>
              <a:ext uri="{FF2B5EF4-FFF2-40B4-BE49-F238E27FC236}">
                <a16:creationId xmlns:a16="http://schemas.microsoft.com/office/drawing/2014/main" id="{0DD46E06-C6D2-4C10-BCA4-5D9757C3326E}"/>
              </a:ext>
            </a:extLst>
          </p:cNvPr>
          <p:cNvSpPr>
            <a:spLocks noGrp="1"/>
          </p:cNvSpPr>
          <p:nvPr>
            <p:ph type="pic" sz="quarter" idx="21" hasCustomPrompt="1"/>
          </p:nvPr>
        </p:nvSpPr>
        <p:spPr>
          <a:xfrm>
            <a:off x="9053932" y="3964071"/>
            <a:ext cx="2376297" cy="2257675"/>
          </a:xfrm>
          <a:prstGeom prst="rect">
            <a:avLst/>
          </a:prstGeom>
        </p:spPr>
        <p:txBody>
          <a:bodyPr lIns="0" tIns="360000" rIns="0" bIns="0" anchor="t"/>
          <a:lstStyle>
            <a:lvl1pPr marL="0" marR="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sz="1467"/>
            </a:lvl1pPr>
          </a:lstStyle>
          <a:p>
            <a:pPr marL="0" marR="0" lvl="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a:pPr>
            <a:r>
              <a:rPr lang="en-GB"/>
              <a:t>Click the button to insert image</a:t>
            </a:r>
          </a:p>
        </p:txBody>
      </p:sp>
      <p:sp>
        <p:nvSpPr>
          <p:cNvPr id="17" name="Plassholder for bilde 7">
            <a:extLst>
              <a:ext uri="{FF2B5EF4-FFF2-40B4-BE49-F238E27FC236}">
                <a16:creationId xmlns:a16="http://schemas.microsoft.com/office/drawing/2014/main" id="{CD8D1D19-E2BC-466E-8814-43BE87BC130B}"/>
              </a:ext>
            </a:extLst>
          </p:cNvPr>
          <p:cNvSpPr>
            <a:spLocks noGrp="1"/>
          </p:cNvSpPr>
          <p:nvPr>
            <p:ph type="pic" sz="quarter" idx="22" hasCustomPrompt="1"/>
          </p:nvPr>
        </p:nvSpPr>
        <p:spPr>
          <a:xfrm>
            <a:off x="6615229" y="1703801"/>
            <a:ext cx="2376297" cy="2197883"/>
          </a:xfrm>
          <a:prstGeom prst="rect">
            <a:avLst/>
          </a:prstGeom>
        </p:spPr>
        <p:txBody>
          <a:bodyPr lIns="0" tIns="360000" rIns="0" bIns="0" anchor="t"/>
          <a:lstStyle>
            <a:lvl1pPr marL="0" marR="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sz="1467"/>
            </a:lvl1pPr>
          </a:lstStyle>
          <a:p>
            <a:pPr marL="0" marR="0" lvl="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a:pPr>
            <a:r>
              <a:rPr lang="en-GB"/>
              <a:t>Click the button to insert image</a:t>
            </a:r>
          </a:p>
        </p:txBody>
      </p:sp>
    </p:spTree>
    <p:extLst>
      <p:ext uri="{BB962C8B-B14F-4D97-AF65-F5344CB8AC3E}">
        <p14:creationId xmlns:p14="http://schemas.microsoft.com/office/powerpoint/2010/main" val="280433958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rkelbilder">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5230A4C1-3971-481E-8696-7BACB511007D}"/>
              </a:ext>
            </a:extLst>
          </p:cNvPr>
          <p:cNvSpPr/>
          <p:nvPr userDrawn="1"/>
        </p:nvSpPr>
        <p:spPr>
          <a:xfrm>
            <a:off x="0" y="1526120"/>
            <a:ext cx="12192000" cy="533188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tel 1"/>
          <p:cNvSpPr>
            <a:spLocks noGrp="1"/>
          </p:cNvSpPr>
          <p:nvPr>
            <p:ph type="title" hasCustomPrompt="1"/>
          </p:nvPr>
        </p:nvSpPr>
        <p:spPr>
          <a:xfrm>
            <a:off x="768098" y="549843"/>
            <a:ext cx="10662132" cy="976277"/>
          </a:xfrm>
        </p:spPr>
        <p:txBody>
          <a:bodyPr/>
          <a:lstStyle>
            <a:lvl1pPr>
              <a:defRPr/>
            </a:lvl1pPr>
          </a:lstStyle>
          <a:p>
            <a:r>
              <a:rPr lang="en-GB"/>
              <a:t>Click to add a title</a:t>
            </a:r>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768098" y="2480951"/>
            <a:ext cx="2326241" cy="2336460"/>
          </a:xfrm>
          <a:prstGeom prst="ellipse">
            <a:avLst/>
          </a:prstGeom>
        </p:spPr>
        <p:txBody>
          <a:bodyPr lIns="0" tIns="360000" rIns="0" bIns="0" anchor="t"/>
          <a:lstStyle>
            <a:lvl1pPr marL="0" indent="0" algn="ctr">
              <a:buNone/>
              <a:defRPr sz="1467"/>
            </a:lvl1pPr>
          </a:lstStyle>
          <a:p>
            <a:r>
              <a:rPr lang="en-GB"/>
              <a:t>Click the button to insert image</a:t>
            </a:r>
          </a:p>
        </p:txBody>
      </p:sp>
      <p:sp>
        <p:nvSpPr>
          <p:cNvPr id="11" name="Plassholder for bilde 7">
            <a:extLst>
              <a:ext uri="{FF2B5EF4-FFF2-40B4-BE49-F238E27FC236}">
                <a16:creationId xmlns:a16="http://schemas.microsoft.com/office/drawing/2014/main" id="{BE9E5DBC-1B8D-4A0A-BE15-FE75497EC9DB}"/>
              </a:ext>
            </a:extLst>
          </p:cNvPr>
          <p:cNvSpPr>
            <a:spLocks noGrp="1"/>
          </p:cNvSpPr>
          <p:nvPr>
            <p:ph type="pic" sz="quarter" idx="14" hasCustomPrompt="1"/>
          </p:nvPr>
        </p:nvSpPr>
        <p:spPr>
          <a:xfrm>
            <a:off x="3521334" y="2480951"/>
            <a:ext cx="2326241" cy="2336460"/>
          </a:xfrm>
          <a:prstGeom prst="ellipse">
            <a:avLst/>
          </a:prstGeom>
        </p:spPr>
        <p:txBody>
          <a:bodyPr lIns="0" tIns="360000" rIns="0" bIns="0" anchor="t"/>
          <a:lstStyle>
            <a:lvl1pPr marL="0" indent="0" algn="ctr">
              <a:buNone/>
              <a:defRPr sz="1467"/>
            </a:lvl1pPr>
          </a:lstStyle>
          <a:p>
            <a:r>
              <a:rPr lang="en-GB"/>
              <a:t>Click the button to insert image</a:t>
            </a:r>
          </a:p>
        </p:txBody>
      </p:sp>
      <p:sp>
        <p:nvSpPr>
          <p:cNvPr id="14" name="Plassholder for bilde 7">
            <a:extLst>
              <a:ext uri="{FF2B5EF4-FFF2-40B4-BE49-F238E27FC236}">
                <a16:creationId xmlns:a16="http://schemas.microsoft.com/office/drawing/2014/main" id="{BE9E5DBC-1B8D-4A0A-BE15-FE75497EC9DB}"/>
              </a:ext>
            </a:extLst>
          </p:cNvPr>
          <p:cNvSpPr>
            <a:spLocks noGrp="1"/>
          </p:cNvSpPr>
          <p:nvPr>
            <p:ph type="pic" sz="quarter" idx="15" hasCustomPrompt="1"/>
          </p:nvPr>
        </p:nvSpPr>
        <p:spPr>
          <a:xfrm>
            <a:off x="6350753" y="2480951"/>
            <a:ext cx="2326241" cy="2336460"/>
          </a:xfrm>
          <a:prstGeom prst="ellipse">
            <a:avLst/>
          </a:prstGeom>
        </p:spPr>
        <p:txBody>
          <a:bodyPr lIns="0" tIns="360000" rIns="0" bIns="0" anchor="t"/>
          <a:lstStyle>
            <a:lvl1pPr marL="0" indent="0" algn="ctr">
              <a:buNone/>
              <a:defRPr sz="1467"/>
            </a:lvl1pPr>
          </a:lstStyle>
          <a:p>
            <a:r>
              <a:rPr lang="en-GB"/>
              <a:t>Click the button to insert image</a:t>
            </a:r>
          </a:p>
        </p:txBody>
      </p:sp>
      <p:sp>
        <p:nvSpPr>
          <p:cNvPr id="18" name="Plassholder for bilde 7">
            <a:extLst>
              <a:ext uri="{FF2B5EF4-FFF2-40B4-BE49-F238E27FC236}">
                <a16:creationId xmlns:a16="http://schemas.microsoft.com/office/drawing/2014/main" id="{BE9E5DBC-1B8D-4A0A-BE15-FE75497EC9DB}"/>
              </a:ext>
            </a:extLst>
          </p:cNvPr>
          <p:cNvSpPr>
            <a:spLocks noGrp="1"/>
          </p:cNvSpPr>
          <p:nvPr>
            <p:ph type="pic" sz="quarter" idx="16" hasCustomPrompt="1"/>
          </p:nvPr>
        </p:nvSpPr>
        <p:spPr>
          <a:xfrm>
            <a:off x="9103989" y="2480951"/>
            <a:ext cx="2326241" cy="2336460"/>
          </a:xfrm>
          <a:prstGeom prst="ellipse">
            <a:avLst/>
          </a:prstGeom>
        </p:spPr>
        <p:txBody>
          <a:bodyPr lIns="0" tIns="360000" rIns="0" bIns="0" anchor="t"/>
          <a:lstStyle>
            <a:lvl1pPr marL="0" indent="0" algn="ctr">
              <a:buNone/>
              <a:defRPr sz="1467"/>
            </a:lvl1pPr>
          </a:lstStyle>
          <a:p>
            <a:r>
              <a:rPr lang="en-GB"/>
              <a:t>Click the button to insert image</a:t>
            </a:r>
          </a:p>
        </p:txBody>
      </p:sp>
    </p:spTree>
    <p:extLst>
      <p:ext uri="{BB962C8B-B14F-4D97-AF65-F5344CB8AC3E}">
        <p14:creationId xmlns:p14="http://schemas.microsoft.com/office/powerpoint/2010/main" val="18319562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t bilde">
    <p:spTree>
      <p:nvGrpSpPr>
        <p:cNvPr id="1" name=""/>
        <p:cNvGrpSpPr/>
        <p:nvPr/>
      </p:nvGrpSpPr>
      <p:grpSpPr>
        <a:xfrm>
          <a:off x="0" y="0"/>
          <a:ext cx="0" cy="0"/>
          <a:chOff x="0" y="0"/>
          <a:chExt cx="0" cy="0"/>
        </a:xfrm>
      </p:grpSpPr>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768098" y="1513023"/>
            <a:ext cx="10662132" cy="4792840"/>
          </a:xfrm>
          <a:prstGeom prst="rect">
            <a:avLst/>
          </a:prstGeom>
        </p:spPr>
        <p:txBody>
          <a:bodyPr lIns="0" tIns="360000" rIns="0" bIns="0" anchor="t"/>
          <a:lstStyle>
            <a:lvl1pPr marL="0" marR="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sz="1467"/>
            </a:lvl1pPr>
          </a:lstStyle>
          <a:p>
            <a:pPr marL="0" marR="0" lvl="0" indent="0" algn="ctr" defTabSz="914377" rtl="0" eaLnBrk="1" fontAlgn="auto" latinLnBrk="0" hangingPunct="1">
              <a:lnSpc>
                <a:spcPct val="100000"/>
              </a:lnSpc>
              <a:spcBef>
                <a:spcPts val="1000"/>
              </a:spcBef>
              <a:spcAft>
                <a:spcPts val="0"/>
              </a:spcAft>
              <a:buClr>
                <a:schemeClr val="accent1"/>
              </a:buClr>
              <a:buSzTx/>
              <a:buFont typeface="Verdana" panose="020B0604030504040204" pitchFamily="34" charset="0"/>
              <a:buNone/>
              <a:tabLst/>
              <a:defRPr/>
            </a:pPr>
            <a:r>
              <a:rPr lang="en-GB"/>
              <a:t>Click the button to insert image</a:t>
            </a:r>
          </a:p>
        </p:txBody>
      </p:sp>
      <p:sp>
        <p:nvSpPr>
          <p:cNvPr id="2" name="Tittel 1"/>
          <p:cNvSpPr>
            <a:spLocks noGrp="1"/>
          </p:cNvSpPr>
          <p:nvPr>
            <p:ph type="title" hasCustomPrompt="1"/>
          </p:nvPr>
        </p:nvSpPr>
        <p:spPr>
          <a:xfrm>
            <a:off x="768098" y="549843"/>
            <a:ext cx="10662132" cy="963180"/>
          </a:xfrm>
        </p:spPr>
        <p:txBody>
          <a:bodyPr/>
          <a:lstStyle>
            <a:lvl1pPr>
              <a:defRPr/>
            </a:lvl1pPr>
          </a:lstStyle>
          <a:p>
            <a:r>
              <a:rPr lang="en-GB"/>
              <a:t>Click to add a title</a:t>
            </a:r>
          </a:p>
        </p:txBody>
      </p:sp>
    </p:spTree>
    <p:extLst>
      <p:ext uri="{BB962C8B-B14F-4D97-AF65-F5344CB8AC3E}">
        <p14:creationId xmlns:p14="http://schemas.microsoft.com/office/powerpoint/2010/main" val="178357577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5230A4C1-3971-481E-8696-7BACB511007D}"/>
              </a:ext>
            </a:extLst>
          </p:cNvPr>
          <p:cNvSpPr/>
          <p:nvPr userDrawn="1"/>
        </p:nvSpPr>
        <p:spPr>
          <a:xfrm>
            <a:off x="0" y="1526120"/>
            <a:ext cx="12192000" cy="533188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tel 1"/>
          <p:cNvSpPr>
            <a:spLocks noGrp="1"/>
          </p:cNvSpPr>
          <p:nvPr>
            <p:ph type="title" hasCustomPrompt="1"/>
          </p:nvPr>
        </p:nvSpPr>
        <p:spPr>
          <a:xfrm>
            <a:off x="768098" y="543463"/>
            <a:ext cx="10563604" cy="975281"/>
          </a:xfrm>
        </p:spPr>
        <p:txBody>
          <a:bodyPr/>
          <a:lstStyle>
            <a:lvl1pPr>
              <a:defRPr>
                <a:solidFill>
                  <a:schemeClr val="accent1"/>
                </a:solidFill>
              </a:defRPr>
            </a:lvl1pPr>
          </a:lstStyle>
          <a:p>
            <a:r>
              <a:rPr lang="en-GB"/>
              <a:t>Click to add a title</a:t>
            </a:r>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hasCustomPrompt="1"/>
          </p:nvPr>
        </p:nvSpPr>
        <p:spPr>
          <a:xfrm>
            <a:off x="1728216" y="2207595"/>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600" b="1">
                <a:solidFill>
                  <a:schemeClr val="accent1"/>
                </a:solidFill>
              </a:defRPr>
            </a:lvl1pPr>
            <a:lvl2pPr marL="0" indent="0" algn="ctr">
              <a:buFont typeface="Arial" panose="020B0604020202020204" pitchFamily="34" charset="0"/>
              <a:buChar char="​"/>
              <a:defRPr sz="1333"/>
            </a:lvl2pPr>
          </a:lstStyle>
          <a:p>
            <a:pPr lvl="0"/>
            <a:r>
              <a:rPr lang="en-GB"/>
              <a:t>Click to add text</a:t>
            </a:r>
          </a:p>
          <a:p>
            <a:pPr lvl="1"/>
            <a:r>
              <a:rPr lang="en-GB"/>
              <a:t>Andre </a:t>
            </a:r>
            <a:r>
              <a:rPr lang="en-GB" err="1"/>
              <a:t>nivå</a:t>
            </a:r>
            <a:endParaRPr lang="en-GB"/>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hasCustomPrompt="1"/>
          </p:nvPr>
        </p:nvSpPr>
        <p:spPr>
          <a:xfrm>
            <a:off x="4824000" y="2207595"/>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600" b="1">
                <a:solidFill>
                  <a:schemeClr val="accent1"/>
                </a:solidFill>
              </a:defRPr>
            </a:lvl1pPr>
            <a:lvl2pPr marL="0" indent="0" algn="ctr">
              <a:buFont typeface="Arial" panose="020B0604020202020204" pitchFamily="34" charset="0"/>
              <a:buChar char="​"/>
              <a:defRPr sz="1333"/>
            </a:lvl2pPr>
          </a:lstStyle>
          <a:p>
            <a:pPr lvl="0"/>
            <a:r>
              <a:rPr lang="en-GB"/>
              <a:t>Click to add text</a:t>
            </a:r>
          </a:p>
          <a:p>
            <a:pPr lvl="1"/>
            <a:r>
              <a:rPr lang="en-GB"/>
              <a:t>Andre </a:t>
            </a:r>
            <a:r>
              <a:rPr lang="en-GB" err="1"/>
              <a:t>nivå</a:t>
            </a:r>
            <a:endParaRPr lang="en-GB"/>
          </a:p>
        </p:txBody>
      </p:sp>
      <p:sp>
        <p:nvSpPr>
          <p:cNvPr id="12"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5" hasCustomPrompt="1"/>
          </p:nvPr>
        </p:nvSpPr>
        <p:spPr>
          <a:xfrm>
            <a:off x="7919784" y="2207595"/>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600" b="1">
                <a:solidFill>
                  <a:schemeClr val="accent1"/>
                </a:solidFill>
              </a:defRPr>
            </a:lvl1pPr>
            <a:lvl2pPr marL="0" indent="0" algn="ctr">
              <a:buFont typeface="Arial" panose="020B0604020202020204" pitchFamily="34" charset="0"/>
              <a:buChar char="​"/>
              <a:defRPr sz="1333"/>
            </a:lvl2pPr>
          </a:lstStyle>
          <a:p>
            <a:pPr lvl="0"/>
            <a:r>
              <a:rPr lang="en-GB"/>
              <a:t>Click to add text</a:t>
            </a:r>
          </a:p>
          <a:p>
            <a:pPr lvl="1"/>
            <a:r>
              <a:rPr lang="en-GB"/>
              <a:t>Andre </a:t>
            </a:r>
            <a:r>
              <a:rPr lang="en-GB" err="1"/>
              <a:t>nivå</a:t>
            </a:r>
            <a:endParaRPr lang="en-GB"/>
          </a:p>
        </p:txBody>
      </p:sp>
    </p:spTree>
    <p:extLst>
      <p:ext uri="{BB962C8B-B14F-4D97-AF65-F5344CB8AC3E}">
        <p14:creationId xmlns:p14="http://schemas.microsoft.com/office/powerpoint/2010/main" val="36813213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teltekst"/>
          <p:cNvSpPr txBox="1">
            <a:spLocks noGrp="1"/>
          </p:cNvSpPr>
          <p:nvPr>
            <p:ph type="title"/>
          </p:nvPr>
        </p:nvSpPr>
        <p:spPr>
          <a:xfrm>
            <a:off x="2389720" y="4800600"/>
            <a:ext cx="7315201" cy="566739"/>
          </a:xfrm>
          <a:prstGeom prst="rect">
            <a:avLst/>
          </a:prstGeom>
        </p:spPr>
        <p:txBody>
          <a:bodyPr anchor="b"/>
          <a:lstStyle>
            <a:lvl1pPr>
              <a:defRPr sz="2000"/>
            </a:lvl1pPr>
          </a:lstStyle>
          <a:p>
            <a:r>
              <a:t>Titteltekst</a:t>
            </a:r>
          </a:p>
        </p:txBody>
      </p:sp>
      <p:sp>
        <p:nvSpPr>
          <p:cNvPr id="83" name="Picture Placeholder 2"/>
          <p:cNvSpPr>
            <a:spLocks noGrp="1"/>
          </p:cNvSpPr>
          <p:nvPr>
            <p:ph type="pic" sz="half" idx="13"/>
          </p:nvPr>
        </p:nvSpPr>
        <p:spPr>
          <a:xfrm>
            <a:off x="2389720" y="612775"/>
            <a:ext cx="7315201" cy="4114800"/>
          </a:xfrm>
          <a:prstGeom prst="rect">
            <a:avLst/>
          </a:prstGeom>
        </p:spPr>
        <p:txBody>
          <a:bodyPr lIns="91439" rIns="91439"/>
          <a:lstStyle/>
          <a:p>
            <a:endParaRPr/>
          </a:p>
        </p:txBody>
      </p:sp>
      <p:sp>
        <p:nvSpPr>
          <p:cNvPr id="84" name="Brødtekst nivå én…"/>
          <p:cNvSpPr txBox="1">
            <a:spLocks noGrp="1"/>
          </p:cNvSpPr>
          <p:nvPr>
            <p:ph type="body" sz="quarter" idx="1"/>
          </p:nvPr>
        </p:nvSpPr>
        <p:spPr>
          <a:xfrm>
            <a:off x="2389720" y="5367338"/>
            <a:ext cx="7315201" cy="804863"/>
          </a:xfrm>
          <a:prstGeom prst="rect">
            <a:avLst/>
          </a:prstGeom>
        </p:spPr>
        <p:txBody>
          <a:bodyPr>
            <a:normAutofit/>
          </a:bodyPr>
          <a:lstStyle>
            <a:lvl1pPr marL="0" indent="0">
              <a:spcBef>
                <a:spcPts val="300"/>
              </a:spcBef>
              <a:buSzTx/>
              <a:buNone/>
              <a:defRPr sz="1400"/>
            </a:lvl1pPr>
            <a:lvl2pPr marL="0" indent="457189">
              <a:spcBef>
                <a:spcPts val="300"/>
              </a:spcBef>
              <a:buSzTx/>
              <a:buNone/>
              <a:defRPr sz="1400"/>
            </a:lvl2pPr>
            <a:lvl3pPr marL="0" indent="914377">
              <a:spcBef>
                <a:spcPts val="300"/>
              </a:spcBef>
              <a:buSzTx/>
              <a:buNone/>
              <a:defRPr sz="1400"/>
            </a:lvl3pPr>
            <a:lvl4pPr marL="0" indent="1371566">
              <a:spcBef>
                <a:spcPts val="300"/>
              </a:spcBef>
              <a:buSzTx/>
              <a:buNone/>
              <a:defRPr sz="1400"/>
            </a:lvl4pPr>
            <a:lvl5pPr marL="0" indent="1828754">
              <a:spcBef>
                <a:spcPts val="300"/>
              </a:spcBef>
              <a:buSzTx/>
              <a:buNone/>
              <a:defRPr sz="14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8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0039276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teltekst"/>
          <p:cNvSpPr txBox="1">
            <a:spLocks noGrp="1"/>
          </p:cNvSpPr>
          <p:nvPr>
            <p:ph type="title"/>
          </p:nvPr>
        </p:nvSpPr>
        <p:spPr>
          <a:prstGeom prst="rect">
            <a:avLst/>
          </a:prstGeom>
        </p:spPr>
        <p:txBody>
          <a:bodyPr/>
          <a:lstStyle/>
          <a:p>
            <a:r>
              <a:t>Titteltekst</a:t>
            </a:r>
          </a:p>
        </p:txBody>
      </p:sp>
      <p:sp>
        <p:nvSpPr>
          <p:cNvPr id="39" name="Brødtekst nivå én…"/>
          <p:cNvSpPr txBox="1">
            <a:spLocks noGrp="1"/>
          </p:cNvSpPr>
          <p:nvPr>
            <p:ph type="body" sz="half" idx="1"/>
          </p:nvPr>
        </p:nvSpPr>
        <p:spPr>
          <a:xfrm>
            <a:off x="1320800" y="1981200"/>
            <a:ext cx="5029200" cy="4114800"/>
          </a:xfrm>
          <a:prstGeom prst="rect">
            <a:avLst/>
          </a:prstGeom>
        </p:spPr>
        <p:txBody>
          <a:bodyPr>
            <a:normAutofit/>
          </a:bodyPr>
          <a:lstStyle>
            <a:lvl5pPr marL="2184345" indent="-355591"/>
          </a:lstStyle>
          <a:p>
            <a:r>
              <a:t>Brødtekst nivå én</a:t>
            </a:r>
          </a:p>
          <a:p>
            <a:pPr lvl="1"/>
            <a:r>
              <a:t>Brødtekst nivå to</a:t>
            </a:r>
          </a:p>
          <a:p>
            <a:pPr lvl="2"/>
            <a:r>
              <a:t>Brødtekst nivå tre</a:t>
            </a:r>
          </a:p>
          <a:p>
            <a:pPr lvl="3"/>
            <a:r>
              <a:t>Brødtekst nivå fire</a:t>
            </a:r>
          </a:p>
          <a:p>
            <a:pPr lvl="4"/>
            <a:r>
              <a:t>Brødtekst nivå fem</a:t>
            </a:r>
          </a:p>
        </p:txBody>
      </p:sp>
      <p:sp>
        <p:nvSpPr>
          <p:cNvPr id="40"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4233155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515A80-DF87-40AE-B2BD-E265003EBD87}"/>
              </a:ext>
            </a:extLst>
          </p:cNvPr>
          <p:cNvSpPr/>
          <p:nvPr userDrawn="1"/>
        </p:nvSpPr>
        <p:spPr>
          <a:xfrm>
            <a:off x="205411" y="200028"/>
            <a:ext cx="11926956" cy="6632713"/>
          </a:xfrm>
          <a:prstGeom prst="rect">
            <a:avLst/>
          </a:prstGeom>
          <a:noFill/>
          <a:ln w="508000">
            <a:solidFill>
              <a:srgbClr val="9F87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pic>
        <p:nvPicPr>
          <p:cNvPr id="7" name="Picture 6" descr="A screenshot of a cell phone&#10;&#10;Description generated with very high confidence">
            <a:extLst>
              <a:ext uri="{FF2B5EF4-FFF2-40B4-BE49-F238E27FC236}">
                <a16:creationId xmlns:a16="http://schemas.microsoft.com/office/drawing/2014/main" id="{FCBB2025-12CD-4246-B133-EEBA3C3EE1B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576" t="13750" b="22222"/>
          <a:stretch/>
        </p:blipFill>
        <p:spPr>
          <a:xfrm>
            <a:off x="658367" y="927639"/>
            <a:ext cx="10875271" cy="5002725"/>
          </a:xfrm>
          <a:prstGeom prst="rect">
            <a:avLst/>
          </a:prstGeom>
        </p:spPr>
      </p:pic>
    </p:spTree>
    <p:extLst>
      <p:ext uri="{BB962C8B-B14F-4D97-AF65-F5344CB8AC3E}">
        <p14:creationId xmlns:p14="http://schemas.microsoft.com/office/powerpoint/2010/main" val="3827282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7940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nb-NO"/>
          </a:p>
        </p:txBody>
      </p:sp>
      <p:sp>
        <p:nvSpPr>
          <p:cNvPr id="3" name="Subtitle 2"/>
          <p:cNvSpPr>
            <a:spLocks noGrp="1"/>
          </p:cNvSpPr>
          <p:nvPr>
            <p:ph type="subTitle" idx="1"/>
          </p:nvPr>
        </p:nvSpPr>
        <p:spPr>
          <a:xfrm>
            <a:off x="1524000" y="3602037"/>
            <a:ext cx="9144000" cy="1655763"/>
          </a:xfrm>
        </p:spPr>
        <p:txBody>
          <a:bodyPr/>
          <a:lstStyle>
            <a:lvl1pPr marL="0" indent="0" algn="ctr">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6506351C-2F86-4160-A4BD-5627CDCC8B91}" type="datetimeFigureOut">
              <a:rPr lang="nb-NO" smtClean="0"/>
              <a:t>26.04.2022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a:xfrm>
            <a:off x="8364424" y="6217853"/>
            <a:ext cx="373176" cy="276999"/>
          </a:xfrm>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4281590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a:t>Click to edit Master title style</a:t>
            </a:r>
            <a:endParaRPr lang="nb-NO"/>
          </a:p>
        </p:txBody>
      </p:sp>
      <p:sp>
        <p:nvSpPr>
          <p:cNvPr id="3" name="Content Placeholder 2"/>
          <p:cNvSpPr>
            <a:spLocks noGrp="1"/>
          </p:cNvSpPr>
          <p:nvPr>
            <p:ph idx="1"/>
          </p:nvPr>
        </p:nvSpPr>
        <p:spPr/>
        <p:txBody>
          <a:bodyPr/>
          <a:lstStyle>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2702278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320800" y="1981200"/>
            <a:ext cx="5029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553200" y="1981200"/>
            <a:ext cx="5029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3104967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6506351C-2F86-4160-A4BD-5627CDCC8B91}" type="datetimeFigureOut">
              <a:rPr lang="nb-NO" smtClean="0"/>
              <a:t>26.04.2022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15904521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a:t>Click to edit Master title style</a:t>
            </a:r>
            <a:endParaRPr lang="nb-NO"/>
          </a:p>
        </p:txBody>
      </p:sp>
      <p:sp>
        <p:nvSpPr>
          <p:cNvPr id="3" name="Content Placeholder 2"/>
          <p:cNvSpPr>
            <a:spLocks noGrp="1"/>
          </p:cNvSpPr>
          <p:nvPr>
            <p:ph idx="1"/>
          </p:nvPr>
        </p:nvSpPr>
        <p:spPr/>
        <p:txBody>
          <a:bodyPr/>
          <a:lstStyle>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721257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506351C-2F86-4160-A4BD-5627CDCC8B91}" type="datetimeFigureOut">
              <a:rPr lang="nb-NO" smtClean="0"/>
              <a:t>26.04.2022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13111931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6506351C-2F86-4160-A4BD-5627CDCC8B91}" type="datetimeFigureOut">
              <a:rPr lang="nb-NO" smtClean="0"/>
              <a:t>26.04.2022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14771389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6506351C-2F86-4160-A4BD-5627CDCC8B91}" type="datetimeFigureOut">
              <a:rPr lang="nb-NO" smtClean="0"/>
              <a:t>26.04.2022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4068099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6506351C-2F86-4160-A4BD-5627CDCC8B91}" type="datetimeFigureOut">
              <a:rPr lang="nb-NO" smtClean="0"/>
              <a:t>26.04.2022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18345913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06351C-2F86-4160-A4BD-5627CDCC8B91}" type="datetimeFigureOut">
              <a:rPr lang="nb-NO" smtClean="0"/>
              <a:t>26.04.2022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3244091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506351C-2F86-4160-A4BD-5627CDCC8B91}" type="datetimeFigureOut">
              <a:rPr lang="nb-NO" smtClean="0"/>
              <a:t>26.04.2022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3731896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506351C-2F86-4160-A4BD-5627CDCC8B91}" type="datetimeFigureOut">
              <a:rPr lang="nb-NO" smtClean="0"/>
              <a:t>26.04.2022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23242976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6506351C-2F86-4160-A4BD-5627CDCC8B91}" type="datetimeFigureOut">
              <a:rPr lang="nb-NO" smtClean="0"/>
              <a:t>26.04.2022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11607746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6506351C-2F86-4160-A4BD-5627CDCC8B91}" type="datetimeFigureOut">
              <a:rPr lang="nb-NO" smtClean="0"/>
              <a:t>26.04.2022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3356410-C24A-4E19-A967-6FE327E692B4}" type="slidenum">
              <a:rPr lang="nb-NO" smtClean="0"/>
              <a:t>‹#›</a:t>
            </a:fld>
            <a:endParaRPr lang="nb-NO"/>
          </a:p>
        </p:txBody>
      </p:sp>
    </p:spTree>
    <p:extLst>
      <p:ext uri="{BB962C8B-B14F-4D97-AF65-F5344CB8AC3E}">
        <p14:creationId xmlns:p14="http://schemas.microsoft.com/office/powerpoint/2010/main" val="30786921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2" name="Tittelteks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Titteltekst</a:t>
            </a:r>
          </a:p>
        </p:txBody>
      </p:sp>
      <p:sp>
        <p:nvSpPr>
          <p:cNvPr id="13" name="Brødtekst nivå én…"/>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4"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28863111"/>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1" name="Titteltekst"/>
          <p:cNvSpPr txBox="1">
            <a:spLocks noGrp="1"/>
          </p:cNvSpPr>
          <p:nvPr>
            <p:ph type="title"/>
          </p:nvPr>
        </p:nvSpPr>
        <p:spPr>
          <a:prstGeom prst="rect">
            <a:avLst/>
          </a:prstGeom>
        </p:spPr>
        <p:txBody>
          <a:bodyPr/>
          <a:lstStyle/>
          <a:p>
            <a:r>
              <a:t>Titteltekst</a:t>
            </a:r>
          </a:p>
        </p:txBody>
      </p:sp>
      <p:sp>
        <p:nvSpPr>
          <p:cNvPr id="22" name="Brødtekst nivå én…"/>
          <p:cNvSpPr txBox="1">
            <a:spLocks noGrp="1"/>
          </p:cNvSpPr>
          <p:nvPr>
            <p:ph type="body" idx="1"/>
          </p:nvPr>
        </p:nvSpPr>
        <p:spPr>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2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88685683"/>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0" name="Titteltekst"/>
          <p:cNvSpPr txBox="1">
            <a:spLocks noGrp="1"/>
          </p:cNvSpPr>
          <p:nvPr>
            <p:ph type="title"/>
          </p:nvPr>
        </p:nvSpPr>
        <p:spPr>
          <a:xfrm>
            <a:off x="831850" y="1709738"/>
            <a:ext cx="10515600" cy="2852737"/>
          </a:xfrm>
          <a:prstGeom prst="rect">
            <a:avLst/>
          </a:prstGeom>
        </p:spPr>
        <p:txBody>
          <a:bodyPr anchor="b"/>
          <a:lstStyle>
            <a:lvl1pPr>
              <a:defRPr sz="6000"/>
            </a:lvl1pPr>
          </a:lstStyle>
          <a:p>
            <a:r>
              <a:t>Titteltekst</a:t>
            </a:r>
          </a:p>
        </p:txBody>
      </p:sp>
      <p:sp>
        <p:nvSpPr>
          <p:cNvPr id="31" name="Brødtekst nivå én…"/>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2"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4953612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9" name="Titteltekst"/>
          <p:cNvSpPr txBox="1">
            <a:spLocks noGrp="1"/>
          </p:cNvSpPr>
          <p:nvPr>
            <p:ph type="title"/>
          </p:nvPr>
        </p:nvSpPr>
        <p:spPr>
          <a:prstGeom prst="rect">
            <a:avLst/>
          </a:prstGeom>
        </p:spPr>
        <p:txBody>
          <a:bodyPr/>
          <a:lstStyle>
            <a:lvl1pPr>
              <a:defRPr sz="4400"/>
            </a:lvl1pPr>
          </a:lstStyle>
          <a:p>
            <a:r>
              <a:t>Titteltekst</a:t>
            </a:r>
          </a:p>
        </p:txBody>
      </p:sp>
      <p:sp>
        <p:nvSpPr>
          <p:cNvPr id="40" name="Brødtekst nivå én…"/>
          <p:cNvSpPr txBox="1">
            <a:spLocks noGrp="1"/>
          </p:cNvSpPr>
          <p:nvPr>
            <p:ph type="body" sz="half" idx="1"/>
          </p:nvPr>
        </p:nvSpPr>
        <p:spPr>
          <a:xfrm>
            <a:off x="838200" y="1825625"/>
            <a:ext cx="5181600" cy="4351338"/>
          </a:xfrm>
          <a:prstGeom prst="rect">
            <a:avLst/>
          </a:prstGeom>
        </p:spPr>
        <p:txBody>
          <a:bodyPr/>
          <a:lstStyle/>
          <a:p>
            <a:r>
              <a:t>Brødtekst nivå én</a:t>
            </a:r>
          </a:p>
          <a:p>
            <a:pPr lvl="1"/>
            <a:r>
              <a:t>Brødtekst nivå to</a:t>
            </a:r>
          </a:p>
          <a:p>
            <a:pPr lvl="2"/>
            <a:r>
              <a:t>Brødtekst nivå tre</a:t>
            </a:r>
          </a:p>
          <a:p>
            <a:pPr lvl="3"/>
            <a:r>
              <a:t>Brødtekst nivå fire</a:t>
            </a:r>
          </a:p>
          <a:p>
            <a:pPr lvl="4"/>
            <a:r>
              <a:t>Brødtekst nivå fem</a:t>
            </a:r>
          </a:p>
        </p:txBody>
      </p:sp>
      <p:sp>
        <p:nvSpPr>
          <p:cNvPr id="41"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8710965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48"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49" name="Titteltekst"/>
          <p:cNvSpPr txBox="1">
            <a:spLocks noGrp="1"/>
          </p:cNvSpPr>
          <p:nvPr>
            <p:ph type="title"/>
          </p:nvPr>
        </p:nvSpPr>
        <p:spPr>
          <a:xfrm>
            <a:off x="839787" y="365125"/>
            <a:ext cx="10515601" cy="1325563"/>
          </a:xfrm>
          <a:prstGeom prst="rect">
            <a:avLst/>
          </a:prstGeom>
        </p:spPr>
        <p:txBody>
          <a:bodyPr/>
          <a:lstStyle>
            <a:lvl1pPr>
              <a:defRPr sz="4400"/>
            </a:lvl1pPr>
          </a:lstStyle>
          <a:p>
            <a:r>
              <a:t>Titteltekst</a:t>
            </a:r>
          </a:p>
        </p:txBody>
      </p:sp>
      <p:sp>
        <p:nvSpPr>
          <p:cNvPr id="50" name="Brødtekst nivå én…"/>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Brødtekst nivå én</a:t>
            </a:r>
          </a:p>
          <a:p>
            <a:pPr lvl="1"/>
            <a:r>
              <a:t>Brødtekst nivå to</a:t>
            </a:r>
          </a:p>
          <a:p>
            <a:pPr lvl="2"/>
            <a:r>
              <a:t>Brødtekst nivå tre</a:t>
            </a:r>
          </a:p>
          <a:p>
            <a:pPr lvl="3"/>
            <a:r>
              <a:t>Brødtekst nivå fire</a:t>
            </a:r>
          </a:p>
          <a:p>
            <a:pPr lvl="4"/>
            <a:r>
              <a:t>Brødtekst nivå fem</a:t>
            </a:r>
          </a:p>
        </p:txBody>
      </p:sp>
      <p:sp>
        <p:nvSpPr>
          <p:cNvPr id="51"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2"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6250426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9" name="Titteltekst"/>
          <p:cNvSpPr txBox="1">
            <a:spLocks noGrp="1"/>
          </p:cNvSpPr>
          <p:nvPr>
            <p:ph type="title"/>
          </p:nvPr>
        </p:nvSpPr>
        <p:spPr>
          <a:prstGeom prst="rect">
            <a:avLst/>
          </a:prstGeom>
        </p:spPr>
        <p:txBody>
          <a:bodyPr/>
          <a:lstStyle>
            <a:lvl1pPr>
              <a:defRPr sz="4400"/>
            </a:lvl1pPr>
          </a:lstStyle>
          <a:p>
            <a:r>
              <a:t>Titteltekst</a:t>
            </a:r>
          </a:p>
        </p:txBody>
      </p:sp>
      <p:sp>
        <p:nvSpPr>
          <p:cNvPr id="60"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57842629"/>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7"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01129337"/>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74"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75" name="Titteltekst"/>
          <p:cNvSpPr txBox="1">
            <a:spLocks noGrp="1"/>
          </p:cNvSpPr>
          <p:nvPr>
            <p:ph type="title"/>
          </p:nvPr>
        </p:nvSpPr>
        <p:spPr>
          <a:xfrm>
            <a:off x="839787" y="457200"/>
            <a:ext cx="3932239" cy="1600200"/>
          </a:xfrm>
          <a:prstGeom prst="rect">
            <a:avLst/>
          </a:prstGeom>
        </p:spPr>
        <p:txBody>
          <a:bodyPr anchor="b"/>
          <a:lstStyle>
            <a:lvl1pPr>
              <a:defRPr sz="3200"/>
            </a:lvl1pPr>
          </a:lstStyle>
          <a:p>
            <a:r>
              <a:t>Titteltekst</a:t>
            </a:r>
          </a:p>
        </p:txBody>
      </p:sp>
      <p:sp>
        <p:nvSpPr>
          <p:cNvPr id="76" name="Brødtekst nivå én…"/>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77"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8"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72559634"/>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85"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86" name="Titteltekst"/>
          <p:cNvSpPr txBox="1">
            <a:spLocks noGrp="1"/>
          </p:cNvSpPr>
          <p:nvPr>
            <p:ph type="title"/>
          </p:nvPr>
        </p:nvSpPr>
        <p:spPr>
          <a:xfrm>
            <a:off x="839787" y="457200"/>
            <a:ext cx="3932239" cy="1600200"/>
          </a:xfrm>
          <a:prstGeom prst="rect">
            <a:avLst/>
          </a:prstGeom>
        </p:spPr>
        <p:txBody>
          <a:bodyPr anchor="b"/>
          <a:lstStyle>
            <a:lvl1pPr>
              <a:defRPr sz="3200"/>
            </a:lvl1pPr>
          </a:lstStyle>
          <a:p>
            <a:r>
              <a:t>Titteltekst</a:t>
            </a:r>
          </a:p>
        </p:txBody>
      </p:sp>
      <p:sp>
        <p:nvSpPr>
          <p:cNvPr id="87"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8" name="Brødtekst nivå én…"/>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89" name="Lysbildenummer"/>
          <p:cNvSpPr txBox="1">
            <a:spLocks noGrp="1"/>
          </p:cNvSpPr>
          <p:nvPr>
            <p:ph type="sldNum" sz="quarter" idx="2"/>
          </p:nvPr>
        </p:nvSpPr>
        <p:spPr>
          <a:xfrm>
            <a:off x="11172418" y="6414760"/>
            <a:ext cx="181382" cy="24830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8753584"/>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9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97" name="Titteltekst"/>
          <p:cNvSpPr txBox="1">
            <a:spLocks noGrp="1"/>
          </p:cNvSpPr>
          <p:nvPr>
            <p:ph type="title"/>
          </p:nvPr>
        </p:nvSpPr>
        <p:spPr>
          <a:xfrm>
            <a:off x="1524000" y="1122362"/>
            <a:ext cx="9144000" cy="2387601"/>
          </a:xfrm>
          <a:prstGeom prst="rect">
            <a:avLst/>
          </a:prstGeom>
        </p:spPr>
        <p:txBody>
          <a:bodyPr lIns="45718" tIns="45718" rIns="45718" bIns="45718" anchor="b"/>
          <a:lstStyle>
            <a:lvl1pPr algn="ctr">
              <a:defRPr sz="6000"/>
            </a:lvl1pPr>
          </a:lstStyle>
          <a:p>
            <a:r>
              <a:t>Titteltekst</a:t>
            </a:r>
          </a:p>
        </p:txBody>
      </p:sp>
      <p:sp>
        <p:nvSpPr>
          <p:cNvPr id="98" name="Brødtekst nivå én…"/>
          <p:cNvSpPr txBox="1">
            <a:spLocks noGrp="1"/>
          </p:cNvSpPr>
          <p:nvPr>
            <p:ph type="body" sz="quarter" idx="1"/>
          </p:nvPr>
        </p:nvSpPr>
        <p:spPr>
          <a:xfrm>
            <a:off x="1524000" y="3602037"/>
            <a:ext cx="9144000" cy="1655764"/>
          </a:xfrm>
          <a:prstGeom prst="rect">
            <a:avLst/>
          </a:prstGeom>
        </p:spPr>
        <p:txBody>
          <a:bodyPr lIns="45718" tIns="45718" rIns="45718" bIns="45718"/>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99"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3691256308"/>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pic>
        <p:nvPicPr>
          <p:cNvPr id="11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17" name="Titteltekst"/>
          <p:cNvSpPr txBox="1">
            <a:spLocks noGrp="1"/>
          </p:cNvSpPr>
          <p:nvPr>
            <p:ph type="title"/>
          </p:nvPr>
        </p:nvSpPr>
        <p:spPr>
          <a:xfrm>
            <a:off x="831850" y="1709738"/>
            <a:ext cx="10515600" cy="2852737"/>
          </a:xfrm>
          <a:prstGeom prst="rect">
            <a:avLst/>
          </a:prstGeom>
        </p:spPr>
        <p:txBody>
          <a:bodyPr lIns="45718" tIns="45718" rIns="45718" bIns="45718" anchor="b"/>
          <a:lstStyle>
            <a:lvl1pPr>
              <a:defRPr sz="6000"/>
            </a:lvl1pPr>
          </a:lstStyle>
          <a:p>
            <a:r>
              <a:t>Titteltekst</a:t>
            </a:r>
          </a:p>
        </p:txBody>
      </p:sp>
      <p:sp>
        <p:nvSpPr>
          <p:cNvPr id="118" name="Brødtekst nivå én…"/>
          <p:cNvSpPr txBox="1">
            <a:spLocks noGrp="1"/>
          </p:cNvSpPr>
          <p:nvPr>
            <p:ph type="body" sz="quarter" idx="1"/>
          </p:nvPr>
        </p:nvSpPr>
        <p:spPr>
          <a:xfrm>
            <a:off x="831850" y="4589462"/>
            <a:ext cx="10515600" cy="1500189"/>
          </a:xfrm>
          <a:prstGeom prst="rect">
            <a:avLst/>
          </a:prstGeom>
        </p:spPr>
        <p:txBody>
          <a:bodyPr lIns="45718" tIns="45718" rIns="45718" bIns="45718"/>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19"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1676651980"/>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1_Comparison">
    <p:spTree>
      <p:nvGrpSpPr>
        <p:cNvPr id="1" name=""/>
        <p:cNvGrpSpPr/>
        <p:nvPr/>
      </p:nvGrpSpPr>
      <p:grpSpPr>
        <a:xfrm>
          <a:off x="0" y="0"/>
          <a:ext cx="0" cy="0"/>
          <a:chOff x="0" y="0"/>
          <a:chExt cx="0" cy="0"/>
        </a:xfrm>
      </p:grpSpPr>
      <p:pic>
        <p:nvPicPr>
          <p:cNvPr id="12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27" name="Titteltekst"/>
          <p:cNvSpPr txBox="1">
            <a:spLocks noGrp="1"/>
          </p:cNvSpPr>
          <p:nvPr>
            <p:ph type="title"/>
          </p:nvPr>
        </p:nvSpPr>
        <p:spPr>
          <a:xfrm>
            <a:off x="839787" y="365125"/>
            <a:ext cx="10515601" cy="1325563"/>
          </a:xfrm>
          <a:prstGeom prst="rect">
            <a:avLst/>
          </a:prstGeom>
        </p:spPr>
        <p:txBody>
          <a:bodyPr lIns="45718" tIns="45718" rIns="45718" bIns="45718"/>
          <a:lstStyle>
            <a:lvl1pPr>
              <a:defRPr sz="4400"/>
            </a:lvl1pPr>
          </a:lstStyle>
          <a:p>
            <a:r>
              <a:t>Titteltekst</a:t>
            </a:r>
          </a:p>
        </p:txBody>
      </p:sp>
      <p:sp>
        <p:nvSpPr>
          <p:cNvPr id="128" name="Brødtekst nivå én…"/>
          <p:cNvSpPr txBox="1">
            <a:spLocks noGrp="1"/>
          </p:cNvSpPr>
          <p:nvPr>
            <p:ph type="body" sz="quarter" idx="1"/>
          </p:nvPr>
        </p:nvSpPr>
        <p:spPr>
          <a:xfrm>
            <a:off x="839787" y="1681163"/>
            <a:ext cx="5157790" cy="823914"/>
          </a:xfrm>
          <a:prstGeom prst="rect">
            <a:avLst/>
          </a:prstGeom>
        </p:spPr>
        <p:txBody>
          <a:bodyPr lIns="45718" tIns="45718" rIns="45718" bIns="45718"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Brødtekst nivå én</a:t>
            </a:r>
          </a:p>
          <a:p>
            <a:pPr lvl="1"/>
            <a:r>
              <a:t>Brødtekst nivå to</a:t>
            </a:r>
          </a:p>
          <a:p>
            <a:pPr lvl="2"/>
            <a:r>
              <a:t>Brødtekst nivå tre</a:t>
            </a:r>
          </a:p>
          <a:p>
            <a:pPr lvl="3"/>
            <a:r>
              <a:t>Brødtekst nivå fire</a:t>
            </a:r>
          </a:p>
          <a:p>
            <a:pPr lvl="4"/>
            <a:r>
              <a:t>Brødtekst nivå fem</a:t>
            </a:r>
          </a:p>
        </p:txBody>
      </p:sp>
      <p:sp>
        <p:nvSpPr>
          <p:cNvPr id="129" name="Text Placeholder 4"/>
          <p:cNvSpPr>
            <a:spLocks noGrp="1"/>
          </p:cNvSpPr>
          <p:nvPr>
            <p:ph type="body" sz="quarter" idx="21"/>
          </p:nvPr>
        </p:nvSpPr>
        <p:spPr>
          <a:xfrm>
            <a:off x="6172200" y="1681163"/>
            <a:ext cx="5183188" cy="823914"/>
          </a:xfrm>
          <a:prstGeom prst="rect">
            <a:avLst/>
          </a:prstGeom>
        </p:spPr>
        <p:txBody>
          <a:bodyPr lIns="45718" tIns="45718" rIns="45718" bIns="45718" anchor="b"/>
          <a:lstStyle/>
          <a:p>
            <a:endParaRPr/>
          </a:p>
        </p:txBody>
      </p:sp>
      <p:sp>
        <p:nvSpPr>
          <p:cNvPr id="130"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732291283"/>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pic>
        <p:nvPicPr>
          <p:cNvPr id="146"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47"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3730684744"/>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1_Content with Caption">
    <p:spTree>
      <p:nvGrpSpPr>
        <p:cNvPr id="1" name=""/>
        <p:cNvGrpSpPr/>
        <p:nvPr/>
      </p:nvGrpSpPr>
      <p:grpSpPr>
        <a:xfrm>
          <a:off x="0" y="0"/>
          <a:ext cx="0" cy="0"/>
          <a:chOff x="0" y="0"/>
          <a:chExt cx="0" cy="0"/>
        </a:xfrm>
      </p:grpSpPr>
      <p:pic>
        <p:nvPicPr>
          <p:cNvPr id="154"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55" name="Titteltekst"/>
          <p:cNvSpPr txBox="1">
            <a:spLocks noGrp="1"/>
          </p:cNvSpPr>
          <p:nvPr>
            <p:ph type="title"/>
          </p:nvPr>
        </p:nvSpPr>
        <p:spPr>
          <a:xfrm>
            <a:off x="839787" y="457200"/>
            <a:ext cx="3932240" cy="1600200"/>
          </a:xfrm>
          <a:prstGeom prst="rect">
            <a:avLst/>
          </a:prstGeom>
        </p:spPr>
        <p:txBody>
          <a:bodyPr lIns="45718" tIns="45718" rIns="45718" bIns="45718" anchor="b"/>
          <a:lstStyle>
            <a:lvl1pPr>
              <a:defRPr sz="3200"/>
            </a:lvl1pPr>
          </a:lstStyle>
          <a:p>
            <a:r>
              <a:t>Titteltekst</a:t>
            </a:r>
          </a:p>
        </p:txBody>
      </p:sp>
      <p:sp>
        <p:nvSpPr>
          <p:cNvPr id="156" name="Brødtekst nivå én…"/>
          <p:cNvSpPr txBox="1">
            <a:spLocks noGrp="1"/>
          </p:cNvSpPr>
          <p:nvPr>
            <p:ph type="body" sz="half" idx="1"/>
          </p:nvPr>
        </p:nvSpPr>
        <p:spPr>
          <a:xfrm>
            <a:off x="5183187" y="987425"/>
            <a:ext cx="6172202" cy="4873625"/>
          </a:xfrm>
          <a:prstGeom prst="rect">
            <a:avLst/>
          </a:prstGeom>
        </p:spPr>
        <p:txBody>
          <a:bodyPr lIns="45718" tIns="45718" rIns="45718" bIns="45718"/>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57" name="Text Placeholder 3"/>
          <p:cNvSpPr>
            <a:spLocks noGrp="1"/>
          </p:cNvSpPr>
          <p:nvPr>
            <p:ph type="body" sz="quarter" idx="21"/>
          </p:nvPr>
        </p:nvSpPr>
        <p:spPr>
          <a:xfrm>
            <a:off x="839787" y="2057400"/>
            <a:ext cx="3932238" cy="3811588"/>
          </a:xfrm>
          <a:prstGeom prst="rect">
            <a:avLst/>
          </a:prstGeom>
        </p:spPr>
        <p:txBody>
          <a:bodyPr lIns="45718" tIns="45718" rIns="45718" bIns="45718"/>
          <a:lstStyle/>
          <a:p>
            <a:endParaRPr/>
          </a:p>
        </p:txBody>
      </p:sp>
      <p:sp>
        <p:nvSpPr>
          <p:cNvPr id="158"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484456333"/>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1_Picture with Caption">
    <p:spTree>
      <p:nvGrpSpPr>
        <p:cNvPr id="1" name=""/>
        <p:cNvGrpSpPr/>
        <p:nvPr/>
      </p:nvGrpSpPr>
      <p:grpSpPr>
        <a:xfrm>
          <a:off x="0" y="0"/>
          <a:ext cx="0" cy="0"/>
          <a:chOff x="0" y="0"/>
          <a:chExt cx="0" cy="0"/>
        </a:xfrm>
      </p:grpSpPr>
      <p:pic>
        <p:nvPicPr>
          <p:cNvPr id="165" name="Picture 6" descr="Picture 6"/>
          <p:cNvPicPr>
            <a:picLocks noChangeAspect="1"/>
          </p:cNvPicPr>
          <p:nvPr/>
        </p:nvPicPr>
        <p:blipFill>
          <a:blip r:embed="rId2"/>
          <a:stretch>
            <a:fillRect/>
          </a:stretch>
        </p:blipFill>
        <p:spPr>
          <a:xfrm>
            <a:off x="257298" y="138839"/>
            <a:ext cx="1333997" cy="398621"/>
          </a:xfrm>
          <a:prstGeom prst="rect">
            <a:avLst/>
          </a:prstGeom>
          <a:ln w="12700">
            <a:miter lim="400000"/>
          </a:ln>
        </p:spPr>
      </p:pic>
      <p:sp>
        <p:nvSpPr>
          <p:cNvPr id="166" name="Titteltekst"/>
          <p:cNvSpPr txBox="1">
            <a:spLocks noGrp="1"/>
          </p:cNvSpPr>
          <p:nvPr>
            <p:ph type="title"/>
          </p:nvPr>
        </p:nvSpPr>
        <p:spPr>
          <a:xfrm>
            <a:off x="839787" y="457200"/>
            <a:ext cx="3932240" cy="1600200"/>
          </a:xfrm>
          <a:prstGeom prst="rect">
            <a:avLst/>
          </a:prstGeom>
        </p:spPr>
        <p:txBody>
          <a:bodyPr lIns="45718" tIns="45718" rIns="45718" bIns="45718" anchor="b"/>
          <a:lstStyle>
            <a:lvl1pPr>
              <a:defRPr sz="3200"/>
            </a:lvl1pPr>
          </a:lstStyle>
          <a:p>
            <a:r>
              <a:t>Titteltekst</a:t>
            </a:r>
          </a:p>
        </p:txBody>
      </p:sp>
      <p:sp>
        <p:nvSpPr>
          <p:cNvPr id="167" name="Picture Placeholder 2"/>
          <p:cNvSpPr>
            <a:spLocks noGrp="1"/>
          </p:cNvSpPr>
          <p:nvPr>
            <p:ph type="pic" sz="half" idx="21"/>
          </p:nvPr>
        </p:nvSpPr>
        <p:spPr>
          <a:xfrm>
            <a:off x="5183187" y="987425"/>
            <a:ext cx="6172202" cy="4873625"/>
          </a:xfrm>
          <a:prstGeom prst="rect">
            <a:avLst/>
          </a:prstGeom>
        </p:spPr>
        <p:txBody>
          <a:bodyPr lIns="91439" rIns="91439">
            <a:noAutofit/>
          </a:bodyPr>
          <a:lstStyle/>
          <a:p>
            <a:endParaRPr/>
          </a:p>
        </p:txBody>
      </p:sp>
      <p:sp>
        <p:nvSpPr>
          <p:cNvPr id="168" name="Brødtekst nivå én…"/>
          <p:cNvSpPr txBox="1">
            <a:spLocks noGrp="1"/>
          </p:cNvSpPr>
          <p:nvPr>
            <p:ph type="body" sz="quarter" idx="1"/>
          </p:nvPr>
        </p:nvSpPr>
        <p:spPr>
          <a:xfrm>
            <a:off x="839787" y="2057400"/>
            <a:ext cx="3932240" cy="3811588"/>
          </a:xfrm>
          <a:prstGeom prst="rect">
            <a:avLst/>
          </a:prstGeom>
        </p:spPr>
        <p:txBody>
          <a:bodyPr lIns="45718" tIns="45718" rIns="45718" bIns="45718"/>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69" name="Lysbildenummer"/>
          <p:cNvSpPr txBox="1">
            <a:spLocks noGrp="1"/>
          </p:cNvSpPr>
          <p:nvPr>
            <p:ph type="sldNum" sz="quarter" idx="2"/>
          </p:nvPr>
        </p:nvSpPr>
        <p:spPr>
          <a:xfrm>
            <a:off x="11172420" y="6414761"/>
            <a:ext cx="181381" cy="248303"/>
          </a:xfrm>
          <a:prstGeom prst="rect">
            <a:avLst/>
          </a:prstGeom>
        </p:spPr>
        <p:txBody>
          <a:bodyPr lIns="45718" tIns="45718" rIns="45718" bIns="45718"/>
          <a:lstStyle/>
          <a:p>
            <a:fld id="{86CB4B4D-7CA3-9044-876B-883B54F8677D}" type="slidenum">
              <a:t>‹#›</a:t>
            </a:fld>
            <a:endParaRPr/>
          </a:p>
        </p:txBody>
      </p:sp>
    </p:spTree>
    <p:extLst>
      <p:ext uri="{BB962C8B-B14F-4D97-AF65-F5344CB8AC3E}">
        <p14:creationId xmlns:p14="http://schemas.microsoft.com/office/powerpoint/2010/main" val="2144683118"/>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ekside med innrykk">
    <p:spTree>
      <p:nvGrpSpPr>
        <p:cNvPr id="1" name=""/>
        <p:cNvGrpSpPr/>
        <p:nvPr/>
      </p:nvGrpSpPr>
      <p:grpSpPr>
        <a:xfrm>
          <a:off x="0" y="0"/>
          <a:ext cx="0" cy="0"/>
          <a:chOff x="0" y="0"/>
          <a:chExt cx="0" cy="0"/>
        </a:xfrm>
      </p:grpSpPr>
      <p:sp>
        <p:nvSpPr>
          <p:cNvPr id="3" name="Plassholder for tekst 2"/>
          <p:cNvSpPr>
            <a:spLocks noGrp="1"/>
          </p:cNvSpPr>
          <p:nvPr>
            <p:ph idx="1"/>
          </p:nvPr>
        </p:nvSpPr>
        <p:spPr>
          <a:xfrm>
            <a:off x="768096" y="1893130"/>
            <a:ext cx="10561320" cy="4105771"/>
          </a:xfrm>
          <a:prstGeom prst="rect">
            <a:avLst/>
          </a:prstGeom>
        </p:spPr>
        <p:txBody>
          <a:bodyPr vert="horz" lIns="0" tIns="0" rIns="0" bIns="0" rtlCol="0">
            <a:normAutofit/>
          </a:bodyPr>
          <a:lstStyle/>
          <a:p>
            <a:pPr lvl="0"/>
            <a:r>
              <a:rPr lang="en-GB" noProof="0"/>
              <a:t>Click to add text</a:t>
            </a:r>
          </a:p>
          <a:p>
            <a:pPr lvl="1"/>
            <a:r>
              <a:rPr lang="en-GB" noProof="0"/>
              <a:t>Andre </a:t>
            </a:r>
            <a:r>
              <a:rPr lang="en-GB" noProof="0" err="1"/>
              <a:t>nivå</a:t>
            </a:r>
            <a:endParaRPr lang="en-GB" noProof="0"/>
          </a:p>
          <a:p>
            <a:pPr lvl="2"/>
            <a:r>
              <a:rPr lang="en-GB" noProof="0" err="1"/>
              <a:t>Tredje</a:t>
            </a:r>
            <a:r>
              <a:rPr lang="en-GB" noProof="0"/>
              <a:t> </a:t>
            </a:r>
            <a:r>
              <a:rPr lang="en-GB" noProof="0" err="1"/>
              <a:t>nivå</a:t>
            </a:r>
            <a:endParaRPr lang="en-GB" noProof="0"/>
          </a:p>
          <a:p>
            <a:pPr lvl="3"/>
            <a:r>
              <a:rPr lang="en-GB" noProof="0" err="1"/>
              <a:t>Fjerde</a:t>
            </a:r>
            <a:r>
              <a:rPr lang="en-GB" noProof="0"/>
              <a:t> </a:t>
            </a:r>
            <a:r>
              <a:rPr lang="en-GB" noProof="0" err="1"/>
              <a:t>nivå</a:t>
            </a:r>
            <a:endParaRPr lang="en-GB" noProof="0"/>
          </a:p>
          <a:p>
            <a:pPr lvl="4"/>
            <a:r>
              <a:rPr lang="en-GB" noProof="0" err="1"/>
              <a:t>Femte</a:t>
            </a:r>
            <a:r>
              <a:rPr lang="en-GB" noProof="0"/>
              <a:t> </a:t>
            </a:r>
            <a:r>
              <a:rPr lang="en-GB" noProof="0" err="1"/>
              <a:t>nivå</a:t>
            </a:r>
            <a:endParaRPr lang="en-GB" noProof="0"/>
          </a:p>
        </p:txBody>
      </p:sp>
      <p:sp>
        <p:nvSpPr>
          <p:cNvPr id="4" name="Tittel 9">
            <a:extLst>
              <a:ext uri="{FF2B5EF4-FFF2-40B4-BE49-F238E27FC236}">
                <a16:creationId xmlns:a16="http://schemas.microsoft.com/office/drawing/2014/main" id="{C0A3205A-B931-4541-A0D3-BE1AA7A8095B}"/>
              </a:ext>
            </a:extLst>
          </p:cNvPr>
          <p:cNvSpPr>
            <a:spLocks noGrp="1"/>
          </p:cNvSpPr>
          <p:nvPr>
            <p:ph type="title" hasCustomPrompt="1"/>
          </p:nvPr>
        </p:nvSpPr>
        <p:spPr>
          <a:xfrm>
            <a:off x="768098" y="552048"/>
            <a:ext cx="10563604" cy="954640"/>
          </a:xfrm>
        </p:spPr>
        <p:txBody>
          <a:bodyPr/>
          <a:lstStyle>
            <a:lvl1pPr>
              <a:defRPr>
                <a:solidFill>
                  <a:schemeClr val="accent1"/>
                </a:solidFill>
              </a:defRPr>
            </a:lvl1pPr>
          </a:lstStyle>
          <a:p>
            <a:r>
              <a:rPr lang="en-GB"/>
              <a:t>Click to add a title</a:t>
            </a:r>
          </a:p>
        </p:txBody>
      </p:sp>
    </p:spTree>
    <p:extLst>
      <p:ext uri="{BB962C8B-B14F-4D97-AF65-F5344CB8AC3E}">
        <p14:creationId xmlns:p14="http://schemas.microsoft.com/office/powerpoint/2010/main" val="384227160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image" Target="../media/image1.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theme" Target="../theme/theme4.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15"/>
          <a:stretch>
            <a:fillRect/>
          </a:stretch>
        </p:blipFill>
        <p:spPr>
          <a:xfrm>
            <a:off x="257298" y="138839"/>
            <a:ext cx="1333997" cy="398621"/>
          </a:xfrm>
          <a:prstGeom prst="rect">
            <a:avLst/>
          </a:prstGeom>
          <a:ln w="12700">
            <a:miter lim="400000"/>
          </a:ln>
        </p:spPr>
      </p:pic>
      <p:sp>
        <p:nvSpPr>
          <p:cNvPr id="3" name="Tittelteks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Titteltekst</a:t>
            </a:r>
          </a:p>
        </p:txBody>
      </p:sp>
      <p:sp>
        <p:nvSpPr>
          <p:cNvPr id="4" name="Brødtekst nivå én…"/>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Brødtekst nivå én</a:t>
            </a:r>
          </a:p>
          <a:p>
            <a:pPr lvl="1"/>
            <a:r>
              <a:t>Brødtekst nivå to</a:t>
            </a:r>
          </a:p>
          <a:p>
            <a:pPr lvl="2"/>
            <a:r>
              <a:t>Brødtekst nivå tre</a:t>
            </a:r>
          </a:p>
          <a:p>
            <a:pPr lvl="3"/>
            <a:r>
              <a:t>Brødtekst nivå fire</a:t>
            </a:r>
          </a:p>
          <a:p>
            <a:pPr lvl="4"/>
            <a:r>
              <a:t>Brødtekst nivå fem</a:t>
            </a:r>
          </a:p>
        </p:txBody>
      </p:sp>
      <p:sp>
        <p:nvSpPr>
          <p:cNvPr id="5" name="Lysbildenumm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759097603"/>
      </p:ext>
    </p:extLst>
  </p:cSld>
  <p:clrMap bg1="lt1" tx1="dk1" bg2="lt2" tx2="dk2" accent1="accent1" accent2="accent2" accent3="accent3" accent4="accent4" accent5="accent5" accent6="accent6" hlink="hlink" folHlink="folHlink"/>
  <p:sldLayoutIdLst>
    <p:sldLayoutId id="2147483682" r:id="rId1"/>
    <p:sldLayoutId id="2147483685" r:id="rId2"/>
    <p:sldLayoutId id="2147483686"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ransition spd="med"/>
  <p:txStyles>
    <p:titleStyle>
      <a:lvl1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53839" y="556979"/>
            <a:ext cx="10563604" cy="950040"/>
          </a:xfrm>
          <a:prstGeom prst="rect">
            <a:avLst/>
          </a:prstGeom>
        </p:spPr>
        <p:txBody>
          <a:bodyPr vert="horz" lIns="0" tIns="0" rIns="0" bIns="0" rtlCol="0" anchor="ctr" anchorCtr="0">
            <a:normAutofit/>
          </a:bodyPr>
          <a:lstStyle/>
          <a:p>
            <a:r>
              <a:rPr lang="en-GB" noProof="0"/>
              <a:t>Click to add a title</a:t>
            </a:r>
          </a:p>
        </p:txBody>
      </p:sp>
      <p:sp>
        <p:nvSpPr>
          <p:cNvPr id="3" name="Plassholder for tekst 2"/>
          <p:cNvSpPr>
            <a:spLocks noGrp="1"/>
          </p:cNvSpPr>
          <p:nvPr>
            <p:ph type="body" idx="1"/>
          </p:nvPr>
        </p:nvSpPr>
        <p:spPr>
          <a:xfrm>
            <a:off x="753837" y="1899255"/>
            <a:ext cx="10561320" cy="4099644"/>
          </a:xfrm>
          <a:prstGeom prst="rect">
            <a:avLst/>
          </a:prstGeom>
        </p:spPr>
        <p:txBody>
          <a:bodyPr vert="horz" lIns="0" tIns="0" rIns="0" bIns="0" rtlCol="0">
            <a:normAutofit/>
          </a:bodyPr>
          <a:lstStyle/>
          <a:p>
            <a:pPr lvl="0"/>
            <a:r>
              <a:rPr lang="en-GB" noProof="0"/>
              <a:t>Click to add text</a:t>
            </a:r>
          </a:p>
          <a:p>
            <a:pPr lvl="1"/>
            <a:r>
              <a:rPr lang="en-GB" noProof="0"/>
              <a:t>Andre </a:t>
            </a:r>
            <a:r>
              <a:rPr lang="en-GB" noProof="0" err="1"/>
              <a:t>nivå</a:t>
            </a:r>
            <a:endParaRPr lang="en-GB" noProof="0"/>
          </a:p>
          <a:p>
            <a:pPr lvl="2"/>
            <a:r>
              <a:rPr lang="en-GB" noProof="0" err="1"/>
              <a:t>Tredje</a:t>
            </a:r>
            <a:r>
              <a:rPr lang="en-GB" noProof="0"/>
              <a:t> </a:t>
            </a:r>
            <a:r>
              <a:rPr lang="en-GB" noProof="0" err="1"/>
              <a:t>nivå</a:t>
            </a:r>
            <a:endParaRPr lang="en-GB" noProof="0"/>
          </a:p>
          <a:p>
            <a:pPr lvl="3"/>
            <a:r>
              <a:rPr lang="en-GB" noProof="0" err="1"/>
              <a:t>Fjerde</a:t>
            </a:r>
            <a:r>
              <a:rPr lang="en-GB" noProof="0"/>
              <a:t> </a:t>
            </a:r>
            <a:r>
              <a:rPr lang="en-GB" noProof="0" err="1"/>
              <a:t>nivå</a:t>
            </a:r>
            <a:endParaRPr lang="en-GB" noProof="0"/>
          </a:p>
          <a:p>
            <a:pPr lvl="4"/>
            <a:r>
              <a:rPr lang="en-GB" noProof="0" err="1"/>
              <a:t>Femte</a:t>
            </a:r>
            <a:r>
              <a:rPr lang="en-GB" noProof="0"/>
              <a:t> </a:t>
            </a:r>
            <a:r>
              <a:rPr lang="en-GB" noProof="0" err="1"/>
              <a:t>nivå</a:t>
            </a:r>
            <a:endParaRPr lang="en-GB" noProof="0"/>
          </a:p>
        </p:txBody>
      </p:sp>
      <p:pic>
        <p:nvPicPr>
          <p:cNvPr id="5" name="Bilde 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10209" y="266471"/>
            <a:ext cx="1410545" cy="91821"/>
          </a:xfrm>
          <a:prstGeom prst="rect">
            <a:avLst/>
          </a:prstGeom>
        </p:spPr>
      </p:pic>
    </p:spTree>
    <p:extLst>
      <p:ext uri="{BB962C8B-B14F-4D97-AF65-F5344CB8AC3E}">
        <p14:creationId xmlns:p14="http://schemas.microsoft.com/office/powerpoint/2010/main" val="320465835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xStyles>
    <p:titleStyle>
      <a:lvl1pPr algn="ctr" defTabSz="914377" rtl="0" eaLnBrk="1" latinLnBrk="0" hangingPunct="1">
        <a:lnSpc>
          <a:spcPct val="100000"/>
        </a:lnSpc>
        <a:spcBef>
          <a:spcPct val="0"/>
        </a:spcBef>
        <a:buNone/>
        <a:defRPr sz="4800" b="0" kern="1200">
          <a:solidFill>
            <a:srgbClr val="E80202"/>
          </a:solidFill>
          <a:latin typeface="+mj-lt"/>
          <a:ea typeface="+mj-ea"/>
          <a:cs typeface="+mj-cs"/>
        </a:defRPr>
      </a:lvl1pPr>
    </p:titleStyle>
    <p:bodyStyle>
      <a:lvl1pPr marL="228594" indent="-239994" algn="l" defTabSz="914377" rtl="0" eaLnBrk="1" latinLnBrk="0" hangingPunct="1">
        <a:lnSpc>
          <a:spcPct val="100000"/>
        </a:lnSpc>
        <a:spcBef>
          <a:spcPts val="1000"/>
        </a:spcBef>
        <a:buClr>
          <a:schemeClr val="accent1"/>
        </a:buClr>
        <a:buFont typeface="Verdana" panose="020B0604030504040204" pitchFamily="34" charset="0"/>
        <a:buChar char="•"/>
        <a:defRPr sz="1867" b="1" kern="1200">
          <a:solidFill>
            <a:srgbClr val="575756"/>
          </a:solidFill>
          <a:latin typeface="+mn-lt"/>
          <a:ea typeface="+mn-ea"/>
          <a:cs typeface="+mn-cs"/>
        </a:defRPr>
      </a:lvl1pPr>
      <a:lvl2pPr marL="479988" indent="-239994" algn="l" defTabSz="914377" rtl="0" eaLnBrk="1" latinLnBrk="0" hangingPunct="1">
        <a:lnSpc>
          <a:spcPct val="100000"/>
        </a:lnSpc>
        <a:spcBef>
          <a:spcPts val="0"/>
        </a:spcBef>
        <a:spcAft>
          <a:spcPts val="400"/>
        </a:spcAft>
        <a:buFont typeface="Arial" panose="020B0604020202020204" pitchFamily="34" charset="0"/>
        <a:buChar char="•"/>
        <a:defRPr lang="nb-NO" sz="1600" kern="1200" dirty="0">
          <a:solidFill>
            <a:srgbClr val="575756"/>
          </a:solidFill>
          <a:latin typeface="+mn-lt"/>
          <a:ea typeface="+mn-ea"/>
          <a:cs typeface="+mn-cs"/>
        </a:defRPr>
      </a:lvl2pPr>
      <a:lvl3pPr marL="719982" indent="-239994" algn="l" defTabSz="914377" rtl="0" eaLnBrk="1" latinLnBrk="0" hangingPunct="1">
        <a:lnSpc>
          <a:spcPct val="100000"/>
        </a:lnSpc>
        <a:spcBef>
          <a:spcPts val="0"/>
        </a:spcBef>
        <a:spcAft>
          <a:spcPts val="400"/>
        </a:spcAft>
        <a:buFont typeface="Arial" panose="020B0604020202020204" pitchFamily="34" charset="0"/>
        <a:buChar char="•"/>
        <a:defRPr lang="nb-NO" sz="1600" kern="1200" dirty="0">
          <a:solidFill>
            <a:srgbClr val="575756"/>
          </a:solidFill>
          <a:latin typeface="+mn-lt"/>
          <a:ea typeface="+mn-ea"/>
          <a:cs typeface="+mn-cs"/>
        </a:defRPr>
      </a:lvl3pPr>
      <a:lvl4pPr marL="959976" indent="-239994" algn="l" defTabSz="914377" rtl="0" eaLnBrk="1" latinLnBrk="0" hangingPunct="1">
        <a:lnSpc>
          <a:spcPct val="100000"/>
        </a:lnSpc>
        <a:spcBef>
          <a:spcPts val="0"/>
        </a:spcBef>
        <a:spcAft>
          <a:spcPts val="400"/>
        </a:spcAft>
        <a:buFont typeface="Arial" panose="020B0604020202020204" pitchFamily="34" charset="0"/>
        <a:buChar char="•"/>
        <a:defRPr lang="nb-NO" sz="1467" kern="1200" dirty="0">
          <a:solidFill>
            <a:srgbClr val="575756"/>
          </a:solidFill>
          <a:latin typeface="+mn-lt"/>
          <a:ea typeface="+mn-ea"/>
          <a:cs typeface="+mn-cs"/>
        </a:defRPr>
      </a:lvl4pPr>
      <a:lvl5pPr marL="1199970" indent="-239994" algn="l" defTabSz="914377" rtl="0" eaLnBrk="1" latinLnBrk="0" hangingPunct="1">
        <a:lnSpc>
          <a:spcPct val="100000"/>
        </a:lnSpc>
        <a:spcBef>
          <a:spcPts val="0"/>
        </a:spcBef>
        <a:spcAft>
          <a:spcPts val="400"/>
        </a:spcAft>
        <a:buFont typeface="Arial" panose="020B0604020202020204" pitchFamily="34" charset="0"/>
        <a:buChar char="•"/>
        <a:defRPr lang="nb-NO" sz="1467" kern="1200" dirty="0">
          <a:solidFill>
            <a:srgbClr val="575756"/>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6351C-2F86-4160-A4BD-5627CDCC8B91}" type="datetimeFigureOut">
              <a:rPr lang="nb-NO" smtClean="0"/>
              <a:t>26.04.2022</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56410-C24A-4E19-A967-6FE327E692B4}" type="slidenum">
              <a:rPr lang="nb-NO" smtClean="0"/>
              <a:t>‹#›</a:t>
            </a:fld>
            <a:endParaRPr lang="nb-NO"/>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57299" y="138840"/>
            <a:ext cx="1333996" cy="398620"/>
          </a:xfrm>
          <a:prstGeom prst="rect">
            <a:avLst/>
          </a:prstGeom>
        </p:spPr>
      </p:pic>
    </p:spTree>
    <p:extLst>
      <p:ext uri="{BB962C8B-B14F-4D97-AF65-F5344CB8AC3E}">
        <p14:creationId xmlns:p14="http://schemas.microsoft.com/office/powerpoint/2010/main" val="205513533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18"/>
          <a:stretch>
            <a:fillRect/>
          </a:stretch>
        </p:blipFill>
        <p:spPr>
          <a:xfrm>
            <a:off x="257298" y="138839"/>
            <a:ext cx="1333997" cy="398621"/>
          </a:xfrm>
          <a:prstGeom prst="rect">
            <a:avLst/>
          </a:prstGeom>
          <a:ln w="12700">
            <a:miter lim="400000"/>
          </a:ln>
        </p:spPr>
      </p:pic>
      <p:sp>
        <p:nvSpPr>
          <p:cNvPr id="3" name="Tittelteks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Titteltekst</a:t>
            </a:r>
          </a:p>
        </p:txBody>
      </p:sp>
      <p:sp>
        <p:nvSpPr>
          <p:cNvPr id="4" name="Brødtekst nivå én…"/>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Brødtekst nivå én</a:t>
            </a:r>
          </a:p>
          <a:p>
            <a:pPr lvl="1"/>
            <a:r>
              <a:t>Brødtekst nivå to</a:t>
            </a:r>
          </a:p>
          <a:p>
            <a:pPr lvl="2"/>
            <a:r>
              <a:t>Brødtekst nivå tre</a:t>
            </a:r>
          </a:p>
          <a:p>
            <a:pPr lvl="3"/>
            <a:r>
              <a:t>Brødtekst nivå fire</a:t>
            </a:r>
          </a:p>
          <a:p>
            <a:pPr lvl="4"/>
            <a:r>
              <a:t>Brødtekst nivå fem</a:t>
            </a:r>
          </a:p>
        </p:txBody>
      </p:sp>
      <p:sp>
        <p:nvSpPr>
          <p:cNvPr id="5" name="Lysbildenumm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18611093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transition spd="med"/>
  <p:txStyles>
    <p:titleStyle>
      <a:lvl1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6.xml"/><Relationship Id="rId16"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jpe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 Id="rId1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tangle 2"/>
          <p:cNvSpPr/>
          <p:nvPr/>
        </p:nvSpPr>
        <p:spPr>
          <a:xfrm>
            <a:off x="1316333" y="874207"/>
            <a:ext cx="1758464" cy="1276141"/>
          </a:xfrm>
          <a:prstGeom prst="rect">
            <a:avLst/>
          </a:prstGeom>
          <a:solidFill>
            <a:srgbClr val="FFFFFF"/>
          </a:solidFill>
          <a:ln w="12700">
            <a:solidFill>
              <a:srgbClr val="FFFFFF"/>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dirty="0">
              <a:ln>
                <a:noFill/>
              </a:ln>
              <a:solidFill>
                <a:srgbClr val="FFFFFF"/>
              </a:solidFill>
              <a:effectLst/>
              <a:uLnTx/>
              <a:uFillTx/>
              <a:latin typeface="Calibri"/>
              <a:cs typeface="Calibri"/>
              <a:sym typeface="Calibri"/>
            </a:endParaRPr>
          </a:p>
        </p:txBody>
      </p:sp>
      <p:sp>
        <p:nvSpPr>
          <p:cNvPr id="180" name="Title 1"/>
          <p:cNvSpPr txBox="1">
            <a:spLocks noGrp="1"/>
          </p:cNvSpPr>
          <p:nvPr>
            <p:ph type="title"/>
          </p:nvPr>
        </p:nvSpPr>
        <p:spPr>
          <a:xfrm>
            <a:off x="2554250" y="3325091"/>
            <a:ext cx="6840187" cy="1365663"/>
          </a:xfrm>
          <a:prstGeom prst="rect">
            <a:avLst/>
          </a:prstGeom>
        </p:spPr>
        <p:txBody>
          <a:bodyPr>
            <a:normAutofit/>
          </a:bodyPr>
          <a:lstStyle>
            <a:lvl1pPr defTabSz="877823">
              <a:defRPr sz="5760"/>
            </a:lvl1pPr>
          </a:lstStyle>
          <a:p>
            <a:r>
              <a:rPr lang="nb-NO" sz="4800" dirty="0" err="1" smtClean="0">
                <a:latin typeface="Calibri Light" panose="020F0302020204030204" pitchFamily="34" charset="0"/>
                <a:cs typeface="Calibri Light" panose="020F0302020204030204" pitchFamily="34" charset="0"/>
              </a:rPr>
              <a:t>What</a:t>
            </a:r>
            <a:r>
              <a:rPr lang="nb-NO" sz="4800" dirty="0" smtClean="0">
                <a:latin typeface="Calibri Light" panose="020F0302020204030204" pitchFamily="34" charset="0"/>
                <a:cs typeface="Calibri Light" panose="020F0302020204030204" pitchFamily="34" charset="0"/>
              </a:rPr>
              <a:t> is </a:t>
            </a:r>
            <a:r>
              <a:rPr lang="nb-NO" sz="4800" dirty="0" err="1" smtClean="0">
                <a:latin typeface="Calibri Light" panose="020F0302020204030204" pitchFamily="34" charset="0"/>
                <a:cs typeface="Calibri Light" panose="020F0302020204030204" pitchFamily="34" charset="0"/>
              </a:rPr>
              <a:t>Circle</a:t>
            </a:r>
            <a:r>
              <a:rPr lang="nb-NO" sz="4800" dirty="0" smtClean="0">
                <a:latin typeface="Calibri Light" panose="020F0302020204030204" pitchFamily="34" charset="0"/>
                <a:cs typeface="Calibri Light" panose="020F0302020204030204" pitchFamily="34" charset="0"/>
              </a:rPr>
              <a:t> </a:t>
            </a:r>
            <a:r>
              <a:rPr lang="nb-NO" sz="4800" dirty="0">
                <a:latin typeface="Calibri Light" panose="020F0302020204030204" pitchFamily="34" charset="0"/>
                <a:cs typeface="Calibri Light" panose="020F0302020204030204" pitchFamily="34" charset="0"/>
              </a:rPr>
              <a:t>U?</a:t>
            </a:r>
            <a:endParaRPr sz="4800" dirty="0">
              <a:latin typeface="Calibri Light" panose="020F0302020204030204" pitchFamily="34" charset="0"/>
              <a:cs typeface="Calibri Light" panose="020F0302020204030204" pitchFamily="34" charset="0"/>
            </a:endParaRPr>
          </a:p>
        </p:txBody>
      </p:sp>
      <p:sp>
        <p:nvSpPr>
          <p:cNvPr id="2" name="Text Placeholder 1"/>
          <p:cNvSpPr>
            <a:spLocks noGrp="1"/>
          </p:cNvSpPr>
          <p:nvPr>
            <p:ph type="body" sz="quarter" idx="1"/>
          </p:nvPr>
        </p:nvSpPr>
        <p:spPr>
          <a:xfrm>
            <a:off x="4018544" y="4913733"/>
            <a:ext cx="3911600" cy="1655763"/>
          </a:xfrm>
        </p:spPr>
        <p:txBody>
          <a:bodyPr/>
          <a:lstStyle/>
          <a:p>
            <a:r>
              <a:rPr lang="nb-NO" dirty="0">
                <a:latin typeface="Calibri Light" panose="020F0302020204030204" pitchFamily="34" charset="0"/>
                <a:cs typeface="Calibri Light" panose="020F0302020204030204" pitchFamily="34" charset="0"/>
              </a:rPr>
              <a:t>An </a:t>
            </a:r>
            <a:r>
              <a:rPr lang="nb-NO" dirty="0" err="1">
                <a:latin typeface="Calibri Light" panose="020F0302020204030204" pitchFamily="34" charset="0"/>
                <a:cs typeface="Calibri Light" panose="020F0302020204030204" pitchFamily="34" charset="0"/>
              </a:rPr>
              <a:t>open</a:t>
            </a:r>
            <a:r>
              <a:rPr lang="nb-NO" dirty="0">
                <a:latin typeface="Calibri Light" panose="020F0302020204030204" pitchFamily="34" charset="0"/>
                <a:cs typeface="Calibri Light" panose="020F0302020204030204" pitchFamily="34" charset="0"/>
              </a:rPr>
              <a:t> and </a:t>
            </a:r>
            <a:r>
              <a:rPr lang="nb-NO" dirty="0" err="1">
                <a:latin typeface="Calibri Light" panose="020F0302020204030204" pitchFamily="34" charset="0"/>
                <a:cs typeface="Calibri Light" panose="020F0302020204030204" pitchFamily="34" charset="0"/>
              </a:rPr>
              <a:t>vivid</a:t>
            </a:r>
            <a:r>
              <a:rPr lang="nb-NO" dirty="0">
                <a:latin typeface="Calibri Light" panose="020F0302020204030204" pitchFamily="34" charset="0"/>
                <a:cs typeface="Calibri Light" panose="020F0302020204030204" pitchFamily="34" charset="0"/>
              </a:rPr>
              <a:t> </a:t>
            </a:r>
            <a:r>
              <a:rPr lang="nb-NO" dirty="0" err="1">
                <a:latin typeface="Calibri Light" panose="020F0302020204030204" pitchFamily="34" charset="0"/>
                <a:cs typeface="Calibri Light" panose="020F0302020204030204" pitchFamily="34" charset="0"/>
              </a:rPr>
              <a:t>european</a:t>
            </a:r>
            <a:r>
              <a:rPr lang="nb-NO" dirty="0">
                <a:latin typeface="Calibri Light" panose="020F0302020204030204" pitchFamily="34" charset="0"/>
                <a:cs typeface="Calibri Light" panose="020F0302020204030204" pitchFamily="34" charset="0"/>
              </a:rPr>
              <a:t> </a:t>
            </a:r>
            <a:r>
              <a:rPr lang="nb-NO" dirty="0" err="1">
                <a:latin typeface="Calibri Light" panose="020F0302020204030204" pitchFamily="34" charset="0"/>
                <a:cs typeface="Calibri Light" panose="020F0302020204030204" pitchFamily="34" charset="0"/>
              </a:rPr>
              <a:t>university</a:t>
            </a:r>
            <a:r>
              <a:rPr lang="nb-NO" dirty="0">
                <a:latin typeface="Calibri Light" panose="020F0302020204030204" pitchFamily="34" charset="0"/>
                <a:cs typeface="Calibri Light" panose="020F0302020204030204" pitchFamily="34" charset="0"/>
              </a:rPr>
              <a:t> </a:t>
            </a:r>
            <a:r>
              <a:rPr lang="nb-NO" dirty="0" err="1">
                <a:latin typeface="Calibri Light" panose="020F0302020204030204" pitchFamily="34" charset="0"/>
                <a:cs typeface="Calibri Light" panose="020F0302020204030204" pitchFamily="34" charset="0"/>
              </a:rPr>
              <a:t>alliance</a:t>
            </a:r>
            <a:r>
              <a:rPr lang="nb-NO" dirty="0">
                <a:latin typeface="Calibri Light" panose="020F0302020204030204" pitchFamily="34" charset="0"/>
                <a:cs typeface="Calibri Light" panose="020F0302020204030204" pitchFamily="34" charset="0"/>
              </a:rPr>
              <a:t> </a:t>
            </a:r>
          </a:p>
          <a:p>
            <a:r>
              <a:rPr lang="nb-NO" dirty="0" err="1">
                <a:latin typeface="Calibri Light" panose="020F0302020204030204" pitchFamily="34" charset="0"/>
                <a:cs typeface="Calibri Light" panose="020F0302020204030204" pitchFamily="34" charset="0"/>
              </a:rPr>
              <a:t>January</a:t>
            </a:r>
            <a:r>
              <a:rPr lang="nb-NO" dirty="0">
                <a:latin typeface="Calibri Light" panose="020F0302020204030204" pitchFamily="34" charset="0"/>
                <a:cs typeface="Calibri Light" panose="020F0302020204030204" pitchFamily="34" charset="0"/>
              </a:rPr>
              <a:t> 2022</a:t>
            </a:r>
          </a:p>
        </p:txBody>
      </p:sp>
      <p:pic>
        <p:nvPicPr>
          <p:cNvPr id="1026" name="Picture 2" descr="https://www.circle-u.eu/opportunities/students/brooke-cagle--uhvrvdr7pg-unspla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4988" y="674541"/>
            <a:ext cx="92392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11129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European </a:t>
            </a:r>
            <a:r>
              <a:rPr lang="nb-NO" err="1"/>
              <a:t>Universities</a:t>
            </a:r>
            <a:r>
              <a:rPr lang="nb-NO"/>
              <a:t> Initiative</a:t>
            </a:r>
          </a:p>
        </p:txBody>
      </p:sp>
      <p:sp>
        <p:nvSpPr>
          <p:cNvPr id="3" name="Text Placeholder 2"/>
          <p:cNvSpPr>
            <a:spLocks noGrp="1"/>
          </p:cNvSpPr>
          <p:nvPr>
            <p:ph type="body" sz="half" idx="1"/>
          </p:nvPr>
        </p:nvSpPr>
        <p:spPr>
          <a:xfrm>
            <a:off x="838200" y="1896744"/>
            <a:ext cx="6101080" cy="4493895"/>
          </a:xfrm>
        </p:spPr>
        <p:txBody>
          <a:bodyPr>
            <a:normAutofit/>
          </a:bodyPr>
          <a:lstStyle/>
          <a:p>
            <a:r>
              <a:rPr lang="nb-NO" sz="2400" dirty="0">
                <a:latin typeface="Calibri Light" panose="020F0302020204030204" pitchFamily="34" charset="0"/>
                <a:cs typeface="Calibri Light" panose="020F0302020204030204" pitchFamily="34" charset="0"/>
              </a:rPr>
              <a:t>Initiert av </a:t>
            </a:r>
            <a:r>
              <a:rPr lang="nb-NO" sz="2400" dirty="0" smtClean="0">
                <a:latin typeface="Calibri Light" panose="020F0302020204030204" pitchFamily="34" charset="0"/>
                <a:cs typeface="Calibri Light" panose="020F0302020204030204" pitchFamily="34" charset="0"/>
              </a:rPr>
              <a:t>EU-Kommisjonen </a:t>
            </a:r>
            <a:r>
              <a:rPr lang="nb-NO" sz="2400" dirty="0">
                <a:latin typeface="Calibri Light" panose="020F0302020204030204" pitchFamily="34" charset="0"/>
                <a:cs typeface="Calibri Light" panose="020F0302020204030204" pitchFamily="34" charset="0"/>
              </a:rPr>
              <a:t>og er en viktig </a:t>
            </a:r>
            <a:r>
              <a:rPr lang="nb-NO" sz="2400" dirty="0" err="1">
                <a:latin typeface="Calibri Light" panose="020F0302020204030204" pitchFamily="34" charset="0"/>
                <a:cs typeface="Calibri Light" panose="020F0302020204030204" pitchFamily="34" charset="0"/>
              </a:rPr>
              <a:t>pillar</a:t>
            </a:r>
            <a:r>
              <a:rPr lang="nb-NO" sz="2400" dirty="0">
                <a:latin typeface="Calibri Light" panose="020F0302020204030204" pitchFamily="34" charset="0"/>
                <a:cs typeface="Calibri Light" panose="020F0302020204030204" pitchFamily="34" charset="0"/>
              </a:rPr>
              <a:t> i </a:t>
            </a:r>
            <a:r>
              <a:rPr lang="nb-NO" sz="2400" dirty="0" err="1">
                <a:latin typeface="Calibri Light" panose="020F0302020204030204" pitchFamily="34" charset="0"/>
                <a:cs typeface="Calibri Light" panose="020F0302020204030204" pitchFamily="34" charset="0"/>
              </a:rPr>
              <a:t>the</a:t>
            </a:r>
            <a:r>
              <a:rPr lang="nb-NO" sz="2400" dirty="0">
                <a:latin typeface="Calibri Light" panose="020F0302020204030204" pitchFamily="34" charset="0"/>
                <a:cs typeface="Calibri Light" panose="020F0302020204030204" pitchFamily="34" charset="0"/>
              </a:rPr>
              <a:t> European </a:t>
            </a:r>
            <a:r>
              <a:rPr lang="nb-NO" sz="2400" dirty="0" err="1">
                <a:latin typeface="Calibri Light" panose="020F0302020204030204" pitchFamily="34" charset="0"/>
                <a:cs typeface="Calibri Light" panose="020F0302020204030204" pitchFamily="34" charset="0"/>
              </a:rPr>
              <a:t>Education</a:t>
            </a:r>
            <a:r>
              <a:rPr lang="nb-NO" sz="2400" dirty="0">
                <a:latin typeface="Calibri Light" panose="020F0302020204030204" pitchFamily="34" charset="0"/>
                <a:cs typeface="Calibri Light" panose="020F0302020204030204" pitchFamily="34" charset="0"/>
              </a:rPr>
              <a:t> Area (EEA)</a:t>
            </a:r>
          </a:p>
          <a:p>
            <a:r>
              <a:rPr lang="nb-NO" sz="2400" dirty="0">
                <a:latin typeface="Calibri Light" panose="020F0302020204030204" pitchFamily="34" charset="0"/>
                <a:cs typeface="Calibri Light" panose="020F0302020204030204" pitchFamily="34" charset="0"/>
              </a:rPr>
              <a:t>41 allianser har fått status og finansiering: 17 i 2019 og 24 i </a:t>
            </a:r>
            <a:r>
              <a:rPr lang="nb-NO" sz="2400" dirty="0" smtClean="0">
                <a:latin typeface="Calibri Light" panose="020F0302020204030204" pitchFamily="34" charset="0"/>
                <a:cs typeface="Calibri Light" panose="020F0302020204030204" pitchFamily="34" charset="0"/>
              </a:rPr>
              <a:t>2020</a:t>
            </a:r>
          </a:p>
          <a:p>
            <a:r>
              <a:rPr lang="nb-NO" sz="2400" dirty="0" smtClean="0">
                <a:latin typeface="Calibri Light" panose="020F0302020204030204" pitchFamily="34" charset="0"/>
                <a:cs typeface="Calibri Light" panose="020F0302020204030204" pitchFamily="34" charset="0"/>
              </a:rPr>
              <a:t>Ambisjoner om å øke til 60 allianser</a:t>
            </a:r>
          </a:p>
          <a:p>
            <a:r>
              <a:rPr lang="nb-NO" sz="2400" dirty="0" err="1" smtClean="0">
                <a:latin typeface="Calibri Light" panose="020F0302020204030204" pitchFamily="34" charset="0"/>
                <a:cs typeface="Calibri Light" panose="020F0302020204030204" pitchFamily="34" charset="0"/>
              </a:rPr>
              <a:t>Circle</a:t>
            </a:r>
            <a:r>
              <a:rPr lang="nb-NO" sz="2400" dirty="0" smtClean="0">
                <a:latin typeface="Calibri Light" panose="020F0302020204030204" pitchFamily="34" charset="0"/>
                <a:cs typeface="Calibri Light" panose="020F0302020204030204" pitchFamily="34" charset="0"/>
              </a:rPr>
              <a:t> U får:</a:t>
            </a:r>
          </a:p>
          <a:p>
            <a:pPr lvl="1"/>
            <a:r>
              <a:rPr lang="nb-NO" sz="2400" dirty="0" smtClean="0">
                <a:latin typeface="Calibri Light" panose="020F0302020204030204" pitchFamily="34" charset="0"/>
                <a:cs typeface="Calibri Light" panose="020F0302020204030204" pitchFamily="34" charset="0"/>
              </a:rPr>
              <a:t>5 </a:t>
            </a:r>
            <a:r>
              <a:rPr lang="nb-NO" sz="2400" dirty="0">
                <a:latin typeface="Calibri Light" panose="020F0302020204030204" pitchFamily="34" charset="0"/>
                <a:cs typeface="Calibri Light" panose="020F0302020204030204" pitchFamily="34" charset="0"/>
              </a:rPr>
              <a:t>mill. Euro (Erasmus+) </a:t>
            </a:r>
            <a:endParaRPr lang="nb-NO" sz="2400" dirty="0" smtClean="0">
              <a:latin typeface="Calibri Light" panose="020F0302020204030204" pitchFamily="34" charset="0"/>
              <a:cs typeface="Calibri Light" panose="020F0302020204030204" pitchFamily="34" charset="0"/>
            </a:endParaRPr>
          </a:p>
          <a:p>
            <a:pPr lvl="1"/>
            <a:r>
              <a:rPr lang="nb-NO" sz="2400" dirty="0" smtClean="0">
                <a:latin typeface="Calibri Light" panose="020F0302020204030204" pitchFamily="34" charset="0"/>
                <a:cs typeface="Calibri Light" panose="020F0302020204030204" pitchFamily="34" charset="0"/>
              </a:rPr>
              <a:t>2 </a:t>
            </a:r>
            <a:r>
              <a:rPr lang="nb-NO" sz="2400" dirty="0">
                <a:latin typeface="Calibri Light" panose="020F0302020204030204" pitchFamily="34" charset="0"/>
                <a:cs typeface="Calibri Light" panose="020F0302020204030204" pitchFamily="34" charset="0"/>
              </a:rPr>
              <a:t>mill. Euro (H2020</a:t>
            </a:r>
            <a:r>
              <a:rPr lang="nb-NO" sz="2400" dirty="0" smtClean="0">
                <a:latin typeface="Calibri Light" panose="020F0302020204030204" pitchFamily="34" charset="0"/>
                <a:cs typeface="Calibri Light" panose="020F0302020204030204" pitchFamily="34" charset="0"/>
              </a:rPr>
              <a:t>)</a:t>
            </a:r>
            <a:endParaRPr lang="nb-NO" sz="2400" dirty="0">
              <a:latin typeface="Calibri Light" panose="020F0302020204030204" pitchFamily="34" charset="0"/>
              <a:cs typeface="Calibri Light" panose="020F0302020204030204" pitchFamily="34" charset="0"/>
            </a:endParaRPr>
          </a:p>
        </p:txBody>
      </p:sp>
      <p:pic>
        <p:nvPicPr>
          <p:cNvPr id="6" name="Picture 12" descr="Picture 12"/>
          <p:cNvPicPr>
            <a:picLocks noChangeAspect="1"/>
          </p:cNvPicPr>
          <p:nvPr/>
        </p:nvPicPr>
        <p:blipFill>
          <a:blip r:embed="rId3"/>
          <a:srcRect t="2788" r="5881" b="4022"/>
          <a:stretch>
            <a:fillRect/>
          </a:stretch>
        </p:blipFill>
        <p:spPr>
          <a:xfrm>
            <a:off x="7680960" y="1988185"/>
            <a:ext cx="3820160" cy="3724658"/>
          </a:xfrm>
          <a:prstGeom prst="rect">
            <a:avLst/>
          </a:prstGeom>
          <a:ln w="12700">
            <a:miter lim="400000"/>
          </a:ln>
        </p:spPr>
      </p:pic>
    </p:spTree>
    <p:extLst>
      <p:ext uri="{BB962C8B-B14F-4D97-AF65-F5344CB8AC3E}">
        <p14:creationId xmlns:p14="http://schemas.microsoft.com/office/powerpoint/2010/main" val="28022480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5003"/>
            <a:ext cx="10515600" cy="1325563"/>
          </a:xfrm>
        </p:spPr>
        <p:txBody>
          <a:bodyPr>
            <a:normAutofit/>
          </a:bodyPr>
          <a:lstStyle/>
          <a:p>
            <a:r>
              <a:rPr lang="en-GB" sz="4000" dirty="0" smtClean="0"/>
              <a:t>Who are the partners?</a:t>
            </a:r>
            <a:endParaRPr lang="en-GB" sz="4000" dirty="0"/>
          </a:p>
        </p:txBody>
      </p:sp>
      <p:sp>
        <p:nvSpPr>
          <p:cNvPr id="3" name="Text Placeholder 2"/>
          <p:cNvSpPr>
            <a:spLocks noGrp="1"/>
          </p:cNvSpPr>
          <p:nvPr>
            <p:ph type="body" sz="half" idx="1"/>
          </p:nvPr>
        </p:nvSpPr>
        <p:spPr>
          <a:xfrm>
            <a:off x="838200" y="1719470"/>
            <a:ext cx="5165035" cy="4974604"/>
          </a:xfrm>
          <a:solidFill>
            <a:schemeClr val="accent1">
              <a:lumMod val="20000"/>
              <a:lumOff val="80000"/>
            </a:schemeClr>
          </a:solidFill>
          <a:ln>
            <a:noFill/>
            <a:prstDash val="sysDot"/>
          </a:ln>
        </p:spPr>
        <p:txBody>
          <a:bodyPr>
            <a:noAutofit/>
          </a:bodyPr>
          <a:lstStyle/>
          <a:p>
            <a:pPr marL="0" indent="0">
              <a:buNone/>
            </a:pPr>
            <a:r>
              <a:rPr lang="en-GB" sz="2400" b="1" dirty="0">
                <a:latin typeface="Calibri Light" panose="020F0302020204030204" pitchFamily="34" charset="0"/>
                <a:cs typeface="Calibri Light" panose="020F0302020204030204" pitchFamily="34" charset="0"/>
              </a:rPr>
              <a:t>«Likeminded» universities: </a:t>
            </a:r>
            <a:r>
              <a:rPr lang="en-GB" sz="2400" dirty="0">
                <a:latin typeface="Calibri Light" panose="020F0302020204030204" pitchFamily="34" charset="0"/>
                <a:cs typeface="Calibri Light" panose="020F0302020204030204" pitchFamily="34" charset="0"/>
              </a:rPr>
              <a:t>	</a:t>
            </a:r>
          </a:p>
          <a:p>
            <a:pPr marL="834288" lvl="2" indent="-342900"/>
            <a:r>
              <a:rPr lang="en-GB" sz="2000" dirty="0">
                <a:latin typeface="Calibri Light" panose="020F0302020204030204" pitchFamily="34" charset="0"/>
                <a:cs typeface="Calibri Light" panose="020F0302020204030204" pitchFamily="34" charset="0"/>
              </a:rPr>
              <a:t>National flagships </a:t>
            </a:r>
          </a:p>
          <a:p>
            <a:pPr marL="834288" lvl="2" indent="-342900"/>
            <a:r>
              <a:rPr lang="en-GB" sz="2000" dirty="0">
                <a:latin typeface="Calibri Light" panose="020F0302020204030204" pitchFamily="34" charset="0"/>
                <a:cs typeface="Calibri Light" panose="020F0302020204030204" pitchFamily="34" charset="0"/>
              </a:rPr>
              <a:t>Research Intensive</a:t>
            </a:r>
          </a:p>
          <a:p>
            <a:pPr marL="834288" lvl="2" indent="-342900"/>
            <a:r>
              <a:rPr lang="en-GB" sz="2000" dirty="0">
                <a:latin typeface="Calibri Light" panose="020F0302020204030204" pitchFamily="34" charset="0"/>
                <a:cs typeface="Calibri Light" panose="020F0302020204030204" pitchFamily="34" charset="0"/>
              </a:rPr>
              <a:t>Comprehensive</a:t>
            </a:r>
          </a:p>
          <a:p>
            <a:pPr marL="834288" lvl="2" indent="-342900"/>
            <a:r>
              <a:rPr lang="en-GB" sz="2000" dirty="0">
                <a:latin typeface="Calibri Light" panose="020F0302020204030204" pitchFamily="34" charset="0"/>
                <a:cs typeface="Calibri Light" panose="020F0302020204030204" pitchFamily="34" charset="0"/>
              </a:rPr>
              <a:t>Located in capitals or large cities</a:t>
            </a:r>
          </a:p>
          <a:p>
            <a:pPr marL="590545" lvl="1" indent="-342900"/>
            <a:endParaRPr lang="en-GB" sz="2400" dirty="0">
              <a:latin typeface="Calibri Light" panose="020F0302020204030204" pitchFamily="34" charset="0"/>
              <a:cs typeface="Calibri Light" panose="020F0302020204030204" pitchFamily="34" charset="0"/>
            </a:endParaRPr>
          </a:p>
          <a:p>
            <a:pPr marL="0" indent="0">
              <a:buNone/>
            </a:pPr>
            <a:r>
              <a:rPr lang="en-GB" sz="2400" b="1" dirty="0" smtClean="0">
                <a:latin typeface="Calibri Light" panose="020F0302020204030204" pitchFamily="34" charset="0"/>
                <a:cs typeface="Calibri Light" panose="020F0302020204030204" pitchFamily="34" charset="0"/>
              </a:rPr>
              <a:t>Six </a:t>
            </a:r>
            <a:r>
              <a:rPr lang="en-GB" sz="2400" b="1" dirty="0">
                <a:latin typeface="Calibri Light" panose="020F0302020204030204" pitchFamily="34" charset="0"/>
                <a:cs typeface="Calibri Light" panose="020F0302020204030204" pitchFamily="34" charset="0"/>
              </a:rPr>
              <a:t>Guild universities are Circle U. members</a:t>
            </a:r>
          </a:p>
          <a:p>
            <a:pPr marL="834288" lvl="2" indent="-342900"/>
            <a:r>
              <a:rPr lang="en-GB" sz="2000" dirty="0">
                <a:latin typeface="Calibri Light" panose="020F0302020204030204" pitchFamily="34" charset="0"/>
                <a:cs typeface="Calibri Light" panose="020F0302020204030204" pitchFamily="34" charset="0"/>
              </a:rPr>
              <a:t>The Guild = strategic alliance influencing European research policy</a:t>
            </a:r>
          </a:p>
          <a:p>
            <a:pPr marL="834288" lvl="2" indent="-342900"/>
            <a:r>
              <a:rPr lang="en-GB" sz="2000" dirty="0">
                <a:latin typeface="Calibri Light" panose="020F0302020204030204" pitchFamily="34" charset="0"/>
                <a:cs typeface="Calibri Light" panose="020F0302020204030204" pitchFamily="34" charset="0"/>
              </a:rPr>
              <a:t>Circle U. = long term education cooperation</a:t>
            </a:r>
          </a:p>
        </p:txBody>
      </p:sp>
      <p:pic>
        <p:nvPicPr>
          <p:cNvPr id="4" name="Picture 3"/>
          <p:cNvPicPr>
            <a:picLocks noChangeAspect="1"/>
          </p:cNvPicPr>
          <p:nvPr/>
        </p:nvPicPr>
        <p:blipFill rotWithShape="1">
          <a:blip r:embed="rId3"/>
          <a:srcRect r="20316" b="3117"/>
          <a:stretch/>
        </p:blipFill>
        <p:spPr>
          <a:xfrm>
            <a:off x="6501913" y="1719470"/>
            <a:ext cx="4784739" cy="4974603"/>
          </a:xfrm>
          <a:prstGeom prst="rect">
            <a:avLst/>
          </a:prstGeom>
        </p:spPr>
      </p:pic>
      <p:pic>
        <p:nvPicPr>
          <p:cNvPr id="6" name="Picture 5"/>
          <p:cNvPicPr>
            <a:picLocks noChangeAspect="1"/>
          </p:cNvPicPr>
          <p:nvPr/>
        </p:nvPicPr>
        <p:blipFill>
          <a:blip r:embed="rId4"/>
          <a:stretch>
            <a:fillRect/>
          </a:stretch>
        </p:blipFill>
        <p:spPr>
          <a:xfrm>
            <a:off x="8545518" y="3173539"/>
            <a:ext cx="341539" cy="341539"/>
          </a:xfrm>
          <a:prstGeom prst="rect">
            <a:avLst/>
          </a:prstGeom>
        </p:spPr>
      </p:pic>
      <p:pic>
        <p:nvPicPr>
          <p:cNvPr id="7" name="Picture 6"/>
          <p:cNvPicPr>
            <a:picLocks noChangeAspect="1"/>
          </p:cNvPicPr>
          <p:nvPr/>
        </p:nvPicPr>
        <p:blipFill>
          <a:blip r:embed="rId5"/>
          <a:stretch>
            <a:fillRect/>
          </a:stretch>
        </p:blipFill>
        <p:spPr>
          <a:xfrm>
            <a:off x="8583920" y="3777885"/>
            <a:ext cx="341406" cy="341406"/>
          </a:xfrm>
          <a:prstGeom prst="rect">
            <a:avLst/>
          </a:prstGeom>
        </p:spPr>
      </p:pic>
      <p:pic>
        <p:nvPicPr>
          <p:cNvPr id="8" name="Picture 7"/>
          <p:cNvPicPr>
            <a:picLocks noChangeAspect="1"/>
          </p:cNvPicPr>
          <p:nvPr/>
        </p:nvPicPr>
        <p:blipFill>
          <a:blip r:embed="rId5"/>
          <a:stretch>
            <a:fillRect/>
          </a:stretch>
        </p:blipFill>
        <p:spPr>
          <a:xfrm>
            <a:off x="8754623" y="4259264"/>
            <a:ext cx="341406" cy="341406"/>
          </a:xfrm>
          <a:prstGeom prst="rect">
            <a:avLst/>
          </a:prstGeom>
        </p:spPr>
      </p:pic>
      <p:pic>
        <p:nvPicPr>
          <p:cNvPr id="9" name="Picture 8"/>
          <p:cNvPicPr>
            <a:picLocks noChangeAspect="1"/>
          </p:cNvPicPr>
          <p:nvPr/>
        </p:nvPicPr>
        <p:blipFill>
          <a:blip r:embed="rId5"/>
          <a:stretch>
            <a:fillRect/>
          </a:stretch>
        </p:blipFill>
        <p:spPr>
          <a:xfrm>
            <a:off x="8123709" y="4600670"/>
            <a:ext cx="341406" cy="341406"/>
          </a:xfrm>
          <a:prstGeom prst="rect">
            <a:avLst/>
          </a:prstGeom>
        </p:spPr>
      </p:pic>
      <p:pic>
        <p:nvPicPr>
          <p:cNvPr id="11" name="Picture 10"/>
          <p:cNvPicPr>
            <a:picLocks noChangeAspect="1"/>
          </p:cNvPicPr>
          <p:nvPr/>
        </p:nvPicPr>
        <p:blipFill>
          <a:blip r:embed="rId5"/>
          <a:stretch>
            <a:fillRect/>
          </a:stretch>
        </p:blipFill>
        <p:spPr>
          <a:xfrm>
            <a:off x="7930925" y="5061384"/>
            <a:ext cx="341406" cy="341406"/>
          </a:xfrm>
          <a:prstGeom prst="rect">
            <a:avLst/>
          </a:prstGeom>
        </p:spPr>
      </p:pic>
      <p:pic>
        <p:nvPicPr>
          <p:cNvPr id="12" name="Picture 11"/>
          <p:cNvPicPr>
            <a:picLocks noChangeAspect="1"/>
          </p:cNvPicPr>
          <p:nvPr/>
        </p:nvPicPr>
        <p:blipFill>
          <a:blip r:embed="rId5"/>
          <a:stretch>
            <a:fillRect/>
          </a:stretch>
        </p:blipFill>
        <p:spPr>
          <a:xfrm>
            <a:off x="8590947" y="5402790"/>
            <a:ext cx="341406" cy="341406"/>
          </a:xfrm>
          <a:prstGeom prst="rect">
            <a:avLst/>
          </a:prstGeom>
        </p:spPr>
      </p:pic>
      <p:pic>
        <p:nvPicPr>
          <p:cNvPr id="13" name="Picture 12"/>
          <p:cNvPicPr>
            <a:picLocks noChangeAspect="1"/>
          </p:cNvPicPr>
          <p:nvPr/>
        </p:nvPicPr>
        <p:blipFill>
          <a:blip r:embed="rId5"/>
          <a:stretch>
            <a:fillRect/>
          </a:stretch>
        </p:blipFill>
        <p:spPr>
          <a:xfrm>
            <a:off x="9613784" y="5427493"/>
            <a:ext cx="341406" cy="341406"/>
          </a:xfrm>
          <a:prstGeom prst="rect">
            <a:avLst/>
          </a:prstGeom>
        </p:spPr>
      </p:pic>
      <p:pic>
        <p:nvPicPr>
          <p:cNvPr id="14" name="Picture 13"/>
          <p:cNvPicPr>
            <a:picLocks noChangeAspect="1"/>
          </p:cNvPicPr>
          <p:nvPr/>
        </p:nvPicPr>
        <p:blipFill>
          <a:blip r:embed="rId6"/>
          <a:stretch>
            <a:fillRect/>
          </a:stretch>
        </p:blipFill>
        <p:spPr>
          <a:xfrm>
            <a:off x="8932018" y="4966624"/>
            <a:ext cx="341406" cy="341406"/>
          </a:xfrm>
          <a:prstGeom prst="rect">
            <a:avLst/>
          </a:prstGeom>
        </p:spPr>
      </p:pic>
      <p:sp>
        <p:nvSpPr>
          <p:cNvPr id="15" name="TextBox 14"/>
          <p:cNvSpPr txBox="1"/>
          <p:nvPr/>
        </p:nvSpPr>
        <p:spPr>
          <a:xfrm>
            <a:off x="6821678" y="5427493"/>
            <a:ext cx="2130399" cy="369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University</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of</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Pisa</a:t>
            </a:r>
          </a:p>
        </p:txBody>
      </p:sp>
      <p:sp>
        <p:nvSpPr>
          <p:cNvPr id="23" name="TextBox 22"/>
          <p:cNvSpPr txBox="1"/>
          <p:nvPr/>
        </p:nvSpPr>
        <p:spPr>
          <a:xfrm>
            <a:off x="6184610" y="5004200"/>
            <a:ext cx="2130399" cy="369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Universite</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de Paris</a:t>
            </a:r>
          </a:p>
        </p:txBody>
      </p:sp>
      <p:sp>
        <p:nvSpPr>
          <p:cNvPr id="24" name="TextBox 23"/>
          <p:cNvSpPr txBox="1"/>
          <p:nvPr/>
        </p:nvSpPr>
        <p:spPr>
          <a:xfrm>
            <a:off x="8933765" y="3763589"/>
            <a:ext cx="213039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Aarhus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University</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p>
        </p:txBody>
      </p:sp>
      <p:sp>
        <p:nvSpPr>
          <p:cNvPr id="25" name="TextBox 24"/>
          <p:cNvSpPr txBox="1"/>
          <p:nvPr/>
        </p:nvSpPr>
        <p:spPr>
          <a:xfrm>
            <a:off x="7119066" y="4621699"/>
            <a:ext cx="1195799" cy="3780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UCLovain</a:t>
            </a:r>
            <a:endPar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endParaRPr>
          </a:p>
        </p:txBody>
      </p:sp>
      <p:sp>
        <p:nvSpPr>
          <p:cNvPr id="26" name="TextBox 25"/>
          <p:cNvSpPr txBox="1"/>
          <p:nvPr/>
        </p:nvSpPr>
        <p:spPr>
          <a:xfrm>
            <a:off x="9072487" y="4212101"/>
            <a:ext cx="2130399"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Humboldt</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Universität</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zu</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Berlin</a:t>
            </a:r>
          </a:p>
        </p:txBody>
      </p:sp>
      <p:sp>
        <p:nvSpPr>
          <p:cNvPr id="27" name="TextBox 26"/>
          <p:cNvSpPr txBox="1"/>
          <p:nvPr/>
        </p:nvSpPr>
        <p:spPr>
          <a:xfrm>
            <a:off x="8906156" y="3160819"/>
            <a:ext cx="2130399" cy="369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University</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of</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Oslo</a:t>
            </a:r>
          </a:p>
        </p:txBody>
      </p:sp>
      <p:sp>
        <p:nvSpPr>
          <p:cNvPr id="28" name="TextBox 27"/>
          <p:cNvSpPr txBox="1"/>
          <p:nvPr/>
        </p:nvSpPr>
        <p:spPr>
          <a:xfrm>
            <a:off x="9207187" y="4934025"/>
            <a:ext cx="213039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University</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of</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Vienna</a:t>
            </a:r>
            <a:endPar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endParaRPr>
          </a:p>
        </p:txBody>
      </p:sp>
      <p:sp>
        <p:nvSpPr>
          <p:cNvPr id="29" name="TextBox 28"/>
          <p:cNvSpPr txBox="1"/>
          <p:nvPr/>
        </p:nvSpPr>
        <p:spPr>
          <a:xfrm>
            <a:off x="9956187" y="5374198"/>
            <a:ext cx="2130399"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University</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a:t>
            </a:r>
            <a:r>
              <a:rPr kumimoji="0" lang="nb-NO" sz="1800" b="1" i="0" u="none" strike="noStrike" kern="0" cap="none" spc="0" normalizeH="0" baseline="0" noProof="0" dirty="0" err="1">
                <a:ln>
                  <a:noFill/>
                </a:ln>
                <a:solidFill>
                  <a:srgbClr val="000000"/>
                </a:solidFill>
                <a:effectLst/>
                <a:uLnTx/>
                <a:uFillTx/>
                <a:latin typeface="Calibri"/>
                <a:ea typeface="+mn-ea"/>
                <a:cs typeface="Calibri"/>
                <a:sym typeface="Calibri"/>
              </a:rPr>
              <a:t>of</a:t>
            </a: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 Beograd</a:t>
            </a:r>
          </a:p>
        </p:txBody>
      </p:sp>
      <p:pic>
        <p:nvPicPr>
          <p:cNvPr id="30" name="Picture 29"/>
          <p:cNvPicPr>
            <a:picLocks noChangeAspect="1"/>
          </p:cNvPicPr>
          <p:nvPr/>
        </p:nvPicPr>
        <p:blipFill>
          <a:blip r:embed="rId4"/>
          <a:stretch>
            <a:fillRect/>
          </a:stretch>
        </p:blipFill>
        <p:spPr>
          <a:xfrm>
            <a:off x="7687967" y="4335643"/>
            <a:ext cx="283899" cy="283899"/>
          </a:xfrm>
          <a:prstGeom prst="rect">
            <a:avLst/>
          </a:prstGeom>
        </p:spPr>
      </p:pic>
      <p:sp>
        <p:nvSpPr>
          <p:cNvPr id="31" name="TextBox 30"/>
          <p:cNvSpPr txBox="1"/>
          <p:nvPr/>
        </p:nvSpPr>
        <p:spPr>
          <a:xfrm>
            <a:off x="6591488" y="3932461"/>
            <a:ext cx="2130399"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Kings college, </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1" i="0" u="none" strike="noStrike" kern="0" cap="none" spc="0" normalizeH="0" baseline="0" noProof="0" dirty="0">
                <a:ln>
                  <a:noFill/>
                </a:ln>
                <a:solidFill>
                  <a:srgbClr val="000000"/>
                </a:solidFill>
                <a:effectLst/>
                <a:uLnTx/>
                <a:uFillTx/>
                <a:latin typeface="Calibri"/>
                <a:ea typeface="+mn-ea"/>
                <a:cs typeface="Calibri"/>
                <a:sym typeface="Calibri"/>
              </a:rPr>
              <a:t>London</a:t>
            </a:r>
          </a:p>
        </p:txBody>
      </p:sp>
    </p:spTree>
    <p:extLst>
      <p:ext uri="{BB962C8B-B14F-4D97-AF65-F5344CB8AC3E}">
        <p14:creationId xmlns:p14="http://schemas.microsoft.com/office/powerpoint/2010/main" val="199085339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itle 1"/>
          <p:cNvSpPr txBox="1">
            <a:spLocks noGrp="1"/>
          </p:cNvSpPr>
          <p:nvPr>
            <p:ph type="title"/>
          </p:nvPr>
        </p:nvSpPr>
        <p:spPr>
          <a:xfrm>
            <a:off x="768098" y="2787248"/>
            <a:ext cx="10563604" cy="954640"/>
          </a:xfrm>
          <a:prstGeom prst="rect">
            <a:avLst/>
          </a:prstGeom>
        </p:spPr>
        <p:txBody>
          <a:bodyPr>
            <a:normAutofit/>
          </a:bodyPr>
          <a:lstStyle/>
          <a:p>
            <a:r>
              <a:rPr lang="nb-NO" sz="4400" dirty="0" smtClean="0"/>
              <a:t>Hva betyr dette for UiO</a:t>
            </a:r>
            <a:r>
              <a:rPr sz="4400" dirty="0"/>
              <a:t>? </a:t>
            </a:r>
          </a:p>
        </p:txBody>
      </p:sp>
    </p:spTree>
    <p:extLst>
      <p:ext uri="{BB962C8B-B14F-4D97-AF65-F5344CB8AC3E}">
        <p14:creationId xmlns:p14="http://schemas.microsoft.com/office/powerpoint/2010/main" val="93675434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ontent Placeholder 2"/>
          <p:cNvSpPr txBox="1">
            <a:spLocks noGrp="1"/>
          </p:cNvSpPr>
          <p:nvPr>
            <p:ph idx="1"/>
          </p:nvPr>
        </p:nvSpPr>
        <p:spPr>
          <a:xfrm>
            <a:off x="762000" y="1719943"/>
            <a:ext cx="10535920" cy="4952999"/>
          </a:xfrm>
          <a:prstGeom prst="rect">
            <a:avLst/>
          </a:prstGeom>
        </p:spPr>
        <p:txBody>
          <a:bodyPr vert="horz" lIns="0" tIns="0" rIns="0" bIns="0" rtlCol="0">
            <a:normAutofit/>
          </a:bodyPr>
          <a:lstStyle/>
          <a:p>
            <a:r>
              <a:rPr sz="2000" err="1"/>
              <a:t>Gjennom</a:t>
            </a:r>
            <a:r>
              <a:rPr sz="2000"/>
              <a:t> Circle U</a:t>
            </a:r>
            <a:r>
              <a:rPr lang="nb-NO" sz="2000"/>
              <a:t>.</a:t>
            </a:r>
            <a:r>
              <a:rPr sz="2000"/>
              <a:t> </a:t>
            </a:r>
            <a:r>
              <a:rPr sz="2000" err="1"/>
              <a:t>skal</a:t>
            </a:r>
            <a:r>
              <a:rPr sz="2000"/>
              <a:t> vi ta et </a:t>
            </a:r>
            <a:r>
              <a:rPr sz="2000" err="1"/>
              <a:t>betydelig</a:t>
            </a:r>
            <a:r>
              <a:rPr sz="2000"/>
              <a:t> </a:t>
            </a:r>
            <a:r>
              <a:rPr sz="2000" err="1"/>
              <a:t>steg</a:t>
            </a:r>
            <a:r>
              <a:rPr sz="2000"/>
              <a:t> </a:t>
            </a:r>
            <a:r>
              <a:rPr sz="2000" err="1"/>
              <a:t>fra</a:t>
            </a:r>
            <a:r>
              <a:rPr sz="2000"/>
              <a:t> </a:t>
            </a:r>
            <a:r>
              <a:rPr sz="2000" err="1"/>
              <a:t>mer</a:t>
            </a:r>
            <a:r>
              <a:rPr sz="2000"/>
              <a:t> </a:t>
            </a:r>
            <a:r>
              <a:rPr sz="2000" err="1"/>
              <a:t>kortsiktig</a:t>
            </a:r>
            <a:r>
              <a:rPr sz="2000"/>
              <a:t> </a:t>
            </a:r>
            <a:r>
              <a:rPr sz="2000" err="1"/>
              <a:t>og</a:t>
            </a:r>
            <a:r>
              <a:rPr sz="2000"/>
              <a:t> </a:t>
            </a:r>
            <a:r>
              <a:rPr sz="2000" err="1"/>
              <a:t>prosjektbasert</a:t>
            </a:r>
            <a:r>
              <a:rPr sz="2000"/>
              <a:t> </a:t>
            </a:r>
            <a:r>
              <a:rPr sz="2000" err="1"/>
              <a:t>samarbeid</a:t>
            </a:r>
            <a:r>
              <a:rPr sz="2000"/>
              <a:t> </a:t>
            </a:r>
            <a:r>
              <a:rPr sz="2000" err="1"/>
              <a:t>til</a:t>
            </a:r>
            <a:r>
              <a:rPr sz="2000"/>
              <a:t> </a:t>
            </a:r>
            <a:r>
              <a:rPr sz="2000" err="1"/>
              <a:t>langsiktig</a:t>
            </a:r>
            <a:r>
              <a:rPr sz="2000"/>
              <a:t> </a:t>
            </a:r>
            <a:r>
              <a:rPr sz="2000" err="1"/>
              <a:t>og</a:t>
            </a:r>
            <a:r>
              <a:rPr sz="2000"/>
              <a:t> </a:t>
            </a:r>
            <a:r>
              <a:rPr sz="2000" err="1"/>
              <a:t>integrert</a:t>
            </a:r>
            <a:r>
              <a:rPr sz="2000"/>
              <a:t> </a:t>
            </a:r>
            <a:r>
              <a:rPr sz="2000" err="1"/>
              <a:t>utdanningssamarbeid</a:t>
            </a:r>
            <a:r>
              <a:rPr sz="2000"/>
              <a:t>.</a:t>
            </a:r>
          </a:p>
          <a:p>
            <a:endParaRPr sz="2000"/>
          </a:p>
          <a:p>
            <a:r>
              <a:rPr sz="2000" err="1"/>
              <a:t>Ambisjonen</a:t>
            </a:r>
            <a:r>
              <a:rPr sz="2000"/>
              <a:t> </a:t>
            </a:r>
            <a:r>
              <a:rPr sz="2000" err="1"/>
              <a:t>er</a:t>
            </a:r>
            <a:r>
              <a:rPr sz="2000"/>
              <a:t> at </a:t>
            </a:r>
            <a:r>
              <a:rPr sz="2000" err="1"/>
              <a:t>dette</a:t>
            </a:r>
            <a:r>
              <a:rPr sz="2000"/>
              <a:t> </a:t>
            </a:r>
            <a:r>
              <a:rPr sz="2000" err="1"/>
              <a:t>vil</a:t>
            </a:r>
            <a:r>
              <a:rPr sz="2000"/>
              <a:t> </a:t>
            </a:r>
            <a:r>
              <a:rPr sz="2000" err="1"/>
              <a:t>gi</a:t>
            </a:r>
            <a:r>
              <a:rPr sz="2000"/>
              <a:t> </a:t>
            </a:r>
            <a:r>
              <a:rPr sz="2000" err="1"/>
              <a:t>en</a:t>
            </a:r>
            <a:r>
              <a:rPr sz="2000"/>
              <a:t> </a:t>
            </a:r>
            <a:r>
              <a:rPr sz="2000" err="1"/>
              <a:t>ramme</a:t>
            </a:r>
            <a:r>
              <a:rPr sz="2000"/>
              <a:t> for </a:t>
            </a:r>
            <a:r>
              <a:rPr sz="2000" err="1"/>
              <a:t>økt</a:t>
            </a:r>
            <a:r>
              <a:rPr sz="2000"/>
              <a:t> </a:t>
            </a:r>
            <a:r>
              <a:rPr sz="2000" err="1"/>
              <a:t>studentsentrert</a:t>
            </a:r>
            <a:r>
              <a:rPr sz="2000"/>
              <a:t> </a:t>
            </a:r>
            <a:r>
              <a:rPr sz="2000" err="1"/>
              <a:t>samarbeid</a:t>
            </a:r>
            <a:r>
              <a:rPr sz="2000"/>
              <a:t>:</a:t>
            </a:r>
          </a:p>
          <a:p>
            <a:pPr lvl="1"/>
            <a:r>
              <a:rPr lang="nb-NO" sz="1800"/>
              <a:t>B</a:t>
            </a:r>
            <a:r>
              <a:rPr sz="1800"/>
              <a:t>etydelig vekst i utveksling av studenter (men også faglig og administrativt ansatte)</a:t>
            </a:r>
          </a:p>
          <a:p>
            <a:pPr lvl="1"/>
            <a:r>
              <a:rPr sz="1800" err="1"/>
              <a:t>Administrativ</a:t>
            </a:r>
            <a:r>
              <a:rPr sz="1800"/>
              <a:t> </a:t>
            </a:r>
            <a:r>
              <a:rPr sz="1800" err="1"/>
              <a:t>forenkling</a:t>
            </a:r>
            <a:r>
              <a:rPr lang="nb-NO" sz="1800"/>
              <a:t> og skape nye muligheter for samarbeid</a:t>
            </a:r>
            <a:endParaRPr sz="1800"/>
          </a:p>
          <a:p>
            <a:pPr lvl="1"/>
            <a:r>
              <a:rPr sz="1800"/>
              <a:t>Utvikling av tette faglige bånd </a:t>
            </a:r>
          </a:p>
          <a:p>
            <a:pPr lvl="1"/>
            <a:endParaRPr lang="nb-NO" sz="1800"/>
          </a:p>
          <a:p>
            <a:r>
              <a:rPr lang="nb-NO" sz="2000"/>
              <a:t>Transformere hvordan vi jobber med internasjonalisering av utdanning</a:t>
            </a:r>
          </a:p>
          <a:p>
            <a:endParaRPr lang="nb-NO" sz="2000"/>
          </a:p>
          <a:p>
            <a:r>
              <a:rPr lang="nb-NO" sz="2000"/>
              <a:t>Etablere en sterkere kultur for samarbeid på tvers av land, fag og sektorer</a:t>
            </a:r>
            <a:endParaRPr sz="2000"/>
          </a:p>
        </p:txBody>
      </p:sp>
      <p:sp>
        <p:nvSpPr>
          <p:cNvPr id="202" name="Title 1"/>
          <p:cNvSpPr txBox="1">
            <a:spLocks noGrp="1"/>
          </p:cNvSpPr>
          <p:nvPr>
            <p:ph type="title"/>
          </p:nvPr>
        </p:nvSpPr>
        <p:spPr>
          <a:xfrm>
            <a:off x="478971" y="508506"/>
            <a:ext cx="11103429" cy="954640"/>
          </a:xfrm>
          <a:prstGeom prst="rect">
            <a:avLst/>
          </a:prstGeom>
        </p:spPr>
        <p:txBody>
          <a:bodyPr>
            <a:normAutofit/>
          </a:bodyPr>
          <a:lstStyle/>
          <a:p>
            <a:r>
              <a:rPr lang="nb-NO" sz="4000" dirty="0" smtClean="0"/>
              <a:t>På lang sikt: Maraton</a:t>
            </a:r>
            <a:endParaRPr sz="4000" dirty="0"/>
          </a:p>
        </p:txBody>
      </p:sp>
    </p:spTree>
    <p:extLst>
      <p:ext uri="{BB962C8B-B14F-4D97-AF65-F5344CB8AC3E}">
        <p14:creationId xmlns:p14="http://schemas.microsoft.com/office/powerpoint/2010/main" val="79363451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b-NO" sz="4400"/>
              <a:t>I fremtiden skal studentene:</a:t>
            </a:r>
          </a:p>
        </p:txBody>
      </p:sp>
      <p:sp>
        <p:nvSpPr>
          <p:cNvPr id="10" name="Text Placeholder 9"/>
          <p:cNvSpPr>
            <a:spLocks noGrp="1"/>
          </p:cNvSpPr>
          <p:nvPr>
            <p:ph type="body" sz="quarter" idx="18"/>
          </p:nvPr>
        </p:nvSpPr>
        <p:spPr/>
        <p:txBody>
          <a:bodyPr>
            <a:noAutofit/>
          </a:bodyPr>
          <a:lstStyle/>
          <a:p>
            <a:r>
              <a:rPr lang="nb-NO" sz="2000"/>
              <a:t>være en del av en sømløs europeisk campus </a:t>
            </a:r>
          </a:p>
          <a:p>
            <a:r>
              <a:rPr lang="nb-NO" sz="2000"/>
              <a:t>ha felles studentkort og dele tjenester og tilbud</a:t>
            </a:r>
          </a:p>
          <a:p>
            <a:r>
              <a:rPr lang="nb-NO" sz="2000"/>
              <a:t>få tilgang til flere emner og ta nye europeiske </a:t>
            </a:r>
            <a:r>
              <a:rPr lang="nb-NO" sz="2000" err="1"/>
              <a:t>fellesgrader</a:t>
            </a:r>
            <a:endParaRPr lang="nb-NO" sz="2000"/>
          </a:p>
          <a:p>
            <a:r>
              <a:rPr lang="nb-NO" sz="2000"/>
              <a:t>være mobile på mange flere og fleksible måter</a:t>
            </a:r>
          </a:p>
          <a:p>
            <a:r>
              <a:rPr lang="nb-NO" sz="2000"/>
              <a:t>jobbe på helt nye samarbeidsflater med partneruniversitetene og eksterne</a:t>
            </a:r>
          </a:p>
        </p:txBody>
      </p:sp>
      <p:sp>
        <p:nvSpPr>
          <p:cNvPr id="8" name="Text Placeholder 4"/>
          <p:cNvSpPr txBox="1">
            <a:spLocks/>
          </p:cNvSpPr>
          <p:nvPr/>
        </p:nvSpPr>
        <p:spPr>
          <a:xfrm>
            <a:off x="6487886" y="1760765"/>
            <a:ext cx="5181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endParaRPr kumimoji="0" lang="nb-NO" sz="2800" b="0" i="0" u="none" strike="noStrike" kern="0" cap="none" spc="0" normalizeH="0" baseline="0" noProof="0" dirty="0">
              <a:ln>
                <a:noFill/>
              </a:ln>
              <a:solidFill>
                <a:srgbClr val="000000"/>
              </a:solidFill>
              <a:effectLst/>
              <a:uLnTx/>
              <a:uFillTx/>
              <a:latin typeface="Georgia" panose="02040502050405020303"/>
              <a:ea typeface="+mn-ea"/>
              <a:cs typeface="+mn-cs"/>
              <a:sym typeface="Calibri"/>
            </a:endParaRPr>
          </a:p>
        </p:txBody>
      </p:sp>
      <p:pic>
        <p:nvPicPr>
          <p:cNvPr id="9" name="Picture Placeholder 5"/>
          <p:cNvPicPr>
            <a:picLocks noChangeAspect="1"/>
          </p:cNvPicPr>
          <p:nvPr/>
        </p:nvPicPr>
        <p:blipFill>
          <a:blip r:embed="rId2">
            <a:extLst>
              <a:ext uri="{28A0092B-C50C-407E-A947-70E740481C1C}">
                <a14:useLocalDpi xmlns:a14="http://schemas.microsoft.com/office/drawing/2010/main" val="0"/>
              </a:ext>
            </a:extLst>
          </a:blip>
          <a:srcRect l="3038" r="3038"/>
          <a:stretch>
            <a:fillRect/>
          </a:stretch>
        </p:blipFill>
        <p:spPr>
          <a:xfrm>
            <a:off x="6487886" y="1812359"/>
            <a:ext cx="5321425" cy="4248149"/>
          </a:xfrm>
          <a:prstGeom prst="rect">
            <a:avLst/>
          </a:prstGeom>
        </p:spPr>
      </p:pic>
      <p:sp>
        <p:nvSpPr>
          <p:cNvPr id="2" name="TextBox 1"/>
          <p:cNvSpPr txBox="1"/>
          <p:nvPr/>
        </p:nvSpPr>
        <p:spPr>
          <a:xfrm>
            <a:off x="9220199" y="6112102"/>
            <a:ext cx="2755883" cy="261610"/>
          </a:xfrm>
          <a:prstGeom prst="rect">
            <a:avLst/>
          </a:prstGeom>
          <a:noFill/>
        </p:spPr>
        <p:txBody>
          <a:bodyPr wrap="non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100" b="0" i="0" u="none" strike="noStrike" kern="0" cap="none" spc="0" normalizeH="0" baseline="0" noProof="0">
                <a:ln>
                  <a:noFill/>
                </a:ln>
                <a:solidFill>
                  <a:srgbClr val="000000"/>
                </a:solidFill>
                <a:effectLst/>
                <a:uLnTx/>
                <a:uFillTx/>
                <a:latin typeface="Georgia" panose="02040502050405020303"/>
                <a:ea typeface="+mn-ea"/>
                <a:cs typeface="+mn-cs"/>
                <a:sym typeface="Calibri"/>
              </a:rPr>
              <a:t>Studentseminar i Louvain-la-</a:t>
            </a:r>
            <a:r>
              <a:rPr kumimoji="0" lang="nb-NO" sz="1100" b="0" i="0" u="none" strike="noStrike" kern="0" cap="none" spc="0" normalizeH="0" baseline="0" noProof="0" err="1">
                <a:ln>
                  <a:noFill/>
                </a:ln>
                <a:solidFill>
                  <a:srgbClr val="000000"/>
                </a:solidFill>
                <a:effectLst/>
                <a:uLnTx/>
                <a:uFillTx/>
                <a:latin typeface="Georgia" panose="02040502050405020303"/>
                <a:ea typeface="+mn-ea"/>
                <a:cs typeface="+mn-cs"/>
                <a:sym typeface="Calibri"/>
              </a:rPr>
              <a:t>Neuve</a:t>
            </a:r>
            <a:r>
              <a:rPr kumimoji="0" lang="nb-NO" sz="1100" b="0" i="0" u="none" strike="noStrike" kern="0" cap="none" spc="0" normalizeH="0" baseline="0" noProof="0">
                <a:ln>
                  <a:noFill/>
                </a:ln>
                <a:solidFill>
                  <a:srgbClr val="000000"/>
                </a:solidFill>
                <a:effectLst/>
                <a:uLnTx/>
                <a:uFillTx/>
                <a:latin typeface="Georgia" panose="02040502050405020303"/>
                <a:ea typeface="+mn-ea"/>
                <a:cs typeface="+mn-cs"/>
                <a:sym typeface="Calibri"/>
              </a:rPr>
              <a:t> 2019</a:t>
            </a:r>
          </a:p>
        </p:txBody>
      </p:sp>
    </p:spTree>
    <p:extLst>
      <p:ext uri="{BB962C8B-B14F-4D97-AF65-F5344CB8AC3E}">
        <p14:creationId xmlns:p14="http://schemas.microsoft.com/office/powerpoint/2010/main" val="261431156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4400"/>
              <a:t>I fremtiden skal ansatte:</a:t>
            </a:r>
          </a:p>
        </p:txBody>
      </p:sp>
      <p:sp>
        <p:nvSpPr>
          <p:cNvPr id="7" name="Text Placeholder 6"/>
          <p:cNvSpPr>
            <a:spLocks noGrp="1"/>
          </p:cNvSpPr>
          <p:nvPr>
            <p:ph type="body" sz="quarter" idx="18"/>
          </p:nvPr>
        </p:nvSpPr>
        <p:spPr>
          <a:xfrm>
            <a:off x="598714" y="1661160"/>
            <a:ext cx="5307361" cy="4478384"/>
          </a:xfrm>
        </p:spPr>
        <p:txBody>
          <a:bodyPr>
            <a:noAutofit/>
          </a:bodyPr>
          <a:lstStyle/>
          <a:p>
            <a:r>
              <a:rPr lang="nb-NO" sz="2000" dirty="0"/>
              <a:t>lettere </a:t>
            </a:r>
            <a:r>
              <a:rPr lang="nb-NO" sz="2000" dirty="0" err="1"/>
              <a:t>samskape</a:t>
            </a:r>
            <a:r>
              <a:rPr lang="nb-NO" sz="2000" dirty="0"/>
              <a:t> nye emner, programmer og </a:t>
            </a:r>
            <a:r>
              <a:rPr lang="nb-NO" sz="2000" dirty="0" err="1"/>
              <a:t>fellesgrader</a:t>
            </a:r>
            <a:r>
              <a:rPr lang="nb-NO" sz="2000" dirty="0"/>
              <a:t> på tvers av institusjonene</a:t>
            </a:r>
          </a:p>
          <a:p>
            <a:r>
              <a:rPr lang="nb-NO" sz="2000" dirty="0"/>
              <a:t>dele erfaringer og lære av hverandre</a:t>
            </a:r>
          </a:p>
          <a:p>
            <a:r>
              <a:rPr lang="nb-NO" sz="2000" dirty="0"/>
              <a:t>finne nye grunnlag for forskningssamarbeid og prosjekter</a:t>
            </a:r>
          </a:p>
          <a:p>
            <a:r>
              <a:rPr lang="nb-NO" sz="2000" dirty="0"/>
              <a:t>ha opphold hos hverandre gjennom blant annet </a:t>
            </a:r>
            <a:r>
              <a:rPr lang="nb-NO" sz="2000" dirty="0" err="1"/>
              <a:t>Circle</a:t>
            </a:r>
            <a:r>
              <a:rPr lang="nb-NO" sz="2000" dirty="0"/>
              <a:t> U. Chairs programmet</a:t>
            </a:r>
          </a:p>
          <a:p>
            <a:r>
              <a:rPr lang="nb-NO" sz="2000" dirty="0"/>
              <a:t>ha en arena, gjennom </a:t>
            </a:r>
            <a:r>
              <a:rPr lang="nb-NO" sz="2000" dirty="0" err="1"/>
              <a:t>Circle</a:t>
            </a:r>
            <a:r>
              <a:rPr lang="nb-NO" sz="2000" dirty="0"/>
              <a:t> U. tankesmien, for å utvikle og påvirke europeisk høyere </a:t>
            </a:r>
            <a:r>
              <a:rPr lang="nb-NO" sz="2000" dirty="0" smtClean="0"/>
              <a:t>utdanningspolitikk og -praksis</a:t>
            </a:r>
            <a:endParaRPr lang="nb-NO" sz="2000" dirty="0"/>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3852" r="4355" b="4350"/>
          <a:stretch/>
        </p:blipFill>
        <p:spPr>
          <a:xfrm>
            <a:off x="6052457" y="2017264"/>
            <a:ext cx="5965372" cy="4144050"/>
          </a:xfrm>
          <a:prstGeom prst="rect">
            <a:avLst/>
          </a:prstGeom>
        </p:spPr>
      </p:pic>
      <p:sp>
        <p:nvSpPr>
          <p:cNvPr id="5" name="TextBox 4"/>
          <p:cNvSpPr txBox="1"/>
          <p:nvPr/>
        </p:nvSpPr>
        <p:spPr>
          <a:xfrm>
            <a:off x="9687794" y="6184839"/>
            <a:ext cx="2537874" cy="261610"/>
          </a:xfrm>
          <a:prstGeom prst="rect">
            <a:avLst/>
          </a:prstGeom>
          <a:noFill/>
        </p:spPr>
        <p:txBody>
          <a:bodyPr wrap="non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100" b="0" i="0" u="none" strike="noStrike" kern="0" cap="none" spc="0" normalizeH="0" baseline="0" noProof="0" err="1">
                <a:ln>
                  <a:noFill/>
                </a:ln>
                <a:solidFill>
                  <a:srgbClr val="000000"/>
                </a:solidFill>
                <a:effectLst/>
                <a:uLnTx/>
                <a:uFillTx/>
                <a:latin typeface="Georgia" panose="02040502050405020303"/>
                <a:ea typeface="+mn-ea"/>
                <a:cs typeface="+mn-cs"/>
                <a:sym typeface="Calibri"/>
              </a:rPr>
              <a:t>Academic</a:t>
            </a:r>
            <a:r>
              <a:rPr kumimoji="0" lang="nb-NO" sz="1100" b="0" i="0" u="none" strike="noStrike" kern="0" cap="none" spc="0" normalizeH="0" baseline="0" noProof="0">
                <a:ln>
                  <a:noFill/>
                </a:ln>
                <a:solidFill>
                  <a:srgbClr val="000000"/>
                </a:solidFill>
                <a:effectLst/>
                <a:uLnTx/>
                <a:uFillTx/>
                <a:latin typeface="Georgia" panose="02040502050405020303"/>
                <a:ea typeface="+mn-ea"/>
                <a:cs typeface="+mn-cs"/>
                <a:sym typeface="Calibri"/>
              </a:rPr>
              <a:t> Leader seminar Oslo 2019</a:t>
            </a:r>
          </a:p>
        </p:txBody>
      </p:sp>
    </p:spTree>
    <p:extLst>
      <p:ext uri="{BB962C8B-B14F-4D97-AF65-F5344CB8AC3E}">
        <p14:creationId xmlns:p14="http://schemas.microsoft.com/office/powerpoint/2010/main" val="23969007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nb-NO" sz="4000"/>
              <a:t>På kortere sikt: Sprint</a:t>
            </a:r>
          </a:p>
        </p:txBody>
      </p:sp>
      <p:sp>
        <p:nvSpPr>
          <p:cNvPr id="2" name="Text Placeholder 1"/>
          <p:cNvSpPr>
            <a:spLocks noGrp="1"/>
          </p:cNvSpPr>
          <p:nvPr>
            <p:ph type="body" sz="quarter" idx="18"/>
          </p:nvPr>
        </p:nvSpPr>
        <p:spPr>
          <a:xfrm>
            <a:off x="768097" y="1887254"/>
            <a:ext cx="4515103" cy="4130395"/>
          </a:xfrm>
        </p:spPr>
        <p:txBody>
          <a:bodyPr/>
          <a:lstStyle/>
          <a:p>
            <a:endParaRPr lang="nb-NO" sz="2000"/>
          </a:p>
          <a:p>
            <a:r>
              <a:rPr lang="nb-NO" sz="2000"/>
              <a:t>European </a:t>
            </a:r>
            <a:r>
              <a:rPr lang="nb-NO" sz="2000" err="1"/>
              <a:t>Universities</a:t>
            </a:r>
            <a:r>
              <a:rPr lang="nb-NO" sz="2000"/>
              <a:t> pilotprosjekt</a:t>
            </a:r>
          </a:p>
          <a:p>
            <a:r>
              <a:rPr lang="nb-NO" sz="2000"/>
              <a:t>3 år</a:t>
            </a:r>
          </a:p>
          <a:p>
            <a:r>
              <a:rPr lang="nb-NO" sz="2000"/>
              <a:t>Alliansene skal teste ulike konsepter for samarbeid og mobilitet </a:t>
            </a:r>
          </a:p>
          <a:p>
            <a:r>
              <a:rPr lang="nb-NO" sz="2000"/>
              <a:t>Det er lov å prøve og feile</a:t>
            </a:r>
          </a:p>
          <a:p>
            <a:r>
              <a:rPr lang="nb-NO" sz="2000"/>
              <a:t>Målet er å legge grunnlaget for en langsiktig strategi</a:t>
            </a:r>
            <a:endParaRPr lang="nb-NO"/>
          </a:p>
        </p:txBody>
      </p:sp>
      <p:pic>
        <p:nvPicPr>
          <p:cNvPr id="1026" name="480CB1EB-4A0B-46AA-B74E-F29D17604AF8" descr="480CB1EB-4A0B-46AA-B74E-F29D17604A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0" y="2107043"/>
            <a:ext cx="5489701" cy="40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8545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Title 6"/>
          <p:cNvSpPr txBox="1">
            <a:spLocks noGrp="1"/>
          </p:cNvSpPr>
          <p:nvPr>
            <p:ph type="title"/>
          </p:nvPr>
        </p:nvSpPr>
        <p:spPr>
          <a:prstGeom prst="rect">
            <a:avLst/>
          </a:prstGeom>
        </p:spPr>
        <p:txBody>
          <a:bodyPr/>
          <a:lstStyle/>
          <a:p>
            <a:r>
              <a:rPr lang="nb-NO"/>
              <a:t>Pilotprosjektet (3 år)</a:t>
            </a:r>
            <a:endParaRPr/>
          </a:p>
        </p:txBody>
      </p:sp>
      <p:sp>
        <p:nvSpPr>
          <p:cNvPr id="4" name="Content Placeholder 3"/>
          <p:cNvSpPr>
            <a:spLocks noGrp="1"/>
          </p:cNvSpPr>
          <p:nvPr>
            <p:ph sz="quarter" idx="16"/>
          </p:nvPr>
        </p:nvSpPr>
        <p:spPr>
          <a:xfrm>
            <a:off x="768098" y="1915885"/>
            <a:ext cx="5131852" cy="4130645"/>
          </a:xfrm>
        </p:spPr>
        <p:txBody>
          <a:bodyPr/>
          <a:lstStyle/>
          <a:p>
            <a:pPr>
              <a:lnSpc>
                <a:spcPct val="72000"/>
              </a:lnSpc>
              <a:defRPr sz="2100"/>
            </a:pPr>
            <a:r>
              <a:rPr lang="nb-NO"/>
              <a:t>Forenkle og muliggjøre</a:t>
            </a:r>
          </a:p>
        </p:txBody>
      </p:sp>
      <p:sp>
        <p:nvSpPr>
          <p:cNvPr id="5" name="Content Placeholder 4"/>
          <p:cNvSpPr>
            <a:spLocks noGrp="1"/>
          </p:cNvSpPr>
          <p:nvPr>
            <p:ph sz="quarter" idx="17"/>
          </p:nvPr>
        </p:nvSpPr>
        <p:spPr>
          <a:xfrm>
            <a:off x="6498771" y="1915885"/>
            <a:ext cx="4942115" cy="4114801"/>
          </a:xfrm>
        </p:spPr>
        <p:txBody>
          <a:bodyPr/>
          <a:lstStyle/>
          <a:p>
            <a:pPr>
              <a:lnSpc>
                <a:spcPct val="72000"/>
              </a:lnSpc>
              <a:defRPr sz="2100"/>
            </a:pPr>
            <a:r>
              <a:rPr lang="nb-NO"/>
              <a:t>Utvikle og teste konsepter</a:t>
            </a:r>
          </a:p>
        </p:txBody>
      </p:sp>
      <p:sp>
        <p:nvSpPr>
          <p:cNvPr id="8" name="Rektangel"/>
          <p:cNvSpPr/>
          <p:nvPr/>
        </p:nvSpPr>
        <p:spPr>
          <a:xfrm>
            <a:off x="1097279" y="2418080"/>
            <a:ext cx="2521551" cy="1134424"/>
          </a:xfrm>
          <a:prstGeom prst="rect">
            <a:avLst/>
          </a:prstGeom>
          <a:solidFill>
            <a:srgbClr val="44546A"/>
          </a:solidFill>
          <a:ln w="12700" cap="flat">
            <a:solidFill>
              <a:srgbClr val="E7E6E6"/>
            </a:solidFill>
            <a:prstDash val="solid"/>
            <a:miter lim="800000"/>
          </a:ln>
          <a:effectLst/>
        </p:spPr>
        <p:txBody>
          <a:bodyPr wrap="square" lIns="45719" tIns="45719" rIns="45719" bIns="45719" numCol="1" anchor="ctr">
            <a:noAutofit/>
          </a:bodyPr>
          <a:lstStyle/>
          <a:p>
            <a:pPr marL="0" marR="0" lvl="0" indent="0" algn="ctr" defTabSz="889000" rtl="0" eaLnBrk="1" fontAlgn="auto" latinLnBrk="0" hangingPunct="0">
              <a:lnSpc>
                <a:spcPct val="90000"/>
              </a:lnSpc>
              <a:spcBef>
                <a:spcPts val="700"/>
              </a:spcBef>
              <a:spcAft>
                <a:spcPts val="0"/>
              </a:spcAft>
              <a:buClrTx/>
              <a:buSzTx/>
              <a:buFontTx/>
              <a:buNone/>
              <a:tabLst/>
              <a:defRPr sz="2000">
                <a:solidFill>
                  <a:srgbClr val="FFFFFF"/>
                </a:solidFill>
                <a:latin typeface="Calibri Light"/>
                <a:ea typeface="Calibri Light"/>
                <a:cs typeface="Calibri Light"/>
                <a:sym typeface="Calibri Light"/>
              </a:defRPr>
            </a:pPr>
            <a:endParaRPr kumimoji="0" sz="2000" b="0" i="0" u="none" strike="noStrike" kern="0" cap="none" spc="0" normalizeH="0" baseline="0" noProof="0">
              <a:ln>
                <a:noFill/>
              </a:ln>
              <a:solidFill>
                <a:srgbClr val="FFFFFF"/>
              </a:solidFill>
              <a:effectLst/>
              <a:uLnTx/>
              <a:uFillTx/>
              <a:latin typeface="Calibri Light"/>
              <a:cs typeface="Calibri Light"/>
              <a:sym typeface="Calibri Light"/>
            </a:endParaRPr>
          </a:p>
        </p:txBody>
      </p:sp>
      <p:sp>
        <p:nvSpPr>
          <p:cNvPr id="9" name="WP 1: General Management and Coordination…"/>
          <p:cNvSpPr txBox="1"/>
          <p:nvPr/>
        </p:nvSpPr>
        <p:spPr>
          <a:xfrm>
            <a:off x="1097281" y="2480229"/>
            <a:ext cx="2521550" cy="9212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WP 1: General Management and Coordination</a:t>
            </a: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(Oslo)</a:t>
            </a:r>
          </a:p>
        </p:txBody>
      </p:sp>
      <p:sp>
        <p:nvSpPr>
          <p:cNvPr id="10" name="Rektangel"/>
          <p:cNvSpPr/>
          <p:nvPr/>
        </p:nvSpPr>
        <p:spPr>
          <a:xfrm>
            <a:off x="1096255" y="5212526"/>
            <a:ext cx="2521551" cy="1179235"/>
          </a:xfrm>
          <a:prstGeom prst="rect">
            <a:avLst/>
          </a:prstGeom>
          <a:solidFill>
            <a:srgbClr val="44546A"/>
          </a:solidFill>
          <a:ln w="12700" cap="flat">
            <a:solidFill>
              <a:srgbClr val="E7E6E6"/>
            </a:solidFill>
            <a:prstDash val="solid"/>
            <a:miter lim="800000"/>
          </a:ln>
          <a:effectLst/>
        </p:spPr>
        <p:txBody>
          <a:bodyPr wrap="square" lIns="45719" tIns="45719" rIns="45719" bIns="45719" numCol="1" anchor="ctr">
            <a:noAutofit/>
          </a:bodyPr>
          <a:lstStyle/>
          <a:p>
            <a:pPr marL="0" marR="0" lvl="0" indent="0" algn="ctr" defTabSz="889000" rtl="0" eaLnBrk="1" fontAlgn="auto" latinLnBrk="0" hangingPunct="0">
              <a:lnSpc>
                <a:spcPct val="90000"/>
              </a:lnSpc>
              <a:spcBef>
                <a:spcPts val="700"/>
              </a:spcBef>
              <a:spcAft>
                <a:spcPts val="0"/>
              </a:spcAft>
              <a:buClrTx/>
              <a:buSzTx/>
              <a:buFontTx/>
              <a:buNone/>
              <a:tabLst/>
              <a:defRPr sz="2000">
                <a:solidFill>
                  <a:srgbClr val="FFFFFF"/>
                </a:solidFill>
                <a:latin typeface="Calibri Light"/>
                <a:ea typeface="Calibri Light"/>
                <a:cs typeface="Calibri Light"/>
                <a:sym typeface="Calibri Light"/>
              </a:defRPr>
            </a:pPr>
            <a:endParaRPr kumimoji="0" sz="2000" b="0" i="0" u="none" strike="noStrike" kern="0" cap="none" spc="0" normalizeH="0" baseline="0" noProof="0">
              <a:ln>
                <a:noFill/>
              </a:ln>
              <a:solidFill>
                <a:srgbClr val="FFFFFF"/>
              </a:solidFill>
              <a:effectLst/>
              <a:uLnTx/>
              <a:uFillTx/>
              <a:latin typeface="Calibri Light"/>
              <a:cs typeface="Calibri Light"/>
              <a:sym typeface="Calibri Light"/>
            </a:endParaRPr>
          </a:p>
        </p:txBody>
      </p:sp>
      <p:sp>
        <p:nvSpPr>
          <p:cNvPr id="11" name="WP 7: Sustainability and Dissemination…"/>
          <p:cNvSpPr txBox="1"/>
          <p:nvPr/>
        </p:nvSpPr>
        <p:spPr>
          <a:xfrm>
            <a:off x="1096257" y="5287543"/>
            <a:ext cx="2521550" cy="9212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WP 7: Sustainability and Dissemination</a:t>
            </a: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(UC Louvain)</a:t>
            </a:r>
          </a:p>
        </p:txBody>
      </p:sp>
      <p:sp>
        <p:nvSpPr>
          <p:cNvPr id="12" name="Rektangel"/>
          <p:cNvSpPr/>
          <p:nvPr/>
        </p:nvSpPr>
        <p:spPr>
          <a:xfrm>
            <a:off x="5716871" y="2591650"/>
            <a:ext cx="2776710" cy="1560294"/>
          </a:xfrm>
          <a:prstGeom prst="rect">
            <a:avLst/>
          </a:prstGeom>
          <a:solidFill>
            <a:srgbClr val="5C0701"/>
          </a:solidFill>
          <a:ln w="12700" cap="flat">
            <a:solidFill>
              <a:srgbClr val="E7E6E6"/>
            </a:solidFill>
            <a:prstDash val="solid"/>
            <a:miter lim="800000"/>
          </a:ln>
          <a:effectLst/>
        </p:spPr>
        <p:txBody>
          <a:bodyPr wrap="square" lIns="45719" tIns="45719" rIns="45719" bIns="45719" numCol="1" anchor="ctr">
            <a:noAutofit/>
          </a:bodyPr>
          <a:lstStyle/>
          <a:p>
            <a:pPr marL="0" marR="0" lvl="0" indent="0" algn="ctr" defTabSz="889000" rtl="0" eaLnBrk="1" fontAlgn="auto" latinLnBrk="0" hangingPunct="0">
              <a:lnSpc>
                <a:spcPct val="90000"/>
              </a:lnSpc>
              <a:spcBef>
                <a:spcPts val="700"/>
              </a:spcBef>
              <a:spcAft>
                <a:spcPts val="0"/>
              </a:spcAft>
              <a:buClrTx/>
              <a:buSzTx/>
              <a:buFontTx/>
              <a:buNone/>
              <a:tabLst/>
              <a:defRPr sz="2000">
                <a:solidFill>
                  <a:srgbClr val="FFFFFF"/>
                </a:solidFill>
                <a:latin typeface="Calibri Light"/>
                <a:ea typeface="Calibri Light"/>
                <a:cs typeface="Calibri Light"/>
                <a:sym typeface="Calibri Light"/>
              </a:defRPr>
            </a:pPr>
            <a:endParaRPr kumimoji="0" sz="2000" b="0" i="0" u="none" strike="noStrike" kern="0" cap="none" spc="0" normalizeH="0" baseline="0" noProof="0">
              <a:ln>
                <a:noFill/>
              </a:ln>
              <a:solidFill>
                <a:srgbClr val="FFFFFF"/>
              </a:solidFill>
              <a:effectLst/>
              <a:uLnTx/>
              <a:uFillTx/>
              <a:latin typeface="Calibri Light"/>
              <a:cs typeface="Calibri Light"/>
              <a:sym typeface="Calibri Light"/>
            </a:endParaRPr>
          </a:p>
        </p:txBody>
      </p:sp>
      <p:sp>
        <p:nvSpPr>
          <p:cNvPr id="13" name="WP 3: Circle U. Academic Chair Programme…"/>
          <p:cNvSpPr txBox="1"/>
          <p:nvPr/>
        </p:nvSpPr>
        <p:spPr>
          <a:xfrm>
            <a:off x="5725883" y="2837794"/>
            <a:ext cx="2767696" cy="1087477"/>
          </a:xfrm>
          <a:prstGeom prst="rect">
            <a:avLst/>
          </a:prstGeom>
          <a:solidFill>
            <a:srgbClr val="5C070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WP 3: Circle U. Academic Chair </a:t>
            </a:r>
            <a:r>
              <a:rPr kumimoji="0" lang="en-GB" sz="2000" b="0" i="0" u="none" strike="noStrike" kern="0" cap="none" spc="0" normalizeH="0" baseline="0" noProof="0" dirty="0">
                <a:ln>
                  <a:noFill/>
                </a:ln>
                <a:solidFill>
                  <a:srgbClr val="FFFFFF"/>
                </a:solidFill>
                <a:effectLst/>
                <a:uLnTx/>
                <a:uFillTx/>
                <a:latin typeface="Calibri Light"/>
                <a:cs typeface="Calibri Light"/>
                <a:sym typeface="Calibri Light"/>
              </a:rPr>
              <a:t>Programme</a:t>
            </a: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(King’s) </a:t>
            </a:r>
          </a:p>
        </p:txBody>
      </p:sp>
      <p:sp>
        <p:nvSpPr>
          <p:cNvPr id="14" name="Rektangel"/>
          <p:cNvSpPr/>
          <p:nvPr/>
        </p:nvSpPr>
        <p:spPr>
          <a:xfrm>
            <a:off x="8771251" y="2591650"/>
            <a:ext cx="2776710" cy="1560294"/>
          </a:xfrm>
          <a:prstGeom prst="rect">
            <a:avLst/>
          </a:prstGeom>
          <a:solidFill>
            <a:srgbClr val="5C0701"/>
          </a:solidFill>
          <a:ln w="12700" cap="flat">
            <a:solidFill>
              <a:srgbClr val="E7E6E6"/>
            </a:solidFill>
            <a:prstDash val="solid"/>
            <a:miter lim="800000"/>
          </a:ln>
          <a:effectLst/>
        </p:spPr>
        <p:txBody>
          <a:bodyPr wrap="square" lIns="45719" tIns="45719" rIns="45719" bIns="45719" numCol="1" anchor="ctr">
            <a:noAutofit/>
          </a:bodyPr>
          <a:lstStyle/>
          <a:p>
            <a:pPr marL="0" marR="0" lvl="0" indent="0" algn="ctr" defTabSz="889000" rtl="0" eaLnBrk="1" fontAlgn="auto" latinLnBrk="0" hangingPunct="0">
              <a:lnSpc>
                <a:spcPct val="90000"/>
              </a:lnSpc>
              <a:spcBef>
                <a:spcPts val="700"/>
              </a:spcBef>
              <a:spcAft>
                <a:spcPts val="0"/>
              </a:spcAft>
              <a:buClrTx/>
              <a:buSzTx/>
              <a:buFontTx/>
              <a:buNone/>
              <a:tabLst/>
              <a:defRPr sz="2000">
                <a:solidFill>
                  <a:srgbClr val="FFFFFF"/>
                </a:solidFill>
                <a:latin typeface="Calibri Light"/>
                <a:ea typeface="Calibri Light"/>
                <a:cs typeface="Calibri Light"/>
                <a:sym typeface="Calibri Light"/>
              </a:defRPr>
            </a:pPr>
            <a:endParaRPr kumimoji="0" sz="2000" b="0" i="0" u="none" strike="noStrike" kern="0" cap="none" spc="0" normalizeH="0" baseline="0" noProof="0">
              <a:ln>
                <a:noFill/>
              </a:ln>
              <a:solidFill>
                <a:srgbClr val="FFFFFF"/>
              </a:solidFill>
              <a:effectLst/>
              <a:uLnTx/>
              <a:uFillTx/>
              <a:latin typeface="Calibri Light"/>
              <a:cs typeface="Calibri Light"/>
              <a:sym typeface="Calibri Light"/>
            </a:endParaRPr>
          </a:p>
        </p:txBody>
      </p:sp>
      <p:sp>
        <p:nvSpPr>
          <p:cNvPr id="15" name="WP 4: Student Led Sustainable Innovation…"/>
          <p:cNvSpPr txBox="1"/>
          <p:nvPr/>
        </p:nvSpPr>
        <p:spPr>
          <a:xfrm>
            <a:off x="8782137" y="2877849"/>
            <a:ext cx="2765824" cy="1087477"/>
          </a:xfrm>
          <a:prstGeom prst="rect">
            <a:avLst/>
          </a:prstGeom>
          <a:solidFill>
            <a:srgbClr val="5C070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WP 4: Student Led Sustainable Innovation</a:t>
            </a: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(Beograd)</a:t>
            </a:r>
          </a:p>
        </p:txBody>
      </p:sp>
      <p:sp>
        <p:nvSpPr>
          <p:cNvPr id="16" name="Rektangel"/>
          <p:cNvSpPr/>
          <p:nvPr/>
        </p:nvSpPr>
        <p:spPr>
          <a:xfrm>
            <a:off x="5707299" y="4321341"/>
            <a:ext cx="2776711" cy="1643701"/>
          </a:xfrm>
          <a:prstGeom prst="rect">
            <a:avLst/>
          </a:prstGeom>
          <a:solidFill>
            <a:srgbClr val="5C0701"/>
          </a:solidFill>
          <a:ln w="12700" cap="flat">
            <a:solidFill>
              <a:srgbClr val="E7E6E6"/>
            </a:solidFill>
            <a:prstDash val="solid"/>
            <a:miter lim="800000"/>
          </a:ln>
          <a:effectLst/>
        </p:spPr>
        <p:txBody>
          <a:bodyPr wrap="square" lIns="45719" tIns="45719" rIns="45719" bIns="45719" numCol="1" anchor="ctr">
            <a:noAutofit/>
          </a:bodyPr>
          <a:lstStyle/>
          <a:p>
            <a:pPr marL="0" marR="0" lvl="0" indent="0" algn="ctr" defTabSz="889000" rtl="0" eaLnBrk="1" fontAlgn="auto" latinLnBrk="0" hangingPunct="0">
              <a:lnSpc>
                <a:spcPct val="90000"/>
              </a:lnSpc>
              <a:spcBef>
                <a:spcPts val="700"/>
              </a:spcBef>
              <a:spcAft>
                <a:spcPts val="0"/>
              </a:spcAft>
              <a:buClrTx/>
              <a:buSzTx/>
              <a:buFontTx/>
              <a:buNone/>
              <a:tabLst/>
              <a:defRPr sz="2000">
                <a:solidFill>
                  <a:srgbClr val="FFFFFF"/>
                </a:solidFill>
                <a:latin typeface="Calibri Light"/>
                <a:ea typeface="Calibri Light"/>
                <a:cs typeface="Calibri Light"/>
                <a:sym typeface="Calibri Light"/>
              </a:defRPr>
            </a:pPr>
            <a:endParaRPr kumimoji="0" sz="2000" b="0" i="0" u="none" strike="noStrike" kern="0" cap="none" spc="0" normalizeH="0" baseline="0" noProof="0">
              <a:ln>
                <a:noFill/>
              </a:ln>
              <a:solidFill>
                <a:srgbClr val="FFFFFF"/>
              </a:solidFill>
              <a:effectLst/>
              <a:uLnTx/>
              <a:uFillTx/>
              <a:latin typeface="Calibri Light"/>
              <a:cs typeface="Calibri Light"/>
              <a:sym typeface="Calibri Light"/>
            </a:endParaRPr>
          </a:p>
        </p:txBody>
      </p:sp>
      <p:sp>
        <p:nvSpPr>
          <p:cNvPr id="17" name="WP 5: Socially-engaged Education and Research…"/>
          <p:cNvSpPr txBox="1"/>
          <p:nvPr/>
        </p:nvSpPr>
        <p:spPr>
          <a:xfrm>
            <a:off x="5725883" y="4607541"/>
            <a:ext cx="2758127" cy="1087477"/>
          </a:xfrm>
          <a:prstGeom prst="rect">
            <a:avLst/>
          </a:prstGeom>
          <a:solidFill>
            <a:srgbClr val="5C070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WP 5: Socially-engaged Education and Research</a:t>
            </a: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(Humboldt)</a:t>
            </a:r>
          </a:p>
        </p:txBody>
      </p:sp>
      <p:sp>
        <p:nvSpPr>
          <p:cNvPr id="18" name="WP 6: Shaping the Future of Higher Education in a Changing World…"/>
          <p:cNvSpPr txBox="1"/>
          <p:nvPr/>
        </p:nvSpPr>
        <p:spPr>
          <a:xfrm>
            <a:off x="8761680" y="4337517"/>
            <a:ext cx="2776710" cy="1627526"/>
          </a:xfrm>
          <a:prstGeom prst="rect">
            <a:avLst/>
          </a:prstGeom>
          <a:solidFill>
            <a:srgbClr val="5C070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WP 6: Shaping the Future of Higher Education in a Changing World</a:t>
            </a: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2000" b="0" i="0" u="none" strike="noStrike" kern="0" cap="none" spc="0" normalizeH="0" baseline="0" noProof="0" dirty="0">
                <a:ln>
                  <a:noFill/>
                </a:ln>
                <a:solidFill>
                  <a:srgbClr val="FFFFFF"/>
                </a:solidFill>
                <a:effectLst/>
                <a:uLnTx/>
                <a:uFillTx/>
                <a:latin typeface="Calibri Light"/>
                <a:cs typeface="Calibri Light"/>
                <a:sym typeface="Calibri Light"/>
              </a:rPr>
              <a:t>(Paris)</a:t>
            </a:r>
          </a:p>
        </p:txBody>
      </p:sp>
      <p:sp>
        <p:nvSpPr>
          <p:cNvPr id="19" name="Rektangel"/>
          <p:cNvSpPr/>
          <p:nvPr/>
        </p:nvSpPr>
        <p:spPr>
          <a:xfrm>
            <a:off x="1096255" y="3800286"/>
            <a:ext cx="2521551" cy="1179235"/>
          </a:xfrm>
          <a:prstGeom prst="rect">
            <a:avLst/>
          </a:prstGeom>
          <a:solidFill>
            <a:srgbClr val="44546A"/>
          </a:solidFill>
          <a:ln w="12700" cap="flat">
            <a:solidFill>
              <a:srgbClr val="E7E6E6"/>
            </a:solidFill>
            <a:prstDash val="solid"/>
            <a:miter lim="800000"/>
          </a:ln>
          <a:effectLst/>
        </p:spPr>
        <p:txBody>
          <a:bodyPr wrap="square" lIns="45719" tIns="45719" rIns="45719" bIns="45719" numCol="1" anchor="ctr">
            <a:noAutofit/>
          </a:bodyPr>
          <a:lstStyle/>
          <a:p>
            <a:pPr marL="0" marR="0" lvl="0" indent="0" algn="ctr" defTabSz="889000" rtl="0" eaLnBrk="1" fontAlgn="auto" latinLnBrk="0" hangingPunct="0">
              <a:lnSpc>
                <a:spcPct val="90000"/>
              </a:lnSpc>
              <a:spcBef>
                <a:spcPts val="700"/>
              </a:spcBef>
              <a:spcAft>
                <a:spcPts val="0"/>
              </a:spcAft>
              <a:buClrTx/>
              <a:buSzTx/>
              <a:buFontTx/>
              <a:buNone/>
              <a:tabLst/>
              <a:defRPr sz="2000">
                <a:solidFill>
                  <a:srgbClr val="FFFFFF"/>
                </a:solidFill>
                <a:latin typeface="Calibri Light"/>
                <a:ea typeface="Calibri Light"/>
                <a:cs typeface="Calibri Light"/>
                <a:sym typeface="Calibri Light"/>
              </a:defRPr>
            </a:pPr>
            <a:endParaRPr kumimoji="0" sz="2000" b="0" i="0" u="none" strike="noStrike" kern="0" cap="none" spc="0" normalizeH="0" baseline="0" noProof="0">
              <a:ln>
                <a:noFill/>
              </a:ln>
              <a:solidFill>
                <a:srgbClr val="FFFFFF"/>
              </a:solidFill>
              <a:effectLst/>
              <a:uLnTx/>
              <a:uFillTx/>
              <a:latin typeface="Calibri Light"/>
              <a:cs typeface="Calibri Light"/>
              <a:sym typeface="Calibri Light"/>
            </a:endParaRPr>
          </a:p>
        </p:txBody>
      </p:sp>
      <p:sp>
        <p:nvSpPr>
          <p:cNvPr id="20" name="WP 7: Sustainability and Dissemination…"/>
          <p:cNvSpPr txBox="1"/>
          <p:nvPr/>
        </p:nvSpPr>
        <p:spPr>
          <a:xfrm>
            <a:off x="1096257" y="3764504"/>
            <a:ext cx="2521550" cy="11428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ctr">
            <a:spAutoFit/>
          </a:bodyPr>
          <a:lstStyle/>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WP </a:t>
            </a:r>
            <a:r>
              <a:rPr kumimoji="0" lang="nb-NO" sz="1600" b="0" i="0" u="none" strike="noStrike" kern="0" cap="none" spc="0" normalizeH="0" baseline="0" noProof="0" dirty="0">
                <a:ln>
                  <a:noFill/>
                </a:ln>
                <a:solidFill>
                  <a:srgbClr val="FFFFFF"/>
                </a:solidFill>
                <a:effectLst/>
                <a:uLnTx/>
                <a:uFillTx/>
                <a:latin typeface="Calibri Light"/>
                <a:cs typeface="Calibri Light"/>
                <a:sym typeface="Calibri Light"/>
              </a:rPr>
              <a:t>2</a:t>
            </a: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 </a:t>
            </a:r>
            <a:r>
              <a:rPr kumimoji="0" lang="en-US" sz="1600" b="0" i="0" u="none" strike="noStrike" kern="0" cap="none" spc="0" normalizeH="0" baseline="0" noProof="0" dirty="0">
                <a:ln>
                  <a:noFill/>
                </a:ln>
                <a:solidFill>
                  <a:srgbClr val="FFFFFF"/>
                </a:solidFill>
                <a:effectLst/>
                <a:uLnTx/>
                <a:uFillTx/>
                <a:latin typeface="Calibri Light"/>
                <a:cs typeface="Calibri Light"/>
                <a:sym typeface="Calibri Light"/>
              </a:rPr>
              <a:t>Creating an Inclusive European University Ecosystem</a:t>
            </a:r>
            <a:endParaRPr kumimoji="0" sz="1600" b="0" i="0" u="none" strike="noStrike" kern="0" cap="none" spc="0" normalizeH="0" baseline="0" noProof="0" dirty="0">
              <a:ln>
                <a:noFill/>
              </a:ln>
              <a:solidFill>
                <a:srgbClr val="FFFFFF"/>
              </a:solidFill>
              <a:effectLst/>
              <a:uLnTx/>
              <a:uFillTx/>
              <a:latin typeface="Calibri Light"/>
              <a:cs typeface="Calibri Light"/>
              <a:sym typeface="Calibri Light"/>
            </a:endParaRPr>
          </a:p>
          <a:p>
            <a:pPr marL="0" marR="0" lvl="0" indent="0" algn="ctr" defTabSz="889000" rtl="0" eaLnBrk="1" fontAlgn="auto" latinLnBrk="0" hangingPunct="0">
              <a:lnSpc>
                <a:spcPct val="90000"/>
              </a:lnSpc>
              <a:spcBef>
                <a:spcPts val="800"/>
              </a:spcBef>
              <a:spcAft>
                <a:spcPts val="0"/>
              </a:spcAft>
              <a:buClrTx/>
              <a:buSzTx/>
              <a:buFontTx/>
              <a:buNone/>
              <a:tabLst/>
              <a:defRPr sz="2000">
                <a:solidFill>
                  <a:srgbClr val="FFFFFF"/>
                </a:solidFill>
                <a:latin typeface="Calibri Light"/>
                <a:ea typeface="Calibri Light"/>
                <a:cs typeface="Calibri Light"/>
                <a:sym typeface="Calibri Light"/>
              </a:defRPr>
            </a:pP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a:t>
            </a:r>
            <a:r>
              <a:rPr kumimoji="0" lang="nb-NO" sz="1600" b="0" i="0" u="none" strike="noStrike" kern="0" cap="none" spc="0" normalizeH="0" baseline="0" noProof="0" dirty="0">
                <a:ln>
                  <a:noFill/>
                </a:ln>
                <a:solidFill>
                  <a:srgbClr val="FFFFFF"/>
                </a:solidFill>
                <a:effectLst/>
                <a:uLnTx/>
                <a:uFillTx/>
                <a:latin typeface="Calibri Light"/>
                <a:cs typeface="Calibri Light"/>
                <a:sym typeface="Calibri Light"/>
              </a:rPr>
              <a:t>Aarhus</a:t>
            </a:r>
            <a:r>
              <a:rPr kumimoji="0" sz="1600" b="0" i="0" u="none" strike="noStrike" kern="0" cap="none" spc="0" normalizeH="0" baseline="0" noProof="0" dirty="0">
                <a:ln>
                  <a:noFill/>
                </a:ln>
                <a:solidFill>
                  <a:srgbClr val="FFFFFF"/>
                </a:solidFill>
                <a:effectLst/>
                <a:uLnTx/>
                <a:uFillTx/>
                <a:latin typeface="Calibri Light"/>
                <a:cs typeface="Calibri Light"/>
                <a:sym typeface="Calibri Light"/>
              </a:rPr>
              <a:t>)</a:t>
            </a:r>
          </a:p>
        </p:txBody>
      </p:sp>
    </p:spTree>
    <p:extLst>
      <p:ext uri="{BB962C8B-B14F-4D97-AF65-F5344CB8AC3E}">
        <p14:creationId xmlns:p14="http://schemas.microsoft.com/office/powerpoint/2010/main" val="386668209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15" y="2118553"/>
            <a:ext cx="5112854" cy="2587625"/>
          </a:xfrm>
        </p:spPr>
        <p:txBody>
          <a:bodyPr/>
          <a:lstStyle/>
          <a:p>
            <a:r>
              <a:rPr lang="nb-NO" dirty="0"/>
              <a:t>H</a:t>
            </a:r>
            <a:r>
              <a:rPr lang="nb-NO" dirty="0" smtClean="0"/>
              <a:t>va har vi fått til på ett år? </a:t>
            </a:r>
            <a:endParaRPr lang="nb-NO" dirty="0"/>
          </a:p>
        </p:txBody>
      </p:sp>
      <p:pic>
        <p:nvPicPr>
          <p:cNvPr id="3" name="Picture 2"/>
          <p:cNvPicPr>
            <a:picLocks noChangeAspect="1"/>
          </p:cNvPicPr>
          <p:nvPr/>
        </p:nvPicPr>
        <p:blipFill>
          <a:blip r:embed="rId2"/>
          <a:stretch>
            <a:fillRect/>
          </a:stretch>
        </p:blipFill>
        <p:spPr>
          <a:xfrm>
            <a:off x="5833053" y="1994314"/>
            <a:ext cx="5785790" cy="3203030"/>
          </a:xfrm>
          <a:prstGeom prst="rect">
            <a:avLst/>
          </a:prstGeom>
        </p:spPr>
      </p:pic>
    </p:spTree>
    <p:extLst>
      <p:ext uri="{BB962C8B-B14F-4D97-AF65-F5344CB8AC3E}">
        <p14:creationId xmlns:p14="http://schemas.microsoft.com/office/powerpoint/2010/main" val="207358922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Title 1"/>
          <p:cNvSpPr txBox="1">
            <a:spLocks noGrp="1"/>
          </p:cNvSpPr>
          <p:nvPr>
            <p:ph type="title"/>
          </p:nvPr>
        </p:nvSpPr>
        <p:spPr>
          <a:prstGeom prst="rect">
            <a:avLst/>
          </a:prstGeom>
        </p:spPr>
        <p:txBody>
          <a:bodyPr/>
          <a:lstStyle/>
          <a:p>
            <a:r>
              <a:rPr smtClean="0"/>
              <a:t>35 Academic Chairs fr</a:t>
            </a:r>
            <a:r>
              <a:rPr lang="nb-NO" smtClean="0"/>
              <a:t>a</a:t>
            </a:r>
            <a:r>
              <a:rPr smtClean="0"/>
              <a:t> </a:t>
            </a:r>
            <a:r>
              <a:rPr lang="nb-NO" smtClean="0"/>
              <a:t>9</a:t>
            </a:r>
            <a:r>
              <a:rPr smtClean="0"/>
              <a:t> universit</a:t>
            </a:r>
            <a:r>
              <a:rPr lang="nb-NO" smtClean="0"/>
              <a:t>eter</a:t>
            </a:r>
            <a:endParaRPr dirty="0"/>
          </a:p>
        </p:txBody>
      </p:sp>
      <p:sp>
        <p:nvSpPr>
          <p:cNvPr id="262" name="Content Placeholder 4"/>
          <p:cNvSpPr txBox="1"/>
          <p:nvPr/>
        </p:nvSpPr>
        <p:spPr>
          <a:xfrm>
            <a:off x="6712333" y="1780139"/>
            <a:ext cx="5073691" cy="45787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p>
            <a:pPr marL="228600" indent="-228600">
              <a:lnSpc>
                <a:spcPct val="110000"/>
              </a:lnSpc>
              <a:spcBef>
                <a:spcPts val="1000"/>
              </a:spcBef>
              <a:buSzPct val="100000"/>
              <a:buFont typeface="Arial"/>
              <a:buChar char="•"/>
              <a:defRPr sz="2300"/>
            </a:pPr>
            <a:endParaRPr lang="en-GB" sz="2000" dirty="0">
              <a:latin typeface="Calibri Light" panose="020F0302020204030204" pitchFamily="34" charset="0"/>
              <a:cs typeface="Calibri Light" panose="020F0302020204030204" pitchFamily="34" charset="0"/>
            </a:endParaRPr>
          </a:p>
        </p:txBody>
      </p:sp>
      <p:grpSp>
        <p:nvGrpSpPr>
          <p:cNvPr id="272" name="Diagram 2"/>
          <p:cNvGrpSpPr/>
          <p:nvPr/>
        </p:nvGrpSpPr>
        <p:grpSpPr>
          <a:xfrm>
            <a:off x="1281857" y="1651652"/>
            <a:ext cx="9233743" cy="4673163"/>
            <a:chOff x="-1" y="-1"/>
            <a:chExt cx="5029023" cy="4757462"/>
          </a:xfrm>
        </p:grpSpPr>
        <p:grpSp>
          <p:nvGrpSpPr>
            <p:cNvPr id="265" name="Gruppér"/>
            <p:cNvGrpSpPr/>
            <p:nvPr/>
          </p:nvGrpSpPr>
          <p:grpSpPr>
            <a:xfrm>
              <a:off x="1044952" y="-1"/>
              <a:ext cx="2927671" cy="2927671"/>
              <a:chOff x="-1" y="-1"/>
              <a:chExt cx="2927670" cy="2927670"/>
            </a:xfrm>
          </p:grpSpPr>
          <p:sp>
            <p:nvSpPr>
              <p:cNvPr id="263" name="Sirkel"/>
              <p:cNvSpPr/>
              <p:nvPr/>
            </p:nvSpPr>
            <p:spPr>
              <a:xfrm>
                <a:off x="-1" y="-1"/>
                <a:ext cx="2927670" cy="2927670"/>
              </a:xfrm>
              <a:prstGeom prst="ellipse">
                <a:avLst/>
              </a:prstGeom>
              <a:solidFill>
                <a:schemeClr val="accent1">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844550">
                  <a:lnSpc>
                    <a:spcPct val="90000"/>
                  </a:lnSpc>
                  <a:spcBef>
                    <a:spcPts val="700"/>
                  </a:spcBef>
                  <a:defRPr sz="1900"/>
                </a:pPr>
                <a:endParaRPr>
                  <a:latin typeface="Calibri Light" panose="020F0302020204030204" pitchFamily="34" charset="0"/>
                  <a:cs typeface="Calibri Light" panose="020F0302020204030204" pitchFamily="34" charset="0"/>
                </a:endParaRPr>
              </a:p>
            </p:txBody>
          </p:sp>
          <p:sp>
            <p:nvSpPr>
              <p:cNvPr id="264" name="7 Chairs som skal jobbe på tvers med studentinnovasjon"/>
              <p:cNvSpPr txBox="1"/>
              <p:nvPr/>
            </p:nvSpPr>
            <p:spPr>
              <a:xfrm>
                <a:off x="390355" y="1020621"/>
                <a:ext cx="2146956" cy="3008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defTabSz="844550">
                  <a:lnSpc>
                    <a:spcPct val="90000"/>
                  </a:lnSpc>
                  <a:spcBef>
                    <a:spcPts val="700"/>
                  </a:spcBef>
                  <a:defRPr sz="1900"/>
                </a:lvl1pPr>
              </a:lstStyle>
              <a:p>
                <a:r>
                  <a:rPr lang="nb-NO" sz="2400" b="1" dirty="0">
                    <a:latin typeface="Calibri Light" panose="020F0302020204030204" pitchFamily="34" charset="0"/>
                    <a:cs typeface="Calibri Light" panose="020F0302020204030204" pitchFamily="34" charset="0"/>
                  </a:rPr>
                  <a:t>7 Chairs </a:t>
                </a:r>
                <a:r>
                  <a:rPr lang="nb-NO" sz="2400" b="1" dirty="0" smtClean="0">
                    <a:latin typeface="Calibri Light" panose="020F0302020204030204" pitchFamily="34" charset="0"/>
                    <a:cs typeface="Calibri Light" panose="020F0302020204030204" pitchFamily="34" charset="0"/>
                  </a:rPr>
                  <a:t>studentinnovasjon</a:t>
                </a:r>
                <a:endParaRPr lang="nb-NO" sz="2400" b="1" dirty="0">
                  <a:latin typeface="Calibri Light" panose="020F0302020204030204" pitchFamily="34" charset="0"/>
                  <a:cs typeface="Calibri Light" panose="020F0302020204030204" pitchFamily="34" charset="0"/>
                </a:endParaRPr>
              </a:p>
            </p:txBody>
          </p:sp>
        </p:grpSp>
        <p:grpSp>
          <p:nvGrpSpPr>
            <p:cNvPr id="268" name="Gruppér"/>
            <p:cNvGrpSpPr/>
            <p:nvPr/>
          </p:nvGrpSpPr>
          <p:grpSpPr>
            <a:xfrm>
              <a:off x="2101351" y="1829790"/>
              <a:ext cx="2927671" cy="2927671"/>
              <a:chOff x="-1" y="-1"/>
              <a:chExt cx="2927670" cy="2927670"/>
            </a:xfrm>
          </p:grpSpPr>
          <p:sp>
            <p:nvSpPr>
              <p:cNvPr id="266" name="Sirkel"/>
              <p:cNvSpPr/>
              <p:nvPr/>
            </p:nvSpPr>
            <p:spPr>
              <a:xfrm>
                <a:off x="-1" y="-1"/>
                <a:ext cx="2927670" cy="2927670"/>
              </a:xfrm>
              <a:prstGeom prst="ellipse">
                <a:avLst/>
              </a:prstGeom>
              <a:solidFill>
                <a:schemeClr val="accent1">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844550">
                  <a:lnSpc>
                    <a:spcPct val="90000"/>
                  </a:lnSpc>
                  <a:spcBef>
                    <a:spcPts val="700"/>
                  </a:spcBef>
                  <a:defRPr sz="1900"/>
                </a:pPr>
                <a:endParaRPr>
                  <a:latin typeface="Calibri Light" panose="020F0302020204030204" pitchFamily="34" charset="0"/>
                  <a:cs typeface="Calibri Light" panose="020F0302020204030204" pitchFamily="34" charset="0"/>
                </a:endParaRPr>
              </a:p>
            </p:txBody>
          </p:sp>
          <p:sp>
            <p:nvSpPr>
              <p:cNvPr id="267" name="7 Chairs som skal sitte i en felles tankesmie med tema fremtidens høyere utdanning"/>
              <p:cNvSpPr txBox="1"/>
              <p:nvPr/>
            </p:nvSpPr>
            <p:spPr>
              <a:xfrm>
                <a:off x="895377" y="1110086"/>
                <a:ext cx="1756601" cy="90267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defTabSz="844550">
                  <a:lnSpc>
                    <a:spcPct val="90000"/>
                  </a:lnSpc>
                  <a:spcBef>
                    <a:spcPts val="700"/>
                  </a:spcBef>
                  <a:defRPr sz="1900"/>
                </a:lvl1pPr>
              </a:lstStyle>
              <a:p>
                <a:r>
                  <a:rPr lang="nb-NO" sz="2400" b="1" dirty="0" smtClean="0">
                    <a:latin typeface="Calibri Light" panose="020F0302020204030204" pitchFamily="34" charset="0"/>
                    <a:cs typeface="Calibri Light" panose="020F0302020204030204" pitchFamily="34" charset="0"/>
                  </a:rPr>
                  <a:t>8 </a:t>
                </a:r>
                <a:r>
                  <a:rPr lang="nb-NO" sz="2400" b="1" dirty="0">
                    <a:latin typeface="Calibri Light" panose="020F0302020204030204" pitchFamily="34" charset="0"/>
                    <a:cs typeface="Calibri Light" panose="020F0302020204030204" pitchFamily="34" charset="0"/>
                  </a:rPr>
                  <a:t>Chairs </a:t>
                </a:r>
                <a:r>
                  <a:rPr lang="nb-NO" sz="2400" b="1" dirty="0" smtClean="0">
                    <a:latin typeface="Calibri Light" panose="020F0302020204030204" pitchFamily="34" charset="0"/>
                    <a:cs typeface="Calibri Light" panose="020F0302020204030204" pitchFamily="34" charset="0"/>
                  </a:rPr>
                  <a:t>i </a:t>
                </a:r>
                <a:r>
                  <a:rPr lang="nb-NO" sz="2400" b="1" dirty="0">
                    <a:latin typeface="Calibri Light" panose="020F0302020204030204" pitchFamily="34" charset="0"/>
                    <a:cs typeface="Calibri Light" panose="020F0302020204030204" pitchFamily="34" charset="0"/>
                  </a:rPr>
                  <a:t>felles tankesmie med tema fremtidens høyere utdanning</a:t>
                </a:r>
              </a:p>
            </p:txBody>
          </p:sp>
        </p:grpSp>
        <p:grpSp>
          <p:nvGrpSpPr>
            <p:cNvPr id="271" name="Gruppér"/>
            <p:cNvGrpSpPr/>
            <p:nvPr/>
          </p:nvGrpSpPr>
          <p:grpSpPr>
            <a:xfrm>
              <a:off x="-1" y="1829790"/>
              <a:ext cx="2927671" cy="2927671"/>
              <a:chOff x="-1" y="-1"/>
              <a:chExt cx="2927670" cy="2927670"/>
            </a:xfrm>
          </p:grpSpPr>
          <p:sp>
            <p:nvSpPr>
              <p:cNvPr id="269" name="Sirkel"/>
              <p:cNvSpPr/>
              <p:nvPr/>
            </p:nvSpPr>
            <p:spPr>
              <a:xfrm>
                <a:off x="-1" y="-1"/>
                <a:ext cx="2927670" cy="2927670"/>
              </a:xfrm>
              <a:prstGeom prst="ellipse">
                <a:avLst/>
              </a:prstGeom>
              <a:solidFill>
                <a:schemeClr val="accent1">
                  <a:alpha val="50000"/>
                </a:schemeClr>
              </a:solidFill>
              <a:ln w="12700" cap="flat">
                <a:solidFill>
                  <a:srgbClr val="FFFFFF"/>
                </a:solidFill>
                <a:prstDash val="solid"/>
                <a:miter lim="800000"/>
              </a:ln>
              <a:effectLst/>
            </p:spPr>
            <p:txBody>
              <a:bodyPr wrap="square" lIns="45719" tIns="45719" rIns="45719" bIns="45719" numCol="1" anchor="ctr">
                <a:noAutofit/>
              </a:bodyPr>
              <a:lstStyle/>
              <a:p>
                <a:pPr algn="ctr" defTabSz="844550">
                  <a:lnSpc>
                    <a:spcPct val="90000"/>
                  </a:lnSpc>
                  <a:spcBef>
                    <a:spcPts val="700"/>
                  </a:spcBef>
                  <a:defRPr sz="1900"/>
                </a:pPr>
                <a:endParaRPr>
                  <a:latin typeface="Calibri Light" panose="020F0302020204030204" pitchFamily="34" charset="0"/>
                  <a:cs typeface="Calibri Light" panose="020F0302020204030204" pitchFamily="34" charset="0"/>
                </a:endParaRPr>
              </a:p>
            </p:txBody>
          </p:sp>
          <p:sp>
            <p:nvSpPr>
              <p:cNvPr id="270" name="21 Chairs som skal jobbe på tvers med 3 knowledge hubs og governance-skolen"/>
              <p:cNvSpPr txBox="1"/>
              <p:nvPr/>
            </p:nvSpPr>
            <p:spPr>
              <a:xfrm>
                <a:off x="275688" y="1053829"/>
                <a:ext cx="2024399" cy="10151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defTabSz="844550">
                  <a:lnSpc>
                    <a:spcPct val="90000"/>
                  </a:lnSpc>
                  <a:spcBef>
                    <a:spcPts val="700"/>
                  </a:spcBef>
                  <a:defRPr sz="1900"/>
                </a:lvl1pPr>
              </a:lstStyle>
              <a:p>
                <a:r>
                  <a:rPr lang="nb-NO" sz="2400" b="1" dirty="0" smtClean="0">
                    <a:latin typeface="Calibri Light" panose="020F0302020204030204" pitchFamily="34" charset="0"/>
                    <a:cs typeface="Calibri Light" panose="020F0302020204030204" pitchFamily="34" charset="0"/>
                  </a:rPr>
                  <a:t>24 </a:t>
                </a:r>
                <a:r>
                  <a:rPr lang="nb-NO" sz="2400" b="1" dirty="0">
                    <a:latin typeface="Calibri Light" panose="020F0302020204030204" pitchFamily="34" charset="0"/>
                    <a:cs typeface="Calibri Light" panose="020F0302020204030204" pitchFamily="34" charset="0"/>
                  </a:rPr>
                  <a:t>Chairs </a:t>
                </a:r>
                <a:r>
                  <a:rPr lang="nb-NO" sz="2400" b="1" dirty="0" smtClean="0">
                    <a:latin typeface="Calibri Light" panose="020F0302020204030204" pitchFamily="34" charset="0"/>
                    <a:cs typeface="Calibri Light" panose="020F0302020204030204" pitchFamily="34" charset="0"/>
                  </a:rPr>
                  <a:t>med </a:t>
                </a:r>
                <a:r>
                  <a:rPr lang="nb-NO" sz="2400" b="1" dirty="0">
                    <a:latin typeface="Calibri Light" panose="020F0302020204030204" pitchFamily="34" charset="0"/>
                    <a:cs typeface="Calibri Light" panose="020F0302020204030204" pitchFamily="34" charset="0"/>
                  </a:rPr>
                  <a:t>3 </a:t>
                </a:r>
                <a:r>
                  <a:rPr lang="nb-NO" sz="2400" b="1" dirty="0" err="1">
                    <a:latin typeface="Calibri Light" panose="020F0302020204030204" pitchFamily="34" charset="0"/>
                    <a:cs typeface="Calibri Light" panose="020F0302020204030204" pitchFamily="34" charset="0"/>
                  </a:rPr>
                  <a:t>knowledge</a:t>
                </a:r>
                <a:r>
                  <a:rPr lang="nb-NO" sz="2400" b="1" dirty="0">
                    <a:latin typeface="Calibri Light" panose="020F0302020204030204" pitchFamily="34" charset="0"/>
                    <a:cs typeface="Calibri Light" panose="020F0302020204030204" pitchFamily="34" charset="0"/>
                  </a:rPr>
                  <a:t> </a:t>
                </a:r>
                <a:r>
                  <a:rPr lang="nb-NO" sz="2400" b="1" dirty="0" err="1">
                    <a:latin typeface="Calibri Light" panose="020F0302020204030204" pitchFamily="34" charset="0"/>
                    <a:cs typeface="Calibri Light" panose="020F0302020204030204" pitchFamily="34" charset="0"/>
                  </a:rPr>
                  <a:t>hubs</a:t>
                </a:r>
                <a:r>
                  <a:rPr lang="nb-NO" sz="2400" b="1" dirty="0">
                    <a:latin typeface="Calibri Light" panose="020F0302020204030204" pitchFamily="34" charset="0"/>
                    <a:cs typeface="Calibri Light" panose="020F0302020204030204" pitchFamily="34" charset="0"/>
                  </a:rPr>
                  <a:t> og </a:t>
                </a:r>
                <a:r>
                  <a:rPr lang="nb-NO" sz="2400" b="1" dirty="0" err="1" smtClean="0">
                    <a:latin typeface="Calibri Light" panose="020F0302020204030204" pitchFamily="34" charset="0"/>
                    <a:cs typeface="Calibri Light" panose="020F0302020204030204" pitchFamily="34" charset="0"/>
                  </a:rPr>
                  <a:t>open</a:t>
                </a:r>
                <a:r>
                  <a:rPr lang="nb-NO" sz="2400" b="1" dirty="0" smtClean="0">
                    <a:latin typeface="Calibri Light" panose="020F0302020204030204" pitchFamily="34" charset="0"/>
                    <a:cs typeface="Calibri Light" panose="020F0302020204030204" pitchFamily="34" charset="0"/>
                  </a:rPr>
                  <a:t> </a:t>
                </a:r>
                <a:r>
                  <a:rPr lang="nb-NO" sz="2400" b="1" dirty="0" err="1" smtClean="0">
                    <a:latin typeface="Calibri Light" panose="020F0302020204030204" pitchFamily="34" charset="0"/>
                    <a:cs typeface="Calibri Light" panose="020F0302020204030204" pitchFamily="34" charset="0"/>
                  </a:rPr>
                  <a:t>school</a:t>
                </a:r>
                <a:r>
                  <a:rPr lang="nb-NO" sz="2400" b="1" dirty="0" smtClean="0">
                    <a:latin typeface="Calibri Light" panose="020F0302020204030204" pitchFamily="34" charset="0"/>
                    <a:cs typeface="Calibri Light" panose="020F0302020204030204" pitchFamily="34" charset="0"/>
                  </a:rPr>
                  <a:t> </a:t>
                </a:r>
                <a:r>
                  <a:rPr lang="nb-NO" sz="2400" b="1" dirty="0" err="1" smtClean="0">
                    <a:latin typeface="Calibri Light" panose="020F0302020204030204" pitchFamily="34" charset="0"/>
                    <a:cs typeface="Calibri Light" panose="020F0302020204030204" pitchFamily="34" charset="0"/>
                  </a:rPr>
                  <a:t>of</a:t>
                </a:r>
                <a:r>
                  <a:rPr lang="nb-NO" sz="2400" b="1" dirty="0" smtClean="0">
                    <a:latin typeface="Calibri Light" panose="020F0302020204030204" pitchFamily="34" charset="0"/>
                    <a:cs typeface="Calibri Light" panose="020F0302020204030204" pitchFamily="34" charset="0"/>
                  </a:rPr>
                  <a:t> </a:t>
                </a:r>
                <a:r>
                  <a:rPr lang="nb-NO" sz="2400" b="1" dirty="0" err="1" smtClean="0">
                    <a:latin typeface="Calibri Light" panose="020F0302020204030204" pitchFamily="34" charset="0"/>
                    <a:cs typeface="Calibri Light" panose="020F0302020204030204" pitchFamily="34" charset="0"/>
                  </a:rPr>
                  <a:t>public</a:t>
                </a:r>
                <a:r>
                  <a:rPr lang="nb-NO" sz="2400" b="1" dirty="0" smtClean="0">
                    <a:latin typeface="Calibri Light" panose="020F0302020204030204" pitchFamily="34" charset="0"/>
                    <a:cs typeface="Calibri Light" panose="020F0302020204030204" pitchFamily="34" charset="0"/>
                  </a:rPr>
                  <a:t> </a:t>
                </a:r>
                <a:r>
                  <a:rPr lang="nb-NO" sz="2400" b="1" dirty="0" err="1" smtClean="0">
                    <a:latin typeface="Calibri Light" panose="020F0302020204030204" pitchFamily="34" charset="0"/>
                    <a:cs typeface="Calibri Light" panose="020F0302020204030204" pitchFamily="34" charset="0"/>
                  </a:rPr>
                  <a:t>governance</a:t>
                </a:r>
                <a:endParaRPr lang="nb-NO" sz="2400" b="1" dirty="0">
                  <a:latin typeface="Calibri Light" panose="020F0302020204030204" pitchFamily="34" charset="0"/>
                  <a:cs typeface="Calibri Light" panose="020F0302020204030204" pitchFamily="34" charset="0"/>
                </a:endParaRPr>
              </a:p>
            </p:txBody>
          </p:sp>
        </p:grpSp>
      </p:grpSp>
      <p:sp>
        <p:nvSpPr>
          <p:cNvPr id="3" name="Rectangle 2"/>
          <p:cNvSpPr/>
          <p:nvPr/>
        </p:nvSpPr>
        <p:spPr>
          <a:xfrm>
            <a:off x="-27267" y="2848855"/>
            <a:ext cx="4235587" cy="1200329"/>
          </a:xfrm>
          <a:prstGeom prst="rect">
            <a:avLst/>
          </a:prstGeom>
        </p:spPr>
        <p:txBody>
          <a:bodyPr wrap="square">
            <a:spAutoFit/>
          </a:bodyPr>
          <a:lstStyle/>
          <a:p>
            <a:r>
              <a:rPr lang="en-US" sz="2400" dirty="0" smtClean="0">
                <a:solidFill>
                  <a:srgbClr val="0070C0"/>
                </a:solidFill>
              </a:rPr>
              <a:t>…..to </a:t>
            </a:r>
            <a:r>
              <a:rPr lang="en-US" sz="2400" dirty="0">
                <a:solidFill>
                  <a:srgbClr val="0070C0"/>
                </a:solidFill>
              </a:rPr>
              <a:t>solve the societal issues with external stakeholders </a:t>
            </a:r>
          </a:p>
        </p:txBody>
      </p:sp>
      <p:sp>
        <p:nvSpPr>
          <p:cNvPr id="16" name="Rectangle 15"/>
          <p:cNvSpPr/>
          <p:nvPr/>
        </p:nvSpPr>
        <p:spPr>
          <a:xfrm>
            <a:off x="8575952" y="1924522"/>
            <a:ext cx="4235587" cy="1200329"/>
          </a:xfrm>
          <a:prstGeom prst="rect">
            <a:avLst/>
          </a:prstGeom>
        </p:spPr>
        <p:txBody>
          <a:bodyPr wrap="square">
            <a:spAutoFit/>
          </a:bodyPr>
          <a:lstStyle/>
          <a:p>
            <a:r>
              <a:rPr lang="en-US" sz="2400" dirty="0" smtClean="0">
                <a:solidFill>
                  <a:srgbClr val="0070C0"/>
                </a:solidFill>
              </a:rPr>
              <a:t>…..empower our students through entrepreneurial learning</a:t>
            </a:r>
            <a:endParaRPr lang="en-US" sz="2400" dirty="0">
              <a:solidFill>
                <a:srgbClr val="0070C0"/>
              </a:solidFill>
            </a:endParaRPr>
          </a:p>
        </p:txBody>
      </p:sp>
    </p:spTree>
    <p:extLst>
      <p:ext uri="{BB962C8B-B14F-4D97-AF65-F5344CB8AC3E}">
        <p14:creationId xmlns:p14="http://schemas.microsoft.com/office/powerpoint/2010/main" val="420018892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Picture 1" descr="Picture 1"/>
          <p:cNvPicPr>
            <a:picLocks noChangeAspect="1"/>
          </p:cNvPicPr>
          <p:nvPr/>
        </p:nvPicPr>
        <p:blipFill rotWithShape="1">
          <a:blip r:embed="rId3"/>
          <a:srcRect l="34916" t="2515" r="5526" b="1484"/>
          <a:stretch/>
        </p:blipFill>
        <p:spPr>
          <a:xfrm>
            <a:off x="2564438" y="0"/>
            <a:ext cx="6196263" cy="6858000"/>
          </a:xfrm>
          <a:prstGeom prst="rect">
            <a:avLst/>
          </a:prstGeom>
          <a:ln w="12700">
            <a:miter lim="400000"/>
          </a:ln>
        </p:spPr>
      </p:pic>
      <p:sp>
        <p:nvSpPr>
          <p:cNvPr id="249" name="TextBox 3"/>
          <p:cNvSpPr txBox="1"/>
          <p:nvPr/>
        </p:nvSpPr>
        <p:spPr>
          <a:xfrm>
            <a:off x="8041821" y="75625"/>
            <a:ext cx="4357189"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4000">
                <a:latin typeface="Calibri Light"/>
                <a:ea typeface="Calibri Light"/>
                <a:cs typeface="Calibri Light"/>
                <a:sym typeface="Calibri Light"/>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3200" b="0" i="0" u="none" strike="noStrike" kern="0" cap="none" spc="0" normalizeH="0" baseline="0" noProof="0" dirty="0" err="1">
                <a:ln>
                  <a:noFill/>
                </a:ln>
                <a:solidFill>
                  <a:srgbClr val="000000"/>
                </a:solidFill>
                <a:effectLst/>
                <a:uLnTx/>
                <a:uFillTx/>
                <a:latin typeface="Calibri Light"/>
                <a:cs typeface="Calibri Light"/>
                <a:sym typeface="Calibri Light"/>
              </a:rPr>
              <a:t>Circle</a:t>
            </a:r>
            <a:r>
              <a:rPr kumimoji="0" lang="nb-NO" sz="3200" b="0" i="0" u="none" strike="noStrike" kern="0" cap="none" spc="0" normalizeH="0" baseline="0" noProof="0" dirty="0">
                <a:ln>
                  <a:noFill/>
                </a:ln>
                <a:solidFill>
                  <a:srgbClr val="000000"/>
                </a:solidFill>
                <a:effectLst/>
                <a:uLnTx/>
                <a:uFillTx/>
                <a:latin typeface="Calibri Light"/>
                <a:cs typeface="Calibri Light"/>
                <a:sym typeface="Calibri Light"/>
              </a:rPr>
              <a:t> U Knowledge </a:t>
            </a:r>
            <a:r>
              <a:rPr kumimoji="0" lang="nb-NO" sz="3200" b="0" i="0" u="none" strike="noStrike" kern="0" cap="none" spc="0" normalizeH="0" baseline="0" noProof="0" dirty="0" err="1">
                <a:ln>
                  <a:noFill/>
                </a:ln>
                <a:solidFill>
                  <a:srgbClr val="000000"/>
                </a:solidFill>
                <a:effectLst/>
                <a:uLnTx/>
                <a:uFillTx/>
                <a:latin typeface="Calibri Light"/>
                <a:cs typeface="Calibri Light"/>
                <a:sym typeface="Calibri Light"/>
              </a:rPr>
              <a:t>hubs</a:t>
            </a:r>
            <a:endParaRPr kumimoji="0" sz="3200" b="0" i="0" u="none" strike="noStrike" kern="0" cap="none" spc="0" normalizeH="0" baseline="0" noProof="0" dirty="0">
              <a:ln>
                <a:noFill/>
              </a:ln>
              <a:solidFill>
                <a:srgbClr val="000000"/>
              </a:solidFill>
              <a:effectLst/>
              <a:uLnTx/>
              <a:uFillTx/>
              <a:latin typeface="Calibri Light"/>
              <a:cs typeface="Calibri Light"/>
              <a:sym typeface="Calibri Light"/>
            </a:endParaRPr>
          </a:p>
        </p:txBody>
      </p:sp>
      <p:pic>
        <p:nvPicPr>
          <p:cNvPr id="2050" name="Picture 2" descr="https://www.circle-u.eu/news/2021/academic-chairs-climate.jpg?vrtx=thumbn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6646" y="1131885"/>
            <a:ext cx="3333750" cy="22193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circle-u.eu/news/2021/academic-charis-democracy.jpg?vrtx=thumbnai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6646" y="4047330"/>
            <a:ext cx="3333750" cy="17716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15418" y="1779844"/>
            <a:ext cx="264795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0" i="0" u="none" strike="noStrike" kern="0" cap="none" spc="0" normalizeH="0" baseline="0" noProof="0" dirty="0" err="1">
                <a:ln>
                  <a:noFill/>
                </a:ln>
                <a:solidFill>
                  <a:srgbClr val="000000"/>
                </a:solidFill>
                <a:effectLst/>
                <a:uLnTx/>
                <a:uFillTx/>
                <a:latin typeface="Calibri"/>
                <a:ea typeface="+mn-ea"/>
                <a:cs typeface="Calibri"/>
                <a:sym typeface="Calibri"/>
              </a:rPr>
              <a:t>Climate</a:t>
            </a:r>
            <a:endParaRPr kumimoji="0" lang="nb-NO" sz="1800" b="0" i="0" u="none" strike="noStrike" kern="0" cap="none" spc="0" normalizeH="0" baseline="0" noProof="0" dirty="0">
              <a:ln>
                <a:noFill/>
              </a:ln>
              <a:solidFill>
                <a:srgbClr val="000000"/>
              </a:solidFill>
              <a:effectLst/>
              <a:uLnTx/>
              <a:uFillTx/>
              <a:latin typeface="Calibri"/>
              <a:ea typeface="+mn-ea"/>
              <a:cs typeface="Calibri"/>
              <a:sym typeface="Calibri"/>
            </a:endParaRPr>
          </a:p>
        </p:txBody>
      </p:sp>
      <p:sp>
        <p:nvSpPr>
          <p:cNvPr id="9" name="TextBox 8"/>
          <p:cNvSpPr txBox="1"/>
          <p:nvPr/>
        </p:nvSpPr>
        <p:spPr>
          <a:xfrm>
            <a:off x="8546646" y="5982375"/>
            <a:ext cx="264795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000000"/>
                </a:solidFill>
                <a:effectLst/>
                <a:uLnTx/>
                <a:uFillTx/>
                <a:latin typeface="Calibri"/>
                <a:cs typeface="Calibri"/>
                <a:sym typeface="Calibri"/>
              </a:rPr>
              <a:t>Democracy</a:t>
            </a:r>
            <a:endParaRPr kumimoji="0" lang="nb-NO" sz="1800" b="0" i="0" u="none" strike="noStrike" kern="0" cap="none" spc="0" normalizeH="0" baseline="0" noProof="0" dirty="0">
              <a:ln>
                <a:noFill/>
              </a:ln>
              <a:solidFill>
                <a:srgbClr val="000000"/>
              </a:solidFill>
              <a:effectLst/>
              <a:uLnTx/>
              <a:uFillTx/>
              <a:latin typeface="Calibri"/>
              <a:ea typeface="+mn-ea"/>
              <a:cs typeface="Calibri"/>
              <a:sym typeface="Calibri"/>
            </a:endParaRPr>
          </a:p>
        </p:txBody>
      </p:sp>
      <p:pic>
        <p:nvPicPr>
          <p:cNvPr id="2054" name="Picture 6" descr="https://www.circle-u.eu/news/2021/academic-chairs-global-health.jpg?vrtx=thumbnai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09" y="3313905"/>
            <a:ext cx="2864304" cy="25451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2246" y="5838030"/>
            <a:ext cx="264795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000000"/>
                </a:solidFill>
                <a:effectLst/>
                <a:uLnTx/>
                <a:uFillTx/>
                <a:latin typeface="Calibri"/>
                <a:cs typeface="Calibri"/>
                <a:sym typeface="Calibri"/>
              </a:rPr>
              <a:t>Global </a:t>
            </a:r>
            <a:r>
              <a:rPr kumimoji="0" lang="nb-NO" sz="1800" b="0" i="0" u="none" strike="noStrike" kern="0" cap="none" spc="0" normalizeH="0" baseline="0" noProof="0" dirty="0" err="1">
                <a:ln>
                  <a:noFill/>
                </a:ln>
                <a:solidFill>
                  <a:srgbClr val="000000"/>
                </a:solidFill>
                <a:effectLst/>
                <a:uLnTx/>
                <a:uFillTx/>
                <a:latin typeface="Calibri"/>
                <a:cs typeface="Calibri"/>
                <a:sym typeface="Calibri"/>
              </a:rPr>
              <a:t>health</a:t>
            </a:r>
            <a:endParaRPr kumimoji="0" lang="nb-NO" sz="1800" b="0" i="0" u="none" strike="noStrike" kern="0" cap="none" spc="0" normalizeH="0" baseline="0" noProof="0" dirty="0">
              <a:ln>
                <a:noFill/>
              </a:ln>
              <a:solidFill>
                <a:srgbClr val="000000"/>
              </a:solidFill>
              <a:effectLst/>
              <a:uLnTx/>
              <a:uFillTx/>
              <a:latin typeface="Calibri"/>
              <a:ea typeface="+mn-ea"/>
              <a:cs typeface="Calibri"/>
              <a:sym typeface="Calibri"/>
            </a:endParaRPr>
          </a:p>
        </p:txBody>
      </p:sp>
      <p:pic>
        <p:nvPicPr>
          <p:cNvPr id="3" name="Picture 2"/>
          <p:cNvPicPr>
            <a:picLocks noChangeAspect="1"/>
          </p:cNvPicPr>
          <p:nvPr/>
        </p:nvPicPr>
        <p:blipFill>
          <a:blip r:embed="rId7"/>
          <a:stretch>
            <a:fillRect/>
          </a:stretch>
        </p:blipFill>
        <p:spPr>
          <a:xfrm>
            <a:off x="8546646" y="1131860"/>
            <a:ext cx="824026" cy="1109688"/>
          </a:xfrm>
          <a:prstGeom prst="rect">
            <a:avLst/>
          </a:prstGeom>
        </p:spPr>
      </p:pic>
      <p:pic>
        <p:nvPicPr>
          <p:cNvPr id="4" name="Picture 3"/>
          <p:cNvPicPr>
            <a:picLocks noChangeAspect="1"/>
          </p:cNvPicPr>
          <p:nvPr/>
        </p:nvPicPr>
        <p:blipFill>
          <a:blip r:embed="rId8"/>
          <a:stretch>
            <a:fillRect/>
          </a:stretch>
        </p:blipFill>
        <p:spPr>
          <a:xfrm>
            <a:off x="1884126" y="1248480"/>
            <a:ext cx="795248" cy="1060330"/>
          </a:xfrm>
          <a:prstGeom prst="rect">
            <a:avLst/>
          </a:prstGeom>
        </p:spPr>
      </p:pic>
      <p:pic>
        <p:nvPicPr>
          <p:cNvPr id="5" name="Picture 4"/>
          <p:cNvPicPr>
            <a:picLocks noChangeAspect="1"/>
          </p:cNvPicPr>
          <p:nvPr/>
        </p:nvPicPr>
        <p:blipFill>
          <a:blip r:embed="rId9"/>
          <a:stretch>
            <a:fillRect/>
          </a:stretch>
        </p:blipFill>
        <p:spPr>
          <a:xfrm>
            <a:off x="3416760" y="205508"/>
            <a:ext cx="711438" cy="1067157"/>
          </a:xfrm>
          <a:prstGeom prst="rect">
            <a:avLst/>
          </a:prstGeom>
        </p:spPr>
      </p:pic>
      <p:pic>
        <p:nvPicPr>
          <p:cNvPr id="6" name="Picture 5"/>
          <p:cNvPicPr>
            <a:picLocks noChangeAspect="1"/>
          </p:cNvPicPr>
          <p:nvPr/>
        </p:nvPicPr>
        <p:blipFill>
          <a:blip r:embed="rId10"/>
          <a:stretch>
            <a:fillRect/>
          </a:stretch>
        </p:blipFill>
        <p:spPr>
          <a:xfrm>
            <a:off x="11216026" y="4933155"/>
            <a:ext cx="664370" cy="885826"/>
          </a:xfrm>
          <a:prstGeom prst="rect">
            <a:avLst/>
          </a:prstGeom>
        </p:spPr>
      </p:pic>
      <p:pic>
        <p:nvPicPr>
          <p:cNvPr id="7" name="Picture 6"/>
          <p:cNvPicPr>
            <a:picLocks noChangeAspect="1"/>
          </p:cNvPicPr>
          <p:nvPr/>
        </p:nvPicPr>
        <p:blipFill rotWithShape="1">
          <a:blip r:embed="rId11"/>
          <a:srcRect l="10852" t="3709"/>
          <a:stretch/>
        </p:blipFill>
        <p:spPr>
          <a:xfrm>
            <a:off x="2679374" y="201182"/>
            <a:ext cx="738444" cy="1061960"/>
          </a:xfrm>
          <a:prstGeom prst="rect">
            <a:avLst/>
          </a:prstGeom>
        </p:spPr>
      </p:pic>
      <p:pic>
        <p:nvPicPr>
          <p:cNvPr id="8" name="Picture 7"/>
          <p:cNvPicPr>
            <a:picLocks noChangeAspect="1"/>
          </p:cNvPicPr>
          <p:nvPr/>
        </p:nvPicPr>
        <p:blipFill>
          <a:blip r:embed="rId12"/>
          <a:stretch>
            <a:fillRect/>
          </a:stretch>
        </p:blipFill>
        <p:spPr>
          <a:xfrm>
            <a:off x="1890047" y="200369"/>
            <a:ext cx="789327" cy="1052435"/>
          </a:xfrm>
          <a:prstGeom prst="rect">
            <a:avLst/>
          </a:prstGeom>
        </p:spPr>
      </p:pic>
      <p:pic>
        <p:nvPicPr>
          <p:cNvPr id="10" name="Picture 9"/>
          <p:cNvPicPr>
            <a:picLocks noChangeAspect="1"/>
          </p:cNvPicPr>
          <p:nvPr/>
        </p:nvPicPr>
        <p:blipFill>
          <a:blip r:embed="rId13"/>
          <a:stretch>
            <a:fillRect/>
          </a:stretch>
        </p:blipFill>
        <p:spPr>
          <a:xfrm>
            <a:off x="3408847" y="1261514"/>
            <a:ext cx="791678" cy="1054063"/>
          </a:xfrm>
          <a:prstGeom prst="rect">
            <a:avLst/>
          </a:prstGeom>
        </p:spPr>
      </p:pic>
      <p:pic>
        <p:nvPicPr>
          <p:cNvPr id="12" name="Picture 11"/>
          <p:cNvPicPr>
            <a:picLocks noChangeAspect="1"/>
          </p:cNvPicPr>
          <p:nvPr/>
        </p:nvPicPr>
        <p:blipFill>
          <a:blip r:embed="rId14"/>
          <a:stretch>
            <a:fillRect/>
          </a:stretch>
        </p:blipFill>
        <p:spPr>
          <a:xfrm>
            <a:off x="11064087" y="2232697"/>
            <a:ext cx="972200" cy="1101827"/>
          </a:xfrm>
          <a:prstGeom prst="rect">
            <a:avLst/>
          </a:prstGeom>
        </p:spPr>
      </p:pic>
      <p:pic>
        <p:nvPicPr>
          <p:cNvPr id="13" name="Picture 12"/>
          <p:cNvPicPr>
            <a:picLocks noChangeAspect="1"/>
          </p:cNvPicPr>
          <p:nvPr/>
        </p:nvPicPr>
        <p:blipFill rotWithShape="1">
          <a:blip r:embed="rId15"/>
          <a:srcRect l="7496" t="3228" b="-1"/>
          <a:stretch/>
        </p:blipFill>
        <p:spPr>
          <a:xfrm>
            <a:off x="2652796" y="1261514"/>
            <a:ext cx="763964" cy="1052433"/>
          </a:xfrm>
          <a:prstGeom prst="rect">
            <a:avLst/>
          </a:prstGeom>
        </p:spPr>
      </p:pic>
      <p:pic>
        <p:nvPicPr>
          <p:cNvPr id="16" name="Picture 15"/>
          <p:cNvPicPr>
            <a:picLocks noChangeAspect="1"/>
          </p:cNvPicPr>
          <p:nvPr/>
        </p:nvPicPr>
        <p:blipFill>
          <a:blip r:embed="rId16"/>
          <a:stretch>
            <a:fillRect/>
          </a:stretch>
        </p:blipFill>
        <p:spPr>
          <a:xfrm>
            <a:off x="1020311" y="839277"/>
            <a:ext cx="866775" cy="866775"/>
          </a:xfrm>
          <a:prstGeom prst="rect">
            <a:avLst/>
          </a:prstGeom>
        </p:spPr>
      </p:pic>
    </p:spTree>
    <p:extLst>
      <p:ext uri="{BB962C8B-B14F-4D97-AF65-F5344CB8AC3E}">
        <p14:creationId xmlns:p14="http://schemas.microsoft.com/office/powerpoint/2010/main" val="70571113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What</a:t>
            </a:r>
            <a:r>
              <a:rPr lang="nb-NO" dirty="0" smtClean="0"/>
              <a:t> to do in 2022-2023</a:t>
            </a:r>
            <a:endParaRPr lang="nb-NO" dirty="0"/>
          </a:p>
        </p:txBody>
      </p:sp>
      <p:sp>
        <p:nvSpPr>
          <p:cNvPr id="3" name="Text Placeholder 2"/>
          <p:cNvSpPr>
            <a:spLocks noGrp="1"/>
          </p:cNvSpPr>
          <p:nvPr>
            <p:ph type="body" idx="1"/>
          </p:nvPr>
        </p:nvSpPr>
        <p:spPr>
          <a:xfrm>
            <a:off x="838200" y="1386840"/>
            <a:ext cx="5413513" cy="4775422"/>
          </a:xfrm>
        </p:spPr>
        <p:txBody>
          <a:bodyPr>
            <a:normAutofit/>
          </a:bodyPr>
          <a:lstStyle/>
          <a:p>
            <a:pPr marL="0" indent="0">
              <a:buNone/>
            </a:pPr>
            <a:r>
              <a:rPr lang="nb-NO" dirty="0" err="1" smtClean="0"/>
              <a:t>Some</a:t>
            </a:r>
            <a:r>
              <a:rPr lang="nb-NO" dirty="0" smtClean="0"/>
              <a:t> </a:t>
            </a:r>
            <a:r>
              <a:rPr lang="nb-NO" dirty="0" err="1" smtClean="0"/>
              <a:t>highlights</a:t>
            </a:r>
            <a:r>
              <a:rPr lang="nb-NO" dirty="0" smtClean="0"/>
              <a:t>:</a:t>
            </a:r>
          </a:p>
          <a:p>
            <a:r>
              <a:rPr lang="nb-NO" dirty="0" err="1" smtClean="0"/>
              <a:t>Interdisciplinary</a:t>
            </a:r>
            <a:r>
              <a:rPr lang="nb-NO" dirty="0" smtClean="0"/>
              <a:t> summer </a:t>
            </a:r>
            <a:r>
              <a:rPr lang="nb-NO" dirty="0" err="1" smtClean="0"/>
              <a:t>schools</a:t>
            </a:r>
            <a:endParaRPr lang="nb-NO" dirty="0" smtClean="0"/>
          </a:p>
          <a:p>
            <a:r>
              <a:rPr lang="en-US" dirty="0" smtClean="0"/>
              <a:t>Circle </a:t>
            </a:r>
            <a:r>
              <a:rPr lang="en-US" dirty="0"/>
              <a:t>U. </a:t>
            </a:r>
            <a:r>
              <a:rPr lang="en-US" dirty="0" smtClean="0"/>
              <a:t>Challenge targeting student teams – </a:t>
            </a:r>
            <a:r>
              <a:rPr lang="en-US" dirty="0" err="1" smtClean="0"/>
              <a:t>fra</a:t>
            </a:r>
            <a:r>
              <a:rPr lang="en-US" dirty="0" smtClean="0"/>
              <a:t> </a:t>
            </a:r>
            <a:r>
              <a:rPr lang="en-US" dirty="0" err="1" smtClean="0"/>
              <a:t>april</a:t>
            </a:r>
            <a:r>
              <a:rPr lang="en-US" dirty="0" smtClean="0"/>
              <a:t> 2022</a:t>
            </a:r>
            <a:endParaRPr lang="en-US" dirty="0"/>
          </a:p>
          <a:p>
            <a:r>
              <a:rPr lang="en-US" dirty="0" smtClean="0"/>
              <a:t>Developing joint courses</a:t>
            </a:r>
          </a:p>
          <a:p>
            <a:r>
              <a:rPr lang="en-US" dirty="0" smtClean="0"/>
              <a:t>Designing the “</a:t>
            </a:r>
            <a:r>
              <a:rPr lang="en-US" dirty="0"/>
              <a:t>O</a:t>
            </a:r>
            <a:r>
              <a:rPr lang="en-US" dirty="0" smtClean="0"/>
              <a:t>pen School of Public Governance”</a:t>
            </a:r>
          </a:p>
          <a:p>
            <a:r>
              <a:rPr lang="en-US" dirty="0" smtClean="0"/>
              <a:t>Stimulating student mobility within the alliance </a:t>
            </a:r>
          </a:p>
          <a:p>
            <a:endParaRPr lang="en-US" dirty="0"/>
          </a:p>
        </p:txBody>
      </p:sp>
      <p:pic>
        <p:nvPicPr>
          <p:cNvPr id="4" name="Picture 3"/>
          <p:cNvPicPr>
            <a:picLocks noChangeAspect="1"/>
          </p:cNvPicPr>
          <p:nvPr/>
        </p:nvPicPr>
        <p:blipFill>
          <a:blip r:embed="rId2"/>
          <a:stretch>
            <a:fillRect/>
          </a:stretch>
        </p:blipFill>
        <p:spPr>
          <a:xfrm>
            <a:off x="6685654" y="2295937"/>
            <a:ext cx="5370509" cy="2853083"/>
          </a:xfrm>
          <a:prstGeom prst="rect">
            <a:avLst/>
          </a:prstGeom>
        </p:spPr>
      </p:pic>
    </p:spTree>
    <p:extLst>
      <p:ext uri="{BB962C8B-B14F-4D97-AF65-F5344CB8AC3E}">
        <p14:creationId xmlns:p14="http://schemas.microsoft.com/office/powerpoint/2010/main" val="19406803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Følg med! </a:t>
            </a:r>
            <a:endParaRPr lang="nb-NO" dirty="0"/>
          </a:p>
        </p:txBody>
      </p:sp>
      <p:sp>
        <p:nvSpPr>
          <p:cNvPr id="3" name="Text Placeholder 2"/>
          <p:cNvSpPr>
            <a:spLocks noGrp="1"/>
          </p:cNvSpPr>
          <p:nvPr>
            <p:ph type="body" idx="1"/>
          </p:nvPr>
        </p:nvSpPr>
        <p:spPr>
          <a:xfrm>
            <a:off x="556591" y="1696694"/>
            <a:ext cx="3513483" cy="4386054"/>
          </a:xfrm>
        </p:spPr>
        <p:txBody>
          <a:bodyPr/>
          <a:lstStyle/>
          <a:p>
            <a:r>
              <a:rPr lang="nb-NO" dirty="0" smtClean="0"/>
              <a:t>Circle-u.eu</a:t>
            </a:r>
          </a:p>
          <a:p>
            <a:r>
              <a:rPr lang="nb-NO" dirty="0" smtClean="0"/>
              <a:t>Nyhetsbrev – abonner!</a:t>
            </a:r>
          </a:p>
          <a:p>
            <a:r>
              <a:rPr lang="nb-NO" dirty="0" err="1" smtClean="0"/>
              <a:t>Twitter</a:t>
            </a:r>
            <a:r>
              <a:rPr lang="nb-NO" dirty="0" smtClean="0"/>
              <a:t> </a:t>
            </a:r>
          </a:p>
          <a:p>
            <a:r>
              <a:rPr lang="nb-NO" dirty="0" err="1" smtClean="0"/>
              <a:t>Circle</a:t>
            </a:r>
            <a:r>
              <a:rPr lang="nb-NO" dirty="0" smtClean="0"/>
              <a:t> U </a:t>
            </a:r>
            <a:r>
              <a:rPr lang="nb-NO" dirty="0" err="1" smtClean="0"/>
              <a:t>Cafè</a:t>
            </a:r>
            <a:r>
              <a:rPr lang="nb-NO" dirty="0" smtClean="0"/>
              <a:t> Oslo</a:t>
            </a:r>
            <a:endParaRPr lang="nb-NO" dirty="0"/>
          </a:p>
          <a:p>
            <a:endParaRPr lang="nb-NO" dirty="0"/>
          </a:p>
        </p:txBody>
      </p:sp>
      <p:pic>
        <p:nvPicPr>
          <p:cNvPr id="4" name="Picture 3"/>
          <p:cNvPicPr>
            <a:picLocks noChangeAspect="1"/>
          </p:cNvPicPr>
          <p:nvPr/>
        </p:nvPicPr>
        <p:blipFill rotWithShape="1">
          <a:blip r:embed="rId3"/>
          <a:srcRect l="14804" t="10986" r="72594" b="46123"/>
          <a:stretch/>
        </p:blipFill>
        <p:spPr>
          <a:xfrm>
            <a:off x="7320191" y="526774"/>
            <a:ext cx="4680148" cy="5120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rotWithShape="1">
          <a:blip r:embed="rId4"/>
          <a:srcRect l="67038" t="21157" r="22176" b="11527"/>
          <a:stretch/>
        </p:blipFill>
        <p:spPr>
          <a:xfrm>
            <a:off x="4365756" y="526774"/>
            <a:ext cx="2499438" cy="501429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69141129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11015" y="0"/>
            <a:ext cx="1577592" cy="773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e 3">
            <a:extLst>
              <a:ext uri="{FF2B5EF4-FFF2-40B4-BE49-F238E27FC236}">
                <a16:creationId xmlns:a16="http://schemas.microsoft.com/office/drawing/2014/main" id="{9E3AA2B9-FDB5-4839-AE4F-5153044B56DC}"/>
              </a:ext>
            </a:extLst>
          </p:cNvPr>
          <p:cNvPicPr>
            <a:picLocks noChangeAspect="1"/>
          </p:cNvPicPr>
          <p:nvPr/>
        </p:nvPicPr>
        <p:blipFill>
          <a:blip r:embed="rId2"/>
          <a:stretch>
            <a:fillRect/>
          </a:stretch>
        </p:blipFill>
        <p:spPr>
          <a:xfrm>
            <a:off x="2955624" y="2147213"/>
            <a:ext cx="6280752" cy="2563575"/>
          </a:xfrm>
          <a:prstGeom prst="rect">
            <a:avLst/>
          </a:prstGeom>
        </p:spPr>
      </p:pic>
    </p:spTree>
    <p:extLst>
      <p:ext uri="{BB962C8B-B14F-4D97-AF65-F5344CB8AC3E}">
        <p14:creationId xmlns:p14="http://schemas.microsoft.com/office/powerpoint/2010/main" val="1317555025"/>
      </p:ext>
    </p:extLst>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UIO_Juni_19.potx" id="{26486B8E-F51B-4086-88F1-2885E30A9ED6}" vid="{B99FC86E-D474-45E1-B5B3-85D347CCE5C2}"/>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8B12EDC67302449B7F9D701D77AF22C" ma:contentTypeVersion="12" ma:contentTypeDescription="Opprett et nytt dokument." ma:contentTypeScope="" ma:versionID="08fb63715e5dbf532c02422c8c14a43e">
  <xsd:schema xmlns:xsd="http://www.w3.org/2001/XMLSchema" xmlns:xs="http://www.w3.org/2001/XMLSchema" xmlns:p="http://schemas.microsoft.com/office/2006/metadata/properties" xmlns:ns2="b0bb1692-e753-481c-b8dc-12393b7c2665" xmlns:ns3="23c50c76-a35f-4049-9486-c83f4be03f9b" targetNamespace="http://schemas.microsoft.com/office/2006/metadata/properties" ma:root="true" ma:fieldsID="d74b533a89d4fa54483012d113bda059" ns2:_="" ns3:_="">
    <xsd:import namespace="b0bb1692-e753-481c-b8dc-12393b7c2665"/>
    <xsd:import namespace="23c50c76-a35f-4049-9486-c83f4be03f9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bb1692-e753-481c-b8dc-12393b7c26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c50c76-a35f-4049-9486-c83f4be03f9b"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A84B72-CC8C-4B32-90D3-2C29DEC3D6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bb1692-e753-481c-b8dc-12393b7c2665"/>
    <ds:schemaRef ds:uri="23c50c76-a35f-4049-9486-c83f4be03f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992821-476D-4426-B773-375FE9FF6113}">
  <ds:schemaRefs>
    <ds:schemaRef ds:uri="http://purl.org/dc/dcmitype/"/>
    <ds:schemaRef ds:uri="http://schemas.microsoft.com/office/infopath/2007/PartnerControls"/>
    <ds:schemaRef ds:uri="http://purl.org/dc/elements/1.1/"/>
    <ds:schemaRef ds:uri="http://schemas.microsoft.com/office/2006/metadata/properties"/>
    <ds:schemaRef ds:uri="23c50c76-a35f-4049-9486-c83f4be03f9b"/>
    <ds:schemaRef ds:uri="http://purl.org/dc/terms/"/>
    <ds:schemaRef ds:uri="http://schemas.microsoft.com/office/2006/documentManagement/types"/>
    <ds:schemaRef ds:uri="http://schemas.openxmlformats.org/package/2006/metadata/core-properties"/>
    <ds:schemaRef ds:uri="b0bb1692-e753-481c-b8dc-12393b7c2665"/>
    <ds:schemaRef ds:uri="http://www.w3.org/XML/1998/namespace"/>
  </ds:schemaRefs>
</ds:datastoreItem>
</file>

<file path=customXml/itemProps3.xml><?xml version="1.0" encoding="utf-8"?>
<ds:datastoreItem xmlns:ds="http://schemas.openxmlformats.org/officeDocument/2006/customXml" ds:itemID="{7804DC4B-3CA3-4D1F-B94A-B1045C0F53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399</TotalTime>
  <Words>1623</Words>
  <Application>Microsoft Office PowerPoint</Application>
  <PresentationFormat>Widescreen</PresentationFormat>
  <Paragraphs>139</Paragraphs>
  <Slides>15</Slides>
  <Notes>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15</vt:i4>
      </vt:variant>
    </vt:vector>
  </HeadingPairs>
  <TitlesOfParts>
    <vt:vector size="25" baseType="lpstr">
      <vt:lpstr>Arial</vt:lpstr>
      <vt:lpstr>Calibri</vt:lpstr>
      <vt:lpstr>Calibri Light</vt:lpstr>
      <vt:lpstr>Georgia</vt:lpstr>
      <vt:lpstr>Helvetica</vt:lpstr>
      <vt:lpstr>Verdana</vt:lpstr>
      <vt:lpstr>1_Office Theme</vt:lpstr>
      <vt:lpstr>Office-tema</vt:lpstr>
      <vt:lpstr>2_Office Theme</vt:lpstr>
      <vt:lpstr>Office Theme</vt:lpstr>
      <vt:lpstr>What is Circle U?</vt:lpstr>
      <vt:lpstr>European Universities Initiative</vt:lpstr>
      <vt:lpstr>Who are the partners?</vt:lpstr>
      <vt:lpstr>Hva betyr dette for UiO? </vt:lpstr>
      <vt:lpstr>På lang sikt: Maraton</vt:lpstr>
      <vt:lpstr>I fremtiden skal studentene:</vt:lpstr>
      <vt:lpstr>I fremtiden skal ansatte:</vt:lpstr>
      <vt:lpstr>På kortere sikt: Sprint</vt:lpstr>
      <vt:lpstr>Pilotprosjektet (3 år)</vt:lpstr>
      <vt:lpstr>Hva har vi fått til på ett år? </vt:lpstr>
      <vt:lpstr>35 Academic Chairs fra 9 universiteter</vt:lpstr>
      <vt:lpstr>PowerPoint Presentation</vt:lpstr>
      <vt:lpstr>What to do in 2022-2023</vt:lpstr>
      <vt:lpstr>Følg med!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 er  Circle U.?</dc:title>
  <dc:creator>Berit Kolberg Rossiné</dc:creator>
  <cp:lastModifiedBy>Kirsti Margrethe Mortensen</cp:lastModifiedBy>
  <cp:revision>60</cp:revision>
  <cp:lastPrinted>2022-02-18T12:57:31Z</cp:lastPrinted>
  <dcterms:modified xsi:type="dcterms:W3CDTF">2022-04-26T11:44:45Z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0x01010058B12EDC67302449B7F9D701D77AF22C</vt:lpwstr>
  </property>
</Properties>
</file>