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7"/>
  </p:notesMasterIdLst>
  <p:sldIdLst>
    <p:sldId id="456" r:id="rId5"/>
    <p:sldId id="444" r:id="rId6"/>
    <p:sldId id="279" r:id="rId7"/>
    <p:sldId id="446" r:id="rId8"/>
    <p:sldId id="403" r:id="rId9"/>
    <p:sldId id="455" r:id="rId10"/>
    <p:sldId id="457" r:id="rId11"/>
    <p:sldId id="452" r:id="rId12"/>
    <p:sldId id="458" r:id="rId13"/>
    <p:sldId id="459" r:id="rId14"/>
    <p:sldId id="436" r:id="rId15"/>
    <p:sldId id="399" r:id="rId1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1pPr>
    <a:lvl2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2pPr>
    <a:lvl3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3pPr>
    <a:lvl4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4pPr>
    <a:lvl5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5pPr>
    <a:lvl6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6pPr>
    <a:lvl7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7pPr>
    <a:lvl8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8pPr>
    <a:lvl9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E48902-2EAA-3F53-1D75-6C1DC6BA4FE3}" name="Birgitte Brørs" initials="BB" userId="S::birgibro@uio.no::8db4f421-7c16-4604-82c0-c290ce61928e" providerId="AD"/>
  <p188:author id="{4006A30E-1520-D1B8-B5B5-211911342A82}" name="Anne Marthe Gibbons" initials="AMG" userId="S::anmar@uio.no::10fb6d68-3a29-4d3f-ac54-e93a0539edf3" providerId="AD"/>
  <p188:author id="{3BA3762D-9CDF-C2C2-C935-59C9172786ED}" name="Kristin Fossum Stene" initials="KS" userId="S::kristinf@uio.no::ab297731-a30b-45b6-a2d0-57354ddad0d4" providerId="AD"/>
  <p188:author id="{A174C56C-C6F8-AD86-7D6F-C31437D78C77}" name="Hanna Ekeli" initials="HE" userId="S::hannae@uio.no::ed42ce21-0e11-4122-aca5-d6de4f8c7c08" providerId="AD"/>
  <p188:author id="{6AFD17C5-40AE-5134-7166-CDD2ABDF5516}" name="Jonny Roar Sundnes" initials="JS" userId="S::jonnyrsu@uio.no::91b68cc8-0de8-4a0f-ae43-dea92b73dc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777454-C58E-4BC3-A200-9A7830F08886}" v="3" dt="2025-01-10T12:46:05.146"/>
    <p1510:client id="{A6DC784D-11F8-4216-AFD6-3908E90D0C7E}" v="995" dt="2025-01-10T15:08:22.18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Marthe Gibbons" userId="10fb6d68-3a29-4d3f-ac54-e93a0539edf3" providerId="ADAL" clId="{E854B803-CE63-46CD-B27B-2FEA6ED0F005}"/>
    <pc:docChg chg="modSld">
      <pc:chgData name="Anne Marthe Gibbons" userId="10fb6d68-3a29-4d3f-ac54-e93a0539edf3" providerId="ADAL" clId="{E854B803-CE63-46CD-B27B-2FEA6ED0F005}" dt="2024-08-30T10:25:36.377" v="4" actId="20577"/>
      <pc:docMkLst>
        <pc:docMk/>
      </pc:docMkLst>
      <pc:sldChg chg="modSp mod">
        <pc:chgData name="Anne Marthe Gibbons" userId="10fb6d68-3a29-4d3f-ac54-e93a0539edf3" providerId="ADAL" clId="{E854B803-CE63-46CD-B27B-2FEA6ED0F005}" dt="2024-08-30T10:25:36.377" v="4" actId="20577"/>
        <pc:sldMkLst>
          <pc:docMk/>
          <pc:sldMk cId="0" sldId="256"/>
        </pc:sldMkLst>
        <pc:spChg chg="mod">
          <ac:chgData name="Anne Marthe Gibbons" userId="10fb6d68-3a29-4d3f-ac54-e93a0539edf3" providerId="ADAL" clId="{E854B803-CE63-46CD-B27B-2FEA6ED0F005}" dt="2024-08-30T10:25:36.377" v="4" actId="20577"/>
          <ac:spMkLst>
            <pc:docMk/>
            <pc:sldMk cId="0" sldId="256"/>
            <ac:spMk id="390" creationId="{00000000-0000-0000-0000-000000000000}"/>
          </ac:spMkLst>
        </pc:spChg>
      </pc:sldChg>
    </pc:docChg>
  </pc:docChgLst>
  <pc:docChgLst>
    <pc:chgData name="Jonny Roar Sundnes" userId="91b68cc8-0de8-4a0f-ae43-dea92b73dcc9" providerId="ADAL" clId="{700A0C1D-9A9A-43A7-8881-80BF65825050}"/>
    <pc:docChg chg="undo custSel addSld delSld modSld sldOrd">
      <pc:chgData name="Jonny Roar Sundnes" userId="91b68cc8-0de8-4a0f-ae43-dea92b73dcc9" providerId="ADAL" clId="{700A0C1D-9A9A-43A7-8881-80BF65825050}" dt="2024-08-19T10:58:30.351" v="1828" actId="47"/>
      <pc:docMkLst>
        <pc:docMk/>
      </pc:docMkLst>
      <pc:sldChg chg="del ord">
        <pc:chgData name="Jonny Roar Sundnes" userId="91b68cc8-0de8-4a0f-ae43-dea92b73dcc9" providerId="ADAL" clId="{700A0C1D-9A9A-43A7-8881-80BF65825050}" dt="2024-08-19T10:58:30.351" v="1828" actId="47"/>
        <pc:sldMkLst>
          <pc:docMk/>
          <pc:sldMk cId="1902248565" sldId="446"/>
        </pc:sldMkLst>
      </pc:sldChg>
      <pc:sldChg chg="new del">
        <pc:chgData name="Jonny Roar Sundnes" userId="91b68cc8-0de8-4a0f-ae43-dea92b73dcc9" providerId="ADAL" clId="{700A0C1D-9A9A-43A7-8881-80BF65825050}" dt="2024-08-19T10:48:28.710" v="3" actId="47"/>
        <pc:sldMkLst>
          <pc:docMk/>
          <pc:sldMk cId="1684462719" sldId="447"/>
        </pc:sldMkLst>
      </pc:sldChg>
      <pc:sldChg chg="modSp add mod">
        <pc:chgData name="Jonny Roar Sundnes" userId="91b68cc8-0de8-4a0f-ae43-dea92b73dcc9" providerId="ADAL" clId="{700A0C1D-9A9A-43A7-8881-80BF65825050}" dt="2024-08-19T10:58:13.859" v="1827" actId="20577"/>
        <pc:sldMkLst>
          <pc:docMk/>
          <pc:sldMk cId="1851026020" sldId="447"/>
        </pc:sldMkLst>
        <pc:spChg chg="mod">
          <ac:chgData name="Jonny Roar Sundnes" userId="91b68cc8-0de8-4a0f-ae43-dea92b73dcc9" providerId="ADAL" clId="{700A0C1D-9A9A-43A7-8881-80BF65825050}" dt="2024-08-19T10:48:47.054" v="53" actId="20577"/>
          <ac:spMkLst>
            <pc:docMk/>
            <pc:sldMk cId="1851026020" sldId="447"/>
            <ac:spMk id="537" creationId="{00000000-0000-0000-0000-000000000000}"/>
          </ac:spMkLst>
        </pc:spChg>
        <pc:spChg chg="mod">
          <ac:chgData name="Jonny Roar Sundnes" userId="91b68cc8-0de8-4a0f-ae43-dea92b73dcc9" providerId="ADAL" clId="{700A0C1D-9A9A-43A7-8881-80BF65825050}" dt="2024-08-19T10:58:13.859" v="1827" actId="20577"/>
          <ac:spMkLst>
            <pc:docMk/>
            <pc:sldMk cId="1851026020" sldId="447"/>
            <ac:spMk id="538" creationId="{00000000-0000-0000-0000-000000000000}"/>
          </ac:spMkLst>
        </pc:spChg>
      </pc:sldChg>
    </pc:docChg>
  </pc:docChgLst>
  <pc:docChgLst>
    <pc:chgData name="Birgitte Brørs" userId="8db4f421-7c16-4604-82c0-c290ce61928e" providerId="ADAL" clId="{0C865FA8-0DA2-4342-BB0F-9933929D49C3}"/>
    <pc:docChg chg="modSld">
      <pc:chgData name="Birgitte Brørs" userId="8db4f421-7c16-4604-82c0-c290ce61928e" providerId="ADAL" clId="{0C865FA8-0DA2-4342-BB0F-9933929D49C3}" dt="2024-08-19T10:31:05.220" v="0" actId="2711"/>
      <pc:docMkLst>
        <pc:docMk/>
      </pc:docMkLst>
      <pc:sldChg chg="modSp mod">
        <pc:chgData name="Birgitte Brørs" userId="8db4f421-7c16-4604-82c0-c290ce61928e" providerId="ADAL" clId="{0C865FA8-0DA2-4342-BB0F-9933929D49C3}" dt="2024-08-19T10:31:05.220" v="0" actId="2711"/>
        <pc:sldMkLst>
          <pc:docMk/>
          <pc:sldMk cId="489612135" sldId="445"/>
        </pc:sldMkLst>
        <pc:spChg chg="mod">
          <ac:chgData name="Birgitte Brørs" userId="8db4f421-7c16-4604-82c0-c290ce61928e" providerId="ADAL" clId="{0C865FA8-0DA2-4342-BB0F-9933929D49C3}" dt="2024-08-19T10:31:05.220" v="0" actId="2711"/>
          <ac:spMkLst>
            <pc:docMk/>
            <pc:sldMk cId="489612135" sldId="445"/>
            <ac:spMk id="538" creationId="{00000000-0000-0000-0000-000000000000}"/>
          </ac:spMkLst>
        </pc:spChg>
      </pc:sldChg>
    </pc:docChg>
  </pc:docChgLst>
  <pc:docChgLst>
    <pc:chgData name="Anne Marthe Gibbons" userId="10fb6d68-3a29-4d3f-ac54-e93a0539edf3" providerId="ADAL" clId="{78777454-C58E-4BC3-A200-9A7830F08886}"/>
    <pc:docChg chg="custSel addSld delSld modSld sldOrd">
      <pc:chgData name="Anne Marthe Gibbons" userId="10fb6d68-3a29-4d3f-ac54-e93a0539edf3" providerId="ADAL" clId="{78777454-C58E-4BC3-A200-9A7830F08886}" dt="2025-01-10T14:48:00.155" v="128" actId="6549"/>
      <pc:docMkLst>
        <pc:docMk/>
      </pc:docMkLst>
      <pc:sldChg chg="addSp modSp add mod ord chgLayout">
        <pc:chgData name="Anne Marthe Gibbons" userId="10fb6d68-3a29-4d3f-ac54-e93a0539edf3" providerId="ADAL" clId="{78777454-C58E-4BC3-A200-9A7830F08886}" dt="2025-01-10T12:45:29.859" v="57" actId="20577"/>
        <pc:sldMkLst>
          <pc:docMk/>
          <pc:sldMk cId="3489735096" sldId="279"/>
        </pc:sldMkLst>
        <pc:spChg chg="add mod ord">
          <ac:chgData name="Anne Marthe Gibbons" userId="10fb6d68-3a29-4d3f-ac54-e93a0539edf3" providerId="ADAL" clId="{78777454-C58E-4BC3-A200-9A7830F08886}" dt="2025-01-10T12:45:29.859" v="57" actId="20577"/>
          <ac:spMkLst>
            <pc:docMk/>
            <pc:sldMk cId="3489735096" sldId="279"/>
            <ac:spMk id="2" creationId="{92D2D26E-DE32-750D-B0CC-A478DBCFF4B1}"/>
          </ac:spMkLst>
        </pc:spChg>
        <pc:spChg chg="add mod ord">
          <ac:chgData name="Anne Marthe Gibbons" userId="10fb6d68-3a29-4d3f-ac54-e93a0539edf3" providerId="ADAL" clId="{78777454-C58E-4BC3-A200-9A7830F08886}" dt="2025-01-10T12:45:20.104" v="37" actId="700"/>
          <ac:spMkLst>
            <pc:docMk/>
            <pc:sldMk cId="3489735096" sldId="279"/>
            <ac:spMk id="3" creationId="{BF03AF08-3F23-74BC-999D-89DA4C162ED1}"/>
          </ac:spMkLst>
        </pc:spChg>
        <pc:spChg chg="mod ord">
          <ac:chgData name="Anne Marthe Gibbons" userId="10fb6d68-3a29-4d3f-ac54-e93a0539edf3" providerId="ADAL" clId="{78777454-C58E-4BC3-A200-9A7830F08886}" dt="2025-01-10T12:45:20.104" v="37" actId="700"/>
          <ac:spMkLst>
            <pc:docMk/>
            <pc:sldMk cId="3489735096" sldId="279"/>
            <ac:spMk id="544" creationId="{00000000-0000-0000-0000-000000000000}"/>
          </ac:spMkLst>
        </pc:spChg>
        <pc:graphicFrameChg chg="mod modGraphic">
          <ac:chgData name="Anne Marthe Gibbons" userId="10fb6d68-3a29-4d3f-ac54-e93a0539edf3" providerId="ADAL" clId="{78777454-C58E-4BC3-A200-9A7830F08886}" dt="2025-01-10T12:44:59.422" v="36" actId="1076"/>
          <ac:graphicFrameMkLst>
            <pc:docMk/>
            <pc:sldMk cId="3489735096" sldId="279"/>
            <ac:graphicFrameMk id="545" creationId="{00000000-0000-0000-0000-000000000000}"/>
          </ac:graphicFrameMkLst>
        </pc:graphicFrameChg>
      </pc:sldChg>
      <pc:sldChg chg="add">
        <pc:chgData name="Anne Marthe Gibbons" userId="10fb6d68-3a29-4d3f-ac54-e93a0539edf3" providerId="ADAL" clId="{78777454-C58E-4BC3-A200-9A7830F08886}" dt="2025-01-10T12:46:05.142" v="81"/>
        <pc:sldMkLst>
          <pc:docMk/>
          <pc:sldMk cId="209242035" sldId="399"/>
        </pc:sldMkLst>
      </pc:sldChg>
      <pc:sldChg chg="del">
        <pc:chgData name="Anne Marthe Gibbons" userId="10fb6d68-3a29-4d3f-ac54-e93a0539edf3" providerId="ADAL" clId="{78777454-C58E-4BC3-A200-9A7830F08886}" dt="2025-01-10T12:46:01.793" v="80" actId="2696"/>
        <pc:sldMkLst>
          <pc:docMk/>
          <pc:sldMk cId="259340651" sldId="399"/>
        </pc:sldMkLst>
      </pc:sldChg>
      <pc:sldChg chg="modSp mod">
        <pc:chgData name="Anne Marthe Gibbons" userId="10fb6d68-3a29-4d3f-ac54-e93a0539edf3" providerId="ADAL" clId="{78777454-C58E-4BC3-A200-9A7830F08886}" dt="2025-01-10T12:46:23.107" v="101" actId="20577"/>
        <pc:sldMkLst>
          <pc:docMk/>
          <pc:sldMk cId="3233163557" sldId="403"/>
        </pc:sldMkLst>
        <pc:spChg chg="mod">
          <ac:chgData name="Anne Marthe Gibbons" userId="10fb6d68-3a29-4d3f-ac54-e93a0539edf3" providerId="ADAL" clId="{78777454-C58E-4BC3-A200-9A7830F08886}" dt="2025-01-10T12:46:23.107" v="101" actId="20577"/>
          <ac:spMkLst>
            <pc:docMk/>
            <pc:sldMk cId="3233163557" sldId="403"/>
            <ac:spMk id="4" creationId="{F77B2DAC-3F2B-BA6E-C889-4B2B3F7C51D6}"/>
          </ac:spMkLst>
        </pc:spChg>
      </pc:sldChg>
      <pc:sldChg chg="add">
        <pc:chgData name="Anne Marthe Gibbons" userId="10fb6d68-3a29-4d3f-ac54-e93a0539edf3" providerId="ADAL" clId="{78777454-C58E-4BC3-A200-9A7830F08886}" dt="2025-01-10T12:43:46.663" v="25"/>
        <pc:sldMkLst>
          <pc:docMk/>
          <pc:sldMk cId="179902346" sldId="436"/>
        </pc:sldMkLst>
      </pc:sldChg>
      <pc:sldChg chg="del">
        <pc:chgData name="Anne Marthe Gibbons" userId="10fb6d68-3a29-4d3f-ac54-e93a0539edf3" providerId="ADAL" clId="{78777454-C58E-4BC3-A200-9A7830F08886}" dt="2025-01-10T12:43:41.024" v="24" actId="2696"/>
        <pc:sldMkLst>
          <pc:docMk/>
          <pc:sldMk cId="2824538053" sldId="436"/>
        </pc:sldMkLst>
      </pc:sldChg>
      <pc:sldChg chg="modSp mod">
        <pc:chgData name="Anne Marthe Gibbons" userId="10fb6d68-3a29-4d3f-ac54-e93a0539edf3" providerId="ADAL" clId="{78777454-C58E-4BC3-A200-9A7830F08886}" dt="2025-01-10T12:45:41.394" v="78" actId="20577"/>
        <pc:sldMkLst>
          <pc:docMk/>
          <pc:sldMk cId="1902248565" sldId="446"/>
        </pc:sldMkLst>
        <pc:spChg chg="mod">
          <ac:chgData name="Anne Marthe Gibbons" userId="10fb6d68-3a29-4d3f-ac54-e93a0539edf3" providerId="ADAL" clId="{78777454-C58E-4BC3-A200-9A7830F08886}" dt="2025-01-10T12:45:41.394" v="78" actId="20577"/>
          <ac:spMkLst>
            <pc:docMk/>
            <pc:sldMk cId="1902248565" sldId="446"/>
            <ac:spMk id="537" creationId="{00000000-0000-0000-0000-000000000000}"/>
          </ac:spMkLst>
        </pc:spChg>
      </pc:sldChg>
      <pc:sldChg chg="modSp mod">
        <pc:chgData name="Anne Marthe Gibbons" userId="10fb6d68-3a29-4d3f-ac54-e93a0539edf3" providerId="ADAL" clId="{78777454-C58E-4BC3-A200-9A7830F08886}" dt="2025-01-10T12:47:05.647" v="127" actId="20577"/>
        <pc:sldMkLst>
          <pc:docMk/>
          <pc:sldMk cId="3926468402" sldId="452"/>
        </pc:sldMkLst>
        <pc:graphicFrameChg chg="modGraphic">
          <ac:chgData name="Anne Marthe Gibbons" userId="10fb6d68-3a29-4d3f-ac54-e93a0539edf3" providerId="ADAL" clId="{78777454-C58E-4BC3-A200-9A7830F08886}" dt="2025-01-10T12:47:05.647" v="127" actId="20577"/>
          <ac:graphicFrameMkLst>
            <pc:docMk/>
            <pc:sldMk cId="3926468402" sldId="452"/>
            <ac:graphicFrameMk id="2" creationId="{98F787E5-F7ED-4FD0-A971-796F401F7B01}"/>
          </ac:graphicFrameMkLst>
        </pc:graphicFrameChg>
      </pc:sldChg>
      <pc:sldChg chg="del">
        <pc:chgData name="Anne Marthe Gibbons" userId="10fb6d68-3a29-4d3f-ac54-e93a0539edf3" providerId="ADAL" clId="{78777454-C58E-4BC3-A200-9A7830F08886}" dt="2025-01-10T12:44:15.063" v="28" actId="47"/>
        <pc:sldMkLst>
          <pc:docMk/>
          <pc:sldMk cId="3122323971" sldId="453"/>
        </pc:sldMkLst>
      </pc:sldChg>
      <pc:sldChg chg="del">
        <pc:chgData name="Anne Marthe Gibbons" userId="10fb6d68-3a29-4d3f-ac54-e93a0539edf3" providerId="ADAL" clId="{78777454-C58E-4BC3-A200-9A7830F08886}" dt="2025-01-10T12:45:54.053" v="79" actId="47"/>
        <pc:sldMkLst>
          <pc:docMk/>
          <pc:sldMk cId="4090493811" sldId="454"/>
        </pc:sldMkLst>
      </pc:sldChg>
      <pc:sldChg chg="modSp mod">
        <pc:chgData name="Anne Marthe Gibbons" userId="10fb6d68-3a29-4d3f-ac54-e93a0539edf3" providerId="ADAL" clId="{78777454-C58E-4BC3-A200-9A7830F08886}" dt="2025-01-10T14:48:00.155" v="128" actId="6549"/>
        <pc:sldMkLst>
          <pc:docMk/>
          <pc:sldMk cId="2822293282" sldId="457"/>
        </pc:sldMkLst>
        <pc:spChg chg="mod">
          <ac:chgData name="Anne Marthe Gibbons" userId="10fb6d68-3a29-4d3f-ac54-e93a0539edf3" providerId="ADAL" clId="{78777454-C58E-4BC3-A200-9A7830F08886}" dt="2025-01-10T14:48:00.155" v="128" actId="6549"/>
          <ac:spMkLst>
            <pc:docMk/>
            <pc:sldMk cId="2822293282" sldId="457"/>
            <ac:spMk id="538" creationId="{79DE6994-C4BF-2273-708B-97EACD981685}"/>
          </ac:spMkLst>
        </pc:spChg>
      </pc:sldChg>
      <pc:sldChg chg="addSp delSp modSp new mod modClrScheme chgLayout">
        <pc:chgData name="Anne Marthe Gibbons" userId="10fb6d68-3a29-4d3f-ac54-e93a0539edf3" providerId="ADAL" clId="{78777454-C58E-4BC3-A200-9A7830F08886}" dt="2025-01-10T12:42:53.418" v="21" actId="20577"/>
        <pc:sldMkLst>
          <pc:docMk/>
          <pc:sldMk cId="2600720487" sldId="459"/>
        </pc:sldMkLst>
        <pc:spChg chg="del mod ord">
          <ac:chgData name="Anne Marthe Gibbons" userId="10fb6d68-3a29-4d3f-ac54-e93a0539edf3" providerId="ADAL" clId="{78777454-C58E-4BC3-A200-9A7830F08886}" dt="2025-01-10T12:42:47.923" v="1" actId="700"/>
          <ac:spMkLst>
            <pc:docMk/>
            <pc:sldMk cId="2600720487" sldId="459"/>
            <ac:spMk id="2" creationId="{E1636EF7-0DA5-26B7-5772-57E5EE108B68}"/>
          </ac:spMkLst>
        </pc:spChg>
        <pc:spChg chg="del mod ord">
          <ac:chgData name="Anne Marthe Gibbons" userId="10fb6d68-3a29-4d3f-ac54-e93a0539edf3" providerId="ADAL" clId="{78777454-C58E-4BC3-A200-9A7830F08886}" dt="2025-01-10T12:42:47.923" v="1" actId="700"/>
          <ac:spMkLst>
            <pc:docMk/>
            <pc:sldMk cId="2600720487" sldId="459"/>
            <ac:spMk id="3" creationId="{D5C19196-2374-0A59-88E7-9E597C50C7EF}"/>
          </ac:spMkLst>
        </pc:spChg>
        <pc:spChg chg="add mod ord">
          <ac:chgData name="Anne Marthe Gibbons" userId="10fb6d68-3a29-4d3f-ac54-e93a0539edf3" providerId="ADAL" clId="{78777454-C58E-4BC3-A200-9A7830F08886}" dt="2025-01-10T12:42:53.418" v="21" actId="20577"/>
          <ac:spMkLst>
            <pc:docMk/>
            <pc:sldMk cId="2600720487" sldId="459"/>
            <ac:spMk id="4" creationId="{1C621A12-9248-2893-95F6-93B8A143AD0F}"/>
          </ac:spMkLst>
        </pc:spChg>
        <pc:spChg chg="add mod ord">
          <ac:chgData name="Anne Marthe Gibbons" userId="10fb6d68-3a29-4d3f-ac54-e93a0539edf3" providerId="ADAL" clId="{78777454-C58E-4BC3-A200-9A7830F08886}" dt="2025-01-10T12:42:47.944" v="2" actId="27636"/>
          <ac:spMkLst>
            <pc:docMk/>
            <pc:sldMk cId="2600720487" sldId="459"/>
            <ac:spMk id="5" creationId="{C2B95281-255C-479F-97B3-9FC3ECBA4976}"/>
          </ac:spMkLst>
        </pc:spChg>
        <pc:spChg chg="add mod ord">
          <ac:chgData name="Anne Marthe Gibbons" userId="10fb6d68-3a29-4d3f-ac54-e93a0539edf3" providerId="ADAL" clId="{78777454-C58E-4BC3-A200-9A7830F08886}" dt="2025-01-10T12:42:47.923" v="1" actId="700"/>
          <ac:spMkLst>
            <pc:docMk/>
            <pc:sldMk cId="2600720487" sldId="459"/>
            <ac:spMk id="6" creationId="{102CB194-5367-FB32-B9E5-461C3243EC3A}"/>
          </ac:spMkLst>
        </pc:spChg>
      </pc:sldChg>
    </pc:docChg>
  </pc:docChgLst>
  <pc:docChgLst>
    <pc:chgData name="Jonny Roar Sundnes" userId="91b68cc8-0de8-4a0f-ae43-dea92b73dcc9" providerId="ADAL" clId="{BA04D466-3EB6-4734-98F0-035092DE533E}"/>
    <pc:docChg chg="undo custSel modSld">
      <pc:chgData name="Jonny Roar Sundnes" userId="91b68cc8-0de8-4a0f-ae43-dea92b73dcc9" providerId="ADAL" clId="{BA04D466-3EB6-4734-98F0-035092DE533E}" dt="2024-08-19T17:21:10.455" v="588" actId="20577"/>
      <pc:docMkLst>
        <pc:docMk/>
      </pc:docMkLst>
      <pc:sldChg chg="modSp mod modNotesTx">
        <pc:chgData name="Jonny Roar Sundnes" userId="91b68cc8-0de8-4a0f-ae43-dea92b73dcc9" providerId="ADAL" clId="{BA04D466-3EB6-4734-98F0-035092DE533E}" dt="2024-08-19T17:21:10.455" v="588" actId="20577"/>
        <pc:sldMkLst>
          <pc:docMk/>
          <pc:sldMk cId="1851026020" sldId="447"/>
        </pc:sldMkLst>
        <pc:spChg chg="mod">
          <ac:chgData name="Jonny Roar Sundnes" userId="91b68cc8-0de8-4a0f-ae43-dea92b73dcc9" providerId="ADAL" clId="{BA04D466-3EB6-4734-98F0-035092DE533E}" dt="2024-08-19T17:21:10.455" v="588" actId="20577"/>
          <ac:spMkLst>
            <pc:docMk/>
            <pc:sldMk cId="1851026020" sldId="447"/>
            <ac:spMk id="538" creationId="{00000000-0000-0000-0000-000000000000}"/>
          </ac:spMkLst>
        </pc:spChg>
      </pc:sldChg>
    </pc:docChg>
  </pc:docChgLst>
  <pc:docChgLst>
    <pc:chgData name="Jonny Roar Sundnes" userId="91b68cc8-0de8-4a0f-ae43-dea92b73dcc9" providerId="ADAL" clId="{A6DC784D-11F8-4216-AFD6-3908E90D0C7E}"/>
    <pc:docChg chg="undo custSel modSld">
      <pc:chgData name="Jonny Roar Sundnes" userId="91b68cc8-0de8-4a0f-ae43-dea92b73dcc9" providerId="ADAL" clId="{A6DC784D-11F8-4216-AFD6-3908E90D0C7E}" dt="2025-01-10T15:08:22.180" v="2735" actId="20577"/>
      <pc:docMkLst>
        <pc:docMk/>
      </pc:docMkLst>
      <pc:sldChg chg="modSp mod">
        <pc:chgData name="Jonny Roar Sundnes" userId="91b68cc8-0de8-4a0f-ae43-dea92b73dcc9" providerId="ADAL" clId="{A6DC784D-11F8-4216-AFD6-3908E90D0C7E}" dt="2025-01-10T14:31:05.480" v="86" actId="20577"/>
        <pc:sldMkLst>
          <pc:docMk/>
          <pc:sldMk cId="3489735096" sldId="279"/>
        </pc:sldMkLst>
        <pc:spChg chg="mod">
          <ac:chgData name="Jonny Roar Sundnes" userId="91b68cc8-0de8-4a0f-ae43-dea92b73dcc9" providerId="ADAL" clId="{A6DC784D-11F8-4216-AFD6-3908E90D0C7E}" dt="2025-01-10T14:31:05.480" v="86" actId="20577"/>
          <ac:spMkLst>
            <pc:docMk/>
            <pc:sldMk cId="3489735096" sldId="279"/>
            <ac:spMk id="2" creationId="{92D2D26E-DE32-750D-B0CC-A478DBCFF4B1}"/>
          </ac:spMkLst>
        </pc:spChg>
      </pc:sldChg>
      <pc:sldChg chg="mod modShow">
        <pc:chgData name="Jonny Roar Sundnes" userId="91b68cc8-0de8-4a0f-ae43-dea92b73dcc9" providerId="ADAL" clId="{A6DC784D-11F8-4216-AFD6-3908E90D0C7E}" dt="2025-01-10T15:05:01.462" v="2674" actId="729"/>
        <pc:sldMkLst>
          <pc:docMk/>
          <pc:sldMk cId="209242035" sldId="399"/>
        </pc:sldMkLst>
      </pc:sldChg>
      <pc:sldChg chg="modSp mod">
        <pc:chgData name="Jonny Roar Sundnes" userId="91b68cc8-0de8-4a0f-ae43-dea92b73dcc9" providerId="ADAL" clId="{A6DC784D-11F8-4216-AFD6-3908E90D0C7E}" dt="2025-01-10T14:31:20.160" v="90" actId="20577"/>
        <pc:sldMkLst>
          <pc:docMk/>
          <pc:sldMk cId="3233163557" sldId="403"/>
        </pc:sldMkLst>
        <pc:spChg chg="mod">
          <ac:chgData name="Jonny Roar Sundnes" userId="91b68cc8-0de8-4a0f-ae43-dea92b73dcc9" providerId="ADAL" clId="{A6DC784D-11F8-4216-AFD6-3908E90D0C7E}" dt="2025-01-10T14:31:20.160" v="90" actId="20577"/>
          <ac:spMkLst>
            <pc:docMk/>
            <pc:sldMk cId="3233163557" sldId="403"/>
            <ac:spMk id="4" creationId="{F77B2DAC-3F2B-BA6E-C889-4B2B3F7C51D6}"/>
          </ac:spMkLst>
        </pc:spChg>
      </pc:sldChg>
      <pc:sldChg chg="mod modShow">
        <pc:chgData name="Jonny Roar Sundnes" userId="91b68cc8-0de8-4a0f-ae43-dea92b73dcc9" providerId="ADAL" clId="{A6DC784D-11F8-4216-AFD6-3908E90D0C7E}" dt="2025-01-10T15:05:01.462" v="2674" actId="729"/>
        <pc:sldMkLst>
          <pc:docMk/>
          <pc:sldMk cId="179902346" sldId="436"/>
        </pc:sldMkLst>
      </pc:sldChg>
      <pc:sldChg chg="modSp mod">
        <pc:chgData name="Jonny Roar Sundnes" userId="91b68cc8-0de8-4a0f-ae43-dea92b73dcc9" providerId="ADAL" clId="{A6DC784D-11F8-4216-AFD6-3908E90D0C7E}" dt="2025-01-10T14:31:12.960" v="88" actId="20577"/>
        <pc:sldMkLst>
          <pc:docMk/>
          <pc:sldMk cId="1902248565" sldId="446"/>
        </pc:sldMkLst>
        <pc:spChg chg="mod">
          <ac:chgData name="Jonny Roar Sundnes" userId="91b68cc8-0de8-4a0f-ae43-dea92b73dcc9" providerId="ADAL" clId="{A6DC784D-11F8-4216-AFD6-3908E90D0C7E}" dt="2025-01-10T14:31:12.960" v="88" actId="20577"/>
          <ac:spMkLst>
            <pc:docMk/>
            <pc:sldMk cId="1902248565" sldId="446"/>
            <ac:spMk id="537" creationId="{00000000-0000-0000-0000-000000000000}"/>
          </ac:spMkLst>
        </pc:spChg>
        <pc:spChg chg="mod">
          <ac:chgData name="Jonny Roar Sundnes" userId="91b68cc8-0de8-4a0f-ae43-dea92b73dcc9" providerId="ADAL" clId="{A6DC784D-11F8-4216-AFD6-3908E90D0C7E}" dt="2025-01-10T14:29:53.115" v="14" actId="20577"/>
          <ac:spMkLst>
            <pc:docMk/>
            <pc:sldMk cId="1902248565" sldId="446"/>
            <ac:spMk id="538" creationId="{00000000-0000-0000-0000-000000000000}"/>
          </ac:spMkLst>
        </pc:spChg>
      </pc:sldChg>
      <pc:sldChg chg="modSp mod modNotesTx">
        <pc:chgData name="Jonny Roar Sundnes" userId="91b68cc8-0de8-4a0f-ae43-dea92b73dcc9" providerId="ADAL" clId="{A6DC784D-11F8-4216-AFD6-3908E90D0C7E}" dt="2025-01-10T15:01:03.256" v="2155" actId="20577"/>
        <pc:sldMkLst>
          <pc:docMk/>
          <pc:sldMk cId="3926468402" sldId="452"/>
        </pc:sldMkLst>
        <pc:spChg chg="mod">
          <ac:chgData name="Jonny Roar Sundnes" userId="91b68cc8-0de8-4a0f-ae43-dea92b73dcc9" providerId="ADAL" clId="{A6DC784D-11F8-4216-AFD6-3908E90D0C7E}" dt="2025-01-10T14:57:51.742" v="2086" actId="20577"/>
          <ac:spMkLst>
            <pc:docMk/>
            <pc:sldMk cId="3926468402" sldId="452"/>
            <ac:spMk id="537" creationId="{00000000-0000-0000-0000-000000000000}"/>
          </ac:spMkLst>
        </pc:spChg>
        <pc:spChg chg="mod">
          <ac:chgData name="Jonny Roar Sundnes" userId="91b68cc8-0de8-4a0f-ae43-dea92b73dcc9" providerId="ADAL" clId="{A6DC784D-11F8-4216-AFD6-3908E90D0C7E}" dt="2025-01-10T14:58:03.907" v="2087" actId="20577"/>
          <ac:spMkLst>
            <pc:docMk/>
            <pc:sldMk cId="3926468402" sldId="452"/>
            <ac:spMk id="538" creationId="{00000000-0000-0000-0000-000000000000}"/>
          </ac:spMkLst>
        </pc:spChg>
        <pc:graphicFrameChg chg="mod modGraphic">
          <ac:chgData name="Jonny Roar Sundnes" userId="91b68cc8-0de8-4a0f-ae43-dea92b73dcc9" providerId="ADAL" clId="{A6DC784D-11F8-4216-AFD6-3908E90D0C7E}" dt="2025-01-10T15:00:32.528" v="2154" actId="20577"/>
          <ac:graphicFrameMkLst>
            <pc:docMk/>
            <pc:sldMk cId="3926468402" sldId="452"/>
            <ac:graphicFrameMk id="2" creationId="{98F787E5-F7ED-4FD0-A971-796F401F7B01}"/>
          </ac:graphicFrameMkLst>
        </pc:graphicFrameChg>
      </pc:sldChg>
      <pc:sldChg chg="modSp mod">
        <pc:chgData name="Jonny Roar Sundnes" userId="91b68cc8-0de8-4a0f-ae43-dea92b73dcc9" providerId="ADAL" clId="{A6DC784D-11F8-4216-AFD6-3908E90D0C7E}" dt="2025-01-10T14:44:19.115" v="1743" actId="20577"/>
        <pc:sldMkLst>
          <pc:docMk/>
          <pc:sldMk cId="2822293282" sldId="457"/>
        </pc:sldMkLst>
        <pc:spChg chg="mod">
          <ac:chgData name="Jonny Roar Sundnes" userId="91b68cc8-0de8-4a0f-ae43-dea92b73dcc9" providerId="ADAL" clId="{A6DC784D-11F8-4216-AFD6-3908E90D0C7E}" dt="2025-01-10T14:40:37.647" v="1142" actId="20577"/>
          <ac:spMkLst>
            <pc:docMk/>
            <pc:sldMk cId="2822293282" sldId="457"/>
            <ac:spMk id="537" creationId="{F32304E8-EF28-DD55-4824-74C53D9DA0A9}"/>
          </ac:spMkLst>
        </pc:spChg>
        <pc:spChg chg="mod">
          <ac:chgData name="Jonny Roar Sundnes" userId="91b68cc8-0de8-4a0f-ae43-dea92b73dcc9" providerId="ADAL" clId="{A6DC784D-11F8-4216-AFD6-3908E90D0C7E}" dt="2025-01-10T14:44:19.115" v="1743" actId="20577"/>
          <ac:spMkLst>
            <pc:docMk/>
            <pc:sldMk cId="2822293282" sldId="457"/>
            <ac:spMk id="538" creationId="{79DE6994-C4BF-2273-708B-97EACD981685}"/>
          </ac:spMkLst>
        </pc:spChg>
      </pc:sldChg>
      <pc:sldChg chg="addSp delSp modSp mod modNotesTx">
        <pc:chgData name="Jonny Roar Sundnes" userId="91b68cc8-0de8-4a0f-ae43-dea92b73dcc9" providerId="ADAL" clId="{A6DC784D-11F8-4216-AFD6-3908E90D0C7E}" dt="2025-01-10T15:08:22.180" v="2735" actId="20577"/>
        <pc:sldMkLst>
          <pc:docMk/>
          <pc:sldMk cId="90469207" sldId="458"/>
        </pc:sldMkLst>
        <pc:spChg chg="mod">
          <ac:chgData name="Jonny Roar Sundnes" userId="91b68cc8-0de8-4a0f-ae43-dea92b73dcc9" providerId="ADAL" clId="{A6DC784D-11F8-4216-AFD6-3908E90D0C7E}" dt="2025-01-10T15:02:24.785" v="2350" actId="20577"/>
          <ac:spMkLst>
            <pc:docMk/>
            <pc:sldMk cId="90469207" sldId="458"/>
            <ac:spMk id="537" creationId="{B98B34AF-422B-AA26-485C-2A2F0B9421BD}"/>
          </ac:spMkLst>
        </pc:spChg>
        <pc:spChg chg="mod">
          <ac:chgData name="Jonny Roar Sundnes" userId="91b68cc8-0de8-4a0f-ae43-dea92b73dcc9" providerId="ADAL" clId="{A6DC784D-11F8-4216-AFD6-3908E90D0C7E}" dt="2025-01-10T15:07:58.486" v="2694"/>
          <ac:spMkLst>
            <pc:docMk/>
            <pc:sldMk cId="90469207" sldId="458"/>
            <ac:spMk id="538" creationId="{C9291CD5-FBFC-D107-5BDB-E84FAF98189C}"/>
          </ac:spMkLst>
        </pc:spChg>
        <pc:picChg chg="add del mod">
          <ac:chgData name="Jonny Roar Sundnes" userId="91b68cc8-0de8-4a0f-ae43-dea92b73dcc9" providerId="ADAL" clId="{A6DC784D-11F8-4216-AFD6-3908E90D0C7E}" dt="2025-01-10T15:01:16.040" v="2156" actId="478"/>
          <ac:picMkLst>
            <pc:docMk/>
            <pc:sldMk cId="90469207" sldId="458"/>
            <ac:picMk id="3" creationId="{5599FA6B-BC73-0060-32B9-728114F65B94}"/>
          </ac:picMkLst>
        </pc:picChg>
      </pc:sldChg>
      <pc:sldChg chg="mod modShow">
        <pc:chgData name="Jonny Roar Sundnes" userId="91b68cc8-0de8-4a0f-ae43-dea92b73dcc9" providerId="ADAL" clId="{A6DC784D-11F8-4216-AFD6-3908E90D0C7E}" dt="2025-01-10T15:05:01.462" v="2674" actId="729"/>
        <pc:sldMkLst>
          <pc:docMk/>
          <pc:sldMk cId="2600720487" sldId="459"/>
        </pc:sldMkLst>
      </pc:sldChg>
    </pc:docChg>
  </pc:docChgLst>
  <pc:docChgLst>
    <pc:chgData name="Kristin Fossum Stene" userId="S::kristinf@uio.no::ab297731-a30b-45b6-a2d0-57354ddad0d4" providerId="AD" clId="Web-{439F8EA3-66CB-40C6-BA1A-C764345EB87C}"/>
    <pc:docChg chg="mod modSld">
      <pc:chgData name="Kristin Fossum Stene" userId="S::kristinf@uio.no::ab297731-a30b-45b6-a2d0-57354ddad0d4" providerId="AD" clId="Web-{439F8EA3-66CB-40C6-BA1A-C764345EB87C}" dt="2024-08-20T06:35:26.274" v="34" actId="20577"/>
      <pc:docMkLst>
        <pc:docMk/>
      </pc:docMkLst>
      <pc:sldChg chg="modSp">
        <pc:chgData name="Kristin Fossum Stene" userId="S::kristinf@uio.no::ab297731-a30b-45b6-a2d0-57354ddad0d4" providerId="AD" clId="Web-{439F8EA3-66CB-40C6-BA1A-C764345EB87C}" dt="2024-08-20T06:35:26.274" v="34" actId="20577"/>
        <pc:sldMkLst>
          <pc:docMk/>
          <pc:sldMk cId="489612135" sldId="445"/>
        </pc:sldMkLst>
        <pc:spChg chg="mod">
          <ac:chgData name="Kristin Fossum Stene" userId="S::kristinf@uio.no::ab297731-a30b-45b6-a2d0-57354ddad0d4" providerId="AD" clId="Web-{439F8EA3-66CB-40C6-BA1A-C764345EB87C}" dt="2024-08-20T06:35:26.274" v="34" actId="20577"/>
          <ac:spMkLst>
            <pc:docMk/>
            <pc:sldMk cId="489612135" sldId="445"/>
            <ac:spMk id="538" creationId="{00000000-0000-0000-0000-000000000000}"/>
          </ac:spMkLst>
        </pc:spChg>
      </pc:sldChg>
    </pc:docChg>
  </pc:docChgLst>
  <pc:docChgLst>
    <pc:chgData name="Kristin Fossum Stene" userId="S::kristinf@uio.no::ab297731-a30b-45b6-a2d0-57354ddad0d4" providerId="AD" clId="Web-{BB9711E8-0054-4020-8347-69545F46B9D1}"/>
    <pc:docChg chg="modSld">
      <pc:chgData name="Kristin Fossum Stene" userId="S::kristinf@uio.no::ab297731-a30b-45b6-a2d0-57354ddad0d4" providerId="AD" clId="Web-{BB9711E8-0054-4020-8347-69545F46B9D1}" dt="2024-08-20T06:32:09.779" v="11" actId="20577"/>
      <pc:docMkLst>
        <pc:docMk/>
      </pc:docMkLst>
      <pc:sldChg chg="modSp">
        <pc:chgData name="Kristin Fossum Stene" userId="S::kristinf@uio.no::ab297731-a30b-45b6-a2d0-57354ddad0d4" providerId="AD" clId="Web-{BB9711E8-0054-4020-8347-69545F46B9D1}" dt="2024-08-20T06:30:53.762" v="7"/>
        <pc:sldMkLst>
          <pc:docMk/>
          <pc:sldMk cId="3489735096" sldId="279"/>
        </pc:sldMkLst>
        <pc:graphicFrameChg chg="mod modGraphic">
          <ac:chgData name="Kristin Fossum Stene" userId="S::kristinf@uio.no::ab297731-a30b-45b6-a2d0-57354ddad0d4" providerId="AD" clId="Web-{BB9711E8-0054-4020-8347-69545F46B9D1}" dt="2024-08-20T06:30:53.762" v="7"/>
          <ac:graphicFrameMkLst>
            <pc:docMk/>
            <pc:sldMk cId="3489735096" sldId="279"/>
            <ac:graphicFrameMk id="545" creationId="{00000000-0000-0000-0000-000000000000}"/>
          </ac:graphicFrameMkLst>
        </pc:graphicFrameChg>
      </pc:sldChg>
      <pc:sldChg chg="modSp">
        <pc:chgData name="Kristin Fossum Stene" userId="S::kristinf@uio.no::ab297731-a30b-45b6-a2d0-57354ddad0d4" providerId="AD" clId="Web-{BB9711E8-0054-4020-8347-69545F46B9D1}" dt="2024-08-20T06:32:09.779" v="11" actId="20577"/>
        <pc:sldMkLst>
          <pc:docMk/>
          <pc:sldMk cId="1851026020" sldId="447"/>
        </pc:sldMkLst>
        <pc:spChg chg="mod">
          <ac:chgData name="Kristin Fossum Stene" userId="S::kristinf@uio.no::ab297731-a30b-45b6-a2d0-57354ddad0d4" providerId="AD" clId="Web-{BB9711E8-0054-4020-8347-69545F46B9D1}" dt="2024-08-20T06:32:09.779" v="11" actId="20577"/>
          <ac:spMkLst>
            <pc:docMk/>
            <pc:sldMk cId="1851026020" sldId="447"/>
            <ac:spMk id="53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7" name="Shape 387"/>
          <p:cNvSpPr>
            <a:spLocks noGrp="1" noRot="1" noChangeAspect="1"/>
          </p:cNvSpPr>
          <p:nvPr>
            <p:ph type="sldImg"/>
          </p:nvPr>
        </p:nvSpPr>
        <p:spPr>
          <a:xfrm>
            <a:off x="1143000" y="685800"/>
            <a:ext cx="4572000" cy="3429000"/>
          </a:xfrm>
          <a:prstGeom prst="rect">
            <a:avLst/>
          </a:prstGeom>
        </p:spPr>
        <p:txBody>
          <a:bodyPr/>
          <a:lstStyle/>
          <a:p>
            <a:endParaRPr/>
          </a:p>
        </p:txBody>
      </p:sp>
      <p:sp>
        <p:nvSpPr>
          <p:cNvPr id="388" name="Shape 38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14262" latinLnBrk="0">
      <a:defRPr sz="1200">
        <a:latin typeface="+mn-lt"/>
        <a:ea typeface="+mn-ea"/>
        <a:cs typeface="+mn-cs"/>
        <a:sym typeface="Calibri"/>
      </a:defRPr>
    </a:lvl1pPr>
    <a:lvl2pPr indent="228600" defTabSz="914262" latinLnBrk="0">
      <a:defRPr sz="1200">
        <a:latin typeface="+mn-lt"/>
        <a:ea typeface="+mn-ea"/>
        <a:cs typeface="+mn-cs"/>
        <a:sym typeface="Calibri"/>
      </a:defRPr>
    </a:lvl2pPr>
    <a:lvl3pPr indent="457200" defTabSz="914262" latinLnBrk="0">
      <a:defRPr sz="1200">
        <a:latin typeface="+mn-lt"/>
        <a:ea typeface="+mn-ea"/>
        <a:cs typeface="+mn-cs"/>
        <a:sym typeface="Calibri"/>
      </a:defRPr>
    </a:lvl3pPr>
    <a:lvl4pPr indent="685800" defTabSz="914262" latinLnBrk="0">
      <a:defRPr sz="1200">
        <a:latin typeface="+mn-lt"/>
        <a:ea typeface="+mn-ea"/>
        <a:cs typeface="+mn-cs"/>
        <a:sym typeface="Calibri"/>
      </a:defRPr>
    </a:lvl4pPr>
    <a:lvl5pPr indent="914400" defTabSz="914262" latinLnBrk="0">
      <a:defRPr sz="1200">
        <a:latin typeface="+mn-lt"/>
        <a:ea typeface="+mn-ea"/>
        <a:cs typeface="+mn-cs"/>
        <a:sym typeface="Calibri"/>
      </a:defRPr>
    </a:lvl5pPr>
    <a:lvl6pPr indent="1143000" defTabSz="914262" latinLnBrk="0">
      <a:defRPr sz="1200">
        <a:latin typeface="+mn-lt"/>
        <a:ea typeface="+mn-ea"/>
        <a:cs typeface="+mn-cs"/>
        <a:sym typeface="Calibri"/>
      </a:defRPr>
    </a:lvl6pPr>
    <a:lvl7pPr indent="1371600" defTabSz="914262" latinLnBrk="0">
      <a:defRPr sz="1200">
        <a:latin typeface="+mn-lt"/>
        <a:ea typeface="+mn-ea"/>
        <a:cs typeface="+mn-cs"/>
        <a:sym typeface="Calibri"/>
      </a:defRPr>
    </a:lvl7pPr>
    <a:lvl8pPr indent="1600200" defTabSz="914262" latinLnBrk="0">
      <a:defRPr sz="1200">
        <a:latin typeface="+mn-lt"/>
        <a:ea typeface="+mn-ea"/>
        <a:cs typeface="+mn-cs"/>
        <a:sym typeface="Calibri"/>
      </a:defRPr>
    </a:lvl8pPr>
    <a:lvl9pPr indent="1828800" defTabSz="914262"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a:p>
        </p:txBody>
      </p:sp>
    </p:spTree>
    <p:extLst>
      <p:ext uri="{BB962C8B-B14F-4D97-AF65-F5344CB8AC3E}">
        <p14:creationId xmlns:p14="http://schemas.microsoft.com/office/powerpoint/2010/main" val="3061227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3327066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445788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3935160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F342-6330-B44B-06B0-BC8A69D09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1C6BAD-260E-9413-96C3-430ED6AE0B9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A900D2-1BA2-B8A0-E3C8-27E4EB1B4704}"/>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3924651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3255921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AFF5A-E70E-8249-C6C8-97168918E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B86C3-2817-E697-67D2-C58FE3FDFCD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41287B-222A-EA49-A008-14475894D2E8}"/>
              </a:ext>
            </a:extLst>
          </p:cNvPr>
          <p:cNvSpPr>
            <a:spLocks noGrp="1"/>
          </p:cNvSpPr>
          <p:nvPr>
            <p:ph type="body" idx="1"/>
          </p:nvPr>
        </p:nvSpPr>
        <p:spPr/>
        <p:txBody>
          <a:bodyPr/>
          <a:lstStyle/>
          <a:p>
            <a:r>
              <a:rPr lang="nb-NO" b="0" i="0">
                <a:solidFill>
                  <a:srgbClr val="000000"/>
                </a:solidFill>
                <a:effectLst/>
                <a:latin typeface="Helvetica" panose="020B0604020202020204" pitchFamily="34" charset="0"/>
              </a:rPr>
              <a:t>Husk at dette står i innkallingen: </a:t>
            </a:r>
          </a:p>
          <a:p>
            <a:r>
              <a:rPr lang="nb-NO" b="0" i="0">
                <a:solidFill>
                  <a:srgbClr val="000000"/>
                </a:solidFill>
                <a:effectLst/>
                <a:latin typeface="Helvetica" panose="020B0604020202020204" pitchFamily="34" charset="0"/>
              </a:rPr>
              <a:t>- Hvordan kan vi legge til rette for at fakultetene rapporterer kortfattet om vesentlige tiltak i kvalitetsarbeidet? </a:t>
            </a:r>
          </a:p>
          <a:p>
            <a:r>
              <a:rPr lang="nb-NO" b="0" i="0">
                <a:solidFill>
                  <a:srgbClr val="000000"/>
                </a:solidFill>
                <a:effectLst/>
                <a:latin typeface="Helvetica" panose="020B0604020202020204" pitchFamily="34" charset="0"/>
              </a:rPr>
              <a:t>- Hvordan kan rapporteringen innrettes slik at den kommer til nytte i det helhetlige perspektivet på utdanningsporteføljen?</a:t>
            </a:r>
            <a:endParaRPr lang="nb-NO"/>
          </a:p>
        </p:txBody>
      </p:sp>
    </p:spTree>
    <p:extLst>
      <p:ext uri="{BB962C8B-B14F-4D97-AF65-F5344CB8AC3E}">
        <p14:creationId xmlns:p14="http://schemas.microsoft.com/office/powerpoint/2010/main" val="4252174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a:effectLst/>
              <a:ea typeface="Times New Roman" panose="02020603050405020304" pitchFamily="18"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35854530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1_Forside halv UiO Bilde">
    <p:spTree>
      <p:nvGrpSpPr>
        <p:cNvPr id="1" name=""/>
        <p:cNvGrpSpPr/>
        <p:nvPr/>
      </p:nvGrpSpPr>
      <p:grpSpPr>
        <a:xfrm>
          <a:off x="0" y="0"/>
          <a:ext cx="0" cy="0"/>
          <a:chOff x="0" y="0"/>
          <a:chExt cx="0" cy="0"/>
        </a:xfrm>
      </p:grpSpPr>
      <p:pic>
        <p:nvPicPr>
          <p:cNvPr id="12"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13" name="Picture Placeholder 1"/>
          <p:cNvSpPr>
            <a:spLocks noGrp="1"/>
          </p:cNvSpPr>
          <p:nvPr>
            <p:ph type="pic" idx="21"/>
          </p:nvPr>
        </p:nvSpPr>
        <p:spPr>
          <a:xfrm>
            <a:off x="6209879" y="0"/>
            <a:ext cx="5982121" cy="6858000"/>
          </a:xfrm>
          <a:prstGeom prst="rect">
            <a:avLst/>
          </a:prstGeom>
          <a:effectLst/>
        </p:spPr>
        <p:txBody>
          <a:bodyPr lIns="91439" tIns="45719" rIns="91439" bIns="45719">
            <a:noAutofit/>
          </a:bodyPr>
          <a:lstStyle/>
          <a:p>
            <a:endParaRPr/>
          </a:p>
        </p:txBody>
      </p:sp>
      <p:sp>
        <p:nvSpPr>
          <p:cNvPr id="14" name="Rectangle 12"/>
          <p:cNvSpPr/>
          <p:nvPr/>
        </p:nvSpPr>
        <p:spPr>
          <a:xfrm>
            <a:off x="-2" y="0"/>
            <a:ext cx="6209884" cy="6858000"/>
          </a:xfrm>
          <a:prstGeom prst="rect">
            <a:avLst/>
          </a:prstGeom>
          <a:solidFill>
            <a:srgbClr val="FFFFFF"/>
          </a:solidFill>
          <a:ln w="12700">
            <a:miter lim="400000"/>
          </a:ln>
        </p:spPr>
        <p:txBody>
          <a:bodyPr lIns="45718" tIns="45718" rIns="45718" bIns="45718" anchor="ctr"/>
          <a:lstStyle/>
          <a:p>
            <a:pPr algn="ctr">
              <a:defRPr sz="400">
                <a:solidFill>
                  <a:srgbClr val="FFFFFF"/>
                </a:solidFill>
                <a:latin typeface="Arial"/>
                <a:ea typeface="Arial"/>
                <a:cs typeface="Arial"/>
                <a:sym typeface="Arial"/>
              </a:defRPr>
            </a:pPr>
            <a:endParaRPr/>
          </a:p>
        </p:txBody>
      </p:sp>
      <p:sp>
        <p:nvSpPr>
          <p:cNvPr id="15" name="Brødtekst nivå én…"/>
          <p:cNvSpPr txBox="1">
            <a:spLocks noGrp="1"/>
          </p:cNvSpPr>
          <p:nvPr>
            <p:ph type="body" sz="quarter" idx="1" hasCustomPrompt="1"/>
          </p:nvPr>
        </p:nvSpPr>
        <p:spPr>
          <a:xfrm>
            <a:off x="386111" y="381853"/>
            <a:ext cx="5619585" cy="1116921"/>
          </a:xfrm>
          <a:prstGeom prst="rect">
            <a:avLst/>
          </a:prstGeom>
          <a:blipFill>
            <a:blip r:embed="rId3"/>
            <a:stretch>
              <a:fillRect/>
            </a:stretch>
          </a:blipFill>
          <a:effectLst/>
        </p:spPr>
        <p:txBody>
          <a:bodyPr/>
          <a:lstStyle>
            <a:lvl1pPr marL="288000" indent="-288000"/>
          </a:lstStyle>
          <a:p>
            <a:r>
              <a:t> </a:t>
            </a:r>
          </a:p>
          <a:p>
            <a:pPr lvl="1"/>
            <a:endParaRPr/>
          </a:p>
          <a:p>
            <a:pPr lvl="2"/>
            <a:endParaRPr/>
          </a:p>
          <a:p>
            <a:pPr lvl="3"/>
            <a:endParaRPr/>
          </a:p>
          <a:p>
            <a:pPr lvl="4"/>
            <a:endParaRPr/>
          </a:p>
        </p:txBody>
      </p:sp>
      <p:sp>
        <p:nvSpPr>
          <p:cNvPr id="16" name="Text Placeholder 4"/>
          <p:cNvSpPr>
            <a:spLocks noGrp="1"/>
          </p:cNvSpPr>
          <p:nvPr>
            <p:ph type="body" sz="quarter" idx="22" hasCustomPrompt="1"/>
          </p:nvPr>
        </p:nvSpPr>
        <p:spPr>
          <a:xfrm>
            <a:off x="10785612" y="5457092"/>
            <a:ext cx="1025436" cy="1025423"/>
          </a:xfrm>
          <a:prstGeom prst="rect">
            <a:avLst/>
          </a:prstGeom>
          <a:blipFill>
            <a:blip r:embed="rId4"/>
            <a:stretch>
              <a:fillRect/>
            </a:stretch>
          </a:blipFill>
          <a:effectLst/>
        </p:spPr>
        <p:txBody>
          <a:bodyPr/>
          <a:lstStyle>
            <a:lvl1pPr marL="288000" indent="-288000">
              <a:defRPr sz="100"/>
            </a:lvl1pPr>
          </a:lstStyle>
          <a:p>
            <a:r>
              <a:t> </a:t>
            </a:r>
          </a:p>
        </p:txBody>
      </p:sp>
      <p:sp>
        <p:nvSpPr>
          <p:cNvPr id="17" name="Titteltekst"/>
          <p:cNvSpPr txBox="1">
            <a:spLocks noGrp="1"/>
          </p:cNvSpPr>
          <p:nvPr>
            <p:ph type="title"/>
          </p:nvPr>
        </p:nvSpPr>
        <p:spPr>
          <a:xfrm>
            <a:off x="379038" y="2235878"/>
            <a:ext cx="5716962" cy="1796626"/>
          </a:xfrm>
          <a:prstGeom prst="rect">
            <a:avLst/>
          </a:prstGeom>
        </p:spPr>
        <p:txBody>
          <a:bodyPr/>
          <a:lstStyle>
            <a:lvl1pPr>
              <a:lnSpc>
                <a:spcPct val="100000"/>
              </a:lnSpc>
              <a:defRPr sz="4500"/>
            </a:lvl1pPr>
          </a:lstStyle>
          <a:p>
            <a:r>
              <a:t>Titteltekst</a:t>
            </a:r>
          </a:p>
        </p:txBody>
      </p:sp>
      <p:sp>
        <p:nvSpPr>
          <p:cNvPr id="18" name="Text Placeholder 3"/>
          <p:cNvSpPr>
            <a:spLocks noGrp="1"/>
          </p:cNvSpPr>
          <p:nvPr>
            <p:ph type="body" sz="quarter" idx="23" hasCustomPrompt="1"/>
          </p:nvPr>
        </p:nvSpPr>
        <p:spPr>
          <a:xfrm>
            <a:off x="379038" y="4237773"/>
            <a:ext cx="5716962" cy="757240"/>
          </a:xfrm>
          <a:prstGeom prst="rect">
            <a:avLst/>
          </a:prstGeom>
          <a:effectLst/>
        </p:spPr>
        <p:txBody>
          <a:bodyPr/>
          <a:lstStyle>
            <a:lvl1pPr marL="0" indent="0">
              <a:spcBef>
                <a:spcPts val="0"/>
              </a:spcBef>
            </a:lvl1pPr>
          </a:lstStyle>
          <a:p>
            <a:r>
              <a:t>Underoverskrift</a:t>
            </a:r>
          </a:p>
        </p:txBody>
      </p:sp>
      <p:sp>
        <p:nvSpPr>
          <p:cNvPr id="19" name="Text Placeholder 8"/>
          <p:cNvSpPr>
            <a:spLocks noGrp="1"/>
          </p:cNvSpPr>
          <p:nvPr>
            <p:ph type="body" sz="quarter" idx="24" hasCustomPrompt="1"/>
          </p:nvPr>
        </p:nvSpPr>
        <p:spPr>
          <a:xfrm>
            <a:off x="383800" y="5456304"/>
            <a:ext cx="5716962" cy="226283"/>
          </a:xfrm>
          <a:prstGeom prst="rect">
            <a:avLst/>
          </a:prstGeom>
          <a:effectLst/>
        </p:spPr>
        <p:txBody>
          <a:bodyPr/>
          <a:lstStyle>
            <a:lvl1pPr marL="0" indent="0" defTabSz="859579">
              <a:spcBef>
                <a:spcPts val="1000"/>
              </a:spcBef>
              <a:defRPr sz="1500"/>
            </a:lvl1pPr>
          </a:lstStyle>
          <a:p>
            <a:r>
              <a:t>Tittel</a:t>
            </a:r>
          </a:p>
        </p:txBody>
      </p:sp>
      <p:sp>
        <p:nvSpPr>
          <p:cNvPr id="20" name="Text Placeholder 8"/>
          <p:cNvSpPr>
            <a:spLocks noGrp="1"/>
          </p:cNvSpPr>
          <p:nvPr>
            <p:ph type="body" sz="quarter" idx="25" hasCustomPrompt="1"/>
          </p:nvPr>
        </p:nvSpPr>
        <p:spPr>
          <a:xfrm>
            <a:off x="383800" y="5723035"/>
            <a:ext cx="5716962" cy="226283"/>
          </a:xfrm>
          <a:prstGeom prst="rect">
            <a:avLst/>
          </a:prstGeom>
          <a:effectLst/>
        </p:spPr>
        <p:txBody>
          <a:bodyPr/>
          <a:lstStyle>
            <a:lvl1pPr marL="0" indent="0" defTabSz="859579">
              <a:spcBef>
                <a:spcPts val="1000"/>
              </a:spcBef>
              <a:defRPr sz="1500"/>
            </a:lvl1pPr>
          </a:lstStyle>
          <a:p>
            <a:r>
              <a:t>Universitet</a:t>
            </a:r>
          </a:p>
        </p:txBody>
      </p:sp>
      <p:sp>
        <p:nvSpPr>
          <p:cNvPr id="21"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Forside halv UiO Innhold">
    <p:spTree>
      <p:nvGrpSpPr>
        <p:cNvPr id="1" name=""/>
        <p:cNvGrpSpPr/>
        <p:nvPr/>
      </p:nvGrpSpPr>
      <p:grpSpPr>
        <a:xfrm>
          <a:off x="0" y="0"/>
          <a:ext cx="0" cy="0"/>
          <a:chOff x="0" y="0"/>
          <a:chExt cx="0" cy="0"/>
        </a:xfrm>
      </p:grpSpPr>
      <p:sp>
        <p:nvSpPr>
          <p:cNvPr id="28" name="Brødtekst nivå én…"/>
          <p:cNvSpPr txBox="1">
            <a:spLocks noGrp="1"/>
          </p:cNvSpPr>
          <p:nvPr>
            <p:ph type="body" idx="1" hasCustomPrompt="1"/>
          </p:nvPr>
        </p:nvSpPr>
        <p:spPr>
          <a:xfrm>
            <a:off x="6214640" y="0"/>
            <a:ext cx="5973956" cy="6858000"/>
          </a:xfrm>
          <a:prstGeom prst="rect">
            <a:avLst/>
          </a:prstGeom>
          <a:solidFill>
            <a:schemeClr val="accent1"/>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29" name="Text Placeholder 6"/>
          <p:cNvSpPr>
            <a:spLocks noGrp="1"/>
          </p:cNvSpPr>
          <p:nvPr>
            <p:ph type="body" sz="quarter" idx="21" hasCustomPrompt="1"/>
          </p:nvPr>
        </p:nvSpPr>
        <p:spPr>
          <a:xfrm>
            <a:off x="386110" y="381853"/>
            <a:ext cx="5619586" cy="1116921"/>
          </a:xfrm>
          <a:prstGeom prst="rect">
            <a:avLst/>
          </a:prstGeom>
          <a:blipFill>
            <a:blip r:embed="rId2"/>
            <a:stretch>
              <a:fillRect/>
            </a:stretch>
          </a:blipFill>
          <a:effectLst/>
        </p:spPr>
        <p:txBody>
          <a:bodyPr/>
          <a:lstStyle>
            <a:lvl1pPr marL="288000" indent="-288000"/>
          </a:lstStyle>
          <a:p>
            <a:r>
              <a:t> </a:t>
            </a:r>
          </a:p>
        </p:txBody>
      </p:sp>
      <p:sp>
        <p:nvSpPr>
          <p:cNvPr id="30" name="Text Placeholder 4"/>
          <p:cNvSpPr>
            <a:spLocks noGrp="1"/>
          </p:cNvSpPr>
          <p:nvPr>
            <p:ph type="body" sz="quarter" idx="22" hasCustomPrompt="1"/>
          </p:nvPr>
        </p:nvSpPr>
        <p:spPr>
          <a:xfrm>
            <a:off x="10785612" y="5457092"/>
            <a:ext cx="1025436" cy="1025423"/>
          </a:xfrm>
          <a:prstGeom prst="rect">
            <a:avLst/>
          </a:prstGeom>
          <a:blipFill>
            <a:blip r:embed="rId3"/>
            <a:stretch>
              <a:fillRect/>
            </a:stretch>
          </a:blipFill>
          <a:effectLst/>
        </p:spPr>
        <p:txBody>
          <a:bodyPr/>
          <a:lstStyle>
            <a:lvl1pPr marL="288000" indent="-288000">
              <a:defRPr sz="100"/>
            </a:lvl1pPr>
          </a:lstStyle>
          <a:p>
            <a:r>
              <a:t> </a:t>
            </a:r>
          </a:p>
        </p:txBody>
      </p:sp>
      <p:sp>
        <p:nvSpPr>
          <p:cNvPr id="31" name="Titteltekst"/>
          <p:cNvSpPr txBox="1">
            <a:spLocks noGrp="1"/>
          </p:cNvSpPr>
          <p:nvPr>
            <p:ph type="title"/>
          </p:nvPr>
        </p:nvSpPr>
        <p:spPr>
          <a:xfrm>
            <a:off x="379038" y="2235878"/>
            <a:ext cx="5716962" cy="1796626"/>
          </a:xfrm>
          <a:prstGeom prst="rect">
            <a:avLst/>
          </a:prstGeom>
        </p:spPr>
        <p:txBody>
          <a:bodyPr/>
          <a:lstStyle>
            <a:lvl1pPr>
              <a:lnSpc>
                <a:spcPct val="100000"/>
              </a:lnSpc>
              <a:defRPr sz="4500"/>
            </a:lvl1pPr>
          </a:lstStyle>
          <a:p>
            <a:r>
              <a:t>Titteltekst</a:t>
            </a:r>
          </a:p>
        </p:txBody>
      </p:sp>
      <p:sp>
        <p:nvSpPr>
          <p:cNvPr id="32" name="Text Placeholder 3"/>
          <p:cNvSpPr>
            <a:spLocks noGrp="1"/>
          </p:cNvSpPr>
          <p:nvPr>
            <p:ph type="body" sz="quarter" idx="23" hasCustomPrompt="1"/>
          </p:nvPr>
        </p:nvSpPr>
        <p:spPr>
          <a:xfrm>
            <a:off x="379038" y="4237730"/>
            <a:ext cx="5716962" cy="757240"/>
          </a:xfrm>
          <a:prstGeom prst="rect">
            <a:avLst/>
          </a:prstGeom>
          <a:effectLst/>
        </p:spPr>
        <p:txBody>
          <a:bodyPr/>
          <a:lstStyle>
            <a:lvl1pPr marL="0" indent="0">
              <a:spcBef>
                <a:spcPts val="0"/>
              </a:spcBef>
            </a:lvl1pPr>
          </a:lstStyle>
          <a:p>
            <a:r>
              <a:t>Underoverskrift</a:t>
            </a:r>
          </a:p>
        </p:txBody>
      </p:sp>
      <p:sp>
        <p:nvSpPr>
          <p:cNvPr id="33" name="Text Placeholder 8"/>
          <p:cNvSpPr>
            <a:spLocks noGrp="1"/>
          </p:cNvSpPr>
          <p:nvPr>
            <p:ph type="body" sz="quarter" idx="24" hasCustomPrompt="1"/>
          </p:nvPr>
        </p:nvSpPr>
        <p:spPr>
          <a:xfrm>
            <a:off x="383800" y="5456304"/>
            <a:ext cx="5716962" cy="226283"/>
          </a:xfrm>
          <a:prstGeom prst="rect">
            <a:avLst/>
          </a:prstGeom>
          <a:effectLst/>
        </p:spPr>
        <p:txBody>
          <a:bodyPr/>
          <a:lstStyle>
            <a:lvl1pPr marL="0" indent="0" defTabSz="859579">
              <a:spcBef>
                <a:spcPts val="1000"/>
              </a:spcBef>
              <a:defRPr sz="1500"/>
            </a:lvl1pPr>
          </a:lstStyle>
          <a:p>
            <a:r>
              <a:t>Tittel</a:t>
            </a:r>
          </a:p>
        </p:txBody>
      </p:sp>
      <p:sp>
        <p:nvSpPr>
          <p:cNvPr id="34" name="Text Placeholder 8"/>
          <p:cNvSpPr>
            <a:spLocks noGrp="1"/>
          </p:cNvSpPr>
          <p:nvPr>
            <p:ph type="body" sz="quarter" idx="25" hasCustomPrompt="1"/>
          </p:nvPr>
        </p:nvSpPr>
        <p:spPr>
          <a:xfrm>
            <a:off x="383800" y="5723035"/>
            <a:ext cx="5716962" cy="226283"/>
          </a:xfrm>
          <a:prstGeom prst="rect">
            <a:avLst/>
          </a:prstGeom>
          <a:effectLst/>
        </p:spPr>
        <p:txBody>
          <a:bodyPr/>
          <a:lstStyle>
            <a:lvl1pPr marL="0" indent="0" defTabSz="859579">
              <a:spcBef>
                <a:spcPts val="1000"/>
              </a:spcBef>
              <a:defRPr sz="1500"/>
            </a:lvl1pPr>
          </a:lstStyle>
          <a:p>
            <a:r>
              <a:t>Universitet</a:t>
            </a:r>
          </a:p>
        </p:txBody>
      </p:sp>
      <p:sp>
        <p:nvSpPr>
          <p:cNvPr id="35"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Forside fullbredde UiO Bilde">
    <p:spTree>
      <p:nvGrpSpPr>
        <p:cNvPr id="1" name=""/>
        <p:cNvGrpSpPr/>
        <p:nvPr/>
      </p:nvGrpSpPr>
      <p:grpSpPr>
        <a:xfrm>
          <a:off x="0" y="0"/>
          <a:ext cx="0" cy="0"/>
          <a:chOff x="0" y="0"/>
          <a:chExt cx="0" cy="0"/>
        </a:xfrm>
      </p:grpSpPr>
      <p:pic>
        <p:nvPicPr>
          <p:cNvPr id="42"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43" name="Brødtekst nivå én…"/>
          <p:cNvSpPr txBox="1">
            <a:spLocks noGrp="1"/>
          </p:cNvSpPr>
          <p:nvPr>
            <p:ph type="body" idx="1" hasCustomPrompt="1"/>
          </p:nvPr>
        </p:nvSpPr>
        <p:spPr>
          <a:xfrm>
            <a:off x="1845483" y="12355"/>
            <a:ext cx="10343114" cy="6833287"/>
          </a:xfrm>
          <a:prstGeom prst="rect">
            <a:avLst/>
          </a:prstGeom>
          <a:solidFill>
            <a:schemeClr val="accent4"/>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44" name="Rectangle 12"/>
          <p:cNvSpPr/>
          <p:nvPr/>
        </p:nvSpPr>
        <p:spPr>
          <a:xfrm>
            <a:off x="0" y="0"/>
            <a:ext cx="1848918" cy="6858000"/>
          </a:xfrm>
          <a:prstGeom prst="rect">
            <a:avLst/>
          </a:prstGeom>
          <a:solidFill>
            <a:srgbClr val="FFFFFF"/>
          </a:solidFill>
          <a:ln w="12700">
            <a:miter lim="400000"/>
          </a:ln>
        </p:spPr>
        <p:txBody>
          <a:bodyPr lIns="45718" tIns="45718" rIns="45718" bIns="45718" anchor="ctr"/>
          <a:lstStyle/>
          <a:p>
            <a:pPr algn="ctr">
              <a:defRPr sz="400">
                <a:solidFill>
                  <a:srgbClr val="FFFFFF"/>
                </a:solidFill>
                <a:latin typeface="Arial"/>
                <a:ea typeface="Arial"/>
                <a:cs typeface="Arial"/>
                <a:sym typeface="Arial"/>
              </a:defRPr>
            </a:pPr>
            <a:endParaRPr/>
          </a:p>
        </p:txBody>
      </p:sp>
      <p:sp>
        <p:nvSpPr>
          <p:cNvPr id="45" name="Picture Placeholder 2"/>
          <p:cNvSpPr>
            <a:spLocks noGrp="1"/>
          </p:cNvSpPr>
          <p:nvPr>
            <p:ph type="pic" idx="21"/>
          </p:nvPr>
        </p:nvSpPr>
        <p:spPr>
          <a:xfrm>
            <a:off x="1846263" y="12355"/>
            <a:ext cx="10345737" cy="6832945"/>
          </a:xfrm>
          <a:prstGeom prst="rect">
            <a:avLst/>
          </a:prstGeom>
          <a:effectLst/>
        </p:spPr>
        <p:txBody>
          <a:bodyPr lIns="91439" tIns="45719" rIns="91439" bIns="45719">
            <a:noAutofit/>
          </a:bodyPr>
          <a:lstStyle/>
          <a:p>
            <a:endParaRPr/>
          </a:p>
        </p:txBody>
      </p:sp>
      <p:sp>
        <p:nvSpPr>
          <p:cNvPr id="46" name="Text Placeholder 6"/>
          <p:cNvSpPr>
            <a:spLocks noGrp="1"/>
          </p:cNvSpPr>
          <p:nvPr>
            <p:ph type="body" sz="quarter" idx="22" hasCustomPrompt="1"/>
          </p:nvPr>
        </p:nvSpPr>
        <p:spPr>
          <a:xfrm>
            <a:off x="386110" y="381853"/>
            <a:ext cx="5619586" cy="1116921"/>
          </a:xfrm>
          <a:prstGeom prst="rect">
            <a:avLst/>
          </a:prstGeom>
          <a:blipFill>
            <a:blip r:embed="rId3"/>
            <a:stretch>
              <a:fillRect/>
            </a:stretch>
          </a:blipFill>
          <a:effectLst/>
        </p:spPr>
        <p:txBody>
          <a:bodyPr/>
          <a:lstStyle>
            <a:lvl1pPr marL="288000" indent="-288000"/>
          </a:lstStyle>
          <a:p>
            <a:r>
              <a:t> </a:t>
            </a:r>
          </a:p>
        </p:txBody>
      </p:sp>
      <p:sp>
        <p:nvSpPr>
          <p:cNvPr id="47" name="Text Placeholder 4"/>
          <p:cNvSpPr>
            <a:spLocks noGrp="1"/>
          </p:cNvSpPr>
          <p:nvPr>
            <p:ph type="body" sz="quarter" idx="23" hasCustomPrompt="1"/>
          </p:nvPr>
        </p:nvSpPr>
        <p:spPr>
          <a:xfrm>
            <a:off x="10785612" y="5457092"/>
            <a:ext cx="1025436" cy="1025423"/>
          </a:xfrm>
          <a:prstGeom prst="rect">
            <a:avLst/>
          </a:prstGeom>
          <a:blipFill>
            <a:blip r:embed="rId4"/>
            <a:stretch>
              <a:fillRect/>
            </a:stretch>
          </a:blipFill>
          <a:effectLst/>
        </p:spPr>
        <p:txBody>
          <a:bodyPr/>
          <a:lstStyle>
            <a:lvl1pPr marL="288000" indent="-288000">
              <a:defRPr sz="100"/>
            </a:lvl1pPr>
          </a:lstStyle>
          <a:p>
            <a:r>
              <a:t> </a:t>
            </a:r>
          </a:p>
        </p:txBody>
      </p:sp>
      <p:sp>
        <p:nvSpPr>
          <p:cNvPr id="48" name="Titteltekst"/>
          <p:cNvSpPr txBox="1">
            <a:spLocks noGrp="1"/>
          </p:cNvSpPr>
          <p:nvPr>
            <p:ph type="title"/>
          </p:nvPr>
        </p:nvSpPr>
        <p:spPr>
          <a:xfrm>
            <a:off x="2463594" y="2235549"/>
            <a:ext cx="5611203" cy="1797781"/>
          </a:xfrm>
          <a:prstGeom prst="rect">
            <a:avLst/>
          </a:prstGeom>
        </p:spPr>
        <p:txBody>
          <a:bodyPr/>
          <a:lstStyle>
            <a:lvl1pPr>
              <a:lnSpc>
                <a:spcPct val="100000"/>
              </a:lnSpc>
              <a:defRPr sz="4500"/>
            </a:lvl1pPr>
          </a:lstStyle>
          <a:p>
            <a:r>
              <a:t>Titteltekst</a:t>
            </a:r>
          </a:p>
        </p:txBody>
      </p:sp>
      <p:sp>
        <p:nvSpPr>
          <p:cNvPr id="49" name="Text Placeholder 3"/>
          <p:cNvSpPr>
            <a:spLocks noGrp="1"/>
          </p:cNvSpPr>
          <p:nvPr>
            <p:ph type="body" sz="quarter" idx="24" hasCustomPrompt="1"/>
          </p:nvPr>
        </p:nvSpPr>
        <p:spPr>
          <a:xfrm>
            <a:off x="2463594" y="4237773"/>
            <a:ext cx="5716962" cy="757240"/>
          </a:xfrm>
          <a:prstGeom prst="rect">
            <a:avLst/>
          </a:prstGeom>
          <a:effectLst/>
        </p:spPr>
        <p:txBody>
          <a:bodyPr/>
          <a:lstStyle>
            <a:lvl1pPr marL="0" indent="0">
              <a:spcBef>
                <a:spcPts val="0"/>
              </a:spcBef>
            </a:lvl1pPr>
          </a:lstStyle>
          <a:p>
            <a:r>
              <a:t>Underoverskrift</a:t>
            </a:r>
          </a:p>
        </p:txBody>
      </p:sp>
      <p:sp>
        <p:nvSpPr>
          <p:cNvPr id="50" name="Text Placeholder 8"/>
          <p:cNvSpPr>
            <a:spLocks noGrp="1"/>
          </p:cNvSpPr>
          <p:nvPr>
            <p:ph type="body" sz="quarter" idx="25" hasCustomPrompt="1"/>
          </p:nvPr>
        </p:nvSpPr>
        <p:spPr>
          <a:xfrm>
            <a:off x="2463594" y="5468758"/>
            <a:ext cx="478978" cy="269306"/>
          </a:xfrm>
          <a:prstGeom prst="rect">
            <a:avLst/>
          </a:prstGeom>
          <a:effectLst/>
        </p:spPr>
        <p:txBody>
          <a:bodyPr/>
          <a:lstStyle>
            <a:lvl1pPr marL="0" indent="0">
              <a:defRPr sz="1700"/>
            </a:lvl1pPr>
          </a:lstStyle>
          <a:p>
            <a:r>
              <a:t>Tittel</a:t>
            </a:r>
          </a:p>
        </p:txBody>
      </p:sp>
      <p:sp>
        <p:nvSpPr>
          <p:cNvPr id="51" name="Text Placeholder 8"/>
          <p:cNvSpPr>
            <a:spLocks noGrp="1"/>
          </p:cNvSpPr>
          <p:nvPr>
            <p:ph type="body" sz="quarter" idx="26" hasCustomPrompt="1"/>
          </p:nvPr>
        </p:nvSpPr>
        <p:spPr>
          <a:xfrm>
            <a:off x="2463594" y="5735489"/>
            <a:ext cx="1097540" cy="269307"/>
          </a:xfrm>
          <a:prstGeom prst="rect">
            <a:avLst/>
          </a:prstGeom>
          <a:effectLst/>
        </p:spPr>
        <p:txBody>
          <a:bodyPr/>
          <a:lstStyle>
            <a:lvl1pPr marL="0" indent="0">
              <a:defRPr sz="1700"/>
            </a:lvl1pPr>
          </a:lstStyle>
          <a:p>
            <a:r>
              <a:t>Universitet</a:t>
            </a:r>
          </a:p>
        </p:txBody>
      </p:sp>
      <p:sp>
        <p:nvSpPr>
          <p:cNvPr id="52"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Forside fullbredde UiO Innhold">
    <p:spTree>
      <p:nvGrpSpPr>
        <p:cNvPr id="1" name=""/>
        <p:cNvGrpSpPr/>
        <p:nvPr/>
      </p:nvGrpSpPr>
      <p:grpSpPr>
        <a:xfrm>
          <a:off x="0" y="0"/>
          <a:ext cx="0" cy="0"/>
          <a:chOff x="0" y="0"/>
          <a:chExt cx="0" cy="0"/>
        </a:xfrm>
      </p:grpSpPr>
      <p:sp>
        <p:nvSpPr>
          <p:cNvPr id="59" name="Brødtekst nivå én…"/>
          <p:cNvSpPr txBox="1">
            <a:spLocks noGrp="1"/>
          </p:cNvSpPr>
          <p:nvPr>
            <p:ph type="body" idx="1" hasCustomPrompt="1"/>
          </p:nvPr>
        </p:nvSpPr>
        <p:spPr>
          <a:xfrm>
            <a:off x="1845483" y="0"/>
            <a:ext cx="10343114" cy="6858000"/>
          </a:xfrm>
          <a:prstGeom prst="rect">
            <a:avLst/>
          </a:prstGeom>
          <a:solidFill>
            <a:schemeClr val="accent4"/>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60" name="Text Placeholder 4"/>
          <p:cNvSpPr>
            <a:spLocks noGrp="1"/>
          </p:cNvSpPr>
          <p:nvPr>
            <p:ph type="body" sz="quarter" idx="21" hasCustomPrompt="1"/>
          </p:nvPr>
        </p:nvSpPr>
        <p:spPr>
          <a:xfrm>
            <a:off x="10785612" y="5457092"/>
            <a:ext cx="1025436" cy="1025423"/>
          </a:xfrm>
          <a:prstGeom prst="rect">
            <a:avLst/>
          </a:prstGeom>
          <a:blipFill>
            <a:blip r:embed="rId2"/>
            <a:stretch>
              <a:fillRect/>
            </a:stretch>
          </a:blipFill>
          <a:effectLst/>
        </p:spPr>
        <p:txBody>
          <a:bodyPr/>
          <a:lstStyle>
            <a:lvl1pPr marL="288000" indent="-288000">
              <a:defRPr sz="100"/>
            </a:lvl1pPr>
          </a:lstStyle>
          <a:p>
            <a:r>
              <a:t> </a:t>
            </a:r>
          </a:p>
        </p:txBody>
      </p:sp>
      <p:sp>
        <p:nvSpPr>
          <p:cNvPr id="61" name="Text Placeholder 6"/>
          <p:cNvSpPr>
            <a:spLocks noGrp="1"/>
          </p:cNvSpPr>
          <p:nvPr>
            <p:ph type="body" sz="quarter" idx="22" hasCustomPrompt="1"/>
          </p:nvPr>
        </p:nvSpPr>
        <p:spPr>
          <a:xfrm>
            <a:off x="386110" y="381853"/>
            <a:ext cx="5619586" cy="1116921"/>
          </a:xfrm>
          <a:prstGeom prst="rect">
            <a:avLst/>
          </a:prstGeom>
          <a:blipFill>
            <a:blip r:embed="rId3"/>
            <a:stretch>
              <a:fillRect/>
            </a:stretch>
          </a:blipFill>
          <a:effectLst/>
        </p:spPr>
        <p:txBody>
          <a:bodyPr/>
          <a:lstStyle>
            <a:lvl1pPr marL="288000" indent="-288000"/>
          </a:lstStyle>
          <a:p>
            <a:r>
              <a:t> </a:t>
            </a:r>
          </a:p>
        </p:txBody>
      </p:sp>
      <p:sp>
        <p:nvSpPr>
          <p:cNvPr id="62" name="Titteltekst"/>
          <p:cNvSpPr txBox="1">
            <a:spLocks noGrp="1"/>
          </p:cNvSpPr>
          <p:nvPr>
            <p:ph type="title"/>
          </p:nvPr>
        </p:nvSpPr>
        <p:spPr>
          <a:xfrm>
            <a:off x="2463594" y="2235549"/>
            <a:ext cx="5611203" cy="1797781"/>
          </a:xfrm>
          <a:prstGeom prst="rect">
            <a:avLst/>
          </a:prstGeom>
        </p:spPr>
        <p:txBody>
          <a:bodyPr/>
          <a:lstStyle>
            <a:lvl1pPr>
              <a:lnSpc>
                <a:spcPct val="100000"/>
              </a:lnSpc>
              <a:defRPr sz="4500"/>
            </a:lvl1pPr>
          </a:lstStyle>
          <a:p>
            <a:r>
              <a:t>Titteltekst</a:t>
            </a:r>
          </a:p>
        </p:txBody>
      </p:sp>
      <p:sp>
        <p:nvSpPr>
          <p:cNvPr id="63" name="Text Placeholder 3"/>
          <p:cNvSpPr>
            <a:spLocks noGrp="1"/>
          </p:cNvSpPr>
          <p:nvPr>
            <p:ph type="body" sz="quarter" idx="23" hasCustomPrompt="1"/>
          </p:nvPr>
        </p:nvSpPr>
        <p:spPr>
          <a:xfrm>
            <a:off x="2463594" y="4237773"/>
            <a:ext cx="5716962" cy="757240"/>
          </a:xfrm>
          <a:prstGeom prst="rect">
            <a:avLst/>
          </a:prstGeom>
          <a:effectLst/>
        </p:spPr>
        <p:txBody>
          <a:bodyPr/>
          <a:lstStyle>
            <a:lvl1pPr marL="0" indent="0">
              <a:spcBef>
                <a:spcPts val="0"/>
              </a:spcBef>
            </a:lvl1pPr>
          </a:lstStyle>
          <a:p>
            <a:r>
              <a:t>Underoverskrift</a:t>
            </a:r>
          </a:p>
        </p:txBody>
      </p:sp>
      <p:sp>
        <p:nvSpPr>
          <p:cNvPr id="64" name="Text Placeholder 8"/>
          <p:cNvSpPr>
            <a:spLocks noGrp="1"/>
          </p:cNvSpPr>
          <p:nvPr>
            <p:ph type="body" sz="quarter" idx="24" hasCustomPrompt="1"/>
          </p:nvPr>
        </p:nvSpPr>
        <p:spPr>
          <a:xfrm>
            <a:off x="2463594" y="5468758"/>
            <a:ext cx="478978" cy="269306"/>
          </a:xfrm>
          <a:prstGeom prst="rect">
            <a:avLst/>
          </a:prstGeom>
          <a:effectLst/>
        </p:spPr>
        <p:txBody>
          <a:bodyPr/>
          <a:lstStyle>
            <a:lvl1pPr marL="0" indent="0">
              <a:defRPr sz="1700"/>
            </a:lvl1pPr>
          </a:lstStyle>
          <a:p>
            <a:r>
              <a:t>Tittel</a:t>
            </a:r>
          </a:p>
        </p:txBody>
      </p:sp>
      <p:sp>
        <p:nvSpPr>
          <p:cNvPr id="65" name="Text Placeholder 8"/>
          <p:cNvSpPr>
            <a:spLocks noGrp="1"/>
          </p:cNvSpPr>
          <p:nvPr>
            <p:ph type="body" sz="quarter" idx="25" hasCustomPrompt="1"/>
          </p:nvPr>
        </p:nvSpPr>
        <p:spPr>
          <a:xfrm>
            <a:off x="2463594" y="5735489"/>
            <a:ext cx="1097540" cy="269307"/>
          </a:xfrm>
          <a:prstGeom prst="rect">
            <a:avLst/>
          </a:prstGeom>
          <a:effectLst/>
        </p:spPr>
        <p:txBody>
          <a:bodyPr/>
          <a:lstStyle>
            <a:lvl1pPr marL="0" indent="0">
              <a:defRPr sz="1700"/>
            </a:lvl1pPr>
          </a:lstStyle>
          <a:p>
            <a:r>
              <a:t>Universitet</a:t>
            </a:r>
          </a:p>
        </p:txBody>
      </p:sp>
      <p:sp>
        <p:nvSpPr>
          <p:cNvPr id="66"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Forside fullbredde UiO Innhold (Full)">
    <p:spTree>
      <p:nvGrpSpPr>
        <p:cNvPr id="1" name=""/>
        <p:cNvGrpSpPr/>
        <p:nvPr/>
      </p:nvGrpSpPr>
      <p:grpSpPr>
        <a:xfrm>
          <a:off x="0" y="0"/>
          <a:ext cx="0" cy="0"/>
          <a:chOff x="0" y="0"/>
          <a:chExt cx="0" cy="0"/>
        </a:xfrm>
      </p:grpSpPr>
      <p:sp>
        <p:nvSpPr>
          <p:cNvPr id="73" name="Brødtekst nivå én…"/>
          <p:cNvSpPr txBox="1">
            <a:spLocks noGrp="1"/>
          </p:cNvSpPr>
          <p:nvPr>
            <p:ph type="body" idx="1" hasCustomPrompt="1"/>
          </p:nvPr>
        </p:nvSpPr>
        <p:spPr>
          <a:xfrm>
            <a:off x="0" y="0"/>
            <a:ext cx="12188598" cy="6946900"/>
          </a:xfrm>
          <a:prstGeom prst="rect">
            <a:avLst/>
          </a:prstGeom>
          <a:solidFill>
            <a:srgbClr val="FFFFFF"/>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74" name="Text Placeholder 6"/>
          <p:cNvSpPr>
            <a:spLocks noGrp="1"/>
          </p:cNvSpPr>
          <p:nvPr>
            <p:ph type="body" sz="quarter" idx="21" hasCustomPrompt="1"/>
          </p:nvPr>
        </p:nvSpPr>
        <p:spPr>
          <a:xfrm>
            <a:off x="386110" y="381853"/>
            <a:ext cx="5619586" cy="1116921"/>
          </a:xfrm>
          <a:prstGeom prst="rect">
            <a:avLst/>
          </a:prstGeom>
          <a:blipFill>
            <a:blip r:embed="rId2"/>
            <a:stretch>
              <a:fillRect/>
            </a:stretch>
          </a:blipFill>
          <a:effectLst/>
        </p:spPr>
        <p:txBody>
          <a:bodyPr/>
          <a:lstStyle>
            <a:lvl1pPr marL="288000" indent="-288000"/>
          </a:lstStyle>
          <a:p>
            <a:r>
              <a:t> </a:t>
            </a:r>
          </a:p>
        </p:txBody>
      </p:sp>
      <p:sp>
        <p:nvSpPr>
          <p:cNvPr id="75" name="Text Placeholder 4"/>
          <p:cNvSpPr>
            <a:spLocks noGrp="1"/>
          </p:cNvSpPr>
          <p:nvPr>
            <p:ph type="body" sz="quarter" idx="22" hasCustomPrompt="1"/>
          </p:nvPr>
        </p:nvSpPr>
        <p:spPr>
          <a:xfrm>
            <a:off x="10785612" y="5457092"/>
            <a:ext cx="1025436" cy="1025423"/>
          </a:xfrm>
          <a:prstGeom prst="rect">
            <a:avLst/>
          </a:prstGeom>
          <a:blipFill>
            <a:blip r:embed="rId3"/>
            <a:stretch>
              <a:fillRect/>
            </a:stretch>
          </a:blipFill>
          <a:effectLst/>
        </p:spPr>
        <p:txBody>
          <a:bodyPr/>
          <a:lstStyle>
            <a:lvl1pPr marL="288000" indent="-288000">
              <a:defRPr sz="100"/>
            </a:lvl1pPr>
          </a:lstStyle>
          <a:p>
            <a:r>
              <a:t> </a:t>
            </a:r>
          </a:p>
        </p:txBody>
      </p:sp>
      <p:sp>
        <p:nvSpPr>
          <p:cNvPr id="76" name="Titteltekst"/>
          <p:cNvSpPr txBox="1">
            <a:spLocks noGrp="1"/>
          </p:cNvSpPr>
          <p:nvPr>
            <p:ph type="title"/>
          </p:nvPr>
        </p:nvSpPr>
        <p:spPr>
          <a:xfrm>
            <a:off x="2463594" y="2235549"/>
            <a:ext cx="5611203" cy="1797781"/>
          </a:xfrm>
          <a:prstGeom prst="rect">
            <a:avLst/>
          </a:prstGeom>
        </p:spPr>
        <p:txBody>
          <a:bodyPr/>
          <a:lstStyle>
            <a:lvl1pPr>
              <a:lnSpc>
                <a:spcPct val="100000"/>
              </a:lnSpc>
              <a:defRPr sz="4500"/>
            </a:lvl1pPr>
          </a:lstStyle>
          <a:p>
            <a:r>
              <a:t>Titteltekst</a:t>
            </a:r>
          </a:p>
        </p:txBody>
      </p:sp>
      <p:sp>
        <p:nvSpPr>
          <p:cNvPr id="77" name="Text Placeholder 3"/>
          <p:cNvSpPr>
            <a:spLocks noGrp="1"/>
          </p:cNvSpPr>
          <p:nvPr>
            <p:ph type="body" sz="quarter" idx="23" hasCustomPrompt="1"/>
          </p:nvPr>
        </p:nvSpPr>
        <p:spPr>
          <a:xfrm>
            <a:off x="2463594" y="4237773"/>
            <a:ext cx="5716962" cy="757240"/>
          </a:xfrm>
          <a:prstGeom prst="rect">
            <a:avLst/>
          </a:prstGeom>
          <a:effectLst/>
        </p:spPr>
        <p:txBody>
          <a:bodyPr/>
          <a:lstStyle>
            <a:lvl1pPr marL="0" indent="0">
              <a:spcBef>
                <a:spcPts val="0"/>
              </a:spcBef>
            </a:lvl1pPr>
          </a:lstStyle>
          <a:p>
            <a:r>
              <a:t>Underoverskrift</a:t>
            </a:r>
          </a:p>
        </p:txBody>
      </p:sp>
      <p:sp>
        <p:nvSpPr>
          <p:cNvPr id="78" name="Text Placeholder 8"/>
          <p:cNvSpPr>
            <a:spLocks noGrp="1"/>
          </p:cNvSpPr>
          <p:nvPr>
            <p:ph type="body" sz="quarter" idx="24" hasCustomPrompt="1"/>
          </p:nvPr>
        </p:nvSpPr>
        <p:spPr>
          <a:xfrm>
            <a:off x="2463594" y="5468758"/>
            <a:ext cx="478978" cy="269306"/>
          </a:xfrm>
          <a:prstGeom prst="rect">
            <a:avLst/>
          </a:prstGeom>
          <a:effectLst/>
        </p:spPr>
        <p:txBody>
          <a:bodyPr/>
          <a:lstStyle>
            <a:lvl1pPr marL="0" indent="0">
              <a:defRPr sz="1700"/>
            </a:lvl1pPr>
          </a:lstStyle>
          <a:p>
            <a:r>
              <a:t>Tittel</a:t>
            </a:r>
          </a:p>
        </p:txBody>
      </p:sp>
      <p:sp>
        <p:nvSpPr>
          <p:cNvPr id="79" name="Text Placeholder 8"/>
          <p:cNvSpPr>
            <a:spLocks noGrp="1"/>
          </p:cNvSpPr>
          <p:nvPr>
            <p:ph type="body" sz="quarter" idx="25" hasCustomPrompt="1"/>
          </p:nvPr>
        </p:nvSpPr>
        <p:spPr>
          <a:xfrm>
            <a:off x="2463594" y="5735489"/>
            <a:ext cx="1097540" cy="269307"/>
          </a:xfrm>
          <a:prstGeom prst="rect">
            <a:avLst/>
          </a:prstGeom>
          <a:effectLst/>
        </p:spPr>
        <p:txBody>
          <a:bodyPr/>
          <a:lstStyle>
            <a:lvl1pPr marL="0" indent="0">
              <a:defRPr sz="1700"/>
            </a:lvl1pPr>
          </a:lstStyle>
          <a:p>
            <a:r>
              <a:t>Universitet</a:t>
            </a:r>
          </a:p>
        </p:txBody>
      </p:sp>
      <p:sp>
        <p:nvSpPr>
          <p:cNvPr id="80"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1_Forside fakultet Bilde">
    <p:spTree>
      <p:nvGrpSpPr>
        <p:cNvPr id="1" name=""/>
        <p:cNvGrpSpPr/>
        <p:nvPr/>
      </p:nvGrpSpPr>
      <p:grpSpPr>
        <a:xfrm>
          <a:off x="0" y="0"/>
          <a:ext cx="0" cy="0"/>
          <a:chOff x="0" y="0"/>
          <a:chExt cx="0" cy="0"/>
        </a:xfrm>
      </p:grpSpPr>
      <p:pic>
        <p:nvPicPr>
          <p:cNvPr id="87"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88" name="Picture Placeholder 1"/>
          <p:cNvSpPr>
            <a:spLocks noGrp="1"/>
          </p:cNvSpPr>
          <p:nvPr>
            <p:ph type="pic" idx="21"/>
          </p:nvPr>
        </p:nvSpPr>
        <p:spPr>
          <a:xfrm>
            <a:off x="6209879" y="0"/>
            <a:ext cx="5982121" cy="6858000"/>
          </a:xfrm>
          <a:prstGeom prst="rect">
            <a:avLst/>
          </a:prstGeom>
          <a:effectLst/>
        </p:spPr>
        <p:txBody>
          <a:bodyPr lIns="91439" tIns="45719" rIns="91439" bIns="45719">
            <a:noAutofit/>
          </a:bodyPr>
          <a:lstStyle/>
          <a:p>
            <a:endParaRPr/>
          </a:p>
        </p:txBody>
      </p:sp>
      <p:sp>
        <p:nvSpPr>
          <p:cNvPr id="89" name="Rectangle 12"/>
          <p:cNvSpPr/>
          <p:nvPr/>
        </p:nvSpPr>
        <p:spPr>
          <a:xfrm>
            <a:off x="-2" y="0"/>
            <a:ext cx="6209884" cy="6858000"/>
          </a:xfrm>
          <a:prstGeom prst="rect">
            <a:avLst/>
          </a:prstGeom>
          <a:solidFill>
            <a:srgbClr val="FFFFFF"/>
          </a:solidFill>
          <a:ln w="12700">
            <a:miter lim="400000"/>
          </a:ln>
        </p:spPr>
        <p:txBody>
          <a:bodyPr lIns="45718" tIns="45718" rIns="45718" bIns="45718" anchor="ctr"/>
          <a:lstStyle/>
          <a:p>
            <a:pPr algn="ctr">
              <a:defRPr sz="400">
                <a:solidFill>
                  <a:srgbClr val="FFFFFF"/>
                </a:solidFill>
                <a:latin typeface="Arial"/>
                <a:ea typeface="Arial"/>
                <a:cs typeface="Arial"/>
                <a:sym typeface="Arial"/>
              </a:defRPr>
            </a:pPr>
            <a:endParaRPr/>
          </a:p>
        </p:txBody>
      </p:sp>
      <p:pic>
        <p:nvPicPr>
          <p:cNvPr id="90" name="Graphic 23" descr="Graphic 23"/>
          <p:cNvPicPr>
            <a:picLocks noChangeAspect="1"/>
          </p:cNvPicPr>
          <p:nvPr/>
        </p:nvPicPr>
        <p:blipFill>
          <a:blip r:embed="rId3"/>
          <a:stretch>
            <a:fillRect/>
          </a:stretch>
        </p:blipFill>
        <p:spPr>
          <a:xfrm>
            <a:off x="379038" y="5945261"/>
            <a:ext cx="2078734" cy="538690"/>
          </a:xfrm>
          <a:prstGeom prst="rect">
            <a:avLst/>
          </a:prstGeom>
          <a:ln w="12700">
            <a:miter lim="400000"/>
          </a:ln>
        </p:spPr>
      </p:pic>
      <p:sp>
        <p:nvSpPr>
          <p:cNvPr id="91" name="Velg fakultet fra nedtrekksmenyen"/>
          <p:cNvSpPr txBox="1">
            <a:spLocks noGrp="1"/>
          </p:cNvSpPr>
          <p:nvPr>
            <p:ph type="title" hasCustomPrompt="1"/>
          </p:nvPr>
        </p:nvSpPr>
        <p:spPr>
          <a:xfrm>
            <a:off x="379038" y="239165"/>
            <a:ext cx="5075367" cy="2387602"/>
          </a:xfrm>
          <a:prstGeom prst="rect">
            <a:avLst/>
          </a:prstGeom>
          <a:solidFill>
            <a:srgbClr val="0000FF">
              <a:alpha val="0"/>
            </a:srgbClr>
          </a:solidFill>
          <a:effectLst>
            <a:outerShdw blurRad="50800" dist="50800" dir="5400000" rotWithShape="0">
              <a:srgbClr val="0A0000">
                <a:alpha val="0"/>
              </a:srgbClr>
            </a:outerShdw>
          </a:effectLst>
        </p:spPr>
        <p:txBody>
          <a:bodyPr/>
          <a:lstStyle>
            <a:lvl1pPr>
              <a:lnSpc>
                <a:spcPct val="100000"/>
              </a:lnSpc>
              <a:defRPr sz="4500"/>
            </a:lvl1pPr>
          </a:lstStyle>
          <a:p>
            <a:r>
              <a:t>Velg fakultet fra nedtrekksmenyen</a:t>
            </a:r>
          </a:p>
        </p:txBody>
      </p:sp>
      <p:sp>
        <p:nvSpPr>
          <p:cNvPr id="92" name="Brødtekst nivå én…"/>
          <p:cNvSpPr txBox="1">
            <a:spLocks noGrp="1"/>
          </p:cNvSpPr>
          <p:nvPr>
            <p:ph type="body" sz="quarter" idx="1" hasCustomPrompt="1"/>
          </p:nvPr>
        </p:nvSpPr>
        <p:spPr>
          <a:xfrm>
            <a:off x="379038" y="4112581"/>
            <a:ext cx="5080128" cy="226285"/>
          </a:xfrm>
          <a:prstGeom prst="rect">
            <a:avLst/>
          </a:prstGeom>
          <a:effectLst/>
        </p:spPr>
        <p:txBody>
          <a:bodyPr/>
          <a:lstStyle>
            <a:lvl1pPr marL="0" indent="0">
              <a:defRPr sz="1700"/>
            </a:lvl1pPr>
            <a:lvl2pPr marL="651542" indent="-194319">
              <a:defRPr sz="1700"/>
            </a:lvl2pPr>
            <a:lvl3pPr marL="1108764" indent="-194319">
              <a:defRPr sz="1700"/>
            </a:lvl3pPr>
            <a:lvl4pPr marL="1565988" indent="-194319">
              <a:defRPr sz="1700"/>
            </a:lvl4pPr>
            <a:lvl5pPr marL="2023211" indent="-194318">
              <a:defRPr sz="1700"/>
            </a:lvl5pPr>
          </a:lstStyle>
          <a:p>
            <a:r>
              <a:t>Navn Etternavn</a:t>
            </a:r>
          </a:p>
          <a:p>
            <a:pPr lvl="1"/>
            <a:endParaRPr/>
          </a:p>
          <a:p>
            <a:pPr lvl="2"/>
            <a:endParaRPr/>
          </a:p>
          <a:p>
            <a:pPr lvl="3"/>
            <a:endParaRPr/>
          </a:p>
          <a:p>
            <a:pPr lvl="4"/>
            <a:endParaRPr/>
          </a:p>
        </p:txBody>
      </p:sp>
      <p:sp>
        <p:nvSpPr>
          <p:cNvPr id="93" name="Text Placeholder 8"/>
          <p:cNvSpPr>
            <a:spLocks noGrp="1"/>
          </p:cNvSpPr>
          <p:nvPr>
            <p:ph type="body" sz="quarter" idx="22" hasCustomPrompt="1"/>
          </p:nvPr>
        </p:nvSpPr>
        <p:spPr>
          <a:xfrm>
            <a:off x="383798" y="4379312"/>
            <a:ext cx="5075370" cy="226283"/>
          </a:xfrm>
          <a:prstGeom prst="rect">
            <a:avLst/>
          </a:prstGeom>
          <a:effectLst/>
        </p:spPr>
        <p:txBody>
          <a:bodyPr/>
          <a:lstStyle>
            <a:lvl1pPr marL="0" indent="0" defTabSz="859579">
              <a:spcBef>
                <a:spcPts val="1000"/>
              </a:spcBef>
              <a:defRPr sz="1500"/>
            </a:lvl1pPr>
          </a:lstStyle>
          <a:p>
            <a:r>
              <a:t>Tittel</a:t>
            </a:r>
          </a:p>
        </p:txBody>
      </p:sp>
      <p:sp>
        <p:nvSpPr>
          <p:cNvPr id="94" name="Text Placeholder 8"/>
          <p:cNvSpPr>
            <a:spLocks noGrp="1"/>
          </p:cNvSpPr>
          <p:nvPr>
            <p:ph type="body" sz="quarter" idx="23" hasCustomPrompt="1"/>
          </p:nvPr>
        </p:nvSpPr>
        <p:spPr>
          <a:xfrm>
            <a:off x="383800" y="4646043"/>
            <a:ext cx="5075367" cy="226283"/>
          </a:xfrm>
          <a:prstGeom prst="rect">
            <a:avLst/>
          </a:prstGeom>
          <a:effectLst/>
        </p:spPr>
        <p:txBody>
          <a:bodyPr/>
          <a:lstStyle>
            <a:lvl1pPr marL="0" indent="0" defTabSz="859579">
              <a:spcBef>
                <a:spcPts val="1000"/>
              </a:spcBef>
              <a:defRPr sz="1500"/>
            </a:lvl1pPr>
          </a:lstStyle>
          <a:p>
            <a:r>
              <a:t>Universitet</a:t>
            </a:r>
          </a:p>
        </p:txBody>
      </p:sp>
      <p:sp>
        <p:nvSpPr>
          <p:cNvPr id="95"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1_Forside fakultet Innhold">
    <p:spTree>
      <p:nvGrpSpPr>
        <p:cNvPr id="1" name=""/>
        <p:cNvGrpSpPr/>
        <p:nvPr/>
      </p:nvGrpSpPr>
      <p:grpSpPr>
        <a:xfrm>
          <a:off x="0" y="0"/>
          <a:ext cx="0" cy="0"/>
          <a:chOff x="0" y="0"/>
          <a:chExt cx="0" cy="0"/>
        </a:xfrm>
      </p:grpSpPr>
      <p:sp>
        <p:nvSpPr>
          <p:cNvPr id="102" name="Velg fakultet fra nedtrekksmenyen"/>
          <p:cNvSpPr txBox="1">
            <a:spLocks noGrp="1"/>
          </p:cNvSpPr>
          <p:nvPr>
            <p:ph type="title" hasCustomPrompt="1"/>
          </p:nvPr>
        </p:nvSpPr>
        <p:spPr>
          <a:xfrm>
            <a:off x="379038" y="239165"/>
            <a:ext cx="5075367" cy="2387602"/>
          </a:xfrm>
          <a:prstGeom prst="rect">
            <a:avLst/>
          </a:prstGeom>
          <a:solidFill>
            <a:srgbClr val="0000FF">
              <a:alpha val="0"/>
            </a:srgbClr>
          </a:solidFill>
          <a:effectLst>
            <a:outerShdw blurRad="50800" dist="50800" dir="5400000" rotWithShape="0">
              <a:srgbClr val="0A0000">
                <a:alpha val="0"/>
              </a:srgbClr>
            </a:outerShdw>
          </a:effectLst>
        </p:spPr>
        <p:txBody>
          <a:bodyPr/>
          <a:lstStyle>
            <a:lvl1pPr>
              <a:lnSpc>
                <a:spcPct val="100000"/>
              </a:lnSpc>
              <a:defRPr sz="4500"/>
            </a:lvl1pPr>
          </a:lstStyle>
          <a:p>
            <a:r>
              <a:t>Velg fakultet fra nedtrekksmenyen</a:t>
            </a:r>
          </a:p>
        </p:txBody>
      </p:sp>
      <p:sp>
        <p:nvSpPr>
          <p:cNvPr id="103" name="Brødtekst nivå én…"/>
          <p:cNvSpPr txBox="1">
            <a:spLocks noGrp="1"/>
          </p:cNvSpPr>
          <p:nvPr>
            <p:ph type="body" sz="quarter" idx="1" hasCustomPrompt="1"/>
          </p:nvPr>
        </p:nvSpPr>
        <p:spPr>
          <a:xfrm>
            <a:off x="379038" y="4112581"/>
            <a:ext cx="5080128" cy="226285"/>
          </a:xfrm>
          <a:prstGeom prst="rect">
            <a:avLst/>
          </a:prstGeom>
          <a:effectLst/>
        </p:spPr>
        <p:txBody>
          <a:bodyPr/>
          <a:lstStyle>
            <a:lvl1pPr marL="0" indent="0">
              <a:defRPr sz="1700"/>
            </a:lvl1pPr>
            <a:lvl2pPr marL="651542" indent="-194319">
              <a:defRPr sz="1700"/>
            </a:lvl2pPr>
            <a:lvl3pPr marL="1108764" indent="-194319">
              <a:defRPr sz="1700"/>
            </a:lvl3pPr>
            <a:lvl4pPr marL="1565988" indent="-194319">
              <a:defRPr sz="1700"/>
            </a:lvl4pPr>
            <a:lvl5pPr marL="2023211" indent="-194318">
              <a:defRPr sz="1700"/>
            </a:lvl5pPr>
          </a:lstStyle>
          <a:p>
            <a:r>
              <a:t>Navn Etternavn</a:t>
            </a:r>
          </a:p>
          <a:p>
            <a:pPr lvl="1"/>
            <a:endParaRPr/>
          </a:p>
          <a:p>
            <a:pPr lvl="2"/>
            <a:endParaRPr/>
          </a:p>
          <a:p>
            <a:pPr lvl="3"/>
            <a:endParaRPr/>
          </a:p>
          <a:p>
            <a:pPr lvl="4"/>
            <a:endParaRPr/>
          </a:p>
        </p:txBody>
      </p:sp>
      <p:sp>
        <p:nvSpPr>
          <p:cNvPr id="104" name="Text Placeholder 8"/>
          <p:cNvSpPr>
            <a:spLocks noGrp="1"/>
          </p:cNvSpPr>
          <p:nvPr>
            <p:ph type="body" sz="quarter" idx="21" hasCustomPrompt="1"/>
          </p:nvPr>
        </p:nvSpPr>
        <p:spPr>
          <a:xfrm>
            <a:off x="383798" y="4379312"/>
            <a:ext cx="5075370" cy="226283"/>
          </a:xfrm>
          <a:prstGeom prst="rect">
            <a:avLst/>
          </a:prstGeom>
          <a:effectLst/>
        </p:spPr>
        <p:txBody>
          <a:bodyPr/>
          <a:lstStyle>
            <a:lvl1pPr marL="0" indent="0" defTabSz="859579">
              <a:spcBef>
                <a:spcPts val="1000"/>
              </a:spcBef>
              <a:defRPr sz="1500"/>
            </a:lvl1pPr>
          </a:lstStyle>
          <a:p>
            <a:r>
              <a:t>Tittel</a:t>
            </a:r>
          </a:p>
        </p:txBody>
      </p:sp>
      <p:sp>
        <p:nvSpPr>
          <p:cNvPr id="105" name="Text Placeholder 8"/>
          <p:cNvSpPr>
            <a:spLocks noGrp="1"/>
          </p:cNvSpPr>
          <p:nvPr>
            <p:ph type="body" sz="quarter" idx="22" hasCustomPrompt="1"/>
          </p:nvPr>
        </p:nvSpPr>
        <p:spPr>
          <a:xfrm>
            <a:off x="383800" y="4646043"/>
            <a:ext cx="5075367" cy="226283"/>
          </a:xfrm>
          <a:prstGeom prst="rect">
            <a:avLst/>
          </a:prstGeom>
          <a:effectLst/>
        </p:spPr>
        <p:txBody>
          <a:bodyPr/>
          <a:lstStyle>
            <a:lvl1pPr marL="0" indent="0" defTabSz="859579">
              <a:spcBef>
                <a:spcPts val="1000"/>
              </a:spcBef>
              <a:defRPr sz="1500"/>
            </a:lvl1pPr>
          </a:lstStyle>
          <a:p>
            <a:r>
              <a:t>Universitet</a:t>
            </a:r>
          </a:p>
        </p:txBody>
      </p:sp>
      <p:sp>
        <p:nvSpPr>
          <p:cNvPr id="106" name="Text Placeholder 2"/>
          <p:cNvSpPr>
            <a:spLocks noGrp="1"/>
          </p:cNvSpPr>
          <p:nvPr>
            <p:ph type="body" idx="23" hasCustomPrompt="1"/>
          </p:nvPr>
        </p:nvSpPr>
        <p:spPr>
          <a:xfrm>
            <a:off x="6214640" y="0"/>
            <a:ext cx="5973956" cy="6858000"/>
          </a:xfrm>
          <a:prstGeom prst="rect">
            <a:avLst/>
          </a:prstGeom>
          <a:solidFill>
            <a:schemeClr val="accent4"/>
          </a:solidFill>
          <a:effectLst/>
        </p:spPr>
        <p:txBody>
          <a:bodyPr/>
          <a:lstStyle>
            <a:lvl1pPr marL="0" indent="0">
              <a:defRPr sz="200">
                <a:solidFill>
                  <a:srgbClr val="010000"/>
                </a:solidFill>
              </a:defRPr>
            </a:lvl1pPr>
          </a:lstStyle>
          <a:p>
            <a:r>
              <a:t> </a:t>
            </a:r>
          </a:p>
        </p:txBody>
      </p:sp>
      <p:pic>
        <p:nvPicPr>
          <p:cNvPr id="107" name="Graphic 27" descr="Graphic 27"/>
          <p:cNvPicPr>
            <a:picLocks noChangeAspect="1"/>
          </p:cNvPicPr>
          <p:nvPr/>
        </p:nvPicPr>
        <p:blipFill>
          <a:blip r:embed="rId2"/>
          <a:stretch>
            <a:fillRect/>
          </a:stretch>
        </p:blipFill>
        <p:spPr>
          <a:xfrm>
            <a:off x="379038" y="5945261"/>
            <a:ext cx="2078734" cy="538690"/>
          </a:xfrm>
          <a:prstGeom prst="rect">
            <a:avLst/>
          </a:prstGeom>
          <a:ln w="12700">
            <a:miter lim="400000"/>
          </a:ln>
        </p:spPr>
      </p:pic>
      <p:sp>
        <p:nvSpPr>
          <p:cNvPr id="108"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Forside fakultet bilde og tittel">
    <p:spTree>
      <p:nvGrpSpPr>
        <p:cNvPr id="1" name=""/>
        <p:cNvGrpSpPr/>
        <p:nvPr/>
      </p:nvGrpSpPr>
      <p:grpSpPr>
        <a:xfrm>
          <a:off x="0" y="0"/>
          <a:ext cx="0" cy="0"/>
          <a:chOff x="0" y="0"/>
          <a:chExt cx="0" cy="0"/>
        </a:xfrm>
      </p:grpSpPr>
      <p:sp>
        <p:nvSpPr>
          <p:cNvPr id="115" name="Brødtekst nivå én…"/>
          <p:cNvSpPr txBox="1">
            <a:spLocks noGrp="1"/>
          </p:cNvSpPr>
          <p:nvPr>
            <p:ph type="body" idx="1" hasCustomPrompt="1"/>
          </p:nvPr>
        </p:nvSpPr>
        <p:spPr>
          <a:xfrm>
            <a:off x="6214640" y="0"/>
            <a:ext cx="5973956" cy="6858000"/>
          </a:xfrm>
          <a:prstGeom prst="rect">
            <a:avLst/>
          </a:prstGeom>
          <a:solidFill>
            <a:schemeClr val="accent4"/>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116" name="Picture Placeholder 5"/>
          <p:cNvSpPr>
            <a:spLocks noGrp="1"/>
          </p:cNvSpPr>
          <p:nvPr>
            <p:ph type="pic" idx="21"/>
          </p:nvPr>
        </p:nvSpPr>
        <p:spPr>
          <a:xfrm>
            <a:off x="6215062" y="0"/>
            <a:ext cx="5976938" cy="6858000"/>
          </a:xfrm>
          <a:prstGeom prst="rect">
            <a:avLst/>
          </a:prstGeom>
          <a:effectLst/>
        </p:spPr>
        <p:txBody>
          <a:bodyPr lIns="91439" tIns="45719" rIns="91439" bIns="45719">
            <a:noAutofit/>
          </a:bodyPr>
          <a:lstStyle/>
          <a:p>
            <a:endParaRPr/>
          </a:p>
        </p:txBody>
      </p:sp>
      <p:sp>
        <p:nvSpPr>
          <p:cNvPr id="117" name="Text Placeholder 8"/>
          <p:cNvSpPr>
            <a:spLocks noGrp="1"/>
          </p:cNvSpPr>
          <p:nvPr>
            <p:ph type="body" sz="quarter" idx="22" hasCustomPrompt="1"/>
          </p:nvPr>
        </p:nvSpPr>
        <p:spPr>
          <a:xfrm>
            <a:off x="382845" y="341458"/>
            <a:ext cx="5071561" cy="208001"/>
          </a:xfrm>
          <a:prstGeom prst="rect">
            <a:avLst/>
          </a:prstGeom>
          <a:solidFill>
            <a:srgbClr val="0000FE">
              <a:alpha val="0"/>
            </a:srgbClr>
          </a:solidFill>
          <a:effectLst/>
        </p:spPr>
        <p:txBody>
          <a:bodyPr/>
          <a:lstStyle>
            <a:lvl1pPr marL="0" indent="0">
              <a:defRPr sz="1200">
                <a:latin typeface="Arial, sans-serif"/>
                <a:ea typeface="Arial, sans-serif"/>
                <a:cs typeface="Arial, sans-serif"/>
                <a:sym typeface="Arial, sans-serif"/>
              </a:defRPr>
            </a:lvl1pPr>
          </a:lstStyle>
          <a:p>
            <a:r>
              <a:t>Velg fakultet fra nedtrekksmenyen</a:t>
            </a:r>
          </a:p>
        </p:txBody>
      </p:sp>
      <p:pic>
        <p:nvPicPr>
          <p:cNvPr id="118" name="Graphic 29" descr="Graphic 29"/>
          <p:cNvPicPr>
            <a:picLocks noChangeAspect="1"/>
          </p:cNvPicPr>
          <p:nvPr/>
        </p:nvPicPr>
        <p:blipFill>
          <a:blip r:embed="rId2"/>
          <a:stretch>
            <a:fillRect/>
          </a:stretch>
        </p:blipFill>
        <p:spPr>
          <a:xfrm>
            <a:off x="379038" y="5945261"/>
            <a:ext cx="2078734" cy="538690"/>
          </a:xfrm>
          <a:prstGeom prst="rect">
            <a:avLst/>
          </a:prstGeom>
          <a:ln w="12700">
            <a:miter lim="400000"/>
          </a:ln>
        </p:spPr>
      </p:pic>
      <p:sp>
        <p:nvSpPr>
          <p:cNvPr id="119" name="Titteltekst"/>
          <p:cNvSpPr txBox="1">
            <a:spLocks noGrp="1"/>
          </p:cNvSpPr>
          <p:nvPr>
            <p:ph type="title"/>
          </p:nvPr>
        </p:nvSpPr>
        <p:spPr>
          <a:xfrm>
            <a:off x="375634" y="2283761"/>
            <a:ext cx="5075367" cy="1650532"/>
          </a:xfrm>
          <a:prstGeom prst="rect">
            <a:avLst/>
          </a:prstGeom>
        </p:spPr>
        <p:txBody>
          <a:bodyPr/>
          <a:lstStyle>
            <a:lvl1pPr>
              <a:lnSpc>
                <a:spcPct val="100000"/>
              </a:lnSpc>
              <a:defRPr sz="4500"/>
            </a:lvl1pPr>
          </a:lstStyle>
          <a:p>
            <a:r>
              <a:t>Titteltekst</a:t>
            </a:r>
          </a:p>
        </p:txBody>
      </p:sp>
      <p:sp>
        <p:nvSpPr>
          <p:cNvPr id="120" name="Text Placeholder 8"/>
          <p:cNvSpPr>
            <a:spLocks noGrp="1"/>
          </p:cNvSpPr>
          <p:nvPr>
            <p:ph type="body" sz="quarter" idx="23" hasCustomPrompt="1"/>
          </p:nvPr>
        </p:nvSpPr>
        <p:spPr>
          <a:xfrm>
            <a:off x="379038" y="4112581"/>
            <a:ext cx="5080128" cy="226283"/>
          </a:xfrm>
          <a:prstGeom prst="rect">
            <a:avLst/>
          </a:prstGeom>
          <a:effectLst/>
        </p:spPr>
        <p:txBody>
          <a:bodyPr/>
          <a:lstStyle>
            <a:lvl1pPr marL="0" indent="0" defTabSz="859579">
              <a:spcBef>
                <a:spcPts val="1000"/>
              </a:spcBef>
              <a:defRPr sz="1500"/>
            </a:lvl1pPr>
          </a:lstStyle>
          <a:p>
            <a:r>
              <a:t>Navn Etternavn</a:t>
            </a:r>
          </a:p>
        </p:txBody>
      </p:sp>
      <p:sp>
        <p:nvSpPr>
          <p:cNvPr id="121" name="Text Placeholder 8"/>
          <p:cNvSpPr>
            <a:spLocks noGrp="1"/>
          </p:cNvSpPr>
          <p:nvPr>
            <p:ph type="body" sz="quarter" idx="24" hasCustomPrompt="1"/>
          </p:nvPr>
        </p:nvSpPr>
        <p:spPr>
          <a:xfrm>
            <a:off x="383798" y="4379312"/>
            <a:ext cx="5075370" cy="226283"/>
          </a:xfrm>
          <a:prstGeom prst="rect">
            <a:avLst/>
          </a:prstGeom>
          <a:effectLst/>
        </p:spPr>
        <p:txBody>
          <a:bodyPr/>
          <a:lstStyle>
            <a:lvl1pPr marL="0" indent="0" defTabSz="859579">
              <a:spcBef>
                <a:spcPts val="1000"/>
              </a:spcBef>
              <a:defRPr sz="1500"/>
            </a:lvl1pPr>
          </a:lstStyle>
          <a:p>
            <a:r>
              <a:t>Tittel</a:t>
            </a:r>
          </a:p>
        </p:txBody>
      </p:sp>
      <p:sp>
        <p:nvSpPr>
          <p:cNvPr id="122" name="Text Placeholder 8"/>
          <p:cNvSpPr>
            <a:spLocks noGrp="1"/>
          </p:cNvSpPr>
          <p:nvPr>
            <p:ph type="body" sz="quarter" idx="25" hasCustomPrompt="1"/>
          </p:nvPr>
        </p:nvSpPr>
        <p:spPr>
          <a:xfrm>
            <a:off x="383800" y="4646043"/>
            <a:ext cx="5075367" cy="226283"/>
          </a:xfrm>
          <a:prstGeom prst="rect">
            <a:avLst/>
          </a:prstGeom>
          <a:effectLst/>
        </p:spPr>
        <p:txBody>
          <a:bodyPr/>
          <a:lstStyle>
            <a:lvl1pPr marL="0" indent="0" defTabSz="859579">
              <a:spcBef>
                <a:spcPts val="1000"/>
              </a:spcBef>
              <a:defRPr sz="1500"/>
            </a:lvl1pPr>
          </a:lstStyle>
          <a:p>
            <a:r>
              <a:t>Universitet</a:t>
            </a:r>
          </a:p>
        </p:txBody>
      </p:sp>
      <p:sp>
        <p:nvSpPr>
          <p:cNvPr id="123"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Forside institutt bilde">
    <p:spTree>
      <p:nvGrpSpPr>
        <p:cNvPr id="1" name=""/>
        <p:cNvGrpSpPr/>
        <p:nvPr/>
      </p:nvGrpSpPr>
      <p:grpSpPr>
        <a:xfrm>
          <a:off x="0" y="0"/>
          <a:ext cx="0" cy="0"/>
          <a:chOff x="0" y="0"/>
          <a:chExt cx="0" cy="0"/>
        </a:xfrm>
      </p:grpSpPr>
      <p:sp>
        <p:nvSpPr>
          <p:cNvPr id="130" name="Brødtekst nivå én…"/>
          <p:cNvSpPr txBox="1">
            <a:spLocks noGrp="1"/>
          </p:cNvSpPr>
          <p:nvPr>
            <p:ph type="body" idx="1" hasCustomPrompt="1"/>
          </p:nvPr>
        </p:nvSpPr>
        <p:spPr>
          <a:xfrm>
            <a:off x="6214640" y="0"/>
            <a:ext cx="5973956" cy="6858000"/>
          </a:xfrm>
          <a:prstGeom prst="rect">
            <a:avLst/>
          </a:prstGeom>
          <a:solidFill>
            <a:schemeClr val="accent4"/>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131" name="Picture Placeholder 2"/>
          <p:cNvSpPr>
            <a:spLocks noGrp="1"/>
          </p:cNvSpPr>
          <p:nvPr>
            <p:ph type="pic" idx="21"/>
          </p:nvPr>
        </p:nvSpPr>
        <p:spPr>
          <a:xfrm>
            <a:off x="6209879" y="0"/>
            <a:ext cx="5982121" cy="6858000"/>
          </a:xfrm>
          <a:prstGeom prst="rect">
            <a:avLst/>
          </a:prstGeom>
          <a:effectLst/>
        </p:spPr>
        <p:txBody>
          <a:bodyPr lIns="91439" tIns="45719" rIns="91439" bIns="45719">
            <a:noAutofit/>
          </a:bodyPr>
          <a:lstStyle/>
          <a:p>
            <a:endParaRPr/>
          </a:p>
        </p:txBody>
      </p:sp>
      <p:pic>
        <p:nvPicPr>
          <p:cNvPr id="132" name="Graphic 30" descr="Graphic 30"/>
          <p:cNvPicPr>
            <a:picLocks noChangeAspect="1"/>
          </p:cNvPicPr>
          <p:nvPr/>
        </p:nvPicPr>
        <p:blipFill>
          <a:blip r:embed="rId2"/>
          <a:stretch>
            <a:fillRect/>
          </a:stretch>
        </p:blipFill>
        <p:spPr>
          <a:xfrm>
            <a:off x="379038" y="5945261"/>
            <a:ext cx="2078734" cy="538690"/>
          </a:xfrm>
          <a:prstGeom prst="rect">
            <a:avLst/>
          </a:prstGeom>
          <a:ln w="12700">
            <a:miter lim="400000"/>
          </a:ln>
        </p:spPr>
      </p:pic>
      <p:sp>
        <p:nvSpPr>
          <p:cNvPr id="133" name="Text Placeholder 8"/>
          <p:cNvSpPr>
            <a:spLocks noGrp="1"/>
          </p:cNvSpPr>
          <p:nvPr>
            <p:ph type="body" sz="quarter" idx="22" hasCustomPrompt="1"/>
          </p:nvPr>
        </p:nvSpPr>
        <p:spPr>
          <a:xfrm>
            <a:off x="382845" y="341458"/>
            <a:ext cx="5071561" cy="208001"/>
          </a:xfrm>
          <a:prstGeom prst="rect">
            <a:avLst/>
          </a:prstGeom>
          <a:solidFill>
            <a:srgbClr val="0000FE">
              <a:alpha val="0"/>
            </a:srgbClr>
          </a:solidFill>
          <a:effectLst/>
        </p:spPr>
        <p:txBody>
          <a:bodyPr/>
          <a:lstStyle>
            <a:lvl1pPr marL="0" indent="0">
              <a:defRPr sz="1200">
                <a:latin typeface="Arial, sans-serif"/>
                <a:ea typeface="Arial, sans-serif"/>
                <a:cs typeface="Arial, sans-serif"/>
                <a:sym typeface="Arial, sans-serif"/>
              </a:defRPr>
            </a:lvl1pPr>
          </a:lstStyle>
          <a:p>
            <a:r>
              <a:t>Velg fakultet fra nedtrekksmenyen</a:t>
            </a:r>
          </a:p>
        </p:txBody>
      </p:sp>
      <p:sp>
        <p:nvSpPr>
          <p:cNvPr id="134" name="Text Placeholder 4"/>
          <p:cNvSpPr>
            <a:spLocks noGrp="1"/>
          </p:cNvSpPr>
          <p:nvPr>
            <p:ph type="body" sz="quarter" idx="23" hasCustomPrompt="1"/>
          </p:nvPr>
        </p:nvSpPr>
        <p:spPr>
          <a:xfrm>
            <a:off x="379038" y="653143"/>
            <a:ext cx="5075367" cy="1973623"/>
          </a:xfrm>
          <a:prstGeom prst="rect">
            <a:avLst/>
          </a:prstGeom>
          <a:effectLst/>
        </p:spPr>
        <p:txBody>
          <a:bodyPr/>
          <a:lstStyle>
            <a:lvl1pPr marL="0" indent="0">
              <a:defRPr sz="4500"/>
            </a:lvl1pPr>
          </a:lstStyle>
          <a:p>
            <a:r>
              <a:t>Navn på institutt</a:t>
            </a:r>
          </a:p>
        </p:txBody>
      </p:sp>
      <p:sp>
        <p:nvSpPr>
          <p:cNvPr id="135" name="Text Placeholder 8"/>
          <p:cNvSpPr>
            <a:spLocks noGrp="1"/>
          </p:cNvSpPr>
          <p:nvPr>
            <p:ph type="body" sz="quarter" idx="24" hasCustomPrompt="1"/>
          </p:nvPr>
        </p:nvSpPr>
        <p:spPr>
          <a:xfrm>
            <a:off x="379038" y="4112581"/>
            <a:ext cx="5080128" cy="226283"/>
          </a:xfrm>
          <a:prstGeom prst="rect">
            <a:avLst/>
          </a:prstGeom>
          <a:effectLst/>
        </p:spPr>
        <p:txBody>
          <a:bodyPr/>
          <a:lstStyle>
            <a:lvl1pPr marL="0" indent="0" defTabSz="859579">
              <a:spcBef>
                <a:spcPts val="1000"/>
              </a:spcBef>
              <a:defRPr sz="1500"/>
            </a:lvl1pPr>
          </a:lstStyle>
          <a:p>
            <a:r>
              <a:t>Navn Etternavn</a:t>
            </a:r>
          </a:p>
        </p:txBody>
      </p:sp>
      <p:sp>
        <p:nvSpPr>
          <p:cNvPr id="136" name="Text Placeholder 8"/>
          <p:cNvSpPr>
            <a:spLocks noGrp="1"/>
          </p:cNvSpPr>
          <p:nvPr>
            <p:ph type="body" sz="quarter" idx="25" hasCustomPrompt="1"/>
          </p:nvPr>
        </p:nvSpPr>
        <p:spPr>
          <a:xfrm>
            <a:off x="383798" y="4379312"/>
            <a:ext cx="5075370" cy="226283"/>
          </a:xfrm>
          <a:prstGeom prst="rect">
            <a:avLst/>
          </a:prstGeom>
          <a:effectLst/>
        </p:spPr>
        <p:txBody>
          <a:bodyPr/>
          <a:lstStyle>
            <a:lvl1pPr marL="0" indent="0" defTabSz="859579">
              <a:spcBef>
                <a:spcPts val="1000"/>
              </a:spcBef>
              <a:defRPr sz="1500"/>
            </a:lvl1pPr>
          </a:lstStyle>
          <a:p>
            <a:r>
              <a:t>Tittel</a:t>
            </a:r>
          </a:p>
        </p:txBody>
      </p:sp>
      <p:sp>
        <p:nvSpPr>
          <p:cNvPr id="137" name="Text Placeholder 8"/>
          <p:cNvSpPr>
            <a:spLocks noGrp="1"/>
          </p:cNvSpPr>
          <p:nvPr>
            <p:ph type="body" sz="quarter" idx="26" hasCustomPrompt="1"/>
          </p:nvPr>
        </p:nvSpPr>
        <p:spPr>
          <a:xfrm>
            <a:off x="383800" y="4646043"/>
            <a:ext cx="5075367" cy="226283"/>
          </a:xfrm>
          <a:prstGeom prst="rect">
            <a:avLst/>
          </a:prstGeom>
          <a:effectLst/>
        </p:spPr>
        <p:txBody>
          <a:bodyPr/>
          <a:lstStyle>
            <a:lvl1pPr marL="0" indent="0" defTabSz="859579">
              <a:spcBef>
                <a:spcPts val="1000"/>
              </a:spcBef>
              <a:defRPr sz="1500"/>
            </a:lvl1pPr>
          </a:lstStyle>
          <a:p>
            <a:r>
              <a:t>Universitet</a:t>
            </a:r>
          </a:p>
        </p:txBody>
      </p:sp>
      <p:sp>
        <p:nvSpPr>
          <p:cNvPr id="138"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Forside institutt innhold">
    <p:spTree>
      <p:nvGrpSpPr>
        <p:cNvPr id="1" name=""/>
        <p:cNvGrpSpPr/>
        <p:nvPr/>
      </p:nvGrpSpPr>
      <p:grpSpPr>
        <a:xfrm>
          <a:off x="0" y="0"/>
          <a:ext cx="0" cy="0"/>
          <a:chOff x="0" y="0"/>
          <a:chExt cx="0" cy="0"/>
        </a:xfrm>
      </p:grpSpPr>
      <p:sp>
        <p:nvSpPr>
          <p:cNvPr id="145" name="Brødtekst nivå én…"/>
          <p:cNvSpPr txBox="1">
            <a:spLocks noGrp="1"/>
          </p:cNvSpPr>
          <p:nvPr>
            <p:ph type="body" idx="1" hasCustomPrompt="1"/>
          </p:nvPr>
        </p:nvSpPr>
        <p:spPr>
          <a:xfrm>
            <a:off x="6214640" y="0"/>
            <a:ext cx="5973956" cy="6858000"/>
          </a:xfrm>
          <a:prstGeom prst="rect">
            <a:avLst/>
          </a:prstGeom>
          <a:solidFill>
            <a:schemeClr val="accent4"/>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pic>
        <p:nvPicPr>
          <p:cNvPr id="146" name="Graphic 29" descr="Graphic 29"/>
          <p:cNvPicPr>
            <a:picLocks noChangeAspect="1"/>
          </p:cNvPicPr>
          <p:nvPr/>
        </p:nvPicPr>
        <p:blipFill>
          <a:blip r:embed="rId2"/>
          <a:stretch>
            <a:fillRect/>
          </a:stretch>
        </p:blipFill>
        <p:spPr>
          <a:xfrm>
            <a:off x="379038" y="5945261"/>
            <a:ext cx="2078734" cy="538690"/>
          </a:xfrm>
          <a:prstGeom prst="rect">
            <a:avLst/>
          </a:prstGeom>
          <a:ln w="12700">
            <a:miter lim="400000"/>
          </a:ln>
        </p:spPr>
      </p:pic>
      <p:sp>
        <p:nvSpPr>
          <p:cNvPr id="147" name="Text Placeholder 8"/>
          <p:cNvSpPr>
            <a:spLocks noGrp="1"/>
          </p:cNvSpPr>
          <p:nvPr>
            <p:ph type="body" sz="quarter" idx="21" hasCustomPrompt="1"/>
          </p:nvPr>
        </p:nvSpPr>
        <p:spPr>
          <a:xfrm>
            <a:off x="382845" y="341458"/>
            <a:ext cx="5071561" cy="208001"/>
          </a:xfrm>
          <a:prstGeom prst="rect">
            <a:avLst/>
          </a:prstGeom>
          <a:solidFill>
            <a:srgbClr val="0000FE">
              <a:alpha val="0"/>
            </a:srgbClr>
          </a:solidFill>
          <a:effectLst/>
        </p:spPr>
        <p:txBody>
          <a:bodyPr/>
          <a:lstStyle>
            <a:lvl1pPr marL="0" indent="0">
              <a:defRPr sz="1200">
                <a:latin typeface="Arial, sans-serif"/>
                <a:ea typeface="Arial, sans-serif"/>
                <a:cs typeface="Arial, sans-serif"/>
                <a:sym typeface="Arial, sans-serif"/>
              </a:defRPr>
            </a:lvl1pPr>
          </a:lstStyle>
          <a:p>
            <a:r>
              <a:t>Velg fakultet fra nedtrekksmenyen</a:t>
            </a:r>
          </a:p>
        </p:txBody>
      </p:sp>
      <p:sp>
        <p:nvSpPr>
          <p:cNvPr id="148" name="Text Placeholder 4"/>
          <p:cNvSpPr>
            <a:spLocks noGrp="1"/>
          </p:cNvSpPr>
          <p:nvPr>
            <p:ph type="body" sz="quarter" idx="22" hasCustomPrompt="1"/>
          </p:nvPr>
        </p:nvSpPr>
        <p:spPr>
          <a:xfrm>
            <a:off x="379038" y="653143"/>
            <a:ext cx="5075367" cy="1973623"/>
          </a:xfrm>
          <a:prstGeom prst="rect">
            <a:avLst/>
          </a:prstGeom>
          <a:effectLst/>
        </p:spPr>
        <p:txBody>
          <a:bodyPr/>
          <a:lstStyle>
            <a:lvl1pPr marL="0" indent="0">
              <a:defRPr sz="4500"/>
            </a:lvl1pPr>
          </a:lstStyle>
          <a:p>
            <a:r>
              <a:t>Navn på institutt</a:t>
            </a:r>
          </a:p>
        </p:txBody>
      </p:sp>
      <p:sp>
        <p:nvSpPr>
          <p:cNvPr id="149" name="Text Placeholder 8"/>
          <p:cNvSpPr>
            <a:spLocks noGrp="1"/>
          </p:cNvSpPr>
          <p:nvPr>
            <p:ph type="body" sz="quarter" idx="23" hasCustomPrompt="1"/>
          </p:nvPr>
        </p:nvSpPr>
        <p:spPr>
          <a:xfrm>
            <a:off x="379038" y="4112581"/>
            <a:ext cx="5080128" cy="226283"/>
          </a:xfrm>
          <a:prstGeom prst="rect">
            <a:avLst/>
          </a:prstGeom>
          <a:effectLst/>
        </p:spPr>
        <p:txBody>
          <a:bodyPr/>
          <a:lstStyle>
            <a:lvl1pPr marL="0" indent="0" defTabSz="859579">
              <a:spcBef>
                <a:spcPts val="1000"/>
              </a:spcBef>
              <a:defRPr sz="1500"/>
            </a:lvl1pPr>
          </a:lstStyle>
          <a:p>
            <a:r>
              <a:t>Navn Etternavn</a:t>
            </a:r>
          </a:p>
        </p:txBody>
      </p:sp>
      <p:sp>
        <p:nvSpPr>
          <p:cNvPr id="150" name="Text Placeholder 8"/>
          <p:cNvSpPr>
            <a:spLocks noGrp="1"/>
          </p:cNvSpPr>
          <p:nvPr>
            <p:ph type="body" sz="quarter" idx="24" hasCustomPrompt="1"/>
          </p:nvPr>
        </p:nvSpPr>
        <p:spPr>
          <a:xfrm>
            <a:off x="383798" y="4379312"/>
            <a:ext cx="5075370" cy="226283"/>
          </a:xfrm>
          <a:prstGeom prst="rect">
            <a:avLst/>
          </a:prstGeom>
          <a:effectLst/>
        </p:spPr>
        <p:txBody>
          <a:bodyPr/>
          <a:lstStyle>
            <a:lvl1pPr marL="0" indent="0" defTabSz="859579">
              <a:spcBef>
                <a:spcPts val="1000"/>
              </a:spcBef>
              <a:defRPr sz="1500"/>
            </a:lvl1pPr>
          </a:lstStyle>
          <a:p>
            <a:r>
              <a:t>Tittel</a:t>
            </a:r>
          </a:p>
        </p:txBody>
      </p:sp>
      <p:sp>
        <p:nvSpPr>
          <p:cNvPr id="151" name="Text Placeholder 8"/>
          <p:cNvSpPr>
            <a:spLocks noGrp="1"/>
          </p:cNvSpPr>
          <p:nvPr>
            <p:ph type="body" sz="quarter" idx="25" hasCustomPrompt="1"/>
          </p:nvPr>
        </p:nvSpPr>
        <p:spPr>
          <a:xfrm>
            <a:off x="383800" y="4646043"/>
            <a:ext cx="5075367" cy="226283"/>
          </a:xfrm>
          <a:prstGeom prst="rect">
            <a:avLst/>
          </a:prstGeom>
          <a:effectLst/>
        </p:spPr>
        <p:txBody>
          <a:bodyPr/>
          <a:lstStyle>
            <a:lvl1pPr marL="0" indent="0" defTabSz="859579">
              <a:spcBef>
                <a:spcPts val="1000"/>
              </a:spcBef>
              <a:defRPr sz="1500"/>
            </a:lvl1pPr>
          </a:lstStyle>
          <a:p>
            <a:r>
              <a:t>Universitet</a:t>
            </a:r>
          </a:p>
        </p:txBody>
      </p:sp>
      <p:sp>
        <p:nvSpPr>
          <p:cNvPr id="152"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Forside institutt bilde og tittel">
    <p:spTree>
      <p:nvGrpSpPr>
        <p:cNvPr id="1" name=""/>
        <p:cNvGrpSpPr/>
        <p:nvPr/>
      </p:nvGrpSpPr>
      <p:grpSpPr>
        <a:xfrm>
          <a:off x="0" y="0"/>
          <a:ext cx="0" cy="0"/>
          <a:chOff x="0" y="0"/>
          <a:chExt cx="0" cy="0"/>
        </a:xfrm>
      </p:grpSpPr>
      <p:sp>
        <p:nvSpPr>
          <p:cNvPr id="159" name="Brødtekst nivå én…"/>
          <p:cNvSpPr txBox="1">
            <a:spLocks noGrp="1"/>
          </p:cNvSpPr>
          <p:nvPr>
            <p:ph type="body" idx="1" hasCustomPrompt="1"/>
          </p:nvPr>
        </p:nvSpPr>
        <p:spPr>
          <a:xfrm>
            <a:off x="6214640" y="0"/>
            <a:ext cx="5973956" cy="6858000"/>
          </a:xfrm>
          <a:prstGeom prst="rect">
            <a:avLst/>
          </a:prstGeom>
          <a:solidFill>
            <a:schemeClr val="accent4"/>
          </a:solidFill>
          <a:effectLst/>
        </p:spPr>
        <p:txBody>
          <a:bodyPr/>
          <a:lstStyle>
            <a:lvl1pPr marL="0" indent="0">
              <a:defRPr sz="200">
                <a:solidFill>
                  <a:srgbClr val="010000"/>
                </a:solidFill>
              </a:defRPr>
            </a:lvl1pPr>
            <a:lvl2pPr marL="480084" indent="-22861">
              <a:defRPr sz="200">
                <a:solidFill>
                  <a:srgbClr val="010000"/>
                </a:solidFill>
              </a:defRPr>
            </a:lvl2pPr>
            <a:lvl3pPr marL="937307" indent="-22861">
              <a:defRPr sz="200">
                <a:solidFill>
                  <a:srgbClr val="010000"/>
                </a:solidFill>
              </a:defRPr>
            </a:lvl3pPr>
            <a:lvl4pPr marL="1394529" indent="-22861">
              <a:defRPr sz="200">
                <a:solidFill>
                  <a:srgbClr val="010000"/>
                </a:solidFill>
              </a:defRPr>
            </a:lvl4pPr>
            <a:lvl5pPr marL="1851753" indent="-22861">
              <a:defRPr sz="200">
                <a:solidFill>
                  <a:srgbClr val="010000"/>
                </a:solidFill>
              </a:defRPr>
            </a:lvl5pPr>
          </a:lstStyle>
          <a:p>
            <a:r>
              <a:t> </a:t>
            </a:r>
          </a:p>
          <a:p>
            <a:pPr lvl="1"/>
            <a:endParaRPr/>
          </a:p>
          <a:p>
            <a:pPr lvl="2"/>
            <a:endParaRPr/>
          </a:p>
          <a:p>
            <a:pPr lvl="3"/>
            <a:endParaRPr/>
          </a:p>
          <a:p>
            <a:pPr lvl="4"/>
            <a:endParaRPr/>
          </a:p>
        </p:txBody>
      </p:sp>
      <p:sp>
        <p:nvSpPr>
          <p:cNvPr id="160" name="Picture Placeholder 2"/>
          <p:cNvSpPr>
            <a:spLocks noGrp="1"/>
          </p:cNvSpPr>
          <p:nvPr>
            <p:ph type="pic" idx="21"/>
          </p:nvPr>
        </p:nvSpPr>
        <p:spPr>
          <a:xfrm>
            <a:off x="6209879" y="0"/>
            <a:ext cx="5982121" cy="6858000"/>
          </a:xfrm>
          <a:prstGeom prst="rect">
            <a:avLst/>
          </a:prstGeom>
          <a:effectLst/>
        </p:spPr>
        <p:txBody>
          <a:bodyPr lIns="91439" tIns="45719" rIns="91439" bIns="45719">
            <a:noAutofit/>
          </a:bodyPr>
          <a:lstStyle/>
          <a:p>
            <a:endParaRPr/>
          </a:p>
        </p:txBody>
      </p:sp>
      <p:pic>
        <p:nvPicPr>
          <p:cNvPr id="161" name="Graphic 30" descr="Graphic 30"/>
          <p:cNvPicPr>
            <a:picLocks noChangeAspect="1"/>
          </p:cNvPicPr>
          <p:nvPr/>
        </p:nvPicPr>
        <p:blipFill>
          <a:blip r:embed="rId2"/>
          <a:stretch>
            <a:fillRect/>
          </a:stretch>
        </p:blipFill>
        <p:spPr>
          <a:xfrm>
            <a:off x="379038" y="5945261"/>
            <a:ext cx="2078734" cy="538690"/>
          </a:xfrm>
          <a:prstGeom prst="rect">
            <a:avLst/>
          </a:prstGeom>
          <a:ln w="12700">
            <a:miter lim="400000"/>
          </a:ln>
        </p:spPr>
      </p:pic>
      <p:sp>
        <p:nvSpPr>
          <p:cNvPr id="162" name="Text Placeholder 8"/>
          <p:cNvSpPr>
            <a:spLocks noGrp="1"/>
          </p:cNvSpPr>
          <p:nvPr>
            <p:ph type="body" sz="quarter" idx="22" hasCustomPrompt="1"/>
          </p:nvPr>
        </p:nvSpPr>
        <p:spPr>
          <a:xfrm>
            <a:off x="382845" y="341458"/>
            <a:ext cx="5071561" cy="208001"/>
          </a:xfrm>
          <a:prstGeom prst="rect">
            <a:avLst/>
          </a:prstGeom>
          <a:solidFill>
            <a:srgbClr val="0000FE">
              <a:alpha val="0"/>
            </a:srgbClr>
          </a:solidFill>
          <a:effectLst/>
        </p:spPr>
        <p:txBody>
          <a:bodyPr/>
          <a:lstStyle>
            <a:lvl1pPr marL="0" indent="0">
              <a:defRPr sz="1200">
                <a:latin typeface="Arial, sans-serif"/>
                <a:ea typeface="Arial, sans-serif"/>
                <a:cs typeface="Arial, sans-serif"/>
                <a:sym typeface="Arial, sans-serif"/>
              </a:defRPr>
            </a:lvl1pPr>
          </a:lstStyle>
          <a:p>
            <a:r>
              <a:t>Velg fakultet fra nedtrekksmenyen</a:t>
            </a:r>
          </a:p>
        </p:txBody>
      </p:sp>
      <p:sp>
        <p:nvSpPr>
          <p:cNvPr id="163" name="Text Placeholder 4"/>
          <p:cNvSpPr>
            <a:spLocks noGrp="1"/>
          </p:cNvSpPr>
          <p:nvPr>
            <p:ph type="body" sz="quarter" idx="23" hasCustomPrompt="1"/>
          </p:nvPr>
        </p:nvSpPr>
        <p:spPr>
          <a:xfrm>
            <a:off x="379038" y="653142"/>
            <a:ext cx="5075367" cy="1204688"/>
          </a:xfrm>
          <a:prstGeom prst="rect">
            <a:avLst/>
          </a:prstGeom>
          <a:effectLst/>
        </p:spPr>
        <p:txBody>
          <a:bodyPr/>
          <a:lstStyle>
            <a:lvl1pPr marL="0" indent="0">
              <a:defRPr sz="2000"/>
            </a:lvl1pPr>
          </a:lstStyle>
          <a:p>
            <a:r>
              <a:t>Navn på institutt</a:t>
            </a:r>
          </a:p>
        </p:txBody>
      </p:sp>
      <p:sp>
        <p:nvSpPr>
          <p:cNvPr id="164" name="Text Placeholder 6"/>
          <p:cNvSpPr>
            <a:spLocks noGrp="1"/>
          </p:cNvSpPr>
          <p:nvPr>
            <p:ph type="body" sz="quarter" idx="24"/>
          </p:nvPr>
        </p:nvSpPr>
        <p:spPr>
          <a:xfrm>
            <a:off x="379039" y="2302848"/>
            <a:ext cx="5080128" cy="1702413"/>
          </a:xfrm>
          <a:prstGeom prst="rect">
            <a:avLst/>
          </a:prstGeom>
          <a:effectLst/>
        </p:spPr>
        <p:txBody>
          <a:bodyPr/>
          <a:lstStyle/>
          <a:p>
            <a:endParaRPr/>
          </a:p>
        </p:txBody>
      </p:sp>
      <p:sp>
        <p:nvSpPr>
          <p:cNvPr id="165" name="Text Placeholder 8"/>
          <p:cNvSpPr>
            <a:spLocks noGrp="1"/>
          </p:cNvSpPr>
          <p:nvPr>
            <p:ph type="body" sz="quarter" idx="25" hasCustomPrompt="1"/>
          </p:nvPr>
        </p:nvSpPr>
        <p:spPr>
          <a:xfrm>
            <a:off x="379038" y="4112581"/>
            <a:ext cx="5080128" cy="226283"/>
          </a:xfrm>
          <a:prstGeom prst="rect">
            <a:avLst/>
          </a:prstGeom>
          <a:effectLst/>
        </p:spPr>
        <p:txBody>
          <a:bodyPr/>
          <a:lstStyle>
            <a:lvl1pPr marL="0" indent="0" defTabSz="859579">
              <a:spcBef>
                <a:spcPts val="1000"/>
              </a:spcBef>
              <a:defRPr sz="1500"/>
            </a:lvl1pPr>
          </a:lstStyle>
          <a:p>
            <a:r>
              <a:t>Navn Etternavn</a:t>
            </a:r>
          </a:p>
        </p:txBody>
      </p:sp>
      <p:sp>
        <p:nvSpPr>
          <p:cNvPr id="166" name="Text Placeholder 8"/>
          <p:cNvSpPr>
            <a:spLocks noGrp="1"/>
          </p:cNvSpPr>
          <p:nvPr>
            <p:ph type="body" sz="quarter" idx="26" hasCustomPrompt="1"/>
          </p:nvPr>
        </p:nvSpPr>
        <p:spPr>
          <a:xfrm>
            <a:off x="383798" y="4379312"/>
            <a:ext cx="5075370" cy="226283"/>
          </a:xfrm>
          <a:prstGeom prst="rect">
            <a:avLst/>
          </a:prstGeom>
          <a:effectLst/>
        </p:spPr>
        <p:txBody>
          <a:bodyPr/>
          <a:lstStyle>
            <a:lvl1pPr marL="0" indent="0" defTabSz="859579">
              <a:spcBef>
                <a:spcPts val="1000"/>
              </a:spcBef>
              <a:defRPr sz="1500"/>
            </a:lvl1pPr>
          </a:lstStyle>
          <a:p>
            <a:r>
              <a:t>Tittel</a:t>
            </a:r>
          </a:p>
        </p:txBody>
      </p:sp>
      <p:sp>
        <p:nvSpPr>
          <p:cNvPr id="167" name="Text Placeholder 8"/>
          <p:cNvSpPr>
            <a:spLocks noGrp="1"/>
          </p:cNvSpPr>
          <p:nvPr>
            <p:ph type="body" sz="quarter" idx="27" hasCustomPrompt="1"/>
          </p:nvPr>
        </p:nvSpPr>
        <p:spPr>
          <a:xfrm>
            <a:off x="383800" y="4646043"/>
            <a:ext cx="5075367" cy="226283"/>
          </a:xfrm>
          <a:prstGeom prst="rect">
            <a:avLst/>
          </a:prstGeom>
          <a:effectLst/>
        </p:spPr>
        <p:txBody>
          <a:bodyPr/>
          <a:lstStyle>
            <a:lvl1pPr marL="0" indent="0" defTabSz="859579">
              <a:spcBef>
                <a:spcPts val="1000"/>
              </a:spcBef>
              <a:defRPr sz="1500"/>
            </a:lvl1pPr>
          </a:lstStyle>
          <a:p>
            <a:r>
              <a:t>Universitet</a:t>
            </a:r>
          </a:p>
        </p:txBody>
      </p:sp>
      <p:sp>
        <p:nvSpPr>
          <p:cNvPr id="168"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Innholdsfortegnelse 02">
    <p:bg>
      <p:bgPr>
        <a:solidFill>
          <a:schemeClr val="accent4"/>
        </a:solidFill>
        <a:effectLst/>
      </p:bgPr>
    </p:bg>
    <p:spTree>
      <p:nvGrpSpPr>
        <p:cNvPr id="1" name=""/>
        <p:cNvGrpSpPr/>
        <p:nvPr/>
      </p:nvGrpSpPr>
      <p:grpSpPr>
        <a:xfrm>
          <a:off x="0" y="0"/>
          <a:ext cx="0" cy="0"/>
          <a:chOff x="0" y="0"/>
          <a:chExt cx="0" cy="0"/>
        </a:xfrm>
      </p:grpSpPr>
      <p:pic>
        <p:nvPicPr>
          <p:cNvPr id="185"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186" name="Titteltekst"/>
          <p:cNvSpPr txBox="1">
            <a:spLocks noGrp="1"/>
          </p:cNvSpPr>
          <p:nvPr>
            <p:ph type="title"/>
          </p:nvPr>
        </p:nvSpPr>
        <p:spPr>
          <a:xfrm>
            <a:off x="360045" y="2503591"/>
            <a:ext cx="3717653" cy="1325565"/>
          </a:xfrm>
          <a:prstGeom prst="rect">
            <a:avLst/>
          </a:prstGeom>
        </p:spPr>
        <p:txBody>
          <a:bodyPr/>
          <a:lstStyle>
            <a:lvl1pPr>
              <a:defRPr sz="4500"/>
            </a:lvl1pPr>
          </a:lstStyle>
          <a:p>
            <a:r>
              <a:t>Titteltekst</a:t>
            </a:r>
          </a:p>
        </p:txBody>
      </p:sp>
      <p:sp>
        <p:nvSpPr>
          <p:cNvPr id="187" name="Brødtekst nivå én…"/>
          <p:cNvSpPr txBox="1">
            <a:spLocks noGrp="1"/>
          </p:cNvSpPr>
          <p:nvPr>
            <p:ph type="body" sz="quarter" idx="1" hasCustomPrompt="1"/>
          </p:nvPr>
        </p:nvSpPr>
        <p:spPr>
          <a:xfrm>
            <a:off x="4736715" y="881598"/>
            <a:ext cx="2970016" cy="1528508"/>
          </a:xfrm>
          <a:prstGeom prst="rect">
            <a:avLst/>
          </a:prstGeom>
          <a:effectLst/>
        </p:spPr>
        <p:txBody>
          <a:bodyPr/>
          <a:lstStyle>
            <a:lvl1pPr marL="0" indent="0">
              <a:buSzPct val="100000"/>
              <a:buFont typeface="Arial"/>
              <a:buChar char="​"/>
              <a:defRPr sz="3000"/>
            </a:lvl1pPr>
            <a:lvl2pPr marL="578760" indent="-185774">
              <a:buFont typeface="Arial"/>
              <a:defRPr sz="3000"/>
            </a:lvl2pPr>
            <a:lvl3pPr marL="1257362" indent="-342915">
              <a:buFont typeface="Arial"/>
              <a:defRPr sz="3000"/>
            </a:lvl3pPr>
            <a:lvl4pPr marL="1714585" indent="-342915">
              <a:buFont typeface="Arial"/>
              <a:defRPr sz="3000"/>
            </a:lvl4pPr>
            <a:lvl5pPr marL="2171807" indent="-342916">
              <a:buFont typeface="Arial"/>
              <a:defRPr sz="3000"/>
            </a:lvl5pPr>
          </a:lstStyle>
          <a:p>
            <a:r>
              <a:t>Punkt A</a:t>
            </a:r>
          </a:p>
          <a:p>
            <a:pPr lvl="1"/>
            <a:endParaRPr/>
          </a:p>
          <a:p>
            <a:pPr lvl="2"/>
            <a:endParaRPr/>
          </a:p>
          <a:p>
            <a:pPr lvl="3"/>
            <a:endParaRPr/>
          </a:p>
          <a:p>
            <a:pPr lvl="4"/>
            <a:endParaRPr/>
          </a:p>
        </p:txBody>
      </p:sp>
      <p:sp>
        <p:nvSpPr>
          <p:cNvPr id="188" name="Text Placeholder 2"/>
          <p:cNvSpPr>
            <a:spLocks noGrp="1"/>
          </p:cNvSpPr>
          <p:nvPr>
            <p:ph type="body" sz="quarter" idx="21" hasCustomPrompt="1"/>
          </p:nvPr>
        </p:nvSpPr>
        <p:spPr>
          <a:xfrm>
            <a:off x="8413843" y="881598"/>
            <a:ext cx="2970015" cy="1528508"/>
          </a:xfrm>
          <a:prstGeom prst="rect">
            <a:avLst/>
          </a:prstGeom>
          <a:effectLst/>
        </p:spPr>
        <p:txBody>
          <a:bodyPr/>
          <a:lstStyle>
            <a:lvl1pPr marL="0" indent="0" defTabSz="502944">
              <a:spcBef>
                <a:spcPts val="600"/>
              </a:spcBef>
              <a:buSzPct val="100000"/>
              <a:buFont typeface="Arial"/>
              <a:buChar char="​"/>
              <a:defRPr sz="1600"/>
            </a:lvl1pPr>
          </a:lstStyle>
          <a:p>
            <a:r>
              <a:t>Punkt B
Second level
Third level
Fourth level
Fifth level</a:t>
            </a:r>
          </a:p>
        </p:txBody>
      </p:sp>
      <p:sp>
        <p:nvSpPr>
          <p:cNvPr id="189" name="Text Placeholder 2"/>
          <p:cNvSpPr>
            <a:spLocks noGrp="1"/>
          </p:cNvSpPr>
          <p:nvPr>
            <p:ph type="body" sz="quarter" idx="22" hasCustomPrompt="1"/>
          </p:nvPr>
        </p:nvSpPr>
        <p:spPr>
          <a:xfrm>
            <a:off x="4736715" y="2527399"/>
            <a:ext cx="2970015" cy="1528508"/>
          </a:xfrm>
          <a:prstGeom prst="rect">
            <a:avLst/>
          </a:prstGeom>
          <a:effectLst/>
        </p:spPr>
        <p:txBody>
          <a:bodyPr/>
          <a:lstStyle>
            <a:lvl1pPr marL="0" indent="0" defTabSz="502944">
              <a:spcBef>
                <a:spcPts val="600"/>
              </a:spcBef>
              <a:buSzPct val="100000"/>
              <a:buFont typeface="Arial"/>
              <a:buChar char="​"/>
              <a:defRPr sz="1600"/>
            </a:lvl1pPr>
          </a:lstStyle>
          <a:p>
            <a:r>
              <a:t>Punkt C
Second level
Third level
Fourth level
Fifth level</a:t>
            </a:r>
          </a:p>
        </p:txBody>
      </p:sp>
      <p:sp>
        <p:nvSpPr>
          <p:cNvPr id="190" name="Text Placeholder 2"/>
          <p:cNvSpPr>
            <a:spLocks noGrp="1"/>
          </p:cNvSpPr>
          <p:nvPr>
            <p:ph type="body" sz="quarter" idx="23" hasCustomPrompt="1"/>
          </p:nvPr>
        </p:nvSpPr>
        <p:spPr>
          <a:xfrm>
            <a:off x="8413843" y="2527399"/>
            <a:ext cx="2970015" cy="1528508"/>
          </a:xfrm>
          <a:prstGeom prst="rect">
            <a:avLst/>
          </a:prstGeom>
          <a:effectLst/>
        </p:spPr>
        <p:txBody>
          <a:bodyPr/>
          <a:lstStyle>
            <a:lvl1pPr marL="0" indent="0" defTabSz="502944">
              <a:spcBef>
                <a:spcPts val="600"/>
              </a:spcBef>
              <a:buSzPct val="100000"/>
              <a:buFont typeface="Arial"/>
              <a:buChar char="​"/>
              <a:defRPr sz="1600"/>
            </a:lvl1pPr>
          </a:lstStyle>
          <a:p>
            <a:r>
              <a:t>Punkt D
Second level
Third level
Fourth level
Fifth level</a:t>
            </a:r>
          </a:p>
        </p:txBody>
      </p:sp>
      <p:sp>
        <p:nvSpPr>
          <p:cNvPr id="191" name="Text Placeholder 2"/>
          <p:cNvSpPr>
            <a:spLocks noGrp="1"/>
          </p:cNvSpPr>
          <p:nvPr>
            <p:ph type="body" sz="quarter" idx="24" hasCustomPrompt="1"/>
          </p:nvPr>
        </p:nvSpPr>
        <p:spPr>
          <a:xfrm>
            <a:off x="4736712" y="4173201"/>
            <a:ext cx="2970016" cy="1528508"/>
          </a:xfrm>
          <a:prstGeom prst="rect">
            <a:avLst/>
          </a:prstGeom>
          <a:effectLst/>
        </p:spPr>
        <p:txBody>
          <a:bodyPr/>
          <a:lstStyle>
            <a:lvl1pPr marL="0" indent="0" defTabSz="502944">
              <a:spcBef>
                <a:spcPts val="600"/>
              </a:spcBef>
              <a:buSzPct val="100000"/>
              <a:buFont typeface="Arial"/>
              <a:buChar char="​"/>
              <a:defRPr sz="1600"/>
            </a:lvl1pPr>
          </a:lstStyle>
          <a:p>
            <a:r>
              <a:t>Punkt E
Second level
Third level
Fourth level
Fifth level</a:t>
            </a:r>
          </a:p>
        </p:txBody>
      </p:sp>
      <p:sp>
        <p:nvSpPr>
          <p:cNvPr id="192" name="Text Placeholder 2"/>
          <p:cNvSpPr>
            <a:spLocks noGrp="1"/>
          </p:cNvSpPr>
          <p:nvPr>
            <p:ph type="body" sz="quarter" idx="25" hasCustomPrompt="1"/>
          </p:nvPr>
        </p:nvSpPr>
        <p:spPr>
          <a:xfrm>
            <a:off x="8413845" y="4173201"/>
            <a:ext cx="2970015" cy="1528508"/>
          </a:xfrm>
          <a:prstGeom prst="rect">
            <a:avLst/>
          </a:prstGeom>
          <a:effectLst/>
        </p:spPr>
        <p:txBody>
          <a:bodyPr/>
          <a:lstStyle>
            <a:lvl1pPr marL="0" indent="0" defTabSz="502944">
              <a:spcBef>
                <a:spcPts val="600"/>
              </a:spcBef>
              <a:buSzPct val="100000"/>
              <a:buFont typeface="Arial"/>
              <a:buChar char="​"/>
              <a:defRPr sz="1600"/>
            </a:lvl1pPr>
          </a:lstStyle>
          <a:p>
            <a:r>
              <a:t>Punkt F
Second level
Third level
Fourth level
Fifth level</a:t>
            </a:r>
          </a:p>
        </p:txBody>
      </p:sp>
      <p:sp>
        <p:nvSpPr>
          <p:cNvPr id="19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Sitat ">
    <p:bg>
      <p:bgPr>
        <a:solidFill>
          <a:schemeClr val="accent6"/>
        </a:solidFill>
        <a:effectLst/>
      </p:bgPr>
    </p:bg>
    <p:spTree>
      <p:nvGrpSpPr>
        <p:cNvPr id="1" name=""/>
        <p:cNvGrpSpPr/>
        <p:nvPr/>
      </p:nvGrpSpPr>
      <p:grpSpPr>
        <a:xfrm>
          <a:off x="0" y="0"/>
          <a:ext cx="0" cy="0"/>
          <a:chOff x="0" y="0"/>
          <a:chExt cx="0" cy="0"/>
        </a:xfrm>
      </p:grpSpPr>
      <p:sp>
        <p:nvSpPr>
          <p:cNvPr id="210" name="Picture Placeholder 2"/>
          <p:cNvSpPr>
            <a:spLocks noGrp="1"/>
          </p:cNvSpPr>
          <p:nvPr>
            <p:ph type="pic" idx="21"/>
          </p:nvPr>
        </p:nvSpPr>
        <p:spPr>
          <a:xfrm>
            <a:off x="0" y="0"/>
            <a:ext cx="12192000" cy="6858000"/>
          </a:xfrm>
          <a:prstGeom prst="rect">
            <a:avLst/>
          </a:prstGeom>
          <a:effectLst/>
        </p:spPr>
        <p:txBody>
          <a:bodyPr lIns="91439" tIns="45719" rIns="91439" bIns="45719">
            <a:noAutofit/>
          </a:bodyPr>
          <a:lstStyle/>
          <a:p>
            <a:endParaRPr/>
          </a:p>
        </p:txBody>
      </p:sp>
      <p:sp>
        <p:nvSpPr>
          <p:cNvPr id="211" name="Brødtekst nivå én…"/>
          <p:cNvSpPr txBox="1">
            <a:spLocks noGrp="1"/>
          </p:cNvSpPr>
          <p:nvPr>
            <p:ph type="body" sz="quarter" idx="1" hasCustomPrompt="1"/>
          </p:nvPr>
        </p:nvSpPr>
        <p:spPr>
          <a:xfrm>
            <a:off x="381000" y="6280141"/>
            <a:ext cx="1021263" cy="202982"/>
          </a:xfrm>
          <a:prstGeom prst="rect">
            <a:avLst/>
          </a:prstGeom>
          <a:blipFill>
            <a:blip r:embed="rId2"/>
            <a:stretch>
              <a:fillRect/>
            </a:stretch>
          </a:blipFill>
          <a:effectLst/>
        </p:spPr>
        <p:txBody>
          <a:bodyPr/>
          <a:lstStyle>
            <a:lvl1pPr marL="288000" indent="-288000"/>
          </a:lstStyle>
          <a:p>
            <a:r>
              <a:t> </a:t>
            </a:r>
          </a:p>
          <a:p>
            <a:pPr lvl="1"/>
            <a:endParaRPr/>
          </a:p>
          <a:p>
            <a:pPr lvl="2"/>
            <a:endParaRPr/>
          </a:p>
          <a:p>
            <a:pPr lvl="3"/>
            <a:endParaRPr/>
          </a:p>
          <a:p>
            <a:pPr lvl="4"/>
            <a:endParaRPr/>
          </a:p>
        </p:txBody>
      </p:sp>
      <p:sp>
        <p:nvSpPr>
          <p:cNvPr id="212" name="Sitat"/>
          <p:cNvSpPr txBox="1">
            <a:spLocks noGrp="1"/>
          </p:cNvSpPr>
          <p:nvPr>
            <p:ph type="title" hasCustomPrompt="1"/>
          </p:nvPr>
        </p:nvSpPr>
        <p:spPr>
          <a:xfrm>
            <a:off x="1524000" y="2057637"/>
            <a:ext cx="9144000" cy="2733994"/>
          </a:xfrm>
          <a:prstGeom prst="rect">
            <a:avLst/>
          </a:prstGeom>
        </p:spPr>
        <p:txBody>
          <a:bodyPr anchor="ctr"/>
          <a:lstStyle>
            <a:lvl1pPr algn="ctr">
              <a:lnSpc>
                <a:spcPct val="100000"/>
              </a:lnSpc>
              <a:defRPr sz="4500"/>
            </a:lvl1pPr>
          </a:lstStyle>
          <a:p>
            <a:r>
              <a:t>Sitat</a:t>
            </a:r>
          </a:p>
        </p:txBody>
      </p:sp>
      <p:sp>
        <p:nvSpPr>
          <p:cNvPr id="213"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o tekstbokser med underoverskrift">
    <p:spTree>
      <p:nvGrpSpPr>
        <p:cNvPr id="1" name=""/>
        <p:cNvGrpSpPr/>
        <p:nvPr/>
      </p:nvGrpSpPr>
      <p:grpSpPr>
        <a:xfrm>
          <a:off x="0" y="0"/>
          <a:ext cx="0" cy="0"/>
          <a:chOff x="0" y="0"/>
          <a:chExt cx="0" cy="0"/>
        </a:xfrm>
      </p:grpSpPr>
      <p:pic>
        <p:nvPicPr>
          <p:cNvPr id="229"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230" name="Titteltekst"/>
          <p:cNvSpPr txBox="1">
            <a:spLocks noGrp="1"/>
          </p:cNvSpPr>
          <p:nvPr>
            <p:ph type="title"/>
          </p:nvPr>
        </p:nvSpPr>
        <p:spPr>
          <a:prstGeom prst="rect">
            <a:avLst/>
          </a:prstGeom>
        </p:spPr>
        <p:txBody>
          <a:bodyPr/>
          <a:lstStyle/>
          <a:p>
            <a:r>
              <a:t>Titteltekst</a:t>
            </a:r>
          </a:p>
        </p:txBody>
      </p:sp>
      <p:sp>
        <p:nvSpPr>
          <p:cNvPr id="231" name="Brødtekst nivå én…"/>
          <p:cNvSpPr txBox="1">
            <a:spLocks noGrp="1"/>
          </p:cNvSpPr>
          <p:nvPr>
            <p:ph type="body" sz="quarter" idx="1"/>
          </p:nvPr>
        </p:nvSpPr>
        <p:spPr>
          <a:xfrm>
            <a:off x="360045" y="1082724"/>
            <a:ext cx="5489215" cy="494751"/>
          </a:xfrm>
          <a:prstGeom prst="rect">
            <a:avLst/>
          </a:prstGeom>
          <a:effectLst/>
        </p:spPr>
        <p:txBody>
          <a:bodyPr/>
          <a:lstStyle>
            <a:lvl1pPr marL="0" indent="0">
              <a:defRPr sz="1800"/>
            </a:lvl1pPr>
            <a:lvl2pPr marL="0" indent="0">
              <a:buSzTx/>
              <a:buNone/>
              <a:defRPr sz="1800"/>
            </a:lvl2pPr>
            <a:lvl3pPr marL="0" indent="0">
              <a:buSzTx/>
              <a:buNone/>
              <a:defRPr sz="1800"/>
            </a:lvl3pPr>
            <a:lvl4pPr marL="0" indent="0">
              <a:buSzTx/>
              <a:buNone/>
              <a:defRPr sz="1800"/>
            </a:lvl4pPr>
            <a:lvl5pPr marL="0" indent="0">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232" name="Text Placeholder 2"/>
          <p:cNvSpPr>
            <a:spLocks noGrp="1"/>
          </p:cNvSpPr>
          <p:nvPr>
            <p:ph type="body" sz="quarter" idx="21"/>
          </p:nvPr>
        </p:nvSpPr>
        <p:spPr>
          <a:xfrm>
            <a:off x="6342741" y="1076623"/>
            <a:ext cx="5489215" cy="494751"/>
          </a:xfrm>
          <a:prstGeom prst="rect">
            <a:avLst/>
          </a:prstGeom>
          <a:effectLst/>
        </p:spPr>
        <p:txBody>
          <a:bodyPr/>
          <a:lstStyle/>
          <a:p>
            <a:endParaRPr/>
          </a:p>
        </p:txBody>
      </p:sp>
      <p:sp>
        <p:nvSpPr>
          <p:cNvPr id="23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ilde høyre">
    <p:spTree>
      <p:nvGrpSpPr>
        <p:cNvPr id="1" name=""/>
        <p:cNvGrpSpPr/>
        <p:nvPr/>
      </p:nvGrpSpPr>
      <p:grpSpPr>
        <a:xfrm>
          <a:off x="0" y="0"/>
          <a:ext cx="0" cy="0"/>
          <a:chOff x="0" y="0"/>
          <a:chExt cx="0" cy="0"/>
        </a:xfrm>
      </p:grpSpPr>
      <p:pic>
        <p:nvPicPr>
          <p:cNvPr id="240"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241" name="Titteltekst"/>
          <p:cNvSpPr txBox="1">
            <a:spLocks noGrp="1"/>
          </p:cNvSpPr>
          <p:nvPr>
            <p:ph type="title"/>
          </p:nvPr>
        </p:nvSpPr>
        <p:spPr>
          <a:xfrm>
            <a:off x="360044" y="360045"/>
            <a:ext cx="5489215" cy="542659"/>
          </a:xfrm>
          <a:prstGeom prst="rect">
            <a:avLst/>
          </a:prstGeom>
        </p:spPr>
        <p:txBody>
          <a:bodyPr/>
          <a:lstStyle/>
          <a:p>
            <a:r>
              <a:t>Titteltekst</a:t>
            </a:r>
          </a:p>
        </p:txBody>
      </p:sp>
      <p:sp>
        <p:nvSpPr>
          <p:cNvPr id="242" name="Brødtekst nivå én…"/>
          <p:cNvSpPr txBox="1">
            <a:spLocks noGrp="1"/>
          </p:cNvSpPr>
          <p:nvPr>
            <p:ph type="body" sz="quarter" idx="1"/>
          </p:nvPr>
        </p:nvSpPr>
        <p:spPr>
          <a:xfrm>
            <a:off x="360044" y="1082724"/>
            <a:ext cx="5489215" cy="494751"/>
          </a:xfrm>
          <a:prstGeom prst="rect">
            <a:avLst/>
          </a:prstGeom>
          <a:effectLst/>
        </p:spPr>
        <p:txBody>
          <a:bodyPr/>
          <a:lstStyle>
            <a:lvl1pPr marL="0" indent="0">
              <a:defRPr sz="1800"/>
            </a:lvl1pPr>
            <a:lvl2pPr marL="0" indent="0">
              <a:buSzTx/>
              <a:buNone/>
              <a:defRPr sz="1800"/>
            </a:lvl2pPr>
            <a:lvl3pPr marL="0" indent="0">
              <a:buSzTx/>
              <a:buNone/>
              <a:defRPr sz="1800"/>
            </a:lvl3pPr>
            <a:lvl4pPr marL="0" indent="0">
              <a:buSzTx/>
              <a:buNone/>
              <a:defRPr sz="1800"/>
            </a:lvl4pPr>
            <a:lvl5pPr marL="0" indent="0">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243" name="Picture Placeholder 4"/>
          <p:cNvSpPr>
            <a:spLocks noGrp="1"/>
          </p:cNvSpPr>
          <p:nvPr>
            <p:ph type="pic" sz="half" idx="21"/>
          </p:nvPr>
        </p:nvSpPr>
        <p:spPr>
          <a:xfrm>
            <a:off x="7679218" y="360045"/>
            <a:ext cx="4152737" cy="5325999"/>
          </a:xfrm>
          <a:prstGeom prst="rect">
            <a:avLst/>
          </a:prstGeom>
          <a:effectLst/>
        </p:spPr>
        <p:txBody>
          <a:bodyPr lIns="91439" tIns="45719" rIns="91439" bIns="45719">
            <a:noAutofit/>
          </a:bodyPr>
          <a:lstStyle/>
          <a:p>
            <a:endParaRPr/>
          </a:p>
        </p:txBody>
      </p:sp>
      <p:sp>
        <p:nvSpPr>
          <p:cNvPr id="244" name="Text Placeholder 12"/>
          <p:cNvSpPr>
            <a:spLocks noGrp="1"/>
          </p:cNvSpPr>
          <p:nvPr>
            <p:ph type="body" sz="quarter" idx="22" hasCustomPrompt="1"/>
          </p:nvPr>
        </p:nvSpPr>
        <p:spPr>
          <a:xfrm>
            <a:off x="7679218" y="5870278"/>
            <a:ext cx="4152735" cy="182610"/>
          </a:xfrm>
          <a:prstGeom prst="rect">
            <a:avLst/>
          </a:prstGeom>
          <a:effectLst/>
        </p:spPr>
        <p:txBody>
          <a:bodyPr/>
          <a:lstStyle>
            <a:lvl1pPr marL="0" indent="0" algn="r">
              <a:defRPr sz="700">
                <a:solidFill>
                  <a:srgbClr val="524B48"/>
                </a:solidFill>
              </a:defRPr>
            </a:lvl1pPr>
          </a:lstStyle>
          <a:p>
            <a:r>
              <a:t>Fotokreditt / Bildetekst</a:t>
            </a:r>
          </a:p>
        </p:txBody>
      </p:sp>
      <p:sp>
        <p:nvSpPr>
          <p:cNvPr id="24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re tekstbokser med ingress">
    <p:spTree>
      <p:nvGrpSpPr>
        <p:cNvPr id="1" name=""/>
        <p:cNvGrpSpPr/>
        <p:nvPr/>
      </p:nvGrpSpPr>
      <p:grpSpPr>
        <a:xfrm>
          <a:off x="0" y="0"/>
          <a:ext cx="0" cy="0"/>
          <a:chOff x="0" y="0"/>
          <a:chExt cx="0" cy="0"/>
        </a:xfrm>
      </p:grpSpPr>
      <p:pic>
        <p:nvPicPr>
          <p:cNvPr id="261"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262" name="Titteltekst"/>
          <p:cNvSpPr txBox="1">
            <a:spLocks noGrp="1"/>
          </p:cNvSpPr>
          <p:nvPr>
            <p:ph type="title"/>
          </p:nvPr>
        </p:nvSpPr>
        <p:spPr>
          <a:prstGeom prst="rect">
            <a:avLst/>
          </a:prstGeom>
        </p:spPr>
        <p:txBody>
          <a:bodyPr/>
          <a:lstStyle/>
          <a:p>
            <a:r>
              <a:t>Titteltekst</a:t>
            </a:r>
          </a:p>
        </p:txBody>
      </p:sp>
      <p:sp>
        <p:nvSpPr>
          <p:cNvPr id="263" name="Brødtekst nivå én…"/>
          <p:cNvSpPr txBox="1">
            <a:spLocks noGrp="1"/>
          </p:cNvSpPr>
          <p:nvPr>
            <p:ph type="body" sz="quarter" idx="1"/>
          </p:nvPr>
        </p:nvSpPr>
        <p:spPr>
          <a:xfrm>
            <a:off x="360042" y="1081461"/>
            <a:ext cx="3541317" cy="494752"/>
          </a:xfrm>
          <a:prstGeom prst="rect">
            <a:avLst/>
          </a:prstGeom>
          <a:effectLst/>
        </p:spPr>
        <p:txBody>
          <a:bodyPr/>
          <a:lstStyle>
            <a:lvl1pPr marL="288000" indent="-288000">
              <a:defRPr sz="1800"/>
            </a:lvl1pPr>
            <a:lvl2pPr marL="662971" indent="-205749">
              <a:defRPr sz="1800"/>
            </a:lvl2pPr>
            <a:lvl3pPr marL="1120194" indent="-205748">
              <a:defRPr sz="1800"/>
            </a:lvl3pPr>
            <a:lvl4pPr marL="1577417" indent="-205748">
              <a:defRPr sz="1800"/>
            </a:lvl4pPr>
            <a:lvl5pPr marL="2034642" indent="-205750">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264" name="Text Placeholder 7"/>
          <p:cNvSpPr>
            <a:spLocks noGrp="1"/>
          </p:cNvSpPr>
          <p:nvPr>
            <p:ph type="body" sz="quarter" idx="21"/>
          </p:nvPr>
        </p:nvSpPr>
        <p:spPr>
          <a:xfrm>
            <a:off x="360042" y="1754970"/>
            <a:ext cx="3541317" cy="815355"/>
          </a:xfrm>
          <a:prstGeom prst="rect">
            <a:avLst/>
          </a:prstGeom>
          <a:effectLst/>
        </p:spPr>
        <p:txBody>
          <a:bodyPr/>
          <a:lstStyle/>
          <a:p>
            <a:endParaRPr/>
          </a:p>
        </p:txBody>
      </p:sp>
      <p:sp>
        <p:nvSpPr>
          <p:cNvPr id="265" name="Text Placeholder 21"/>
          <p:cNvSpPr>
            <a:spLocks noGrp="1"/>
          </p:cNvSpPr>
          <p:nvPr>
            <p:ph type="body" sz="quarter" idx="22"/>
          </p:nvPr>
        </p:nvSpPr>
        <p:spPr>
          <a:xfrm>
            <a:off x="4333838" y="1081461"/>
            <a:ext cx="3541317" cy="494752"/>
          </a:xfrm>
          <a:prstGeom prst="rect">
            <a:avLst/>
          </a:prstGeom>
          <a:effectLst/>
        </p:spPr>
        <p:txBody>
          <a:bodyPr/>
          <a:lstStyle/>
          <a:p>
            <a:endParaRPr/>
          </a:p>
        </p:txBody>
      </p:sp>
      <p:sp>
        <p:nvSpPr>
          <p:cNvPr id="266" name="Text Placeholder 10"/>
          <p:cNvSpPr>
            <a:spLocks noGrp="1"/>
          </p:cNvSpPr>
          <p:nvPr>
            <p:ph type="body" sz="quarter" idx="23"/>
          </p:nvPr>
        </p:nvSpPr>
        <p:spPr>
          <a:xfrm>
            <a:off x="4333840" y="1754970"/>
            <a:ext cx="3541315" cy="815355"/>
          </a:xfrm>
          <a:prstGeom prst="rect">
            <a:avLst/>
          </a:prstGeom>
          <a:effectLst/>
        </p:spPr>
        <p:txBody>
          <a:bodyPr/>
          <a:lstStyle/>
          <a:p>
            <a:endParaRPr/>
          </a:p>
        </p:txBody>
      </p:sp>
      <p:sp>
        <p:nvSpPr>
          <p:cNvPr id="267" name="Text Placeholder 21"/>
          <p:cNvSpPr>
            <a:spLocks noGrp="1"/>
          </p:cNvSpPr>
          <p:nvPr>
            <p:ph type="body" sz="quarter" idx="24"/>
          </p:nvPr>
        </p:nvSpPr>
        <p:spPr>
          <a:xfrm>
            <a:off x="8287511" y="1081461"/>
            <a:ext cx="3541317" cy="494752"/>
          </a:xfrm>
          <a:prstGeom prst="rect">
            <a:avLst/>
          </a:prstGeom>
          <a:effectLst/>
        </p:spPr>
        <p:txBody>
          <a:bodyPr/>
          <a:lstStyle/>
          <a:p>
            <a:endParaRPr/>
          </a:p>
        </p:txBody>
      </p:sp>
      <p:sp>
        <p:nvSpPr>
          <p:cNvPr id="268" name="Text Placeholder 11"/>
          <p:cNvSpPr>
            <a:spLocks noGrp="1"/>
          </p:cNvSpPr>
          <p:nvPr>
            <p:ph type="body" sz="quarter" idx="25"/>
          </p:nvPr>
        </p:nvSpPr>
        <p:spPr>
          <a:xfrm>
            <a:off x="8287511" y="1754970"/>
            <a:ext cx="3541317" cy="815355"/>
          </a:xfrm>
          <a:prstGeom prst="rect">
            <a:avLst/>
          </a:prstGeom>
          <a:effectLst/>
        </p:spPr>
        <p:txBody>
          <a:bodyPr/>
          <a:lstStyle/>
          <a:p>
            <a:endParaRPr/>
          </a:p>
        </p:txBody>
      </p:sp>
      <p:sp>
        <p:nvSpPr>
          <p:cNvPr id="269"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re bilder topp">
    <p:spTree>
      <p:nvGrpSpPr>
        <p:cNvPr id="1" name=""/>
        <p:cNvGrpSpPr/>
        <p:nvPr/>
      </p:nvGrpSpPr>
      <p:grpSpPr>
        <a:xfrm>
          <a:off x="0" y="0"/>
          <a:ext cx="0" cy="0"/>
          <a:chOff x="0" y="0"/>
          <a:chExt cx="0" cy="0"/>
        </a:xfrm>
      </p:grpSpPr>
      <p:pic>
        <p:nvPicPr>
          <p:cNvPr id="276"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277" name="Titteltekst"/>
          <p:cNvSpPr txBox="1">
            <a:spLocks noGrp="1"/>
          </p:cNvSpPr>
          <p:nvPr>
            <p:ph type="title"/>
          </p:nvPr>
        </p:nvSpPr>
        <p:spPr>
          <a:prstGeom prst="rect">
            <a:avLst/>
          </a:prstGeom>
        </p:spPr>
        <p:txBody>
          <a:bodyPr/>
          <a:lstStyle/>
          <a:p>
            <a:r>
              <a:t>Titteltekst</a:t>
            </a:r>
          </a:p>
        </p:txBody>
      </p:sp>
      <p:sp>
        <p:nvSpPr>
          <p:cNvPr id="278" name="Picture Placeholder 4"/>
          <p:cNvSpPr>
            <a:spLocks noGrp="1"/>
          </p:cNvSpPr>
          <p:nvPr>
            <p:ph type="pic" sz="quarter" idx="21"/>
          </p:nvPr>
        </p:nvSpPr>
        <p:spPr>
          <a:xfrm>
            <a:off x="360044" y="1085197"/>
            <a:ext cx="3576295" cy="1523585"/>
          </a:xfrm>
          <a:prstGeom prst="rect">
            <a:avLst/>
          </a:prstGeom>
          <a:effectLst/>
        </p:spPr>
        <p:txBody>
          <a:bodyPr lIns="91439" tIns="45719" rIns="91439" bIns="45719">
            <a:noAutofit/>
          </a:bodyPr>
          <a:lstStyle/>
          <a:p>
            <a:endParaRPr/>
          </a:p>
        </p:txBody>
      </p:sp>
      <p:sp>
        <p:nvSpPr>
          <p:cNvPr id="279" name="Brødtekst nivå én…"/>
          <p:cNvSpPr txBox="1">
            <a:spLocks noGrp="1"/>
          </p:cNvSpPr>
          <p:nvPr>
            <p:ph type="body" sz="quarter" idx="1"/>
          </p:nvPr>
        </p:nvSpPr>
        <p:spPr>
          <a:xfrm>
            <a:off x="360044" y="2791274"/>
            <a:ext cx="3576295" cy="494750"/>
          </a:xfrm>
          <a:prstGeom prst="rect">
            <a:avLst/>
          </a:prstGeom>
          <a:effectLst/>
        </p:spPr>
        <p:txBody>
          <a:bodyPr/>
          <a:lstStyle>
            <a:lvl1pPr marL="288000" indent="-288000">
              <a:defRPr sz="1800"/>
            </a:lvl1pPr>
            <a:lvl2pPr marL="662971" indent="-205749">
              <a:defRPr sz="1800"/>
            </a:lvl2pPr>
            <a:lvl3pPr marL="1120194" indent="-205748">
              <a:defRPr sz="1800"/>
            </a:lvl3pPr>
            <a:lvl4pPr marL="1577417" indent="-205748">
              <a:defRPr sz="1800"/>
            </a:lvl4pPr>
            <a:lvl5pPr marL="2034642" indent="-205750">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280" name="Picture Placeholder 4"/>
          <p:cNvSpPr>
            <a:spLocks noGrp="1"/>
          </p:cNvSpPr>
          <p:nvPr>
            <p:ph type="pic" sz="quarter" idx="22"/>
          </p:nvPr>
        </p:nvSpPr>
        <p:spPr>
          <a:xfrm>
            <a:off x="4319315" y="1085197"/>
            <a:ext cx="3576297" cy="1523585"/>
          </a:xfrm>
          <a:prstGeom prst="rect">
            <a:avLst/>
          </a:prstGeom>
          <a:effectLst/>
        </p:spPr>
        <p:txBody>
          <a:bodyPr lIns="91439" tIns="45719" rIns="91439" bIns="45719">
            <a:noAutofit/>
          </a:bodyPr>
          <a:lstStyle/>
          <a:p>
            <a:endParaRPr/>
          </a:p>
        </p:txBody>
      </p:sp>
      <p:sp>
        <p:nvSpPr>
          <p:cNvPr id="281" name="Text Placeholder 21"/>
          <p:cNvSpPr>
            <a:spLocks noGrp="1"/>
          </p:cNvSpPr>
          <p:nvPr>
            <p:ph type="body" sz="quarter" idx="23"/>
          </p:nvPr>
        </p:nvSpPr>
        <p:spPr>
          <a:xfrm>
            <a:off x="4319315" y="2791274"/>
            <a:ext cx="3576297" cy="494750"/>
          </a:xfrm>
          <a:prstGeom prst="rect">
            <a:avLst/>
          </a:prstGeom>
          <a:effectLst/>
        </p:spPr>
        <p:txBody>
          <a:bodyPr/>
          <a:lstStyle/>
          <a:p>
            <a:endParaRPr/>
          </a:p>
        </p:txBody>
      </p:sp>
      <p:sp>
        <p:nvSpPr>
          <p:cNvPr id="282" name="Picture Placeholder 4"/>
          <p:cNvSpPr>
            <a:spLocks noGrp="1"/>
          </p:cNvSpPr>
          <p:nvPr>
            <p:ph type="pic" sz="quarter" idx="24"/>
          </p:nvPr>
        </p:nvSpPr>
        <p:spPr>
          <a:xfrm>
            <a:off x="8255658" y="1085197"/>
            <a:ext cx="3576295" cy="1523585"/>
          </a:xfrm>
          <a:prstGeom prst="rect">
            <a:avLst/>
          </a:prstGeom>
          <a:effectLst/>
        </p:spPr>
        <p:txBody>
          <a:bodyPr lIns="91439" tIns="45719" rIns="91439" bIns="45719">
            <a:noAutofit/>
          </a:bodyPr>
          <a:lstStyle/>
          <a:p>
            <a:endParaRPr/>
          </a:p>
        </p:txBody>
      </p:sp>
      <p:sp>
        <p:nvSpPr>
          <p:cNvPr id="283" name="Text Placeholder 21"/>
          <p:cNvSpPr>
            <a:spLocks noGrp="1"/>
          </p:cNvSpPr>
          <p:nvPr>
            <p:ph type="body" sz="quarter" idx="25"/>
          </p:nvPr>
        </p:nvSpPr>
        <p:spPr>
          <a:xfrm>
            <a:off x="8255658" y="2791274"/>
            <a:ext cx="3576295" cy="494750"/>
          </a:xfrm>
          <a:prstGeom prst="rect">
            <a:avLst/>
          </a:prstGeom>
          <a:effectLst/>
        </p:spPr>
        <p:txBody>
          <a:bodyPr/>
          <a:lstStyle/>
          <a:p>
            <a:endParaRPr/>
          </a:p>
        </p:txBody>
      </p:sp>
      <p:sp>
        <p:nvSpPr>
          <p:cNvPr id="28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Fire tekstbokser">
    <p:spTree>
      <p:nvGrpSpPr>
        <p:cNvPr id="1" name=""/>
        <p:cNvGrpSpPr/>
        <p:nvPr/>
      </p:nvGrpSpPr>
      <p:grpSpPr>
        <a:xfrm>
          <a:off x="0" y="0"/>
          <a:ext cx="0" cy="0"/>
          <a:chOff x="0" y="0"/>
          <a:chExt cx="0" cy="0"/>
        </a:xfrm>
      </p:grpSpPr>
      <p:pic>
        <p:nvPicPr>
          <p:cNvPr id="291"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292" name="Titteltekst"/>
          <p:cNvSpPr txBox="1">
            <a:spLocks noGrp="1"/>
          </p:cNvSpPr>
          <p:nvPr>
            <p:ph type="title"/>
          </p:nvPr>
        </p:nvSpPr>
        <p:spPr>
          <a:prstGeom prst="rect">
            <a:avLst/>
          </a:prstGeom>
        </p:spPr>
        <p:txBody>
          <a:bodyPr/>
          <a:lstStyle/>
          <a:p>
            <a:r>
              <a:t>Titteltekst</a:t>
            </a:r>
          </a:p>
        </p:txBody>
      </p:sp>
      <p:sp>
        <p:nvSpPr>
          <p:cNvPr id="293" name="Brødtekst nivå én…"/>
          <p:cNvSpPr txBox="1">
            <a:spLocks noGrp="1"/>
          </p:cNvSpPr>
          <p:nvPr>
            <p:ph type="body" sz="quarter" idx="1"/>
          </p:nvPr>
        </p:nvSpPr>
        <p:spPr>
          <a:xfrm>
            <a:off x="360044" y="1082724"/>
            <a:ext cx="11471910" cy="494751"/>
          </a:xfrm>
          <a:prstGeom prst="rect">
            <a:avLst/>
          </a:prstGeom>
          <a:effectLst/>
        </p:spPr>
        <p:txBody>
          <a:bodyPr/>
          <a:lstStyle>
            <a:lvl1pPr marL="0" indent="0">
              <a:defRPr sz="1800"/>
            </a:lvl1pPr>
            <a:lvl2pPr marL="0" indent="0">
              <a:buSzTx/>
              <a:buNone/>
              <a:defRPr sz="1800"/>
            </a:lvl2pPr>
            <a:lvl3pPr marL="0" indent="0">
              <a:buSzTx/>
              <a:buNone/>
              <a:defRPr sz="1800"/>
            </a:lvl3pPr>
            <a:lvl4pPr marL="0" indent="0">
              <a:buSzTx/>
              <a:buNone/>
              <a:defRPr sz="1800"/>
            </a:lvl4pPr>
            <a:lvl5pPr marL="0" indent="0">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294" name="Text Placeholder 21"/>
          <p:cNvSpPr>
            <a:spLocks noGrp="1"/>
          </p:cNvSpPr>
          <p:nvPr>
            <p:ph type="body" sz="quarter" idx="21"/>
          </p:nvPr>
        </p:nvSpPr>
        <p:spPr>
          <a:xfrm>
            <a:off x="360042" y="1757496"/>
            <a:ext cx="2723839" cy="494751"/>
          </a:xfrm>
          <a:prstGeom prst="rect">
            <a:avLst/>
          </a:prstGeom>
          <a:effectLst/>
        </p:spPr>
        <p:txBody>
          <a:bodyPr anchor="ctr"/>
          <a:lstStyle/>
          <a:p>
            <a:endParaRPr/>
          </a:p>
        </p:txBody>
      </p:sp>
      <p:sp>
        <p:nvSpPr>
          <p:cNvPr id="295" name="Text Placeholder 21"/>
          <p:cNvSpPr>
            <a:spLocks noGrp="1"/>
          </p:cNvSpPr>
          <p:nvPr>
            <p:ph type="body" sz="quarter" idx="22"/>
          </p:nvPr>
        </p:nvSpPr>
        <p:spPr>
          <a:xfrm>
            <a:off x="3303804" y="1757496"/>
            <a:ext cx="2723838" cy="494751"/>
          </a:xfrm>
          <a:prstGeom prst="rect">
            <a:avLst/>
          </a:prstGeom>
          <a:effectLst/>
        </p:spPr>
        <p:txBody>
          <a:bodyPr anchor="ctr"/>
          <a:lstStyle/>
          <a:p>
            <a:endParaRPr/>
          </a:p>
        </p:txBody>
      </p:sp>
      <p:sp>
        <p:nvSpPr>
          <p:cNvPr id="296" name="Text Placeholder 21"/>
          <p:cNvSpPr>
            <a:spLocks noGrp="1"/>
          </p:cNvSpPr>
          <p:nvPr>
            <p:ph type="body" sz="quarter" idx="23"/>
          </p:nvPr>
        </p:nvSpPr>
        <p:spPr>
          <a:xfrm>
            <a:off x="6205961" y="1757496"/>
            <a:ext cx="2723838" cy="494751"/>
          </a:xfrm>
          <a:prstGeom prst="rect">
            <a:avLst/>
          </a:prstGeom>
          <a:effectLst/>
        </p:spPr>
        <p:txBody>
          <a:bodyPr anchor="ctr"/>
          <a:lstStyle/>
          <a:p>
            <a:endParaRPr/>
          </a:p>
        </p:txBody>
      </p:sp>
      <p:sp>
        <p:nvSpPr>
          <p:cNvPr id="297" name="Text Placeholder 21"/>
          <p:cNvSpPr>
            <a:spLocks noGrp="1"/>
          </p:cNvSpPr>
          <p:nvPr>
            <p:ph type="body" sz="quarter" idx="24"/>
          </p:nvPr>
        </p:nvSpPr>
        <p:spPr>
          <a:xfrm>
            <a:off x="9108116" y="1757496"/>
            <a:ext cx="2723838" cy="494751"/>
          </a:xfrm>
          <a:prstGeom prst="rect">
            <a:avLst/>
          </a:prstGeom>
          <a:effectLst/>
        </p:spPr>
        <p:txBody>
          <a:bodyPr anchor="ctr"/>
          <a:lstStyle/>
          <a:p>
            <a:endParaRPr/>
          </a:p>
        </p:txBody>
      </p:sp>
      <p:sp>
        <p:nvSpPr>
          <p:cNvPr id="298"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Fire bilder topp">
    <p:spTree>
      <p:nvGrpSpPr>
        <p:cNvPr id="1" name=""/>
        <p:cNvGrpSpPr/>
        <p:nvPr/>
      </p:nvGrpSpPr>
      <p:grpSpPr>
        <a:xfrm>
          <a:off x="0" y="0"/>
          <a:ext cx="0" cy="0"/>
          <a:chOff x="0" y="0"/>
          <a:chExt cx="0" cy="0"/>
        </a:xfrm>
      </p:grpSpPr>
      <p:pic>
        <p:nvPicPr>
          <p:cNvPr id="305"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306" name="Titteltekst"/>
          <p:cNvSpPr txBox="1">
            <a:spLocks noGrp="1"/>
          </p:cNvSpPr>
          <p:nvPr>
            <p:ph type="title"/>
          </p:nvPr>
        </p:nvSpPr>
        <p:spPr>
          <a:prstGeom prst="rect">
            <a:avLst/>
          </a:prstGeom>
        </p:spPr>
        <p:txBody>
          <a:bodyPr/>
          <a:lstStyle/>
          <a:p>
            <a:r>
              <a:t>Titteltekst</a:t>
            </a:r>
          </a:p>
        </p:txBody>
      </p:sp>
      <p:sp>
        <p:nvSpPr>
          <p:cNvPr id="307" name="Picture Placeholder 4"/>
          <p:cNvSpPr>
            <a:spLocks noGrp="1"/>
          </p:cNvSpPr>
          <p:nvPr>
            <p:ph type="pic" sz="quarter" idx="21"/>
          </p:nvPr>
        </p:nvSpPr>
        <p:spPr>
          <a:xfrm>
            <a:off x="360042" y="1081365"/>
            <a:ext cx="2736982" cy="1523585"/>
          </a:xfrm>
          <a:prstGeom prst="rect">
            <a:avLst/>
          </a:prstGeom>
          <a:effectLst/>
        </p:spPr>
        <p:txBody>
          <a:bodyPr lIns="91439" tIns="45719" rIns="91439" bIns="45719">
            <a:noAutofit/>
          </a:bodyPr>
          <a:lstStyle/>
          <a:p>
            <a:endParaRPr/>
          </a:p>
        </p:txBody>
      </p:sp>
      <p:sp>
        <p:nvSpPr>
          <p:cNvPr id="308" name="Brødtekst nivå én…"/>
          <p:cNvSpPr txBox="1">
            <a:spLocks noGrp="1"/>
          </p:cNvSpPr>
          <p:nvPr>
            <p:ph type="body" sz="quarter" idx="1"/>
          </p:nvPr>
        </p:nvSpPr>
        <p:spPr>
          <a:xfrm>
            <a:off x="360042" y="2790811"/>
            <a:ext cx="2736982" cy="318646"/>
          </a:xfrm>
          <a:prstGeom prst="rect">
            <a:avLst/>
          </a:prstGeom>
          <a:effectLst/>
        </p:spPr>
        <p:txBody>
          <a:bodyPr/>
          <a:lstStyle>
            <a:lvl1pPr marL="0" indent="0">
              <a:defRPr sz="1500"/>
            </a:lvl1pPr>
            <a:lvl2pPr marL="0" indent="0">
              <a:buSzTx/>
              <a:buNone/>
              <a:defRPr sz="1500"/>
            </a:lvl2pPr>
            <a:lvl3pPr marL="0" indent="0">
              <a:buSzTx/>
              <a:buNone/>
              <a:defRPr sz="1500"/>
            </a:lvl3pPr>
            <a:lvl4pPr marL="0" indent="0">
              <a:buSzTx/>
              <a:buNone/>
              <a:defRPr sz="1500"/>
            </a:lvl4pPr>
            <a:lvl5pPr marL="0" indent="0">
              <a:buSzTx/>
              <a:buNone/>
              <a:defRPr sz="15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309" name="Picture Placeholder 4"/>
          <p:cNvSpPr>
            <a:spLocks noGrp="1"/>
          </p:cNvSpPr>
          <p:nvPr>
            <p:ph type="pic" sz="quarter" idx="22"/>
          </p:nvPr>
        </p:nvSpPr>
        <p:spPr>
          <a:xfrm>
            <a:off x="3286576" y="1081365"/>
            <a:ext cx="2736982" cy="1523585"/>
          </a:xfrm>
          <a:prstGeom prst="rect">
            <a:avLst/>
          </a:prstGeom>
          <a:effectLst/>
        </p:spPr>
        <p:txBody>
          <a:bodyPr lIns="91439" tIns="45719" rIns="91439" bIns="45719">
            <a:noAutofit/>
          </a:bodyPr>
          <a:lstStyle/>
          <a:p>
            <a:endParaRPr/>
          </a:p>
        </p:txBody>
      </p:sp>
      <p:sp>
        <p:nvSpPr>
          <p:cNvPr id="310" name="Text Placeholder 21"/>
          <p:cNvSpPr>
            <a:spLocks noGrp="1"/>
          </p:cNvSpPr>
          <p:nvPr>
            <p:ph type="body" sz="quarter" idx="23"/>
          </p:nvPr>
        </p:nvSpPr>
        <p:spPr>
          <a:xfrm>
            <a:off x="3286576" y="2790811"/>
            <a:ext cx="2736982" cy="318646"/>
          </a:xfrm>
          <a:prstGeom prst="rect">
            <a:avLst/>
          </a:prstGeom>
          <a:effectLst/>
        </p:spPr>
        <p:txBody>
          <a:bodyPr/>
          <a:lstStyle/>
          <a:p>
            <a:endParaRPr/>
          </a:p>
        </p:txBody>
      </p:sp>
      <p:sp>
        <p:nvSpPr>
          <p:cNvPr id="311" name="Picture Placeholder 4"/>
          <p:cNvSpPr>
            <a:spLocks noGrp="1"/>
          </p:cNvSpPr>
          <p:nvPr>
            <p:ph type="pic" sz="quarter" idx="24"/>
          </p:nvPr>
        </p:nvSpPr>
        <p:spPr>
          <a:xfrm>
            <a:off x="6192987" y="1081365"/>
            <a:ext cx="2736982" cy="1523585"/>
          </a:xfrm>
          <a:prstGeom prst="rect">
            <a:avLst/>
          </a:prstGeom>
          <a:effectLst/>
        </p:spPr>
        <p:txBody>
          <a:bodyPr lIns="91439" tIns="45719" rIns="91439" bIns="45719">
            <a:noAutofit/>
          </a:bodyPr>
          <a:lstStyle/>
          <a:p>
            <a:endParaRPr/>
          </a:p>
        </p:txBody>
      </p:sp>
      <p:sp>
        <p:nvSpPr>
          <p:cNvPr id="312" name="Text Placeholder 21"/>
          <p:cNvSpPr>
            <a:spLocks noGrp="1"/>
          </p:cNvSpPr>
          <p:nvPr>
            <p:ph type="body" sz="quarter" idx="25"/>
          </p:nvPr>
        </p:nvSpPr>
        <p:spPr>
          <a:xfrm>
            <a:off x="6192987" y="2790811"/>
            <a:ext cx="2736982" cy="318646"/>
          </a:xfrm>
          <a:prstGeom prst="rect">
            <a:avLst/>
          </a:prstGeom>
          <a:effectLst/>
        </p:spPr>
        <p:txBody>
          <a:bodyPr/>
          <a:lstStyle/>
          <a:p>
            <a:endParaRPr/>
          </a:p>
        </p:txBody>
      </p:sp>
      <p:sp>
        <p:nvSpPr>
          <p:cNvPr id="313" name="Picture Placeholder 4"/>
          <p:cNvSpPr>
            <a:spLocks noGrp="1"/>
          </p:cNvSpPr>
          <p:nvPr>
            <p:ph type="pic" sz="quarter" idx="26"/>
          </p:nvPr>
        </p:nvSpPr>
        <p:spPr>
          <a:xfrm>
            <a:off x="9094974" y="1081365"/>
            <a:ext cx="2736982" cy="1523585"/>
          </a:xfrm>
          <a:prstGeom prst="rect">
            <a:avLst/>
          </a:prstGeom>
          <a:effectLst/>
        </p:spPr>
        <p:txBody>
          <a:bodyPr lIns="91439" tIns="45719" rIns="91439" bIns="45719">
            <a:noAutofit/>
          </a:bodyPr>
          <a:lstStyle/>
          <a:p>
            <a:endParaRPr/>
          </a:p>
        </p:txBody>
      </p:sp>
      <p:sp>
        <p:nvSpPr>
          <p:cNvPr id="314" name="Text Placeholder 21"/>
          <p:cNvSpPr>
            <a:spLocks noGrp="1"/>
          </p:cNvSpPr>
          <p:nvPr>
            <p:ph type="body" sz="quarter" idx="27"/>
          </p:nvPr>
        </p:nvSpPr>
        <p:spPr>
          <a:xfrm>
            <a:off x="9094974" y="2790811"/>
            <a:ext cx="2716860" cy="318646"/>
          </a:xfrm>
          <a:prstGeom prst="rect">
            <a:avLst/>
          </a:prstGeom>
          <a:effectLst/>
        </p:spPr>
        <p:txBody>
          <a:bodyPr/>
          <a:lstStyle/>
          <a:p>
            <a:endParaRPr/>
          </a:p>
        </p:txBody>
      </p:sp>
      <p:sp>
        <p:nvSpPr>
          <p:cNvPr id="315"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o bilder ">
    <p:spTree>
      <p:nvGrpSpPr>
        <p:cNvPr id="1" name=""/>
        <p:cNvGrpSpPr/>
        <p:nvPr/>
      </p:nvGrpSpPr>
      <p:grpSpPr>
        <a:xfrm>
          <a:off x="0" y="0"/>
          <a:ext cx="0" cy="0"/>
          <a:chOff x="0" y="0"/>
          <a:chExt cx="0" cy="0"/>
        </a:xfrm>
      </p:grpSpPr>
      <p:pic>
        <p:nvPicPr>
          <p:cNvPr id="322"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323" name="Titteltekst"/>
          <p:cNvSpPr txBox="1">
            <a:spLocks noGrp="1"/>
          </p:cNvSpPr>
          <p:nvPr>
            <p:ph type="title"/>
          </p:nvPr>
        </p:nvSpPr>
        <p:spPr>
          <a:prstGeom prst="rect">
            <a:avLst/>
          </a:prstGeom>
        </p:spPr>
        <p:txBody>
          <a:bodyPr/>
          <a:lstStyle/>
          <a:p>
            <a:r>
              <a:t>Titteltekst</a:t>
            </a:r>
          </a:p>
        </p:txBody>
      </p:sp>
      <p:sp>
        <p:nvSpPr>
          <p:cNvPr id="324" name="Brødtekst nivå én…"/>
          <p:cNvSpPr txBox="1">
            <a:spLocks noGrp="1"/>
          </p:cNvSpPr>
          <p:nvPr>
            <p:ph type="body" sz="quarter" idx="1"/>
          </p:nvPr>
        </p:nvSpPr>
        <p:spPr>
          <a:xfrm>
            <a:off x="360044" y="1082724"/>
            <a:ext cx="11471910" cy="494751"/>
          </a:xfrm>
          <a:prstGeom prst="rect">
            <a:avLst/>
          </a:prstGeom>
          <a:effectLst/>
        </p:spPr>
        <p:txBody>
          <a:bodyPr/>
          <a:lstStyle>
            <a:lvl1pPr marL="0" indent="0">
              <a:defRPr sz="1800"/>
            </a:lvl1pPr>
            <a:lvl2pPr marL="0" indent="0">
              <a:buSzTx/>
              <a:buNone/>
              <a:defRPr sz="1800"/>
            </a:lvl2pPr>
            <a:lvl3pPr marL="0" indent="0">
              <a:buSzTx/>
              <a:buNone/>
              <a:defRPr sz="1800"/>
            </a:lvl3pPr>
            <a:lvl4pPr marL="0" indent="0">
              <a:buSzTx/>
              <a:buNone/>
              <a:defRPr sz="1800"/>
            </a:lvl4pPr>
            <a:lvl5pPr marL="0" indent="0">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325" name="Picture Placeholder 1"/>
          <p:cNvSpPr>
            <a:spLocks noGrp="1"/>
          </p:cNvSpPr>
          <p:nvPr>
            <p:ph type="pic" sz="half" idx="21"/>
          </p:nvPr>
        </p:nvSpPr>
        <p:spPr>
          <a:xfrm>
            <a:off x="360044" y="1757496"/>
            <a:ext cx="5611761" cy="3920062"/>
          </a:xfrm>
          <a:prstGeom prst="rect">
            <a:avLst/>
          </a:prstGeom>
          <a:effectLst/>
        </p:spPr>
        <p:txBody>
          <a:bodyPr lIns="91439" tIns="45719" rIns="91439" bIns="45719">
            <a:noAutofit/>
          </a:bodyPr>
          <a:lstStyle/>
          <a:p>
            <a:endParaRPr/>
          </a:p>
        </p:txBody>
      </p:sp>
      <p:sp>
        <p:nvSpPr>
          <p:cNvPr id="326" name="Text Placeholder 12"/>
          <p:cNvSpPr>
            <a:spLocks noGrp="1"/>
          </p:cNvSpPr>
          <p:nvPr>
            <p:ph type="body" sz="quarter" idx="22" hasCustomPrompt="1"/>
          </p:nvPr>
        </p:nvSpPr>
        <p:spPr>
          <a:xfrm>
            <a:off x="360044" y="5875992"/>
            <a:ext cx="5611762" cy="182610"/>
          </a:xfrm>
          <a:prstGeom prst="rect">
            <a:avLst/>
          </a:prstGeom>
          <a:effectLst/>
        </p:spPr>
        <p:txBody>
          <a:bodyPr/>
          <a:lstStyle>
            <a:lvl1pPr marL="0" indent="0" algn="r">
              <a:defRPr sz="700">
                <a:solidFill>
                  <a:srgbClr val="524B48"/>
                </a:solidFill>
              </a:defRPr>
            </a:lvl1pPr>
          </a:lstStyle>
          <a:p>
            <a:r>
              <a:t>Fotokreditt / Bildetekst</a:t>
            </a:r>
          </a:p>
        </p:txBody>
      </p:sp>
      <p:sp>
        <p:nvSpPr>
          <p:cNvPr id="327" name="Picture Placeholder 2"/>
          <p:cNvSpPr>
            <a:spLocks noGrp="1"/>
          </p:cNvSpPr>
          <p:nvPr>
            <p:ph type="pic" sz="half" idx="23"/>
          </p:nvPr>
        </p:nvSpPr>
        <p:spPr>
          <a:xfrm>
            <a:off x="6220199" y="1757496"/>
            <a:ext cx="5611761" cy="3920062"/>
          </a:xfrm>
          <a:prstGeom prst="rect">
            <a:avLst/>
          </a:prstGeom>
          <a:effectLst/>
        </p:spPr>
        <p:txBody>
          <a:bodyPr lIns="91439" tIns="45719" rIns="91439" bIns="45719">
            <a:noAutofit/>
          </a:bodyPr>
          <a:lstStyle/>
          <a:p>
            <a:endParaRPr/>
          </a:p>
        </p:txBody>
      </p:sp>
      <p:sp>
        <p:nvSpPr>
          <p:cNvPr id="328" name="Text Placeholder 12"/>
          <p:cNvSpPr>
            <a:spLocks noGrp="1"/>
          </p:cNvSpPr>
          <p:nvPr>
            <p:ph type="body" sz="quarter" idx="24" hasCustomPrompt="1"/>
          </p:nvPr>
        </p:nvSpPr>
        <p:spPr>
          <a:xfrm>
            <a:off x="6220199" y="5875992"/>
            <a:ext cx="5611761" cy="182610"/>
          </a:xfrm>
          <a:prstGeom prst="rect">
            <a:avLst/>
          </a:prstGeom>
          <a:effectLst/>
        </p:spPr>
        <p:txBody>
          <a:bodyPr/>
          <a:lstStyle>
            <a:lvl1pPr marL="0" indent="0" algn="r">
              <a:defRPr sz="700">
                <a:solidFill>
                  <a:srgbClr val="524B48"/>
                </a:solidFill>
              </a:defRPr>
            </a:lvl1pPr>
          </a:lstStyle>
          <a:p>
            <a:r>
              <a:t>Fotokreditt / Bildetekst</a:t>
            </a:r>
          </a:p>
        </p:txBody>
      </p:sp>
      <p:sp>
        <p:nvSpPr>
          <p:cNvPr id="329"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re bilder">
    <p:spTree>
      <p:nvGrpSpPr>
        <p:cNvPr id="1" name=""/>
        <p:cNvGrpSpPr/>
        <p:nvPr/>
      </p:nvGrpSpPr>
      <p:grpSpPr>
        <a:xfrm>
          <a:off x="0" y="0"/>
          <a:ext cx="0" cy="0"/>
          <a:chOff x="0" y="0"/>
          <a:chExt cx="0" cy="0"/>
        </a:xfrm>
      </p:grpSpPr>
      <p:pic>
        <p:nvPicPr>
          <p:cNvPr id="336"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337" name="Titteltekst"/>
          <p:cNvSpPr txBox="1">
            <a:spLocks noGrp="1"/>
          </p:cNvSpPr>
          <p:nvPr>
            <p:ph type="title"/>
          </p:nvPr>
        </p:nvSpPr>
        <p:spPr>
          <a:prstGeom prst="rect">
            <a:avLst/>
          </a:prstGeom>
        </p:spPr>
        <p:txBody>
          <a:bodyPr/>
          <a:lstStyle/>
          <a:p>
            <a:r>
              <a:t>Titteltekst</a:t>
            </a:r>
          </a:p>
        </p:txBody>
      </p:sp>
      <p:sp>
        <p:nvSpPr>
          <p:cNvPr id="338" name="Brødtekst nivå én…"/>
          <p:cNvSpPr txBox="1">
            <a:spLocks noGrp="1"/>
          </p:cNvSpPr>
          <p:nvPr>
            <p:ph type="body" sz="quarter" idx="1"/>
          </p:nvPr>
        </p:nvSpPr>
        <p:spPr>
          <a:xfrm>
            <a:off x="360042" y="1081461"/>
            <a:ext cx="3541317" cy="494752"/>
          </a:xfrm>
          <a:prstGeom prst="rect">
            <a:avLst/>
          </a:prstGeom>
          <a:effectLst/>
        </p:spPr>
        <p:txBody>
          <a:bodyPr/>
          <a:lstStyle>
            <a:lvl1pPr marL="288000" indent="-288000">
              <a:defRPr sz="1800"/>
            </a:lvl1pPr>
            <a:lvl2pPr marL="662971" indent="-205749">
              <a:defRPr sz="1800"/>
            </a:lvl2pPr>
            <a:lvl3pPr marL="1120194" indent="-205748">
              <a:defRPr sz="1800"/>
            </a:lvl3pPr>
            <a:lvl4pPr marL="1577417" indent="-205748">
              <a:defRPr sz="1800"/>
            </a:lvl4pPr>
            <a:lvl5pPr marL="2034642" indent="-205750">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339" name="Picture Placeholder 7"/>
          <p:cNvSpPr>
            <a:spLocks noGrp="1"/>
          </p:cNvSpPr>
          <p:nvPr>
            <p:ph type="pic" sz="quarter" idx="21"/>
          </p:nvPr>
        </p:nvSpPr>
        <p:spPr>
          <a:xfrm>
            <a:off x="360042" y="1754970"/>
            <a:ext cx="3541317" cy="3913988"/>
          </a:xfrm>
          <a:prstGeom prst="rect">
            <a:avLst/>
          </a:prstGeom>
          <a:effectLst/>
        </p:spPr>
        <p:txBody>
          <a:bodyPr lIns="91439" tIns="45719" rIns="91439" bIns="45719">
            <a:noAutofit/>
          </a:bodyPr>
          <a:lstStyle/>
          <a:p>
            <a:endParaRPr/>
          </a:p>
        </p:txBody>
      </p:sp>
      <p:sp>
        <p:nvSpPr>
          <p:cNvPr id="340" name="Text Placeholder 21"/>
          <p:cNvSpPr>
            <a:spLocks noGrp="1"/>
          </p:cNvSpPr>
          <p:nvPr>
            <p:ph type="body" sz="quarter" idx="22"/>
          </p:nvPr>
        </p:nvSpPr>
        <p:spPr>
          <a:xfrm>
            <a:off x="4333838" y="1081461"/>
            <a:ext cx="3541317" cy="494752"/>
          </a:xfrm>
          <a:prstGeom prst="rect">
            <a:avLst/>
          </a:prstGeom>
          <a:effectLst/>
        </p:spPr>
        <p:txBody>
          <a:bodyPr/>
          <a:lstStyle/>
          <a:p>
            <a:endParaRPr/>
          </a:p>
        </p:txBody>
      </p:sp>
      <p:sp>
        <p:nvSpPr>
          <p:cNvPr id="341" name="Picture Placeholder 8"/>
          <p:cNvSpPr>
            <a:spLocks noGrp="1"/>
          </p:cNvSpPr>
          <p:nvPr>
            <p:ph type="pic" sz="quarter" idx="23"/>
          </p:nvPr>
        </p:nvSpPr>
        <p:spPr>
          <a:xfrm>
            <a:off x="4333838" y="1754970"/>
            <a:ext cx="3541317" cy="3913988"/>
          </a:xfrm>
          <a:prstGeom prst="rect">
            <a:avLst/>
          </a:prstGeom>
          <a:effectLst/>
        </p:spPr>
        <p:txBody>
          <a:bodyPr lIns="91439" tIns="45719" rIns="91439" bIns="45719">
            <a:noAutofit/>
          </a:bodyPr>
          <a:lstStyle/>
          <a:p>
            <a:endParaRPr/>
          </a:p>
        </p:txBody>
      </p:sp>
      <p:sp>
        <p:nvSpPr>
          <p:cNvPr id="342" name="Text Placeholder 21"/>
          <p:cNvSpPr>
            <a:spLocks noGrp="1"/>
          </p:cNvSpPr>
          <p:nvPr>
            <p:ph type="body" sz="quarter" idx="24"/>
          </p:nvPr>
        </p:nvSpPr>
        <p:spPr>
          <a:xfrm>
            <a:off x="8287511" y="1081461"/>
            <a:ext cx="3541317" cy="494752"/>
          </a:xfrm>
          <a:prstGeom prst="rect">
            <a:avLst/>
          </a:prstGeom>
          <a:effectLst/>
        </p:spPr>
        <p:txBody>
          <a:bodyPr/>
          <a:lstStyle/>
          <a:p>
            <a:endParaRPr/>
          </a:p>
        </p:txBody>
      </p:sp>
      <p:sp>
        <p:nvSpPr>
          <p:cNvPr id="343" name="Picture Placeholder 9"/>
          <p:cNvSpPr>
            <a:spLocks noGrp="1"/>
          </p:cNvSpPr>
          <p:nvPr>
            <p:ph type="pic" sz="quarter" idx="25"/>
          </p:nvPr>
        </p:nvSpPr>
        <p:spPr>
          <a:xfrm>
            <a:off x="8287511" y="1754970"/>
            <a:ext cx="3541317" cy="3913988"/>
          </a:xfrm>
          <a:prstGeom prst="rect">
            <a:avLst/>
          </a:prstGeom>
          <a:effectLst/>
        </p:spPr>
        <p:txBody>
          <a:bodyPr lIns="91439" tIns="45719" rIns="91439" bIns="45719">
            <a:noAutofit/>
          </a:bodyPr>
          <a:lstStyle/>
          <a:p>
            <a:endParaRPr/>
          </a:p>
        </p:txBody>
      </p:sp>
      <p:sp>
        <p:nvSpPr>
          <p:cNvPr id="34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Stort bilde utfyllende">
    <p:spTree>
      <p:nvGrpSpPr>
        <p:cNvPr id="1" name=""/>
        <p:cNvGrpSpPr/>
        <p:nvPr/>
      </p:nvGrpSpPr>
      <p:grpSpPr>
        <a:xfrm>
          <a:off x="0" y="0"/>
          <a:ext cx="0" cy="0"/>
          <a:chOff x="0" y="0"/>
          <a:chExt cx="0" cy="0"/>
        </a:xfrm>
      </p:grpSpPr>
      <p:sp>
        <p:nvSpPr>
          <p:cNvPr id="351" name="Picture Placeholder 4"/>
          <p:cNvSpPr>
            <a:spLocks noGrp="1"/>
          </p:cNvSpPr>
          <p:nvPr>
            <p:ph type="pic" idx="21"/>
          </p:nvPr>
        </p:nvSpPr>
        <p:spPr>
          <a:xfrm>
            <a:off x="0" y="1262748"/>
            <a:ext cx="12192000" cy="5595252"/>
          </a:xfrm>
          <a:prstGeom prst="rect">
            <a:avLst/>
          </a:prstGeom>
          <a:effectLst/>
        </p:spPr>
        <p:txBody>
          <a:bodyPr lIns="91439" tIns="45719" rIns="91439" bIns="45719">
            <a:noAutofit/>
          </a:bodyPr>
          <a:lstStyle/>
          <a:p>
            <a:endParaRPr/>
          </a:p>
        </p:txBody>
      </p:sp>
      <p:sp>
        <p:nvSpPr>
          <p:cNvPr id="352" name="Brødtekst nivå én…"/>
          <p:cNvSpPr txBox="1">
            <a:spLocks noGrp="1"/>
          </p:cNvSpPr>
          <p:nvPr>
            <p:ph type="body" sz="quarter" idx="1" hasCustomPrompt="1"/>
          </p:nvPr>
        </p:nvSpPr>
        <p:spPr>
          <a:xfrm>
            <a:off x="381000" y="6280141"/>
            <a:ext cx="1021263" cy="202982"/>
          </a:xfrm>
          <a:prstGeom prst="rect">
            <a:avLst/>
          </a:prstGeom>
          <a:blipFill>
            <a:blip r:embed="rId2"/>
            <a:stretch>
              <a:fillRect/>
            </a:stretch>
          </a:blipFill>
          <a:effectLst/>
        </p:spPr>
        <p:txBody>
          <a:bodyPr/>
          <a:lstStyle>
            <a:lvl1pPr marL="288000" indent="-288000"/>
          </a:lstStyle>
          <a:p>
            <a:r>
              <a:t> </a:t>
            </a:r>
          </a:p>
          <a:p>
            <a:pPr lvl="1"/>
            <a:endParaRPr/>
          </a:p>
          <a:p>
            <a:pPr lvl="2"/>
            <a:endParaRPr/>
          </a:p>
          <a:p>
            <a:pPr lvl="3"/>
            <a:endParaRPr/>
          </a:p>
          <a:p>
            <a:pPr lvl="4"/>
            <a:endParaRPr/>
          </a:p>
        </p:txBody>
      </p:sp>
      <p:sp>
        <p:nvSpPr>
          <p:cNvPr id="353" name="Titteltekst"/>
          <p:cNvSpPr txBox="1">
            <a:spLocks noGrp="1"/>
          </p:cNvSpPr>
          <p:nvPr>
            <p:ph type="title"/>
          </p:nvPr>
        </p:nvSpPr>
        <p:spPr>
          <a:prstGeom prst="rect">
            <a:avLst/>
          </a:prstGeom>
        </p:spPr>
        <p:txBody>
          <a:bodyPr/>
          <a:lstStyle/>
          <a:p>
            <a:r>
              <a:t>Titteltekst</a:t>
            </a:r>
          </a:p>
        </p:txBody>
      </p:sp>
      <p:sp>
        <p:nvSpPr>
          <p:cNvPr id="354" name="Lysbildenummer"/>
          <p:cNvSpPr txBox="1">
            <a:spLocks noGrp="1"/>
          </p:cNvSpPr>
          <p:nvPr>
            <p:ph type="sldNum" sz="quarter" idx="2"/>
          </p:nvPr>
        </p:nvSpPr>
        <p:spPr>
          <a:xfrm>
            <a:off x="8584020" y="6267635"/>
            <a:ext cx="153580" cy="1774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omt">
    <p:spTree>
      <p:nvGrpSpPr>
        <p:cNvPr id="1" name=""/>
        <p:cNvGrpSpPr/>
        <p:nvPr/>
      </p:nvGrpSpPr>
      <p:grpSpPr>
        <a:xfrm>
          <a:off x="0" y="0"/>
          <a:ext cx="0" cy="0"/>
          <a:chOff x="0" y="0"/>
          <a:chExt cx="0" cy="0"/>
        </a:xfrm>
      </p:grpSpPr>
      <p:pic>
        <p:nvPicPr>
          <p:cNvPr id="361" name="Graphic 10" descr="Graphic 10"/>
          <p:cNvPicPr>
            <a:picLocks noChangeAspect="1"/>
          </p:cNvPicPr>
          <p:nvPr/>
        </p:nvPicPr>
        <p:blipFill>
          <a:blip r:embed="rId2"/>
          <a:stretch>
            <a:fillRect/>
          </a:stretch>
        </p:blipFill>
        <p:spPr>
          <a:xfrm>
            <a:off x="381000" y="6280141"/>
            <a:ext cx="1021263" cy="202982"/>
          </a:xfrm>
          <a:prstGeom prst="rect">
            <a:avLst/>
          </a:prstGeom>
          <a:ln w="12700">
            <a:miter lim="400000"/>
          </a:ln>
        </p:spPr>
      </p:pic>
      <p:sp>
        <p:nvSpPr>
          <p:cNvPr id="36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tellysbilde">
    <p:spTree>
      <p:nvGrpSpPr>
        <p:cNvPr id="1" name=""/>
        <p:cNvGrpSpPr/>
        <p:nvPr/>
      </p:nvGrpSpPr>
      <p:grpSpPr>
        <a:xfrm>
          <a:off x="0" y="0"/>
          <a:ext cx="0" cy="0"/>
          <a:chOff x="0" y="0"/>
          <a:chExt cx="0" cy="0"/>
        </a:xfrm>
      </p:grpSpPr>
      <p:sp>
        <p:nvSpPr>
          <p:cNvPr id="369" name="Titteltekst"/>
          <p:cNvSpPr txBox="1">
            <a:spLocks noGrp="1"/>
          </p:cNvSpPr>
          <p:nvPr>
            <p:ph type="title"/>
          </p:nvPr>
        </p:nvSpPr>
        <p:spPr>
          <a:xfrm>
            <a:off x="1524000" y="1122362"/>
            <a:ext cx="9144000" cy="2387601"/>
          </a:xfrm>
          <a:prstGeom prst="rect">
            <a:avLst/>
          </a:prstGeom>
        </p:spPr>
        <p:txBody>
          <a:bodyPr lIns="45718" tIns="45718" rIns="45718" bIns="45718" anchor="b"/>
          <a:lstStyle>
            <a:lvl1pPr algn="ctr" defTabSz="914400">
              <a:defRPr sz="6000">
                <a:latin typeface="Calibri Light"/>
                <a:ea typeface="Calibri Light"/>
                <a:cs typeface="Calibri Light"/>
                <a:sym typeface="Calibri Light"/>
              </a:defRPr>
            </a:lvl1pPr>
          </a:lstStyle>
          <a:p>
            <a:r>
              <a:t>Titteltekst</a:t>
            </a:r>
          </a:p>
        </p:txBody>
      </p:sp>
      <p:sp>
        <p:nvSpPr>
          <p:cNvPr id="370" name="Brødtekst nivå én…"/>
          <p:cNvSpPr txBox="1">
            <a:spLocks noGrp="1"/>
          </p:cNvSpPr>
          <p:nvPr>
            <p:ph type="body" sz="quarter" idx="1"/>
          </p:nvPr>
        </p:nvSpPr>
        <p:spPr>
          <a:xfrm>
            <a:off x="1524000" y="3602037"/>
            <a:ext cx="9144000" cy="1655764"/>
          </a:xfrm>
          <a:prstGeom prst="rect">
            <a:avLst/>
          </a:prstGeom>
          <a:effectLst/>
        </p:spPr>
        <p:txBody>
          <a:bodyPr lIns="45718" tIns="45718" rIns="45718" bIns="45718"/>
          <a:lstStyle>
            <a:lvl1pPr marL="0" indent="0" algn="ctr" defTabSz="914400">
              <a:lnSpc>
                <a:spcPct val="90000"/>
              </a:lnSpc>
              <a:spcBef>
                <a:spcPts val="1000"/>
              </a:spcBef>
              <a:defRPr>
                <a:latin typeface="+mn-lt"/>
                <a:ea typeface="+mn-ea"/>
                <a:cs typeface="+mn-cs"/>
                <a:sym typeface="Calibri"/>
              </a:defRPr>
            </a:lvl1pPr>
            <a:lvl2pPr marL="0" indent="0" algn="ctr" defTabSz="914400">
              <a:lnSpc>
                <a:spcPct val="90000"/>
              </a:lnSpc>
              <a:spcBef>
                <a:spcPts val="1000"/>
              </a:spcBef>
              <a:buSzTx/>
              <a:buNone/>
              <a:defRPr>
                <a:latin typeface="+mn-lt"/>
                <a:ea typeface="+mn-ea"/>
                <a:cs typeface="+mn-cs"/>
                <a:sym typeface="Calibri"/>
              </a:defRPr>
            </a:lvl2pPr>
            <a:lvl3pPr marL="0" indent="0" algn="ctr" defTabSz="914400">
              <a:lnSpc>
                <a:spcPct val="90000"/>
              </a:lnSpc>
              <a:spcBef>
                <a:spcPts val="1000"/>
              </a:spcBef>
              <a:buSzTx/>
              <a:buNone/>
              <a:defRPr>
                <a:latin typeface="+mn-lt"/>
                <a:ea typeface="+mn-ea"/>
                <a:cs typeface="+mn-cs"/>
                <a:sym typeface="Calibri"/>
              </a:defRPr>
            </a:lvl3pPr>
            <a:lvl4pPr marL="0" indent="0" algn="ctr" defTabSz="914400">
              <a:lnSpc>
                <a:spcPct val="90000"/>
              </a:lnSpc>
              <a:spcBef>
                <a:spcPts val="1000"/>
              </a:spcBef>
              <a:buSzTx/>
              <a:buNone/>
              <a:defRPr>
                <a:latin typeface="+mn-lt"/>
                <a:ea typeface="+mn-ea"/>
                <a:cs typeface="+mn-cs"/>
                <a:sym typeface="Calibri"/>
              </a:defRPr>
            </a:lvl4pPr>
            <a:lvl5pPr marL="0" indent="0" algn="ctr" defTabSz="914400">
              <a:lnSpc>
                <a:spcPct val="90000"/>
              </a:lnSpc>
              <a:spcBef>
                <a:spcPts val="1000"/>
              </a:spcBef>
              <a:buSzTx/>
              <a:buNone/>
              <a:defRPr>
                <a:latin typeface="+mn-lt"/>
                <a:ea typeface="+mn-ea"/>
                <a:cs typeface="+mn-cs"/>
                <a:sym typeface="Calibri"/>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371" name="Lysbildenummer"/>
          <p:cNvSpPr txBox="1">
            <a:spLocks noGrp="1"/>
          </p:cNvSpPr>
          <p:nvPr>
            <p:ph type="sldNum" sz="quarter" idx="2"/>
          </p:nvPr>
        </p:nvSpPr>
        <p:spPr>
          <a:xfrm>
            <a:off x="11172420" y="6414761"/>
            <a:ext cx="181381" cy="248303"/>
          </a:xfrm>
          <a:prstGeom prst="rect">
            <a:avLst/>
          </a:prstGeom>
        </p:spPr>
        <p:txBody>
          <a:bodyPr/>
          <a:lstStyle>
            <a:lvl1pPr defTabSz="914400">
              <a:defRPr sz="1200">
                <a:solidFill>
                  <a:srgbClr val="888888"/>
                </a:solidFill>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En tekstboks med underoverskrift">
    <p:spTree>
      <p:nvGrpSpPr>
        <p:cNvPr id="1" name=""/>
        <p:cNvGrpSpPr/>
        <p:nvPr/>
      </p:nvGrpSpPr>
      <p:grpSpPr>
        <a:xfrm>
          <a:off x="0" y="0"/>
          <a:ext cx="0" cy="0"/>
          <a:chOff x="0" y="0"/>
          <a:chExt cx="0" cy="0"/>
        </a:xfrm>
      </p:grpSpPr>
      <p:pic>
        <p:nvPicPr>
          <p:cNvPr id="378" name="Graphic 10" descr="Graphic 10"/>
          <p:cNvPicPr>
            <a:picLocks noChangeAspect="1"/>
          </p:cNvPicPr>
          <p:nvPr/>
        </p:nvPicPr>
        <p:blipFill>
          <a:blip r:embed="rId2"/>
          <a:stretch>
            <a:fillRect/>
          </a:stretch>
        </p:blipFill>
        <p:spPr>
          <a:xfrm>
            <a:off x="381000" y="6280141"/>
            <a:ext cx="1021263" cy="202983"/>
          </a:xfrm>
          <a:prstGeom prst="rect">
            <a:avLst/>
          </a:prstGeom>
          <a:ln w="12700">
            <a:miter lim="400000"/>
          </a:ln>
        </p:spPr>
      </p:pic>
      <p:sp>
        <p:nvSpPr>
          <p:cNvPr id="379" name="Titteltekst"/>
          <p:cNvSpPr txBox="1">
            <a:spLocks noGrp="1"/>
          </p:cNvSpPr>
          <p:nvPr>
            <p:ph type="title"/>
          </p:nvPr>
        </p:nvSpPr>
        <p:spPr>
          <a:prstGeom prst="rect">
            <a:avLst/>
          </a:prstGeom>
        </p:spPr>
        <p:txBody>
          <a:bodyPr/>
          <a:lstStyle/>
          <a:p>
            <a:r>
              <a:t>Titteltekst</a:t>
            </a:r>
          </a:p>
        </p:txBody>
      </p:sp>
      <p:sp>
        <p:nvSpPr>
          <p:cNvPr id="380" name="Brødtekst nivå én…"/>
          <p:cNvSpPr txBox="1">
            <a:spLocks noGrp="1"/>
          </p:cNvSpPr>
          <p:nvPr>
            <p:ph type="body" sz="quarter" idx="1"/>
          </p:nvPr>
        </p:nvSpPr>
        <p:spPr>
          <a:xfrm>
            <a:off x="360044" y="1082724"/>
            <a:ext cx="11471910" cy="494752"/>
          </a:xfrm>
          <a:prstGeom prst="rect">
            <a:avLst/>
          </a:prstGeom>
          <a:effectLst/>
        </p:spPr>
        <p:txBody>
          <a:bodyPr/>
          <a:lstStyle>
            <a:lvl1pPr marL="0" indent="0">
              <a:defRPr sz="1800"/>
            </a:lvl1pPr>
            <a:lvl2pPr marL="0" indent="0">
              <a:buSzTx/>
              <a:buNone/>
              <a:defRPr sz="1800"/>
            </a:lvl2pPr>
            <a:lvl3pPr marL="0" indent="0">
              <a:buSzTx/>
              <a:buNone/>
              <a:defRPr sz="1800"/>
            </a:lvl3pPr>
            <a:lvl4pPr marL="0" indent="0">
              <a:buSzTx/>
              <a:buNone/>
              <a:defRPr sz="1800"/>
            </a:lvl4pPr>
            <a:lvl5pPr marL="0" indent="0">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381" name="Lysbildenummer"/>
          <p:cNvSpPr txBox="1">
            <a:spLocks noGrp="1"/>
          </p:cNvSpPr>
          <p:nvPr>
            <p:ph type="sldNum" sz="quarter" idx="2"/>
          </p:nvPr>
        </p:nvSpPr>
        <p:spPr>
          <a:xfrm>
            <a:off x="11712259" y="6357376"/>
            <a:ext cx="153578" cy="177429"/>
          </a:xfrm>
          <a:prstGeom prst="rect">
            <a:avLst/>
          </a:prstGeom>
        </p:spPr>
        <p:txBody>
          <a:bodyPr lIns="45718" tIns="45718" rIns="45718" bIns="45718"/>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Tree>
    <p:extLst>
      <p:ext uri="{BB962C8B-B14F-4D97-AF65-F5344CB8AC3E}">
        <p14:creationId xmlns:p14="http://schemas.microsoft.com/office/powerpoint/2010/main" val="1073256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Graphic 10" descr="Graphic 10"/>
          <p:cNvPicPr>
            <a:picLocks noChangeAspect="1"/>
          </p:cNvPicPr>
          <p:nvPr/>
        </p:nvPicPr>
        <p:blipFill>
          <a:blip r:embed="rId28"/>
          <a:stretch>
            <a:fillRect/>
          </a:stretch>
        </p:blipFill>
        <p:spPr>
          <a:xfrm>
            <a:off x="381000" y="6280141"/>
            <a:ext cx="1021263" cy="202982"/>
          </a:xfrm>
          <a:prstGeom prst="rect">
            <a:avLst/>
          </a:prstGeom>
          <a:ln w="12700">
            <a:miter lim="400000"/>
          </a:ln>
        </p:spPr>
      </p:pic>
      <p:sp>
        <p:nvSpPr>
          <p:cNvPr id="3" name="Titteltekst"/>
          <p:cNvSpPr txBox="1">
            <a:spLocks noGrp="1"/>
          </p:cNvSpPr>
          <p:nvPr>
            <p:ph type="title"/>
          </p:nvPr>
        </p:nvSpPr>
        <p:spPr>
          <a:xfrm>
            <a:off x="360044" y="360045"/>
            <a:ext cx="11471910" cy="542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Titteltekst</a:t>
            </a:r>
          </a:p>
        </p:txBody>
      </p:sp>
      <p:sp>
        <p:nvSpPr>
          <p:cNvPr id="4" name="Brødtekst nivå én…"/>
          <p:cNvSpPr txBox="1">
            <a:spLocks noGrp="1"/>
          </p:cNvSpPr>
          <p:nvPr>
            <p:ph type="body" idx="1"/>
          </p:nvPr>
        </p:nvSpPr>
        <p:spPr>
          <a:xfrm>
            <a:off x="360044" y="1082724"/>
            <a:ext cx="11471910" cy="4817316"/>
          </a:xfrm>
          <a:prstGeom prst="rect">
            <a:avLst/>
          </a:prstGeom>
          <a:ln w="12700">
            <a:miter lim="400000"/>
          </a:ln>
          <a:effectLst>
            <a:outerShdw blurRad="50800" dist="50800" dir="5400000" rotWithShape="0">
              <a:srgbClr val="010000">
                <a:alpha val="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Brødtekst nivå én</a:t>
            </a:r>
          </a:p>
          <a:p>
            <a:pPr lvl="1"/>
            <a:r>
              <a:t>Brødtekst nivå to</a:t>
            </a:r>
          </a:p>
          <a:p>
            <a:pPr lvl="2"/>
            <a:r>
              <a:t>Brødtekst nivå tre</a:t>
            </a:r>
          </a:p>
          <a:p>
            <a:pPr lvl="3"/>
            <a:r>
              <a:t>Brødtekst nivå fire</a:t>
            </a:r>
          </a:p>
          <a:p>
            <a:pPr lvl="4"/>
            <a:r>
              <a:t>Brødtekst nivå fem</a:t>
            </a:r>
          </a:p>
        </p:txBody>
      </p:sp>
      <p:sp>
        <p:nvSpPr>
          <p:cNvPr id="5" name="Lysbildenummer"/>
          <p:cNvSpPr txBox="1">
            <a:spLocks noGrp="1"/>
          </p:cNvSpPr>
          <p:nvPr>
            <p:ph type="sldNum" sz="quarter" idx="2"/>
          </p:nvPr>
        </p:nvSpPr>
        <p:spPr>
          <a:xfrm>
            <a:off x="11712257" y="6357375"/>
            <a:ext cx="153580" cy="177431"/>
          </a:xfrm>
          <a:prstGeom prst="rect">
            <a:avLst/>
          </a:prstGeom>
          <a:ln w="12700">
            <a:miter lim="400000"/>
          </a:ln>
        </p:spPr>
        <p:txBody>
          <a:bodyPr wrap="none" lIns="45718" tIns="45718" rIns="45718" bIns="45718" anchor="ctr">
            <a:spAutoFit/>
          </a:bodyPr>
          <a:lstStyle>
            <a:lvl1pPr algn="r">
              <a:defRPr sz="700">
                <a:solidFill>
                  <a:srgbClr val="524B48"/>
                </a:solid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 id="2147483665" r:id="rId14"/>
    <p:sldLayoutId id="2147483666"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Lst>
  <p:transition spd="med"/>
  <p:txStyles>
    <p:titleStyle>
      <a:lvl1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1pPr>
      <a:lvl2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2pPr>
      <a:lvl3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3pPr>
      <a:lvl4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4pPr>
      <a:lvl5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5pPr>
      <a:lvl6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6pPr>
      <a:lvl7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7pPr>
      <a:lvl8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8pPr>
      <a:lvl9pPr marL="0" marR="0" indent="0" algn="l" defTabSz="914446" rtl="0" latinLnBrk="0">
        <a:lnSpc>
          <a:spcPct val="90000"/>
        </a:lnSpc>
        <a:spcBef>
          <a:spcPts val="0"/>
        </a:spcBef>
        <a:spcAft>
          <a:spcPts val="0"/>
        </a:spcAft>
        <a:buClrTx/>
        <a:buSzTx/>
        <a:buFontTx/>
        <a:buNone/>
        <a:tabLst/>
        <a:defRPr sz="3500" b="0" i="0" u="none" strike="noStrike" cap="none" spc="0" baseline="0">
          <a:solidFill>
            <a:srgbClr val="000000"/>
          </a:solidFill>
          <a:uFillTx/>
          <a:latin typeface="Arial"/>
          <a:ea typeface="Arial"/>
          <a:cs typeface="Arial"/>
          <a:sym typeface="Arial"/>
        </a:defRPr>
      </a:lvl9pPr>
    </p:titleStyle>
    <p:bodyStyle>
      <a:lvl1pPr marL="125437" marR="0" indent="-125437" algn="l" defTabSz="914446" rtl="0" latinLnBrk="0">
        <a:lnSpc>
          <a:spcPct val="100000"/>
        </a:lnSpc>
        <a:spcBef>
          <a:spcPts val="1100"/>
        </a:spcBef>
        <a:spcAft>
          <a:spcPts val="0"/>
        </a:spcAft>
        <a:buClrTx/>
        <a:buSzTx/>
        <a:buFontTx/>
        <a:buNone/>
        <a:tabLst/>
        <a:defRPr sz="2400" b="0" i="0" u="none" strike="noStrike" cap="none" spc="0" baseline="0">
          <a:solidFill>
            <a:srgbClr val="000000"/>
          </a:solidFill>
          <a:uFillTx/>
          <a:latin typeface="Arial"/>
          <a:ea typeface="Arial"/>
          <a:cs typeface="Arial"/>
          <a:sym typeface="Arial"/>
        </a:defRPr>
      </a:lvl1pPr>
      <a:lvl2pPr marL="731555" marR="0" indent="-27433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2pPr>
      <a:lvl3pPr marL="1188778" marR="0" indent="-274332"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3pPr>
      <a:lvl4pPr marL="1646002" marR="0" indent="-274332"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4pPr>
      <a:lvl5pPr marL="2103224" marR="0" indent="-27433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5pPr>
      <a:lvl6pPr marL="2590929"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6pPr>
      <a:lvl7pPr marL="3048150"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7pPr>
      <a:lvl8pPr marL="3505374"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8pPr>
      <a:lvl9pPr marL="3962596"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9pPr>
    </p:bodyStyle>
    <p:otherStyle>
      <a:lvl1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1pPr>
      <a:lvl2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2pPr>
      <a:lvl3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3pPr>
      <a:lvl4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4pPr>
      <a:lvl5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5pPr>
      <a:lvl6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6pPr>
      <a:lvl7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7pPr>
      <a:lvl8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8pPr>
      <a:lvl9pPr marL="0" marR="0" indent="0" algn="r" defTabSz="2286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DC49A-F95B-94CC-7403-6140A52FB84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4FEE6E6-2EAE-197C-D8FE-FBB93428FEA6}"/>
              </a:ext>
            </a:extLst>
          </p:cNvPr>
          <p:cNvSpPr>
            <a:spLocks noGrp="1"/>
          </p:cNvSpPr>
          <p:nvPr>
            <p:ph type="title"/>
          </p:nvPr>
        </p:nvSpPr>
        <p:spPr/>
        <p:txBody>
          <a:bodyPr/>
          <a:lstStyle/>
          <a:p>
            <a:r>
              <a:rPr lang="nb-NO"/>
              <a:t>Intern rapportering – </a:t>
            </a:r>
            <a:br>
              <a:rPr lang="nb-NO"/>
            </a:br>
            <a:r>
              <a:rPr lang="nb-NO"/>
              <a:t>har vi riktig dosering? </a:t>
            </a:r>
          </a:p>
        </p:txBody>
      </p:sp>
      <p:sp>
        <p:nvSpPr>
          <p:cNvPr id="3" name="Plassholder for tekst 2">
            <a:extLst>
              <a:ext uri="{FF2B5EF4-FFF2-40B4-BE49-F238E27FC236}">
                <a16:creationId xmlns:a16="http://schemas.microsoft.com/office/drawing/2014/main" id="{2BEF2830-3A29-EF78-ED16-A2F9F4850516}"/>
              </a:ext>
            </a:extLst>
          </p:cNvPr>
          <p:cNvSpPr>
            <a:spLocks noGrp="1"/>
          </p:cNvSpPr>
          <p:nvPr>
            <p:ph type="body" sz="quarter" idx="1"/>
          </p:nvPr>
        </p:nvSpPr>
        <p:spPr/>
        <p:txBody>
          <a:bodyPr>
            <a:normAutofit/>
          </a:bodyPr>
          <a:lstStyle/>
          <a:p>
            <a:endParaRPr lang="nb-NO" sz="2800"/>
          </a:p>
          <a:p>
            <a:r>
              <a:rPr lang="nb-NO" sz="2800"/>
              <a:t>Utdanningskomiteen 14. januar 2025</a:t>
            </a:r>
          </a:p>
        </p:txBody>
      </p:sp>
    </p:spTree>
    <p:extLst>
      <p:ext uri="{BB962C8B-B14F-4D97-AF65-F5344CB8AC3E}">
        <p14:creationId xmlns:p14="http://schemas.microsoft.com/office/powerpoint/2010/main" val="75238444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Plassholder for lysbildenummer 2"/>
          <p:cNvSpPr txBox="1">
            <a:spLocks noGrp="1"/>
          </p:cNvSpPr>
          <p:nvPr>
            <p:ph type="sldNum" sz="quarter" idx="4294967295"/>
          </p:nvPr>
        </p:nvSpPr>
        <p:spPr>
          <a:xfrm>
            <a:off x="11662811" y="6357374"/>
            <a:ext cx="203021" cy="1774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lstStyle/>
          <a:p>
            <a:fld id="{86CB4B4D-7CA3-9044-876B-883B54F8677D}" type="slidenum">
              <a:rPr/>
              <a:t>2</a:t>
            </a:fld>
            <a:endParaRPr/>
          </a:p>
        </p:txBody>
      </p:sp>
      <p:sp>
        <p:nvSpPr>
          <p:cNvPr id="537" name="Tittel 3"/>
          <p:cNvSpPr txBox="1">
            <a:spLocks noGrp="1"/>
          </p:cNvSpPr>
          <p:nvPr>
            <p:ph type="title"/>
          </p:nvPr>
        </p:nvSpPr>
        <p:spPr>
          <a:xfrm>
            <a:off x="360044" y="360045"/>
            <a:ext cx="11471910" cy="542659"/>
          </a:xfrm>
          <a:prstGeom prst="rect">
            <a:avLst/>
          </a:prstGeom>
        </p:spPr>
        <p:txBody>
          <a:bodyPr/>
          <a:lstStyle/>
          <a:p>
            <a:r>
              <a:rPr lang="nb-NO"/>
              <a:t>Grunnlaget for utviklingsarbeidet vårt</a:t>
            </a:r>
            <a:endParaRPr/>
          </a:p>
        </p:txBody>
      </p:sp>
      <p:sp>
        <p:nvSpPr>
          <p:cNvPr id="538" name="Plassholder for innhold 5"/>
          <p:cNvSpPr txBox="1">
            <a:spLocks noGrp="1"/>
          </p:cNvSpPr>
          <p:nvPr>
            <p:ph type="body" idx="1"/>
          </p:nvPr>
        </p:nvSpPr>
        <p:spPr>
          <a:xfrm>
            <a:off x="360044" y="1117599"/>
            <a:ext cx="11471910" cy="4941004"/>
          </a:xfrm>
          <a:prstGeom prst="rect">
            <a:avLst/>
          </a:prstGeom>
          <a:effectLst>
            <a:outerShdw blurRad="50800" dist="50800" dir="5400000" rotWithShape="0">
              <a:srgbClr val="010000">
                <a:alpha val="0"/>
              </a:srgbClr>
            </a:outerShdw>
          </a:effectLst>
        </p:spPr>
        <p:txBody>
          <a:bodyPr>
            <a:normAutofit/>
          </a:bodyPr>
          <a:lstStyle/>
          <a:p>
            <a:pPr marL="457200" indent="-457200">
              <a:spcBef>
                <a:spcPts val="1200"/>
              </a:spcBef>
              <a:spcAft>
                <a:spcPts val="1200"/>
              </a:spcAft>
              <a:buSzPct val="100000"/>
              <a:buFont typeface="+mj-lt"/>
              <a:buAutoNum type="arabicPeriod"/>
              <a:defRPr sz="2200"/>
            </a:pPr>
            <a:r>
              <a:rPr lang="nb-NO"/>
              <a:t>Signaler i utdannings- og forskningspolitikken: </a:t>
            </a:r>
            <a:br>
              <a:rPr lang="nb-NO"/>
            </a:br>
            <a:r>
              <a:rPr lang="nb-NO"/>
              <a:t>	</a:t>
            </a:r>
            <a:r>
              <a:rPr lang="nb-NO" sz="2000"/>
              <a:t>Nullvekst, omprioriteringer, mer ansvar til institusjonene, </a:t>
            </a:r>
            <a:br>
              <a:rPr lang="nb-NO" sz="2000"/>
            </a:br>
            <a:r>
              <a:rPr lang="nb-NO" sz="2000"/>
              <a:t>	arbeidslivets behov. </a:t>
            </a:r>
          </a:p>
          <a:p>
            <a:pPr marL="457200" indent="-457200">
              <a:spcBef>
                <a:spcPts val="1200"/>
              </a:spcBef>
              <a:spcAft>
                <a:spcPts val="1200"/>
              </a:spcAft>
              <a:buSzPct val="100000"/>
              <a:buFont typeface="+mj-lt"/>
              <a:buAutoNum type="arabicPeriod"/>
              <a:defRPr sz="2200"/>
            </a:pPr>
            <a:r>
              <a:rPr lang="nb-NO"/>
              <a:t>UiOs Strategi2030: </a:t>
            </a:r>
            <a:br>
              <a:rPr lang="nb-NO"/>
            </a:br>
            <a:r>
              <a:rPr lang="nb-NO"/>
              <a:t>	</a:t>
            </a:r>
            <a:r>
              <a:rPr lang="nb-NO" sz="2000"/>
              <a:t>«Utdanne studenter med kunnskap, evne og vilje </a:t>
            </a:r>
            <a:br>
              <a:rPr lang="nb-NO" sz="2000"/>
            </a:br>
            <a:r>
              <a:rPr lang="nb-NO" sz="2000"/>
              <a:t>	til å skape en bedre verden». </a:t>
            </a:r>
          </a:p>
          <a:p>
            <a:pPr marL="457200" indent="-457200">
              <a:spcBef>
                <a:spcPts val="1200"/>
              </a:spcBef>
              <a:spcAft>
                <a:spcPts val="1200"/>
              </a:spcAft>
              <a:buSzPct val="100000"/>
              <a:buFont typeface="+mj-lt"/>
              <a:buAutoNum type="arabicPeriod"/>
              <a:defRPr sz="2200"/>
            </a:pPr>
            <a:r>
              <a:rPr lang="nb-NO"/>
              <a:t>UiOs utviklingsavtale med Kunnskapsdepartementet </a:t>
            </a:r>
            <a:br>
              <a:rPr lang="nb-NO"/>
            </a:br>
            <a:r>
              <a:rPr lang="nb-NO"/>
              <a:t>	</a:t>
            </a:r>
            <a:r>
              <a:rPr lang="nb-NO" sz="2000"/>
              <a:t>«Mål 2 - Utvikle fremragende utdanningstilbud og utdannings-</a:t>
            </a:r>
            <a:br>
              <a:rPr lang="nb-NO" sz="2000"/>
            </a:br>
            <a:r>
              <a:rPr lang="nb-NO" sz="2000"/>
              <a:t>	miljøer ved alle fakulteter». </a:t>
            </a:r>
          </a:p>
          <a:p>
            <a:pPr marL="457200" indent="-457200">
              <a:spcBef>
                <a:spcPts val="1200"/>
              </a:spcBef>
              <a:spcAft>
                <a:spcPts val="1200"/>
              </a:spcAft>
              <a:buSzPct val="100000"/>
              <a:buFont typeface="+mj-lt"/>
              <a:buAutoNum type="arabicPeriod"/>
              <a:defRPr sz="2200"/>
            </a:pPr>
            <a:r>
              <a:rPr lang="nb-NO" err="1"/>
              <a:t>Circle</a:t>
            </a:r>
            <a:r>
              <a:rPr lang="nb-NO"/>
              <a:t> U. – ambisiøst internasjonalt samarbeid. </a:t>
            </a:r>
          </a:p>
          <a:p>
            <a:pPr>
              <a:spcBef>
                <a:spcPts val="1200"/>
              </a:spcBef>
              <a:spcAft>
                <a:spcPts val="1200"/>
              </a:spcAft>
              <a:buSzPct val="100000"/>
              <a:defRPr sz="2200"/>
            </a:pPr>
            <a:r>
              <a:rPr lang="nb-NO"/>
              <a:t>…og i tillegg: ressurssituasjonen. </a:t>
            </a:r>
          </a:p>
        </p:txBody>
      </p:sp>
      <p:pic>
        <p:nvPicPr>
          <p:cNvPr id="7" name="Bilde 6" descr="Bilde 6">
            <a:extLst>
              <a:ext uri="{FF2B5EF4-FFF2-40B4-BE49-F238E27FC236}">
                <a16:creationId xmlns:a16="http://schemas.microsoft.com/office/drawing/2014/main" id="{A63F9A81-AAA4-42FC-9A1C-0C1F1AA72D39}"/>
              </a:ext>
            </a:extLst>
          </p:cNvPr>
          <p:cNvPicPr>
            <a:picLocks noChangeAspect="1"/>
          </p:cNvPicPr>
          <p:nvPr/>
        </p:nvPicPr>
        <p:blipFill>
          <a:blip r:embed="rId3"/>
          <a:srcRect l="33999" t="12840" r="35333" b="8739"/>
          <a:stretch>
            <a:fillRect/>
          </a:stretch>
        </p:blipFill>
        <p:spPr>
          <a:xfrm>
            <a:off x="9050514" y="141709"/>
            <a:ext cx="2973979" cy="4352946"/>
          </a:xfrm>
          <a:prstGeom prst="rect">
            <a:avLst/>
          </a:prstGeom>
          <a:ln w="6350">
            <a:solidFill>
              <a:srgbClr val="000000"/>
            </a:solidFill>
          </a:ln>
        </p:spPr>
      </p:pic>
      <p:pic>
        <p:nvPicPr>
          <p:cNvPr id="8" name="Bilde 8" descr="Bilde 8">
            <a:extLst>
              <a:ext uri="{FF2B5EF4-FFF2-40B4-BE49-F238E27FC236}">
                <a16:creationId xmlns:a16="http://schemas.microsoft.com/office/drawing/2014/main" id="{518BC66E-BB3F-44DF-87D9-6CF8EADB5A03}"/>
              </a:ext>
            </a:extLst>
          </p:cNvPr>
          <p:cNvPicPr>
            <a:picLocks noChangeAspect="1"/>
          </p:cNvPicPr>
          <p:nvPr/>
        </p:nvPicPr>
        <p:blipFill>
          <a:blip r:embed="rId4"/>
          <a:srcRect l="33889" t="12839" r="35167" b="9233"/>
          <a:stretch>
            <a:fillRect/>
          </a:stretch>
        </p:blipFill>
        <p:spPr>
          <a:xfrm>
            <a:off x="8244019" y="1855041"/>
            <a:ext cx="2917865" cy="4352947"/>
          </a:xfrm>
          <a:prstGeom prst="rect">
            <a:avLst/>
          </a:prstGeom>
          <a:ln w="6350">
            <a:solidFill>
              <a:srgbClr val="000000"/>
            </a:solidFill>
          </a:ln>
        </p:spPr>
      </p:pic>
      <p:pic>
        <p:nvPicPr>
          <p:cNvPr id="9" name="Bilde 8" descr="Et bilde som inneholder tekst, skjermbilde, Font, nummer&#10;&#10;Automatisk generert beskrivelse">
            <a:extLst>
              <a:ext uri="{FF2B5EF4-FFF2-40B4-BE49-F238E27FC236}">
                <a16:creationId xmlns:a16="http://schemas.microsoft.com/office/drawing/2014/main" id="{0864639B-93F9-44CE-98CB-E55097E3F6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5142" y="3771102"/>
            <a:ext cx="2866812" cy="3011055"/>
          </a:xfrm>
          <a:prstGeom prst="rect">
            <a:avLst/>
          </a:prstGeom>
          <a:ln>
            <a:solidFill>
              <a:schemeClr val="tx1"/>
            </a:solidFill>
          </a:ln>
        </p:spPr>
      </p:pic>
    </p:spTree>
    <p:extLst>
      <p:ext uri="{BB962C8B-B14F-4D97-AF65-F5344CB8AC3E}">
        <p14:creationId xmlns:p14="http://schemas.microsoft.com/office/powerpoint/2010/main" val="12724262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D2D26E-DE32-750D-B0CC-A478DBCFF4B1}"/>
              </a:ext>
            </a:extLst>
          </p:cNvPr>
          <p:cNvSpPr>
            <a:spLocks noGrp="1"/>
          </p:cNvSpPr>
          <p:nvPr>
            <p:ph type="title"/>
          </p:nvPr>
        </p:nvSpPr>
        <p:spPr>
          <a:xfrm>
            <a:off x="240349" y="189709"/>
            <a:ext cx="11471910" cy="542659"/>
          </a:xfrm>
        </p:spPr>
        <p:txBody>
          <a:bodyPr/>
          <a:lstStyle/>
          <a:p>
            <a:r>
              <a:rPr lang="nb-NO"/>
              <a:t>Porteføljeprosessen: det nye årshjulet</a:t>
            </a:r>
          </a:p>
        </p:txBody>
      </p:sp>
      <p:sp>
        <p:nvSpPr>
          <p:cNvPr id="3" name="Plassholder for tekst 2">
            <a:extLst>
              <a:ext uri="{FF2B5EF4-FFF2-40B4-BE49-F238E27FC236}">
                <a16:creationId xmlns:a16="http://schemas.microsoft.com/office/drawing/2014/main" id="{BF03AF08-3F23-74BC-999D-89DA4C162ED1}"/>
              </a:ext>
            </a:extLst>
          </p:cNvPr>
          <p:cNvSpPr>
            <a:spLocks noGrp="1"/>
          </p:cNvSpPr>
          <p:nvPr>
            <p:ph type="body" sz="quarter" idx="1"/>
          </p:nvPr>
        </p:nvSpPr>
        <p:spPr/>
        <p:txBody>
          <a:bodyPr/>
          <a:lstStyle/>
          <a:p>
            <a:endParaRPr lang="nb-NO"/>
          </a:p>
        </p:txBody>
      </p:sp>
      <p:sp>
        <p:nvSpPr>
          <p:cNvPr id="544" name="Plassholder for lysbildenummer 2"/>
          <p:cNvSpPr txBox="1">
            <a:spLocks noGrp="1"/>
          </p:cNvSpPr>
          <p:nvPr>
            <p:ph type="sldNum" sz="quarter" idx="2"/>
          </p:nvPr>
        </p:nvSpPr>
        <p:spPr>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lstStyle/>
          <a:p>
            <a:fld id="{86CB4B4D-7CA3-9044-876B-883B54F8677D}" type="slidenum">
              <a:rPr/>
              <a:t>3</a:t>
            </a:fld>
            <a:endParaRPr/>
          </a:p>
        </p:txBody>
      </p:sp>
      <p:graphicFrame>
        <p:nvGraphicFramePr>
          <p:cNvPr id="545" name="Tabell 4"/>
          <p:cNvGraphicFramePr/>
          <p:nvPr>
            <p:extLst>
              <p:ext uri="{D42A27DB-BD31-4B8C-83A1-F6EECF244321}">
                <p14:modId xmlns:p14="http://schemas.microsoft.com/office/powerpoint/2010/main" val="208078590"/>
              </p:ext>
            </p:extLst>
          </p:nvPr>
        </p:nvGraphicFramePr>
        <p:xfrm>
          <a:off x="180022" y="847135"/>
          <a:ext cx="11831956" cy="5352188"/>
        </p:xfrm>
        <a:graphic>
          <a:graphicData uri="http://schemas.openxmlformats.org/drawingml/2006/table">
            <a:tbl>
              <a:tblPr firstRow="1" bandRow="1">
                <a:tableStyleId>{4C3C2611-4C71-4FC5-86AE-919BDF0F9419}</a:tableStyleId>
              </a:tblPr>
              <a:tblGrid>
                <a:gridCol w="3154305">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7458451">
                  <a:extLst>
                    <a:ext uri="{9D8B030D-6E8A-4147-A177-3AD203B41FA5}">
                      <a16:colId xmlns:a16="http://schemas.microsoft.com/office/drawing/2014/main" val="20002"/>
                    </a:ext>
                  </a:extLst>
                </a:gridCol>
              </a:tblGrid>
              <a:tr h="456354">
                <a:tc>
                  <a:txBody>
                    <a:bodyPr/>
                    <a:lstStyle/>
                    <a:p>
                      <a:pPr algn="l" defTabSz="914446">
                        <a:spcBef>
                          <a:spcPts val="600"/>
                        </a:spcBef>
                        <a:spcAft>
                          <a:spcPts val="600"/>
                        </a:spcAft>
                        <a:defRPr sz="1800" b="0">
                          <a:solidFill>
                            <a:srgbClr val="000000"/>
                          </a:solidFill>
                        </a:defRPr>
                      </a:pPr>
                      <a:r>
                        <a:rPr lang="nb-NO" sz="1200" noProof="0">
                          <a:solidFill>
                            <a:srgbClr val="FFFFFF"/>
                          </a:solidFill>
                          <a:sym typeface="Helvetica"/>
                        </a:rPr>
                        <a:t>Organ </a:t>
                      </a:r>
                    </a:p>
                  </a:txBody>
                  <a:tcPr marL="45720" marR="45720" horzOverflow="overflow"/>
                </a:tc>
                <a:tc>
                  <a:txBody>
                    <a:bodyPr/>
                    <a:lstStyle/>
                    <a:p>
                      <a:pPr algn="l" defTabSz="914446">
                        <a:spcBef>
                          <a:spcPts val="600"/>
                        </a:spcBef>
                        <a:spcAft>
                          <a:spcPts val="600"/>
                        </a:spcAft>
                        <a:defRPr sz="1800" b="0">
                          <a:solidFill>
                            <a:srgbClr val="000000"/>
                          </a:solidFill>
                        </a:defRPr>
                      </a:pPr>
                      <a:r>
                        <a:rPr lang="nb-NO" sz="1200" b="1" noProof="0">
                          <a:solidFill>
                            <a:srgbClr val="FFFFFF"/>
                          </a:solidFill>
                          <a:sym typeface="Helvetica"/>
                        </a:rPr>
                        <a:t>Tidspunkt</a:t>
                      </a:r>
                    </a:p>
                  </a:txBody>
                  <a:tcPr marL="45720" marR="45720" horzOverflow="overflow"/>
                </a:tc>
                <a:tc>
                  <a:txBody>
                    <a:bodyPr/>
                    <a:lstStyle/>
                    <a:p>
                      <a:pPr algn="l" defTabSz="914446">
                        <a:spcBef>
                          <a:spcPts val="600"/>
                        </a:spcBef>
                        <a:spcAft>
                          <a:spcPts val="600"/>
                        </a:spcAft>
                        <a:defRPr sz="1800" b="0">
                          <a:solidFill>
                            <a:srgbClr val="000000"/>
                          </a:solidFill>
                        </a:defRPr>
                      </a:pPr>
                      <a:r>
                        <a:rPr lang="nb-NO" sz="1200" b="1" noProof="0">
                          <a:solidFill>
                            <a:srgbClr val="FFFFFF"/>
                          </a:solidFill>
                          <a:sym typeface="Helvetica"/>
                        </a:rPr>
                        <a:t>Formål</a:t>
                      </a:r>
                    </a:p>
                  </a:txBody>
                  <a:tcPr marL="45720" marR="45720" horzOverflow="overflow"/>
                </a:tc>
                <a:extLst>
                  <a:ext uri="{0D108BD9-81ED-4DB2-BD59-A6C34878D82A}">
                    <a16:rowId xmlns:a16="http://schemas.microsoft.com/office/drawing/2014/main" val="10000"/>
                  </a:ext>
                </a:extLst>
              </a:tr>
              <a:tr h="985152">
                <a:tc>
                  <a:txBody>
                    <a:bodyPr/>
                    <a:lstStyle/>
                    <a:p>
                      <a:pPr algn="l" defTabSz="914446">
                        <a:spcBef>
                          <a:spcPts val="600"/>
                        </a:spcBef>
                        <a:spcAft>
                          <a:spcPts val="600"/>
                        </a:spcAft>
                        <a:defRPr sz="1500" b="1">
                          <a:sym typeface="Helvetica"/>
                        </a:defRPr>
                      </a:pPr>
                      <a:r>
                        <a:rPr lang="nb-NO" sz="1200" b="0" noProof="0"/>
                        <a:t>Seminar med universitetsledelsen, dekanmøtet og utdanningskomiteen</a:t>
                      </a:r>
                    </a:p>
                  </a:txBody>
                  <a:tcPr marL="45720" marR="45720" horzOverflow="overflow"/>
                </a:tc>
                <a:tc>
                  <a:txBody>
                    <a:bodyPr/>
                    <a:lstStyle/>
                    <a:p>
                      <a:pPr algn="l" defTabSz="914446">
                        <a:spcBef>
                          <a:spcPts val="600"/>
                        </a:spcBef>
                        <a:spcAft>
                          <a:spcPts val="600"/>
                        </a:spcAft>
                        <a:defRPr sz="1800"/>
                      </a:pPr>
                      <a:r>
                        <a:rPr lang="nb-NO" sz="1200" noProof="0">
                          <a:sym typeface="Helvetica"/>
                        </a:rPr>
                        <a:t>September</a:t>
                      </a:r>
                    </a:p>
                  </a:txBody>
                  <a:tcPr marL="45720" marR="45720" horzOverflow="overflow"/>
                </a:tc>
                <a:tc>
                  <a:txBody>
                    <a:bodyPr/>
                    <a:lstStyle/>
                    <a:p>
                      <a:pPr algn="l" defTabSz="914446">
                        <a:spcBef>
                          <a:spcPts val="600"/>
                        </a:spcBef>
                        <a:spcAft>
                          <a:spcPts val="600"/>
                        </a:spcAft>
                        <a:defRPr sz="1500">
                          <a:sym typeface="Helvetica"/>
                        </a:defRPr>
                      </a:pPr>
                      <a:r>
                        <a:rPr lang="nb-NO" sz="1200" noProof="0"/>
                        <a:t>Universitetsledelsen og fakultetene drøfter langsiktige utviklingsbehov i utdannings-porteføljen (faglig og politisk), behov og muligheter for samarbeid på tvers mm. </a:t>
                      </a:r>
                    </a:p>
                    <a:p>
                      <a:pPr algn="l" defTabSz="914446">
                        <a:spcBef>
                          <a:spcPts val="600"/>
                        </a:spcBef>
                        <a:spcAft>
                          <a:spcPts val="600"/>
                        </a:spcAft>
                        <a:defRPr sz="1500">
                          <a:sym typeface="Helvetica"/>
                        </a:defRPr>
                      </a:pPr>
                      <a:r>
                        <a:rPr lang="nb-NO" sz="1200" noProof="0"/>
                        <a:t>Kunnskapsgrunnlag: føringer fra universitetsstyret, politiske føringer, fakultetenes innmeldinger, vurderinger av dimensjonering og kapasitet, indikatordata mm. </a:t>
                      </a:r>
                    </a:p>
                  </a:txBody>
                  <a:tcPr marL="45720" marR="45720" horzOverflow="overflow"/>
                </a:tc>
                <a:extLst>
                  <a:ext uri="{0D108BD9-81ED-4DB2-BD59-A6C34878D82A}">
                    <a16:rowId xmlns:a16="http://schemas.microsoft.com/office/drawing/2014/main" val="10001"/>
                  </a:ext>
                </a:extLst>
              </a:tr>
              <a:tr h="1068162">
                <a:tc>
                  <a:txBody>
                    <a:bodyPr/>
                    <a:lstStyle/>
                    <a:p>
                      <a:pPr algn="l" defTabSz="914446">
                        <a:spcBef>
                          <a:spcPts val="600"/>
                        </a:spcBef>
                        <a:spcAft>
                          <a:spcPts val="600"/>
                        </a:spcAft>
                        <a:defRPr sz="1800"/>
                      </a:pPr>
                      <a:r>
                        <a:rPr lang="nb-NO" sz="1200" b="0" noProof="0">
                          <a:sym typeface="Helvetica"/>
                        </a:rPr>
                        <a:t>Fakultetenes utredning av nye studietilbud og dimensjonering, samt bilaterale samtaler</a:t>
                      </a:r>
                    </a:p>
                  </a:txBody>
                  <a:tcPr marL="45720" marR="45720" horzOverflow="overflow"/>
                </a:tc>
                <a:tc>
                  <a:txBody>
                    <a:bodyPr/>
                    <a:lstStyle/>
                    <a:p>
                      <a:pPr algn="l" defTabSz="914446">
                        <a:spcBef>
                          <a:spcPts val="600"/>
                        </a:spcBef>
                        <a:spcAft>
                          <a:spcPts val="600"/>
                        </a:spcAft>
                        <a:defRPr sz="1800"/>
                      </a:pPr>
                      <a:r>
                        <a:rPr lang="nb-NO" sz="1200" noProof="0">
                          <a:sym typeface="Helvetica"/>
                        </a:rPr>
                        <a:t>Oktober-mars</a:t>
                      </a:r>
                    </a:p>
                  </a:txBody>
                  <a:tcPr marL="45720" marR="45720" horzOverflow="overflow"/>
                </a:tc>
                <a:tc>
                  <a:txBody>
                    <a:bodyPr/>
                    <a:lstStyle/>
                    <a:p>
                      <a:pPr algn="l" defTabSz="914446">
                        <a:spcBef>
                          <a:spcPts val="600"/>
                        </a:spcBef>
                        <a:spcAft>
                          <a:spcPts val="600"/>
                        </a:spcAft>
                        <a:defRPr sz="1500">
                          <a:sym typeface="Helvetica"/>
                        </a:defRPr>
                      </a:pPr>
                      <a:r>
                        <a:rPr lang="nb-NO" sz="1200" noProof="0"/>
                        <a:t>Fakultetene utreder og gjør langsiktige vurderinger i tråd med felles identifiserte behov og egne prosesser. Parallelle diskusjoner og avklaringer på tvers av fakultetene, drøftinger i utdanningskomiteen mm. </a:t>
                      </a:r>
                    </a:p>
                    <a:p>
                      <a:pPr algn="l" defTabSz="914446">
                        <a:spcBef>
                          <a:spcPts val="600"/>
                        </a:spcBef>
                        <a:spcAft>
                          <a:spcPts val="600"/>
                        </a:spcAft>
                        <a:defRPr sz="1500">
                          <a:sym typeface="Helvetica"/>
                        </a:defRPr>
                      </a:pPr>
                      <a:r>
                        <a:rPr lang="nb-NO" sz="1200" noProof="0">
                          <a:sym typeface="Helvetica"/>
                        </a:rPr>
                        <a:t>Bilaterale samtaler med universitetsledelsen fungerer som verktøy for å identifisere problemer, drøfte mulige løsninger, avklare støttebehov mm. </a:t>
                      </a:r>
                    </a:p>
                  </a:txBody>
                  <a:tcPr marL="45720" marR="45720" horzOverflow="overflow"/>
                </a:tc>
                <a:extLst>
                  <a:ext uri="{0D108BD9-81ED-4DB2-BD59-A6C34878D82A}">
                    <a16:rowId xmlns:a16="http://schemas.microsoft.com/office/drawing/2014/main" val="10002"/>
                  </a:ext>
                </a:extLst>
              </a:tr>
              <a:tr h="434853">
                <a:tc>
                  <a:txBody>
                    <a:bodyPr/>
                    <a:lstStyle/>
                    <a:p>
                      <a:pPr algn="l" defTabSz="914446">
                        <a:spcBef>
                          <a:spcPts val="600"/>
                        </a:spcBef>
                        <a:spcAft>
                          <a:spcPts val="600"/>
                        </a:spcAft>
                        <a:defRPr sz="1800"/>
                      </a:pPr>
                      <a:r>
                        <a:rPr lang="nb-NO" sz="1200" b="0" noProof="0">
                          <a:sym typeface="Helvetica"/>
                        </a:rPr>
                        <a:t>Universitetsstyret</a:t>
                      </a:r>
                    </a:p>
                  </a:txBody>
                  <a:tcPr marL="45720" marR="45720" horzOverflow="overflow"/>
                </a:tc>
                <a:tc>
                  <a:txBody>
                    <a:bodyPr/>
                    <a:lstStyle/>
                    <a:p>
                      <a:pPr algn="l" defTabSz="914446">
                        <a:spcBef>
                          <a:spcPts val="600"/>
                        </a:spcBef>
                        <a:spcAft>
                          <a:spcPts val="600"/>
                        </a:spcAft>
                        <a:defRPr sz="1800"/>
                      </a:pPr>
                      <a:r>
                        <a:rPr lang="nb-NO" sz="1200" noProof="0">
                          <a:sym typeface="Helvetica"/>
                        </a:rPr>
                        <a:t>Desember </a:t>
                      </a:r>
                    </a:p>
                  </a:txBody>
                  <a:tcPr marL="45720" marR="45720" horzOverflow="overflow"/>
                </a:tc>
                <a:tc>
                  <a:txBody>
                    <a:bodyPr/>
                    <a:lstStyle/>
                    <a:p>
                      <a:pPr algn="l" defTabSz="914446">
                        <a:spcBef>
                          <a:spcPts val="600"/>
                        </a:spcBef>
                        <a:spcAft>
                          <a:spcPts val="600"/>
                        </a:spcAft>
                        <a:defRPr sz="1800"/>
                      </a:pPr>
                      <a:r>
                        <a:rPr lang="nb-NO" sz="1200" noProof="0">
                          <a:sym typeface="Helvetica"/>
                        </a:rPr>
                        <a:t>Løypemelding til universitetsstyret om pågående arbeid (diskusjonssak).  </a:t>
                      </a:r>
                    </a:p>
                  </a:txBody>
                  <a:tcPr marL="45720" marR="45720" horzOverflow="overflow"/>
                </a:tc>
                <a:extLst>
                  <a:ext uri="{0D108BD9-81ED-4DB2-BD59-A6C34878D82A}">
                    <a16:rowId xmlns:a16="http://schemas.microsoft.com/office/drawing/2014/main" val="542286643"/>
                  </a:ext>
                </a:extLst>
              </a:tr>
              <a:tr h="522810">
                <a:tc>
                  <a:txBody>
                    <a:bodyPr/>
                    <a:lstStyle/>
                    <a:p>
                      <a:pPr algn="l" defTabSz="914446">
                        <a:spcBef>
                          <a:spcPts val="600"/>
                        </a:spcBef>
                        <a:spcAft>
                          <a:spcPts val="600"/>
                        </a:spcAft>
                        <a:defRPr sz="1800"/>
                      </a:pPr>
                      <a:r>
                        <a:rPr lang="nb-NO" sz="1200" b="0" noProof="0">
                          <a:sym typeface="Helvetica"/>
                        </a:rPr>
                        <a:t>Fakultetenes innmelding om studietilbud og dimensjonering</a:t>
                      </a:r>
                    </a:p>
                  </a:txBody>
                  <a:tcPr marL="45720" marR="45720" horzOverflow="overflow"/>
                </a:tc>
                <a:tc>
                  <a:txBody>
                    <a:bodyPr/>
                    <a:lstStyle/>
                    <a:p>
                      <a:pPr algn="l" defTabSz="914446">
                        <a:spcBef>
                          <a:spcPts val="600"/>
                        </a:spcBef>
                        <a:spcAft>
                          <a:spcPts val="600"/>
                        </a:spcAft>
                        <a:defRPr sz="1800"/>
                      </a:pPr>
                      <a:r>
                        <a:rPr lang="nb-NO" sz="1200" noProof="0">
                          <a:sym typeface="Helvetica"/>
                        </a:rPr>
                        <a:t>April</a:t>
                      </a:r>
                    </a:p>
                  </a:txBody>
                  <a:tcPr marL="45720" marR="45720" horzOverflow="overflow"/>
                </a:tc>
                <a:tc>
                  <a:txBody>
                    <a:bodyPr/>
                    <a:lstStyle/>
                    <a:p>
                      <a:pPr algn="l" defTabSz="914446">
                        <a:spcBef>
                          <a:spcPts val="600"/>
                        </a:spcBef>
                        <a:spcAft>
                          <a:spcPts val="600"/>
                        </a:spcAft>
                        <a:defRPr sz="1800"/>
                      </a:pPr>
                      <a:r>
                        <a:rPr lang="nb-NO" sz="1200" noProof="0">
                          <a:sym typeface="Helvetica"/>
                        </a:rPr>
                        <a:t>Fakultetene foreslår konkrete etableringer og nedlegginger av studietilbud samt gjør rede for langsiktige utviklingsbehov (faglig og politisk). </a:t>
                      </a:r>
                    </a:p>
                  </a:txBody>
                  <a:tcPr marL="45720" marR="45720" horzOverflow="overflow"/>
                </a:tc>
                <a:extLst>
                  <a:ext uri="{0D108BD9-81ED-4DB2-BD59-A6C34878D82A}">
                    <a16:rowId xmlns:a16="http://schemas.microsoft.com/office/drawing/2014/main" val="10004"/>
                  </a:ext>
                </a:extLst>
              </a:tr>
              <a:tr h="1075529">
                <a:tc>
                  <a:txBody>
                    <a:bodyPr/>
                    <a:lstStyle/>
                    <a:p>
                      <a:pPr algn="l" defTabSz="914446">
                        <a:spcBef>
                          <a:spcPts val="600"/>
                        </a:spcBef>
                        <a:spcAft>
                          <a:spcPts val="600"/>
                        </a:spcAft>
                        <a:defRPr sz="1800"/>
                      </a:pPr>
                      <a:r>
                        <a:rPr lang="nb-NO" sz="1200" b="0" noProof="0">
                          <a:sym typeface="Helvetica"/>
                        </a:rPr>
                        <a:t>Universitetsledelsens vurdering</a:t>
                      </a:r>
                    </a:p>
                  </a:txBody>
                  <a:tcPr marL="45720" marR="45720" horzOverflow="overflow"/>
                </a:tc>
                <a:tc>
                  <a:txBody>
                    <a:bodyPr/>
                    <a:lstStyle/>
                    <a:p>
                      <a:pPr algn="l" defTabSz="914446">
                        <a:spcBef>
                          <a:spcPts val="600"/>
                        </a:spcBef>
                        <a:spcAft>
                          <a:spcPts val="600"/>
                        </a:spcAft>
                        <a:defRPr sz="1800"/>
                      </a:pPr>
                      <a:r>
                        <a:rPr lang="nb-NO" sz="1200" noProof="0">
                          <a:sym typeface="Helvetica"/>
                        </a:rPr>
                        <a:t>Mai</a:t>
                      </a:r>
                    </a:p>
                  </a:txBody>
                  <a:tcPr marL="45720" marR="45720" horzOverflow="overflow"/>
                </a:tc>
                <a:tc>
                  <a:txBody>
                    <a:bodyPr/>
                    <a:lstStyle/>
                    <a:p>
                      <a:pPr marL="0" marR="0" lvl="0" indent="0" algn="l" defTabSz="914446" rtl="0" eaLnBrk="1" fontAlgn="auto" latinLnBrk="0" hangingPunct="1">
                        <a:lnSpc>
                          <a:spcPct val="100000"/>
                        </a:lnSpc>
                        <a:spcBef>
                          <a:spcPts val="600"/>
                        </a:spcBef>
                        <a:spcAft>
                          <a:spcPts val="600"/>
                        </a:spcAft>
                        <a:buClrTx/>
                        <a:buSzTx/>
                        <a:buFontTx/>
                        <a:buNone/>
                        <a:tabLst/>
                        <a:defRPr sz="1500">
                          <a:sym typeface="Helvetica"/>
                        </a:defRPr>
                      </a:pPr>
                      <a:r>
                        <a:rPr lang="nb-NO" sz="1200" noProof="0"/>
                        <a:t>Universitetsledelsen gjør en helhetlig vurdering av innmeldingene, herunder langsiktige utviklingsbehov (faglig og politisk) og potensiale for samarbeid mellom fakultetene. </a:t>
                      </a:r>
                      <a:r>
                        <a:rPr lang="nb-NO" sz="1200" noProof="0">
                          <a:sym typeface="Helvetica"/>
                        </a:rPr>
                        <a:t>Drøftinger i dekanmøtet, i utdanningskomiteen og med enkeltfakulteter ved behov. </a:t>
                      </a:r>
                    </a:p>
                    <a:p>
                      <a:pPr marL="0" marR="0" lvl="0" indent="0" algn="l" defTabSz="914446" rtl="0" eaLnBrk="1" fontAlgn="auto" latinLnBrk="0" hangingPunct="1">
                        <a:lnSpc>
                          <a:spcPct val="100000"/>
                        </a:lnSpc>
                        <a:spcBef>
                          <a:spcPts val="600"/>
                        </a:spcBef>
                        <a:spcAft>
                          <a:spcPts val="600"/>
                        </a:spcAft>
                        <a:buClrTx/>
                        <a:buSzTx/>
                        <a:buFontTx/>
                        <a:buNone/>
                        <a:tabLst/>
                        <a:defRPr sz="1500">
                          <a:sym typeface="Helvetica"/>
                        </a:defRPr>
                      </a:pPr>
                      <a:r>
                        <a:rPr lang="nb-NO" sz="1200" noProof="0"/>
                        <a:t>Universitetsledelsen forbereder fremlegg til universitetsstyret.</a:t>
                      </a:r>
                      <a:r>
                        <a:rPr lang="nb-NO" sz="1200" b="1" noProof="0"/>
                        <a:t> </a:t>
                      </a:r>
                    </a:p>
                  </a:txBody>
                  <a:tcPr marL="45720" marR="45720" horzOverflow="overflow"/>
                </a:tc>
                <a:extLst>
                  <a:ext uri="{0D108BD9-81ED-4DB2-BD59-A6C34878D82A}">
                    <a16:rowId xmlns:a16="http://schemas.microsoft.com/office/drawing/2014/main" val="10005"/>
                  </a:ext>
                </a:extLst>
              </a:tr>
              <a:tr h="809328">
                <a:tc>
                  <a:txBody>
                    <a:bodyPr/>
                    <a:lstStyle/>
                    <a:p>
                      <a:pPr algn="l" defTabSz="914446">
                        <a:spcBef>
                          <a:spcPts val="600"/>
                        </a:spcBef>
                        <a:spcAft>
                          <a:spcPts val="600"/>
                        </a:spcAft>
                        <a:defRPr sz="1500" b="1">
                          <a:sym typeface="Helvetica"/>
                        </a:defRPr>
                      </a:pPr>
                      <a:r>
                        <a:rPr lang="nb-NO" sz="1200" b="0" noProof="0"/>
                        <a:t>Universitetsstyret</a:t>
                      </a:r>
                    </a:p>
                  </a:txBody>
                  <a:tcPr marL="45720" marR="45720" horzOverflow="overflow"/>
                </a:tc>
                <a:tc>
                  <a:txBody>
                    <a:bodyPr/>
                    <a:lstStyle/>
                    <a:p>
                      <a:pPr algn="l" defTabSz="914446">
                        <a:spcBef>
                          <a:spcPts val="600"/>
                        </a:spcBef>
                        <a:spcAft>
                          <a:spcPts val="600"/>
                        </a:spcAft>
                        <a:defRPr sz="1800"/>
                      </a:pPr>
                      <a:r>
                        <a:rPr lang="nb-NO" sz="1200" noProof="0">
                          <a:sym typeface="Helvetica"/>
                        </a:rPr>
                        <a:t>Juni</a:t>
                      </a:r>
                    </a:p>
                  </a:txBody>
                  <a:tcPr marL="45720" marR="45720" horzOverflow="overflow"/>
                </a:tc>
                <a:tc>
                  <a:txBody>
                    <a:bodyPr/>
                    <a:lstStyle/>
                    <a:p>
                      <a:pPr marL="0" indent="0" algn="l" defTabSz="914446">
                        <a:spcBef>
                          <a:spcPts val="600"/>
                        </a:spcBef>
                        <a:spcAft>
                          <a:spcPts val="600"/>
                        </a:spcAft>
                        <a:buSzPct val="100000"/>
                        <a:buNone/>
                        <a:defRPr sz="1500">
                          <a:sym typeface="Helvetica"/>
                        </a:defRPr>
                      </a:pPr>
                      <a:r>
                        <a:rPr lang="nb-NO" sz="1200" noProof="0"/>
                        <a:t>På grunnlag av universitetsledelsens fremlegg skal universitetsstyret drøfte og vedta utdanningstilbudet for det kommende året samt drøfte langsiktige utviklingsbehov (faglig og politisk). </a:t>
                      </a:r>
                    </a:p>
                  </a:txBody>
                  <a:tcPr marL="45720" marR="45720" horzOverflow="overflow"/>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48973509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Plassholder for lysbildenummer 2"/>
          <p:cNvSpPr txBox="1">
            <a:spLocks noGrp="1"/>
          </p:cNvSpPr>
          <p:nvPr>
            <p:ph type="sldNum" sz="quarter" idx="4294967295"/>
          </p:nvPr>
        </p:nvSpPr>
        <p:spPr>
          <a:xfrm>
            <a:off x="11662811" y="6357374"/>
            <a:ext cx="203021" cy="17742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lstStyle/>
          <a:p>
            <a:fld id="{86CB4B4D-7CA3-9044-876B-883B54F8677D}" type="slidenum">
              <a:rPr/>
              <a:t>4</a:t>
            </a:fld>
            <a:endParaRPr/>
          </a:p>
        </p:txBody>
      </p:sp>
      <p:sp>
        <p:nvSpPr>
          <p:cNvPr id="537" name="Tittel 3"/>
          <p:cNvSpPr txBox="1">
            <a:spLocks noGrp="1"/>
          </p:cNvSpPr>
          <p:nvPr>
            <p:ph type="title"/>
          </p:nvPr>
        </p:nvSpPr>
        <p:spPr>
          <a:xfrm>
            <a:off x="360044" y="360045"/>
            <a:ext cx="11471910" cy="542659"/>
          </a:xfrm>
          <a:prstGeom prst="rect">
            <a:avLst/>
          </a:prstGeom>
        </p:spPr>
        <p:txBody>
          <a:bodyPr/>
          <a:lstStyle/>
          <a:p>
            <a:r>
              <a:rPr lang="nb-NO"/>
              <a:t>Porteføljeprosessen: indikatorer med programfokus </a:t>
            </a:r>
            <a:endParaRPr/>
          </a:p>
        </p:txBody>
      </p:sp>
      <p:sp>
        <p:nvSpPr>
          <p:cNvPr id="538" name="Plassholder for innhold 5"/>
          <p:cNvSpPr txBox="1">
            <a:spLocks noGrp="1"/>
          </p:cNvSpPr>
          <p:nvPr>
            <p:ph type="body" idx="1"/>
          </p:nvPr>
        </p:nvSpPr>
        <p:spPr>
          <a:xfrm>
            <a:off x="360044" y="1117599"/>
            <a:ext cx="4973956" cy="4506824"/>
          </a:xfrm>
          <a:prstGeom prst="rect">
            <a:avLst/>
          </a:prstGeom>
          <a:effectLst>
            <a:outerShdw blurRad="50800" dist="50800" dir="5400000" rotWithShape="0">
              <a:srgbClr val="010000">
                <a:alpha val="0"/>
              </a:srgbClr>
            </a:outerShdw>
          </a:effectLst>
        </p:spPr>
        <p:txBody>
          <a:bodyPr>
            <a:normAutofit/>
          </a:bodyPr>
          <a:lstStyle/>
          <a:p>
            <a:pPr marL="288000" indent="-288000">
              <a:spcBef>
                <a:spcPts val="1200"/>
              </a:spcBef>
              <a:spcAft>
                <a:spcPts val="1200"/>
              </a:spcAft>
              <a:buSzPct val="100000"/>
              <a:buFont typeface="Arial"/>
              <a:buChar char="➢"/>
              <a:defRPr sz="2200"/>
            </a:pPr>
            <a:r>
              <a:rPr lang="nb-NO"/>
              <a:t>Utdanningskomiteen har diskutert indikatorer for å vurdere utdannings-porteføljen, jf. oversikten til høyre. </a:t>
            </a:r>
          </a:p>
          <a:p>
            <a:pPr marL="288000" indent="-288000">
              <a:spcBef>
                <a:spcPts val="1200"/>
              </a:spcBef>
              <a:spcAft>
                <a:spcPts val="1200"/>
              </a:spcAft>
              <a:buSzPct val="100000"/>
              <a:buFont typeface="Arial"/>
              <a:buChar char="➢"/>
              <a:defRPr sz="2200"/>
            </a:pPr>
            <a:r>
              <a:rPr lang="nb-NO"/>
              <a:t>Kvantitative indikatorer vises nå fram i Tableau, mens kvalitative indikatorer må vurderes særskilt.</a:t>
            </a:r>
          </a:p>
          <a:p>
            <a:pPr marL="288000" indent="-288000">
              <a:spcBef>
                <a:spcPts val="1200"/>
              </a:spcBef>
              <a:spcAft>
                <a:spcPts val="1200"/>
              </a:spcAft>
              <a:buSzPct val="100000"/>
              <a:buFont typeface="Arial"/>
              <a:buChar char="➢"/>
              <a:defRPr sz="2200"/>
            </a:pPr>
            <a:r>
              <a:rPr lang="nb-NO"/>
              <a:t>Målet er at indikatorene inngår i et kunnskapsgrunnlag som bidrar til å bringe saker til diskusjon, faglig og strategisk. </a:t>
            </a:r>
            <a:r>
              <a:rPr lang="nb-NO" u="sng"/>
              <a:t>Ikke</a:t>
            </a:r>
            <a:r>
              <a:rPr lang="nb-NO"/>
              <a:t> bare en regneøvelse.</a:t>
            </a:r>
          </a:p>
        </p:txBody>
      </p:sp>
      <p:sp>
        <p:nvSpPr>
          <p:cNvPr id="5" name="Plassholder for innhold 5">
            <a:extLst>
              <a:ext uri="{FF2B5EF4-FFF2-40B4-BE49-F238E27FC236}">
                <a16:creationId xmlns:a16="http://schemas.microsoft.com/office/drawing/2014/main" id="{CFDB2F06-5CDC-41FF-AB61-179F63A10042}"/>
              </a:ext>
            </a:extLst>
          </p:cNvPr>
          <p:cNvSpPr txBox="1">
            <a:spLocks/>
          </p:cNvSpPr>
          <p:nvPr/>
        </p:nvSpPr>
        <p:spPr>
          <a:xfrm>
            <a:off x="5520906" y="1117598"/>
            <a:ext cx="6578730" cy="4506825"/>
          </a:xfrm>
          <a:prstGeom prst="rect">
            <a:avLst/>
          </a:prstGeom>
          <a:solidFill>
            <a:schemeClr val="accent1">
              <a:lumMod val="40000"/>
              <a:lumOff val="60000"/>
              <a:alpha val="20000"/>
            </a:schemeClr>
          </a:solidFill>
          <a:ln>
            <a:solidFill>
              <a:schemeClr val="tx1"/>
            </a:solidFill>
          </a:ln>
        </p:spPr>
        <p:txBody>
          <a:bodyPr>
            <a:noAutofit/>
          </a:bodyPr>
          <a:lstStyle>
            <a:lvl1pPr marL="125437" marR="0" indent="-125437" algn="l" defTabSz="914446" rtl="0" latinLnBrk="0">
              <a:lnSpc>
                <a:spcPct val="100000"/>
              </a:lnSpc>
              <a:spcBef>
                <a:spcPts val="1100"/>
              </a:spcBef>
              <a:spcAft>
                <a:spcPts val="0"/>
              </a:spcAft>
              <a:buClrTx/>
              <a:buSzTx/>
              <a:buFontTx/>
              <a:buNone/>
              <a:tabLst/>
              <a:defRPr sz="2400" b="0" i="0" u="none" strike="noStrike" cap="none" spc="0" baseline="0">
                <a:solidFill>
                  <a:srgbClr val="000000"/>
                </a:solidFill>
                <a:uFillTx/>
                <a:latin typeface="Arial"/>
                <a:ea typeface="Arial"/>
                <a:cs typeface="Arial"/>
                <a:sym typeface="Arial"/>
              </a:defRPr>
            </a:lvl1pPr>
            <a:lvl2pPr marL="731555" marR="0" indent="-27433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2pPr>
            <a:lvl3pPr marL="1188778" marR="0" indent="-274332"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3pPr>
            <a:lvl4pPr marL="1646002" marR="0" indent="-274332"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4pPr>
            <a:lvl5pPr marL="2103224" marR="0" indent="-27433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5pPr>
            <a:lvl6pPr marL="2590929"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6pPr>
            <a:lvl7pPr marL="3048150"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7pPr>
            <a:lvl8pPr marL="3505374"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8pPr>
            <a:lvl9pPr marL="3962596" marR="0" indent="-304813" algn="l" defTabSz="914446" rtl="0" latinLnBrk="0">
              <a:lnSpc>
                <a:spcPct val="100000"/>
              </a:lnSpc>
              <a:spcBef>
                <a:spcPts val="1100"/>
              </a:spcBef>
              <a:spcAft>
                <a:spcPts val="0"/>
              </a:spcAft>
              <a:buClrTx/>
              <a:buSzPct val="100000"/>
              <a:buFontTx/>
              <a:buChar char="•"/>
              <a:tabLst/>
              <a:defRPr sz="2400" b="0" i="0" u="none" strike="noStrike" cap="none" spc="0" baseline="0">
                <a:solidFill>
                  <a:srgbClr val="000000"/>
                </a:solidFill>
                <a:uFillTx/>
                <a:latin typeface="Arial"/>
                <a:ea typeface="Arial"/>
                <a:cs typeface="Arial"/>
                <a:sym typeface="Arial"/>
              </a:defRPr>
            </a:lvl9pPr>
          </a:lstStyle>
          <a:p>
            <a:pPr marL="606118" lvl="1" indent="0" fontAlgn="base" hangingPunct="1">
              <a:lnSpc>
                <a:spcPct val="115000"/>
              </a:lnSpc>
              <a:spcBef>
                <a:spcPts val="0"/>
              </a:spcBef>
              <a:buNone/>
            </a:pPr>
            <a:endParaRPr lang="nb-NO" sz="1800">
              <a:ea typeface="SimSun" panose="02010600030101010101" pitchFamily="2" charset="-122"/>
              <a:cs typeface="Arial" panose="020B0604020202020204" pitchFamily="34" charset="0"/>
            </a:endParaRPr>
          </a:p>
          <a:p>
            <a:pPr marL="949018" lvl="1" indent="-342900" fontAlgn="base" hangingPunct="1">
              <a:lnSpc>
                <a:spcPct val="115000"/>
              </a:lnSpc>
              <a:spcBef>
                <a:spcPts val="0"/>
              </a:spcBef>
              <a:buFont typeface="Wingdings" panose="05000000000000000000" pitchFamily="2" charset="2"/>
              <a:buChar char="v"/>
            </a:pPr>
            <a:r>
              <a:rPr lang="nb-NO" sz="1800">
                <a:ea typeface="SimSun" panose="02010600030101010101" pitchFamily="2" charset="-122"/>
                <a:cs typeface="Arial" panose="020B0604020202020204" pitchFamily="34" charset="0"/>
              </a:rPr>
              <a:t>Kvantitative indikatorer: </a:t>
            </a:r>
          </a:p>
          <a:p>
            <a:pPr marL="1406241" lvl="2" indent="-342900" fontAlgn="base" hangingPunct="1">
              <a:lnSpc>
                <a:spcPct val="115000"/>
              </a:lnSpc>
              <a:spcBef>
                <a:spcPts val="0"/>
              </a:spcBef>
              <a:buFont typeface="Wingdings" panose="05000000000000000000" pitchFamily="2" charset="2"/>
              <a:buChar char="ü"/>
            </a:pPr>
            <a:r>
              <a:rPr lang="nb-NO" sz="1800">
                <a:ea typeface="SimSun" panose="02010600030101010101" pitchFamily="2" charset="-122"/>
                <a:cs typeface="Arial" panose="020B0604020202020204" pitchFamily="34" charset="0"/>
              </a:rPr>
              <a:t>Antall førstevalgssøkere per plass</a:t>
            </a:r>
          </a:p>
          <a:p>
            <a:pPr marL="1406241" lvl="2" indent="-342900" fontAlgn="base" hangingPunct="1">
              <a:lnSpc>
                <a:spcPct val="115000"/>
              </a:lnSpc>
              <a:spcBef>
                <a:spcPts val="0"/>
              </a:spcBef>
              <a:buFont typeface="Wingdings" panose="05000000000000000000" pitchFamily="2" charset="2"/>
              <a:buChar char="ü"/>
            </a:pPr>
            <a:r>
              <a:rPr lang="nb-NO" sz="1800">
                <a:ea typeface="SimSun" panose="02010600030101010101" pitchFamily="2" charset="-122"/>
                <a:cs typeface="Arial" panose="020B0604020202020204" pitchFamily="34" charset="0"/>
              </a:rPr>
              <a:t>Utnyttelse av opptaksramme (oppfyllingsgrad)</a:t>
            </a:r>
          </a:p>
          <a:p>
            <a:pPr marL="1406241" lvl="2" indent="-342900" fontAlgn="base" hangingPunct="1">
              <a:lnSpc>
                <a:spcPct val="115000"/>
              </a:lnSpc>
              <a:spcBef>
                <a:spcPts val="0"/>
              </a:spcBef>
              <a:buFont typeface="Wingdings" panose="05000000000000000000" pitchFamily="2" charset="2"/>
              <a:buChar char="ü"/>
            </a:pPr>
            <a:r>
              <a:rPr lang="nb-NO" sz="1800">
                <a:ea typeface="SimSun" panose="02010600030101010101" pitchFamily="2" charset="-122"/>
                <a:cs typeface="Arial" panose="020B0604020202020204" pitchFamily="34" charset="0"/>
              </a:rPr>
              <a:t>Studiepoeng per student (</a:t>
            </a:r>
            <a:r>
              <a:rPr lang="nb-NO" sz="1800" err="1">
                <a:ea typeface="SimSun" panose="02010600030101010101" pitchFamily="2" charset="-122"/>
                <a:cs typeface="Arial" panose="020B0604020202020204" pitchFamily="34" charset="0"/>
              </a:rPr>
              <a:t>heltidsekv</a:t>
            </a:r>
            <a:r>
              <a:rPr lang="nb-NO" sz="1800">
                <a:ea typeface="SimSun" panose="02010600030101010101" pitchFamily="2" charset="-122"/>
                <a:cs typeface="Arial" panose="020B0604020202020204" pitchFamily="34" charset="0"/>
              </a:rPr>
              <a:t>.) per år</a:t>
            </a:r>
          </a:p>
          <a:p>
            <a:pPr marL="1406241" lvl="2" indent="-342900" fontAlgn="base" hangingPunct="1">
              <a:lnSpc>
                <a:spcPct val="115000"/>
              </a:lnSpc>
              <a:spcBef>
                <a:spcPts val="0"/>
              </a:spcBef>
              <a:spcAft>
                <a:spcPts val="1200"/>
              </a:spcAft>
              <a:buFont typeface="Wingdings" panose="05000000000000000000" pitchFamily="2" charset="2"/>
              <a:buChar char="ü"/>
            </a:pPr>
            <a:r>
              <a:rPr lang="nb-NO" sz="1800">
                <a:ea typeface="SimSun" panose="02010600030101010101" pitchFamily="2" charset="-122"/>
                <a:cs typeface="Arial" panose="020B0604020202020204" pitchFamily="34" charset="0"/>
              </a:rPr>
              <a:t>Gjennomføringsandel</a:t>
            </a:r>
          </a:p>
          <a:p>
            <a:pPr marL="1406241" lvl="2" indent="-342900" fontAlgn="base" hangingPunct="1">
              <a:lnSpc>
                <a:spcPct val="115000"/>
              </a:lnSpc>
              <a:spcBef>
                <a:spcPts val="0"/>
              </a:spcBef>
              <a:spcAft>
                <a:spcPts val="1800"/>
              </a:spcAft>
              <a:buFont typeface="Wingdings" panose="05000000000000000000" pitchFamily="2" charset="2"/>
              <a:buChar char="ü"/>
            </a:pPr>
            <a:r>
              <a:rPr lang="nb-NO" sz="1800">
                <a:ea typeface="SimSun" panose="02010600030101010101" pitchFamily="2" charset="-122"/>
                <a:cs typeface="Arial" panose="020B0604020202020204" pitchFamily="34" charset="0"/>
              </a:rPr>
              <a:t>Ressursbruk per student</a:t>
            </a:r>
          </a:p>
          <a:p>
            <a:pPr marL="949018" lvl="1" indent="-342900" fontAlgn="base" hangingPunct="1">
              <a:lnSpc>
                <a:spcPct val="115000"/>
              </a:lnSpc>
              <a:spcBef>
                <a:spcPts val="0"/>
              </a:spcBef>
              <a:buFont typeface="Wingdings" panose="05000000000000000000" pitchFamily="2" charset="2"/>
              <a:buChar char="v"/>
            </a:pPr>
            <a:r>
              <a:rPr lang="nb-NO" sz="1800">
                <a:ea typeface="SimSun" panose="02010600030101010101" pitchFamily="2" charset="-122"/>
                <a:cs typeface="Arial" panose="020B0604020202020204" pitchFamily="34" charset="0"/>
              </a:rPr>
              <a:t>Kvalitative indikatorer: </a:t>
            </a:r>
          </a:p>
          <a:p>
            <a:pPr marL="1406241" lvl="2" indent="-342900" fontAlgn="base" hangingPunct="1">
              <a:lnSpc>
                <a:spcPct val="115000"/>
              </a:lnSpc>
              <a:spcBef>
                <a:spcPts val="0"/>
              </a:spcBef>
              <a:buFont typeface="Wingdings" panose="05000000000000000000" pitchFamily="2" charset="2"/>
              <a:buChar char="ü"/>
            </a:pPr>
            <a:r>
              <a:rPr lang="nb-NO" sz="1800">
                <a:ea typeface="SimSun" panose="02010600030101010101" pitchFamily="2" charset="-122"/>
                <a:cs typeface="Arial" panose="020B0604020202020204" pitchFamily="34" charset="0"/>
              </a:rPr>
              <a:t>Forskningsmessig basis / komparative fortrinn</a:t>
            </a:r>
          </a:p>
          <a:p>
            <a:pPr marL="1406241" lvl="2" indent="-342900" fontAlgn="base" hangingPunct="1">
              <a:lnSpc>
                <a:spcPct val="115000"/>
              </a:lnSpc>
              <a:spcBef>
                <a:spcPts val="0"/>
              </a:spcBef>
              <a:buFont typeface="Wingdings" panose="05000000000000000000" pitchFamily="2" charset="2"/>
              <a:buChar char="ü"/>
            </a:pPr>
            <a:r>
              <a:rPr lang="nb-NO" sz="1800">
                <a:ea typeface="SimSun" panose="02010600030101010101" pitchFamily="2" charset="-122"/>
                <a:cs typeface="Arial" panose="020B0604020202020204" pitchFamily="34" charset="0"/>
              </a:rPr>
              <a:t>Evalueringsresultater (programevalueringer, kandidatundersøkelser, Studiebarometer mm.)</a:t>
            </a:r>
          </a:p>
        </p:txBody>
      </p:sp>
    </p:spTree>
    <p:extLst>
      <p:ext uri="{BB962C8B-B14F-4D97-AF65-F5344CB8AC3E}">
        <p14:creationId xmlns:p14="http://schemas.microsoft.com/office/powerpoint/2010/main" val="190224856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A6ED78A4-B9BD-F4FF-3565-2114F250F8D0}"/>
              </a:ext>
            </a:extLst>
          </p:cNvPr>
          <p:cNvSpPr>
            <a:spLocks noGrp="1"/>
          </p:cNvSpPr>
          <p:nvPr>
            <p:ph type="sldNum" sz="quarter" idx="33"/>
          </p:nvPr>
        </p:nvSpPr>
        <p:spPr/>
        <p:txBody>
          <a:bodyPr/>
          <a:lstStyle/>
          <a:p>
            <a:r>
              <a:rPr lang="en-US"/>
              <a:t>Side </a:t>
            </a:r>
            <a:fld id="{5251F420-7306-4E7C-A79E-F31A38F7D392}" type="slidenum">
              <a:rPr lang="en-US" smtClean="0"/>
              <a:pPr/>
              <a:t>5</a:t>
            </a:fld>
            <a:endParaRPr lang="en-US"/>
          </a:p>
        </p:txBody>
      </p:sp>
      <p:sp>
        <p:nvSpPr>
          <p:cNvPr id="4" name="Tittel 3">
            <a:extLst>
              <a:ext uri="{FF2B5EF4-FFF2-40B4-BE49-F238E27FC236}">
                <a16:creationId xmlns:a16="http://schemas.microsoft.com/office/drawing/2014/main" id="{F77B2DAC-3F2B-BA6E-C889-4B2B3F7C51D6}"/>
              </a:ext>
            </a:extLst>
          </p:cNvPr>
          <p:cNvSpPr>
            <a:spLocks noGrp="1"/>
          </p:cNvSpPr>
          <p:nvPr>
            <p:ph type="title"/>
          </p:nvPr>
        </p:nvSpPr>
        <p:spPr/>
        <p:txBody>
          <a:bodyPr/>
          <a:lstStyle/>
          <a:p>
            <a:pPr marL="0" indent="0">
              <a:spcAft>
                <a:spcPts val="200"/>
              </a:spcAft>
              <a:buNone/>
            </a:pPr>
            <a:r>
              <a:rPr lang="nb-NO">
                <a:effectLst/>
                <a:ea typeface="Times New Roman" panose="02020603050405020304" pitchFamily="18" charset="0"/>
                <a:cs typeface="Times New Roman" panose="02020603050405020304" pitchFamily="18" charset="0"/>
              </a:rPr>
              <a:t>NOKUT</a:t>
            </a:r>
            <a:r>
              <a:rPr lang="nb-NO">
                <a:ea typeface="Times New Roman" panose="02020603050405020304" pitchFamily="18" charset="0"/>
                <a:cs typeface="Times New Roman" panose="02020603050405020304" pitchFamily="18" charset="0"/>
              </a:rPr>
              <a:t>-ti</a:t>
            </a:r>
            <a:r>
              <a:rPr lang="nb-NO">
                <a:effectLst/>
                <a:ea typeface="Times New Roman" panose="02020603050405020304" pitchFamily="18" charset="0"/>
                <a:cs typeface="Times New Roman" panose="02020603050405020304" pitchFamily="18" charset="0"/>
              </a:rPr>
              <a:t>lsyn: den sakkyndige komiteens anbefalinger</a:t>
            </a:r>
            <a:endParaRPr lang="nb-NO"/>
          </a:p>
        </p:txBody>
      </p:sp>
      <p:graphicFrame>
        <p:nvGraphicFramePr>
          <p:cNvPr id="5" name="Tabell 7">
            <a:extLst>
              <a:ext uri="{FF2B5EF4-FFF2-40B4-BE49-F238E27FC236}">
                <a16:creationId xmlns:a16="http://schemas.microsoft.com/office/drawing/2014/main" id="{BE81B8F7-187B-4AB3-AA3F-3E0992944859}"/>
              </a:ext>
            </a:extLst>
          </p:cNvPr>
          <p:cNvGraphicFramePr>
            <a:graphicFrameLocks noGrp="1"/>
          </p:cNvGraphicFramePr>
          <p:nvPr>
            <p:ph sz="half" idx="30"/>
            <p:extLst>
              <p:ext uri="{D42A27DB-BD31-4B8C-83A1-F6EECF244321}">
                <p14:modId xmlns:p14="http://schemas.microsoft.com/office/powerpoint/2010/main" val="1256892794"/>
              </p:ext>
            </p:extLst>
          </p:nvPr>
        </p:nvGraphicFramePr>
        <p:xfrm>
          <a:off x="360363" y="1233488"/>
          <a:ext cx="11699365" cy="4822260"/>
        </p:xfrm>
        <a:graphic>
          <a:graphicData uri="http://schemas.openxmlformats.org/drawingml/2006/table">
            <a:tbl>
              <a:tblPr bandRow="1">
                <a:tableStyleId>{00A15C55-8517-42AA-B614-E9B94910E393}</a:tableStyleId>
              </a:tblPr>
              <a:tblGrid>
                <a:gridCol w="2681513">
                  <a:extLst>
                    <a:ext uri="{9D8B030D-6E8A-4147-A177-3AD203B41FA5}">
                      <a16:colId xmlns:a16="http://schemas.microsoft.com/office/drawing/2014/main" val="3610360882"/>
                    </a:ext>
                  </a:extLst>
                </a:gridCol>
                <a:gridCol w="9017852">
                  <a:extLst>
                    <a:ext uri="{9D8B030D-6E8A-4147-A177-3AD203B41FA5}">
                      <a16:colId xmlns:a16="http://schemas.microsoft.com/office/drawing/2014/main" val="2636402597"/>
                    </a:ext>
                  </a:extLst>
                </a:gridCol>
              </a:tblGrid>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Studentmedvirkning</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Videreutvikle studentenes rolle som aktive parter i kvalitetsarbeidet. </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7837287"/>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Biblioteket</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Tydeliggjøre bibliotekets rolle i kvalitetssystemet.</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4871058"/>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Rapportering</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Vurdere om UiO har tilstrekkelig rapportering og kunnskaps­grunnlag. </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85770418"/>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Informasjonsflyt</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Tydeliggjøre hvordan tiltak blir fulgt opp, sikre informasjonsflyt mellom nivåene. </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21544406"/>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Internrevisjonen</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Benytte EIR til å kontrollere kvalitetssystemet og student­medvirkningen. </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94085385"/>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Si fra-systemet</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Sikre større systematikk i hvordan studentene får svar på innmeldte saker.</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1755100"/>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Ph.d.-kandidatene</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Kartlegge om rutinene for evalueringer følges på alle ph.d.-utdanningene. </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16010749"/>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Systematisk kontroll</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Tydeliggjøre hvordan også mindre studietilbud inngår, inkl. vurdering av fagmiljø.</a:t>
                      </a:r>
                    </a:p>
                  </a:txBody>
                  <a:tcPr marL="68580" marR="68580" marT="0" marB="0"/>
                </a:tc>
                <a:extLst>
                  <a:ext uri="{0D108BD9-81ED-4DB2-BD59-A6C34878D82A}">
                    <a16:rowId xmlns:a16="http://schemas.microsoft.com/office/drawing/2014/main" val="3642329357"/>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Fakultetsstyrene</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Se på hvordan kompetansen i fakultetsstyrene kan utnyttes bedre.</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7494532"/>
                  </a:ext>
                </a:extLst>
              </a:tr>
              <a:tr h="482226">
                <a:tc>
                  <a:txBody>
                    <a:bodyPr/>
                    <a:lstStyle/>
                    <a:p>
                      <a:pPr algn="l">
                        <a:spcAft>
                          <a:spcPts val="600"/>
                        </a:spcAft>
                      </a:pPr>
                      <a:r>
                        <a:rPr lang="nb-NO" sz="2000" b="1">
                          <a:effectLst/>
                          <a:latin typeface="+mn-lt"/>
                          <a:ea typeface="Times New Roman" panose="02020603050405020304" pitchFamily="18" charset="0"/>
                          <a:cs typeface="Times New Roman" panose="02020603050405020304" pitchFamily="18" charset="0"/>
                        </a:rPr>
                        <a:t>Programleder og -råd</a:t>
                      </a:r>
                      <a:endParaRPr lang="en-GB" sz="20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l">
                        <a:spcAft>
                          <a:spcPts val="600"/>
                        </a:spcAft>
                      </a:pPr>
                      <a:r>
                        <a:rPr lang="nb-NO" sz="2000">
                          <a:effectLst/>
                          <a:latin typeface="+mn-lt"/>
                          <a:ea typeface="Times New Roman" panose="02020603050405020304" pitchFamily="18" charset="0"/>
                          <a:cs typeface="Times New Roman" panose="02020603050405020304" pitchFamily="18" charset="0"/>
                        </a:rPr>
                        <a:t>Legge til rette for kompetanse­bygging og kunnskapsoverføring.</a:t>
                      </a:r>
                    </a:p>
                  </a:txBody>
                  <a:tcPr marL="68580" marR="68580" marT="0" marB="0"/>
                </a:tc>
                <a:extLst>
                  <a:ext uri="{0D108BD9-81ED-4DB2-BD59-A6C34878D82A}">
                    <a16:rowId xmlns:a16="http://schemas.microsoft.com/office/drawing/2014/main" val="2811196356"/>
                  </a:ext>
                </a:extLst>
              </a:tr>
            </a:tbl>
          </a:graphicData>
        </a:graphic>
      </p:graphicFrame>
    </p:spTree>
    <p:extLst>
      <p:ext uri="{BB962C8B-B14F-4D97-AF65-F5344CB8AC3E}">
        <p14:creationId xmlns:p14="http://schemas.microsoft.com/office/powerpoint/2010/main" val="3233163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A8E67-91CD-B41D-6521-EA390E0E05B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02F1235-D214-3FB6-2677-8C14CAC2D446}"/>
              </a:ext>
            </a:extLst>
          </p:cNvPr>
          <p:cNvSpPr>
            <a:spLocks noGrp="1"/>
          </p:cNvSpPr>
          <p:nvPr>
            <p:ph type="title"/>
          </p:nvPr>
        </p:nvSpPr>
        <p:spPr/>
        <p:txBody>
          <a:bodyPr/>
          <a:lstStyle/>
          <a:p>
            <a:r>
              <a:rPr lang="nb-NO"/>
              <a:t>Intern rapportering – </a:t>
            </a:r>
            <a:br>
              <a:rPr lang="nb-NO"/>
            </a:br>
            <a:r>
              <a:rPr lang="nb-NO"/>
              <a:t>har vi riktig dosering? </a:t>
            </a:r>
          </a:p>
        </p:txBody>
      </p:sp>
      <p:sp>
        <p:nvSpPr>
          <p:cNvPr id="3" name="Plassholder for tekst 2">
            <a:extLst>
              <a:ext uri="{FF2B5EF4-FFF2-40B4-BE49-F238E27FC236}">
                <a16:creationId xmlns:a16="http://schemas.microsoft.com/office/drawing/2014/main" id="{026B1B8E-5274-4741-A653-7910770215A0}"/>
              </a:ext>
            </a:extLst>
          </p:cNvPr>
          <p:cNvSpPr>
            <a:spLocks noGrp="1"/>
          </p:cNvSpPr>
          <p:nvPr>
            <p:ph type="body" sz="quarter" idx="1"/>
          </p:nvPr>
        </p:nvSpPr>
        <p:spPr/>
        <p:txBody>
          <a:bodyPr/>
          <a:lstStyle/>
          <a:p>
            <a:endParaRPr lang="nb-NO"/>
          </a:p>
        </p:txBody>
      </p:sp>
    </p:spTree>
    <p:extLst>
      <p:ext uri="{BB962C8B-B14F-4D97-AF65-F5344CB8AC3E}">
        <p14:creationId xmlns:p14="http://schemas.microsoft.com/office/powerpoint/2010/main" val="252324840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A2D70-FC57-30D8-D034-5CCA59DB690D}"/>
            </a:ext>
          </a:extLst>
        </p:cNvPr>
        <p:cNvGrpSpPr/>
        <p:nvPr/>
      </p:nvGrpSpPr>
      <p:grpSpPr>
        <a:xfrm>
          <a:off x="0" y="0"/>
          <a:ext cx="0" cy="0"/>
          <a:chOff x="0" y="0"/>
          <a:chExt cx="0" cy="0"/>
        </a:xfrm>
      </p:grpSpPr>
      <p:sp>
        <p:nvSpPr>
          <p:cNvPr id="536" name="Plassholder for lysbildenummer 2">
            <a:extLst>
              <a:ext uri="{FF2B5EF4-FFF2-40B4-BE49-F238E27FC236}">
                <a16:creationId xmlns:a16="http://schemas.microsoft.com/office/drawing/2014/main" id="{5222F112-0E53-5683-17F0-2DCE63D29BC8}"/>
              </a:ext>
            </a:extLst>
          </p:cNvPr>
          <p:cNvSpPr txBox="1">
            <a:spLocks noGrp="1"/>
          </p:cNvSpPr>
          <p:nvPr>
            <p:ph type="sldNum" sz="quarter" idx="4294967295"/>
          </p:nvPr>
        </p:nvSpPr>
        <p:spPr>
          <a:xfrm>
            <a:off x="11662811" y="6357374"/>
            <a:ext cx="203021" cy="17742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lstStyle/>
          <a:p>
            <a:fld id="{86CB4B4D-7CA3-9044-876B-883B54F8677D}" type="slidenum">
              <a:rPr/>
              <a:t>7</a:t>
            </a:fld>
            <a:endParaRPr/>
          </a:p>
        </p:txBody>
      </p:sp>
      <p:sp>
        <p:nvSpPr>
          <p:cNvPr id="537" name="Tittel 3">
            <a:extLst>
              <a:ext uri="{FF2B5EF4-FFF2-40B4-BE49-F238E27FC236}">
                <a16:creationId xmlns:a16="http://schemas.microsoft.com/office/drawing/2014/main" id="{F32304E8-EF28-DD55-4824-74C53D9DA0A9}"/>
              </a:ext>
            </a:extLst>
          </p:cNvPr>
          <p:cNvSpPr txBox="1">
            <a:spLocks noGrp="1"/>
          </p:cNvSpPr>
          <p:nvPr>
            <p:ph type="title"/>
          </p:nvPr>
        </p:nvSpPr>
        <p:spPr>
          <a:xfrm>
            <a:off x="360044" y="360045"/>
            <a:ext cx="11471910" cy="542659"/>
          </a:xfrm>
          <a:prstGeom prst="rect">
            <a:avLst/>
          </a:prstGeom>
        </p:spPr>
        <p:txBody>
          <a:bodyPr>
            <a:normAutofit/>
          </a:bodyPr>
          <a:lstStyle/>
          <a:p>
            <a:r>
              <a:rPr lang="nb-NO"/>
              <a:t>Dagens opplegg og mulig justering </a:t>
            </a:r>
            <a:endParaRPr/>
          </a:p>
        </p:txBody>
      </p:sp>
      <p:sp>
        <p:nvSpPr>
          <p:cNvPr id="538" name="Plassholder for innhold 5">
            <a:extLst>
              <a:ext uri="{FF2B5EF4-FFF2-40B4-BE49-F238E27FC236}">
                <a16:creationId xmlns:a16="http://schemas.microsoft.com/office/drawing/2014/main" id="{79DE6994-C4BF-2273-708B-97EACD981685}"/>
              </a:ext>
            </a:extLst>
          </p:cNvPr>
          <p:cNvSpPr txBox="1">
            <a:spLocks noGrp="1"/>
          </p:cNvSpPr>
          <p:nvPr>
            <p:ph type="body" idx="1"/>
          </p:nvPr>
        </p:nvSpPr>
        <p:spPr>
          <a:xfrm>
            <a:off x="360044" y="1117599"/>
            <a:ext cx="11471910" cy="4941004"/>
          </a:xfrm>
          <a:prstGeom prst="rect">
            <a:avLst/>
          </a:prstGeom>
          <a:effectLst>
            <a:outerShdw blurRad="50800" dist="50800" dir="5400000" rotWithShape="0">
              <a:srgbClr val="010000">
                <a:alpha val="0"/>
              </a:srgbClr>
            </a:outerShdw>
          </a:effectLst>
        </p:spPr>
        <p:txBody>
          <a:bodyPr>
            <a:normAutofit fontScale="92500"/>
          </a:bodyPr>
          <a:lstStyle/>
          <a:p>
            <a:pPr marL="288000" indent="-288000">
              <a:spcBef>
                <a:spcPts val="1200"/>
              </a:spcBef>
              <a:spcAft>
                <a:spcPts val="1200"/>
              </a:spcAft>
              <a:buSzPct val="100000"/>
              <a:buFont typeface="Arial"/>
              <a:buChar char="➢"/>
              <a:defRPr sz="2200"/>
            </a:pPr>
            <a:r>
              <a:rPr lang="nb-NO"/>
              <a:t>Rapporteringen fra fakultetsnivået til UiO-nivået om utdanningskvalitet er svært beskjeden. Dette er en konsekvens av den desentraliserte og tillitsbaserte organiseringen av kvalitetsarbeidet og har vært en villet/ønsket situasjon fra både fakultetene og universitetsledelsen. </a:t>
            </a:r>
          </a:p>
          <a:p>
            <a:pPr marL="288000" indent="-288000">
              <a:spcBef>
                <a:spcPts val="1200"/>
              </a:spcBef>
              <a:spcAft>
                <a:spcPts val="1200"/>
              </a:spcAft>
              <a:buSzPct val="100000"/>
              <a:buFont typeface="Arial"/>
              <a:buChar char="➢"/>
              <a:defRPr sz="2200"/>
            </a:pPr>
            <a:r>
              <a:rPr lang="nb-NO"/>
              <a:t>I forbindelse med NOKUT-tilsynet har universitetsstyret stilt spørsmål ved om de får tilstrekkelig informasjon til å ivareta det overordnede ansvaret for utdanningsporteføljen. Vi legger til grunn at styret bør få noe mer informasjon om status for kvalitetsarbeidet og utdanningsporteføljen. </a:t>
            </a:r>
          </a:p>
          <a:p>
            <a:pPr marL="288000" indent="-288000">
              <a:spcBef>
                <a:spcPts val="1200"/>
              </a:spcBef>
              <a:spcAft>
                <a:spcPts val="1200"/>
              </a:spcAft>
              <a:buSzPct val="100000"/>
              <a:buFont typeface="Arial"/>
              <a:buChar char="➢"/>
              <a:defRPr sz="2200"/>
            </a:pPr>
            <a:r>
              <a:rPr lang="nb-NO"/>
              <a:t>Den nye porteføljeprosessen legger også opp til noe mer involvering av universitetsstyret og dialog med universitetsledelsen i arbeidet med videreutviklingen av utdanningsporteføljen, særlig det som gjelder spørsmål om dimensjonering. </a:t>
            </a:r>
          </a:p>
          <a:p>
            <a:pPr marL="288000" indent="-288000">
              <a:spcBef>
                <a:spcPts val="1200"/>
              </a:spcBef>
              <a:spcAft>
                <a:spcPts val="1200"/>
              </a:spcAft>
              <a:buSzPct val="100000"/>
              <a:buFont typeface="Arial"/>
              <a:buChar char="➢"/>
              <a:defRPr sz="2200"/>
            </a:pPr>
            <a:r>
              <a:rPr lang="nb-NO"/>
              <a:t>Universitetsledelsen og Studieavdelingen har ikke tilstrekkelig (oppdatert, kvalitetssikret) informasjon til at vi kan gi en slik status til universitetsstyret eller legge godt til rette for det løpende utviklingsarbeidet. Vi vil ha behov for noe mer informasjon fra fakultetene. </a:t>
            </a:r>
          </a:p>
        </p:txBody>
      </p:sp>
    </p:spTree>
    <p:extLst>
      <p:ext uri="{BB962C8B-B14F-4D97-AF65-F5344CB8AC3E}">
        <p14:creationId xmlns:p14="http://schemas.microsoft.com/office/powerpoint/2010/main" val="282229328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Plassholder for lysbildenummer 2"/>
          <p:cNvSpPr txBox="1">
            <a:spLocks noGrp="1"/>
          </p:cNvSpPr>
          <p:nvPr>
            <p:ph type="sldNum" sz="quarter" idx="4294967295"/>
          </p:nvPr>
        </p:nvSpPr>
        <p:spPr>
          <a:xfrm>
            <a:off x="11662811" y="6357374"/>
            <a:ext cx="203021" cy="17742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lstStyle/>
          <a:p>
            <a:fld id="{86CB4B4D-7CA3-9044-876B-883B54F8677D}" type="slidenum">
              <a:rPr/>
              <a:t>8</a:t>
            </a:fld>
            <a:endParaRPr/>
          </a:p>
        </p:txBody>
      </p:sp>
      <p:sp>
        <p:nvSpPr>
          <p:cNvPr id="537" name="Tittel 3"/>
          <p:cNvSpPr txBox="1">
            <a:spLocks noGrp="1"/>
          </p:cNvSpPr>
          <p:nvPr>
            <p:ph type="title"/>
          </p:nvPr>
        </p:nvSpPr>
        <p:spPr>
          <a:xfrm>
            <a:off x="360044" y="360045"/>
            <a:ext cx="11471910" cy="542659"/>
          </a:xfrm>
          <a:prstGeom prst="rect">
            <a:avLst/>
          </a:prstGeom>
        </p:spPr>
        <p:txBody>
          <a:bodyPr>
            <a:normAutofit/>
          </a:bodyPr>
          <a:lstStyle/>
          <a:p>
            <a:r>
              <a:rPr lang="nb-NO"/>
              <a:t>Forslag til rapporteringsopplegg </a:t>
            </a:r>
            <a:endParaRPr/>
          </a:p>
        </p:txBody>
      </p:sp>
      <p:sp>
        <p:nvSpPr>
          <p:cNvPr id="538" name="Plassholder for innhold 5"/>
          <p:cNvSpPr txBox="1">
            <a:spLocks noGrp="1"/>
          </p:cNvSpPr>
          <p:nvPr>
            <p:ph type="body" idx="1"/>
          </p:nvPr>
        </p:nvSpPr>
        <p:spPr>
          <a:xfrm>
            <a:off x="360044" y="1117599"/>
            <a:ext cx="11471910" cy="4941004"/>
          </a:xfrm>
          <a:prstGeom prst="rect">
            <a:avLst/>
          </a:prstGeom>
          <a:effectLst>
            <a:outerShdw blurRad="50800" dist="50800" dir="5400000" rotWithShape="0">
              <a:srgbClr val="010000">
                <a:alpha val="0"/>
              </a:srgbClr>
            </a:outerShdw>
          </a:effectLst>
        </p:spPr>
        <p:txBody>
          <a:bodyPr>
            <a:normAutofit/>
          </a:bodyPr>
          <a:lstStyle/>
          <a:p>
            <a:pPr marL="288000" indent="-288000">
              <a:spcBef>
                <a:spcPts val="1200"/>
              </a:spcBef>
              <a:spcAft>
                <a:spcPts val="1200"/>
              </a:spcAft>
              <a:buSzPct val="100000"/>
              <a:buFont typeface="Arial"/>
              <a:buChar char="➢"/>
              <a:defRPr sz="2200"/>
            </a:pPr>
            <a:r>
              <a:rPr lang="nb-NO"/>
              <a:t>Verktøyene som står til rådighet er dialogmøter og bilaterale samtaler, den årlige porteføljeinnmeldingen, virksomhetsrapporteringen og oversikter over kvantitative data. </a:t>
            </a:r>
          </a:p>
          <a:p>
            <a:pPr marL="288000" indent="-288000">
              <a:spcBef>
                <a:spcPts val="1200"/>
              </a:spcBef>
              <a:spcAft>
                <a:spcPts val="1200"/>
              </a:spcAft>
              <a:buSzPct val="100000"/>
              <a:buFont typeface="Arial"/>
              <a:buChar char="➢"/>
              <a:defRPr sz="2200"/>
            </a:pPr>
            <a:r>
              <a:rPr lang="nb-NO"/>
              <a:t>Forslag til innmeldings-/rapporteringspunkter for fakultetene: </a:t>
            </a:r>
          </a:p>
          <a:p>
            <a:pPr>
              <a:spcBef>
                <a:spcPts val="1200"/>
              </a:spcBef>
              <a:spcAft>
                <a:spcPts val="1200"/>
              </a:spcAft>
              <a:buSzPct val="100000"/>
              <a:defRPr sz="2200"/>
            </a:pPr>
            <a:endParaRPr lang="nb-NO"/>
          </a:p>
        </p:txBody>
      </p:sp>
      <p:graphicFrame>
        <p:nvGraphicFramePr>
          <p:cNvPr id="2" name="Tabell 2">
            <a:extLst>
              <a:ext uri="{FF2B5EF4-FFF2-40B4-BE49-F238E27FC236}">
                <a16:creationId xmlns:a16="http://schemas.microsoft.com/office/drawing/2014/main" id="{98F787E5-F7ED-4FD0-A971-796F401F7B01}"/>
              </a:ext>
            </a:extLst>
          </p:cNvPr>
          <p:cNvGraphicFramePr>
            <a:graphicFrameLocks noGrp="1"/>
          </p:cNvGraphicFramePr>
          <p:nvPr>
            <p:extLst>
              <p:ext uri="{D42A27DB-BD31-4B8C-83A1-F6EECF244321}">
                <p14:modId xmlns:p14="http://schemas.microsoft.com/office/powerpoint/2010/main" val="2386332088"/>
              </p:ext>
            </p:extLst>
          </p:nvPr>
        </p:nvGraphicFramePr>
        <p:xfrm>
          <a:off x="602330" y="2673700"/>
          <a:ext cx="10987338" cy="2717131"/>
        </p:xfrm>
        <a:graphic>
          <a:graphicData uri="http://schemas.openxmlformats.org/drawingml/2006/table">
            <a:tbl>
              <a:tblPr firstRow="1" bandRow="1">
                <a:tableStyleId>{5940675A-B579-460E-94D1-54222C63F5DA}</a:tableStyleId>
              </a:tblPr>
              <a:tblGrid>
                <a:gridCol w="2450499">
                  <a:extLst>
                    <a:ext uri="{9D8B030D-6E8A-4147-A177-3AD203B41FA5}">
                      <a16:colId xmlns:a16="http://schemas.microsoft.com/office/drawing/2014/main" val="146464160"/>
                    </a:ext>
                  </a:extLst>
                </a:gridCol>
                <a:gridCol w="8536839">
                  <a:extLst>
                    <a:ext uri="{9D8B030D-6E8A-4147-A177-3AD203B41FA5}">
                      <a16:colId xmlns:a16="http://schemas.microsoft.com/office/drawing/2014/main" val="29310590"/>
                    </a:ext>
                  </a:extLst>
                </a:gridCol>
              </a:tblGrid>
              <a:tr h="936024">
                <a:tc>
                  <a:txBody>
                    <a:bodyPr/>
                    <a:lstStyle/>
                    <a:p>
                      <a:pPr algn="l">
                        <a:spcAft>
                          <a:spcPts val="1800"/>
                        </a:spcAft>
                      </a:pPr>
                      <a:r>
                        <a:rPr lang="nb-NO" sz="1800">
                          <a:latin typeface="Arial" panose="020B0604020202020204" pitchFamily="34" charset="0"/>
                          <a:cs typeface="Arial" panose="020B0604020202020204" pitchFamily="34" charset="0"/>
                        </a:rPr>
                        <a:t>Tertialrapportering </a:t>
                      </a:r>
                      <a:br>
                        <a:rPr lang="nb-NO" sz="1800">
                          <a:latin typeface="Arial" panose="020B0604020202020204" pitchFamily="34" charset="0"/>
                          <a:cs typeface="Arial" panose="020B0604020202020204" pitchFamily="34" charset="0"/>
                        </a:rPr>
                      </a:br>
                      <a:r>
                        <a:rPr lang="nb-NO" sz="1800">
                          <a:latin typeface="Arial" panose="020B0604020202020204" pitchFamily="34" charset="0"/>
                          <a:cs typeface="Arial" panose="020B0604020202020204" pitchFamily="34" charset="0"/>
                        </a:rPr>
                        <a:t>(januar)</a:t>
                      </a:r>
                    </a:p>
                  </a:txBody>
                  <a:tcPr/>
                </a:tc>
                <a:tc>
                  <a:txBody>
                    <a:bodyPr/>
                    <a:lstStyle/>
                    <a:p>
                      <a:pPr marL="285750" indent="-285750" algn="l">
                        <a:spcAft>
                          <a:spcPts val="600"/>
                        </a:spcAft>
                        <a:buFont typeface="Arial" panose="020B0604020202020204" pitchFamily="34" charset="0"/>
                        <a:buChar char="•"/>
                      </a:pPr>
                      <a:r>
                        <a:rPr lang="nb-NO" sz="1800">
                          <a:latin typeface="Arial" panose="020B0604020202020204" pitchFamily="34" charset="0"/>
                          <a:cs typeface="Arial" panose="020B0604020202020204" pitchFamily="34" charset="0"/>
                        </a:rPr>
                        <a:t>Kort redegjørelse for arbeidet med KDs utviklingsavtale. </a:t>
                      </a:r>
                    </a:p>
                    <a:p>
                      <a:pPr marL="285750" indent="-285750" algn="l">
                        <a:spcAft>
                          <a:spcPts val="1800"/>
                        </a:spcAft>
                        <a:buFont typeface="Arial" panose="020B0604020202020204" pitchFamily="34" charset="0"/>
                        <a:buChar char="•"/>
                      </a:pPr>
                      <a:r>
                        <a:rPr lang="nb-NO" sz="1800">
                          <a:latin typeface="Arial" panose="020B0604020202020204" pitchFamily="34" charset="0"/>
                          <a:cs typeface="Arial" panose="020B0604020202020204" pitchFamily="34" charset="0"/>
                        </a:rPr>
                        <a:t>Kort redegjørelse om ev. forslag til endring i kvalitetssystemet (ikke implementert). </a:t>
                      </a:r>
                    </a:p>
                  </a:txBody>
                  <a:tcPr/>
                </a:tc>
                <a:extLst>
                  <a:ext uri="{0D108BD9-81ED-4DB2-BD59-A6C34878D82A}">
                    <a16:rowId xmlns:a16="http://schemas.microsoft.com/office/drawing/2014/main" val="1790727418"/>
                  </a:ext>
                </a:extLst>
              </a:tr>
              <a:tr h="853761">
                <a:tc>
                  <a:txBody>
                    <a:bodyPr/>
                    <a:lstStyle/>
                    <a:p>
                      <a:pPr algn="l">
                        <a:spcAft>
                          <a:spcPts val="1800"/>
                        </a:spcAft>
                      </a:pPr>
                      <a:r>
                        <a:rPr lang="nb-NO" sz="1800">
                          <a:latin typeface="Arial" panose="020B0604020202020204" pitchFamily="34" charset="0"/>
                          <a:cs typeface="Arial" panose="020B0604020202020204" pitchFamily="34" charset="0"/>
                        </a:rPr>
                        <a:t>Porteføljeinnmelding </a:t>
                      </a:r>
                      <a:br>
                        <a:rPr lang="nb-NO" sz="1800">
                          <a:latin typeface="Arial" panose="020B0604020202020204" pitchFamily="34" charset="0"/>
                          <a:cs typeface="Arial" panose="020B0604020202020204" pitchFamily="34" charset="0"/>
                        </a:rPr>
                      </a:br>
                      <a:r>
                        <a:rPr lang="nb-NO" sz="1800">
                          <a:latin typeface="Arial" panose="020B0604020202020204" pitchFamily="34" charset="0"/>
                          <a:cs typeface="Arial" panose="020B0604020202020204" pitchFamily="34" charset="0"/>
                        </a:rPr>
                        <a:t>(april)</a:t>
                      </a:r>
                    </a:p>
                  </a:txBody>
                  <a:tcPr/>
                </a:tc>
                <a:tc>
                  <a:txBody>
                    <a:bodyPr/>
                    <a:lstStyle/>
                    <a:p>
                      <a:pPr marL="285750" indent="-285750" algn="l">
                        <a:spcAft>
                          <a:spcPts val="600"/>
                        </a:spcAft>
                        <a:buFont typeface="Arial" panose="020B0604020202020204" pitchFamily="34" charset="0"/>
                        <a:buChar char="•"/>
                      </a:pPr>
                      <a:r>
                        <a:rPr lang="nb-NO" sz="1800">
                          <a:latin typeface="Arial" panose="020B0604020202020204" pitchFamily="34" charset="0"/>
                          <a:cs typeface="Arial" panose="020B0604020202020204" pitchFamily="34" charset="0"/>
                        </a:rPr>
                        <a:t>Forslag om etableringer og nedlegginger av studietilbud. </a:t>
                      </a:r>
                    </a:p>
                    <a:p>
                      <a:pPr marL="285750" marR="0" lvl="0" indent="-285750" algn="l" defTabSz="2286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nb-NO" sz="1800">
                          <a:latin typeface="Arial" panose="020B0604020202020204" pitchFamily="34" charset="0"/>
                          <a:cs typeface="Arial" panose="020B0604020202020204" pitchFamily="34" charset="0"/>
                        </a:rPr>
                        <a:t>Kort redegjørelse for langsiktige utviklingsbehov i utdanningsporteføljen.</a:t>
                      </a:r>
                    </a:p>
                    <a:p>
                      <a:pPr marL="285750" marR="0" lvl="0" indent="-285750" algn="l" defTabSz="2286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nb-NO" sz="1800">
                          <a:latin typeface="Arial" panose="020B0604020202020204" pitchFamily="34" charset="0"/>
                          <a:cs typeface="Arial" panose="020B0604020202020204" pitchFamily="34" charset="0"/>
                        </a:rPr>
                        <a:t>Kortfattet oppsummering av «kvalitetstilstanden» på fakultetet.</a:t>
                      </a:r>
                    </a:p>
                  </a:txBody>
                  <a:tcPr/>
                </a:tc>
                <a:extLst>
                  <a:ext uri="{0D108BD9-81ED-4DB2-BD59-A6C34878D82A}">
                    <a16:rowId xmlns:a16="http://schemas.microsoft.com/office/drawing/2014/main" val="1466990354"/>
                  </a:ext>
                </a:extLst>
              </a:tr>
              <a:tr h="659731">
                <a:tc>
                  <a:txBody>
                    <a:bodyPr/>
                    <a:lstStyle/>
                    <a:p>
                      <a:pPr algn="l">
                        <a:spcAft>
                          <a:spcPts val="1800"/>
                        </a:spcAft>
                      </a:pPr>
                      <a:r>
                        <a:rPr lang="nb-NO" sz="1800">
                          <a:latin typeface="Arial" panose="020B0604020202020204" pitchFamily="34" charset="0"/>
                          <a:cs typeface="Arial" panose="020B0604020202020204" pitchFamily="34" charset="0"/>
                        </a:rPr>
                        <a:t>Dialogmøter og/eller bilaterale samtaler</a:t>
                      </a:r>
                    </a:p>
                  </a:txBody>
                  <a:tcPr/>
                </a:tc>
                <a:tc>
                  <a:txBody>
                    <a:bodyPr/>
                    <a:lstStyle/>
                    <a:p>
                      <a:pPr marL="285750" marR="0" lvl="0" indent="-285750" algn="l" defTabSz="2286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nb-NO" sz="1800">
                          <a:latin typeface="Arial" panose="020B0604020202020204" pitchFamily="34" charset="0"/>
                          <a:cs typeface="Arial" panose="020B0604020202020204" pitchFamily="34" charset="0"/>
                        </a:rPr>
                        <a:t>Vurderinger og diskusjon om resultater og utviklingsbehov. </a:t>
                      </a:r>
                    </a:p>
                  </a:txBody>
                  <a:tcPr/>
                </a:tc>
                <a:extLst>
                  <a:ext uri="{0D108BD9-81ED-4DB2-BD59-A6C34878D82A}">
                    <a16:rowId xmlns:a16="http://schemas.microsoft.com/office/drawing/2014/main" val="108504433"/>
                  </a:ext>
                </a:extLst>
              </a:tr>
            </a:tbl>
          </a:graphicData>
        </a:graphic>
      </p:graphicFrame>
    </p:spTree>
    <p:extLst>
      <p:ext uri="{BB962C8B-B14F-4D97-AF65-F5344CB8AC3E}">
        <p14:creationId xmlns:p14="http://schemas.microsoft.com/office/powerpoint/2010/main" val="392646840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476B3-5F15-40E8-EBA9-B690B68F2554}"/>
            </a:ext>
          </a:extLst>
        </p:cNvPr>
        <p:cNvGrpSpPr/>
        <p:nvPr/>
      </p:nvGrpSpPr>
      <p:grpSpPr>
        <a:xfrm>
          <a:off x="0" y="0"/>
          <a:ext cx="0" cy="0"/>
          <a:chOff x="0" y="0"/>
          <a:chExt cx="0" cy="0"/>
        </a:xfrm>
      </p:grpSpPr>
      <p:sp>
        <p:nvSpPr>
          <p:cNvPr id="536" name="Plassholder for lysbildenummer 2">
            <a:extLst>
              <a:ext uri="{FF2B5EF4-FFF2-40B4-BE49-F238E27FC236}">
                <a16:creationId xmlns:a16="http://schemas.microsoft.com/office/drawing/2014/main" id="{4C6A36D6-1EA5-E90B-BA89-791C74F526A1}"/>
              </a:ext>
            </a:extLst>
          </p:cNvPr>
          <p:cNvSpPr txBox="1">
            <a:spLocks noGrp="1"/>
          </p:cNvSpPr>
          <p:nvPr>
            <p:ph type="sldNum" sz="quarter" idx="4294967295"/>
          </p:nvPr>
        </p:nvSpPr>
        <p:spPr>
          <a:xfrm>
            <a:off x="11662811" y="6357374"/>
            <a:ext cx="203021" cy="17742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8" tIns="45718" rIns="45718" bIns="45718"/>
          <a:lstStyle/>
          <a:p>
            <a:fld id="{86CB4B4D-7CA3-9044-876B-883B54F8677D}" type="slidenum">
              <a:rPr/>
              <a:t>9</a:t>
            </a:fld>
            <a:endParaRPr/>
          </a:p>
        </p:txBody>
      </p:sp>
      <p:sp>
        <p:nvSpPr>
          <p:cNvPr id="537" name="Tittel 3">
            <a:extLst>
              <a:ext uri="{FF2B5EF4-FFF2-40B4-BE49-F238E27FC236}">
                <a16:creationId xmlns:a16="http://schemas.microsoft.com/office/drawing/2014/main" id="{B98B34AF-422B-AA26-485C-2A2F0B9421BD}"/>
              </a:ext>
            </a:extLst>
          </p:cNvPr>
          <p:cNvSpPr txBox="1">
            <a:spLocks noGrp="1"/>
          </p:cNvSpPr>
          <p:nvPr>
            <p:ph type="title"/>
          </p:nvPr>
        </p:nvSpPr>
        <p:spPr>
          <a:xfrm>
            <a:off x="360044" y="360045"/>
            <a:ext cx="11471910" cy="542659"/>
          </a:xfrm>
          <a:prstGeom prst="rect">
            <a:avLst/>
          </a:prstGeom>
        </p:spPr>
        <p:txBody>
          <a:bodyPr>
            <a:normAutofit/>
          </a:bodyPr>
          <a:lstStyle/>
          <a:p>
            <a:r>
              <a:rPr lang="nb-NO"/>
              <a:t>Spørsmål til diskusjon [forslag!]  </a:t>
            </a:r>
            <a:endParaRPr/>
          </a:p>
        </p:txBody>
      </p:sp>
      <p:sp>
        <p:nvSpPr>
          <p:cNvPr id="538" name="Plassholder for innhold 5">
            <a:extLst>
              <a:ext uri="{FF2B5EF4-FFF2-40B4-BE49-F238E27FC236}">
                <a16:creationId xmlns:a16="http://schemas.microsoft.com/office/drawing/2014/main" id="{C9291CD5-FBFC-D107-5BDB-E84FAF98189C}"/>
              </a:ext>
            </a:extLst>
          </p:cNvPr>
          <p:cNvSpPr txBox="1">
            <a:spLocks noGrp="1"/>
          </p:cNvSpPr>
          <p:nvPr>
            <p:ph type="body" idx="1"/>
          </p:nvPr>
        </p:nvSpPr>
        <p:spPr>
          <a:xfrm>
            <a:off x="360044" y="1117599"/>
            <a:ext cx="11471910" cy="4941004"/>
          </a:xfrm>
          <a:prstGeom prst="rect">
            <a:avLst/>
          </a:prstGeom>
          <a:effectLst>
            <a:outerShdw blurRad="50800" dist="50800" dir="5400000" rotWithShape="0">
              <a:srgbClr val="010000">
                <a:alpha val="0"/>
              </a:srgbClr>
            </a:outerShdw>
          </a:effectLst>
        </p:spPr>
        <p:txBody>
          <a:bodyPr>
            <a:normAutofit/>
          </a:bodyPr>
          <a:lstStyle/>
          <a:p>
            <a:pPr>
              <a:spcBef>
                <a:spcPts val="1200"/>
              </a:spcBef>
              <a:spcAft>
                <a:spcPts val="1200"/>
              </a:spcAft>
              <a:buSzPct val="100000"/>
              <a:defRPr sz="2200"/>
            </a:pPr>
            <a:r>
              <a:rPr lang="nb-NO" u="sng"/>
              <a:t>Til porteføljedelen: </a:t>
            </a:r>
          </a:p>
          <a:p>
            <a:pPr marL="342900" indent="-342900">
              <a:spcBef>
                <a:spcPts val="1200"/>
              </a:spcBef>
              <a:spcAft>
                <a:spcPts val="1200"/>
              </a:spcAft>
              <a:buSzPct val="100000"/>
              <a:buFont typeface="Wingdings" panose="05000000000000000000" pitchFamily="2" charset="2"/>
              <a:buChar char="§"/>
              <a:defRPr sz="2200"/>
            </a:pPr>
            <a:r>
              <a:rPr lang="nb-NO"/>
              <a:t>Dette gjorde dere også i fjor. Hvordan var erfaringen da? </a:t>
            </a:r>
          </a:p>
          <a:p>
            <a:pPr marL="342900" indent="-342900">
              <a:spcBef>
                <a:spcPts val="1200"/>
              </a:spcBef>
              <a:spcAft>
                <a:spcPts val="3000"/>
              </a:spcAft>
              <a:buSzPct val="100000"/>
              <a:buFont typeface="Wingdings" panose="05000000000000000000" pitchFamily="2" charset="2"/>
              <a:buChar char="§"/>
              <a:defRPr sz="2200"/>
            </a:pPr>
            <a:r>
              <a:rPr lang="nb-NO"/>
              <a:t>Er det noe som bør endres til rapporteringen i år? </a:t>
            </a:r>
          </a:p>
          <a:p>
            <a:pPr>
              <a:spcBef>
                <a:spcPts val="1200"/>
              </a:spcBef>
              <a:spcAft>
                <a:spcPts val="1200"/>
              </a:spcAft>
              <a:buSzPct val="100000"/>
              <a:defRPr sz="2200"/>
            </a:pPr>
            <a:r>
              <a:rPr lang="nb-NO" u="sng"/>
              <a:t>Til «kvalitetsdelen»:</a:t>
            </a:r>
          </a:p>
          <a:p>
            <a:pPr marL="342900" lvl="4" indent="-342900">
              <a:spcBef>
                <a:spcPts val="1200"/>
              </a:spcBef>
              <a:spcAft>
                <a:spcPts val="1200"/>
              </a:spcAft>
              <a:buSzPct val="100000"/>
              <a:buFont typeface="Wingdings" panose="05000000000000000000" pitchFamily="2" charset="2"/>
              <a:buChar char="§"/>
              <a:defRPr sz="2200"/>
            </a:pPr>
            <a:r>
              <a:rPr lang="nb-NO"/>
              <a:t>Hva vil det være aktuelt å si noe om når man skal kort beskrive kvalitetstilstanden på fakultetet? </a:t>
            </a:r>
          </a:p>
          <a:p>
            <a:pPr marL="342900" indent="-342900">
              <a:spcBef>
                <a:spcPts val="1200"/>
              </a:spcBef>
              <a:spcAft>
                <a:spcPts val="1200"/>
              </a:spcAft>
              <a:buSzPct val="100000"/>
              <a:buFont typeface="Wingdings" panose="05000000000000000000" pitchFamily="2" charset="2"/>
              <a:buChar char="§"/>
              <a:defRPr sz="2200"/>
            </a:pPr>
            <a:r>
              <a:rPr lang="nb-NO"/>
              <a:t>Er det overkommelig å gi en kort redegjørelse for de viktigste funnene i kvalitetsarbeidet? Og/eller de viktigste pågående tiltakene i kvalitetsarbeidet? </a:t>
            </a:r>
          </a:p>
        </p:txBody>
      </p:sp>
    </p:spTree>
    <p:extLst>
      <p:ext uri="{BB962C8B-B14F-4D97-AF65-F5344CB8AC3E}">
        <p14:creationId xmlns:p14="http://schemas.microsoft.com/office/powerpoint/2010/main" val="9046920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102CB194-5367-FB32-B9E5-461C3243EC3A}"/>
              </a:ext>
            </a:extLst>
          </p:cNvPr>
          <p:cNvSpPr>
            <a:spLocks noGrp="1"/>
          </p:cNvSpPr>
          <p:nvPr>
            <p:ph type="pic" idx="21"/>
          </p:nvPr>
        </p:nvSpPr>
        <p:spPr/>
        <p:txBody>
          <a:bodyPr/>
          <a:lstStyle/>
          <a:p>
            <a:endParaRPr lang="nb-NO"/>
          </a:p>
        </p:txBody>
      </p:sp>
      <p:sp>
        <p:nvSpPr>
          <p:cNvPr id="5" name="Plassholder for tekst 4">
            <a:extLst>
              <a:ext uri="{FF2B5EF4-FFF2-40B4-BE49-F238E27FC236}">
                <a16:creationId xmlns:a16="http://schemas.microsoft.com/office/drawing/2014/main" id="{C2B95281-255C-479F-97B3-9FC3ECBA4976}"/>
              </a:ext>
            </a:extLst>
          </p:cNvPr>
          <p:cNvSpPr>
            <a:spLocks noGrp="1"/>
          </p:cNvSpPr>
          <p:nvPr>
            <p:ph type="body" sz="quarter" idx="1"/>
          </p:nvPr>
        </p:nvSpPr>
        <p:spPr/>
        <p:txBody>
          <a:bodyPr>
            <a:normAutofit fontScale="62500" lnSpcReduction="20000"/>
          </a:bodyPr>
          <a:lstStyle/>
          <a:p>
            <a:endParaRPr lang="nb-NO"/>
          </a:p>
        </p:txBody>
      </p:sp>
      <p:sp>
        <p:nvSpPr>
          <p:cNvPr id="4" name="Tittel 3">
            <a:extLst>
              <a:ext uri="{FF2B5EF4-FFF2-40B4-BE49-F238E27FC236}">
                <a16:creationId xmlns:a16="http://schemas.microsoft.com/office/drawing/2014/main" id="{1C621A12-9248-2893-95F6-93B8A143AD0F}"/>
              </a:ext>
            </a:extLst>
          </p:cNvPr>
          <p:cNvSpPr>
            <a:spLocks noGrp="1"/>
          </p:cNvSpPr>
          <p:nvPr>
            <p:ph type="title"/>
          </p:nvPr>
        </p:nvSpPr>
        <p:spPr/>
        <p:txBody>
          <a:bodyPr/>
          <a:lstStyle/>
          <a:p>
            <a:r>
              <a:rPr lang="nb-NO"/>
              <a:t>Overskuddsmateriale</a:t>
            </a:r>
          </a:p>
        </p:txBody>
      </p:sp>
    </p:spTree>
    <p:extLst>
      <p:ext uri="{BB962C8B-B14F-4D97-AF65-F5344CB8AC3E}">
        <p14:creationId xmlns:p14="http://schemas.microsoft.com/office/powerpoint/2010/main" val="260072048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6" name="Plassholder for lysbildenummer 2"/>
          <p:cNvSpPr txBox="1">
            <a:spLocks noGrp="1"/>
          </p:cNvSpPr>
          <p:nvPr>
            <p:ph type="sldNum" sz="quarter" idx="4294967295"/>
          </p:nvPr>
        </p:nvSpPr>
        <p:spPr>
          <a:xfrm>
            <a:off x="11662811" y="6357374"/>
            <a:ext cx="203021" cy="1774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lstStyle/>
          <a:p>
            <a:fld id="{86CB4B4D-7CA3-9044-876B-883B54F8677D}" type="slidenum">
              <a:rPr/>
              <a:t>11</a:t>
            </a:fld>
            <a:endParaRPr/>
          </a:p>
        </p:txBody>
      </p:sp>
      <p:sp>
        <p:nvSpPr>
          <p:cNvPr id="537" name="Tittel 3"/>
          <p:cNvSpPr txBox="1">
            <a:spLocks noGrp="1"/>
          </p:cNvSpPr>
          <p:nvPr>
            <p:ph type="title"/>
          </p:nvPr>
        </p:nvSpPr>
        <p:spPr>
          <a:xfrm>
            <a:off x="360044" y="360045"/>
            <a:ext cx="11471910" cy="542659"/>
          </a:xfrm>
          <a:prstGeom prst="rect">
            <a:avLst/>
          </a:prstGeom>
        </p:spPr>
        <p:txBody>
          <a:bodyPr/>
          <a:lstStyle/>
          <a:p>
            <a:r>
              <a:rPr lang="nb-NO"/>
              <a:t>Forberedelser til det årlige </a:t>
            </a:r>
            <a:r>
              <a:rPr lang="nb-NO" err="1"/>
              <a:t>septemberseminaret</a:t>
            </a:r>
            <a:endParaRPr/>
          </a:p>
        </p:txBody>
      </p:sp>
      <p:sp>
        <p:nvSpPr>
          <p:cNvPr id="538" name="Plassholder for innhold 5"/>
          <p:cNvSpPr txBox="1">
            <a:spLocks noGrp="1"/>
          </p:cNvSpPr>
          <p:nvPr>
            <p:ph type="body" idx="1"/>
          </p:nvPr>
        </p:nvSpPr>
        <p:spPr>
          <a:xfrm>
            <a:off x="360044" y="1117599"/>
            <a:ext cx="11471910" cy="4941004"/>
          </a:xfrm>
          <a:prstGeom prst="rect">
            <a:avLst/>
          </a:prstGeom>
          <a:effectLst>
            <a:outerShdw blurRad="50800" dist="50800" dir="5400000" rotWithShape="0">
              <a:srgbClr val="010000">
                <a:alpha val="0"/>
              </a:srgbClr>
            </a:outerShdw>
          </a:effectLst>
        </p:spPr>
        <p:txBody>
          <a:bodyPr>
            <a:normAutofit/>
          </a:bodyPr>
          <a:lstStyle/>
          <a:p>
            <a:pPr marL="288000" indent="-288000">
              <a:spcBef>
                <a:spcPts val="1800"/>
              </a:spcBef>
              <a:spcAft>
                <a:spcPts val="1800"/>
              </a:spcAft>
              <a:buSzPct val="100000"/>
              <a:buFont typeface="Arial"/>
              <a:buChar char="➢"/>
              <a:defRPr sz="2200"/>
            </a:pPr>
            <a:r>
              <a:rPr lang="nb-NO"/>
              <a:t>Utgangspunkt: </a:t>
            </a:r>
          </a:p>
          <a:p>
            <a:pPr marL="900000" lvl="5" indent="-342900">
              <a:spcBef>
                <a:spcPts val="0"/>
              </a:spcBef>
              <a:spcAft>
                <a:spcPts val="600"/>
              </a:spcAft>
              <a:buFont typeface="Wingdings" panose="05000000000000000000" pitchFamily="2" charset="2"/>
              <a:buChar char="§"/>
              <a:defRPr sz="2200"/>
            </a:pPr>
            <a:r>
              <a:rPr lang="nb-NO" sz="2200"/>
              <a:t>Hele porteføljen kan ikke være oppe til diskusjon hver gang. </a:t>
            </a:r>
          </a:p>
          <a:p>
            <a:pPr marL="900000" lvl="5" indent="-342900">
              <a:spcBef>
                <a:spcPts val="0"/>
              </a:spcBef>
              <a:spcAft>
                <a:spcPts val="1800"/>
              </a:spcAft>
              <a:buFont typeface="Wingdings" panose="05000000000000000000" pitchFamily="2" charset="2"/>
              <a:buChar char="§"/>
              <a:defRPr sz="2200"/>
            </a:pPr>
            <a:r>
              <a:rPr lang="nb-NO" sz="2200"/>
              <a:t>Vi må identifisere og prioritere problemstillinger som trenger felles diskusjon.</a:t>
            </a:r>
          </a:p>
          <a:p>
            <a:pPr marL="288000" indent="-288000">
              <a:spcBef>
                <a:spcPts val="1800"/>
              </a:spcBef>
              <a:spcAft>
                <a:spcPts val="1800"/>
              </a:spcAft>
              <a:buSzPct val="100000"/>
              <a:buFont typeface="Arial"/>
              <a:buChar char="➢"/>
              <a:defRPr sz="2200"/>
            </a:pPr>
            <a:r>
              <a:rPr lang="nb-NO"/>
              <a:t>Grunnlag: </a:t>
            </a:r>
          </a:p>
          <a:p>
            <a:pPr marL="900000" lvl="5" indent="-342900">
              <a:spcBef>
                <a:spcPts val="0"/>
              </a:spcBef>
              <a:spcAft>
                <a:spcPts val="600"/>
              </a:spcAft>
              <a:buFont typeface="Wingdings" panose="05000000000000000000" pitchFamily="2" charset="2"/>
              <a:buChar char="§"/>
              <a:defRPr sz="2200"/>
            </a:pPr>
            <a:r>
              <a:rPr lang="nb-NO"/>
              <a:t>Sammenstillinger av data og analyser.</a:t>
            </a:r>
          </a:p>
          <a:p>
            <a:pPr marL="900000" lvl="5" indent="-342900">
              <a:spcBef>
                <a:spcPts val="0"/>
              </a:spcBef>
              <a:spcAft>
                <a:spcPts val="600"/>
              </a:spcAft>
              <a:buFont typeface="Wingdings" panose="05000000000000000000" pitchFamily="2" charset="2"/>
              <a:buChar char="§"/>
              <a:defRPr sz="2200"/>
            </a:pPr>
            <a:r>
              <a:rPr lang="nb-NO" sz="2200"/>
              <a:t>Utdanningskomiteens diskusjoner, særlig på seminaret i mars. </a:t>
            </a:r>
          </a:p>
          <a:p>
            <a:pPr marL="900000" lvl="5" indent="-342900">
              <a:spcBef>
                <a:spcPts val="0"/>
              </a:spcBef>
              <a:spcAft>
                <a:spcPts val="600"/>
              </a:spcAft>
              <a:buFont typeface="Wingdings" panose="05000000000000000000" pitchFamily="2" charset="2"/>
              <a:buChar char="§"/>
              <a:defRPr sz="2200"/>
            </a:pPr>
            <a:r>
              <a:rPr lang="nb-NO" sz="2200"/>
              <a:t>Fakultetenes innmeldinger i april. </a:t>
            </a:r>
          </a:p>
          <a:p>
            <a:pPr marL="900000" lvl="5" indent="-342900">
              <a:spcBef>
                <a:spcPts val="0"/>
              </a:spcBef>
              <a:spcAft>
                <a:spcPts val="600"/>
              </a:spcAft>
              <a:buFont typeface="Wingdings" panose="05000000000000000000" pitchFamily="2" charset="2"/>
              <a:buChar char="§"/>
              <a:defRPr sz="2200"/>
            </a:pPr>
            <a:r>
              <a:rPr lang="nb-NO" sz="2200"/>
              <a:t>Universitetsstyrets diskusjon og vedtak i juni. </a:t>
            </a:r>
          </a:p>
          <a:p>
            <a:pPr marL="900000" lvl="5" indent="-342900">
              <a:spcBef>
                <a:spcPts val="0"/>
              </a:spcBef>
              <a:buFont typeface="Wingdings" panose="05000000000000000000" pitchFamily="2" charset="2"/>
              <a:buChar char="§"/>
              <a:defRPr sz="2200"/>
            </a:pPr>
            <a:r>
              <a:rPr lang="nb-NO" sz="2200"/>
              <a:t>Universitetsledelsens vurderinger av data, analyser, innspill og problemstillinger. </a:t>
            </a:r>
          </a:p>
        </p:txBody>
      </p:sp>
    </p:spTree>
    <p:extLst>
      <p:ext uri="{BB962C8B-B14F-4D97-AF65-F5344CB8AC3E}">
        <p14:creationId xmlns:p14="http://schemas.microsoft.com/office/powerpoint/2010/main" val="17990234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F1844350-D38A-8AEA-E6C8-B3A02B241B4D}"/>
              </a:ext>
            </a:extLst>
          </p:cNvPr>
          <p:cNvSpPr>
            <a:spLocks noGrp="1"/>
          </p:cNvSpPr>
          <p:nvPr>
            <p:ph type="title"/>
          </p:nvPr>
        </p:nvSpPr>
        <p:spPr/>
        <p:txBody>
          <a:bodyPr/>
          <a:lstStyle/>
          <a:p>
            <a:r>
              <a:rPr lang="nb-NO"/>
              <a:t>Komiteens utviklingsdialog med UiO</a:t>
            </a:r>
            <a:endParaRPr lang="en-GB"/>
          </a:p>
        </p:txBody>
      </p:sp>
      <p:sp>
        <p:nvSpPr>
          <p:cNvPr id="7" name="Plassholder for innhold 6">
            <a:extLst>
              <a:ext uri="{FF2B5EF4-FFF2-40B4-BE49-F238E27FC236}">
                <a16:creationId xmlns:a16="http://schemas.microsoft.com/office/drawing/2014/main" id="{2B6B4D14-0201-544C-AE8E-769F480EFBAC}"/>
              </a:ext>
            </a:extLst>
          </p:cNvPr>
          <p:cNvSpPr>
            <a:spLocks noGrp="1"/>
          </p:cNvSpPr>
          <p:nvPr>
            <p:ph sz="half" idx="30"/>
          </p:nvPr>
        </p:nvSpPr>
        <p:spPr>
          <a:xfrm>
            <a:off x="360044" y="1127464"/>
            <a:ext cx="7419613" cy="5157222"/>
          </a:xfrm>
        </p:spPr>
        <p:txBody>
          <a:bodyPr/>
          <a:lstStyle/>
          <a:p>
            <a:pPr marL="342900" lvl="0" indent="-342900">
              <a:spcAft>
                <a:spcPts val="1800"/>
              </a:spcAft>
              <a:buFont typeface="Wingdings" panose="05000000000000000000" pitchFamily="2" charset="2"/>
              <a:buChar char="§"/>
            </a:pPr>
            <a:r>
              <a:rPr lang="nb-NO"/>
              <a:t>Balansen mellom kontroll og autonomi. </a:t>
            </a:r>
          </a:p>
          <a:p>
            <a:pPr marL="342900" lvl="0" indent="-342900">
              <a:spcAft>
                <a:spcPts val="1800"/>
              </a:spcAft>
              <a:buFont typeface="Wingdings" panose="05000000000000000000" pitchFamily="2" charset="2"/>
              <a:buChar char="§"/>
            </a:pPr>
            <a:r>
              <a:rPr lang="nb-NO"/>
              <a:t>Forskende tilnærming til utdanningskvalitet. </a:t>
            </a:r>
            <a:endParaRPr lang="en-GB"/>
          </a:p>
          <a:p>
            <a:pPr marL="342900" lvl="0" indent="-342900">
              <a:spcAft>
                <a:spcPts val="1800"/>
              </a:spcAft>
              <a:buFont typeface="Wingdings" panose="05000000000000000000" pitchFamily="2" charset="2"/>
              <a:buChar char="§"/>
            </a:pPr>
            <a:r>
              <a:rPr lang="nb-NO"/>
              <a:t>Studenter som ressurs. </a:t>
            </a:r>
          </a:p>
          <a:p>
            <a:pPr marL="342900" lvl="0" indent="-342900">
              <a:spcAft>
                <a:spcPts val="4200"/>
              </a:spcAft>
              <a:buFont typeface="Wingdings" panose="05000000000000000000" pitchFamily="2" charset="2"/>
              <a:buChar char="§"/>
            </a:pPr>
            <a:r>
              <a:rPr lang="nb-NO"/>
              <a:t>Ressurssentrenes rolle. </a:t>
            </a:r>
          </a:p>
          <a:p>
            <a:pPr marL="342900" lvl="0" indent="-342900">
              <a:spcAft>
                <a:spcPts val="1000"/>
              </a:spcAft>
              <a:buFont typeface="Wingdings" panose="05000000000000000000" pitchFamily="2" charset="2"/>
              <a:buChar char="Ø"/>
            </a:pPr>
            <a:r>
              <a:rPr lang="nb-NO"/>
              <a:t>Dette ble ikke direkte fulgt opp i revisjonen av kvalitetssystemet, men tatt med i det videre utviklingsarbeidet vårt. </a:t>
            </a:r>
            <a:endParaRPr lang="en-GB"/>
          </a:p>
        </p:txBody>
      </p:sp>
      <p:pic>
        <p:nvPicPr>
          <p:cNvPr id="10" name="Bilde 9" descr="Et bilde som inneholder håndskrift, tekst, Generell forsyning, brev&#10;&#10;Automatisk generert beskrivelse">
            <a:extLst>
              <a:ext uri="{FF2B5EF4-FFF2-40B4-BE49-F238E27FC236}">
                <a16:creationId xmlns:a16="http://schemas.microsoft.com/office/drawing/2014/main" id="{33F3C72B-74C4-43E8-8567-2BDD7A9AE4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3853" y="1135742"/>
            <a:ext cx="4208101" cy="4307115"/>
          </a:xfrm>
          <a:prstGeom prst="rect">
            <a:avLst/>
          </a:prstGeom>
        </p:spPr>
      </p:pic>
    </p:spTree>
    <p:extLst>
      <p:ext uri="{BB962C8B-B14F-4D97-AF65-F5344CB8AC3E}">
        <p14:creationId xmlns:p14="http://schemas.microsoft.com/office/powerpoint/2010/main" val="209242035"/>
      </p:ext>
    </p:extLst>
  </p:cSld>
  <p:clrMapOvr>
    <a:masterClrMapping/>
  </p:clrMapOvr>
</p:sld>
</file>

<file path=ppt/theme/theme1.xml><?xml version="1.0" encoding="utf-8"?>
<a:theme xmlns:a="http://schemas.openxmlformats.org/drawingml/2006/main" name="Office-tema">
  <a:themeElements>
    <a:clrScheme name="Office-tema">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tema">
      <a:majorFont>
        <a:latin typeface="Helvetica"/>
        <a:ea typeface="Helvetica"/>
        <a:cs typeface="Helvetica"/>
      </a:majorFont>
      <a:minorFont>
        <a:latin typeface="Calibri"/>
        <a:ea typeface="Calibri"/>
        <a:cs typeface="Calibri"/>
      </a:minorFont>
    </a:fontScheme>
    <a:fmtScheme name="Office-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tema">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tema">
      <a:majorFont>
        <a:latin typeface="Helvetica"/>
        <a:ea typeface="Helvetica"/>
        <a:cs typeface="Helvetica"/>
      </a:majorFont>
      <a:minorFont>
        <a:latin typeface="Calibri"/>
        <a:ea typeface="Calibri"/>
        <a:cs typeface="Calibri"/>
      </a:minorFont>
    </a:fontScheme>
    <a:fmtScheme name="Office-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2286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FF46F7FAD840D40ADF9AB013A4F68F9" ma:contentTypeVersion="8" ma:contentTypeDescription="Opprett et nytt dokument." ma:contentTypeScope="" ma:versionID="6c4bb2e920f7bdab5c70b5f6c860c6bd">
  <xsd:schema xmlns:xsd="http://www.w3.org/2001/XMLSchema" xmlns:xs="http://www.w3.org/2001/XMLSchema" xmlns:p="http://schemas.microsoft.com/office/2006/metadata/properties" xmlns:ns2="743d3a43-4c63-4adf-9fe0-2108133948c8" xmlns:ns3="ecd3c240-0dcf-42c1-89eb-2a77fcf36374" targetNamespace="http://schemas.microsoft.com/office/2006/metadata/properties" ma:root="true" ma:fieldsID="cf5cd44efe2fcbc44a3a54db35619b3f" ns2:_="" ns3:_="">
    <xsd:import namespace="743d3a43-4c63-4adf-9fe0-2108133948c8"/>
    <xsd:import namespace="ecd3c240-0dcf-42c1-89eb-2a77fcf363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d3a43-4c63-4adf-9fe0-2108133948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d3c240-0dcf-42c1-89eb-2a77fcf36374"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9CE66B-748C-4A62-8464-E831A55A5929}">
  <ds:schemaRefs>
    <ds:schemaRef ds:uri="743d3a43-4c63-4adf-9fe0-2108133948c8"/>
    <ds:schemaRef ds:uri="ecd3c240-0dcf-42c1-89eb-2a77fcf3637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FE5B267-CF83-44D2-8D7F-1B6D4FB9C023}">
  <ds:schemaRefs>
    <ds:schemaRef ds:uri="http://schemas.microsoft.com/sharepoint/v3/contenttype/forms"/>
  </ds:schemaRefs>
</ds:datastoreItem>
</file>

<file path=customXml/itemProps3.xml><?xml version="1.0" encoding="utf-8"?>
<ds:datastoreItem xmlns:ds="http://schemas.openxmlformats.org/officeDocument/2006/customXml" ds:itemID="{3062C775-D49C-434E-B233-5C14F25A2C34}">
  <ds:schemaRefs>
    <ds:schemaRef ds:uri="743d3a43-4c63-4adf-9fe0-2108133948c8"/>
    <ds:schemaRef ds:uri="ecd3c240-0dcf-42c1-89eb-2a77fcf3637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8</Notes>
  <HiddenSlides>3</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Office-tema</vt:lpstr>
      <vt:lpstr>Intern rapportering –  har vi riktig dosering? </vt:lpstr>
      <vt:lpstr>Grunnlaget for utviklingsarbeidet vårt</vt:lpstr>
      <vt:lpstr>Porteføljeprosessen: det nye årshjulet</vt:lpstr>
      <vt:lpstr>Porteføljeprosessen: indikatorer med programfokus </vt:lpstr>
      <vt:lpstr>NOKUT-tilsyn: den sakkyndige komiteens anbefalinger</vt:lpstr>
      <vt:lpstr>Intern rapportering –  har vi riktig dosering? </vt:lpstr>
      <vt:lpstr>Dagens opplegg og mulig justering </vt:lpstr>
      <vt:lpstr>Forslag til rapporteringsopplegg </vt:lpstr>
      <vt:lpstr>Spørsmål til diskusjon [forslag!]  </vt:lpstr>
      <vt:lpstr>Overskuddsmateriale</vt:lpstr>
      <vt:lpstr>Forberedelser til det årlige septemberseminaret</vt:lpstr>
      <vt:lpstr>Komiteens utviklingsdialog med UiO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UiOs utdanningsportefølje –  ansvar, myndighet og helhetlig utvikling   basert  på vår faglighet  og  på samfunnets forventninger</dc:title>
  <dc:creator>Hanna Ekeli</dc:creator>
  <cp:revision>1</cp:revision>
  <dcterms:modified xsi:type="dcterms:W3CDTF">2025-01-10T15:09:03Z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0x010100AFF46F7FAD840D40ADF9AB013A4F68F9</vt:lpwstr>
  </property>
</Properties>
</file>