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5"/>
  </p:sldMasterIdLst>
  <p:notesMasterIdLst>
    <p:notesMasterId r:id="rId27"/>
  </p:notesMasterIdLst>
  <p:handoutMasterIdLst>
    <p:handoutMasterId r:id="rId28"/>
  </p:handoutMasterIdLst>
  <p:sldIdLst>
    <p:sldId id="256" r:id="rId6"/>
    <p:sldId id="276" r:id="rId7"/>
    <p:sldId id="280" r:id="rId8"/>
    <p:sldId id="2147376977" r:id="rId9"/>
    <p:sldId id="281" r:id="rId10"/>
    <p:sldId id="2147376984" r:id="rId11"/>
    <p:sldId id="285" r:id="rId12"/>
    <p:sldId id="277" r:id="rId13"/>
    <p:sldId id="2147376980" r:id="rId14"/>
    <p:sldId id="283" r:id="rId15"/>
    <p:sldId id="278" r:id="rId16"/>
    <p:sldId id="279" r:id="rId17"/>
    <p:sldId id="260" r:id="rId18"/>
    <p:sldId id="262" r:id="rId19"/>
    <p:sldId id="269" r:id="rId20"/>
    <p:sldId id="272" r:id="rId21"/>
    <p:sldId id="2147376979" r:id="rId22"/>
    <p:sldId id="2147376978" r:id="rId23"/>
    <p:sldId id="2147376981" r:id="rId24"/>
    <p:sldId id="2147376982" r:id="rId25"/>
    <p:sldId id="2147376983" r:id="rId26"/>
  </p:sldIdLst>
  <p:sldSz cx="12192000" cy="6858000"/>
  <p:notesSz cx="6858000" cy="9144000"/>
  <p:custDataLst>
    <p:tags r:id="rId29"/>
  </p:custDataLst>
  <p:defaultTex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0000"/>
    <a:srgbClr val="020000"/>
    <a:srgbClr val="010000"/>
    <a:srgbClr val="CEFFDF"/>
    <a:srgbClr val="FFFFFF"/>
    <a:srgbClr val="0000FF"/>
    <a:srgbClr val="0000FE"/>
    <a:srgbClr val="524B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57877D-3664-472C-B596-B20897B2A9CD}" v="3" dt="2025-03-07T12:44:39.0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7829" autoAdjust="0"/>
    <p:restoredTop sz="70218" autoAdjust="0"/>
  </p:normalViewPr>
  <p:slideViewPr>
    <p:cSldViewPr snapToGrid="0">
      <p:cViewPr varScale="1">
        <p:scale>
          <a:sx n="67" d="100"/>
          <a:sy n="67" d="100"/>
        </p:scale>
        <p:origin x="326" y="58"/>
      </p:cViewPr>
      <p:guideLst/>
    </p:cSldViewPr>
  </p:slideViewPr>
  <p:notesTextViewPr>
    <p:cViewPr>
      <p:scale>
        <a:sx n="1" d="1"/>
        <a:sy n="1" d="1"/>
      </p:scale>
      <p:origin x="0" y="0"/>
    </p:cViewPr>
  </p:notesTextViewPr>
  <p:notesViewPr>
    <p:cSldViewPr snapToGrid="0">
      <p:cViewPr varScale="1">
        <p:scale>
          <a:sx n="83" d="100"/>
          <a:sy n="83" d="100"/>
        </p:scale>
        <p:origin x="3180"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3.xml"/></Relationships>
</file>

<file path=ppt/charts/_rels/chart1.xml.rels><?xml version="1.0" encoding="UTF-8" standalone="yes"?>
<Relationships xmlns="http://schemas.openxmlformats.org/package/2006/relationships"><Relationship Id="rId3" Type="http://schemas.openxmlformats.org/officeDocument/2006/relationships/oleObject" Target="file:///\\kant.uio.no\los-tverrfaglig-felles\Lederprogram\Utdanningsledelse\8%20ULP%208%202023\Evaluering\ULP%202023%20FS3%20og%20helhet%20R&#229;data%20071223.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kant.uio.no\los-tverrfaglig-felles\Lederprogram\Utdanningsledelse\8%20ULP%208%202023\Evaluering\ULP%202023%20FS3%20og%20helhet%20R&#229;data%20071223.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kant.uio.no\los-tverrfaglig-felles\Lederprogram\Utdanningsledelse\8%20ULP%208%202023\Evaluering\ULP%202023%20FS3%20og%20helhet%20R&#229;data%20071223.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kant.uio.no\los-tverrfaglig-felles\Lederprogram\Utdanningsledelse\8%20ULP%208%202023\Evaluering\ULP%202023%20FS3%20og%20helhet%20R&#229;data%20071223.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Samlet inntrykk hele ULP 2023</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percentStacked"/>
        <c:varyColors val="0"/>
        <c:ser>
          <c:idx val="4"/>
          <c:order val="0"/>
          <c:tx>
            <c:strRef>
              <c:f>helheten!$G$2</c:f>
              <c:strCache>
                <c:ptCount val="1"/>
                <c:pt idx="0">
                  <c:v>Meget god(t)</c:v>
                </c:pt>
              </c:strCache>
            </c:strRef>
          </c:tx>
          <c:spPr>
            <a:solidFill>
              <a:srgbClr val="00B050"/>
            </a:solidFill>
            <a:ln>
              <a:noFill/>
            </a:ln>
            <a:effectLst/>
          </c:spPr>
          <c:invertIfNegative val="0"/>
          <c:cat>
            <c:strRef>
              <c:f>helheten!$B$3:$B$5</c:f>
              <c:strCache>
                <c:ptCount val="3"/>
                <c:pt idx="0">
                  <c:v>Samlet opplevelse etter hele ULP-forløpet?</c:v>
                </c:pt>
                <c:pt idx="1">
                  <c:v>Nytteverdi for egen utvikling som leder?</c:v>
                </c:pt>
                <c:pt idx="2">
                  <c:v>Utbytte i forhold til egne forventninger?</c:v>
                </c:pt>
              </c:strCache>
              <c:extLst/>
            </c:strRef>
          </c:cat>
          <c:val>
            <c:numRef>
              <c:f>helheten!$G$3:$G$5</c:f>
              <c:numCache>
                <c:formatCode>General</c:formatCode>
                <c:ptCount val="3"/>
                <c:pt idx="0">
                  <c:v>19</c:v>
                </c:pt>
                <c:pt idx="1">
                  <c:v>15</c:v>
                </c:pt>
                <c:pt idx="2">
                  <c:v>16</c:v>
                </c:pt>
              </c:numCache>
              <c:extLst/>
            </c:numRef>
          </c:val>
          <c:extLst>
            <c:ext xmlns:c16="http://schemas.microsoft.com/office/drawing/2014/chart" uri="{C3380CC4-5D6E-409C-BE32-E72D297353CC}">
              <c16:uniqueId val="{00000000-FC81-439D-A1FE-94398218FD03}"/>
            </c:ext>
          </c:extLst>
        </c:ser>
        <c:ser>
          <c:idx val="3"/>
          <c:order val="1"/>
          <c:tx>
            <c:strRef>
              <c:f>helheten!$F$2</c:f>
              <c:strCache>
                <c:ptCount val="1"/>
                <c:pt idx="0">
                  <c:v>God(t)</c:v>
                </c:pt>
              </c:strCache>
            </c:strRef>
          </c:tx>
          <c:spPr>
            <a:solidFill>
              <a:schemeClr val="accent5">
                <a:lumMod val="75000"/>
              </a:schemeClr>
            </a:solidFill>
            <a:ln>
              <a:noFill/>
            </a:ln>
            <a:effectLst/>
          </c:spPr>
          <c:invertIfNegative val="0"/>
          <c:cat>
            <c:strRef>
              <c:f>helheten!$B$3:$B$5</c:f>
              <c:strCache>
                <c:ptCount val="3"/>
                <c:pt idx="0">
                  <c:v>Samlet opplevelse etter hele ULP-forløpet?</c:v>
                </c:pt>
                <c:pt idx="1">
                  <c:v>Nytteverdi for egen utvikling som leder?</c:v>
                </c:pt>
                <c:pt idx="2">
                  <c:v>Utbytte i forhold til egne forventninger?</c:v>
                </c:pt>
              </c:strCache>
              <c:extLst/>
            </c:strRef>
          </c:cat>
          <c:val>
            <c:numRef>
              <c:f>helheten!$F$3:$F$5</c:f>
              <c:numCache>
                <c:formatCode>General</c:formatCode>
                <c:ptCount val="3"/>
                <c:pt idx="0">
                  <c:v>8</c:v>
                </c:pt>
                <c:pt idx="1">
                  <c:v>12</c:v>
                </c:pt>
                <c:pt idx="2">
                  <c:v>10</c:v>
                </c:pt>
              </c:numCache>
              <c:extLst/>
            </c:numRef>
          </c:val>
          <c:extLst>
            <c:ext xmlns:c16="http://schemas.microsoft.com/office/drawing/2014/chart" uri="{C3380CC4-5D6E-409C-BE32-E72D297353CC}">
              <c16:uniqueId val="{00000001-FC81-439D-A1FE-94398218FD03}"/>
            </c:ext>
          </c:extLst>
        </c:ser>
        <c:ser>
          <c:idx val="2"/>
          <c:order val="2"/>
          <c:tx>
            <c:strRef>
              <c:f>helheten!$E$2</c:f>
              <c:strCache>
                <c:ptCount val="1"/>
                <c:pt idx="0">
                  <c:v>Verken eller</c:v>
                </c:pt>
              </c:strCache>
            </c:strRef>
          </c:tx>
          <c:spPr>
            <a:solidFill>
              <a:srgbClr val="00B0F0"/>
            </a:solidFill>
            <a:ln>
              <a:noFill/>
            </a:ln>
            <a:effectLst/>
          </c:spPr>
          <c:invertIfNegative val="0"/>
          <c:cat>
            <c:strRef>
              <c:f>helheten!$B$3:$B$5</c:f>
              <c:strCache>
                <c:ptCount val="3"/>
                <c:pt idx="0">
                  <c:v>Samlet opplevelse etter hele ULP-forløpet?</c:v>
                </c:pt>
                <c:pt idx="1">
                  <c:v>Nytteverdi for egen utvikling som leder?</c:v>
                </c:pt>
                <c:pt idx="2">
                  <c:v>Utbytte i forhold til egne forventninger?</c:v>
                </c:pt>
              </c:strCache>
              <c:extLst/>
            </c:strRef>
          </c:cat>
          <c:val>
            <c:numRef>
              <c:f>helheten!$E$3:$E$5</c:f>
              <c:numCache>
                <c:formatCode>General</c:formatCode>
                <c:ptCount val="3"/>
                <c:pt idx="2">
                  <c:v>1</c:v>
                </c:pt>
              </c:numCache>
              <c:extLst/>
            </c:numRef>
          </c:val>
          <c:extLst>
            <c:ext xmlns:c16="http://schemas.microsoft.com/office/drawing/2014/chart" uri="{C3380CC4-5D6E-409C-BE32-E72D297353CC}">
              <c16:uniqueId val="{00000002-FC81-439D-A1FE-94398218FD03}"/>
            </c:ext>
          </c:extLst>
        </c:ser>
        <c:ser>
          <c:idx val="1"/>
          <c:order val="3"/>
          <c:tx>
            <c:strRef>
              <c:f>helheten!$D$2</c:f>
              <c:strCache>
                <c:ptCount val="1"/>
                <c:pt idx="0">
                  <c:v>Mindre god(t)</c:v>
                </c:pt>
              </c:strCache>
            </c:strRef>
          </c:tx>
          <c:spPr>
            <a:solidFill>
              <a:schemeClr val="accent2"/>
            </a:solidFill>
            <a:ln>
              <a:noFill/>
            </a:ln>
            <a:effectLst/>
          </c:spPr>
          <c:invertIfNegative val="0"/>
          <c:cat>
            <c:strRef>
              <c:f>helheten!$B$3:$B$5</c:f>
              <c:strCache>
                <c:ptCount val="3"/>
                <c:pt idx="0">
                  <c:v>Samlet opplevelse etter hele ULP-forløpet?</c:v>
                </c:pt>
                <c:pt idx="1">
                  <c:v>Nytteverdi for egen utvikling som leder?</c:v>
                </c:pt>
                <c:pt idx="2">
                  <c:v>Utbytte i forhold til egne forventninger?</c:v>
                </c:pt>
              </c:strCache>
              <c:extLst/>
            </c:strRef>
          </c:cat>
          <c:val>
            <c:numRef>
              <c:f>helheten!$D$3:$D$5</c:f>
              <c:numCache>
                <c:formatCode>General</c:formatCode>
                <c:ptCount val="3"/>
              </c:numCache>
              <c:extLst/>
            </c:numRef>
          </c:val>
          <c:extLst>
            <c:ext xmlns:c16="http://schemas.microsoft.com/office/drawing/2014/chart" uri="{C3380CC4-5D6E-409C-BE32-E72D297353CC}">
              <c16:uniqueId val="{00000003-FC81-439D-A1FE-94398218FD03}"/>
            </c:ext>
          </c:extLst>
        </c:ser>
        <c:ser>
          <c:idx val="0"/>
          <c:order val="4"/>
          <c:tx>
            <c:strRef>
              <c:f>helheten!$C$2</c:f>
              <c:strCache>
                <c:ptCount val="1"/>
                <c:pt idx="0">
                  <c:v>Dårlig</c:v>
                </c:pt>
              </c:strCache>
            </c:strRef>
          </c:tx>
          <c:spPr>
            <a:solidFill>
              <a:schemeClr val="accent1"/>
            </a:solidFill>
            <a:ln>
              <a:noFill/>
            </a:ln>
            <a:effectLst/>
          </c:spPr>
          <c:invertIfNegative val="0"/>
          <c:cat>
            <c:strRef>
              <c:f>helheten!$B$3:$B$5</c:f>
              <c:strCache>
                <c:ptCount val="3"/>
                <c:pt idx="0">
                  <c:v>Samlet opplevelse etter hele ULP-forløpet?</c:v>
                </c:pt>
                <c:pt idx="1">
                  <c:v>Nytteverdi for egen utvikling som leder?</c:v>
                </c:pt>
                <c:pt idx="2">
                  <c:v>Utbytte i forhold til egne forventninger?</c:v>
                </c:pt>
              </c:strCache>
              <c:extLst/>
            </c:strRef>
          </c:cat>
          <c:val>
            <c:numRef>
              <c:f>helheten!$C$3:$C$5</c:f>
              <c:numCache>
                <c:formatCode>General</c:formatCode>
                <c:ptCount val="3"/>
              </c:numCache>
              <c:extLst/>
            </c:numRef>
          </c:val>
          <c:extLst>
            <c:ext xmlns:c16="http://schemas.microsoft.com/office/drawing/2014/chart" uri="{C3380CC4-5D6E-409C-BE32-E72D297353CC}">
              <c16:uniqueId val="{00000004-FC81-439D-A1FE-94398218FD03}"/>
            </c:ext>
          </c:extLst>
        </c:ser>
        <c:dLbls>
          <c:showLegendKey val="0"/>
          <c:showVal val="0"/>
          <c:showCatName val="0"/>
          <c:showSerName val="0"/>
          <c:showPercent val="0"/>
          <c:showBubbleSize val="0"/>
        </c:dLbls>
        <c:gapWidth val="55"/>
        <c:overlap val="100"/>
        <c:axId val="163961360"/>
        <c:axId val="350740080"/>
      </c:barChart>
      <c:catAx>
        <c:axId val="163961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350740080"/>
        <c:crosses val="autoZero"/>
        <c:auto val="1"/>
        <c:lblAlgn val="ctr"/>
        <c:lblOffset val="100"/>
        <c:noMultiLvlLbl val="0"/>
      </c:catAx>
      <c:valAx>
        <c:axId val="350740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6396136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Oppnåelse av mål for programmet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percentStacked"/>
        <c:varyColors val="0"/>
        <c:ser>
          <c:idx val="5"/>
          <c:order val="0"/>
          <c:tx>
            <c:strRef>
              <c:f>Måloppnåelse!$B$8</c:f>
              <c:strCache>
                <c:ptCount val="1"/>
                <c:pt idx="0">
                  <c:v>6 (i meget stor grad)</c:v>
                </c:pt>
              </c:strCache>
            </c:strRef>
          </c:tx>
          <c:spPr>
            <a:solidFill>
              <a:schemeClr val="accent6"/>
            </a:solidFill>
            <a:ln w="19050">
              <a:solidFill>
                <a:schemeClr val="lt1"/>
              </a:solidFill>
            </a:ln>
            <a:effectLst/>
          </c:spPr>
          <c:invertIfNegative val="0"/>
          <c:cat>
            <c:strRef>
              <c:f>Måloppnåelse!$C$2</c:f>
              <c:strCache>
                <c:ptCount val="1"/>
                <c:pt idx="0">
                  <c:v>Antall</c:v>
                </c:pt>
              </c:strCache>
            </c:strRef>
          </c:cat>
          <c:val>
            <c:numRef>
              <c:f>Måloppnåelse!$C$8</c:f>
              <c:numCache>
                <c:formatCode>General</c:formatCode>
                <c:ptCount val="1"/>
                <c:pt idx="0">
                  <c:v>10</c:v>
                </c:pt>
              </c:numCache>
            </c:numRef>
          </c:val>
          <c:extLst>
            <c:ext xmlns:c16="http://schemas.microsoft.com/office/drawing/2014/chart" uri="{C3380CC4-5D6E-409C-BE32-E72D297353CC}">
              <c16:uniqueId val="{00000000-C854-4199-8ADE-A2E59F6415C7}"/>
            </c:ext>
          </c:extLst>
        </c:ser>
        <c:ser>
          <c:idx val="4"/>
          <c:order val="1"/>
          <c:tx>
            <c:strRef>
              <c:f>Måloppnåelse!$B$7</c:f>
              <c:strCache>
                <c:ptCount val="1"/>
                <c:pt idx="0">
                  <c:v>5</c:v>
                </c:pt>
              </c:strCache>
            </c:strRef>
          </c:tx>
          <c:spPr>
            <a:solidFill>
              <a:schemeClr val="accent5"/>
            </a:solidFill>
            <a:ln w="19050">
              <a:solidFill>
                <a:schemeClr val="lt1"/>
              </a:solidFill>
            </a:ln>
            <a:effectLst/>
          </c:spPr>
          <c:invertIfNegative val="0"/>
          <c:cat>
            <c:strRef>
              <c:f>Måloppnåelse!$C$2</c:f>
              <c:strCache>
                <c:ptCount val="1"/>
                <c:pt idx="0">
                  <c:v>Antall</c:v>
                </c:pt>
              </c:strCache>
            </c:strRef>
          </c:cat>
          <c:val>
            <c:numRef>
              <c:f>Måloppnåelse!$C$7</c:f>
              <c:numCache>
                <c:formatCode>General</c:formatCode>
                <c:ptCount val="1"/>
                <c:pt idx="0">
                  <c:v>13</c:v>
                </c:pt>
              </c:numCache>
            </c:numRef>
          </c:val>
          <c:extLst>
            <c:ext xmlns:c16="http://schemas.microsoft.com/office/drawing/2014/chart" uri="{C3380CC4-5D6E-409C-BE32-E72D297353CC}">
              <c16:uniqueId val="{00000001-C854-4199-8ADE-A2E59F6415C7}"/>
            </c:ext>
          </c:extLst>
        </c:ser>
        <c:ser>
          <c:idx val="3"/>
          <c:order val="2"/>
          <c:tx>
            <c:strRef>
              <c:f>Måloppnåelse!$B$6</c:f>
              <c:strCache>
                <c:ptCount val="1"/>
                <c:pt idx="0">
                  <c:v>4</c:v>
                </c:pt>
              </c:strCache>
            </c:strRef>
          </c:tx>
          <c:spPr>
            <a:solidFill>
              <a:schemeClr val="accent4"/>
            </a:solidFill>
            <a:ln w="19050">
              <a:solidFill>
                <a:schemeClr val="lt1"/>
              </a:solidFill>
            </a:ln>
            <a:effectLst/>
          </c:spPr>
          <c:invertIfNegative val="0"/>
          <c:cat>
            <c:strRef>
              <c:f>Måloppnåelse!$C$2</c:f>
              <c:strCache>
                <c:ptCount val="1"/>
                <c:pt idx="0">
                  <c:v>Antall</c:v>
                </c:pt>
              </c:strCache>
            </c:strRef>
          </c:cat>
          <c:val>
            <c:numRef>
              <c:f>Måloppnåelse!$C$6</c:f>
              <c:numCache>
                <c:formatCode>General</c:formatCode>
                <c:ptCount val="1"/>
                <c:pt idx="0">
                  <c:v>4</c:v>
                </c:pt>
              </c:numCache>
            </c:numRef>
          </c:val>
          <c:extLst>
            <c:ext xmlns:c16="http://schemas.microsoft.com/office/drawing/2014/chart" uri="{C3380CC4-5D6E-409C-BE32-E72D297353CC}">
              <c16:uniqueId val="{00000002-C854-4199-8ADE-A2E59F6415C7}"/>
            </c:ext>
          </c:extLst>
        </c:ser>
        <c:ser>
          <c:idx val="2"/>
          <c:order val="3"/>
          <c:tx>
            <c:strRef>
              <c:f>Måloppnåelse!$B$5</c:f>
              <c:strCache>
                <c:ptCount val="1"/>
                <c:pt idx="0">
                  <c:v>3</c:v>
                </c:pt>
              </c:strCache>
            </c:strRef>
          </c:tx>
          <c:spPr>
            <a:solidFill>
              <a:schemeClr val="accent3"/>
            </a:solidFill>
            <a:ln w="19050">
              <a:solidFill>
                <a:schemeClr val="lt1"/>
              </a:solidFill>
            </a:ln>
            <a:effectLst/>
          </c:spPr>
          <c:invertIfNegative val="0"/>
          <c:cat>
            <c:strRef>
              <c:f>Måloppnåelse!$C$2</c:f>
              <c:strCache>
                <c:ptCount val="1"/>
                <c:pt idx="0">
                  <c:v>Antall</c:v>
                </c:pt>
              </c:strCache>
            </c:strRef>
          </c:cat>
          <c:val>
            <c:numRef>
              <c:f>Måloppnåelse!$C$5</c:f>
              <c:numCache>
                <c:formatCode>General</c:formatCode>
                <c:ptCount val="1"/>
                <c:pt idx="0">
                  <c:v>0</c:v>
                </c:pt>
              </c:numCache>
            </c:numRef>
          </c:val>
          <c:extLst>
            <c:ext xmlns:c16="http://schemas.microsoft.com/office/drawing/2014/chart" uri="{C3380CC4-5D6E-409C-BE32-E72D297353CC}">
              <c16:uniqueId val="{00000003-C854-4199-8ADE-A2E59F6415C7}"/>
            </c:ext>
          </c:extLst>
        </c:ser>
        <c:ser>
          <c:idx val="1"/>
          <c:order val="4"/>
          <c:tx>
            <c:strRef>
              <c:f>Måloppnåelse!$B$4</c:f>
              <c:strCache>
                <c:ptCount val="1"/>
                <c:pt idx="0">
                  <c:v>2</c:v>
                </c:pt>
              </c:strCache>
            </c:strRef>
          </c:tx>
          <c:spPr>
            <a:solidFill>
              <a:schemeClr val="accent2"/>
            </a:solidFill>
            <a:ln w="19050">
              <a:solidFill>
                <a:schemeClr val="lt1"/>
              </a:solidFill>
            </a:ln>
            <a:effectLst/>
          </c:spPr>
          <c:invertIfNegative val="0"/>
          <c:cat>
            <c:strRef>
              <c:f>Måloppnåelse!$C$2</c:f>
              <c:strCache>
                <c:ptCount val="1"/>
                <c:pt idx="0">
                  <c:v>Antall</c:v>
                </c:pt>
              </c:strCache>
            </c:strRef>
          </c:cat>
          <c:val>
            <c:numRef>
              <c:f>Måloppnåelse!$C$4</c:f>
              <c:numCache>
                <c:formatCode>General</c:formatCode>
                <c:ptCount val="1"/>
                <c:pt idx="0">
                  <c:v>0</c:v>
                </c:pt>
              </c:numCache>
            </c:numRef>
          </c:val>
          <c:extLst>
            <c:ext xmlns:c16="http://schemas.microsoft.com/office/drawing/2014/chart" uri="{C3380CC4-5D6E-409C-BE32-E72D297353CC}">
              <c16:uniqueId val="{00000004-C854-4199-8ADE-A2E59F6415C7}"/>
            </c:ext>
          </c:extLst>
        </c:ser>
        <c:ser>
          <c:idx val="0"/>
          <c:order val="5"/>
          <c:tx>
            <c:strRef>
              <c:f>Måloppnåelse!$B$3</c:f>
              <c:strCache>
                <c:ptCount val="1"/>
                <c:pt idx="0">
                  <c:v>1 (i meget liten grad)</c:v>
                </c:pt>
              </c:strCache>
            </c:strRef>
          </c:tx>
          <c:spPr>
            <a:solidFill>
              <a:schemeClr val="accent1"/>
            </a:solidFill>
            <a:ln w="19050">
              <a:solidFill>
                <a:schemeClr val="lt1"/>
              </a:solidFill>
            </a:ln>
            <a:effectLst/>
          </c:spPr>
          <c:invertIfNegative val="0"/>
          <c:cat>
            <c:strRef>
              <c:f>Måloppnåelse!$C$2</c:f>
              <c:strCache>
                <c:ptCount val="1"/>
                <c:pt idx="0">
                  <c:v>Antall</c:v>
                </c:pt>
              </c:strCache>
            </c:strRef>
          </c:cat>
          <c:val>
            <c:numRef>
              <c:f>Måloppnåelse!$C$3</c:f>
              <c:numCache>
                <c:formatCode>General</c:formatCode>
                <c:ptCount val="1"/>
                <c:pt idx="0">
                  <c:v>0</c:v>
                </c:pt>
              </c:numCache>
            </c:numRef>
          </c:val>
          <c:extLst>
            <c:ext xmlns:c16="http://schemas.microsoft.com/office/drawing/2014/chart" uri="{C3380CC4-5D6E-409C-BE32-E72D297353CC}">
              <c16:uniqueId val="{00000005-C854-4199-8ADE-A2E59F6415C7}"/>
            </c:ext>
          </c:extLst>
        </c:ser>
        <c:dLbls>
          <c:showLegendKey val="0"/>
          <c:showVal val="0"/>
          <c:showCatName val="0"/>
          <c:showSerName val="0"/>
          <c:showPercent val="0"/>
          <c:showBubbleSize val="0"/>
        </c:dLbls>
        <c:gapWidth val="55"/>
        <c:overlap val="100"/>
        <c:axId val="362501536"/>
        <c:axId val="441718832"/>
      </c:barChart>
      <c:catAx>
        <c:axId val="362501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441718832"/>
        <c:crosses val="autoZero"/>
        <c:auto val="1"/>
        <c:lblAlgn val="ctr"/>
        <c:lblOffset val="100"/>
        <c:noMultiLvlLbl val="0"/>
      </c:catAx>
      <c:valAx>
        <c:axId val="4417188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36250153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Hvor mye erfaring med utdanningsledelse opplevde du</a:t>
            </a:r>
            <a:r>
              <a:rPr lang="en-US" baseline="0"/>
              <a:t> at du hadde sammenlignet med de andre deltakerne?</a:t>
            </a:r>
            <a:endParaRPr lang="en-US"/>
          </a:p>
        </c:rich>
      </c:tx>
      <c:layout>
        <c:manualLayout>
          <c:xMode val="edge"/>
          <c:yMode val="edge"/>
          <c:x val="0.12508333333333335"/>
          <c:y val="1.851851851851851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pieChart>
        <c:varyColors val="1"/>
        <c:ser>
          <c:idx val="0"/>
          <c:order val="0"/>
          <c:tx>
            <c:strRef>
              <c:f>Målgruppe!$C$2</c:f>
              <c:strCache>
                <c:ptCount val="1"/>
                <c:pt idx="0">
                  <c:v>Antall</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CD5-4C3D-9DFD-8CF209157BA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CD5-4C3D-9DFD-8CF209157BA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CD5-4C3D-9DFD-8CF209157BA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Målgruppe!$B$3:$B$5</c:f>
              <c:strCache>
                <c:ptCount val="3"/>
                <c:pt idx="0">
                  <c:v>Jeg opplevde meg mer erfaren</c:v>
                </c:pt>
                <c:pt idx="1">
                  <c:v>Jeg opplevde meg like erfaren</c:v>
                </c:pt>
                <c:pt idx="2">
                  <c:v>Jeg opplevde meg mindre erfaren</c:v>
                </c:pt>
              </c:strCache>
            </c:strRef>
          </c:cat>
          <c:val>
            <c:numRef>
              <c:f>Målgruppe!$C$3:$C$5</c:f>
              <c:numCache>
                <c:formatCode>General</c:formatCode>
                <c:ptCount val="3"/>
                <c:pt idx="0">
                  <c:v>6</c:v>
                </c:pt>
                <c:pt idx="1">
                  <c:v>15</c:v>
                </c:pt>
                <c:pt idx="2">
                  <c:v>6</c:v>
                </c:pt>
              </c:numCache>
            </c:numRef>
          </c:val>
          <c:extLst>
            <c:ext xmlns:c16="http://schemas.microsoft.com/office/drawing/2014/chart" uri="{C3380CC4-5D6E-409C-BE32-E72D297353CC}">
              <c16:uniqueId val="{00000006-8CD5-4C3D-9DFD-8CF209157BAC}"/>
            </c:ext>
          </c:extLst>
        </c:ser>
        <c:dLbls>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5653745524043462"/>
          <c:y val="0.36293334027313917"/>
          <c:w val="0.4145251889828776"/>
          <c:h val="0.39605385289346529"/>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400" b="0" i="0" u="none" strike="noStrike" baseline="0">
                <a:effectLst/>
              </a:rPr>
              <a:t>På en skala fra 1-6, i hvor stor grad opplevde du at det var nyttig med deltakere:</a:t>
            </a:r>
            <a:endParaRPr lang="en-GB"/>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percentStacked"/>
        <c:varyColors val="0"/>
        <c:ser>
          <c:idx val="5"/>
          <c:order val="0"/>
          <c:tx>
            <c:strRef>
              <c:f>Målgruppe!$P$3</c:f>
              <c:strCache>
                <c:ptCount val="1"/>
                <c:pt idx="0">
                  <c:v>6 (i meget stor grad)</c:v>
                </c:pt>
              </c:strCache>
            </c:strRef>
          </c:tx>
          <c:spPr>
            <a:solidFill>
              <a:schemeClr val="accent6"/>
            </a:solidFill>
            <a:ln>
              <a:noFill/>
            </a:ln>
            <a:effectLst/>
          </c:spPr>
          <c:invertIfNegative val="0"/>
          <c:cat>
            <c:strRef>
              <c:f>Målgruppe!$J$4:$J$6</c:f>
              <c:strCache>
                <c:ptCount val="3"/>
                <c:pt idx="0">
                  <c:v>Fra flere ulike nivåer innenfor institusjonene?</c:v>
                </c:pt>
                <c:pt idx="1">
                  <c:v>Med både administrative og faglige roller?</c:v>
                </c:pt>
                <c:pt idx="2">
                  <c:v>Fra flere utdanningsinstitusjoner?</c:v>
                </c:pt>
              </c:strCache>
              <c:extLst/>
            </c:strRef>
          </c:cat>
          <c:val>
            <c:numRef>
              <c:f>Målgruppe!$P$4:$P$6</c:f>
              <c:numCache>
                <c:formatCode>General</c:formatCode>
                <c:ptCount val="3"/>
                <c:pt idx="0">
                  <c:v>15</c:v>
                </c:pt>
                <c:pt idx="1">
                  <c:v>16</c:v>
                </c:pt>
                <c:pt idx="2">
                  <c:v>19</c:v>
                </c:pt>
              </c:numCache>
              <c:extLst/>
            </c:numRef>
          </c:val>
          <c:extLst>
            <c:ext xmlns:c16="http://schemas.microsoft.com/office/drawing/2014/chart" uri="{C3380CC4-5D6E-409C-BE32-E72D297353CC}">
              <c16:uniqueId val="{00000000-FE50-412F-A3AA-87F83208944F}"/>
            </c:ext>
          </c:extLst>
        </c:ser>
        <c:ser>
          <c:idx val="4"/>
          <c:order val="1"/>
          <c:tx>
            <c:strRef>
              <c:f>Målgruppe!$O$3</c:f>
              <c:strCache>
                <c:ptCount val="1"/>
                <c:pt idx="0">
                  <c:v>5</c:v>
                </c:pt>
              </c:strCache>
            </c:strRef>
          </c:tx>
          <c:spPr>
            <a:solidFill>
              <a:schemeClr val="accent5"/>
            </a:solidFill>
            <a:ln>
              <a:noFill/>
            </a:ln>
            <a:effectLst/>
          </c:spPr>
          <c:invertIfNegative val="0"/>
          <c:cat>
            <c:strRef>
              <c:f>Målgruppe!$J$4:$J$6</c:f>
              <c:strCache>
                <c:ptCount val="3"/>
                <c:pt idx="0">
                  <c:v>Fra flere ulike nivåer innenfor institusjonene?</c:v>
                </c:pt>
                <c:pt idx="1">
                  <c:v>Med både administrative og faglige roller?</c:v>
                </c:pt>
                <c:pt idx="2">
                  <c:v>Fra flere utdanningsinstitusjoner?</c:v>
                </c:pt>
              </c:strCache>
              <c:extLst/>
            </c:strRef>
          </c:cat>
          <c:val>
            <c:numRef>
              <c:f>Målgruppe!$O$4:$O$6</c:f>
              <c:numCache>
                <c:formatCode>General</c:formatCode>
                <c:ptCount val="3"/>
                <c:pt idx="0">
                  <c:v>9</c:v>
                </c:pt>
                <c:pt idx="1">
                  <c:v>8</c:v>
                </c:pt>
                <c:pt idx="2">
                  <c:v>6</c:v>
                </c:pt>
              </c:numCache>
              <c:extLst/>
            </c:numRef>
          </c:val>
          <c:extLst>
            <c:ext xmlns:c16="http://schemas.microsoft.com/office/drawing/2014/chart" uri="{C3380CC4-5D6E-409C-BE32-E72D297353CC}">
              <c16:uniqueId val="{00000001-FE50-412F-A3AA-87F83208944F}"/>
            </c:ext>
          </c:extLst>
        </c:ser>
        <c:ser>
          <c:idx val="3"/>
          <c:order val="2"/>
          <c:tx>
            <c:strRef>
              <c:f>Målgruppe!$N$3</c:f>
              <c:strCache>
                <c:ptCount val="1"/>
                <c:pt idx="0">
                  <c:v>4</c:v>
                </c:pt>
              </c:strCache>
            </c:strRef>
          </c:tx>
          <c:spPr>
            <a:solidFill>
              <a:schemeClr val="accent4"/>
            </a:solidFill>
            <a:ln>
              <a:noFill/>
            </a:ln>
            <a:effectLst/>
          </c:spPr>
          <c:invertIfNegative val="0"/>
          <c:cat>
            <c:strRef>
              <c:f>Målgruppe!$J$4:$J$6</c:f>
              <c:strCache>
                <c:ptCount val="3"/>
                <c:pt idx="0">
                  <c:v>Fra flere ulike nivåer innenfor institusjonene?</c:v>
                </c:pt>
                <c:pt idx="1">
                  <c:v>Med både administrative og faglige roller?</c:v>
                </c:pt>
                <c:pt idx="2">
                  <c:v>Fra flere utdanningsinstitusjoner?</c:v>
                </c:pt>
              </c:strCache>
              <c:extLst/>
            </c:strRef>
          </c:cat>
          <c:val>
            <c:numRef>
              <c:f>Målgruppe!$N$4:$N$6</c:f>
              <c:numCache>
                <c:formatCode>General</c:formatCode>
                <c:ptCount val="3"/>
                <c:pt idx="0">
                  <c:v>3</c:v>
                </c:pt>
                <c:pt idx="1">
                  <c:v>1</c:v>
                </c:pt>
                <c:pt idx="2">
                  <c:v>1</c:v>
                </c:pt>
              </c:numCache>
              <c:extLst/>
            </c:numRef>
          </c:val>
          <c:extLst>
            <c:ext xmlns:c16="http://schemas.microsoft.com/office/drawing/2014/chart" uri="{C3380CC4-5D6E-409C-BE32-E72D297353CC}">
              <c16:uniqueId val="{00000002-FE50-412F-A3AA-87F83208944F}"/>
            </c:ext>
          </c:extLst>
        </c:ser>
        <c:ser>
          <c:idx val="2"/>
          <c:order val="3"/>
          <c:tx>
            <c:strRef>
              <c:f>Målgruppe!$M$3</c:f>
              <c:strCache>
                <c:ptCount val="1"/>
                <c:pt idx="0">
                  <c:v>3</c:v>
                </c:pt>
              </c:strCache>
            </c:strRef>
          </c:tx>
          <c:spPr>
            <a:solidFill>
              <a:schemeClr val="accent3"/>
            </a:solidFill>
            <a:ln>
              <a:noFill/>
            </a:ln>
            <a:effectLst/>
          </c:spPr>
          <c:invertIfNegative val="0"/>
          <c:cat>
            <c:strRef>
              <c:f>Målgruppe!$J$4:$J$6</c:f>
              <c:strCache>
                <c:ptCount val="3"/>
                <c:pt idx="0">
                  <c:v>Fra flere ulike nivåer innenfor institusjonene?</c:v>
                </c:pt>
                <c:pt idx="1">
                  <c:v>Med både administrative og faglige roller?</c:v>
                </c:pt>
                <c:pt idx="2">
                  <c:v>Fra flere utdanningsinstitusjoner?</c:v>
                </c:pt>
              </c:strCache>
              <c:extLst/>
            </c:strRef>
          </c:cat>
          <c:val>
            <c:numRef>
              <c:f>Målgruppe!$M$4:$M$6</c:f>
              <c:numCache>
                <c:formatCode>General</c:formatCode>
                <c:ptCount val="3"/>
                <c:pt idx="1">
                  <c:v>1</c:v>
                </c:pt>
                <c:pt idx="2">
                  <c:v>1</c:v>
                </c:pt>
              </c:numCache>
              <c:extLst/>
            </c:numRef>
          </c:val>
          <c:extLst>
            <c:ext xmlns:c16="http://schemas.microsoft.com/office/drawing/2014/chart" uri="{C3380CC4-5D6E-409C-BE32-E72D297353CC}">
              <c16:uniqueId val="{00000003-FE50-412F-A3AA-87F83208944F}"/>
            </c:ext>
          </c:extLst>
        </c:ser>
        <c:ser>
          <c:idx val="1"/>
          <c:order val="4"/>
          <c:tx>
            <c:strRef>
              <c:f>Målgruppe!$L$3</c:f>
              <c:strCache>
                <c:ptCount val="1"/>
                <c:pt idx="0">
                  <c:v>2</c:v>
                </c:pt>
              </c:strCache>
            </c:strRef>
          </c:tx>
          <c:spPr>
            <a:solidFill>
              <a:schemeClr val="accent2"/>
            </a:solidFill>
            <a:ln>
              <a:noFill/>
            </a:ln>
            <a:effectLst/>
          </c:spPr>
          <c:invertIfNegative val="0"/>
          <c:cat>
            <c:strRef>
              <c:f>Målgruppe!$J$4:$J$6</c:f>
              <c:strCache>
                <c:ptCount val="3"/>
                <c:pt idx="0">
                  <c:v>Fra flere ulike nivåer innenfor institusjonene?</c:v>
                </c:pt>
                <c:pt idx="1">
                  <c:v>Med både administrative og faglige roller?</c:v>
                </c:pt>
                <c:pt idx="2">
                  <c:v>Fra flere utdanningsinstitusjoner?</c:v>
                </c:pt>
              </c:strCache>
              <c:extLst/>
            </c:strRef>
          </c:cat>
          <c:val>
            <c:numRef>
              <c:f>Målgruppe!$L$4:$L$6</c:f>
              <c:numCache>
                <c:formatCode>General</c:formatCode>
                <c:ptCount val="3"/>
                <c:pt idx="1">
                  <c:v>1</c:v>
                </c:pt>
              </c:numCache>
              <c:extLst/>
            </c:numRef>
          </c:val>
          <c:extLst>
            <c:ext xmlns:c16="http://schemas.microsoft.com/office/drawing/2014/chart" uri="{C3380CC4-5D6E-409C-BE32-E72D297353CC}">
              <c16:uniqueId val="{00000004-FE50-412F-A3AA-87F83208944F}"/>
            </c:ext>
          </c:extLst>
        </c:ser>
        <c:ser>
          <c:idx val="0"/>
          <c:order val="5"/>
          <c:tx>
            <c:strRef>
              <c:f>Målgruppe!$K$3</c:f>
              <c:strCache>
                <c:ptCount val="1"/>
                <c:pt idx="0">
                  <c:v>1 (i meget liten grad)</c:v>
                </c:pt>
              </c:strCache>
            </c:strRef>
          </c:tx>
          <c:spPr>
            <a:solidFill>
              <a:srgbClr val="7030A0"/>
            </a:solidFill>
            <a:ln>
              <a:noFill/>
            </a:ln>
            <a:effectLst/>
          </c:spPr>
          <c:invertIfNegative val="0"/>
          <c:cat>
            <c:strRef>
              <c:f>Målgruppe!$J$4:$J$6</c:f>
              <c:strCache>
                <c:ptCount val="3"/>
                <c:pt idx="0">
                  <c:v>Fra flere ulike nivåer innenfor institusjonene?</c:v>
                </c:pt>
                <c:pt idx="1">
                  <c:v>Med både administrative og faglige roller?</c:v>
                </c:pt>
                <c:pt idx="2">
                  <c:v>Fra flere utdanningsinstitusjoner?</c:v>
                </c:pt>
              </c:strCache>
              <c:extLst/>
            </c:strRef>
          </c:cat>
          <c:val>
            <c:numRef>
              <c:f>Målgruppe!$K$4:$K$6</c:f>
              <c:numCache>
                <c:formatCode>General</c:formatCode>
                <c:ptCount val="3"/>
              </c:numCache>
              <c:extLst/>
            </c:numRef>
          </c:val>
          <c:extLst>
            <c:ext xmlns:c16="http://schemas.microsoft.com/office/drawing/2014/chart" uri="{C3380CC4-5D6E-409C-BE32-E72D297353CC}">
              <c16:uniqueId val="{00000005-FE50-412F-A3AA-87F83208944F}"/>
            </c:ext>
          </c:extLst>
        </c:ser>
        <c:dLbls>
          <c:showLegendKey val="0"/>
          <c:showVal val="0"/>
          <c:showCatName val="0"/>
          <c:showSerName val="0"/>
          <c:showPercent val="0"/>
          <c:showBubbleSize val="0"/>
        </c:dLbls>
        <c:gapWidth val="55"/>
        <c:overlap val="100"/>
        <c:axId val="601693088"/>
        <c:axId val="441721232"/>
      </c:barChart>
      <c:catAx>
        <c:axId val="601693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441721232"/>
        <c:crosses val="autoZero"/>
        <c:auto val="1"/>
        <c:lblAlgn val="ctr"/>
        <c:lblOffset val="100"/>
        <c:noMultiLvlLbl val="0"/>
      </c:catAx>
      <c:valAx>
        <c:axId val="441721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60169308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CBB1AE-B262-4787-8C52-A05D0CE604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873FD16A-3B73-4A4E-801F-F604E6F8DCE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5DD0C3-4885-4BAA-9AA1-C9918694A47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D4A009-C602-41F4-8272-F25F5B05B5AE}" type="slidenum">
              <a:rPr lang="en-US" smtClean="0"/>
              <a:t>‹#›</a:t>
            </a:fld>
            <a:endParaRPr lang="en-US"/>
          </a:p>
        </p:txBody>
      </p:sp>
    </p:spTree>
    <p:extLst>
      <p:ext uri="{BB962C8B-B14F-4D97-AF65-F5344CB8AC3E}">
        <p14:creationId xmlns:p14="http://schemas.microsoft.com/office/powerpoint/2010/main" val="3383922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051F8B-E38A-4262-93D6-EEE8CE2CF8CB}" type="datetimeFigureOut">
              <a:rPr lang="en-US" smtClean="0"/>
              <a:t>3/11/2025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72985F-36CD-4D87-8C89-674A558E8057}" type="slidenum">
              <a:rPr lang="en-US" smtClean="0"/>
              <a:t>‹#›</a:t>
            </a:fld>
            <a:endParaRPr lang="en-US"/>
          </a:p>
        </p:txBody>
      </p:sp>
    </p:spTree>
    <p:extLst>
      <p:ext uri="{BB962C8B-B14F-4D97-AF65-F5344CB8AC3E}">
        <p14:creationId xmlns:p14="http://schemas.microsoft.com/office/powerpoint/2010/main" val="3834291505"/>
      </p:ext>
    </p:extLst>
  </p:cSld>
  <p:clrMap bg1="lt1" tx1="dk1" bg2="lt2" tx2="dk2" accent1="accent1" accent2="accent2" accent3="accent3" accent4="accent4" accent5="accent5" accent6="accent6" hlink="hlink" folHlink="folHlink"/>
  <p:notesStyle>
    <a:lvl1pPr marL="0" algn="l" defTabSz="914263" rtl="0" eaLnBrk="1" latinLnBrk="0" hangingPunct="1">
      <a:defRPr sz="1200" kern="1200">
        <a:solidFill>
          <a:schemeClr val="tx1"/>
        </a:solidFill>
        <a:latin typeface="+mn-lt"/>
        <a:ea typeface="+mn-ea"/>
        <a:cs typeface="+mn-cs"/>
      </a:defRPr>
    </a:lvl1pPr>
    <a:lvl2pPr marL="457132" algn="l" defTabSz="914263" rtl="0" eaLnBrk="1" latinLnBrk="0" hangingPunct="1">
      <a:defRPr sz="1200" kern="1200">
        <a:solidFill>
          <a:schemeClr val="tx1"/>
        </a:solidFill>
        <a:latin typeface="+mn-lt"/>
        <a:ea typeface="+mn-ea"/>
        <a:cs typeface="+mn-cs"/>
      </a:defRPr>
    </a:lvl2pPr>
    <a:lvl3pPr marL="914263" algn="l" defTabSz="914263" rtl="0" eaLnBrk="1" latinLnBrk="0" hangingPunct="1">
      <a:defRPr sz="1200" kern="1200">
        <a:solidFill>
          <a:schemeClr val="tx1"/>
        </a:solidFill>
        <a:latin typeface="+mn-lt"/>
        <a:ea typeface="+mn-ea"/>
        <a:cs typeface="+mn-cs"/>
      </a:defRPr>
    </a:lvl3pPr>
    <a:lvl4pPr marL="1371395" algn="l" defTabSz="914263" rtl="0" eaLnBrk="1" latinLnBrk="0" hangingPunct="1">
      <a:defRPr sz="1200" kern="1200">
        <a:solidFill>
          <a:schemeClr val="tx1"/>
        </a:solidFill>
        <a:latin typeface="+mn-lt"/>
        <a:ea typeface="+mn-ea"/>
        <a:cs typeface="+mn-cs"/>
      </a:defRPr>
    </a:lvl4pPr>
    <a:lvl5pPr marL="1828526" algn="l" defTabSz="914263" rtl="0" eaLnBrk="1" latinLnBrk="0" hangingPunct="1">
      <a:defRPr sz="1200" kern="1200">
        <a:solidFill>
          <a:schemeClr val="tx1"/>
        </a:solidFill>
        <a:latin typeface="+mn-lt"/>
        <a:ea typeface="+mn-ea"/>
        <a:cs typeface="+mn-cs"/>
      </a:defRPr>
    </a:lvl5pPr>
    <a:lvl6pPr marL="2285657" algn="l" defTabSz="914263" rtl="0" eaLnBrk="1" latinLnBrk="0" hangingPunct="1">
      <a:defRPr sz="1200" kern="1200">
        <a:solidFill>
          <a:schemeClr val="tx1"/>
        </a:solidFill>
        <a:latin typeface="+mn-lt"/>
        <a:ea typeface="+mn-ea"/>
        <a:cs typeface="+mn-cs"/>
      </a:defRPr>
    </a:lvl6pPr>
    <a:lvl7pPr marL="2742789" algn="l" defTabSz="914263" rtl="0" eaLnBrk="1" latinLnBrk="0" hangingPunct="1">
      <a:defRPr sz="1200" kern="1200">
        <a:solidFill>
          <a:schemeClr val="tx1"/>
        </a:solidFill>
        <a:latin typeface="+mn-lt"/>
        <a:ea typeface="+mn-ea"/>
        <a:cs typeface="+mn-cs"/>
      </a:defRPr>
    </a:lvl7pPr>
    <a:lvl8pPr marL="3199920" algn="l" defTabSz="914263" rtl="0" eaLnBrk="1" latinLnBrk="0" hangingPunct="1">
      <a:defRPr sz="1200" kern="1200">
        <a:solidFill>
          <a:schemeClr val="tx1"/>
        </a:solidFill>
        <a:latin typeface="+mn-lt"/>
        <a:ea typeface="+mn-ea"/>
        <a:cs typeface="+mn-cs"/>
      </a:defRPr>
    </a:lvl8pPr>
    <a:lvl9pPr marL="3657052" algn="l" defTabSz="9142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baseline="0" dirty="0"/>
          </a:p>
        </p:txBody>
      </p:sp>
      <p:sp>
        <p:nvSpPr>
          <p:cNvPr id="4" name="Slide Number Placeholder 3"/>
          <p:cNvSpPr>
            <a:spLocks noGrp="1"/>
          </p:cNvSpPr>
          <p:nvPr>
            <p:ph type="sldNum" sz="quarter" idx="10"/>
          </p:nvPr>
        </p:nvSpPr>
        <p:spPr/>
        <p:txBody>
          <a:bodyPr/>
          <a:lstStyle/>
          <a:p>
            <a:fld id="{5D9E9AE6-C472-4221-A43B-98AF996C3156}" type="slidenum">
              <a:rPr lang="nb-NO" smtClean="0"/>
              <a:t>2</a:t>
            </a:fld>
            <a:endParaRPr lang="nb-NO"/>
          </a:p>
        </p:txBody>
      </p:sp>
    </p:spTree>
    <p:extLst>
      <p:ext uri="{BB962C8B-B14F-4D97-AF65-F5344CB8AC3E}">
        <p14:creationId xmlns:p14="http://schemas.microsoft.com/office/powerpoint/2010/main" val="1230039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dirty="0"/>
          </a:p>
        </p:txBody>
      </p:sp>
      <p:sp>
        <p:nvSpPr>
          <p:cNvPr id="4" name="Plassholder for lysbildenummer 3"/>
          <p:cNvSpPr>
            <a:spLocks noGrp="1"/>
          </p:cNvSpPr>
          <p:nvPr>
            <p:ph type="sldNum" sz="quarter" idx="10"/>
          </p:nvPr>
        </p:nvSpPr>
        <p:spPr/>
        <p:txBody>
          <a:bodyPr/>
          <a:lstStyle/>
          <a:p>
            <a:fld id="{5D9E9AE6-C472-4221-A43B-98AF996C3156}" type="slidenum">
              <a:rPr lang="nb-NO" smtClean="0"/>
              <a:t>3</a:t>
            </a:fld>
            <a:endParaRPr lang="nb-NO"/>
          </a:p>
        </p:txBody>
      </p:sp>
    </p:spTree>
    <p:extLst>
      <p:ext uri="{BB962C8B-B14F-4D97-AF65-F5344CB8AC3E}">
        <p14:creationId xmlns:p14="http://schemas.microsoft.com/office/powerpoint/2010/main" val="948566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t>2 </a:t>
            </a:r>
            <a:r>
              <a:rPr lang="en-US" dirty="0" err="1"/>
              <a:t>pilotprogram</a:t>
            </a:r>
            <a:r>
              <a:rPr lang="en-US" dirty="0"/>
              <a:t> </a:t>
            </a:r>
            <a:r>
              <a:rPr lang="en-US" dirty="0" err="1"/>
              <a:t>i</a:t>
            </a:r>
            <a:r>
              <a:rPr lang="en-US" dirty="0"/>
              <a:t> 2013 </a:t>
            </a:r>
            <a:r>
              <a:rPr lang="en-US" dirty="0" err="1"/>
              <a:t>og</a:t>
            </a:r>
            <a:r>
              <a:rPr lang="en-US" dirty="0"/>
              <a:t> 2014 – </a:t>
            </a:r>
            <a:r>
              <a:rPr lang="en-US" dirty="0" err="1"/>
              <a:t>ordinær</a:t>
            </a:r>
            <a:r>
              <a:rPr lang="en-US" dirty="0"/>
              <a:t> drift </a:t>
            </a:r>
            <a:r>
              <a:rPr lang="en-US" dirty="0" err="1"/>
              <a:t>fra</a:t>
            </a:r>
            <a:r>
              <a:rPr lang="en-US" dirty="0"/>
              <a:t> 2015.</a:t>
            </a:r>
          </a:p>
          <a:p>
            <a:endParaRPr lang="en-US" dirty="0"/>
          </a:p>
          <a:p>
            <a:r>
              <a:rPr lang="en-US" dirty="0" err="1"/>
              <a:t>Åpent</a:t>
            </a:r>
            <a:r>
              <a:rPr lang="en-US" dirty="0"/>
              <a:t> for </a:t>
            </a:r>
            <a:r>
              <a:rPr lang="en-US" dirty="0" err="1"/>
              <a:t>andre</a:t>
            </a:r>
            <a:r>
              <a:rPr lang="en-US" dirty="0"/>
              <a:t> </a:t>
            </a:r>
            <a:r>
              <a:rPr lang="en-US" dirty="0" err="1"/>
              <a:t>institusjoner</a:t>
            </a:r>
            <a:r>
              <a:rPr lang="en-US" dirty="0"/>
              <a:t> </a:t>
            </a:r>
            <a:r>
              <a:rPr lang="en-US" dirty="0" err="1"/>
              <a:t>fra</a:t>
            </a:r>
            <a:r>
              <a:rPr lang="en-US" dirty="0"/>
              <a:t> 2017 – ULP4</a:t>
            </a:r>
          </a:p>
          <a:p>
            <a:pPr marL="0" marR="0" lvl="0" indent="0" algn="l" defTabSz="914263" rtl="0" eaLnBrk="1" fontAlgn="auto" latinLnBrk="0" hangingPunct="1">
              <a:lnSpc>
                <a:spcPct val="100000"/>
              </a:lnSpc>
              <a:spcBef>
                <a:spcPts val="0"/>
              </a:spcBef>
              <a:spcAft>
                <a:spcPts val="0"/>
              </a:spcAft>
              <a:buClrTx/>
              <a:buSzTx/>
              <a:buFontTx/>
              <a:buNone/>
              <a:tabLst/>
              <a:defRPr/>
            </a:pPr>
            <a:r>
              <a:rPr lang="en-US" sz="1200" dirty="0"/>
              <a:t>171 </a:t>
            </a:r>
            <a:r>
              <a:rPr lang="en-US" sz="1200" dirty="0" err="1"/>
              <a:t>kvinner</a:t>
            </a:r>
            <a:r>
              <a:rPr lang="en-US" sz="1200" dirty="0"/>
              <a:t>, 117 men</a:t>
            </a:r>
          </a:p>
          <a:p>
            <a:pPr marL="0" marR="0" lvl="0" indent="0" algn="l" defTabSz="914263"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263" rtl="0" eaLnBrk="1" fontAlgn="auto" latinLnBrk="0" hangingPunct="1">
              <a:lnSpc>
                <a:spcPct val="100000"/>
              </a:lnSpc>
              <a:spcBef>
                <a:spcPts val="0"/>
              </a:spcBef>
              <a:spcAft>
                <a:spcPts val="0"/>
              </a:spcAft>
              <a:buClrTx/>
              <a:buSzTx/>
              <a:buFontTx/>
              <a:buNone/>
              <a:tabLst/>
              <a:defRPr/>
            </a:pPr>
            <a:r>
              <a:rPr lang="en-US" sz="1200" dirty="0" err="1"/>
              <a:t>Deltakeravgift</a:t>
            </a:r>
            <a:r>
              <a:rPr lang="en-US" sz="1200" dirty="0"/>
              <a:t> 2025:</a:t>
            </a:r>
          </a:p>
          <a:p>
            <a:pPr marL="0" marR="0" lvl="0" indent="0" algn="l" defTabSz="914263" rtl="0" eaLnBrk="1" fontAlgn="auto" latinLnBrk="0" hangingPunct="1">
              <a:lnSpc>
                <a:spcPct val="100000"/>
              </a:lnSpc>
              <a:spcBef>
                <a:spcPts val="0"/>
              </a:spcBef>
              <a:spcAft>
                <a:spcPts val="0"/>
              </a:spcAft>
              <a:buClrTx/>
              <a:buSzTx/>
              <a:buFontTx/>
              <a:buNone/>
              <a:tabLst/>
              <a:defRPr/>
            </a:pPr>
            <a:r>
              <a:rPr lang="en-US" sz="1200" dirty="0"/>
              <a:t>Interne: 20 000</a:t>
            </a:r>
          </a:p>
          <a:p>
            <a:pPr marL="0" marR="0" lvl="0" indent="0" algn="l" defTabSz="914263" rtl="0" eaLnBrk="1" fontAlgn="auto" latinLnBrk="0" hangingPunct="1">
              <a:lnSpc>
                <a:spcPct val="100000"/>
              </a:lnSpc>
              <a:spcBef>
                <a:spcPts val="0"/>
              </a:spcBef>
              <a:spcAft>
                <a:spcPts val="0"/>
              </a:spcAft>
              <a:buClrTx/>
              <a:buSzTx/>
              <a:buFontTx/>
              <a:buNone/>
              <a:tabLst/>
              <a:defRPr/>
            </a:pPr>
            <a:r>
              <a:rPr lang="en-US" sz="1200" dirty="0" err="1"/>
              <a:t>Eksterne</a:t>
            </a:r>
            <a:r>
              <a:rPr lang="en-US" sz="1200" dirty="0"/>
              <a:t>: 45 000</a:t>
            </a:r>
          </a:p>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4</a:t>
            </a:fld>
            <a:endParaRPr lang="en-US"/>
          </a:p>
        </p:txBody>
      </p:sp>
    </p:spTree>
    <p:extLst>
      <p:ext uri="{BB962C8B-B14F-4D97-AF65-F5344CB8AC3E}">
        <p14:creationId xmlns:p14="http://schemas.microsoft.com/office/powerpoint/2010/main" val="26303294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5</a:t>
            </a:fld>
            <a:endParaRPr lang="en-US"/>
          </a:p>
        </p:txBody>
      </p:sp>
    </p:spTree>
    <p:extLst>
      <p:ext uri="{BB962C8B-B14F-4D97-AF65-F5344CB8AC3E}">
        <p14:creationId xmlns:p14="http://schemas.microsoft.com/office/powerpoint/2010/main" val="3128080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6</a:t>
            </a:fld>
            <a:endParaRPr lang="en-US"/>
          </a:p>
        </p:txBody>
      </p:sp>
    </p:spTree>
    <p:extLst>
      <p:ext uri="{BB962C8B-B14F-4D97-AF65-F5344CB8AC3E}">
        <p14:creationId xmlns:p14="http://schemas.microsoft.com/office/powerpoint/2010/main" val="3650429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baseline="0" dirty="0"/>
          </a:p>
        </p:txBody>
      </p:sp>
      <p:sp>
        <p:nvSpPr>
          <p:cNvPr id="4" name="Slide Number Placeholder 3"/>
          <p:cNvSpPr>
            <a:spLocks noGrp="1"/>
          </p:cNvSpPr>
          <p:nvPr>
            <p:ph type="sldNum" sz="quarter" idx="10"/>
          </p:nvPr>
        </p:nvSpPr>
        <p:spPr/>
        <p:txBody>
          <a:bodyPr/>
          <a:lstStyle/>
          <a:p>
            <a:fld id="{5D9E9AE6-C472-4221-A43B-98AF996C3156}" type="slidenum">
              <a:rPr lang="nb-NO" smtClean="0"/>
              <a:t>7</a:t>
            </a:fld>
            <a:endParaRPr lang="nb-NO"/>
          </a:p>
        </p:txBody>
      </p:sp>
    </p:spTree>
    <p:extLst>
      <p:ext uri="{BB962C8B-B14F-4D97-AF65-F5344CB8AC3E}">
        <p14:creationId xmlns:p14="http://schemas.microsoft.com/office/powerpoint/2010/main" val="40031996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nb-NO" dirty="0"/>
          </a:p>
        </p:txBody>
      </p:sp>
      <p:sp>
        <p:nvSpPr>
          <p:cNvPr id="4" name="Slide Number Placeholder 3"/>
          <p:cNvSpPr>
            <a:spLocks noGrp="1"/>
          </p:cNvSpPr>
          <p:nvPr>
            <p:ph type="sldNum" sz="quarter" idx="10"/>
          </p:nvPr>
        </p:nvSpPr>
        <p:spPr/>
        <p:txBody>
          <a:bodyPr/>
          <a:lstStyle/>
          <a:p>
            <a:fld id="{5D9E9AE6-C472-4221-A43B-98AF996C3156}" type="slidenum">
              <a:rPr lang="nb-NO" smtClean="0"/>
              <a:t>10</a:t>
            </a:fld>
            <a:endParaRPr lang="nb-NO"/>
          </a:p>
        </p:txBody>
      </p:sp>
    </p:spTree>
    <p:extLst>
      <p:ext uri="{BB962C8B-B14F-4D97-AF65-F5344CB8AC3E}">
        <p14:creationId xmlns:p14="http://schemas.microsoft.com/office/powerpoint/2010/main" val="6463565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5D9E9AE6-C472-4221-A43B-98AF996C3156}" type="slidenum">
              <a:rPr lang="nb-NO" smtClean="0"/>
              <a:t>11</a:t>
            </a:fld>
            <a:endParaRPr lang="nb-NO"/>
          </a:p>
        </p:txBody>
      </p:sp>
    </p:spTree>
    <p:extLst>
      <p:ext uri="{BB962C8B-B14F-4D97-AF65-F5344CB8AC3E}">
        <p14:creationId xmlns:p14="http://schemas.microsoft.com/office/powerpoint/2010/main" val="14890210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nb-NO" dirty="0"/>
          </a:p>
        </p:txBody>
      </p:sp>
      <p:sp>
        <p:nvSpPr>
          <p:cNvPr id="4" name="Slide Number Placeholder 3"/>
          <p:cNvSpPr>
            <a:spLocks noGrp="1"/>
          </p:cNvSpPr>
          <p:nvPr>
            <p:ph type="sldNum" sz="quarter" idx="10"/>
          </p:nvPr>
        </p:nvSpPr>
        <p:spPr/>
        <p:txBody>
          <a:bodyPr/>
          <a:lstStyle/>
          <a:p>
            <a:fld id="{5D9E9AE6-C472-4221-A43B-98AF996C3156}" type="slidenum">
              <a:rPr lang="nb-NO" smtClean="0"/>
              <a:t>12</a:t>
            </a:fld>
            <a:endParaRPr lang="nb-NO"/>
          </a:p>
        </p:txBody>
      </p:sp>
    </p:spTree>
    <p:extLst>
      <p:ext uri="{BB962C8B-B14F-4D97-AF65-F5344CB8AC3E}">
        <p14:creationId xmlns:p14="http://schemas.microsoft.com/office/powerpoint/2010/main" val="27686822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Svarprosent på 71%</a:t>
            </a:r>
          </a:p>
        </p:txBody>
      </p:sp>
      <p:sp>
        <p:nvSpPr>
          <p:cNvPr id="4" name="Plassholder for lysbildenummer 3"/>
          <p:cNvSpPr>
            <a:spLocks noGrp="1"/>
          </p:cNvSpPr>
          <p:nvPr>
            <p:ph type="sldNum" sz="quarter" idx="5"/>
          </p:nvPr>
        </p:nvSpPr>
        <p:spPr/>
        <p:txBody>
          <a:bodyPr/>
          <a:lstStyle/>
          <a:p>
            <a:fld id="{EA72985F-36CD-4D87-8C89-674A558E8057}" type="slidenum">
              <a:rPr lang="en-US" smtClean="0"/>
              <a:t>13</a:t>
            </a:fld>
            <a:endParaRPr lang="en-US"/>
          </a:p>
        </p:txBody>
      </p:sp>
    </p:spTree>
    <p:extLst>
      <p:ext uri="{BB962C8B-B14F-4D97-AF65-F5344CB8AC3E}">
        <p14:creationId xmlns:p14="http://schemas.microsoft.com/office/powerpoint/2010/main" val="834193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14</a:t>
            </a:fld>
            <a:endParaRPr lang="en-US"/>
          </a:p>
        </p:txBody>
      </p:sp>
    </p:spTree>
    <p:extLst>
      <p:ext uri="{BB962C8B-B14F-4D97-AF65-F5344CB8AC3E}">
        <p14:creationId xmlns:p14="http://schemas.microsoft.com/office/powerpoint/2010/main" val="29377264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Dette er </a:t>
            </a:r>
            <a:r>
              <a:rPr lang="en-GB" dirty="0" err="1"/>
              <a:t>fortsatt</a:t>
            </a:r>
            <a:r>
              <a:rPr lang="en-GB" dirty="0"/>
              <a:t> </a:t>
            </a:r>
            <a:r>
              <a:rPr lang="en-GB" dirty="0" err="1"/>
              <a:t>fra</a:t>
            </a:r>
            <a:r>
              <a:rPr lang="en-GB" dirty="0"/>
              <a:t> et </a:t>
            </a:r>
            <a:r>
              <a:rPr lang="en-GB" dirty="0" err="1"/>
              <a:t>deltakerperspektiv</a:t>
            </a:r>
            <a:r>
              <a:rPr lang="en-GB" dirty="0"/>
              <a:t>, men vi </a:t>
            </a:r>
            <a:r>
              <a:rPr lang="en-GB" dirty="0" err="1"/>
              <a:t>har</a:t>
            </a:r>
            <a:r>
              <a:rPr lang="en-GB" dirty="0"/>
              <a:t> </a:t>
            </a:r>
            <a:r>
              <a:rPr lang="en-GB" dirty="0" err="1"/>
              <a:t>innimellom</a:t>
            </a:r>
            <a:r>
              <a:rPr lang="en-GB" dirty="0"/>
              <a:t> spurt </a:t>
            </a:r>
            <a:r>
              <a:rPr lang="en-GB" dirty="0" err="1"/>
              <a:t>deltakerne</a:t>
            </a:r>
            <a:r>
              <a:rPr lang="en-GB" dirty="0"/>
              <a:t> om “</a:t>
            </a:r>
            <a:r>
              <a:rPr lang="nb-NO" sz="1200" dirty="0"/>
              <a:t>Hvordan påvirker erfaringer fra programmet deg og/eller din enhet i hverdagen?». </a:t>
            </a:r>
            <a:br>
              <a:rPr lang="nb-NO" sz="1200" i="1" dirty="0"/>
            </a:br>
            <a:r>
              <a:rPr lang="nb-NO" sz="1200" dirty="0"/>
              <a:t>Her ser dere noen av svarene vi fikk. </a:t>
            </a:r>
          </a:p>
          <a:p>
            <a:pPr marL="0" marR="0" indent="0" algn="l" defTabSz="914400" rtl="0" eaLnBrk="1" fontAlgn="auto" latinLnBrk="0" hangingPunct="1">
              <a:lnSpc>
                <a:spcPct val="100000"/>
              </a:lnSpc>
              <a:spcBef>
                <a:spcPts val="0"/>
              </a:spcBef>
              <a:spcAft>
                <a:spcPts val="0"/>
              </a:spcAft>
              <a:buClrTx/>
              <a:buSzTx/>
              <a:buFontTx/>
              <a:buNone/>
              <a:tabLst/>
              <a:defRPr/>
            </a:pPr>
            <a:r>
              <a:rPr lang="nb-NO" sz="1200" dirty="0"/>
              <a:t>Trygghet &amp;bevissthet</a:t>
            </a:r>
          </a:p>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16</a:t>
            </a:fld>
            <a:endParaRPr lang="en-US"/>
          </a:p>
        </p:txBody>
      </p:sp>
    </p:spTree>
    <p:extLst>
      <p:ext uri="{BB962C8B-B14F-4D97-AF65-F5344CB8AC3E}">
        <p14:creationId xmlns:p14="http://schemas.microsoft.com/office/powerpoint/2010/main" val="10688247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17</a:t>
            </a:fld>
            <a:endParaRPr lang="en-US"/>
          </a:p>
        </p:txBody>
      </p:sp>
    </p:spTree>
    <p:extLst>
      <p:ext uri="{BB962C8B-B14F-4D97-AF65-F5344CB8AC3E}">
        <p14:creationId xmlns:p14="http://schemas.microsoft.com/office/powerpoint/2010/main" val="1845790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err="1"/>
              <a:t>Deltakere</a:t>
            </a:r>
            <a:r>
              <a:rPr lang="en-US" dirty="0"/>
              <a:t> </a:t>
            </a:r>
            <a:r>
              <a:rPr lang="en-US" dirty="0" err="1"/>
              <a:t>fra</a:t>
            </a:r>
            <a:r>
              <a:rPr lang="en-US" dirty="0"/>
              <a:t> 14 </a:t>
            </a:r>
            <a:r>
              <a:rPr lang="en-US" dirty="0" err="1"/>
              <a:t>ulike</a:t>
            </a:r>
            <a:r>
              <a:rPr lang="en-US" dirty="0"/>
              <a:t> </a:t>
            </a:r>
            <a:r>
              <a:rPr lang="en-US" dirty="0" err="1"/>
              <a:t>eksterne</a:t>
            </a:r>
            <a:r>
              <a:rPr lang="en-US" dirty="0"/>
              <a:t> </a:t>
            </a:r>
            <a:r>
              <a:rPr lang="en-US" dirty="0" err="1"/>
              <a:t>institusjoner</a:t>
            </a:r>
            <a:endParaRPr lang="en-US" dirty="0"/>
          </a:p>
          <a:p>
            <a:r>
              <a:rPr lang="en-US" dirty="0" err="1"/>
              <a:t>Deltakerevalueringene</a:t>
            </a:r>
            <a:r>
              <a:rPr lang="en-US" dirty="0"/>
              <a:t> er </a:t>
            </a:r>
            <a:r>
              <a:rPr lang="en-US" dirty="0" err="1"/>
              <a:t>ganske</a:t>
            </a:r>
            <a:r>
              <a:rPr lang="en-US" dirty="0"/>
              <a:t> </a:t>
            </a:r>
            <a:r>
              <a:rPr lang="en-US" dirty="0" err="1"/>
              <a:t>så</a:t>
            </a:r>
            <a:r>
              <a:rPr lang="en-US" dirty="0"/>
              <a:t> </a:t>
            </a:r>
            <a:r>
              <a:rPr lang="en-US" dirty="0" err="1"/>
              <a:t>unisone</a:t>
            </a:r>
            <a:r>
              <a:rPr lang="en-US" dirty="0"/>
              <a:t> </a:t>
            </a:r>
            <a:r>
              <a:rPr lang="en-US" dirty="0" err="1"/>
              <a:t>på</a:t>
            </a:r>
            <a:r>
              <a:rPr lang="en-US" dirty="0"/>
              <a:t> at det er </a:t>
            </a:r>
            <a:r>
              <a:rPr lang="en-US" dirty="0" err="1"/>
              <a:t>svært</a:t>
            </a:r>
            <a:r>
              <a:rPr lang="en-US" dirty="0"/>
              <a:t> </a:t>
            </a:r>
            <a:r>
              <a:rPr lang="en-US" dirty="0" err="1"/>
              <a:t>positivt</a:t>
            </a:r>
            <a:r>
              <a:rPr lang="en-US" dirty="0"/>
              <a:t> med </a:t>
            </a:r>
            <a:r>
              <a:rPr lang="en-US" dirty="0" err="1"/>
              <a:t>deltakere</a:t>
            </a:r>
            <a:r>
              <a:rPr lang="en-US" dirty="0"/>
              <a:t> </a:t>
            </a:r>
            <a:r>
              <a:rPr lang="en-US" dirty="0" err="1"/>
              <a:t>fra</a:t>
            </a:r>
            <a:r>
              <a:rPr lang="en-US" dirty="0"/>
              <a:t> </a:t>
            </a:r>
            <a:r>
              <a:rPr lang="en-US" dirty="0" err="1"/>
              <a:t>ulike</a:t>
            </a:r>
            <a:r>
              <a:rPr lang="en-US" dirty="0"/>
              <a:t> </a:t>
            </a:r>
            <a:r>
              <a:rPr lang="en-US" dirty="0" err="1"/>
              <a:t>institusjoner</a:t>
            </a:r>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18</a:t>
            </a:fld>
            <a:endParaRPr lang="en-US"/>
          </a:p>
        </p:txBody>
      </p:sp>
    </p:spTree>
    <p:extLst>
      <p:ext uri="{BB962C8B-B14F-4D97-AF65-F5344CB8AC3E}">
        <p14:creationId xmlns:p14="http://schemas.microsoft.com/office/powerpoint/2010/main" val="470952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20</a:t>
            </a:fld>
            <a:endParaRPr lang="en-US"/>
          </a:p>
        </p:txBody>
      </p:sp>
    </p:spTree>
    <p:extLst>
      <p:ext uri="{BB962C8B-B14F-4D97-AF65-F5344CB8AC3E}">
        <p14:creationId xmlns:p14="http://schemas.microsoft.com/office/powerpoint/2010/main" val="264081178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Master" Target="../slideMasters/slideMaster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0.svg"/><Relationship Id="rId7" Type="http://schemas.openxmlformats.org/officeDocument/2006/relationships/image" Target="../media/image6.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8.sv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image" Target="../media/image13.jp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8.svg"/><Relationship Id="rId4" Type="http://schemas.openxmlformats.org/officeDocument/2006/relationships/image" Target="../media/image10.svg"/><Relationship Id="rId9"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2.svg"/><Relationship Id="rId7" Type="http://schemas.openxmlformats.org/officeDocument/2006/relationships/image" Target="../media/image8.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10.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0.svg"/><Relationship Id="rId7" Type="http://schemas.openxmlformats.org/officeDocument/2006/relationships/image" Target="../media/image6.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8.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6.sv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15.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jp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Forside halv UiO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 uri="{C183D7F6-B498-43B3-948B-1728B52AA6E4}">
                <adec:decorative xmlns:adec="http://schemas.microsoft.com/office/drawing/2017/decorative" val="1"/>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nb-NO"/>
              <a:t>Klikk på ikonet for å legge til et bilde</a:t>
            </a:r>
            <a:endParaRPr lang="en-US"/>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4" y="5457093"/>
            <a:ext cx="1025421" cy="1025421"/>
          </a:xfrm>
          <a:prstGeom prst="rect">
            <a:avLst/>
          </a:prstGeom>
        </p:spPr>
      </p:pic>
      <p:sp>
        <p:nvSpPr>
          <p:cNvPr id="24" name="addin_colorlist" hidden="1">
            <a:extLst>
              <a:ext uri="{FF2B5EF4-FFF2-40B4-BE49-F238E27FC236}">
                <a16:creationId xmlns:a16="http://schemas.microsoft.com/office/drawing/2014/main" id="{FD548E61-D022-4178-8722-46839AB856D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5" name="Text Placeholder 6" descr="Logo Universitetet i oslo">
            <a:extLst>
              <a:ext uri="{FF2B5EF4-FFF2-40B4-BE49-F238E27FC236}">
                <a16:creationId xmlns:a16="http://schemas.microsoft.com/office/drawing/2014/main" id="{7AED3548-5867-47BB-8575-A83E0A9CE3B6}"/>
              </a:ext>
            </a:extLst>
          </p:cNvPr>
          <p:cNvSpPr>
            <a:spLocks noGrp="1"/>
          </p:cNvSpPr>
          <p:nvPr>
            <p:ph type="body" sz="quarter" idx="17" hasCustomPrompt="1"/>
          </p:nvPr>
        </p:nvSpPr>
        <p:spPr>
          <a:xfrm>
            <a:off x="386112" y="381854"/>
            <a:ext cx="5619582" cy="1116919"/>
          </a:xfrm>
          <a:blipFill>
            <a:blip r:embed="rId7">
              <a:extLst>
                <a:ext uri="{96DAC541-7B7A-43D3-8B79-37D633B846F1}">
                  <asvg:svgBlip xmlns:asvg="http://schemas.microsoft.com/office/drawing/2016/SVG/main" r:embed="rId8"/>
                </a:ext>
              </a:extLst>
            </a:blip>
            <a:stretch>
              <a:fillRect/>
            </a:stretch>
          </a:blipFill>
        </p:spPr>
        <p:txBody>
          <a:bodyPr/>
          <a:lstStyle>
            <a:lvl1pPr>
              <a:buNone/>
              <a:defRPr/>
            </a:lvl1pPr>
          </a:lstStyle>
          <a:p>
            <a:pPr lvl="0"/>
            <a:r>
              <a:rPr lang="nb-NO" dirty="0"/>
              <a:t> </a:t>
            </a:r>
            <a:endParaRPr lang="en-US" dirty="0"/>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r:embed="rId3">
              <a:extLst>
                <a:ext uri="{96DAC541-7B7A-43D3-8B79-37D633B846F1}">
                  <asvg:svgBlip xmlns:asvg="http://schemas.microsoft.com/office/drawing/2016/SVG/main" r:embed="rId4"/>
                </a:ext>
              </a:extLst>
            </a:blip>
            <a:stretch>
              <a:fillRect/>
            </a:stretch>
          </a:blipFill>
        </p:spPr>
        <p:txBody>
          <a:bodyPr/>
          <a:lstStyle>
            <a:lvl1pPr>
              <a:buNone/>
              <a:defRPr sz="100"/>
            </a:lvl1pPr>
          </a:lstStyle>
          <a:p>
            <a:pPr lvl="0"/>
            <a:r>
              <a:rPr lang="nb-NO" dirty="0"/>
              <a:t> </a:t>
            </a:r>
            <a:endParaRPr lang="en-US" dirty="0"/>
          </a:p>
        </p:txBody>
      </p:sp>
      <p:sp>
        <p:nvSpPr>
          <p:cNvPr id="26" name="Title 1">
            <a:extLst>
              <a:ext uri="{FF2B5EF4-FFF2-40B4-BE49-F238E27FC236}">
                <a16:creationId xmlns:a16="http://schemas.microsoft.com/office/drawing/2014/main" id="{DC827CE2-8409-4B09-A9E5-74716A2BA2A3}"/>
              </a:ext>
            </a:extLst>
          </p:cNvPr>
          <p:cNvSpPr>
            <a:spLocks noGrp="1"/>
          </p:cNvSpPr>
          <p:nvPr>
            <p:ph type="title"/>
          </p:nvPr>
        </p:nvSpPr>
        <p:spPr>
          <a:xfrm>
            <a:off x="379038" y="2235878"/>
            <a:ext cx="5716962" cy="1796624"/>
          </a:xfrm>
        </p:spPr>
        <p:txBody>
          <a:bodyPr/>
          <a:lstStyle>
            <a:lvl1pPr>
              <a:lnSpc>
                <a:spcPct val="100000"/>
              </a:lnSpc>
              <a:defRPr sz="4500"/>
            </a:lvl1pPr>
          </a:lstStyle>
          <a:p>
            <a:r>
              <a:rPr lang="nb-NO"/>
              <a:t>Klikk for å redigere tittelstil</a:t>
            </a:r>
            <a:endParaRPr lang="en-US" dirty="0"/>
          </a:p>
        </p:txBody>
      </p:sp>
      <p:sp>
        <p:nvSpPr>
          <p:cNvPr id="4" name="Text Placeholder 3">
            <a:extLst>
              <a:ext uri="{FF2B5EF4-FFF2-40B4-BE49-F238E27FC236}">
                <a16:creationId xmlns:a16="http://schemas.microsoft.com/office/drawing/2014/main" id="{33333ACA-8377-46D1-9D90-73F9F4A0D070}"/>
              </a:ext>
            </a:extLst>
          </p:cNvPr>
          <p:cNvSpPr>
            <a:spLocks noGrp="1"/>
          </p:cNvSpPr>
          <p:nvPr>
            <p:ph type="body" sz="quarter" idx="18" hasCustomPrompt="1"/>
          </p:nvPr>
        </p:nvSpPr>
        <p:spPr>
          <a:xfrm>
            <a:off x="379038" y="4237773"/>
            <a:ext cx="5716962" cy="757238"/>
          </a:xfrm>
        </p:spPr>
        <p:txBody>
          <a:bodyPr/>
          <a:lstStyle>
            <a:lvl1pPr marL="0" indent="0">
              <a:spcBef>
                <a:spcPts val="0"/>
              </a:spcBef>
              <a:buNone/>
              <a:defRPr/>
            </a:lvl1pPr>
          </a:lstStyle>
          <a:p>
            <a:pPr lvl="0"/>
            <a:r>
              <a:rPr lang="en-US" dirty="0" err="1"/>
              <a:t>Underoverskrift</a:t>
            </a:r>
            <a:endParaRPr lang="en-US" dirty="0"/>
          </a:p>
        </p:txBody>
      </p:sp>
      <p:sp>
        <p:nvSpPr>
          <p:cNvPr id="31" name="Subtitle 2">
            <a:extLst>
              <a:ext uri="{FF2B5EF4-FFF2-40B4-BE49-F238E27FC236}">
                <a16:creationId xmlns:a16="http://schemas.microsoft.com/office/drawing/2014/main" id="{73782A73-0164-4D2C-BAD5-DF53C4F800E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9" name="Text Placeholder 8">
            <a:extLst>
              <a:ext uri="{FF2B5EF4-FFF2-40B4-BE49-F238E27FC236}">
                <a16:creationId xmlns:a16="http://schemas.microsoft.com/office/drawing/2014/main" id="{0C9865C8-230B-42BE-8B05-ECBF9A085ED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30" name="Text Placeholder 8">
            <a:extLst>
              <a:ext uri="{FF2B5EF4-FFF2-40B4-BE49-F238E27FC236}">
                <a16:creationId xmlns:a16="http://schemas.microsoft.com/office/drawing/2014/main" id="{6371C43A-1652-4674-9385-53CBD321097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Universitet</a:t>
            </a:r>
            <a:endParaRPr lang="en-US" dirty="0"/>
          </a:p>
        </p:txBody>
      </p:sp>
      <p:sp>
        <p:nvSpPr>
          <p:cNvPr id="28" name="Date Placeholder 3">
            <a:extLst>
              <a:ext uri="{FF2B5EF4-FFF2-40B4-BE49-F238E27FC236}">
                <a16:creationId xmlns:a16="http://schemas.microsoft.com/office/drawing/2014/main" id="{A1654625-2F9D-43A8-9B19-A1501B2C4B8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2955469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orside halv UiO Innhold">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6214641" y="0"/>
            <a:ext cx="5973955"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0" name="Text Placeholder 6" descr="Logo Universitetet i oslo">
            <a:extLst>
              <a:ext uri="{FF2B5EF4-FFF2-40B4-BE49-F238E27FC236}">
                <a16:creationId xmlns:a16="http://schemas.microsoft.com/office/drawing/2014/main" id="{36E824D8-5207-4DF5-BD9E-C1307AD980A6}"/>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26" name="addin_colorlist" hidden="1">
            <a:extLst>
              <a:ext uri="{FF2B5EF4-FFF2-40B4-BE49-F238E27FC236}">
                <a16:creationId xmlns:a16="http://schemas.microsoft.com/office/drawing/2014/main" id="{9C89DC5C-C295-4993-8094-F0B8D6618A6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5" name="Title 1">
            <a:extLst>
              <a:ext uri="{FF2B5EF4-FFF2-40B4-BE49-F238E27FC236}">
                <a16:creationId xmlns:a16="http://schemas.microsoft.com/office/drawing/2014/main" id="{EFBE860A-1A40-435A-88FE-0EADB0DB8F79}"/>
              </a:ext>
            </a:extLst>
          </p:cNvPr>
          <p:cNvSpPr>
            <a:spLocks noGrp="1"/>
          </p:cNvSpPr>
          <p:nvPr>
            <p:ph type="title"/>
          </p:nvPr>
        </p:nvSpPr>
        <p:spPr>
          <a:xfrm>
            <a:off x="379038" y="2235878"/>
            <a:ext cx="5716962" cy="1796624"/>
          </a:xfrm>
        </p:spPr>
        <p:txBody>
          <a:bodyPr/>
          <a:lstStyle>
            <a:lvl1pPr>
              <a:lnSpc>
                <a:spcPct val="100000"/>
              </a:lnSpc>
              <a:defRPr sz="4500"/>
            </a:lvl1pPr>
          </a:lstStyle>
          <a:p>
            <a:r>
              <a:rPr lang="nb-NO"/>
              <a:t>Klikk for å redigere tittelstil</a:t>
            </a:r>
            <a:endParaRPr lang="en-US" dirty="0"/>
          </a:p>
        </p:txBody>
      </p:sp>
      <p:sp>
        <p:nvSpPr>
          <p:cNvPr id="37" name="Text Placeholder 3">
            <a:extLst>
              <a:ext uri="{FF2B5EF4-FFF2-40B4-BE49-F238E27FC236}">
                <a16:creationId xmlns:a16="http://schemas.microsoft.com/office/drawing/2014/main" id="{05F523C6-A45B-4665-9FA1-E4FAB65FE5EE}"/>
              </a:ext>
            </a:extLst>
          </p:cNvPr>
          <p:cNvSpPr>
            <a:spLocks noGrp="1"/>
          </p:cNvSpPr>
          <p:nvPr>
            <p:ph type="body" sz="quarter" idx="20" hasCustomPrompt="1"/>
          </p:nvPr>
        </p:nvSpPr>
        <p:spPr>
          <a:xfrm>
            <a:off x="379038" y="4237730"/>
            <a:ext cx="5716962" cy="757238"/>
          </a:xfrm>
        </p:spPr>
        <p:txBody>
          <a:bodyPr/>
          <a:lstStyle>
            <a:lvl1pPr marL="0" indent="0">
              <a:spcBef>
                <a:spcPts val="0"/>
              </a:spcBef>
              <a:buNone/>
              <a:defRPr/>
            </a:lvl1pPr>
          </a:lstStyle>
          <a:p>
            <a:pPr lvl="0"/>
            <a:r>
              <a:rPr lang="en-US" dirty="0" err="1"/>
              <a:t>Underoverskrift</a:t>
            </a:r>
            <a:endParaRPr lang="en-US" dirty="0"/>
          </a:p>
        </p:txBody>
      </p:sp>
      <p:sp>
        <p:nvSpPr>
          <p:cNvPr id="24" name="Subtitle 2">
            <a:extLst>
              <a:ext uri="{FF2B5EF4-FFF2-40B4-BE49-F238E27FC236}">
                <a16:creationId xmlns:a16="http://schemas.microsoft.com/office/drawing/2014/main" id="{502EFC6A-E5AE-4CDD-893A-8151185CCF90}"/>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2" name="Text Placeholder 8">
            <a:extLst>
              <a:ext uri="{FF2B5EF4-FFF2-40B4-BE49-F238E27FC236}">
                <a16:creationId xmlns:a16="http://schemas.microsoft.com/office/drawing/2014/main" id="{38E5FEA3-8D79-4D56-9664-2703F65E1EC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23" name="Text Placeholder 8">
            <a:extLst>
              <a:ext uri="{FF2B5EF4-FFF2-40B4-BE49-F238E27FC236}">
                <a16:creationId xmlns:a16="http://schemas.microsoft.com/office/drawing/2014/main" id="{74BFEE26-19F8-420D-B230-46123EBE4C12}"/>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Universitet</a:t>
            </a:r>
            <a:endParaRPr lang="en-US" dirty="0"/>
          </a:p>
        </p:txBody>
      </p:sp>
      <p:sp>
        <p:nvSpPr>
          <p:cNvPr id="21" name="Date Placeholder 3">
            <a:extLst>
              <a:ext uri="{FF2B5EF4-FFF2-40B4-BE49-F238E27FC236}">
                <a16:creationId xmlns:a16="http://schemas.microsoft.com/office/drawing/2014/main" id="{F7CD78E4-773D-43A0-AF45-F06FF64BD1C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510009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fullbredde UiO Bilde">
    <p:bg>
      <p:bgPr>
        <a:solidFill>
          <a:schemeClr val="lt1"/>
        </a:solidFill>
        <a:effectLst/>
      </p:bgPr>
    </p:bg>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659A8DBD-BD7A-4EDC-B67F-D66D4E02E6CF}"/>
              </a:ext>
            </a:extLst>
          </p:cNvPr>
          <p:cNvSpPr>
            <a:spLocks noGrp="1"/>
          </p:cNvSpPr>
          <p:nvPr>
            <p:ph type="body" sz="quarter" idx="18" hasCustomPrompt="1"/>
          </p:nvPr>
        </p:nvSpPr>
        <p:spPr>
          <a:xfrm>
            <a:off x="1845483" y="12355"/>
            <a:ext cx="10343114" cy="6833287"/>
          </a:xfrm>
          <a:solidFill>
            <a:schemeClr val="accent4"/>
          </a:solidFill>
        </p:spPr>
        <p:txBody>
          <a:bodyPr/>
          <a:lstStyle>
            <a:lvl1pPr marL="0" indent="0">
              <a:buNone/>
              <a:defRPr sz="200">
                <a:solidFill>
                  <a:srgbClr val="010000"/>
                </a:solidFill>
              </a:defRPr>
            </a:lvl1pPr>
          </a:lstStyle>
          <a:p>
            <a:pPr lvl="0"/>
            <a:r>
              <a:rPr lang="en-US" dirty="0"/>
              <a:t> </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18489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44" name="Picture Placeholder 2">
            <a:extLst>
              <a:ext uri="{FF2B5EF4-FFF2-40B4-BE49-F238E27FC236}">
                <a16:creationId xmlns:a16="http://schemas.microsoft.com/office/drawing/2014/main" id="{3C950E19-2396-52AE-F5D7-281EEFFE2034}"/>
              </a:ext>
              <a:ext uri="{C183D7F6-B498-43B3-948B-1728B52AA6E4}">
                <adec:decorative xmlns:adec="http://schemas.microsoft.com/office/drawing/2017/decorative" val="1"/>
              </a:ext>
            </a:extLst>
          </p:cNvPr>
          <p:cNvSpPr>
            <a:spLocks noGrp="1"/>
          </p:cNvSpPr>
          <p:nvPr>
            <p:ph type="pic" sz="quarter" idx="22"/>
          </p:nvPr>
        </p:nvSpPr>
        <p:spPr>
          <a:xfrm>
            <a:off x="1846263" y="12356"/>
            <a:ext cx="10345737" cy="6832943"/>
          </a:xfrm>
          <a:blipFill dpi="0" rotWithShape="1">
            <a:blip r:embed="rId2">
              <a:extLst>
                <a:ext uri="{28A0092B-C50C-407E-A947-70E740481C1C}">
                  <a14:useLocalDpi xmlns:a14="http://schemas.microsoft.com/office/drawing/2010/main" val="0"/>
                </a:ext>
              </a:extLst>
            </a:blip>
            <a:srcRect/>
            <a:stretch>
              <a:fillRect/>
            </a:stretch>
          </a:blipFill>
        </p:spPr>
        <p:txBody>
          <a:bodyPr/>
          <a:lstStyle/>
          <a:p>
            <a:r>
              <a:rPr lang="nb-NO"/>
              <a:t>Klikk på ikonet for å legge til et bilde</a:t>
            </a:r>
            <a:endParaRPr lang="en-US" dirty="0"/>
          </a:p>
        </p:txBody>
      </p:sp>
      <p:sp>
        <p:nvSpPr>
          <p:cNvPr id="37" name="Text Placeholder 6" descr="Logo Universitetet i oslo">
            <a:extLst>
              <a:ext uri="{FF2B5EF4-FFF2-40B4-BE49-F238E27FC236}">
                <a16:creationId xmlns:a16="http://schemas.microsoft.com/office/drawing/2014/main" id="{F29784C4-AE21-4452-BCC9-BC75C914498F}"/>
              </a:ext>
            </a:extLst>
          </p:cNvPr>
          <p:cNvSpPr>
            <a:spLocks noGrp="1"/>
          </p:cNvSpPr>
          <p:nvPr>
            <p:ph type="body" sz="quarter" idx="23" hasCustomPrompt="1"/>
          </p:nvPr>
        </p:nvSpPr>
        <p:spPr>
          <a:xfrm>
            <a:off x="386112" y="381854"/>
            <a:ext cx="5619582" cy="1116919"/>
          </a:xfrm>
          <a:blipFill>
            <a:blip r:embed="rId3">
              <a:extLst>
                <a:ext uri="{96DAC541-7B7A-43D3-8B79-37D633B846F1}">
                  <asvg:svgBlip xmlns:asvg="http://schemas.microsoft.com/office/drawing/2016/SVG/main" r:embed="rId4"/>
                </a:ext>
              </a:extLst>
            </a:blip>
            <a:stretch>
              <a:fillRect/>
            </a:stretch>
          </a:blipFill>
        </p:spPr>
        <p:txBody>
          <a:bodyPr/>
          <a:lstStyle>
            <a:lvl1pPr>
              <a:buNone/>
              <a:defRPr/>
            </a:lvl1pPr>
          </a:lstStyle>
          <a:p>
            <a:pPr lvl="0"/>
            <a:r>
              <a:rPr lang="nb-NO" dirty="0"/>
              <a:t> </a:t>
            </a:r>
            <a:endParaRPr lang="en-US" dirty="0"/>
          </a:p>
        </p:txBody>
      </p:sp>
      <p:sp>
        <p:nvSpPr>
          <p:cNvPr id="38" name="Text Placeholder 4">
            <a:extLst>
              <a:ext uri="{FF2B5EF4-FFF2-40B4-BE49-F238E27FC236}">
                <a16:creationId xmlns:a16="http://schemas.microsoft.com/office/drawing/2014/main" id="{17DA3A3C-41C9-4BB1-8AF6-64A31B42E67A}"/>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dirty="0"/>
              <a:t> </a:t>
            </a:r>
            <a:endParaRPr lang="en-US" dirty="0"/>
          </a:p>
        </p:txBody>
      </p:sp>
      <p:sp>
        <p:nvSpPr>
          <p:cNvPr id="15" name="addin_colorbox" hidden="1">
            <a:extLst>
              <a:ext uri="{FF2B5EF4-FFF2-40B4-BE49-F238E27FC236}">
                <a16:creationId xmlns:a16="http://schemas.microsoft.com/office/drawing/2014/main" id="{49401EE1-2446-4FF1-9952-199B1AD33AA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7838A1EF-4F8F-4E02-84A8-CBDE742A0167}"/>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1520438F-077B-4383-9B2E-BA087AF71C6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AA4849A-5DB1-449C-B5F9-8D23CAAC067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6FF82BAB-E28F-4E02-86D8-FEDC0BED1A1D}"/>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EA3D402A-5E41-4E74-BCFE-6ECD172AE4E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addin_colorbox" hidden="1">
            <a:extLst>
              <a:ext uri="{FF2B5EF4-FFF2-40B4-BE49-F238E27FC236}">
                <a16:creationId xmlns:a16="http://schemas.microsoft.com/office/drawing/2014/main" id="{B21C5878-1C16-4124-B18E-3FD702004B13}"/>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7" name="addin_title" hidden="1">
            <a:extLst>
              <a:ext uri="{FF2B5EF4-FFF2-40B4-BE49-F238E27FC236}">
                <a16:creationId xmlns:a16="http://schemas.microsoft.com/office/drawing/2014/main" id="{25090456-9625-456B-9BF8-33469B9C80F5}"/>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8" name="addin_text" hidden="1">
            <a:extLst>
              <a:ext uri="{FF2B5EF4-FFF2-40B4-BE49-F238E27FC236}">
                <a16:creationId xmlns:a16="http://schemas.microsoft.com/office/drawing/2014/main" id="{335F99C5-F1AA-4F79-BB95-80F64E93637D}"/>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9" name="addin_image" hidden="1">
            <a:extLst>
              <a:ext uri="{FF2B5EF4-FFF2-40B4-BE49-F238E27FC236}">
                <a16:creationId xmlns:a16="http://schemas.microsoft.com/office/drawing/2014/main" id="{8F68B54B-8B5A-4C05-93DB-7F2DC877EF5E}"/>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0" name="addin_grouplist" hidden="1">
            <a:extLst>
              <a:ext uri="{FF2B5EF4-FFF2-40B4-BE49-F238E27FC236}">
                <a16:creationId xmlns:a16="http://schemas.microsoft.com/office/drawing/2014/main" id="{F2089761-1A50-4072-9872-C62B5CA9E1F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pic>
        <p:nvPicPr>
          <p:cNvPr id="31" name="logo_hvit" descr="UiO Segl" hidden="1">
            <a:extLst>
              <a:ext uri="{FF2B5EF4-FFF2-40B4-BE49-F238E27FC236}">
                <a16:creationId xmlns:a16="http://schemas.microsoft.com/office/drawing/2014/main" id="{27B17C39-2B30-4789-8BEA-4AE4B2320B77}"/>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3" y="5458074"/>
            <a:ext cx="1025436" cy="1025436"/>
          </a:xfrm>
          <a:prstGeom prst="rect">
            <a:avLst/>
          </a:prstGeom>
        </p:spPr>
      </p:pic>
      <p:pic>
        <p:nvPicPr>
          <p:cNvPr id="32" name="logo_sort" descr="UiO segl" hidden="1">
            <a:extLst>
              <a:ext uri="{FF2B5EF4-FFF2-40B4-BE49-F238E27FC236}">
                <a16:creationId xmlns:a16="http://schemas.microsoft.com/office/drawing/2014/main" id="{46600C4D-987E-4F2B-917A-380F2324CB51}"/>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785613" y="5456640"/>
            <a:ext cx="1025421" cy="1025421"/>
          </a:xfrm>
          <a:prstGeom prst="rect">
            <a:avLst/>
          </a:prstGeom>
        </p:spPr>
      </p:pic>
      <p:sp>
        <p:nvSpPr>
          <p:cNvPr id="34" name="addin_logo" hidden="1">
            <a:extLst>
              <a:ext uri="{FF2B5EF4-FFF2-40B4-BE49-F238E27FC236}">
                <a16:creationId xmlns:a16="http://schemas.microsoft.com/office/drawing/2014/main" id="{E5963F14-DFC9-40C0-BCD0-4A837E431DF5}"/>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5" name="addin_colorlist" hidden="1">
            <a:extLst>
              <a:ext uri="{FF2B5EF4-FFF2-40B4-BE49-F238E27FC236}">
                <a16:creationId xmlns:a16="http://schemas.microsoft.com/office/drawing/2014/main" id="{B73620FB-5D82-4728-A1F9-C75D53925FBA}"/>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39" name="Title 6">
            <a:extLst>
              <a:ext uri="{FF2B5EF4-FFF2-40B4-BE49-F238E27FC236}">
                <a16:creationId xmlns:a16="http://schemas.microsoft.com/office/drawing/2014/main" id="{5D15D34C-2B62-4A4C-AEE9-82137A8B1D88}"/>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nb-NO"/>
              <a:t>Klikk for å redigere tittelstil</a:t>
            </a:r>
            <a:endParaRPr lang="en-US" dirty="0"/>
          </a:p>
        </p:txBody>
      </p:sp>
      <p:sp>
        <p:nvSpPr>
          <p:cNvPr id="33" name="Text Placeholder 3">
            <a:extLst>
              <a:ext uri="{FF2B5EF4-FFF2-40B4-BE49-F238E27FC236}">
                <a16:creationId xmlns:a16="http://schemas.microsoft.com/office/drawing/2014/main" id="{09EEDD50-63E6-41B4-83C0-DB199267B4E5}"/>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
        <p:nvSpPr>
          <p:cNvPr id="40" name="Subtitle 2">
            <a:extLst>
              <a:ext uri="{FF2B5EF4-FFF2-40B4-BE49-F238E27FC236}">
                <a16:creationId xmlns:a16="http://schemas.microsoft.com/office/drawing/2014/main" id="{291ADE13-A8F2-46E2-995A-5B5A00B970CE}"/>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42" name="Text Placeholder 8">
            <a:extLst>
              <a:ext uri="{FF2B5EF4-FFF2-40B4-BE49-F238E27FC236}">
                <a16:creationId xmlns:a16="http://schemas.microsoft.com/office/drawing/2014/main" id="{7E6BC4FE-C55B-40DF-BE2C-B4A366CA9E99}"/>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43" name="Text Placeholder 8">
            <a:extLst>
              <a:ext uri="{FF2B5EF4-FFF2-40B4-BE49-F238E27FC236}">
                <a16:creationId xmlns:a16="http://schemas.microsoft.com/office/drawing/2014/main" id="{2A5C5038-A44D-4A5A-B6E6-4A3A6640788E}"/>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41" name="Date Placeholder 3">
            <a:extLst>
              <a:ext uri="{FF2B5EF4-FFF2-40B4-BE49-F238E27FC236}">
                <a16:creationId xmlns:a16="http://schemas.microsoft.com/office/drawing/2014/main" id="{6D771372-9AD5-430D-A81A-2E8203086FDD}"/>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2261247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Forside fullbredde UiO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45483" y="0"/>
            <a:ext cx="10343114"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6858000"/>
          </a:xfrm>
          <a:prstGeom prst="rect">
            <a:avLst/>
          </a:prstGeom>
          <a:noFill/>
        </p:spPr>
        <p:txBody>
          <a:bodyPr lIns="0" tIns="0" rIns="0" bIns="0"/>
          <a:lstStyle>
            <a:lvl1pPr>
              <a:buNone/>
              <a:defRPr/>
            </a:lvl1pPr>
          </a:lstStyle>
          <a:p>
            <a:pPr lvl="0"/>
            <a:r>
              <a:rPr lang="nb-NO" dirty="0"/>
              <a:t> </a:t>
            </a:r>
            <a:endParaRPr lang="en-US" dirty="0"/>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2">
              <a:extLst>
                <a:ext uri="{96DAC541-7B7A-43D3-8B79-37D633B846F1}">
                  <asvg:svgBlip xmlns:asvg="http://schemas.microsoft.com/office/drawing/2016/SVG/main" r:embed="rId3"/>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4" y="5457093"/>
            <a:ext cx="1025421" cy="1025421"/>
          </a:xfrm>
          <a:prstGeom prst="rect">
            <a:avLst/>
          </a:prstGeom>
        </p:spPr>
      </p:pic>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8">
              <a:extLst>
                <a:ext uri="{96DAC541-7B7A-43D3-8B79-37D633B846F1}">
                  <asvg:svgBlip xmlns:asvg="http://schemas.microsoft.com/office/drawing/2016/SVG/main" r:embed="rId9"/>
                </a:ext>
              </a:extLst>
            </a:blip>
            <a:stretch>
              <a:fillRect/>
            </a:stretch>
          </a:blipFill>
        </p:spPr>
        <p:txBody>
          <a:bodyPr/>
          <a:lstStyle>
            <a:lvl1pPr>
              <a:buNone/>
              <a:defRPr/>
            </a:lvl1pPr>
          </a:lstStyle>
          <a:p>
            <a:pPr lvl="0"/>
            <a:r>
              <a:rPr lang="nb-NO" dirty="0"/>
              <a:t> </a:t>
            </a:r>
            <a:endParaRPr lang="en-US" dirty="0"/>
          </a:p>
        </p:txBody>
      </p:sp>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nb-NO"/>
              <a:t>Klikk for å redigere tittelstil</a:t>
            </a:r>
            <a:endParaRPr lang="en-US" dirty="0"/>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635028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orside fullbredde UiO Innhold (Ful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0" y="0"/>
            <a:ext cx="12188597" cy="6946900"/>
          </a:xfrm>
          <a:solidFill>
            <a:schemeClr val="bg1"/>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0" y="0"/>
            <a:ext cx="12192000" cy="69469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nb-NO"/>
              <a:t>Klikk for å redigere tittelstil</a:t>
            </a:r>
            <a:endParaRPr lang="en-US" dirty="0"/>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3024930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Forside fakultet Bilde">
    <p:bg>
      <p:bgPr>
        <a:solidFill>
          <a:schemeClr val="lt1"/>
        </a:solidFill>
        <a:effectLst/>
      </p:bgPr>
    </p:bg>
    <p:spTree>
      <p:nvGrpSpPr>
        <p:cNvPr id="1" name=""/>
        <p:cNvGrpSpPr/>
        <p:nvPr/>
      </p:nvGrpSpPr>
      <p:grpSpPr>
        <a:xfrm>
          <a:off x="0" y="0"/>
          <a:ext cx="0" cy="0"/>
          <a:chOff x="0" y="0"/>
          <a:chExt cx="0" cy="0"/>
        </a:xfrm>
      </p:grpSpPr>
      <p:sp>
        <p:nvSpPr>
          <p:cNvPr id="22" name="Picture Placeholder 1">
            <a:extLst>
              <a:ext uri="{FF2B5EF4-FFF2-40B4-BE49-F238E27FC236}">
                <a16:creationId xmlns:a16="http://schemas.microsoft.com/office/drawing/2014/main" id="{8F36C119-AFC3-655F-C788-84AAE9762870}"/>
              </a:ext>
              <a:ext uri="{C183D7F6-B498-43B3-948B-1728B52AA6E4}">
                <adec:decorative xmlns:adec="http://schemas.microsoft.com/office/drawing/2017/decorative" val="1"/>
              </a:ext>
            </a:extLst>
          </p:cNvPr>
          <p:cNvSpPr>
            <a:spLocks noGrp="1"/>
          </p:cNvSpPr>
          <p:nvPr>
            <p:ph type="pic" sz="quarter" idx="13"/>
          </p:nvPr>
        </p:nvSpPr>
        <p:spPr>
          <a:xfrm>
            <a:off x="6209880" y="0"/>
            <a:ext cx="5982120" cy="6858000"/>
          </a:xfrm>
          <a:prstGeom prst="rect">
            <a:avLst/>
          </a:prstGeom>
          <a:blipFill dpi="0" rotWithShape="1">
            <a:blip r:embed="rId3">
              <a:extLst>
                <a:ext uri="{28A0092B-C50C-407E-A947-70E740481C1C}">
                  <a14:useLocalDpi xmlns:a14="http://schemas.microsoft.com/office/drawing/2010/main" val="0"/>
                </a:ext>
              </a:extLst>
            </a:blip>
            <a:srcRect/>
            <a:stretch>
              <a:fillRect l="-21892" r="-49642"/>
            </a:stretch>
          </a:blipFill>
        </p:spPr>
        <p:txBody>
          <a:bodyPr lIns="0" tIns="0" rIns="0" bIns="0"/>
          <a:lstStyle/>
          <a:p>
            <a:r>
              <a:rPr lang="nb-NO"/>
              <a:t>Klikk på ikonet for å legge til et bilde</a:t>
            </a:r>
            <a:endParaRPr lang="en-US"/>
          </a:p>
        </p:txBody>
      </p:sp>
      <p:graphicFrame>
        <p:nvGraphicFramePr>
          <p:cNvPr id="4" name="Object 3" hidden="1">
            <a:extLst>
              <a:ext uri="{FF2B5EF4-FFF2-40B4-BE49-F238E27FC236}">
                <a16:creationId xmlns:a16="http://schemas.microsoft.com/office/drawing/2014/main" id="{1FDE277A-D1D4-46F7-9ED8-7C20DEB74C53}"/>
              </a:ext>
            </a:extLst>
          </p:cNvPr>
          <p:cNvGraphicFramePr>
            <a:graphicFrameLocks noChangeAspect="1"/>
          </p:cNvGraphicFramePr>
          <p:nvPr userDrawn="1">
            <p:custDataLst>
              <p:tags r:id="rId1"/>
            </p:custDataLst>
            <p:extLst>
              <p:ext uri="{D42A27DB-BD31-4B8C-83A1-F6EECF244321}">
                <p14:modId xmlns:p14="http://schemas.microsoft.com/office/powerpoint/2010/main" val="40406249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39" imgH="343" progId="TCLayout.ActiveDocument.1">
                  <p:embed/>
                </p:oleObj>
              </mc:Choice>
              <mc:Fallback>
                <p:oleObj name="think-cell Slide" r:id="rId4" imgW="339" imgH="343"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pic>
        <p:nvPicPr>
          <p:cNvPr id="24" name="Graphic 23" descr="UiO segl">
            <a:extLst>
              <a:ext uri="{FF2B5EF4-FFF2-40B4-BE49-F238E27FC236}">
                <a16:creationId xmlns:a16="http://schemas.microsoft.com/office/drawing/2014/main" id="{EC3480BC-2C3D-4A7E-9C52-40E1CC216EE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9C5D506-67A5-4F89-8560-22F43BCF74A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8" name="Text Placeholder 8">
            <a:extLst>
              <a:ext uri="{FF2B5EF4-FFF2-40B4-BE49-F238E27FC236}">
                <a16:creationId xmlns:a16="http://schemas.microsoft.com/office/drawing/2014/main" id="{E17BAB58-FE9E-48CD-90C1-5A92CD4AF345}"/>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D1011A16-94DD-4043-A614-BEC724B6F1F6}"/>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BC09F072-DFF2-42B8-9221-578EE194D06A}"/>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5" name="Date Placeholder 3">
            <a:extLst>
              <a:ext uri="{FF2B5EF4-FFF2-40B4-BE49-F238E27FC236}">
                <a16:creationId xmlns:a16="http://schemas.microsoft.com/office/drawing/2014/main" id="{3BBDCC2B-F1B3-4493-BC07-8FE83C70C0E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1491820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Forside fakultet Innho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7" name="Text Placeholder 8">
            <a:extLst>
              <a:ext uri="{FF2B5EF4-FFF2-40B4-BE49-F238E27FC236}">
                <a16:creationId xmlns:a16="http://schemas.microsoft.com/office/drawing/2014/main" id="{D0FDCF8F-A008-4CFD-BFC2-4B8B6F9B51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5" name="Text Placeholder 8">
            <a:extLst>
              <a:ext uri="{FF2B5EF4-FFF2-40B4-BE49-F238E27FC236}">
                <a16:creationId xmlns:a16="http://schemas.microsoft.com/office/drawing/2014/main" id="{2127E9DC-8728-47D2-950F-5610AB44AE59}"/>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6" name="Text Placeholder 8">
            <a:extLst>
              <a:ext uri="{FF2B5EF4-FFF2-40B4-BE49-F238E27FC236}">
                <a16:creationId xmlns:a16="http://schemas.microsoft.com/office/drawing/2014/main" id="{212AB716-EA8C-40F3-9E5E-FADFDE5B68A9}"/>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4" name="Date Placeholder 3">
            <a:extLst>
              <a:ext uri="{FF2B5EF4-FFF2-40B4-BE49-F238E27FC236}">
                <a16:creationId xmlns:a16="http://schemas.microsoft.com/office/drawing/2014/main" id="{C0D51CD3-9F1B-45C4-9816-FCEC12A47AF7}"/>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graphicFrame>
        <p:nvGraphicFramePr>
          <p:cNvPr id="3" name="Object 2" hidden="1">
            <a:extLst>
              <a:ext uri="{FF2B5EF4-FFF2-40B4-BE49-F238E27FC236}">
                <a16:creationId xmlns:a16="http://schemas.microsoft.com/office/drawing/2014/main" id="{4C57EEA8-87A3-4F4A-8A88-C8CF94340B45}"/>
              </a:ext>
            </a:extLst>
          </p:cNvPr>
          <p:cNvGraphicFramePr>
            <a:graphicFrameLocks noChangeAspect="1"/>
          </p:cNvGraphicFramePr>
          <p:nvPr userDrawn="1">
            <p:custDataLst>
              <p:tags r:id="rId1"/>
            </p:custDataLst>
            <p:extLst>
              <p:ext uri="{D42A27DB-BD31-4B8C-83A1-F6EECF244321}">
                <p14:modId xmlns:p14="http://schemas.microsoft.com/office/powerpoint/2010/main" val="18995528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39" imgH="343" progId="TCLayout.ActiveDocument.1">
                  <p:embed/>
                </p:oleObj>
              </mc:Choice>
              <mc:Fallback>
                <p:oleObj name="think-cell Slide" r:id="rId3" imgW="339" imgH="343"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pic>
        <p:nvPicPr>
          <p:cNvPr id="28" name="Graphic 27" descr="UiO segl">
            <a:extLst>
              <a:ext uri="{FF2B5EF4-FFF2-40B4-BE49-F238E27FC236}">
                <a16:creationId xmlns:a16="http://schemas.microsoft.com/office/drawing/2014/main" id="{AECCD3CC-AC27-4207-85D4-8056C1F5FDD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936681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rside fakulte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nb-NO"/>
              <a:t>Klikk på ikonet for å legge til et bilde</a:t>
            </a:r>
            <a:endParaRPr lang="en-US" dirty="0"/>
          </a:p>
        </p:txBody>
      </p:sp>
      <p:sp>
        <p:nvSpPr>
          <p:cNvPr id="29" name="Text Placeholder 8">
            <a:extLst>
              <a:ext uri="{FF2B5EF4-FFF2-40B4-BE49-F238E27FC236}">
                <a16:creationId xmlns:a16="http://schemas.microsoft.com/office/drawing/2014/main" id="{B116A28A-122D-47FC-B20F-2DE6D034FBA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pic>
        <p:nvPicPr>
          <p:cNvPr id="30" name="Graphic 29" descr="UiO segl">
            <a:extLst>
              <a:ext uri="{FF2B5EF4-FFF2-40B4-BE49-F238E27FC236}">
                <a16:creationId xmlns:a16="http://schemas.microsoft.com/office/drawing/2014/main" id="{E981D0C6-9965-4EA6-835B-007DA74548C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1" name="addin_colorlist" hidden="1">
            <a:extLst>
              <a:ext uri="{FF2B5EF4-FFF2-40B4-BE49-F238E27FC236}">
                <a16:creationId xmlns:a16="http://schemas.microsoft.com/office/drawing/2014/main" id="{FB8D8BF6-D27B-473E-8C7F-5564EC4E8842}"/>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nb-NO" noProof="0"/>
              <a:t>Klikk for å redigere tittelstil</a:t>
            </a:r>
            <a:endParaRPr lang="nb-NO" noProof="0" dirty="0"/>
          </a:p>
        </p:txBody>
      </p:sp>
      <p:sp>
        <p:nvSpPr>
          <p:cNvPr id="28" name="Text Placeholder 8">
            <a:extLst>
              <a:ext uri="{FF2B5EF4-FFF2-40B4-BE49-F238E27FC236}">
                <a16:creationId xmlns:a16="http://schemas.microsoft.com/office/drawing/2014/main" id="{16F080F3-F66D-44E1-A274-51E675B7D76D}"/>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2B993451-3DED-457B-B2BA-C0AD678BC4F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E4C943B6-9D87-4707-9BC0-AB5D348B81A6}"/>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5" name="Date Placeholder 3">
            <a:extLst>
              <a:ext uri="{FF2B5EF4-FFF2-40B4-BE49-F238E27FC236}">
                <a16:creationId xmlns:a16="http://schemas.microsoft.com/office/drawing/2014/main" id="{9138817D-ECF3-4F24-AB4D-EE86A7D38EC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3276058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663D537D-BDA7-442F-85CC-77B15D3E9EBA}"/>
              </a:ext>
              <a:ext uri="{C183D7F6-B498-43B3-948B-1728B52AA6E4}">
                <adec:decorative xmlns:adec="http://schemas.microsoft.com/office/drawing/2017/decorative" val="1"/>
              </a:ext>
            </a:extLst>
          </p:cNvPr>
          <p:cNvSpPr>
            <a:spLocks noGrp="1"/>
          </p:cNvSpPr>
          <p:nvPr>
            <p:ph type="pic" sz="quarter" idx="19"/>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nb-NO"/>
              <a:t>Klikk på ikonet for å legge til et bilde</a:t>
            </a:r>
            <a:endParaRPr lang="en-US"/>
          </a:p>
        </p:txBody>
      </p:sp>
      <p:pic>
        <p:nvPicPr>
          <p:cNvPr id="31" name="Graphic 30" descr="UiO segl">
            <a:extLst>
              <a:ext uri="{FF2B5EF4-FFF2-40B4-BE49-F238E27FC236}">
                <a16:creationId xmlns:a16="http://schemas.microsoft.com/office/drawing/2014/main" id="{9BE98BF2-9E12-4468-BCAE-2A3B441A6E8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Text Placeholder 8">
            <a:extLst>
              <a:ext uri="{FF2B5EF4-FFF2-40B4-BE49-F238E27FC236}">
                <a16:creationId xmlns:a16="http://schemas.microsoft.com/office/drawing/2014/main" id="{EA343E91-A7F8-411F-8D9E-AD0CD04545F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5" name="Text Placeholder 4">
            <a:extLst>
              <a:ext uri="{FF2B5EF4-FFF2-40B4-BE49-F238E27FC236}">
                <a16:creationId xmlns:a16="http://schemas.microsoft.com/office/drawing/2014/main" id="{9353483E-A81E-4295-A996-3D67CCCC2E09}"/>
              </a:ext>
            </a:extLst>
          </p:cNvPr>
          <p:cNvSpPr>
            <a:spLocks noGrp="1"/>
          </p:cNvSpPr>
          <p:nvPr>
            <p:ph type="body" sz="quarter" idx="20"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30" name="Text Placeholder 8">
            <a:extLst>
              <a:ext uri="{FF2B5EF4-FFF2-40B4-BE49-F238E27FC236}">
                <a16:creationId xmlns:a16="http://schemas.microsoft.com/office/drawing/2014/main" id="{A0F37DB2-E675-4E63-AD01-1D4996198F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AF5E8745-EB5B-4C17-A308-AC6088BCA617}"/>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7CB7E83F-937E-4B9E-830A-492432F3A4E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B8980526-4F9F-495D-A07D-8D82934AE66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2569172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orside institutt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pic>
        <p:nvPicPr>
          <p:cNvPr id="30" name="Graphic 29" descr="UiO segl">
            <a:extLst>
              <a:ext uri="{FF2B5EF4-FFF2-40B4-BE49-F238E27FC236}">
                <a16:creationId xmlns:a16="http://schemas.microsoft.com/office/drawing/2014/main" id="{6E45B275-2917-4791-9D93-B119E57F1E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5" name="Text Placeholder 8">
            <a:extLst>
              <a:ext uri="{FF2B5EF4-FFF2-40B4-BE49-F238E27FC236}">
                <a16:creationId xmlns:a16="http://schemas.microsoft.com/office/drawing/2014/main" id="{542A6449-D96E-414F-A604-C4E12FC569EA}"/>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29" name="Text Placeholder 8">
            <a:extLst>
              <a:ext uri="{FF2B5EF4-FFF2-40B4-BE49-F238E27FC236}">
                <a16:creationId xmlns:a16="http://schemas.microsoft.com/office/drawing/2014/main" id="{D729F8AC-6A5E-427F-BADE-EA072C6164CF}"/>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7" name="Text Placeholder 8">
            <a:extLst>
              <a:ext uri="{FF2B5EF4-FFF2-40B4-BE49-F238E27FC236}">
                <a16:creationId xmlns:a16="http://schemas.microsoft.com/office/drawing/2014/main" id="{548DDD7D-1EE4-480A-9DFC-6999E44EAAFE}"/>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8" name="Text Placeholder 8">
            <a:extLst>
              <a:ext uri="{FF2B5EF4-FFF2-40B4-BE49-F238E27FC236}">
                <a16:creationId xmlns:a16="http://schemas.microsoft.com/office/drawing/2014/main" id="{94EC4BF0-912D-4C74-897D-7058B1C43F41}"/>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6" name="Date Placeholder 3">
            <a:extLst>
              <a:ext uri="{FF2B5EF4-FFF2-40B4-BE49-F238E27FC236}">
                <a16:creationId xmlns:a16="http://schemas.microsoft.com/office/drawing/2014/main" id="{4387C63E-1139-41C5-A5DA-C7934430189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3367778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25" name="Picture Placeholder 2">
            <a:extLst>
              <a:ext uri="{FF2B5EF4-FFF2-40B4-BE49-F238E27FC236}">
                <a16:creationId xmlns:a16="http://schemas.microsoft.com/office/drawing/2014/main" id="{B080593B-46D5-4272-829F-0AB9BB0A72E9}"/>
              </a:ext>
            </a:extLst>
          </p:cNvPr>
          <p:cNvSpPr>
            <a:spLocks noGrp="1"/>
          </p:cNvSpPr>
          <p:nvPr>
            <p:ph type="pic" sz="quarter" idx="20"/>
          </p:nvPr>
        </p:nvSpPr>
        <p:spPr>
          <a:xfrm>
            <a:off x="6209880" y="0"/>
            <a:ext cx="5982120" cy="6858000"/>
          </a:xfrm>
          <a:prstGeom prst="rect">
            <a:avLst/>
          </a:prstGeom>
        </p:spPr>
        <p:txBody>
          <a:bodyPr lIns="0" tIns="0" rIns="0" bIns="0"/>
          <a:lstStyle/>
          <a:p>
            <a:r>
              <a:rPr lang="nb-NO"/>
              <a:t>Klikk på ikonet for å legge til et bilde</a:t>
            </a:r>
            <a:endParaRPr lang="en-US"/>
          </a:p>
        </p:txBody>
      </p:sp>
      <p:pic>
        <p:nvPicPr>
          <p:cNvPr id="31" name="Graphic 30" descr="UiO segl">
            <a:extLst>
              <a:ext uri="{FF2B5EF4-FFF2-40B4-BE49-F238E27FC236}">
                <a16:creationId xmlns:a16="http://schemas.microsoft.com/office/drawing/2014/main" id="{27D749C7-8972-4648-8357-FE945BD112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5046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7" name="Text Placeholder 4">
            <a:extLst>
              <a:ext uri="{FF2B5EF4-FFF2-40B4-BE49-F238E27FC236}">
                <a16:creationId xmlns:a16="http://schemas.microsoft.com/office/drawing/2014/main" id="{05359BE4-B9E6-44C9-994B-4B43BA31858B}"/>
              </a:ext>
            </a:extLst>
          </p:cNvPr>
          <p:cNvSpPr>
            <a:spLocks noGrp="1"/>
          </p:cNvSpPr>
          <p:nvPr>
            <p:ph type="body" sz="quarter" idx="21" hasCustomPrompt="1"/>
          </p:nvPr>
        </p:nvSpPr>
        <p:spPr>
          <a:xfrm>
            <a:off x="379038" y="653143"/>
            <a:ext cx="5075367" cy="1204686"/>
          </a:xfrm>
        </p:spPr>
        <p:txBody>
          <a:bodyPr/>
          <a:lstStyle>
            <a:lvl1pPr marL="0" indent="0">
              <a:buNone/>
              <a:defRPr lang="en-US" sz="2000" kern="1200" dirty="0">
                <a:solidFill>
                  <a:schemeClr val="tx1"/>
                </a:solidFill>
                <a:latin typeface="+mj-lt"/>
                <a:ea typeface="+mj-ea"/>
                <a:cs typeface="+mj-cs"/>
              </a:defRPr>
            </a:lvl1pPr>
          </a:lstStyle>
          <a:p>
            <a:pPr lvl="0"/>
            <a:r>
              <a:rPr lang="nb-NO" dirty="0"/>
              <a:t>Navn på institutt</a:t>
            </a:r>
            <a:endParaRPr lang="en-US" dirty="0"/>
          </a:p>
        </p:txBody>
      </p:sp>
      <p:sp>
        <p:nvSpPr>
          <p:cNvPr id="7" name="Text Placeholder 6">
            <a:extLst>
              <a:ext uri="{FF2B5EF4-FFF2-40B4-BE49-F238E27FC236}">
                <a16:creationId xmlns:a16="http://schemas.microsoft.com/office/drawing/2014/main" id="{8B8A0E4F-1BA9-45F5-9553-E579F5F1C2D8}"/>
              </a:ext>
            </a:extLst>
          </p:cNvPr>
          <p:cNvSpPr>
            <a:spLocks noGrp="1"/>
          </p:cNvSpPr>
          <p:nvPr>
            <p:ph type="body" sz="quarter" idx="19"/>
          </p:nvPr>
        </p:nvSpPr>
        <p:spPr>
          <a:xfrm>
            <a:off x="379039" y="2302849"/>
            <a:ext cx="5080128" cy="1702414"/>
          </a:xfrm>
        </p:spPr>
        <p:txBody>
          <a:bodyPr/>
          <a:lstStyle>
            <a:lvl1pPr marL="0" indent="0">
              <a:buNone/>
              <a:defRPr sz="4500"/>
            </a:lvl1pPr>
          </a:lstStyle>
          <a:p>
            <a:pPr lvl="0"/>
            <a:r>
              <a:rPr lang="nb-NO"/>
              <a:t>Klikk for å redigere tekststiler i malen</a:t>
            </a:r>
          </a:p>
        </p:txBody>
      </p:sp>
      <p:sp>
        <p:nvSpPr>
          <p:cNvPr id="30" name="Text Placeholder 8">
            <a:extLst>
              <a:ext uri="{FF2B5EF4-FFF2-40B4-BE49-F238E27FC236}">
                <a16:creationId xmlns:a16="http://schemas.microsoft.com/office/drawing/2014/main" id="{88EA911F-B545-4F74-AF42-9EC2B355D8F1}"/>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4E55111D-AB70-4D2B-9C10-0B91F296CDF4}"/>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1DB45DBF-1D97-4017-83BE-AD48141222A5}"/>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6" name="Date Placeholder 3">
            <a:extLst>
              <a:ext uri="{FF2B5EF4-FFF2-40B4-BE49-F238E27FC236}">
                <a16:creationId xmlns:a16="http://schemas.microsoft.com/office/drawing/2014/main" id="{88916788-1A25-4BF7-B2F3-11CED5D74CB4}"/>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453797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holdsfortegnelse 01">
    <p:bg>
      <p:bgPr>
        <a:solidFill>
          <a:schemeClr val="accent4"/>
        </a:solidFill>
        <a:effectLst/>
      </p:bgPr>
    </p:bg>
    <p:spTree>
      <p:nvGrpSpPr>
        <p:cNvPr id="1" name=""/>
        <p:cNvGrpSpPr/>
        <p:nvPr/>
      </p:nvGrpSpPr>
      <p:grpSpPr>
        <a:xfrm>
          <a:off x="0" y="0"/>
          <a:ext cx="0" cy="0"/>
          <a:chOff x="0" y="0"/>
          <a:chExt cx="0" cy="0"/>
        </a:xfrm>
      </p:grpSpPr>
      <p:sp>
        <p:nvSpPr>
          <p:cNvPr id="14" name="Slide Number Placeholder 13">
            <a:extLst>
              <a:ext uri="{FF2B5EF4-FFF2-40B4-BE49-F238E27FC236}">
                <a16:creationId xmlns:a16="http://schemas.microsoft.com/office/drawing/2014/main" id="{F9CB4958-81B1-49B9-BBDA-D042DC89C1F0}"/>
              </a:ext>
            </a:extLst>
          </p:cNvPr>
          <p:cNvSpPr>
            <a:spLocks noGrp="1"/>
          </p:cNvSpPr>
          <p:nvPr>
            <p:ph type="sldNum" sz="quarter" idx="16"/>
          </p:nvPr>
        </p:nvSpPr>
        <p:spPr/>
        <p:txBody>
          <a:bodyPr/>
          <a:lstStyle/>
          <a:p>
            <a:r>
              <a:rPr lang="en-US"/>
              <a:t>Side </a:t>
            </a:r>
            <a:fld id="{5251F420-7306-4E7C-A79E-F31A38F7D392}" type="slidenum">
              <a:rPr lang="en-US" smtClean="0"/>
              <a:pPr/>
              <a:t>‹#›</a:t>
            </a:fld>
            <a:endParaRPr lang="en-US" dirty="0"/>
          </a:p>
        </p:txBody>
      </p:sp>
      <p:sp>
        <p:nvSpPr>
          <p:cNvPr id="2" name="Title 1"/>
          <p:cNvSpPr>
            <a:spLocks noGrp="1"/>
          </p:cNvSpPr>
          <p:nvPr>
            <p:ph type="title"/>
          </p:nvPr>
        </p:nvSpPr>
        <p:spPr>
          <a:xfrm>
            <a:off x="360045" y="2503593"/>
            <a:ext cx="3717652" cy="1325563"/>
          </a:xfrm>
        </p:spPr>
        <p:txBody>
          <a:bodyPr/>
          <a:lstStyle>
            <a:lvl1pPr>
              <a:defRPr sz="4501"/>
            </a:lvl1pPr>
          </a:lstStyle>
          <a:p>
            <a:r>
              <a:rPr lang="nb-NO" noProof="0"/>
              <a:t>Klikk for å redigere tittelstil</a:t>
            </a:r>
            <a:endParaRPr lang="nb-NO" noProof="0" dirty="0"/>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63168"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dirty="0"/>
              <a:t>Punkt A</a:t>
            </a:r>
          </a:p>
          <a:p>
            <a:pPr lvl="0"/>
            <a:r>
              <a:rPr lang="nb-NO" dirty="0"/>
              <a:t>Punkt B</a:t>
            </a:r>
          </a:p>
          <a:p>
            <a:pPr lvl="0"/>
            <a:r>
              <a:rPr lang="nb-NO" dirty="0"/>
              <a:t>Punkt C</a:t>
            </a:r>
          </a:p>
          <a:p>
            <a:pPr lvl="0"/>
            <a:r>
              <a:rPr lang="nb-NO" dirty="0"/>
              <a:t>Punkt D</a:t>
            </a:r>
            <a:endParaRPr lang="en-US" dirty="0"/>
          </a:p>
        </p:txBody>
      </p:sp>
    </p:spTree>
    <p:extLst>
      <p:ext uri="{BB962C8B-B14F-4D97-AF65-F5344CB8AC3E}">
        <p14:creationId xmlns:p14="http://schemas.microsoft.com/office/powerpoint/2010/main" val="179056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nholdsfortegnelse 02">
    <p:bg>
      <p:bgPr>
        <a:solidFill>
          <a:schemeClr val="accent4"/>
        </a:solidFill>
        <a:effectLst/>
      </p:bgPr>
    </p:bg>
    <p:spTree>
      <p:nvGrpSpPr>
        <p:cNvPr id="1" name=""/>
        <p:cNvGrpSpPr/>
        <p:nvPr/>
      </p:nvGrpSpPr>
      <p:grpSpPr>
        <a:xfrm>
          <a:off x="0" y="0"/>
          <a:ext cx="0" cy="0"/>
          <a:chOff x="0" y="0"/>
          <a:chExt cx="0" cy="0"/>
        </a:xfrm>
      </p:grpSpPr>
      <p:sp>
        <p:nvSpPr>
          <p:cNvPr id="18" name="Slide Number Placeholder 17">
            <a:extLst>
              <a:ext uri="{FF2B5EF4-FFF2-40B4-BE49-F238E27FC236}">
                <a16:creationId xmlns:a16="http://schemas.microsoft.com/office/drawing/2014/main" id="{02B12D4E-956E-456A-B250-54F8DAC4F518}"/>
              </a:ext>
            </a:extLst>
          </p:cNvPr>
          <p:cNvSpPr>
            <a:spLocks noGrp="1"/>
          </p:cNvSpPr>
          <p:nvPr>
            <p:ph type="sldNum" sz="quarter" idx="22"/>
          </p:nvPr>
        </p:nvSpPr>
        <p:spPr/>
        <p:txBody>
          <a:bodyPr/>
          <a:lstStyle/>
          <a:p>
            <a:r>
              <a:rPr lang="en-US"/>
              <a:t>Side </a:t>
            </a:r>
            <a:fld id="{5251F420-7306-4E7C-A79E-F31A38F7D392}" type="slidenum">
              <a:rPr lang="en-US" smtClean="0"/>
              <a:pPr/>
              <a:t>‹#›</a:t>
            </a:fld>
            <a:endParaRPr lang="en-US" dirty="0"/>
          </a:p>
        </p:txBody>
      </p:sp>
      <p:sp>
        <p:nvSpPr>
          <p:cNvPr id="2" name="Title 1"/>
          <p:cNvSpPr>
            <a:spLocks noGrp="1"/>
          </p:cNvSpPr>
          <p:nvPr>
            <p:ph type="title"/>
          </p:nvPr>
        </p:nvSpPr>
        <p:spPr>
          <a:xfrm>
            <a:off x="360045" y="2503593"/>
            <a:ext cx="3717652" cy="1325563"/>
          </a:xfrm>
        </p:spPr>
        <p:txBody>
          <a:bodyPr/>
          <a:lstStyle>
            <a:lvl1pPr>
              <a:defRPr sz="4501"/>
            </a:lvl1pPr>
          </a:lstStyle>
          <a:p>
            <a:r>
              <a:rPr lang="nb-NO" noProof="0"/>
              <a:t>Klikk for å redigere tittelstil</a:t>
            </a:r>
            <a:endParaRPr lang="nb-NO" noProof="0" dirty="0"/>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A</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B</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5"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C</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D</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4"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E</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F</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Tree>
    <p:extLst>
      <p:ext uri="{BB962C8B-B14F-4D97-AF65-F5344CB8AC3E}">
        <p14:creationId xmlns:p14="http://schemas.microsoft.com/office/powerpoint/2010/main" val="3172626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Kapittelsid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r>
              <a:rPr lang="nb-NO" dirty="0"/>
              <a:t>Trykk - &gt; Sett inn -&gt; Bilde for å endre eller sette inn bilde</a:t>
            </a:r>
            <a:endParaRPr lang="en-US" dirty="0"/>
          </a:p>
        </p:txBody>
      </p:sp>
      <p:sp>
        <p:nvSpPr>
          <p:cNvPr id="8" name="Text Placeholder 4" descr="Logo Universitetet i oslo">
            <a:extLst>
              <a:ext uri="{FF2B5EF4-FFF2-40B4-BE49-F238E27FC236}">
                <a16:creationId xmlns:a16="http://schemas.microsoft.com/office/drawing/2014/main" id="{CB6C8A24-C7F7-483C-B347-EFA80560FB0E}"/>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18" name="Footer Placeholder 4">
            <a:extLst>
              <a:ext uri="{FF2B5EF4-FFF2-40B4-BE49-F238E27FC236}">
                <a16:creationId xmlns:a16="http://schemas.microsoft.com/office/drawing/2014/main" id="{0DAEC6C7-85EA-449B-8EE8-2D97BF53ED2F}"/>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3" name="Slide Number Placeholder 12">
            <a:extLst>
              <a:ext uri="{FF2B5EF4-FFF2-40B4-BE49-F238E27FC236}">
                <a16:creationId xmlns:a16="http://schemas.microsoft.com/office/drawing/2014/main" id="{283FD976-C7D4-4015-A9BA-91E02E673E77}"/>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nb-NO" noProof="0"/>
              <a:t>Klikk for å redigere tittelstil</a:t>
            </a:r>
            <a:endParaRPr lang="nb-NO" noProof="0" dirty="0"/>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Klikk for å redigere undertittelstil i malen</a:t>
            </a:r>
            <a:endParaRPr lang="nb-NO" noProof="0" dirty="0"/>
          </a:p>
        </p:txBody>
      </p:sp>
    </p:spTree>
    <p:extLst>
      <p:ext uri="{BB962C8B-B14F-4D97-AF65-F5344CB8AC3E}">
        <p14:creationId xmlns:p14="http://schemas.microsoft.com/office/powerpoint/2010/main" val="13586852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itat ">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Trykk - &gt; Sett inn -&gt; Bilde for å endre eller sette inn bilde</a:t>
            </a:r>
            <a:endParaRPr lang="en-US" dirty="0"/>
          </a:p>
          <a:p>
            <a:endParaRPr lang="en-US" dirty="0"/>
          </a:p>
        </p:txBody>
      </p:sp>
      <p:sp>
        <p:nvSpPr>
          <p:cNvPr id="11" name="Text Placeholder 4" descr="Logo Universitetet i oslo">
            <a:extLst>
              <a:ext uri="{FF2B5EF4-FFF2-40B4-BE49-F238E27FC236}">
                <a16:creationId xmlns:a16="http://schemas.microsoft.com/office/drawing/2014/main" id="{85E9E616-9857-4793-9543-97601CFB29B9}"/>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dirty="0"/>
              <a:t>Sitat</a:t>
            </a:r>
          </a:p>
        </p:txBody>
      </p:sp>
    </p:spTree>
    <p:extLst>
      <p:ext uri="{BB962C8B-B14F-4D97-AF65-F5344CB8AC3E}">
        <p14:creationId xmlns:p14="http://schemas.microsoft.com/office/powerpoint/2010/main" val="13314716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 tekstboks med underoverskrif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E82207EF-1A49-4BEC-B35C-772E1E2EFECD}"/>
              </a:ext>
            </a:extLst>
          </p:cNvPr>
          <p:cNvSpPr>
            <a:spLocks noGrp="1"/>
          </p:cNvSpPr>
          <p:nvPr>
            <p:ph type="ftr" sz="quarter" idx="32"/>
          </p:nvPr>
        </p:nvSpPr>
        <p:spPr/>
        <p:txBody>
          <a:bodyPr/>
          <a:lstStyle/>
          <a:p>
            <a:endParaRPr lang="nb-NO" dirty="0"/>
          </a:p>
        </p:txBody>
      </p:sp>
      <p:sp>
        <p:nvSpPr>
          <p:cNvPr id="7" name="Slide Number Placeholder 6">
            <a:extLst>
              <a:ext uri="{FF2B5EF4-FFF2-40B4-BE49-F238E27FC236}">
                <a16:creationId xmlns:a16="http://schemas.microsoft.com/office/drawing/2014/main" id="{23134CF4-4951-4824-A36D-2B6BAEF472C0}"/>
              </a:ext>
            </a:extLst>
          </p:cNvPr>
          <p:cNvSpPr>
            <a:spLocks noGrp="1"/>
          </p:cNvSpPr>
          <p:nvPr>
            <p:ph type="sldNum" sz="quarter" idx="33"/>
          </p:nvPr>
        </p:nvSpPr>
        <p:spPr/>
        <p:txBody>
          <a:bodyPr/>
          <a:lstStyle/>
          <a:p>
            <a:r>
              <a:rPr lang="en-US" dirty="0"/>
              <a:t>Side </a:t>
            </a:r>
            <a:fld id="{5251F420-7306-4E7C-A79E-F31A38F7D392}" type="slidenum">
              <a:rPr lang="en-US" smtClean="0"/>
              <a:pPr/>
              <a:t>‹#›</a:t>
            </a:fld>
            <a:endParaRPr lang="en-US" dirty="0"/>
          </a:p>
        </p:txBody>
      </p:sp>
      <p:sp>
        <p:nvSpPr>
          <p:cNvPr id="2" name="Rectangle 1" hidden="1">
            <a:extLst>
              <a:ext uri="{FF2B5EF4-FFF2-40B4-BE49-F238E27FC236}">
                <a16:creationId xmlns:a16="http://schemas.microsoft.com/office/drawing/2014/main" id="{D2E7BD1C-79CF-4E20-AC8F-E2817B8B3D12}"/>
              </a:ext>
            </a:extLst>
          </p:cNvPr>
          <p:cNvSpPr/>
          <p:nvPr userDrawn="1"/>
        </p:nvSpPr>
        <p:spPr>
          <a:xfrm>
            <a:off x="540068" y="0"/>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hidden="1">
            <a:extLst>
              <a:ext uri="{FF2B5EF4-FFF2-40B4-BE49-F238E27FC236}">
                <a16:creationId xmlns:a16="http://schemas.microsoft.com/office/drawing/2014/main" id="{AD8EE3EE-092D-4B85-A85F-E434A4CB9A2F}"/>
              </a:ext>
            </a:extLst>
          </p:cNvPr>
          <p:cNvSpPr/>
          <p:nvPr userDrawn="1"/>
        </p:nvSpPr>
        <p:spPr>
          <a:xfrm>
            <a:off x="0" y="337731"/>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hidden="1">
            <a:extLst>
              <a:ext uri="{FF2B5EF4-FFF2-40B4-BE49-F238E27FC236}">
                <a16:creationId xmlns:a16="http://schemas.microsoft.com/office/drawing/2014/main" id="{33BC282A-3B9D-407C-B9DA-F5A304A0AE2D}"/>
              </a:ext>
            </a:extLst>
          </p:cNvPr>
          <p:cNvSpPr/>
          <p:nvPr userDrawn="1"/>
        </p:nvSpPr>
        <p:spPr>
          <a:xfrm>
            <a:off x="11831955" y="482939"/>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hidden="1">
            <a:extLst>
              <a:ext uri="{FF2B5EF4-FFF2-40B4-BE49-F238E27FC236}">
                <a16:creationId xmlns:a16="http://schemas.microsoft.com/office/drawing/2014/main" id="{7DC556F4-6EA1-44E3-8D60-1261088C71C7}"/>
              </a:ext>
            </a:extLst>
          </p:cNvPr>
          <p:cNvSpPr/>
          <p:nvPr userDrawn="1"/>
        </p:nvSpPr>
        <p:spPr>
          <a:xfrm>
            <a:off x="1" y="902703"/>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hidden="1">
            <a:extLst>
              <a:ext uri="{FF2B5EF4-FFF2-40B4-BE49-F238E27FC236}">
                <a16:creationId xmlns:a16="http://schemas.microsoft.com/office/drawing/2014/main" id="{74E62C8F-7CC6-4F3A-88DB-ADB3F3D757CE}"/>
              </a:ext>
            </a:extLst>
          </p:cNvPr>
          <p:cNvSpPr/>
          <p:nvPr userDrawn="1"/>
        </p:nvSpPr>
        <p:spPr>
          <a:xfrm>
            <a:off x="1" y="1577475"/>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ddin_colorlist" hidden="1">
            <a:extLst>
              <a:ext uri="{FF2B5EF4-FFF2-40B4-BE49-F238E27FC236}">
                <a16:creationId xmlns:a16="http://schemas.microsoft.com/office/drawing/2014/main" id="{FACBECEF-96F4-495B-97F3-507EB7C28F66}"/>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3" name="addin_colorbox" hidden="1">
            <a:extLst>
              <a:ext uri="{FF2B5EF4-FFF2-40B4-BE49-F238E27FC236}">
                <a16:creationId xmlns:a16="http://schemas.microsoft.com/office/drawing/2014/main" id="{114C26A2-23E4-405F-85D9-DD9C9C54205E}"/>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5" name="addin_title" hidden="1">
            <a:extLst>
              <a:ext uri="{FF2B5EF4-FFF2-40B4-BE49-F238E27FC236}">
                <a16:creationId xmlns:a16="http://schemas.microsoft.com/office/drawing/2014/main" id="{5EC6F0C5-ECE2-4737-B2DF-8CF464166E20}"/>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6" name="addin_text" hidden="1">
            <a:extLst>
              <a:ext uri="{FF2B5EF4-FFF2-40B4-BE49-F238E27FC236}">
                <a16:creationId xmlns:a16="http://schemas.microsoft.com/office/drawing/2014/main" id="{421DB65A-BA84-4BFC-81D8-7771342E61A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7" name="addin_image" hidden="1">
            <a:extLst>
              <a:ext uri="{FF2B5EF4-FFF2-40B4-BE49-F238E27FC236}">
                <a16:creationId xmlns:a16="http://schemas.microsoft.com/office/drawing/2014/main" id="{40EF0D78-486F-42E9-A20F-95C640555A5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DA2EA4FB-50DF-4085-A18C-D17518B88B8F}"/>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2409EBBA-4570-4718-9302-6A3DA50E3B8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1" name="addin_fillplaceholders" hidden="1">
            <a:extLst>
              <a:ext uri="{FF2B5EF4-FFF2-40B4-BE49-F238E27FC236}">
                <a16:creationId xmlns:a16="http://schemas.microsoft.com/office/drawing/2014/main" id="{3996591B-A5CC-4B02-887B-B726000BC3C6}"/>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2" name="addin_background" hidden="1">
            <a:extLst>
              <a:ext uri="{FF2B5EF4-FFF2-40B4-BE49-F238E27FC236}">
                <a16:creationId xmlns:a16="http://schemas.microsoft.com/office/drawing/2014/main" id="{C04B5D41-8647-414B-A9F9-26967E7A232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60044" y="360045"/>
            <a:ext cx="11471910" cy="542658"/>
          </a:xfrm>
        </p:spPr>
        <p:txBody>
          <a:bodyPr/>
          <a:lstStyle>
            <a:lvl1pPr>
              <a:defRPr sz="3500"/>
            </a:lvl1pPr>
          </a:lstStyle>
          <a:p>
            <a:r>
              <a:rPr lang="nb-NO" noProof="0" dirty="0"/>
              <a:t>Klikk for å redigere tittelstil</a:t>
            </a:r>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dirty="0"/>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60044" y="1757498"/>
            <a:ext cx="11471910"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nb-NO" noProof="0" dirty="0"/>
              <a:t>Klikk for å redigere tekststiler i malen</a:t>
            </a:r>
          </a:p>
          <a:p>
            <a:pPr lvl="1"/>
            <a:r>
              <a:rPr lang="nb-NO" noProof="0" dirty="0"/>
              <a:t>Andre nivå</a:t>
            </a:r>
          </a:p>
          <a:p>
            <a:pPr lvl="2"/>
            <a:r>
              <a:rPr lang="nb-NO" noProof="0" dirty="0"/>
              <a:t>Tredje nivå</a:t>
            </a:r>
          </a:p>
          <a:p>
            <a:pPr lvl="3"/>
            <a:r>
              <a:rPr lang="nb-NO" noProof="0" dirty="0"/>
              <a:t>Fjerde nivå</a:t>
            </a:r>
          </a:p>
          <a:p>
            <a:pPr lvl="4"/>
            <a:r>
              <a:rPr lang="nb-NO" noProof="0" dirty="0"/>
              <a:t>Femte nivå</a:t>
            </a:r>
          </a:p>
        </p:txBody>
      </p:sp>
    </p:spTree>
    <p:extLst>
      <p:ext uri="{BB962C8B-B14F-4D97-AF65-F5344CB8AC3E}">
        <p14:creationId xmlns:p14="http://schemas.microsoft.com/office/powerpoint/2010/main" val="18291441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o tekstbokser med underoverskrift">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57AAA207-8E55-477B-AF05-92D6F597A5B7}"/>
              </a:ext>
            </a:extLst>
          </p:cNvPr>
          <p:cNvSpPr>
            <a:spLocks noGrp="1"/>
          </p:cNvSpPr>
          <p:nvPr>
            <p:ph type="ftr" sz="quarter" idx="34"/>
          </p:nvPr>
        </p:nvSpPr>
        <p:spPr/>
        <p:txBody>
          <a:bodyPr/>
          <a:lstStyle/>
          <a:p>
            <a:endParaRPr lang="nb-NO" dirty="0"/>
          </a:p>
        </p:txBody>
      </p:sp>
      <p:sp>
        <p:nvSpPr>
          <p:cNvPr id="10" name="Slide Number Placeholder 9">
            <a:extLst>
              <a:ext uri="{FF2B5EF4-FFF2-40B4-BE49-F238E27FC236}">
                <a16:creationId xmlns:a16="http://schemas.microsoft.com/office/drawing/2014/main" id="{FA7972B2-D533-401B-8556-469D52E0F4DD}"/>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dirty="0"/>
          </a:p>
        </p:txBody>
      </p:sp>
      <p:sp>
        <p:nvSpPr>
          <p:cNvPr id="12" name="addin_colorbox" hidden="1">
            <a:extLst>
              <a:ext uri="{FF2B5EF4-FFF2-40B4-BE49-F238E27FC236}">
                <a16:creationId xmlns:a16="http://schemas.microsoft.com/office/drawing/2014/main" id="{1F56F7F2-0BBD-484C-9008-B8C0CB7D240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3" name="addin_title" hidden="1">
            <a:extLst>
              <a:ext uri="{FF2B5EF4-FFF2-40B4-BE49-F238E27FC236}">
                <a16:creationId xmlns:a16="http://schemas.microsoft.com/office/drawing/2014/main" id="{BE45413D-3777-488C-9081-98CD311209B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4" name="addin_text" hidden="1">
            <a:extLst>
              <a:ext uri="{FF2B5EF4-FFF2-40B4-BE49-F238E27FC236}">
                <a16:creationId xmlns:a16="http://schemas.microsoft.com/office/drawing/2014/main" id="{4BD0960F-BF1F-4126-A3F8-B418D42FDE7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5" name="addin_image" hidden="1">
            <a:extLst>
              <a:ext uri="{FF2B5EF4-FFF2-40B4-BE49-F238E27FC236}">
                <a16:creationId xmlns:a16="http://schemas.microsoft.com/office/drawing/2014/main" id="{C39DDD84-E44A-46C8-A71C-34C426FB8C92}"/>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6" name="addin_grouplist" hidden="1">
            <a:extLst>
              <a:ext uri="{FF2B5EF4-FFF2-40B4-BE49-F238E27FC236}">
                <a16:creationId xmlns:a16="http://schemas.microsoft.com/office/drawing/2014/main" id="{AEDE561B-E28A-4695-BEA3-2B6278A31E9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7" name="addin_logo" hidden="1">
            <a:extLst>
              <a:ext uri="{FF2B5EF4-FFF2-40B4-BE49-F238E27FC236}">
                <a16:creationId xmlns:a16="http://schemas.microsoft.com/office/drawing/2014/main" id="{2AAC8E8D-4887-45BD-9C03-DA53C4A7934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8" name="addin_fillplaceholders" hidden="1">
            <a:extLst>
              <a:ext uri="{FF2B5EF4-FFF2-40B4-BE49-F238E27FC236}">
                <a16:creationId xmlns:a16="http://schemas.microsoft.com/office/drawing/2014/main" id="{CBAE5DC2-094D-4983-A93E-68A430FDFDA5}"/>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9" name="addin_colorlist" hidden="1">
            <a:extLst>
              <a:ext uri="{FF2B5EF4-FFF2-40B4-BE49-F238E27FC236}">
                <a16:creationId xmlns:a16="http://schemas.microsoft.com/office/drawing/2014/main" id="{9821EDDB-6D76-4A0C-A80A-8E839D9FFA7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0" name="addin_background" hidden="1">
            <a:extLst>
              <a:ext uri="{FF2B5EF4-FFF2-40B4-BE49-F238E27FC236}">
                <a16:creationId xmlns:a16="http://schemas.microsoft.com/office/drawing/2014/main" id="{F537A33B-63F9-4866-8A22-F1702265B04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1" name="Title 1">
            <a:extLst>
              <a:ext uri="{FF2B5EF4-FFF2-40B4-BE49-F238E27FC236}">
                <a16:creationId xmlns:a16="http://schemas.microsoft.com/office/drawing/2014/main" id="{9602F61A-9452-4566-BD44-010DF2575066}"/>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22" name="Subtitle 2">
            <a:extLst>
              <a:ext uri="{FF2B5EF4-FFF2-40B4-BE49-F238E27FC236}">
                <a16:creationId xmlns:a16="http://schemas.microsoft.com/office/drawing/2014/main" id="{3374CAD7-B62E-4CF1-AD5A-43232DD10E25}"/>
              </a:ext>
            </a:extLst>
          </p:cNvPr>
          <p:cNvSpPr>
            <a:spLocks noGrp="1"/>
          </p:cNvSpPr>
          <p:nvPr>
            <p:ph type="subTitle" idx="13"/>
          </p:nvPr>
        </p:nvSpPr>
        <p:spPr>
          <a:xfrm>
            <a:off x="360045" y="1082726"/>
            <a:ext cx="5489213"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dirty="0"/>
          </a:p>
        </p:txBody>
      </p:sp>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360045" y="1757498"/>
            <a:ext cx="5489213"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76623"/>
            <a:ext cx="5489213" cy="494749"/>
          </a:xfrm>
        </p:spPr>
        <p:txBody>
          <a:bodyPr/>
          <a:lstStyle>
            <a:lvl1pPr marL="0" indent="0">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57498"/>
            <a:ext cx="5489213" cy="4301395"/>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Tree>
    <p:extLst>
      <p:ext uri="{BB962C8B-B14F-4D97-AF65-F5344CB8AC3E}">
        <p14:creationId xmlns:p14="http://schemas.microsoft.com/office/powerpoint/2010/main" val="31200161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2" name="Title 1">
            <a:extLst>
              <a:ext uri="{FF2B5EF4-FFF2-40B4-BE49-F238E27FC236}">
                <a16:creationId xmlns:a16="http://schemas.microsoft.com/office/drawing/2014/main" id="{3E75BE49-6169-4B52-B8E0-67F87720CC1B}"/>
              </a:ext>
            </a:extLst>
          </p:cNvPr>
          <p:cNvSpPr>
            <a:spLocks noGrp="1"/>
          </p:cNvSpPr>
          <p:nvPr>
            <p:ph type="title"/>
          </p:nvPr>
        </p:nvSpPr>
        <p:spPr>
          <a:xfrm>
            <a:off x="360044" y="360045"/>
            <a:ext cx="5489214" cy="542658"/>
          </a:xfrm>
        </p:spPr>
        <p:txBody>
          <a:bodyPr/>
          <a:lstStyle>
            <a:lvl1pPr>
              <a:defRPr sz="3500"/>
            </a:lvl1pPr>
          </a:lstStyle>
          <a:p>
            <a:r>
              <a:rPr lang="nb-NO" noProof="0"/>
              <a:t>Klikk for å redigere tittelstil</a:t>
            </a:r>
            <a:endParaRPr lang="nb-NO" noProof="0" dirty="0"/>
          </a:p>
        </p:txBody>
      </p:sp>
      <p:sp>
        <p:nvSpPr>
          <p:cNvPr id="13" name="Subtitle 2">
            <a:extLst>
              <a:ext uri="{FF2B5EF4-FFF2-40B4-BE49-F238E27FC236}">
                <a16:creationId xmlns:a16="http://schemas.microsoft.com/office/drawing/2014/main" id="{DF549456-9E1A-4F2D-AB8B-11B375FF1CCA}"/>
              </a:ext>
            </a:extLst>
          </p:cNvPr>
          <p:cNvSpPr>
            <a:spLocks noGrp="1"/>
          </p:cNvSpPr>
          <p:nvPr>
            <p:ph type="subTitle" idx="13"/>
          </p:nvPr>
        </p:nvSpPr>
        <p:spPr>
          <a:xfrm>
            <a:off x="360044" y="1082726"/>
            <a:ext cx="548921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dirty="0"/>
          </a:p>
        </p:txBody>
      </p:sp>
      <p:sp>
        <p:nvSpPr>
          <p:cNvPr id="2" name="Content Placeholder 1">
            <a:extLst>
              <a:ext uri="{FF2B5EF4-FFF2-40B4-BE49-F238E27FC236}">
                <a16:creationId xmlns:a16="http://schemas.microsoft.com/office/drawing/2014/main" id="{32305472-2CA1-4284-9F6B-FAE83898D055}"/>
              </a:ext>
            </a:extLst>
          </p:cNvPr>
          <p:cNvSpPr>
            <a:spLocks noGrp="1"/>
          </p:cNvSpPr>
          <p:nvPr>
            <p:ph sz="quarter" idx="30"/>
          </p:nvPr>
        </p:nvSpPr>
        <p:spPr>
          <a:xfrm>
            <a:off x="360044" y="1757499"/>
            <a:ext cx="5489214" cy="4301103"/>
          </a:xfrm>
          <a:prstGeom prst="rect">
            <a:avLst/>
          </a:prstGeom>
          <a:effectLst>
            <a:outerShdw blurRad="50800" dist="50800" dir="5400000" algn="ctr" rotWithShape="0">
              <a:srgbClr val="010000">
                <a:alpha val="0"/>
              </a:srgbClr>
            </a:outerShdw>
          </a:effectLst>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79219" y="360045"/>
            <a:ext cx="4152735" cy="5325998"/>
          </a:xfrm>
          <a:noFill/>
        </p:spPr>
        <p:txBody>
          <a:bodyPr/>
          <a:lstStyle>
            <a:lvl1pPr>
              <a:buNone/>
              <a:defRPr/>
            </a:lvl1pPr>
          </a:lstStyle>
          <a:p>
            <a:r>
              <a:rPr lang="nb-NO"/>
              <a:t>Klikk på ikonet for å legge til et bilde</a:t>
            </a:r>
            <a:endParaRPr lang="en-US" dirty="0"/>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79218" y="5870278"/>
            <a:ext cx="4152735"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0" name="addin_colorbox" hidden="1">
            <a:extLst>
              <a:ext uri="{FF2B5EF4-FFF2-40B4-BE49-F238E27FC236}">
                <a16:creationId xmlns:a16="http://schemas.microsoft.com/office/drawing/2014/main" id="{FFC296E0-39D4-4AF3-8EEB-7A54677345E2}"/>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89F5F7C1-30CB-486A-A1AB-777F98EC9EB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6" name="addin_text" hidden="1">
            <a:extLst>
              <a:ext uri="{FF2B5EF4-FFF2-40B4-BE49-F238E27FC236}">
                <a16:creationId xmlns:a16="http://schemas.microsoft.com/office/drawing/2014/main" id="{146F2B9F-A380-47D0-81A1-BF6A05CCD5A3}"/>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7" name="addin_image" hidden="1">
            <a:extLst>
              <a:ext uri="{FF2B5EF4-FFF2-40B4-BE49-F238E27FC236}">
                <a16:creationId xmlns:a16="http://schemas.microsoft.com/office/drawing/2014/main" id="{B18746CE-F568-4AB2-858E-6BA5E8D117B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A968A5A2-9154-4A90-8322-5433B94336E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B3EE9CD2-1CBB-48EF-8EDE-E560A4F427D0}"/>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1" name="addin_fillplaceholders" hidden="1">
            <a:extLst>
              <a:ext uri="{FF2B5EF4-FFF2-40B4-BE49-F238E27FC236}">
                <a16:creationId xmlns:a16="http://schemas.microsoft.com/office/drawing/2014/main" id="{69CC9A44-6E07-4DB9-A3DF-6C14488300B1}"/>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2" name="addin_colorlist" hidden="1">
            <a:extLst>
              <a:ext uri="{FF2B5EF4-FFF2-40B4-BE49-F238E27FC236}">
                <a16:creationId xmlns:a16="http://schemas.microsoft.com/office/drawing/2014/main" id="{216821DD-975F-4F3D-9D04-19B2277FA237}"/>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3" name="addin_background" hidden="1">
            <a:extLst>
              <a:ext uri="{FF2B5EF4-FFF2-40B4-BE49-F238E27FC236}">
                <a16:creationId xmlns:a16="http://schemas.microsoft.com/office/drawing/2014/main" id="{982A5CB8-CD5B-4CA2-8CE7-B095D5C741A5}"/>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39499861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677B9B8B-41DA-40B7-A3EE-81571DB48AF8}"/>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9" name="addin_colorbox" hidden="1">
            <a:extLst>
              <a:ext uri="{FF2B5EF4-FFF2-40B4-BE49-F238E27FC236}">
                <a16:creationId xmlns:a16="http://schemas.microsoft.com/office/drawing/2014/main" id="{03278B68-CC85-45D7-BC07-7A767805E25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0" name="addin_title" hidden="1">
            <a:extLst>
              <a:ext uri="{FF2B5EF4-FFF2-40B4-BE49-F238E27FC236}">
                <a16:creationId xmlns:a16="http://schemas.microsoft.com/office/drawing/2014/main" id="{8FCE75F0-EE57-496E-8BA4-489EBB8E5AF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1" name="addin_text" hidden="1">
            <a:extLst>
              <a:ext uri="{FF2B5EF4-FFF2-40B4-BE49-F238E27FC236}">
                <a16:creationId xmlns:a16="http://schemas.microsoft.com/office/drawing/2014/main" id="{269FBB4E-8C52-436E-BA48-6940B6731E12}"/>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2" name="addin_image" hidden="1">
            <a:extLst>
              <a:ext uri="{FF2B5EF4-FFF2-40B4-BE49-F238E27FC236}">
                <a16:creationId xmlns:a16="http://schemas.microsoft.com/office/drawing/2014/main" id="{42EA8043-85A0-4D8F-8348-BA355A7B5FF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3" name="addin_grouplist" hidden="1">
            <a:extLst>
              <a:ext uri="{FF2B5EF4-FFF2-40B4-BE49-F238E27FC236}">
                <a16:creationId xmlns:a16="http://schemas.microsoft.com/office/drawing/2014/main" id="{E563CD6A-A576-44D3-8CC3-9114D591672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4" name="addin_logo" hidden="1">
            <a:extLst>
              <a:ext uri="{FF2B5EF4-FFF2-40B4-BE49-F238E27FC236}">
                <a16:creationId xmlns:a16="http://schemas.microsoft.com/office/drawing/2014/main" id="{9CF18725-D8DB-4F08-9D16-41237AACFD4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6" name="addin_fillplaceholders" hidden="1">
            <a:extLst>
              <a:ext uri="{FF2B5EF4-FFF2-40B4-BE49-F238E27FC236}">
                <a16:creationId xmlns:a16="http://schemas.microsoft.com/office/drawing/2014/main" id="{991EC08D-EFD8-4694-9D89-D08AFA1A309F}"/>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7" name="addin_colorlist" hidden="1">
            <a:extLst>
              <a:ext uri="{FF2B5EF4-FFF2-40B4-BE49-F238E27FC236}">
                <a16:creationId xmlns:a16="http://schemas.microsoft.com/office/drawing/2014/main" id="{FD0BFB97-1416-4EB5-9378-C644C455BF7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8" name="addin_background" hidden="1">
            <a:extLst>
              <a:ext uri="{FF2B5EF4-FFF2-40B4-BE49-F238E27FC236}">
                <a16:creationId xmlns:a16="http://schemas.microsoft.com/office/drawing/2014/main" id="{1EE69F7B-96E4-4D08-8544-715743B31CD2}"/>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8" name="Title 1">
            <a:extLst>
              <a:ext uri="{FF2B5EF4-FFF2-40B4-BE49-F238E27FC236}">
                <a16:creationId xmlns:a16="http://schemas.microsoft.com/office/drawing/2014/main" id="{EA672648-934A-4F12-93E6-1D228EB52827}"/>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2" name="Content Placeholder 1">
            <a:extLst>
              <a:ext uri="{FF2B5EF4-FFF2-40B4-BE49-F238E27FC236}">
                <a16:creationId xmlns:a16="http://schemas.microsoft.com/office/drawing/2014/main" id="{B44269EB-52A0-4947-98BF-6FDC43498788}"/>
              </a:ext>
            </a:extLst>
          </p:cNvPr>
          <p:cNvSpPr>
            <a:spLocks noGrp="1"/>
          </p:cNvSpPr>
          <p:nvPr>
            <p:ph sz="quarter" idx="28"/>
          </p:nvPr>
        </p:nvSpPr>
        <p:spPr>
          <a:xfrm>
            <a:off x="360044" y="1082726"/>
            <a:ext cx="11471910" cy="4817312"/>
          </a:xfrm>
          <a:prstGeom prst="rect">
            <a:avLst/>
          </a:prstGeom>
          <a:effectLst>
            <a:outerShdw blurRad="50800" dist="50800" dir="5400000" algn="ctr" rotWithShape="0">
              <a:srgbClr val="010000">
                <a:alpha val="0"/>
              </a:srgbClr>
            </a:outerShdw>
          </a:effectLst>
        </p:spPr>
        <p:txBody>
          <a:bodyPr lIns="0" tIns="0" rIns="0" bIns="0"/>
          <a:lstStyle>
            <a:lvl1pPr marL="125438" indent="-125438" algn="l">
              <a:lnSpc>
                <a:spcPct val="100000"/>
              </a:lnSpc>
              <a:spcBef>
                <a:spcPts val="1150"/>
              </a:spcBef>
              <a:spcAft>
                <a:spcPts val="0"/>
              </a:spcAft>
              <a:buClrTx/>
              <a:buFontTx/>
              <a:buNone/>
              <a:defRPr sz="2400" b="0" i="0" u="none" cap="none">
                <a:solidFill>
                  <a:srgbClr val="000000"/>
                </a:solidFill>
                <a:latin typeface="+mn-lt"/>
              </a:defRPr>
            </a:lvl1pPr>
          </a:lstStyle>
          <a:p>
            <a:pPr lvl="0"/>
            <a:r>
              <a:rPr lang="nb-NO"/>
              <a:t>Klikk for å redigere tekststiler i malen</a:t>
            </a:r>
          </a:p>
        </p:txBody>
      </p:sp>
    </p:spTree>
    <p:extLst>
      <p:ext uri="{BB962C8B-B14F-4D97-AF65-F5344CB8AC3E}">
        <p14:creationId xmlns:p14="http://schemas.microsoft.com/office/powerpoint/2010/main" val="1586701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re tekstbokser med ingress">
    <p:spTree>
      <p:nvGrpSpPr>
        <p:cNvPr id="1" name=""/>
        <p:cNvGrpSpPr/>
        <p:nvPr/>
      </p:nvGrpSpPr>
      <p:grpSpPr>
        <a:xfrm>
          <a:off x="0" y="0"/>
          <a:ext cx="0" cy="0"/>
          <a:chOff x="0" y="0"/>
          <a:chExt cx="0" cy="0"/>
        </a:xfrm>
      </p:grpSpPr>
      <p:sp>
        <p:nvSpPr>
          <p:cNvPr id="17" name="Footer Placeholder 4">
            <a:extLst>
              <a:ext uri="{FF2B5EF4-FFF2-40B4-BE49-F238E27FC236}">
                <a16:creationId xmlns:a16="http://schemas.microsoft.com/office/drawing/2014/main" id="{3EB74F5A-3F59-4167-9DC8-330443F3557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21" name="addin_colorbox" hidden="1">
            <a:extLst>
              <a:ext uri="{FF2B5EF4-FFF2-40B4-BE49-F238E27FC236}">
                <a16:creationId xmlns:a16="http://schemas.microsoft.com/office/drawing/2014/main" id="{85B29458-A561-422C-8B22-C9C8019F05A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2" name="addin_title" hidden="1">
            <a:extLst>
              <a:ext uri="{FF2B5EF4-FFF2-40B4-BE49-F238E27FC236}">
                <a16:creationId xmlns:a16="http://schemas.microsoft.com/office/drawing/2014/main" id="{6DA48910-8F44-454E-B43A-1B5C4C20B2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3" name="addin_text" hidden="1">
            <a:extLst>
              <a:ext uri="{FF2B5EF4-FFF2-40B4-BE49-F238E27FC236}">
                <a16:creationId xmlns:a16="http://schemas.microsoft.com/office/drawing/2014/main" id="{36112E3C-28E7-406C-A89C-679F16136B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4" name="addin_image" hidden="1">
            <a:extLst>
              <a:ext uri="{FF2B5EF4-FFF2-40B4-BE49-F238E27FC236}">
                <a16:creationId xmlns:a16="http://schemas.microsoft.com/office/drawing/2014/main" id="{6A60E72D-08B9-476D-AFC3-4789C7CAB3E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5" name="addin_grouplist" hidden="1">
            <a:extLst>
              <a:ext uri="{FF2B5EF4-FFF2-40B4-BE49-F238E27FC236}">
                <a16:creationId xmlns:a16="http://schemas.microsoft.com/office/drawing/2014/main" id="{21C3A9AD-504F-4B89-8A17-FC25321E037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E4836D3F-D357-451D-AE6E-7EB69FA7FED5}"/>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0F33A6D9-8DA0-41B8-8049-5CD7B9C6A30E}"/>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98539226-B5F3-4B78-ACC7-33FC0BA3232C}"/>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733187ED-462E-47AF-B84E-AD47047EA58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0" name="Title 1">
            <a:extLst>
              <a:ext uri="{FF2B5EF4-FFF2-40B4-BE49-F238E27FC236}">
                <a16:creationId xmlns:a16="http://schemas.microsoft.com/office/drawing/2014/main" id="{69DB1BE3-558A-48DC-BDC0-99721DB83C28}"/>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14" name="Text Placeholder 21">
            <a:extLst>
              <a:ext uri="{FF2B5EF4-FFF2-40B4-BE49-F238E27FC236}">
                <a16:creationId xmlns:a16="http://schemas.microsoft.com/office/drawing/2014/main" id="{A53454CC-87E9-4EB8-A148-E8917C513AF2}"/>
              </a:ext>
            </a:extLst>
          </p:cNvPr>
          <p:cNvSpPr>
            <a:spLocks noGrp="1"/>
          </p:cNvSpPr>
          <p:nvPr>
            <p:ph type="body" sz="quarter" idx="28"/>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8" name="Text Placeholder 7">
            <a:extLst>
              <a:ext uri="{FF2B5EF4-FFF2-40B4-BE49-F238E27FC236}">
                <a16:creationId xmlns:a16="http://schemas.microsoft.com/office/drawing/2014/main" id="{D9B68EB7-26DD-44B0-B503-B133010AD6D9}"/>
              </a:ext>
            </a:extLst>
          </p:cNvPr>
          <p:cNvSpPr>
            <a:spLocks noGrp="1"/>
          </p:cNvSpPr>
          <p:nvPr>
            <p:ph type="body" sz="quarter" idx="29"/>
          </p:nvPr>
        </p:nvSpPr>
        <p:spPr>
          <a:xfrm>
            <a:off x="360043"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2" name="Content Placeholder 1">
            <a:extLst>
              <a:ext uri="{FF2B5EF4-FFF2-40B4-BE49-F238E27FC236}">
                <a16:creationId xmlns:a16="http://schemas.microsoft.com/office/drawing/2014/main" id="{57060C8D-FB51-4745-B5BA-28C1605AFCAA}"/>
              </a:ext>
            </a:extLst>
          </p:cNvPr>
          <p:cNvSpPr>
            <a:spLocks noGrp="1"/>
          </p:cNvSpPr>
          <p:nvPr>
            <p:ph sz="quarter" idx="38"/>
          </p:nvPr>
        </p:nvSpPr>
        <p:spPr>
          <a:xfrm>
            <a:off x="360043"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dirty="0"/>
          </a:p>
        </p:txBody>
      </p:sp>
      <p:sp>
        <p:nvSpPr>
          <p:cNvPr id="16" name="Text Placeholder 21">
            <a:extLst>
              <a:ext uri="{FF2B5EF4-FFF2-40B4-BE49-F238E27FC236}">
                <a16:creationId xmlns:a16="http://schemas.microsoft.com/office/drawing/2014/main" id="{04FE8AE5-898D-4838-B222-D9178BD54890}"/>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1" name="Text Placeholder 10">
            <a:extLst>
              <a:ext uri="{FF2B5EF4-FFF2-40B4-BE49-F238E27FC236}">
                <a16:creationId xmlns:a16="http://schemas.microsoft.com/office/drawing/2014/main" id="{23871769-9C00-4F59-9847-667CD9B433BA}"/>
              </a:ext>
            </a:extLst>
          </p:cNvPr>
          <p:cNvSpPr>
            <a:spLocks noGrp="1"/>
          </p:cNvSpPr>
          <p:nvPr>
            <p:ph type="body" sz="quarter" idx="32"/>
          </p:nvPr>
        </p:nvSpPr>
        <p:spPr>
          <a:xfrm>
            <a:off x="4333840"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3" name="Content Placeholder 2">
            <a:extLst>
              <a:ext uri="{FF2B5EF4-FFF2-40B4-BE49-F238E27FC236}">
                <a16:creationId xmlns:a16="http://schemas.microsoft.com/office/drawing/2014/main" id="{89CBB1FA-9857-4CD5-A348-3131F0AEB2D9}"/>
              </a:ext>
            </a:extLst>
          </p:cNvPr>
          <p:cNvSpPr>
            <a:spLocks noGrp="1"/>
          </p:cNvSpPr>
          <p:nvPr>
            <p:ph sz="quarter" idx="39"/>
          </p:nvPr>
        </p:nvSpPr>
        <p:spPr>
          <a:xfrm>
            <a:off x="4333839"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18" name="Text Placeholder 21">
            <a:extLst>
              <a:ext uri="{FF2B5EF4-FFF2-40B4-BE49-F238E27FC236}">
                <a16:creationId xmlns:a16="http://schemas.microsoft.com/office/drawing/2014/main" id="{734C1ED4-971E-4006-9901-E3C5A2D1ADFA}"/>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2" name="Text Placeholder 11">
            <a:extLst>
              <a:ext uri="{FF2B5EF4-FFF2-40B4-BE49-F238E27FC236}">
                <a16:creationId xmlns:a16="http://schemas.microsoft.com/office/drawing/2014/main" id="{17F28ED8-40A8-43F5-9C35-FA0A7A4B7B0A}"/>
              </a:ext>
            </a:extLst>
          </p:cNvPr>
          <p:cNvSpPr>
            <a:spLocks noGrp="1"/>
          </p:cNvSpPr>
          <p:nvPr>
            <p:ph type="body" sz="quarter" idx="33"/>
          </p:nvPr>
        </p:nvSpPr>
        <p:spPr>
          <a:xfrm>
            <a:off x="8287512"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a:extLst>
              <a:ext uri="{FF2B5EF4-FFF2-40B4-BE49-F238E27FC236}">
                <a16:creationId xmlns:a16="http://schemas.microsoft.com/office/drawing/2014/main" id="{5F835DB0-47DB-4C8D-91B7-06E75EAC9A45}"/>
              </a:ext>
            </a:extLst>
          </p:cNvPr>
          <p:cNvSpPr>
            <a:spLocks noGrp="1"/>
          </p:cNvSpPr>
          <p:nvPr>
            <p:ph sz="quarter" idx="40"/>
          </p:nvPr>
        </p:nvSpPr>
        <p:spPr>
          <a:xfrm>
            <a:off x="8284384"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Tree>
    <p:extLst>
      <p:ext uri="{BB962C8B-B14F-4D97-AF65-F5344CB8AC3E}">
        <p14:creationId xmlns:p14="http://schemas.microsoft.com/office/powerpoint/2010/main" val="34707152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re bilder topp">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9" name="addin_colorbox" hidden="1">
            <a:extLst>
              <a:ext uri="{FF2B5EF4-FFF2-40B4-BE49-F238E27FC236}">
                <a16:creationId xmlns:a16="http://schemas.microsoft.com/office/drawing/2014/main" id="{8CF651E2-DD60-4E17-88DC-C480178AFF5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0" name="addin_title" hidden="1">
            <a:extLst>
              <a:ext uri="{FF2B5EF4-FFF2-40B4-BE49-F238E27FC236}">
                <a16:creationId xmlns:a16="http://schemas.microsoft.com/office/drawing/2014/main" id="{011245F7-98B6-4B20-8174-39F84E37606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1" name="addin_text" hidden="1">
            <a:extLst>
              <a:ext uri="{FF2B5EF4-FFF2-40B4-BE49-F238E27FC236}">
                <a16:creationId xmlns:a16="http://schemas.microsoft.com/office/drawing/2014/main" id="{EF2396E3-07AF-47C0-BEC4-D981BDC140A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2" name="addin_image" hidden="1">
            <a:extLst>
              <a:ext uri="{FF2B5EF4-FFF2-40B4-BE49-F238E27FC236}">
                <a16:creationId xmlns:a16="http://schemas.microsoft.com/office/drawing/2014/main" id="{70F848C3-1BE5-4A26-AC5E-2192AC85CDF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5" name="addin_grouplist" hidden="1">
            <a:extLst>
              <a:ext uri="{FF2B5EF4-FFF2-40B4-BE49-F238E27FC236}">
                <a16:creationId xmlns:a16="http://schemas.microsoft.com/office/drawing/2014/main" id="{CCBBBF12-7B28-49C5-B8F6-E0FB7DE6EC0C}"/>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353CF5D9-1BFC-418E-90A2-3300A6EAE3EE}"/>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30BAAD75-8F68-4A50-98F1-FAB2F09878E0}"/>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9818083F-C741-41DF-96D3-CC32C9FA32A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55AE3439-8B84-48C9-BD26-13BD97C0EA2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8" name="Title 1">
            <a:extLst>
              <a:ext uri="{FF2B5EF4-FFF2-40B4-BE49-F238E27FC236}">
                <a16:creationId xmlns:a16="http://schemas.microsoft.com/office/drawing/2014/main" id="{15333E61-2FC3-40D9-82CA-9B321075AF5F}"/>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37" name="Picture Placeholder 4">
            <a:extLst>
              <a:ext uri="{FF2B5EF4-FFF2-40B4-BE49-F238E27FC236}">
                <a16:creationId xmlns:a16="http://schemas.microsoft.com/office/drawing/2014/main" id="{8DB62B9B-DA6F-4B28-8109-CB17B37FC575}"/>
              </a:ext>
            </a:extLst>
          </p:cNvPr>
          <p:cNvSpPr>
            <a:spLocks noGrp="1"/>
          </p:cNvSpPr>
          <p:nvPr>
            <p:ph type="pic" sz="quarter" idx="30"/>
          </p:nvPr>
        </p:nvSpPr>
        <p:spPr>
          <a:xfrm>
            <a:off x="360044" y="1085197"/>
            <a:ext cx="3576295" cy="1523583"/>
          </a:xfrm>
          <a:noFill/>
        </p:spPr>
        <p:txBody>
          <a:bodyPr/>
          <a:lstStyle>
            <a:lvl1pPr>
              <a:buNone/>
              <a:defRPr/>
            </a:lvl1pPr>
          </a:lstStyle>
          <a:p>
            <a:r>
              <a:rPr lang="nb-NO"/>
              <a:t>Klikk på ikonet for å legge til et bilde</a:t>
            </a:r>
            <a:endParaRPr lang="en-US" dirty="0"/>
          </a:p>
        </p:txBody>
      </p:sp>
      <p:sp>
        <p:nvSpPr>
          <p:cNvPr id="35" name="Text Placeholder 21">
            <a:extLst>
              <a:ext uri="{FF2B5EF4-FFF2-40B4-BE49-F238E27FC236}">
                <a16:creationId xmlns:a16="http://schemas.microsoft.com/office/drawing/2014/main" id="{D77A5E11-842C-4FB6-815C-DFB3ABB62700}"/>
              </a:ext>
            </a:extLst>
          </p:cNvPr>
          <p:cNvSpPr>
            <a:spLocks noGrp="1"/>
          </p:cNvSpPr>
          <p:nvPr>
            <p:ph type="body" sz="quarter" idx="28"/>
          </p:nvPr>
        </p:nvSpPr>
        <p:spPr>
          <a:xfrm>
            <a:off x="360044"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36" name="Content Placeholder 3">
            <a:extLst>
              <a:ext uri="{FF2B5EF4-FFF2-40B4-BE49-F238E27FC236}">
                <a16:creationId xmlns:a16="http://schemas.microsoft.com/office/drawing/2014/main" id="{608D3BA1-A495-4A81-AEDF-108083B425F7}"/>
              </a:ext>
            </a:extLst>
          </p:cNvPr>
          <p:cNvSpPr>
            <a:spLocks noGrp="1"/>
          </p:cNvSpPr>
          <p:nvPr>
            <p:ph sz="half" idx="29"/>
          </p:nvPr>
        </p:nvSpPr>
        <p:spPr>
          <a:xfrm>
            <a:off x="360044" y="3466045"/>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34" name="Picture Placeholder 4">
            <a:extLst>
              <a:ext uri="{FF2B5EF4-FFF2-40B4-BE49-F238E27FC236}">
                <a16:creationId xmlns:a16="http://schemas.microsoft.com/office/drawing/2014/main" id="{8DBA5C73-7C13-4B90-AB3C-33800055D04C}"/>
              </a:ext>
            </a:extLst>
          </p:cNvPr>
          <p:cNvSpPr>
            <a:spLocks noGrp="1"/>
          </p:cNvSpPr>
          <p:nvPr>
            <p:ph type="pic" sz="quarter" idx="27"/>
          </p:nvPr>
        </p:nvSpPr>
        <p:spPr>
          <a:xfrm>
            <a:off x="4319317" y="1085197"/>
            <a:ext cx="3576295" cy="1523583"/>
          </a:xfrm>
          <a:noFill/>
        </p:spPr>
        <p:txBody>
          <a:bodyPr/>
          <a:lstStyle>
            <a:lvl1pPr>
              <a:buNone/>
              <a:defRPr/>
            </a:lvl1pPr>
          </a:lstStyle>
          <a:p>
            <a:r>
              <a:rPr lang="nb-NO"/>
              <a:t>Klikk på ikonet for å legge til et bilde</a:t>
            </a:r>
            <a:endParaRPr lang="en-US" dirty="0"/>
          </a:p>
        </p:txBody>
      </p:sp>
      <p:sp>
        <p:nvSpPr>
          <p:cNvPr id="32" name="Text Placeholder 21">
            <a:extLst>
              <a:ext uri="{FF2B5EF4-FFF2-40B4-BE49-F238E27FC236}">
                <a16:creationId xmlns:a16="http://schemas.microsoft.com/office/drawing/2014/main" id="{A5F10688-3BD3-4100-93E4-DF84C9CFDBE2}"/>
              </a:ext>
            </a:extLst>
          </p:cNvPr>
          <p:cNvSpPr>
            <a:spLocks noGrp="1"/>
          </p:cNvSpPr>
          <p:nvPr>
            <p:ph type="body" sz="quarter" idx="25"/>
          </p:nvPr>
        </p:nvSpPr>
        <p:spPr>
          <a:xfrm>
            <a:off x="4319317"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33" name="Content Placeholder 3">
            <a:extLst>
              <a:ext uri="{FF2B5EF4-FFF2-40B4-BE49-F238E27FC236}">
                <a16:creationId xmlns:a16="http://schemas.microsoft.com/office/drawing/2014/main" id="{3F640CBC-9652-48BE-BF08-FD238D950C8A}"/>
              </a:ext>
            </a:extLst>
          </p:cNvPr>
          <p:cNvSpPr>
            <a:spLocks noGrp="1"/>
          </p:cNvSpPr>
          <p:nvPr>
            <p:ph sz="half" idx="26"/>
          </p:nvPr>
        </p:nvSpPr>
        <p:spPr>
          <a:xfrm>
            <a:off x="4319318"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24" name="Picture Placeholder 4">
            <a:extLst>
              <a:ext uri="{FF2B5EF4-FFF2-40B4-BE49-F238E27FC236}">
                <a16:creationId xmlns:a16="http://schemas.microsoft.com/office/drawing/2014/main" id="{A93925D5-5699-4BE0-AEE8-00634046ACBA}"/>
              </a:ext>
            </a:extLst>
          </p:cNvPr>
          <p:cNvSpPr>
            <a:spLocks noGrp="1"/>
          </p:cNvSpPr>
          <p:nvPr>
            <p:ph type="pic" sz="quarter" idx="24"/>
          </p:nvPr>
        </p:nvSpPr>
        <p:spPr>
          <a:xfrm>
            <a:off x="8255658" y="1085197"/>
            <a:ext cx="3576295" cy="1523583"/>
          </a:xfrm>
          <a:noFill/>
        </p:spPr>
        <p:txBody>
          <a:bodyPr/>
          <a:lstStyle>
            <a:lvl1pPr>
              <a:buNone/>
              <a:defRPr/>
            </a:lvl1pPr>
          </a:lstStyle>
          <a:p>
            <a:r>
              <a:rPr lang="nb-NO"/>
              <a:t>Klikk på ikonet for å legge til et bilde</a:t>
            </a:r>
            <a:endParaRPr lang="en-US" dirty="0"/>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55658"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8255659"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16" name="Footer Placeholder 4">
            <a:extLst>
              <a:ext uri="{FF2B5EF4-FFF2-40B4-BE49-F238E27FC236}">
                <a16:creationId xmlns:a16="http://schemas.microsoft.com/office/drawing/2014/main" id="{536D8A58-B677-4BBF-8564-3532CB713FA1}"/>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Tree>
    <p:extLst>
      <p:ext uri="{BB962C8B-B14F-4D97-AF65-F5344CB8AC3E}">
        <p14:creationId xmlns:p14="http://schemas.microsoft.com/office/powerpoint/2010/main" val="28184599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ire tekstbokser">
    <p:spTree>
      <p:nvGrpSpPr>
        <p:cNvPr id="1" name=""/>
        <p:cNvGrpSpPr/>
        <p:nvPr/>
      </p:nvGrpSpPr>
      <p:grpSpPr>
        <a:xfrm>
          <a:off x="0" y="0"/>
          <a:ext cx="0" cy="0"/>
          <a:chOff x="0" y="0"/>
          <a:chExt cx="0" cy="0"/>
        </a:xfrm>
      </p:grpSpPr>
      <p:sp>
        <p:nvSpPr>
          <p:cNvPr id="16" name="Footer Placeholder 4">
            <a:extLst>
              <a:ext uri="{FF2B5EF4-FFF2-40B4-BE49-F238E27FC236}">
                <a16:creationId xmlns:a16="http://schemas.microsoft.com/office/drawing/2014/main" id="{AE5EE307-16A7-4BB4-826C-FE03F2BC5A6B}"/>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8" name="addin_colorbox" hidden="1">
            <a:extLst>
              <a:ext uri="{FF2B5EF4-FFF2-40B4-BE49-F238E27FC236}">
                <a16:creationId xmlns:a16="http://schemas.microsoft.com/office/drawing/2014/main" id="{68D8861A-56FC-49BC-BC70-59F04372E49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9" name="addin_title" hidden="1">
            <a:extLst>
              <a:ext uri="{FF2B5EF4-FFF2-40B4-BE49-F238E27FC236}">
                <a16:creationId xmlns:a16="http://schemas.microsoft.com/office/drawing/2014/main" id="{3435CB16-27EC-4FA8-AFCE-C153EAACC1A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0" name="addin_text" hidden="1">
            <a:extLst>
              <a:ext uri="{FF2B5EF4-FFF2-40B4-BE49-F238E27FC236}">
                <a16:creationId xmlns:a16="http://schemas.microsoft.com/office/drawing/2014/main" id="{EAA5BB91-F0F7-40F1-B570-8C015BFB6B14}"/>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1" name="addin_image" hidden="1">
            <a:extLst>
              <a:ext uri="{FF2B5EF4-FFF2-40B4-BE49-F238E27FC236}">
                <a16:creationId xmlns:a16="http://schemas.microsoft.com/office/drawing/2014/main" id="{314857CC-CD3A-4093-9A62-A81D04F2173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2" name="addin_grouplist" hidden="1">
            <a:extLst>
              <a:ext uri="{FF2B5EF4-FFF2-40B4-BE49-F238E27FC236}">
                <a16:creationId xmlns:a16="http://schemas.microsoft.com/office/drawing/2014/main" id="{CD991C7D-082B-4C2A-9D04-5C93FD4BFAF9}"/>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CDE1D328-C358-480F-B3D9-0D7F90E1FCD9}"/>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F6A83423-DC11-43BA-B76B-FDF05773D562}"/>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6A73BA5A-B3F5-4DE9-BB13-AF73702D706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9FE72A3E-01F8-412E-8E98-2BDAA4A674B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3" name="Title 1">
            <a:extLst>
              <a:ext uri="{FF2B5EF4-FFF2-40B4-BE49-F238E27FC236}">
                <a16:creationId xmlns:a16="http://schemas.microsoft.com/office/drawing/2014/main" id="{58AF55B9-1670-44D0-B63B-7F29554D4D19}"/>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24" name="Subtitle 2">
            <a:extLst>
              <a:ext uri="{FF2B5EF4-FFF2-40B4-BE49-F238E27FC236}">
                <a16:creationId xmlns:a16="http://schemas.microsoft.com/office/drawing/2014/main" id="{91211FBE-673D-4273-A607-B348AAB51CAD}"/>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dirty="0"/>
          </a:p>
        </p:txBody>
      </p:sp>
      <p:sp>
        <p:nvSpPr>
          <p:cNvPr id="46" name="Text Placeholder 21">
            <a:extLst>
              <a:ext uri="{FF2B5EF4-FFF2-40B4-BE49-F238E27FC236}">
                <a16:creationId xmlns:a16="http://schemas.microsoft.com/office/drawing/2014/main" id="{B72D2E40-18A8-4D11-A79B-F130A143E05C}"/>
              </a:ext>
            </a:extLst>
          </p:cNvPr>
          <p:cNvSpPr>
            <a:spLocks noGrp="1"/>
          </p:cNvSpPr>
          <p:nvPr>
            <p:ph type="body" sz="quarter" idx="30"/>
          </p:nvPr>
        </p:nvSpPr>
        <p:spPr>
          <a:xfrm>
            <a:off x="360043"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45" name="Content Placeholder 3">
            <a:extLst>
              <a:ext uri="{FF2B5EF4-FFF2-40B4-BE49-F238E27FC236}">
                <a16:creationId xmlns:a16="http://schemas.microsoft.com/office/drawing/2014/main" id="{FBF46E5C-C7CD-4024-B778-D17BB07C10CB}"/>
              </a:ext>
            </a:extLst>
          </p:cNvPr>
          <p:cNvSpPr>
            <a:spLocks noGrp="1"/>
          </p:cNvSpPr>
          <p:nvPr>
            <p:ph sz="half" idx="29"/>
          </p:nvPr>
        </p:nvSpPr>
        <p:spPr>
          <a:xfrm>
            <a:off x="360043"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44" name="Text Placeholder 21">
            <a:extLst>
              <a:ext uri="{FF2B5EF4-FFF2-40B4-BE49-F238E27FC236}">
                <a16:creationId xmlns:a16="http://schemas.microsoft.com/office/drawing/2014/main" id="{3E2AF5D0-334B-4117-BADC-AC9D08C21C55}"/>
              </a:ext>
            </a:extLst>
          </p:cNvPr>
          <p:cNvSpPr>
            <a:spLocks noGrp="1"/>
          </p:cNvSpPr>
          <p:nvPr>
            <p:ph type="body" sz="quarter" idx="28"/>
          </p:nvPr>
        </p:nvSpPr>
        <p:spPr>
          <a:xfrm>
            <a:off x="3303805"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43" name="Content Placeholder 3">
            <a:extLst>
              <a:ext uri="{FF2B5EF4-FFF2-40B4-BE49-F238E27FC236}">
                <a16:creationId xmlns:a16="http://schemas.microsoft.com/office/drawing/2014/main" id="{542EDCC5-87FC-4341-AA76-9AE955848C54}"/>
              </a:ext>
            </a:extLst>
          </p:cNvPr>
          <p:cNvSpPr>
            <a:spLocks noGrp="1"/>
          </p:cNvSpPr>
          <p:nvPr>
            <p:ph sz="half" idx="27"/>
          </p:nvPr>
        </p:nvSpPr>
        <p:spPr>
          <a:xfrm>
            <a:off x="3303805"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42" name="Text Placeholder 21">
            <a:extLst>
              <a:ext uri="{FF2B5EF4-FFF2-40B4-BE49-F238E27FC236}">
                <a16:creationId xmlns:a16="http://schemas.microsoft.com/office/drawing/2014/main" id="{B6D298D6-0193-4F36-B987-5B03BFD64A79}"/>
              </a:ext>
            </a:extLst>
          </p:cNvPr>
          <p:cNvSpPr>
            <a:spLocks noGrp="1"/>
          </p:cNvSpPr>
          <p:nvPr>
            <p:ph type="body" sz="quarter" idx="26"/>
          </p:nvPr>
        </p:nvSpPr>
        <p:spPr>
          <a:xfrm>
            <a:off x="6205961"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41" name="Content Placeholder 3">
            <a:extLst>
              <a:ext uri="{FF2B5EF4-FFF2-40B4-BE49-F238E27FC236}">
                <a16:creationId xmlns:a16="http://schemas.microsoft.com/office/drawing/2014/main" id="{E25FBBCD-FAB3-496C-9023-BEA9649A7EA4}"/>
              </a:ext>
            </a:extLst>
          </p:cNvPr>
          <p:cNvSpPr>
            <a:spLocks noGrp="1"/>
          </p:cNvSpPr>
          <p:nvPr>
            <p:ph sz="half" idx="25"/>
          </p:nvPr>
        </p:nvSpPr>
        <p:spPr>
          <a:xfrm>
            <a:off x="6205961"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25" name="Text Placeholder 21">
            <a:extLst>
              <a:ext uri="{FF2B5EF4-FFF2-40B4-BE49-F238E27FC236}">
                <a16:creationId xmlns:a16="http://schemas.microsoft.com/office/drawing/2014/main" id="{84EBD52D-9372-4482-9683-865699B9658F}"/>
              </a:ext>
            </a:extLst>
          </p:cNvPr>
          <p:cNvSpPr>
            <a:spLocks noGrp="1"/>
          </p:cNvSpPr>
          <p:nvPr>
            <p:ph type="body" sz="quarter" idx="24"/>
          </p:nvPr>
        </p:nvSpPr>
        <p:spPr>
          <a:xfrm>
            <a:off x="9108118"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108117"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Tree>
    <p:extLst>
      <p:ext uri="{BB962C8B-B14F-4D97-AF65-F5344CB8AC3E}">
        <p14:creationId xmlns:p14="http://schemas.microsoft.com/office/powerpoint/2010/main" val="15891108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ire bilder topp">
    <p:spTree>
      <p:nvGrpSpPr>
        <p:cNvPr id="1" name=""/>
        <p:cNvGrpSpPr/>
        <p:nvPr/>
      </p:nvGrpSpPr>
      <p:grpSpPr>
        <a:xfrm>
          <a:off x="0" y="0"/>
          <a:ext cx="0" cy="0"/>
          <a:chOff x="0" y="0"/>
          <a:chExt cx="0" cy="0"/>
        </a:xfrm>
      </p:grpSpPr>
      <p:sp>
        <p:nvSpPr>
          <p:cNvPr id="19" name="Footer Placeholder 4">
            <a:extLst>
              <a:ext uri="{FF2B5EF4-FFF2-40B4-BE49-F238E27FC236}">
                <a16:creationId xmlns:a16="http://schemas.microsoft.com/office/drawing/2014/main" id="{9C3F215E-98D7-4E75-AF2C-6DC421F9F514}"/>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24" name="addin_colorbox" hidden="1">
            <a:extLst>
              <a:ext uri="{FF2B5EF4-FFF2-40B4-BE49-F238E27FC236}">
                <a16:creationId xmlns:a16="http://schemas.microsoft.com/office/drawing/2014/main" id="{CCB23F58-B073-414A-9542-826ED845D63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31" name="addin_title" hidden="1">
            <a:extLst>
              <a:ext uri="{FF2B5EF4-FFF2-40B4-BE49-F238E27FC236}">
                <a16:creationId xmlns:a16="http://schemas.microsoft.com/office/drawing/2014/main" id="{E0B8CF1B-2796-41B4-98A5-9AA3E93611FE}"/>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32" name="addin_text" hidden="1">
            <a:extLst>
              <a:ext uri="{FF2B5EF4-FFF2-40B4-BE49-F238E27FC236}">
                <a16:creationId xmlns:a16="http://schemas.microsoft.com/office/drawing/2014/main" id="{F306296F-A7F1-41BF-B943-C7D7FA14781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3" name="addin_image" hidden="1">
            <a:extLst>
              <a:ext uri="{FF2B5EF4-FFF2-40B4-BE49-F238E27FC236}">
                <a16:creationId xmlns:a16="http://schemas.microsoft.com/office/drawing/2014/main" id="{C5CBAE70-7714-47C3-82CB-B11634DACAEB}"/>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4" name="addin_grouplist" hidden="1">
            <a:extLst>
              <a:ext uri="{FF2B5EF4-FFF2-40B4-BE49-F238E27FC236}">
                <a16:creationId xmlns:a16="http://schemas.microsoft.com/office/drawing/2014/main" id="{99881E91-E858-4E37-8704-3C1818D3175A}"/>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5" name="addin_logo" hidden="1">
            <a:extLst>
              <a:ext uri="{FF2B5EF4-FFF2-40B4-BE49-F238E27FC236}">
                <a16:creationId xmlns:a16="http://schemas.microsoft.com/office/drawing/2014/main" id="{D574164F-9CA4-4A10-8C31-D4E2B17D20C6}"/>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6" name="addin_fillplaceholders" hidden="1">
            <a:extLst>
              <a:ext uri="{FF2B5EF4-FFF2-40B4-BE49-F238E27FC236}">
                <a16:creationId xmlns:a16="http://schemas.microsoft.com/office/drawing/2014/main" id="{36B7DCBD-44E1-493E-85B0-E828E93D937C}"/>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37" name="addin_colorlist" hidden="1">
            <a:extLst>
              <a:ext uri="{FF2B5EF4-FFF2-40B4-BE49-F238E27FC236}">
                <a16:creationId xmlns:a16="http://schemas.microsoft.com/office/drawing/2014/main" id="{E563F0D4-11F4-42DD-9931-F4F51432C39A}"/>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38" name="addin_background" hidden="1">
            <a:extLst>
              <a:ext uri="{FF2B5EF4-FFF2-40B4-BE49-F238E27FC236}">
                <a16:creationId xmlns:a16="http://schemas.microsoft.com/office/drawing/2014/main" id="{6A47E99E-21A0-4BFE-92CC-423622BC33AB}"/>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3" name="Title 1">
            <a:extLst>
              <a:ext uri="{FF2B5EF4-FFF2-40B4-BE49-F238E27FC236}">
                <a16:creationId xmlns:a16="http://schemas.microsoft.com/office/drawing/2014/main" id="{EF847B60-F309-4884-9832-357BAAD65810}"/>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21" name="Picture Placeholder 4">
            <a:extLst>
              <a:ext uri="{FF2B5EF4-FFF2-40B4-BE49-F238E27FC236}">
                <a16:creationId xmlns:a16="http://schemas.microsoft.com/office/drawing/2014/main" id="{DC80BDF2-BFAE-4432-9B71-EC93BBDB2643}"/>
              </a:ext>
            </a:extLst>
          </p:cNvPr>
          <p:cNvSpPr>
            <a:spLocks noGrp="1"/>
          </p:cNvSpPr>
          <p:nvPr>
            <p:ph type="pic" sz="quarter" idx="23"/>
          </p:nvPr>
        </p:nvSpPr>
        <p:spPr>
          <a:xfrm>
            <a:off x="360043" y="1081366"/>
            <a:ext cx="2736980" cy="1523583"/>
          </a:xfrm>
          <a:noFill/>
        </p:spPr>
        <p:txBody>
          <a:bodyPr/>
          <a:lstStyle>
            <a:lvl1pPr>
              <a:buNone/>
              <a:defRPr/>
            </a:lvl1pPr>
          </a:lstStyle>
          <a:p>
            <a:r>
              <a:rPr lang="nb-NO"/>
              <a:t>Klikk på ikonet for å legge til et bilde</a:t>
            </a:r>
            <a:endParaRPr lang="en-US" dirty="0"/>
          </a:p>
        </p:txBody>
      </p:sp>
      <p:sp>
        <p:nvSpPr>
          <p:cNvPr id="16" name="Subtitle 2">
            <a:extLst>
              <a:ext uri="{FF2B5EF4-FFF2-40B4-BE49-F238E27FC236}">
                <a16:creationId xmlns:a16="http://schemas.microsoft.com/office/drawing/2014/main" id="{11FE7522-682F-43A2-922B-D0B51A4624B9}"/>
              </a:ext>
            </a:extLst>
          </p:cNvPr>
          <p:cNvSpPr>
            <a:spLocks noGrp="1"/>
          </p:cNvSpPr>
          <p:nvPr>
            <p:ph type="subTitle" idx="13"/>
          </p:nvPr>
        </p:nvSpPr>
        <p:spPr>
          <a:xfrm>
            <a:off x="360043" y="2790811"/>
            <a:ext cx="2736980" cy="318644"/>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dirty="0"/>
          </a:p>
        </p:txBody>
      </p:sp>
      <p:sp>
        <p:nvSpPr>
          <p:cNvPr id="30" name="Content Placeholder 3">
            <a:extLst>
              <a:ext uri="{FF2B5EF4-FFF2-40B4-BE49-F238E27FC236}">
                <a16:creationId xmlns:a16="http://schemas.microsoft.com/office/drawing/2014/main" id="{480D74DD-4A50-49DD-9306-A23A22079643}"/>
              </a:ext>
            </a:extLst>
          </p:cNvPr>
          <p:cNvSpPr>
            <a:spLocks noGrp="1"/>
          </p:cNvSpPr>
          <p:nvPr>
            <p:ph sz="half" idx="30"/>
          </p:nvPr>
        </p:nvSpPr>
        <p:spPr>
          <a:xfrm>
            <a:off x="360043" y="3292760"/>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5" name="Picture Placeholder 4">
            <a:extLst>
              <a:ext uri="{FF2B5EF4-FFF2-40B4-BE49-F238E27FC236}">
                <a16:creationId xmlns:a16="http://schemas.microsoft.com/office/drawing/2014/main" id="{E388075E-3AFC-4298-92EB-455858EE4D00}"/>
              </a:ext>
            </a:extLst>
          </p:cNvPr>
          <p:cNvSpPr>
            <a:spLocks noGrp="1"/>
          </p:cNvSpPr>
          <p:nvPr>
            <p:ph type="pic" sz="quarter" idx="22"/>
          </p:nvPr>
        </p:nvSpPr>
        <p:spPr>
          <a:xfrm>
            <a:off x="3286576" y="1081366"/>
            <a:ext cx="2736980" cy="1523583"/>
          </a:xfrm>
          <a:noFill/>
        </p:spPr>
        <p:txBody>
          <a:bodyPr/>
          <a:lstStyle>
            <a:lvl1pPr>
              <a:buNone/>
              <a:defRPr/>
            </a:lvl1pPr>
          </a:lstStyle>
          <a:p>
            <a:r>
              <a:rPr lang="nb-NO"/>
              <a:t>Klikk på ikonet for å legge til et bilde</a:t>
            </a:r>
            <a:endParaRPr lang="en-US" dirty="0"/>
          </a:p>
        </p:txBody>
      </p:sp>
      <p:sp>
        <p:nvSpPr>
          <p:cNvPr id="22" name="Text Placeholder 21">
            <a:extLst>
              <a:ext uri="{FF2B5EF4-FFF2-40B4-BE49-F238E27FC236}">
                <a16:creationId xmlns:a16="http://schemas.microsoft.com/office/drawing/2014/main" id="{C5EE1A38-0897-4573-99F1-2AAFFB9267F8}"/>
              </a:ext>
            </a:extLst>
          </p:cNvPr>
          <p:cNvSpPr>
            <a:spLocks noGrp="1"/>
          </p:cNvSpPr>
          <p:nvPr>
            <p:ph type="body" sz="quarter" idx="17"/>
          </p:nvPr>
        </p:nvSpPr>
        <p:spPr>
          <a:xfrm>
            <a:off x="3286576"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286576"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25" name="Picture Placeholder 4">
            <a:extLst>
              <a:ext uri="{FF2B5EF4-FFF2-40B4-BE49-F238E27FC236}">
                <a16:creationId xmlns:a16="http://schemas.microsoft.com/office/drawing/2014/main" id="{3D1BDEE6-8393-45A2-903D-6459074B303C}"/>
              </a:ext>
            </a:extLst>
          </p:cNvPr>
          <p:cNvSpPr>
            <a:spLocks noGrp="1"/>
          </p:cNvSpPr>
          <p:nvPr>
            <p:ph type="pic" sz="quarter" idx="25"/>
          </p:nvPr>
        </p:nvSpPr>
        <p:spPr>
          <a:xfrm>
            <a:off x="6192987" y="1081366"/>
            <a:ext cx="2736980" cy="1523583"/>
          </a:xfrm>
          <a:noFill/>
        </p:spPr>
        <p:txBody>
          <a:bodyPr/>
          <a:lstStyle>
            <a:lvl1pPr>
              <a:buNone/>
              <a:defRPr/>
            </a:lvl1pPr>
          </a:lstStyle>
          <a:p>
            <a:r>
              <a:rPr lang="nb-NO"/>
              <a:t>Klikk på ikonet for å legge til et bilde</a:t>
            </a:r>
            <a:endParaRPr lang="en-US" dirty="0"/>
          </a:p>
        </p:txBody>
      </p:sp>
      <p:sp>
        <p:nvSpPr>
          <p:cNvPr id="20" name="Text Placeholder 21">
            <a:extLst>
              <a:ext uri="{FF2B5EF4-FFF2-40B4-BE49-F238E27FC236}">
                <a16:creationId xmlns:a16="http://schemas.microsoft.com/office/drawing/2014/main" id="{2D7B525A-A39D-4409-889F-3E50319F94F3}"/>
              </a:ext>
            </a:extLst>
          </p:cNvPr>
          <p:cNvSpPr>
            <a:spLocks noGrp="1"/>
          </p:cNvSpPr>
          <p:nvPr>
            <p:ph type="body" sz="quarter" idx="24"/>
          </p:nvPr>
        </p:nvSpPr>
        <p:spPr>
          <a:xfrm>
            <a:off x="6192987"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28" name="Content Placeholder 3">
            <a:extLst>
              <a:ext uri="{FF2B5EF4-FFF2-40B4-BE49-F238E27FC236}">
                <a16:creationId xmlns:a16="http://schemas.microsoft.com/office/drawing/2014/main" id="{A3C6FFF7-1BD6-4C2E-949A-7AEAD2340CC4}"/>
              </a:ext>
            </a:extLst>
          </p:cNvPr>
          <p:cNvSpPr>
            <a:spLocks noGrp="1"/>
          </p:cNvSpPr>
          <p:nvPr>
            <p:ph sz="half" idx="28"/>
          </p:nvPr>
        </p:nvSpPr>
        <p:spPr>
          <a:xfrm>
            <a:off x="6192987"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9094974" y="1081366"/>
            <a:ext cx="2736980" cy="1523583"/>
          </a:xfrm>
          <a:noFill/>
        </p:spPr>
        <p:txBody>
          <a:bodyPr/>
          <a:lstStyle>
            <a:lvl1pPr>
              <a:buNone/>
              <a:defRPr/>
            </a:lvl1pPr>
          </a:lstStyle>
          <a:p>
            <a:r>
              <a:rPr lang="nb-NO"/>
              <a:t>Klikk på ikonet for å legge til et bilde</a:t>
            </a:r>
            <a:endParaRPr lang="en-US" dirty="0"/>
          </a:p>
        </p:txBody>
      </p:sp>
      <p:sp>
        <p:nvSpPr>
          <p:cNvPr id="26" name="Text Placeholder 21">
            <a:extLst>
              <a:ext uri="{FF2B5EF4-FFF2-40B4-BE49-F238E27FC236}">
                <a16:creationId xmlns:a16="http://schemas.microsoft.com/office/drawing/2014/main" id="{22AA6F0B-4FE7-4E1E-A833-9372AA448897}"/>
              </a:ext>
            </a:extLst>
          </p:cNvPr>
          <p:cNvSpPr>
            <a:spLocks noGrp="1"/>
          </p:cNvSpPr>
          <p:nvPr>
            <p:ph type="body" sz="quarter" idx="26"/>
          </p:nvPr>
        </p:nvSpPr>
        <p:spPr>
          <a:xfrm>
            <a:off x="9094974" y="2790811"/>
            <a:ext cx="2716858" cy="318644"/>
          </a:xfrm>
        </p:spPr>
        <p:txBody>
          <a:bodyPr anchor="t"/>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094974" y="3292761"/>
            <a:ext cx="2736980" cy="2376197"/>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Tree>
    <p:extLst>
      <p:ext uri="{BB962C8B-B14F-4D97-AF65-F5344CB8AC3E}">
        <p14:creationId xmlns:p14="http://schemas.microsoft.com/office/powerpoint/2010/main" val="10289949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o bilder ">
    <p:spTree>
      <p:nvGrpSpPr>
        <p:cNvPr id="1" name=""/>
        <p:cNvGrpSpPr/>
        <p:nvPr/>
      </p:nvGrpSpPr>
      <p:grpSpPr>
        <a:xfrm>
          <a:off x="0" y="0"/>
          <a:ext cx="0" cy="0"/>
          <a:chOff x="0" y="0"/>
          <a:chExt cx="0" cy="0"/>
        </a:xfrm>
      </p:grpSpPr>
      <p:sp>
        <p:nvSpPr>
          <p:cNvPr id="10" name="Footer Placeholder 4">
            <a:extLst>
              <a:ext uri="{FF2B5EF4-FFF2-40B4-BE49-F238E27FC236}">
                <a16:creationId xmlns:a16="http://schemas.microsoft.com/office/drawing/2014/main" id="{E78C22F4-77A5-4B84-BD5E-2A59A32FB50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8" name="Slide Number Placeholder 17">
            <a:extLst>
              <a:ext uri="{FF2B5EF4-FFF2-40B4-BE49-F238E27FC236}">
                <a16:creationId xmlns:a16="http://schemas.microsoft.com/office/drawing/2014/main" id="{FAE41322-259C-45E1-8EBA-CD9AEBC31A7F}"/>
              </a:ext>
            </a:extLst>
          </p:cNvPr>
          <p:cNvSpPr>
            <a:spLocks noGrp="1"/>
          </p:cNvSpPr>
          <p:nvPr>
            <p:ph type="sldNum" sz="quarter" idx="19"/>
          </p:nvPr>
        </p:nvSpPr>
        <p:spPr/>
        <p:txBody>
          <a:bodyPr/>
          <a:lstStyle/>
          <a:p>
            <a:r>
              <a:rPr lang="en-US"/>
              <a:t>Side </a:t>
            </a:r>
            <a:fld id="{5251F420-7306-4E7C-A79E-F31A38F7D392}" type="slidenum">
              <a:rPr lang="en-US" smtClean="0"/>
              <a:pPr/>
              <a:t>‹#›</a:t>
            </a:fld>
            <a:endParaRPr lang="en-US" dirty="0"/>
          </a:p>
        </p:txBody>
      </p:sp>
      <p:sp>
        <p:nvSpPr>
          <p:cNvPr id="11" name="Title 1">
            <a:extLst>
              <a:ext uri="{FF2B5EF4-FFF2-40B4-BE49-F238E27FC236}">
                <a16:creationId xmlns:a16="http://schemas.microsoft.com/office/drawing/2014/main" id="{84C2A117-22FA-459F-976D-25DB69F1580C}"/>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12" name="Subtitle 2">
            <a:extLst>
              <a:ext uri="{FF2B5EF4-FFF2-40B4-BE49-F238E27FC236}">
                <a16:creationId xmlns:a16="http://schemas.microsoft.com/office/drawing/2014/main" id="{547B788B-9E9A-45A9-B357-364F5972A24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dirty="0"/>
          </a:p>
        </p:txBody>
      </p:sp>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360044" y="1757497"/>
            <a:ext cx="5611759" cy="3920059"/>
          </a:xfrm>
          <a:prstGeom prst="rect">
            <a:avLst/>
          </a:prstGeom>
          <a:noFill/>
        </p:spPr>
        <p:txBody>
          <a:bodyPr lIns="0" tIns="0" rIns="0" bIns="0"/>
          <a:lstStyle>
            <a:lvl1pPr>
              <a:buNone/>
              <a:defRPr/>
            </a:lvl1pPr>
          </a:lstStyle>
          <a:p>
            <a:r>
              <a:rPr lang="nb-NO"/>
              <a:t>Klikk på ikonet for å legge til et bilde</a:t>
            </a:r>
            <a:endParaRPr lang="en-US" dirty="0"/>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360045" y="5875993"/>
            <a:ext cx="5611759"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6220199" y="1757497"/>
            <a:ext cx="5611759" cy="3920059"/>
          </a:xfrm>
          <a:prstGeom prst="rect">
            <a:avLst/>
          </a:prstGeom>
          <a:noFill/>
        </p:spPr>
        <p:txBody>
          <a:bodyPr lIns="0" tIns="0" rIns="0" bIns="0"/>
          <a:lstStyle>
            <a:lvl1pPr>
              <a:buNone/>
              <a:defRPr/>
            </a:lvl1pPr>
          </a:lstStyle>
          <a:p>
            <a:r>
              <a:rPr lang="nb-NO"/>
              <a:t>Klikk på ikonet for å legge til et bilde</a:t>
            </a:r>
            <a:endParaRPr lang="en-US" dirty="0"/>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6220199" y="5875993"/>
            <a:ext cx="5611759"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5" name="addin_colorlist" hidden="1">
            <a:extLst>
              <a:ext uri="{FF2B5EF4-FFF2-40B4-BE49-F238E27FC236}">
                <a16:creationId xmlns:a16="http://schemas.microsoft.com/office/drawing/2014/main" id="{12E1D021-9BB6-483B-B0CA-ABB02941583E}"/>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16" name="addin_background" hidden="1">
            <a:extLst>
              <a:ext uri="{FF2B5EF4-FFF2-40B4-BE49-F238E27FC236}">
                <a16:creationId xmlns:a16="http://schemas.microsoft.com/office/drawing/2014/main" id="{AE6A6AFF-72F2-4BDB-94A3-D92B38AC6AE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19139036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re bilder">
    <p:spTree>
      <p:nvGrpSpPr>
        <p:cNvPr id="1" name=""/>
        <p:cNvGrpSpPr/>
        <p:nvPr/>
      </p:nvGrpSpPr>
      <p:grpSpPr>
        <a:xfrm>
          <a:off x="0" y="0"/>
          <a:ext cx="0" cy="0"/>
          <a:chOff x="0" y="0"/>
          <a:chExt cx="0" cy="0"/>
        </a:xfrm>
      </p:grpSpPr>
      <p:sp>
        <p:nvSpPr>
          <p:cNvPr id="11" name="Footer Placeholder 4">
            <a:extLst>
              <a:ext uri="{FF2B5EF4-FFF2-40B4-BE49-F238E27FC236}">
                <a16:creationId xmlns:a16="http://schemas.microsoft.com/office/drawing/2014/main" id="{BBD9063C-F778-46E7-8697-C72B9C1AA8F0}"/>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18" name="addin_colorlist" hidden="1">
            <a:extLst>
              <a:ext uri="{FF2B5EF4-FFF2-40B4-BE49-F238E27FC236}">
                <a16:creationId xmlns:a16="http://schemas.microsoft.com/office/drawing/2014/main" id="{192BE3FC-33A9-40BC-A479-57A961956F2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19" name="addin_background" hidden="1">
            <a:extLst>
              <a:ext uri="{FF2B5EF4-FFF2-40B4-BE49-F238E27FC236}">
                <a16:creationId xmlns:a16="http://schemas.microsoft.com/office/drawing/2014/main" id="{0622262C-05D6-4FA9-AC81-A220F534330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6" name="Title 1">
            <a:extLst>
              <a:ext uri="{FF2B5EF4-FFF2-40B4-BE49-F238E27FC236}">
                <a16:creationId xmlns:a16="http://schemas.microsoft.com/office/drawing/2014/main" id="{1457E567-3EF4-4752-87D8-A632A0518AA3}"/>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12" name="Text Placeholder 21">
            <a:extLst>
              <a:ext uri="{FF2B5EF4-FFF2-40B4-BE49-F238E27FC236}">
                <a16:creationId xmlns:a16="http://schemas.microsoft.com/office/drawing/2014/main" id="{BCBAFB08-AF77-436F-9BD6-4080968E01EC}"/>
              </a:ext>
            </a:extLst>
          </p:cNvPr>
          <p:cNvSpPr>
            <a:spLocks noGrp="1"/>
          </p:cNvSpPr>
          <p:nvPr>
            <p:ph type="body" sz="quarter" idx="29"/>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8" name="Picture Placeholder 7">
            <a:extLst>
              <a:ext uri="{FF2B5EF4-FFF2-40B4-BE49-F238E27FC236}">
                <a16:creationId xmlns:a16="http://schemas.microsoft.com/office/drawing/2014/main" id="{E37AE244-E30D-4FB2-98A6-B9EC37B05A95}"/>
              </a:ext>
            </a:extLst>
          </p:cNvPr>
          <p:cNvSpPr>
            <a:spLocks noGrp="1"/>
          </p:cNvSpPr>
          <p:nvPr>
            <p:ph type="pic" sz="quarter" idx="26"/>
          </p:nvPr>
        </p:nvSpPr>
        <p:spPr>
          <a:xfrm>
            <a:off x="360043" y="1754970"/>
            <a:ext cx="3541314" cy="3913988"/>
          </a:xfrm>
          <a:prstGeom prst="rect">
            <a:avLst/>
          </a:prstGeom>
          <a:noFill/>
        </p:spPr>
        <p:txBody>
          <a:bodyPr lIns="0" tIns="0" rIns="0" bIns="0"/>
          <a:lstStyle/>
          <a:p>
            <a:r>
              <a:rPr lang="nb-NO"/>
              <a:t>Klikk på ikonet for å legge til et bilde</a:t>
            </a:r>
            <a:endParaRPr lang="en-US" dirty="0"/>
          </a:p>
        </p:txBody>
      </p:sp>
      <p:sp>
        <p:nvSpPr>
          <p:cNvPr id="13" name="Text Placeholder 21">
            <a:extLst>
              <a:ext uri="{FF2B5EF4-FFF2-40B4-BE49-F238E27FC236}">
                <a16:creationId xmlns:a16="http://schemas.microsoft.com/office/drawing/2014/main" id="{C92CEF28-9974-4654-BC4B-16683224EB29}"/>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9" name="Picture Placeholder 8">
            <a:extLst>
              <a:ext uri="{FF2B5EF4-FFF2-40B4-BE49-F238E27FC236}">
                <a16:creationId xmlns:a16="http://schemas.microsoft.com/office/drawing/2014/main" id="{4CA0C917-5130-4608-85A6-627EB2AFD5D9}"/>
              </a:ext>
            </a:extLst>
          </p:cNvPr>
          <p:cNvSpPr>
            <a:spLocks noGrp="1"/>
          </p:cNvSpPr>
          <p:nvPr>
            <p:ph type="pic" sz="quarter" idx="27"/>
          </p:nvPr>
        </p:nvSpPr>
        <p:spPr>
          <a:xfrm>
            <a:off x="4333839" y="1754970"/>
            <a:ext cx="3541314" cy="3913988"/>
          </a:xfrm>
          <a:prstGeom prst="rect">
            <a:avLst/>
          </a:prstGeom>
          <a:noFill/>
        </p:spPr>
        <p:txBody>
          <a:bodyPr lIns="0" tIns="0" rIns="0" bIns="0"/>
          <a:lstStyle/>
          <a:p>
            <a:r>
              <a:rPr lang="nb-NO"/>
              <a:t>Klikk på ikonet for å legge til et bilde</a:t>
            </a:r>
            <a:endParaRPr lang="en-US" dirty="0"/>
          </a:p>
        </p:txBody>
      </p:sp>
      <p:sp>
        <p:nvSpPr>
          <p:cNvPr id="14" name="Text Placeholder 21">
            <a:extLst>
              <a:ext uri="{FF2B5EF4-FFF2-40B4-BE49-F238E27FC236}">
                <a16:creationId xmlns:a16="http://schemas.microsoft.com/office/drawing/2014/main" id="{74EB04B7-23CB-400A-AA85-FD8B359FC6B7}"/>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0" name="Picture Placeholder 9">
            <a:extLst>
              <a:ext uri="{FF2B5EF4-FFF2-40B4-BE49-F238E27FC236}">
                <a16:creationId xmlns:a16="http://schemas.microsoft.com/office/drawing/2014/main" id="{B0C61C4C-3830-4483-B223-21FD6F02122E}"/>
              </a:ext>
            </a:extLst>
          </p:cNvPr>
          <p:cNvSpPr>
            <a:spLocks noGrp="1"/>
          </p:cNvSpPr>
          <p:nvPr>
            <p:ph type="pic" sz="quarter" idx="28"/>
          </p:nvPr>
        </p:nvSpPr>
        <p:spPr>
          <a:xfrm>
            <a:off x="8287512" y="1754970"/>
            <a:ext cx="3541314" cy="3913988"/>
          </a:xfrm>
          <a:prstGeom prst="rect">
            <a:avLst/>
          </a:prstGeom>
          <a:noFill/>
        </p:spPr>
        <p:txBody>
          <a:bodyPr lIns="0" tIns="0" rIns="0" bIns="0"/>
          <a:lstStyle/>
          <a:p>
            <a:r>
              <a:rPr lang="nb-NO"/>
              <a:t>Klikk på ikonet for å legge til et bilde</a:t>
            </a:r>
            <a:endParaRPr lang="en-US" dirty="0"/>
          </a:p>
        </p:txBody>
      </p:sp>
    </p:spTree>
    <p:extLst>
      <p:ext uri="{BB962C8B-B14F-4D97-AF65-F5344CB8AC3E}">
        <p14:creationId xmlns:p14="http://schemas.microsoft.com/office/powerpoint/2010/main" val="21092121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tort bilde utfyllend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0" y="1262748"/>
            <a:ext cx="12192000" cy="5595252"/>
          </a:xfrm>
          <a:noFill/>
        </p:spPr>
        <p:txBody>
          <a:bodyPr/>
          <a:lstStyle>
            <a:lvl1pPr>
              <a:buNone/>
              <a:defRPr/>
            </a:lvl1pPr>
          </a:lstStyle>
          <a:p>
            <a:r>
              <a:rPr lang="nb-NO"/>
              <a:t>Klikk på ikonet for å legge til et bilde</a:t>
            </a:r>
            <a:endParaRPr lang="en-US" dirty="0"/>
          </a:p>
        </p:txBody>
      </p:sp>
      <p:sp>
        <p:nvSpPr>
          <p:cNvPr id="5" name="Text Placeholder 4" descr="Logo Universitetet i oslo">
            <a:extLst>
              <a:ext uri="{FF2B5EF4-FFF2-40B4-BE49-F238E27FC236}">
                <a16:creationId xmlns:a16="http://schemas.microsoft.com/office/drawing/2014/main" id="{47006D2C-998F-4DB7-B481-B9B3DCDC0DAF}"/>
              </a:ext>
            </a:extLst>
          </p:cNvPr>
          <p:cNvSpPr>
            <a:spLocks noGrp="1"/>
          </p:cNvSpPr>
          <p:nvPr>
            <p:ph type="body" sz="quarter" idx="28"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6" name="addin_colorlist" hidden="1">
            <a:extLst>
              <a:ext uri="{FF2B5EF4-FFF2-40B4-BE49-F238E27FC236}">
                <a16:creationId xmlns:a16="http://schemas.microsoft.com/office/drawing/2014/main" id="{9A57ABF8-B03C-45E1-8D60-C254AB41F39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8" name="addin_background" hidden="1">
            <a:extLst>
              <a:ext uri="{FF2B5EF4-FFF2-40B4-BE49-F238E27FC236}">
                <a16:creationId xmlns:a16="http://schemas.microsoft.com/office/drawing/2014/main" id="{055166DC-2EAE-49E7-B441-171CC1D8ADC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7" name="Title 1">
            <a:extLst>
              <a:ext uri="{FF2B5EF4-FFF2-40B4-BE49-F238E27FC236}">
                <a16:creationId xmlns:a16="http://schemas.microsoft.com/office/drawing/2014/main" id="{E61FD05B-C54B-4336-9FA5-A6AE69EA8389}"/>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Tree>
    <p:extLst>
      <p:ext uri="{BB962C8B-B14F-4D97-AF65-F5344CB8AC3E}">
        <p14:creationId xmlns:p14="http://schemas.microsoft.com/office/powerpoint/2010/main" val="3705554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8BD289F-AA6B-4FB2-A81B-530238144847}"/>
              </a:ext>
            </a:extLst>
          </p:cNvPr>
          <p:cNvSpPr>
            <a:spLocks noGrp="1"/>
          </p:cNvSpPr>
          <p:nvPr>
            <p:ph type="ftr" sz="quarter" idx="11"/>
          </p:nvPr>
        </p:nvSpPr>
        <p:spPr/>
        <p:txBody>
          <a:bodyPr/>
          <a:lstStyle/>
          <a:p>
            <a:endParaRPr lang="nb-NO" dirty="0"/>
          </a:p>
        </p:txBody>
      </p:sp>
      <p:sp>
        <p:nvSpPr>
          <p:cNvPr id="7" name="Slide Number Placeholder 6">
            <a:extLst>
              <a:ext uri="{FF2B5EF4-FFF2-40B4-BE49-F238E27FC236}">
                <a16:creationId xmlns:a16="http://schemas.microsoft.com/office/drawing/2014/main" id="{5AD1492D-B242-4BDE-940A-6ED6C625F811}"/>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4" name="addin_colorlist" hidden="1">
            <a:extLst>
              <a:ext uri="{FF2B5EF4-FFF2-40B4-BE49-F238E27FC236}">
                <a16:creationId xmlns:a16="http://schemas.microsoft.com/office/drawing/2014/main" id="{D3E5644C-DB70-4CBC-AC2B-038E4820ABB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5" name="addin_background" hidden="1">
            <a:extLst>
              <a:ext uri="{FF2B5EF4-FFF2-40B4-BE49-F238E27FC236}">
                <a16:creationId xmlns:a16="http://schemas.microsoft.com/office/drawing/2014/main" id="{3749FA81-9AD1-411B-9F14-0795464A48C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4749894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963084" y="4406901"/>
            <a:ext cx="10363200" cy="1362075"/>
          </a:xfrm>
        </p:spPr>
        <p:txBody>
          <a:bodyPr anchor="t"/>
          <a:lstStyle>
            <a:lvl1pPr algn="l">
              <a:defRPr sz="4000" b="1" cap="all"/>
            </a:lvl1pPr>
          </a:lstStyle>
          <a:p>
            <a:r>
              <a:rPr lang="nb-NO"/>
              <a:t>Klikk for å redigere tittelstil</a:t>
            </a:r>
            <a:endParaRPr lang="en-GB"/>
          </a:p>
        </p:txBody>
      </p:sp>
      <p:sp>
        <p:nvSpPr>
          <p:cNvPr id="3" name="Plassholder for tekst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Plassholder for dato 3"/>
          <p:cNvSpPr>
            <a:spLocks noGrp="1"/>
          </p:cNvSpPr>
          <p:nvPr>
            <p:ph type="dt" sz="half" idx="10"/>
          </p:nvPr>
        </p:nvSpPr>
        <p:spPr/>
        <p:txBody>
          <a:bodyPr/>
          <a:lstStyle/>
          <a:p>
            <a:fld id="{478C531A-1DC2-4348-920E-9088677BB6FE}" type="datetimeFigureOut">
              <a:rPr lang="en-GB" smtClean="0"/>
              <a:t>11/03/2025</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406E82C4-BC0D-45AA-BEF0-DB10E1441C47}" type="slidenum">
              <a:rPr lang="en-GB" smtClean="0"/>
              <a:t>‹#›</a:t>
            </a:fld>
            <a:endParaRPr lang="en-GB"/>
          </a:p>
        </p:txBody>
      </p:sp>
    </p:spTree>
    <p:extLst>
      <p:ext uri="{BB962C8B-B14F-4D97-AF65-F5344CB8AC3E}">
        <p14:creationId xmlns:p14="http://schemas.microsoft.com/office/powerpoint/2010/main" val="30937434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GB"/>
          </a:p>
        </p:txBody>
      </p:sp>
      <p:sp>
        <p:nvSpPr>
          <p:cNvPr id="3" name="Plassholder for innhold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innhold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5" name="Plassholder for dato 4"/>
          <p:cNvSpPr>
            <a:spLocks noGrp="1"/>
          </p:cNvSpPr>
          <p:nvPr>
            <p:ph type="dt" sz="half" idx="10"/>
          </p:nvPr>
        </p:nvSpPr>
        <p:spPr/>
        <p:txBody>
          <a:bodyPr/>
          <a:lstStyle/>
          <a:p>
            <a:fld id="{478C531A-1DC2-4348-920E-9088677BB6FE}" type="datetimeFigureOut">
              <a:rPr lang="en-GB" smtClean="0"/>
              <a:t>11/03/2025</a:t>
            </a:fld>
            <a:endParaRPr lang="en-GB"/>
          </a:p>
        </p:txBody>
      </p:sp>
      <p:sp>
        <p:nvSpPr>
          <p:cNvPr id="6" name="Plassholder for bunntekst 5"/>
          <p:cNvSpPr>
            <a:spLocks noGrp="1"/>
          </p:cNvSpPr>
          <p:nvPr>
            <p:ph type="ftr" sz="quarter" idx="11"/>
          </p:nvPr>
        </p:nvSpPr>
        <p:spPr/>
        <p:txBody>
          <a:bodyPr/>
          <a:lstStyle/>
          <a:p>
            <a:endParaRPr lang="en-GB"/>
          </a:p>
        </p:txBody>
      </p:sp>
      <p:sp>
        <p:nvSpPr>
          <p:cNvPr id="7" name="Plassholder for lysbildenummer 6"/>
          <p:cNvSpPr>
            <a:spLocks noGrp="1"/>
          </p:cNvSpPr>
          <p:nvPr>
            <p:ph type="sldNum" sz="quarter" idx="12"/>
          </p:nvPr>
        </p:nvSpPr>
        <p:spPr/>
        <p:txBody>
          <a:bodyPr/>
          <a:lstStyle/>
          <a:p>
            <a:fld id="{406E82C4-BC0D-45AA-BEF0-DB10E1441C47}" type="slidenum">
              <a:rPr lang="en-GB" smtClean="0"/>
              <a:t>‹#›</a:t>
            </a:fld>
            <a:endParaRPr lang="en-GB"/>
          </a:p>
        </p:txBody>
      </p:sp>
    </p:spTree>
    <p:extLst>
      <p:ext uri="{BB962C8B-B14F-4D97-AF65-F5344CB8AC3E}">
        <p14:creationId xmlns:p14="http://schemas.microsoft.com/office/powerpoint/2010/main" val="17423870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70DEC19-5EA4-41D9-9221-13F094D51E74}"/>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0D1EC63B-9CD4-43EF-94BE-ED30E134DDF2}"/>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87BBCAA4-F81B-43FA-91E8-45B595E5AA7C}"/>
              </a:ext>
            </a:extLst>
          </p:cNvPr>
          <p:cNvSpPr>
            <a:spLocks noGrp="1"/>
          </p:cNvSpPr>
          <p:nvPr>
            <p:ph type="dt" sz="half" idx="10"/>
          </p:nvPr>
        </p:nvSpPr>
        <p:spPr/>
        <p:txBody>
          <a:bodyPr/>
          <a:lstStyle/>
          <a:p>
            <a:fld id="{08959FE8-54F3-4ABB-A691-BD200D073945}" type="datetimeFigureOut">
              <a:rPr lang="en-GB" smtClean="0"/>
              <a:t>11/03/2025</a:t>
            </a:fld>
            <a:endParaRPr lang="en-GB"/>
          </a:p>
        </p:txBody>
      </p:sp>
      <p:sp>
        <p:nvSpPr>
          <p:cNvPr id="5" name="Plassholder for bunntekst 4">
            <a:extLst>
              <a:ext uri="{FF2B5EF4-FFF2-40B4-BE49-F238E27FC236}">
                <a16:creationId xmlns:a16="http://schemas.microsoft.com/office/drawing/2014/main" id="{C6A64E60-8AAF-4B8C-A514-07D851AF48F6}"/>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C5C0BD0-BD86-448B-8799-4EBA4015F374}"/>
              </a:ext>
            </a:extLst>
          </p:cNvPr>
          <p:cNvSpPr>
            <a:spLocks noGrp="1"/>
          </p:cNvSpPr>
          <p:nvPr>
            <p:ph type="sldNum" sz="quarter" idx="12"/>
          </p:nvPr>
        </p:nvSpPr>
        <p:spPr/>
        <p:txBody>
          <a:bodyPr/>
          <a:lstStyle/>
          <a:p>
            <a:fld id="{C7E30C59-E003-43E2-99FB-93B812B3840F}" type="slidenum">
              <a:rPr lang="en-GB" smtClean="0"/>
              <a:t>‹#›</a:t>
            </a:fld>
            <a:endParaRPr lang="en-GB"/>
          </a:p>
        </p:txBody>
      </p:sp>
    </p:spTree>
    <p:extLst>
      <p:ext uri="{BB962C8B-B14F-4D97-AF65-F5344CB8AC3E}">
        <p14:creationId xmlns:p14="http://schemas.microsoft.com/office/powerpoint/2010/main" val="32739070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0E4CE57E-5795-48D1-B5D1-8000B6B38BDC}" type="datetimeFigureOut">
              <a:rPr lang="nb-NO" smtClean="0"/>
              <a:t>11.03.2025</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C1E4EFD9-3E2B-46F4-9283-3D2EDC3E9744}" type="slidenum">
              <a:rPr lang="nb-NO" smtClean="0"/>
              <a:t>‹#›</a:t>
            </a:fld>
            <a:endParaRPr lang="nb-NO"/>
          </a:p>
        </p:txBody>
      </p:sp>
    </p:spTree>
    <p:extLst>
      <p:ext uri="{BB962C8B-B14F-4D97-AF65-F5344CB8AC3E}">
        <p14:creationId xmlns:p14="http://schemas.microsoft.com/office/powerpoint/2010/main" val="38704860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8BD289F-AA6B-4FB2-A81B-530238144847}"/>
              </a:ext>
            </a:extLst>
          </p:cNvPr>
          <p:cNvSpPr>
            <a:spLocks noGrp="1"/>
          </p:cNvSpPr>
          <p:nvPr>
            <p:ph type="ftr" sz="quarter" idx="11"/>
          </p:nvPr>
        </p:nvSpPr>
        <p:spPr>
          <a:xfrm>
            <a:off x="1837732" y="6243181"/>
            <a:ext cx="1501215" cy="259232"/>
          </a:xfrm>
          <a:prstGeom prst="rect">
            <a:avLst/>
          </a:prstGeom>
        </p:spPr>
        <p:txBody>
          <a:bodyPr/>
          <a:lstStyle/>
          <a:p>
            <a:endParaRPr lang="nb-NO" dirty="0"/>
          </a:p>
        </p:txBody>
      </p:sp>
      <p:sp>
        <p:nvSpPr>
          <p:cNvPr id="7" name="Slide Number Placeholder 6">
            <a:extLst>
              <a:ext uri="{FF2B5EF4-FFF2-40B4-BE49-F238E27FC236}">
                <a16:creationId xmlns:a16="http://schemas.microsoft.com/office/drawing/2014/main" id="{5AD1492D-B242-4BDE-940A-6ED6C625F811}"/>
              </a:ext>
            </a:extLst>
          </p:cNvPr>
          <p:cNvSpPr>
            <a:spLocks noGrp="1"/>
          </p:cNvSpPr>
          <p:nvPr>
            <p:ph type="sldNum" sz="quarter" idx="12"/>
          </p:nvPr>
        </p:nvSpPr>
        <p:spPr>
          <a:xfrm>
            <a:off x="11266367" y="6263528"/>
            <a:ext cx="599469" cy="365125"/>
          </a:xfrm>
          <a:prstGeom prst="rect">
            <a:avLst/>
          </a:prstGeom>
        </p:spPr>
        <p:txBody>
          <a:bodyPr/>
          <a:lstStyle/>
          <a:p>
            <a:r>
              <a:rPr lang="en-US"/>
              <a:t>Side </a:t>
            </a:r>
            <a:fld id="{5251F420-7306-4E7C-A79E-F31A38F7D392}" type="slidenum">
              <a:rPr lang="en-US" smtClean="0"/>
              <a:pPr/>
              <a:t>‹#›</a:t>
            </a:fld>
            <a:endParaRPr lang="en-US" dirty="0"/>
          </a:p>
        </p:txBody>
      </p:sp>
      <p:sp>
        <p:nvSpPr>
          <p:cNvPr id="4" name="addin_colorlist" hidden="1">
            <a:extLst>
              <a:ext uri="{FF2B5EF4-FFF2-40B4-BE49-F238E27FC236}">
                <a16:creationId xmlns:a16="http://schemas.microsoft.com/office/drawing/2014/main" id="{D3E5644C-DB70-4CBC-AC2B-038E4820ABB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5" name="addin_background" hidden="1">
            <a:extLst>
              <a:ext uri="{FF2B5EF4-FFF2-40B4-BE49-F238E27FC236}">
                <a16:creationId xmlns:a16="http://schemas.microsoft.com/office/drawing/2014/main" id="{3749FA81-9AD1-411B-9F14-0795464A48C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112933174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tags" Target="../tags/tag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38" Type="http://schemas.openxmlformats.org/officeDocument/2006/relationships/image" Target="../media/image3.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oleObject" Target="../embeddings/oleObject1.bin"/><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A22D069C-C025-484F-B809-F6C0328593D2}"/>
              </a:ext>
            </a:extLst>
          </p:cNvPr>
          <p:cNvGraphicFramePr>
            <a:graphicFrameLocks noChangeAspect="1"/>
          </p:cNvGraphicFramePr>
          <p:nvPr userDrawn="1">
            <p:custDataLst>
              <p:tags r:id="rId34"/>
            </p:custDataLst>
            <p:extLst>
              <p:ext uri="{D42A27DB-BD31-4B8C-83A1-F6EECF244321}">
                <p14:modId xmlns:p14="http://schemas.microsoft.com/office/powerpoint/2010/main" val="28017091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5" imgW="339" imgH="343" progId="TCLayout.ActiveDocument.1">
                  <p:embed/>
                </p:oleObj>
              </mc:Choice>
              <mc:Fallback>
                <p:oleObj name="think-cell Slide" r:id="rId35" imgW="339" imgH="343" progId="TCLayout.ActiveDocument.1">
                  <p:embed/>
                  <p:pic>
                    <p:nvPicPr>
                      <p:cNvPr id="0" name=""/>
                      <p:cNvPicPr/>
                      <p:nvPr/>
                    </p:nvPicPr>
                    <p:blipFill>
                      <a:blip r:embed="rId36"/>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t">
            <a:noAutofit/>
          </a:bodyPr>
          <a:lstStyle/>
          <a:p>
            <a:r>
              <a:rPr lang="nb-NO"/>
              <a:t>Klikk for å redigere tittelstil</a:t>
            </a:r>
            <a:endParaRPr lang="en-US" dirty="0"/>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dirty="0"/>
              <a:t>Side </a:t>
            </a:r>
            <a:fld id="{5251F420-7306-4E7C-A79E-F31A38F7D392}" type="slidenum">
              <a:rPr lang="en-US" smtClean="0"/>
              <a:pPr/>
              <a:t>‹#›</a:t>
            </a:fld>
            <a:endParaRPr lang="en-US" dirty="0"/>
          </a:p>
        </p:txBody>
      </p:sp>
      <p:pic>
        <p:nvPicPr>
          <p:cNvPr id="11" name="Graphic 10" descr="Logo Universitet i oslo">
            <a:extLst>
              <a:ext uri="{FF2B5EF4-FFF2-40B4-BE49-F238E27FC236}">
                <a16:creationId xmlns:a16="http://schemas.microsoft.com/office/drawing/2014/main" id="{C0E4FBEC-28F7-4C61-8732-186A1AAD3429}"/>
              </a:ext>
            </a:extLst>
          </p:cNvPr>
          <p:cNvPicPr>
            <a:picLocks noChangeAspect="1"/>
          </p:cNvPicPr>
          <p:nvPr userDrawn="1"/>
        </p:nvPicPr>
        <p:blipFill>
          <a:blip r:embed="rId37">
            <a:extLst>
              <a:ext uri="{96DAC541-7B7A-43D3-8B79-37D633B846F1}">
                <asvg:svgBlip xmlns:asvg="http://schemas.microsoft.com/office/drawing/2016/SVG/main" r:embed="rId38"/>
              </a:ext>
            </a:extLst>
          </a:blip>
          <a:stretch>
            <a:fillRect/>
          </a:stretch>
        </p:blipFill>
        <p:spPr>
          <a:xfrm>
            <a:off x="381001" y="6280142"/>
            <a:ext cx="1021262" cy="202980"/>
          </a:xfrm>
          <a:prstGeom prst="rect">
            <a:avLst/>
          </a:prstGeom>
        </p:spPr>
      </p:pic>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spTree>
    <p:extLst>
      <p:ext uri="{BB962C8B-B14F-4D97-AF65-F5344CB8AC3E}">
        <p14:creationId xmlns:p14="http://schemas.microsoft.com/office/powerpoint/2010/main" val="3392286848"/>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9" r:id="rId5"/>
    <p:sldLayoutId id="2147483726" r:id="rId6"/>
    <p:sldLayoutId id="2147483727" r:id="rId7"/>
    <p:sldLayoutId id="2147483728" r:id="rId8"/>
    <p:sldLayoutId id="2147483721" r:id="rId9"/>
    <p:sldLayoutId id="2147483720" r:id="rId10"/>
    <p:sldLayoutId id="2147483719" r:id="rId11"/>
    <p:sldLayoutId id="2147483701" r:id="rId12"/>
    <p:sldLayoutId id="2147483702" r:id="rId13"/>
    <p:sldLayoutId id="2147483704" r:id="rId14"/>
    <p:sldLayoutId id="2147483706" r:id="rId15"/>
    <p:sldLayoutId id="2147483716" r:id="rId16"/>
    <p:sldLayoutId id="2147483717" r:id="rId17"/>
    <p:sldLayoutId id="2147483713" r:id="rId18"/>
    <p:sldLayoutId id="2147483714" r:id="rId19"/>
    <p:sldLayoutId id="2147483709" r:id="rId20"/>
    <p:sldLayoutId id="2147483710" r:id="rId21"/>
    <p:sldLayoutId id="2147483711" r:id="rId22"/>
    <p:sldLayoutId id="2147483712" r:id="rId23"/>
    <p:sldLayoutId id="2147483707" r:id="rId24"/>
    <p:sldLayoutId id="2147483708" r:id="rId25"/>
    <p:sldLayoutId id="2147483715" r:id="rId26"/>
    <p:sldLayoutId id="2147483718" r:id="rId27"/>
    <p:sldLayoutId id="2147483732" r:id="rId28"/>
    <p:sldLayoutId id="2147483733" r:id="rId29"/>
    <p:sldLayoutId id="2147483735" r:id="rId30"/>
    <p:sldLayoutId id="2147483736" r:id="rId31"/>
    <p:sldLayoutId id="2147483737" r:id="rId32"/>
  </p:sldLayoutIdLst>
  <p:hf hdr="0"/>
  <p:txStyles>
    <p:titleStyle>
      <a:lvl1pPr algn="l" defTabSz="914446"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lassholder for bilde 21" descr="Et bilde som inneholder trapper, innendørs, rekkverk, konstruksjon&#10;&#10;KI-generert innhold kan være feil.">
            <a:extLst>
              <a:ext uri="{FF2B5EF4-FFF2-40B4-BE49-F238E27FC236}">
                <a16:creationId xmlns:a16="http://schemas.microsoft.com/office/drawing/2014/main" id="{EE93287C-B0E9-C2E7-1286-BBF8B034D98F}"/>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7292" r="17292"/>
          <a:stretch>
            <a:fillRect/>
          </a:stretch>
        </p:blipFill>
        <p:spPr/>
      </p:pic>
      <p:sp>
        <p:nvSpPr>
          <p:cNvPr id="18" name="Text Placeholder 17">
            <a:extLst>
              <a:ext uri="{FF2B5EF4-FFF2-40B4-BE49-F238E27FC236}">
                <a16:creationId xmlns:a16="http://schemas.microsoft.com/office/drawing/2014/main" id="{1B0CB741-250C-1584-1EFC-A54689CC1139}"/>
              </a:ext>
            </a:extLst>
          </p:cNvPr>
          <p:cNvSpPr>
            <a:spLocks noGrp="1"/>
          </p:cNvSpPr>
          <p:nvPr>
            <p:ph type="body" sz="quarter" idx="17"/>
          </p:nvPr>
        </p:nvSpPr>
        <p:spPr/>
        <p:txBody>
          <a:bodyPr/>
          <a:lstStyle/>
          <a:p>
            <a:endParaRPr lang="en-US"/>
          </a:p>
        </p:txBody>
      </p:sp>
      <p:sp>
        <p:nvSpPr>
          <p:cNvPr id="15" name="Text Placeholder 14">
            <a:extLst>
              <a:ext uri="{FF2B5EF4-FFF2-40B4-BE49-F238E27FC236}">
                <a16:creationId xmlns:a16="http://schemas.microsoft.com/office/drawing/2014/main" id="{970A4445-9C2F-B852-FCB2-C080EBB71DD8}"/>
              </a:ext>
            </a:extLst>
          </p:cNvPr>
          <p:cNvSpPr>
            <a:spLocks noGrp="1"/>
          </p:cNvSpPr>
          <p:nvPr>
            <p:ph type="body" sz="quarter" idx="14"/>
          </p:nvPr>
        </p:nvSpPr>
        <p:spPr/>
        <p:txBody>
          <a:bodyPr/>
          <a:lstStyle/>
          <a:p>
            <a:endParaRPr lang="en-US"/>
          </a:p>
        </p:txBody>
      </p:sp>
      <p:sp>
        <p:nvSpPr>
          <p:cNvPr id="12" name="Title 11">
            <a:extLst>
              <a:ext uri="{FF2B5EF4-FFF2-40B4-BE49-F238E27FC236}">
                <a16:creationId xmlns:a16="http://schemas.microsoft.com/office/drawing/2014/main" id="{88D6712D-C227-04CA-E16B-98A2C89443F4}"/>
              </a:ext>
            </a:extLst>
          </p:cNvPr>
          <p:cNvSpPr>
            <a:spLocks noGrp="1"/>
          </p:cNvSpPr>
          <p:nvPr>
            <p:ph type="title"/>
          </p:nvPr>
        </p:nvSpPr>
        <p:spPr>
          <a:xfrm>
            <a:off x="379038" y="2076450"/>
            <a:ext cx="5716962" cy="1956052"/>
          </a:xfrm>
        </p:spPr>
        <p:txBody>
          <a:bodyPr/>
          <a:lstStyle/>
          <a:p>
            <a:r>
              <a:rPr lang="nb-NO" sz="3200" dirty="0"/>
              <a:t>Utdanningslederprogrammet ved UiO: I</a:t>
            </a:r>
            <a:r>
              <a:rPr lang="en-US" sz="3200" dirty="0" err="1"/>
              <a:t>nnretning</a:t>
            </a:r>
            <a:r>
              <a:rPr lang="en-US" sz="3200" dirty="0"/>
              <a:t> </a:t>
            </a:r>
            <a:r>
              <a:rPr lang="en-US" sz="3200" dirty="0" err="1"/>
              <a:t>og</a:t>
            </a:r>
            <a:r>
              <a:rPr lang="en-US" sz="3200" dirty="0"/>
              <a:t> </a:t>
            </a:r>
            <a:r>
              <a:rPr lang="en-US" sz="3200" dirty="0" err="1"/>
              <a:t>innhold</a:t>
            </a:r>
            <a:br>
              <a:rPr lang="en-US" sz="3200" dirty="0"/>
            </a:br>
            <a:r>
              <a:rPr lang="en-US" sz="2000" dirty="0"/>
              <a:t>- </a:t>
            </a:r>
            <a:r>
              <a:rPr lang="en-US" sz="2000" dirty="0" err="1"/>
              <a:t>statusoppdatering</a:t>
            </a:r>
            <a:r>
              <a:rPr lang="en-US" sz="2000" dirty="0"/>
              <a:t> </a:t>
            </a:r>
            <a:r>
              <a:rPr lang="en-US" sz="2000" dirty="0" err="1"/>
              <a:t>og</a:t>
            </a:r>
            <a:r>
              <a:rPr lang="en-US" sz="2000" dirty="0"/>
              <a:t> </a:t>
            </a:r>
            <a:r>
              <a:rPr lang="en-US" sz="2000" dirty="0" err="1"/>
              <a:t>oppspill</a:t>
            </a:r>
            <a:r>
              <a:rPr lang="en-US" sz="2000" dirty="0"/>
              <a:t> </a:t>
            </a:r>
            <a:r>
              <a:rPr lang="en-US" sz="2000" dirty="0" err="1"/>
              <a:t>til</a:t>
            </a:r>
            <a:r>
              <a:rPr lang="en-US" sz="2000" dirty="0"/>
              <a:t> </a:t>
            </a:r>
            <a:r>
              <a:rPr lang="en-US" sz="2000" dirty="0" err="1"/>
              <a:t>diskusjon</a:t>
            </a:r>
            <a:endParaRPr lang="en-US" sz="3200" dirty="0"/>
          </a:p>
        </p:txBody>
      </p:sp>
      <p:sp>
        <p:nvSpPr>
          <p:cNvPr id="19" name="Text Placeholder 18">
            <a:extLst>
              <a:ext uri="{FF2B5EF4-FFF2-40B4-BE49-F238E27FC236}">
                <a16:creationId xmlns:a16="http://schemas.microsoft.com/office/drawing/2014/main" id="{000F2CA8-0297-22D4-991B-54FECD14FF6E}"/>
              </a:ext>
            </a:extLst>
          </p:cNvPr>
          <p:cNvSpPr>
            <a:spLocks noGrp="1"/>
          </p:cNvSpPr>
          <p:nvPr>
            <p:ph type="body" sz="quarter" idx="18"/>
          </p:nvPr>
        </p:nvSpPr>
        <p:spPr/>
        <p:txBody>
          <a:bodyPr/>
          <a:lstStyle/>
          <a:p>
            <a:r>
              <a:rPr lang="en-GB" sz="2400" dirty="0"/>
              <a:t>Seminar </a:t>
            </a:r>
            <a:r>
              <a:rPr lang="en-GB" sz="2400" dirty="0" err="1"/>
              <a:t>utdanningskomiteen</a:t>
            </a:r>
            <a:r>
              <a:rPr lang="en-GB" sz="2400" dirty="0"/>
              <a:t> </a:t>
            </a:r>
            <a:br>
              <a:rPr lang="en-GB" sz="2400" dirty="0"/>
            </a:br>
            <a:r>
              <a:rPr lang="en-GB" sz="2400" dirty="0"/>
              <a:t>12. mars 2025</a:t>
            </a:r>
          </a:p>
          <a:p>
            <a:endParaRPr lang="en-US" dirty="0"/>
          </a:p>
        </p:txBody>
      </p:sp>
      <p:sp>
        <p:nvSpPr>
          <p:cNvPr id="13" name="Subtitle 12">
            <a:extLst>
              <a:ext uri="{FF2B5EF4-FFF2-40B4-BE49-F238E27FC236}">
                <a16:creationId xmlns:a16="http://schemas.microsoft.com/office/drawing/2014/main" id="{9EB75878-E9BE-6CFD-8E63-BA93D64A7F27}"/>
              </a:ext>
            </a:extLst>
          </p:cNvPr>
          <p:cNvSpPr>
            <a:spLocks noGrp="1"/>
          </p:cNvSpPr>
          <p:nvPr>
            <p:ph type="subTitle" idx="1"/>
          </p:nvPr>
        </p:nvSpPr>
        <p:spPr/>
        <p:txBody>
          <a:bodyPr/>
          <a:lstStyle/>
          <a:p>
            <a:r>
              <a:rPr lang="en-US" dirty="0"/>
              <a:t>Anne Marthe Gibbons</a:t>
            </a:r>
          </a:p>
        </p:txBody>
      </p:sp>
      <p:sp>
        <p:nvSpPr>
          <p:cNvPr id="16" name="Text Placeholder 15">
            <a:extLst>
              <a:ext uri="{FF2B5EF4-FFF2-40B4-BE49-F238E27FC236}">
                <a16:creationId xmlns:a16="http://schemas.microsoft.com/office/drawing/2014/main" id="{D7D733F8-EFDF-EAA6-34D6-CE214B452254}"/>
              </a:ext>
            </a:extLst>
          </p:cNvPr>
          <p:cNvSpPr>
            <a:spLocks noGrp="1"/>
          </p:cNvSpPr>
          <p:nvPr>
            <p:ph type="body" sz="quarter" idx="15"/>
          </p:nvPr>
        </p:nvSpPr>
        <p:spPr/>
        <p:txBody>
          <a:bodyPr/>
          <a:lstStyle/>
          <a:p>
            <a:r>
              <a:rPr lang="en-US" dirty="0" err="1"/>
              <a:t>Seniorrådgiver</a:t>
            </a:r>
            <a:endParaRPr lang="en-US" dirty="0"/>
          </a:p>
        </p:txBody>
      </p:sp>
      <p:sp>
        <p:nvSpPr>
          <p:cNvPr id="17" name="Text Placeholder 16">
            <a:extLst>
              <a:ext uri="{FF2B5EF4-FFF2-40B4-BE49-F238E27FC236}">
                <a16:creationId xmlns:a16="http://schemas.microsoft.com/office/drawing/2014/main" id="{D9DEB339-80A6-7BC2-D758-9306A07DD1BD}"/>
              </a:ext>
            </a:extLst>
          </p:cNvPr>
          <p:cNvSpPr>
            <a:spLocks noGrp="1"/>
          </p:cNvSpPr>
          <p:nvPr>
            <p:ph type="body" sz="quarter" idx="16"/>
          </p:nvPr>
        </p:nvSpPr>
        <p:spPr/>
        <p:txBody>
          <a:bodyPr/>
          <a:lstStyle/>
          <a:p>
            <a:r>
              <a:rPr lang="en-US" dirty="0" err="1"/>
              <a:t>Universitetet</a:t>
            </a:r>
            <a:r>
              <a:rPr lang="en-US" dirty="0"/>
              <a:t> </a:t>
            </a:r>
            <a:r>
              <a:rPr lang="en-US" dirty="0" err="1"/>
              <a:t>i</a:t>
            </a:r>
            <a:r>
              <a:rPr lang="en-US" dirty="0"/>
              <a:t> Oslo</a:t>
            </a:r>
          </a:p>
        </p:txBody>
      </p:sp>
    </p:spTree>
    <p:extLst>
      <p:ext uri="{BB962C8B-B14F-4D97-AF65-F5344CB8AC3E}">
        <p14:creationId xmlns:p14="http://schemas.microsoft.com/office/powerpoint/2010/main" val="1336131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sz="3600" dirty="0"/>
              <a:t>Utdanningsledelse - kompetansetilbud ved UiO</a:t>
            </a:r>
          </a:p>
        </p:txBody>
      </p:sp>
      <p:sp>
        <p:nvSpPr>
          <p:cNvPr id="4" name="Undertittel 3">
            <a:extLst>
              <a:ext uri="{FF2B5EF4-FFF2-40B4-BE49-F238E27FC236}">
                <a16:creationId xmlns:a16="http://schemas.microsoft.com/office/drawing/2014/main" id="{384CAE7C-44B5-3EFB-B2D9-D34538BCDFDF}"/>
              </a:ext>
            </a:extLst>
          </p:cNvPr>
          <p:cNvSpPr>
            <a:spLocks noGrp="1"/>
          </p:cNvSpPr>
          <p:nvPr>
            <p:ph type="subTitle" idx="13"/>
          </p:nvPr>
        </p:nvSpPr>
        <p:spPr/>
        <p:txBody>
          <a:bodyPr/>
          <a:lstStyle/>
          <a:p>
            <a:endParaRPr lang="nb-NO"/>
          </a:p>
        </p:txBody>
      </p:sp>
      <p:sp>
        <p:nvSpPr>
          <p:cNvPr id="3" name="Content Placeholder 2"/>
          <p:cNvSpPr>
            <a:spLocks noGrp="1"/>
          </p:cNvSpPr>
          <p:nvPr>
            <p:ph sz="half" idx="30"/>
          </p:nvPr>
        </p:nvSpPr>
        <p:spPr/>
        <p:txBody>
          <a:bodyPr>
            <a:normAutofit fontScale="92500" lnSpcReduction="10000"/>
          </a:bodyPr>
          <a:lstStyle/>
          <a:p>
            <a:pPr>
              <a:lnSpc>
                <a:spcPct val="115000"/>
              </a:lnSpc>
              <a:spcAft>
                <a:spcPts val="1000"/>
              </a:spcAft>
            </a:pPr>
            <a:r>
              <a:rPr lang="en-GB" sz="1800" dirty="0" err="1">
                <a:ea typeface="SimSun" panose="02010600030101010101" pitchFamily="2" charset="-122"/>
                <a:cs typeface="Times New Roman" panose="02020603050405020304" pitchFamily="18" charset="0"/>
              </a:rPr>
              <a:t>Utdanningslederprogrammet</a:t>
            </a:r>
            <a:r>
              <a:rPr lang="en-GB" sz="1800" dirty="0">
                <a:ea typeface="SimSun" panose="02010600030101010101" pitchFamily="2" charset="-122"/>
                <a:cs typeface="Times New Roman" panose="02020603050405020304" pitchFamily="18" charset="0"/>
              </a:rPr>
              <a:t> </a:t>
            </a:r>
            <a:r>
              <a:rPr lang="en-GB" sz="1800" dirty="0" err="1">
                <a:ea typeface="SimSun" panose="02010600030101010101" pitchFamily="2" charset="-122"/>
                <a:cs typeface="Times New Roman" panose="02020603050405020304" pitchFamily="18" charset="0"/>
              </a:rPr>
              <a:t>ble</a:t>
            </a:r>
            <a:r>
              <a:rPr lang="en-GB" sz="1800" dirty="0">
                <a:ea typeface="SimSun" panose="02010600030101010101" pitchFamily="2" charset="-122"/>
                <a:cs typeface="Times New Roman" panose="02020603050405020304" pitchFamily="18" charset="0"/>
              </a:rPr>
              <a:t> </a:t>
            </a:r>
            <a:r>
              <a:rPr lang="en-GB" sz="1800" dirty="0" err="1">
                <a:ea typeface="SimSun" panose="02010600030101010101" pitchFamily="2" charset="-122"/>
                <a:cs typeface="Times New Roman" panose="02020603050405020304" pitchFamily="18" charset="0"/>
              </a:rPr>
              <a:t>satt</a:t>
            </a:r>
            <a:r>
              <a:rPr lang="en-GB" sz="1800" dirty="0">
                <a:ea typeface="SimSun" panose="02010600030101010101" pitchFamily="2" charset="-122"/>
                <a:cs typeface="Times New Roman" panose="02020603050405020304" pitchFamily="18" charset="0"/>
              </a:rPr>
              <a:t> </a:t>
            </a:r>
            <a:r>
              <a:rPr lang="en-GB" sz="1800" dirty="0" err="1">
                <a:ea typeface="SimSun" panose="02010600030101010101" pitchFamily="2" charset="-122"/>
                <a:cs typeface="Times New Roman" panose="02020603050405020304" pitchFamily="18" charset="0"/>
              </a:rPr>
              <a:t>i</a:t>
            </a:r>
            <a:r>
              <a:rPr lang="en-GB" sz="1800" dirty="0">
                <a:ea typeface="SimSun" panose="02010600030101010101" pitchFamily="2" charset="-122"/>
                <a:cs typeface="Times New Roman" panose="02020603050405020304" pitchFamily="18" charset="0"/>
              </a:rPr>
              <a:t> gang med </a:t>
            </a:r>
            <a:r>
              <a:rPr lang="en-GB" sz="1800" dirty="0" err="1">
                <a:ea typeface="SimSun" panose="02010600030101010101" pitchFamily="2" charset="-122"/>
                <a:cs typeface="Times New Roman" panose="02020603050405020304" pitchFamily="18" charset="0"/>
              </a:rPr>
              <a:t>bakgrunn</a:t>
            </a:r>
            <a:r>
              <a:rPr lang="en-GB" sz="1800" dirty="0">
                <a:ea typeface="SimSun" panose="02010600030101010101" pitchFamily="2" charset="-122"/>
                <a:cs typeface="Times New Roman" panose="02020603050405020304" pitchFamily="18" charset="0"/>
              </a:rPr>
              <a:t> </a:t>
            </a:r>
            <a:r>
              <a:rPr lang="en-GB" sz="1800" dirty="0" err="1">
                <a:ea typeface="SimSun" panose="02010600030101010101" pitchFamily="2" charset="-122"/>
                <a:cs typeface="Times New Roman" panose="02020603050405020304" pitchFamily="18" charset="0"/>
              </a:rPr>
              <a:t>i</a:t>
            </a:r>
            <a:r>
              <a:rPr lang="en-GB" sz="1800" dirty="0">
                <a:ea typeface="SimSun" panose="02010600030101010101" pitchFamily="2" charset="-122"/>
                <a:cs typeface="Times New Roman" panose="02020603050405020304" pitchFamily="18" charset="0"/>
              </a:rPr>
              <a:t> </a:t>
            </a:r>
            <a:r>
              <a:rPr lang="en-GB" sz="1800" dirty="0" err="1">
                <a:ea typeface="SimSun" panose="02010600030101010101" pitchFamily="2" charset="-122"/>
                <a:cs typeface="Times New Roman" panose="02020603050405020304" pitchFamily="18" charset="0"/>
              </a:rPr>
              <a:t>arbeid</a:t>
            </a:r>
            <a:r>
              <a:rPr lang="en-GB" sz="1800" dirty="0">
                <a:ea typeface="SimSun" panose="02010600030101010101" pitchFamily="2" charset="-122"/>
                <a:cs typeface="Times New Roman" panose="02020603050405020304" pitchFamily="18" charset="0"/>
              </a:rPr>
              <a:t> </a:t>
            </a:r>
            <a:r>
              <a:rPr lang="en-GB" sz="1800" dirty="0" err="1">
                <a:ea typeface="SimSun" panose="02010600030101010101" pitchFamily="2" charset="-122"/>
                <a:cs typeface="Times New Roman" panose="02020603050405020304" pitchFamily="18" charset="0"/>
              </a:rPr>
              <a:t>gjort</a:t>
            </a:r>
            <a:r>
              <a:rPr lang="en-GB" sz="1800" dirty="0">
                <a:ea typeface="SimSun" panose="02010600030101010101" pitchFamily="2" charset="-122"/>
                <a:cs typeface="Times New Roman" panose="02020603050405020304" pitchFamily="18" charset="0"/>
              </a:rPr>
              <a:t> </a:t>
            </a:r>
            <a:r>
              <a:rPr lang="en-GB" sz="1800" dirty="0" err="1">
                <a:ea typeface="SimSun" panose="02010600030101010101" pitchFamily="2" charset="-122"/>
                <a:cs typeface="Times New Roman" panose="02020603050405020304" pitchFamily="18" charset="0"/>
              </a:rPr>
              <a:t>av</a:t>
            </a:r>
            <a:r>
              <a:rPr lang="en-GB" sz="1800" dirty="0">
                <a:ea typeface="SimSun" panose="02010600030101010101" pitchFamily="2" charset="-122"/>
                <a:cs typeface="Times New Roman" panose="02020603050405020304" pitchFamily="18" charset="0"/>
              </a:rPr>
              <a:t> </a:t>
            </a:r>
            <a:r>
              <a:rPr lang="en-GB" sz="1800" dirty="0" err="1">
                <a:ea typeface="SimSun" panose="02010600030101010101" pitchFamily="2" charset="-122"/>
                <a:cs typeface="Times New Roman" panose="02020603050405020304" pitchFamily="18" charset="0"/>
              </a:rPr>
              <a:t>utdanningskomiteen</a:t>
            </a:r>
            <a:r>
              <a:rPr lang="en-GB" sz="1800" dirty="0">
                <a:ea typeface="SimSun" panose="02010600030101010101" pitchFamily="2" charset="-122"/>
                <a:cs typeface="Times New Roman" panose="02020603050405020304" pitchFamily="18" charset="0"/>
              </a:rPr>
              <a:t> </a:t>
            </a:r>
            <a:r>
              <a:rPr lang="en-GB" sz="1800" dirty="0" err="1">
                <a:ea typeface="SimSun" panose="02010600030101010101" pitchFamily="2" charset="-122"/>
                <a:cs typeface="Times New Roman" panose="02020603050405020304" pitchFamily="18" charset="0"/>
              </a:rPr>
              <a:t>i</a:t>
            </a:r>
            <a:r>
              <a:rPr lang="en-GB" sz="1800" dirty="0">
                <a:ea typeface="SimSun" panose="02010600030101010101" pitchFamily="2" charset="-122"/>
                <a:cs typeface="Times New Roman" panose="02020603050405020304" pitchFamily="18" charset="0"/>
              </a:rPr>
              <a:t> 2011-12. </a:t>
            </a:r>
          </a:p>
          <a:p>
            <a:pPr>
              <a:lnSpc>
                <a:spcPct val="115000"/>
              </a:lnSpc>
              <a:spcAft>
                <a:spcPts val="1000"/>
              </a:spcAft>
            </a:pPr>
            <a:r>
              <a:rPr lang="nb-NO" sz="1800" dirty="0">
                <a:ea typeface="SimSun" panose="02010600030101010101" pitchFamily="2" charset="-122"/>
                <a:cs typeface="Times New Roman" panose="02020603050405020304" pitchFamily="18" charset="0"/>
              </a:rPr>
              <a:t>Siden 2013 har UiO tilbudt et lederutviklingsprogram (Utdanningslederprogrammet – ULP) rettet mot personer i faglige og administrative roller med ansvar for ett eller flere studieprogram eller emnegrupper med særlig stort koordineringsbehov. Siden 2017 har også eksterne deltakere hatt mulighet til å delta.</a:t>
            </a:r>
            <a:endParaRPr lang="nb-NO" sz="1800" dirty="0">
              <a:effectLst/>
              <a:ea typeface="SimSun" panose="02010600030101010101" pitchFamily="2" charset="-122"/>
              <a:cs typeface="Times New Roman" panose="02020603050405020304" pitchFamily="18" charset="0"/>
            </a:endParaRPr>
          </a:p>
          <a:p>
            <a:pPr>
              <a:lnSpc>
                <a:spcPct val="115000"/>
              </a:lnSpc>
              <a:spcAft>
                <a:spcPts val="1000"/>
              </a:spcAft>
            </a:pPr>
            <a:r>
              <a:rPr lang="nb-NO" sz="1800" dirty="0">
                <a:effectLst/>
                <a:ea typeface="SimSun" panose="02010600030101010101" pitchFamily="2" charset="-122"/>
                <a:cs typeface="Times New Roman" panose="02020603050405020304" pitchFamily="18" charset="0"/>
              </a:rPr>
              <a:t>Utdanningskomiteen og forskningskomiteen har siden oppstart hatt funksjon som referansegruppe for henholdsvis utdanningslederprogrammet og forskningslederprogrammene for å sikre at innretningen og innholdet i programmene er tilpasset målgruppen og UiOs behov.  Det er imidlertid flere år siden sist ULP var tema i utdanningskomiteen. Det er dermed nå behov for en statusgjennomgang og diskusjon om veien videre. Dette er også aktualisert av at utdanningskomiteen i november 2024 ga sin tilslutning til at UiO utvikler et primært digitalt kompetansetilbud for (nye) studieprogramledere.</a:t>
            </a:r>
          </a:p>
          <a:p>
            <a:pPr>
              <a:lnSpc>
                <a:spcPct val="115000"/>
              </a:lnSpc>
              <a:spcAft>
                <a:spcPts val="1000"/>
              </a:spcAft>
            </a:pPr>
            <a:r>
              <a:rPr lang="nb-NO" sz="1800" dirty="0">
                <a:ea typeface="SimSun" panose="02010600030101010101" pitchFamily="2" charset="-122"/>
                <a:cs typeface="Times New Roman" panose="02020603050405020304" pitchFamily="18" charset="0"/>
              </a:rPr>
              <a:t>Lysark 8-21 inneholder en del bakgrunnsinformasjon om opprettelsen av ULP, detaljer om innretningen, eksempler på deltakerevaluering og noe deltaker- og søkerstatistikk.</a:t>
            </a:r>
            <a:endParaRPr lang="nb-NO" sz="1800" dirty="0">
              <a:effectLst/>
              <a:ea typeface="SimSun" panose="02010600030101010101" pitchFamily="2" charset="-122"/>
              <a:cs typeface="Times New Roman" panose="02020603050405020304" pitchFamily="18" charset="0"/>
            </a:endParaRPr>
          </a:p>
          <a:p>
            <a:pPr marL="0" indent="0">
              <a:buNone/>
            </a:pPr>
            <a:endParaRPr lang="nb-NO" dirty="0"/>
          </a:p>
        </p:txBody>
      </p:sp>
    </p:spTree>
    <p:extLst>
      <p:ext uri="{BB962C8B-B14F-4D97-AF65-F5344CB8AC3E}">
        <p14:creationId xmlns:p14="http://schemas.microsoft.com/office/powerpoint/2010/main" val="330000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nb-NO" sz="3600" dirty="0"/>
              <a:t>ULP: Mål og hovedbudskap</a:t>
            </a:r>
            <a:br>
              <a:rPr lang="nb-NO" sz="3600" dirty="0"/>
            </a:br>
            <a:endParaRPr lang="nb-NO" sz="2400" dirty="0"/>
          </a:p>
        </p:txBody>
      </p:sp>
      <p:sp>
        <p:nvSpPr>
          <p:cNvPr id="5" name="Content Placeholder 4"/>
          <p:cNvSpPr>
            <a:spLocks noGrp="1"/>
          </p:cNvSpPr>
          <p:nvPr>
            <p:ph sz="half" idx="30"/>
          </p:nvPr>
        </p:nvSpPr>
        <p:spPr>
          <a:xfrm>
            <a:off x="5458138" y="1174316"/>
            <a:ext cx="6554323" cy="4935254"/>
          </a:xfrm>
        </p:spPr>
        <p:txBody>
          <a:bodyPr>
            <a:noAutofit/>
          </a:bodyPr>
          <a:lstStyle/>
          <a:p>
            <a:pPr>
              <a:spcBef>
                <a:spcPts val="400"/>
              </a:spcBef>
            </a:pPr>
            <a:r>
              <a:rPr lang="nb-NO" dirty="0"/>
              <a:t>Programmet skal stimulere deltakernes arbeid med å bygge gode utdanningsmiljøer</a:t>
            </a:r>
          </a:p>
          <a:p>
            <a:pPr>
              <a:spcBef>
                <a:spcPts val="400"/>
              </a:spcBef>
            </a:pPr>
            <a:r>
              <a:rPr lang="nb-NO" dirty="0"/>
              <a:t>Programmet skal hjelpe deltakerne med å legge til rette for gode rammevilkår for undervisning og samarbeid mellom administrasjon, studenter og fagmiljøene</a:t>
            </a:r>
          </a:p>
          <a:p>
            <a:pPr marL="0" indent="0">
              <a:spcBef>
                <a:spcPts val="400"/>
              </a:spcBef>
              <a:buNone/>
            </a:pPr>
            <a:br>
              <a:rPr lang="nb-NO" sz="1400" dirty="0"/>
            </a:br>
            <a:r>
              <a:rPr lang="nb-NO" dirty="0"/>
              <a:t>Detaljerte program og læringsmål utarbeides for hver samling.</a:t>
            </a:r>
          </a:p>
          <a:p>
            <a:pPr>
              <a:spcBef>
                <a:spcPts val="400"/>
              </a:spcBef>
            </a:pPr>
            <a:endParaRPr lang="nb-NO" sz="1400" dirty="0"/>
          </a:p>
          <a:p>
            <a:pPr marL="0" indent="0">
              <a:spcBef>
                <a:spcPts val="400"/>
              </a:spcBef>
              <a:buNone/>
            </a:pPr>
            <a:r>
              <a:rPr lang="nb-NO" b="1" dirty="0"/>
              <a:t>Programmets hovedbudskap: </a:t>
            </a:r>
          </a:p>
          <a:p>
            <a:pPr>
              <a:spcBef>
                <a:spcPts val="400"/>
              </a:spcBef>
            </a:pPr>
            <a:r>
              <a:rPr lang="nb-NO" dirty="0"/>
              <a:t>Forstå din egen rolle og hvordan du fyller den</a:t>
            </a:r>
          </a:p>
          <a:p>
            <a:pPr>
              <a:spcBef>
                <a:spcPts val="400"/>
              </a:spcBef>
            </a:pPr>
            <a:r>
              <a:rPr lang="nb-NO" dirty="0"/>
              <a:t>Legg til rette for fellesskap rundt utdanning</a:t>
            </a:r>
          </a:p>
          <a:p>
            <a:pPr>
              <a:spcBef>
                <a:spcPts val="400"/>
              </a:spcBef>
            </a:pPr>
            <a:r>
              <a:rPr lang="nb-NO" dirty="0"/>
              <a:t>Ta ansvar for eget handlingsrom</a:t>
            </a:r>
          </a:p>
        </p:txBody>
      </p:sp>
      <p:pic>
        <p:nvPicPr>
          <p:cNvPr id="3" name="Bilde 2" descr="Retningsskilt med fargerike piler">
            <a:extLst>
              <a:ext uri="{FF2B5EF4-FFF2-40B4-BE49-F238E27FC236}">
                <a16:creationId xmlns:a16="http://schemas.microsoft.com/office/drawing/2014/main" id="{5F3D9C48-234F-D2D4-E374-8D26008DF6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39" y="1687882"/>
            <a:ext cx="4696818" cy="3131507"/>
          </a:xfrm>
          <a:prstGeom prst="rect">
            <a:avLst/>
          </a:prstGeom>
        </p:spPr>
      </p:pic>
    </p:spTree>
    <p:extLst>
      <p:ext uri="{BB962C8B-B14F-4D97-AF65-F5344CB8AC3E}">
        <p14:creationId xmlns:p14="http://schemas.microsoft.com/office/powerpoint/2010/main" val="1703709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7">
            <a:extLst>
              <a:ext uri="{FF2B5EF4-FFF2-40B4-BE49-F238E27FC236}">
                <a16:creationId xmlns:a16="http://schemas.microsoft.com/office/drawing/2014/main" id="{BC7CF746-C381-1498-DBBA-62EB7C713B3F}"/>
              </a:ext>
            </a:extLst>
          </p:cNvPr>
          <p:cNvSpPr>
            <a:spLocks noGrp="1"/>
          </p:cNvSpPr>
          <p:nvPr>
            <p:ph type="title"/>
          </p:nvPr>
        </p:nvSpPr>
        <p:spPr/>
        <p:txBody>
          <a:bodyPr/>
          <a:lstStyle/>
          <a:p>
            <a:r>
              <a:rPr lang="en-US" sz="3600" dirty="0"/>
              <a:t>Om </a:t>
            </a:r>
            <a:r>
              <a:rPr lang="en-US" sz="3600" dirty="0" err="1"/>
              <a:t>programmet</a:t>
            </a:r>
            <a:r>
              <a:rPr lang="en-US" sz="3600" dirty="0"/>
              <a:t> – </a:t>
            </a:r>
            <a:r>
              <a:rPr lang="en-US" sz="3600" dirty="0" err="1"/>
              <a:t>og</a:t>
            </a:r>
            <a:r>
              <a:rPr lang="en-US" sz="3600" dirty="0"/>
              <a:t> </a:t>
            </a:r>
            <a:r>
              <a:rPr lang="en-US" sz="3600" dirty="0" err="1"/>
              <a:t>deltakerne</a:t>
            </a:r>
            <a:endParaRPr lang="nb-NO" sz="3600" dirty="0"/>
          </a:p>
        </p:txBody>
      </p:sp>
      <p:sp>
        <p:nvSpPr>
          <p:cNvPr id="10" name="Plassholder for innhold 9">
            <a:extLst>
              <a:ext uri="{FF2B5EF4-FFF2-40B4-BE49-F238E27FC236}">
                <a16:creationId xmlns:a16="http://schemas.microsoft.com/office/drawing/2014/main" id="{7E7B371B-95A0-CA5D-3136-78D640EECA79}"/>
              </a:ext>
            </a:extLst>
          </p:cNvPr>
          <p:cNvSpPr>
            <a:spLocks noGrp="1"/>
          </p:cNvSpPr>
          <p:nvPr>
            <p:ph sz="half" idx="30"/>
          </p:nvPr>
        </p:nvSpPr>
        <p:spPr>
          <a:xfrm>
            <a:off x="360044" y="1285337"/>
            <a:ext cx="6629479" cy="4877338"/>
          </a:xfrm>
        </p:spPr>
        <p:txBody>
          <a:bodyPr/>
          <a:lstStyle/>
          <a:p>
            <a:r>
              <a:rPr lang="en-US" dirty="0"/>
              <a:t>9 </a:t>
            </a:r>
            <a:r>
              <a:rPr lang="en-US" dirty="0" err="1"/>
              <a:t>kull</a:t>
            </a:r>
            <a:r>
              <a:rPr lang="en-US" dirty="0"/>
              <a:t> </a:t>
            </a:r>
            <a:r>
              <a:rPr lang="en-US" dirty="0" err="1"/>
              <a:t>fra</a:t>
            </a:r>
            <a:r>
              <a:rPr lang="en-US" dirty="0"/>
              <a:t> 2013-2025</a:t>
            </a:r>
          </a:p>
          <a:p>
            <a:r>
              <a:rPr lang="en-US" dirty="0"/>
              <a:t>Program </a:t>
            </a:r>
            <a:r>
              <a:rPr lang="en-US" dirty="0" err="1"/>
              <a:t>annethvert</a:t>
            </a:r>
            <a:r>
              <a:rPr lang="en-US" dirty="0"/>
              <a:t> </a:t>
            </a:r>
            <a:r>
              <a:rPr lang="en-US" dirty="0" err="1"/>
              <a:t>år</a:t>
            </a:r>
            <a:r>
              <a:rPr lang="en-US" dirty="0"/>
              <a:t>, </a:t>
            </a:r>
            <a:r>
              <a:rPr lang="en-US" dirty="0" err="1"/>
              <a:t>oppfølgingsaktivitet</a:t>
            </a:r>
            <a:r>
              <a:rPr lang="en-US" dirty="0"/>
              <a:t> </a:t>
            </a:r>
            <a:r>
              <a:rPr lang="en-US" dirty="0" err="1"/>
              <a:t>i</a:t>
            </a:r>
            <a:r>
              <a:rPr lang="en-US" dirty="0"/>
              <a:t> </a:t>
            </a:r>
            <a:r>
              <a:rPr lang="en-US" dirty="0" err="1"/>
              <a:t>mellomåret</a:t>
            </a:r>
            <a:endParaRPr lang="en-US" dirty="0"/>
          </a:p>
          <a:p>
            <a:r>
              <a:rPr lang="en-US" dirty="0"/>
              <a:t>288 </a:t>
            </a:r>
            <a:r>
              <a:rPr lang="en-US" dirty="0" err="1"/>
              <a:t>deltakere</a:t>
            </a:r>
            <a:r>
              <a:rPr lang="en-US" dirty="0"/>
              <a:t> (</a:t>
            </a:r>
            <a:r>
              <a:rPr lang="en-US" dirty="0" err="1"/>
              <a:t>inkl</a:t>
            </a:r>
            <a:r>
              <a:rPr lang="en-US" dirty="0"/>
              <a:t>. 2025)</a:t>
            </a:r>
          </a:p>
          <a:p>
            <a:pPr lvl="1"/>
            <a:r>
              <a:rPr lang="en-US" dirty="0"/>
              <a:t>223 </a:t>
            </a:r>
            <a:r>
              <a:rPr lang="en-US" dirty="0" err="1"/>
              <a:t>fra</a:t>
            </a:r>
            <a:r>
              <a:rPr lang="en-US" dirty="0"/>
              <a:t> </a:t>
            </a:r>
            <a:r>
              <a:rPr lang="en-US" dirty="0" err="1"/>
              <a:t>UiO</a:t>
            </a:r>
            <a:endParaRPr lang="en-US" dirty="0"/>
          </a:p>
          <a:p>
            <a:pPr lvl="1"/>
            <a:r>
              <a:rPr lang="en-US" dirty="0"/>
              <a:t>65 </a:t>
            </a:r>
            <a:r>
              <a:rPr lang="en-US" dirty="0" err="1"/>
              <a:t>fra</a:t>
            </a:r>
            <a:r>
              <a:rPr lang="en-US" dirty="0"/>
              <a:t> </a:t>
            </a:r>
            <a:r>
              <a:rPr lang="en-US" dirty="0" err="1"/>
              <a:t>andre</a:t>
            </a:r>
            <a:r>
              <a:rPr lang="en-US" dirty="0"/>
              <a:t> </a:t>
            </a:r>
            <a:r>
              <a:rPr lang="en-US" dirty="0" err="1"/>
              <a:t>institusjoner</a:t>
            </a:r>
            <a:r>
              <a:rPr lang="en-US" dirty="0"/>
              <a:t> (</a:t>
            </a:r>
            <a:r>
              <a:rPr lang="en-US" dirty="0" err="1"/>
              <a:t>fra</a:t>
            </a:r>
            <a:r>
              <a:rPr lang="en-US" dirty="0"/>
              <a:t> 2017)</a:t>
            </a:r>
          </a:p>
          <a:p>
            <a:pPr lvl="1"/>
            <a:r>
              <a:rPr lang="nb-NO" dirty="0"/>
              <a:t>218 vitenskapelig ansatte utdanningsledere</a:t>
            </a:r>
          </a:p>
          <a:p>
            <a:pPr lvl="1"/>
            <a:r>
              <a:rPr lang="nb-NO" dirty="0"/>
              <a:t>70 administrativt ansatte utdanningsledere</a:t>
            </a:r>
          </a:p>
          <a:p>
            <a:r>
              <a:rPr lang="nb-NO" dirty="0"/>
              <a:t>Økonomi: </a:t>
            </a:r>
          </a:p>
          <a:p>
            <a:pPr lvl="1"/>
            <a:r>
              <a:rPr lang="nb-NO" dirty="0"/>
              <a:t>Deltakeravgift, men UiO-deltakelse er delvis finansiert av Universitetsstyret</a:t>
            </a:r>
          </a:p>
          <a:p>
            <a:pPr lvl="1"/>
            <a:r>
              <a:rPr lang="nb-NO" dirty="0"/>
              <a:t>Eksterne deltakere betaler </a:t>
            </a:r>
            <a:r>
              <a:rPr lang="nb-NO" dirty="0" err="1"/>
              <a:t>fullkost</a:t>
            </a:r>
            <a:r>
              <a:rPr lang="nb-NO" dirty="0"/>
              <a:t> </a:t>
            </a:r>
          </a:p>
          <a:p>
            <a:pPr marL="0" indent="0">
              <a:buNone/>
            </a:pPr>
            <a:endParaRPr lang="nb-NO" dirty="0"/>
          </a:p>
        </p:txBody>
      </p:sp>
      <p:pic>
        <p:nvPicPr>
          <p:cNvPr id="3" name="Bilde 2" descr="Sjekkliste og blyant for tegneserie">
            <a:extLst>
              <a:ext uri="{FF2B5EF4-FFF2-40B4-BE49-F238E27FC236}">
                <a16:creationId xmlns:a16="http://schemas.microsoft.com/office/drawing/2014/main" id="{9FBF4978-B2CD-70DC-47C3-AC2AA95B2D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8707" y="1285337"/>
            <a:ext cx="4572000" cy="3429000"/>
          </a:xfrm>
          <a:prstGeom prst="rect">
            <a:avLst/>
          </a:prstGeom>
        </p:spPr>
      </p:pic>
    </p:spTree>
    <p:extLst>
      <p:ext uri="{BB962C8B-B14F-4D97-AF65-F5344CB8AC3E}">
        <p14:creationId xmlns:p14="http://schemas.microsoft.com/office/powerpoint/2010/main" val="1832738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3"/>
          <p:cNvSpPr>
            <a:spLocks noGrp="1"/>
          </p:cNvSpPr>
          <p:nvPr>
            <p:ph type="title"/>
          </p:nvPr>
        </p:nvSpPr>
        <p:spPr>
          <a:xfrm>
            <a:off x="283351" y="139987"/>
            <a:ext cx="11471910" cy="542658"/>
          </a:xfrm>
        </p:spPr>
        <p:txBody>
          <a:bodyPr>
            <a:normAutofit/>
          </a:bodyPr>
          <a:lstStyle/>
          <a:p>
            <a:r>
              <a:rPr lang="nb-NO" sz="3200" dirty="0"/>
              <a:t>Innhold: Foreløpig plan for ULP i 2025 (ULP9)</a:t>
            </a:r>
          </a:p>
        </p:txBody>
      </p:sp>
      <p:graphicFrame>
        <p:nvGraphicFramePr>
          <p:cNvPr id="5" name="Tabell 4">
            <a:extLst>
              <a:ext uri="{FF2B5EF4-FFF2-40B4-BE49-F238E27FC236}">
                <a16:creationId xmlns:a16="http://schemas.microsoft.com/office/drawing/2014/main" id="{E4B037A4-77E0-F0D3-EC6D-00CF958DA12B}"/>
              </a:ext>
            </a:extLst>
          </p:cNvPr>
          <p:cNvGraphicFramePr>
            <a:graphicFrameLocks noGrp="1"/>
          </p:cNvGraphicFramePr>
          <p:nvPr>
            <p:extLst>
              <p:ext uri="{D42A27DB-BD31-4B8C-83A1-F6EECF244321}">
                <p14:modId xmlns:p14="http://schemas.microsoft.com/office/powerpoint/2010/main" val="3522037798"/>
              </p:ext>
            </p:extLst>
          </p:nvPr>
        </p:nvGraphicFramePr>
        <p:xfrm>
          <a:off x="188461" y="594114"/>
          <a:ext cx="11894048" cy="5937639"/>
        </p:xfrm>
        <a:graphic>
          <a:graphicData uri="http://schemas.openxmlformats.org/drawingml/2006/table">
            <a:tbl>
              <a:tblPr firstRow="1" firstCol="1" bandRow="1">
                <a:tableStyleId>{5A111915-BE36-4E01-A7E5-04B1672EAD32}</a:tableStyleId>
              </a:tblPr>
              <a:tblGrid>
                <a:gridCol w="2687904">
                  <a:extLst>
                    <a:ext uri="{9D8B030D-6E8A-4147-A177-3AD203B41FA5}">
                      <a16:colId xmlns:a16="http://schemas.microsoft.com/office/drawing/2014/main" val="1343684613"/>
                    </a:ext>
                  </a:extLst>
                </a:gridCol>
                <a:gridCol w="1979720">
                  <a:extLst>
                    <a:ext uri="{9D8B030D-6E8A-4147-A177-3AD203B41FA5}">
                      <a16:colId xmlns:a16="http://schemas.microsoft.com/office/drawing/2014/main" val="2188837110"/>
                    </a:ext>
                  </a:extLst>
                </a:gridCol>
                <a:gridCol w="2778711">
                  <a:extLst>
                    <a:ext uri="{9D8B030D-6E8A-4147-A177-3AD203B41FA5}">
                      <a16:colId xmlns:a16="http://schemas.microsoft.com/office/drawing/2014/main" val="2144263486"/>
                    </a:ext>
                  </a:extLst>
                </a:gridCol>
                <a:gridCol w="2039517">
                  <a:extLst>
                    <a:ext uri="{9D8B030D-6E8A-4147-A177-3AD203B41FA5}">
                      <a16:colId xmlns:a16="http://schemas.microsoft.com/office/drawing/2014/main" val="947214027"/>
                    </a:ext>
                  </a:extLst>
                </a:gridCol>
                <a:gridCol w="2408196">
                  <a:extLst>
                    <a:ext uri="{9D8B030D-6E8A-4147-A177-3AD203B41FA5}">
                      <a16:colId xmlns:a16="http://schemas.microsoft.com/office/drawing/2014/main" val="232982075"/>
                    </a:ext>
                  </a:extLst>
                </a:gridCol>
              </a:tblGrid>
              <a:tr h="541696">
                <a:tc>
                  <a:txBody>
                    <a:bodyPr/>
                    <a:lstStyle/>
                    <a:p>
                      <a:pPr>
                        <a:lnSpc>
                          <a:spcPct val="115000"/>
                        </a:lnSpc>
                        <a:spcAft>
                          <a:spcPts val="1000"/>
                        </a:spcAft>
                      </a:pPr>
                      <a:r>
                        <a:rPr lang="nb-NO" sz="1300" dirty="0">
                          <a:solidFill>
                            <a:schemeClr val="tx1"/>
                          </a:solidFill>
                          <a:effectLst/>
                        </a:rPr>
                        <a:t>Første samling 1.-3. april  </a:t>
                      </a:r>
                      <a:endParaRPr lang="en-GB" sz="13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56734" marR="56734" marT="0" marB="0">
                    <a:solidFill>
                      <a:srgbClr val="FFC000"/>
                    </a:solidFill>
                  </a:tcPr>
                </a:tc>
                <a:tc>
                  <a:txBody>
                    <a:bodyPr/>
                    <a:lstStyle/>
                    <a:p>
                      <a:pPr>
                        <a:lnSpc>
                          <a:spcPct val="115000"/>
                        </a:lnSpc>
                        <a:spcAft>
                          <a:spcPts val="200"/>
                        </a:spcAft>
                      </a:pPr>
                      <a:r>
                        <a:rPr lang="nb-NO" sz="1300" dirty="0">
                          <a:solidFill>
                            <a:schemeClr val="tx1"/>
                          </a:solidFill>
                          <a:effectLst/>
                        </a:rPr>
                        <a:t>Digital gruppesamling </a:t>
                      </a:r>
                      <a:endParaRPr lang="en-GB" sz="1300" dirty="0">
                        <a:solidFill>
                          <a:schemeClr val="tx1"/>
                        </a:solidFill>
                        <a:effectLst/>
                      </a:endParaRPr>
                    </a:p>
                    <a:p>
                      <a:pPr>
                        <a:lnSpc>
                          <a:spcPct val="115000"/>
                        </a:lnSpc>
                        <a:spcAft>
                          <a:spcPts val="200"/>
                        </a:spcAft>
                      </a:pPr>
                      <a:r>
                        <a:rPr lang="nb-NO" sz="1000" dirty="0">
                          <a:solidFill>
                            <a:schemeClr val="tx1"/>
                          </a:solidFill>
                          <a:effectLst/>
                        </a:rPr>
                        <a:t>(Gruppene fastsetter tidspunkt)</a:t>
                      </a:r>
                      <a:endParaRPr lang="en-GB" sz="10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56734" marR="56734" marT="0" marB="0">
                    <a:solidFill>
                      <a:srgbClr val="FFC000"/>
                    </a:solidFill>
                  </a:tcPr>
                </a:tc>
                <a:tc>
                  <a:txBody>
                    <a:bodyPr/>
                    <a:lstStyle/>
                    <a:p>
                      <a:r>
                        <a:rPr lang="nb-NO" sz="1300" dirty="0">
                          <a:solidFill>
                            <a:schemeClr val="tx1"/>
                          </a:solidFill>
                          <a:effectLst/>
                        </a:rPr>
                        <a:t>Andre samling 8.-9. september</a:t>
                      </a:r>
                      <a:endParaRPr lang="en-GB" sz="2200" dirty="0">
                        <a:solidFill>
                          <a:schemeClr val="tx1"/>
                        </a:solidFill>
                      </a:endParaRPr>
                    </a:p>
                  </a:txBody>
                  <a:tcPr marL="56734" marR="56734" marT="0" marB="0">
                    <a:solidFill>
                      <a:srgbClr val="FFC000"/>
                    </a:solidFill>
                  </a:tcPr>
                </a:tc>
                <a:tc>
                  <a:txBody>
                    <a:bodyPr/>
                    <a:lstStyle/>
                    <a:p>
                      <a:pPr>
                        <a:lnSpc>
                          <a:spcPct val="115000"/>
                        </a:lnSpc>
                        <a:spcAft>
                          <a:spcPts val="200"/>
                        </a:spcAft>
                      </a:pPr>
                      <a:r>
                        <a:rPr lang="nb-NO" sz="1300" dirty="0">
                          <a:solidFill>
                            <a:schemeClr val="tx1"/>
                          </a:solidFill>
                          <a:effectLst/>
                        </a:rPr>
                        <a:t>Digital gruppesamling </a:t>
                      </a:r>
                      <a:endParaRPr lang="en-GB" sz="1300" dirty="0">
                        <a:solidFill>
                          <a:schemeClr val="tx1"/>
                        </a:solidFill>
                        <a:effectLst/>
                      </a:endParaRPr>
                    </a:p>
                    <a:p>
                      <a:pPr>
                        <a:lnSpc>
                          <a:spcPct val="115000"/>
                        </a:lnSpc>
                        <a:spcAft>
                          <a:spcPts val="200"/>
                        </a:spcAft>
                      </a:pPr>
                      <a:r>
                        <a:rPr lang="nb-NO" sz="1000" dirty="0">
                          <a:solidFill>
                            <a:schemeClr val="tx1"/>
                          </a:solidFill>
                          <a:effectLst/>
                        </a:rPr>
                        <a:t>(Gruppene fastsetter tidspunkt)</a:t>
                      </a:r>
                      <a:endParaRPr lang="en-GB" sz="10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56734" marR="56734" marT="0" marB="0">
                    <a:solidFill>
                      <a:srgbClr val="FFC000"/>
                    </a:solidFill>
                  </a:tcPr>
                </a:tc>
                <a:tc>
                  <a:txBody>
                    <a:bodyPr/>
                    <a:lstStyle/>
                    <a:p>
                      <a:pPr>
                        <a:lnSpc>
                          <a:spcPct val="115000"/>
                        </a:lnSpc>
                        <a:spcAft>
                          <a:spcPts val="1000"/>
                        </a:spcAft>
                      </a:pPr>
                      <a:r>
                        <a:rPr lang="nb-NO" sz="1300" dirty="0">
                          <a:solidFill>
                            <a:schemeClr val="tx1"/>
                          </a:solidFill>
                          <a:effectLst/>
                        </a:rPr>
                        <a:t>Tredje samling 5.-6. november</a:t>
                      </a:r>
                      <a:endParaRPr lang="en-GB" sz="1300" dirty="0">
                        <a:solidFill>
                          <a:schemeClr val="tx1"/>
                        </a:solidFill>
                        <a:effectLst/>
                        <a:latin typeface="Calibri" panose="020F0502020204030204" pitchFamily="34" charset="0"/>
                        <a:ea typeface="SimSun" panose="02010600030101010101" pitchFamily="2" charset="-122"/>
                        <a:cs typeface="Times New Roman" panose="02020603050405020304" pitchFamily="18" charset="0"/>
                      </a:endParaRPr>
                    </a:p>
                  </a:txBody>
                  <a:tcPr marL="56734" marR="56734" marT="0" marB="0">
                    <a:solidFill>
                      <a:srgbClr val="FFC000"/>
                    </a:solidFill>
                  </a:tcPr>
                </a:tc>
                <a:extLst>
                  <a:ext uri="{0D108BD9-81ED-4DB2-BD59-A6C34878D82A}">
                    <a16:rowId xmlns:a16="http://schemas.microsoft.com/office/drawing/2014/main" val="3904731267"/>
                  </a:ext>
                </a:extLst>
              </a:tr>
              <a:tr h="4508829">
                <a:tc>
                  <a:txBody>
                    <a:bodyPr/>
                    <a:lstStyle/>
                    <a:p>
                      <a:pPr>
                        <a:lnSpc>
                          <a:spcPct val="115000"/>
                        </a:lnSpc>
                        <a:spcAft>
                          <a:spcPts val="1000"/>
                        </a:spcAft>
                      </a:pPr>
                      <a:r>
                        <a:rPr lang="nb-NO" sz="1300" dirty="0">
                          <a:effectLst/>
                        </a:rPr>
                        <a:t> </a:t>
                      </a:r>
                      <a:br>
                        <a:rPr lang="nb-NO" sz="300" dirty="0">
                          <a:effectLst/>
                        </a:rPr>
                      </a:br>
                      <a:r>
                        <a:rPr lang="nb-NO" sz="1300" b="1" dirty="0">
                          <a:effectLst/>
                        </a:rPr>
                        <a:t>God utdanningsledelse: Organisasjon og rolle</a:t>
                      </a:r>
                      <a:r>
                        <a:rPr lang="nb-NO" sz="1300" b="0" dirty="0">
                          <a:effectLst/>
                        </a:rPr>
                        <a:t> </a:t>
                      </a:r>
                      <a:endParaRPr lang="en-GB" sz="1300" b="0" dirty="0">
                        <a:effectLst/>
                      </a:endParaRPr>
                    </a:p>
                    <a:p>
                      <a:pPr marL="342900" marR="0" lvl="0" indent="-342900" algn="l" defTabSz="362925" rtl="0" eaLnBrk="1" fontAlgn="auto" latinLnBrk="0" hangingPunct="1">
                        <a:lnSpc>
                          <a:spcPct val="115000"/>
                        </a:lnSpc>
                        <a:spcBef>
                          <a:spcPts val="0"/>
                        </a:spcBef>
                        <a:spcAft>
                          <a:spcPts val="0"/>
                        </a:spcAft>
                        <a:buClrTx/>
                        <a:buSzTx/>
                        <a:buFont typeface="Symbol" panose="05050102010706020507" pitchFamily="18" charset="2"/>
                        <a:buChar char=""/>
                        <a:tabLst/>
                        <a:defRPr/>
                      </a:pPr>
                      <a:r>
                        <a:rPr lang="nb-NO" sz="1300" b="0" dirty="0">
                          <a:effectLst/>
                        </a:rPr>
                        <a:t>Utdanningsledelse i akademia: roller og organisering</a:t>
                      </a:r>
                    </a:p>
                    <a:p>
                      <a:pPr marL="342900" marR="0" lvl="0" indent="-342900" algn="l" defTabSz="362925" rtl="0" eaLnBrk="1" fontAlgn="auto" latinLnBrk="0" hangingPunct="1">
                        <a:lnSpc>
                          <a:spcPct val="115000"/>
                        </a:lnSpc>
                        <a:spcBef>
                          <a:spcPts val="0"/>
                        </a:spcBef>
                        <a:spcAft>
                          <a:spcPts val="0"/>
                        </a:spcAft>
                        <a:buClrTx/>
                        <a:buSzTx/>
                        <a:buFont typeface="Symbol" panose="05050102010706020507" pitchFamily="18" charset="2"/>
                        <a:buChar char=""/>
                        <a:tabLst/>
                        <a:defRPr/>
                      </a:pPr>
                      <a:r>
                        <a:rPr lang="nb-NO" sz="1300" b="0" dirty="0">
                          <a:effectLst/>
                        </a:rPr>
                        <a:t>Rammebetingelser:</a:t>
                      </a:r>
                    </a:p>
                    <a:p>
                      <a:pPr marL="800123" lvl="1" indent="-342900">
                        <a:lnSpc>
                          <a:spcPct val="115000"/>
                        </a:lnSpc>
                        <a:buFont typeface="Symbol" panose="05050102010706020507" pitchFamily="18" charset="2"/>
                        <a:buChar char=""/>
                      </a:pPr>
                      <a:r>
                        <a:rPr lang="en-US" sz="1300" b="0" dirty="0" err="1">
                          <a:solidFill>
                            <a:schemeClr val="tx1"/>
                          </a:solidFill>
                          <a:effectLst/>
                        </a:rPr>
                        <a:t>Styring</a:t>
                      </a:r>
                      <a:r>
                        <a:rPr lang="en-US" sz="1300" b="0" dirty="0">
                          <a:solidFill>
                            <a:schemeClr val="tx1"/>
                          </a:solidFill>
                          <a:effectLst/>
                        </a:rPr>
                        <a:t> </a:t>
                      </a:r>
                      <a:r>
                        <a:rPr lang="en-US" sz="1300" b="0" dirty="0" err="1">
                          <a:solidFill>
                            <a:schemeClr val="tx1"/>
                          </a:solidFill>
                          <a:effectLst/>
                        </a:rPr>
                        <a:t>og</a:t>
                      </a:r>
                      <a:r>
                        <a:rPr lang="en-US" sz="1300" b="0" dirty="0">
                          <a:solidFill>
                            <a:schemeClr val="tx1"/>
                          </a:solidFill>
                          <a:effectLst/>
                        </a:rPr>
                        <a:t> </a:t>
                      </a:r>
                      <a:r>
                        <a:rPr lang="en-US" sz="1300" b="0" dirty="0" err="1">
                          <a:solidFill>
                            <a:schemeClr val="tx1"/>
                          </a:solidFill>
                          <a:effectLst/>
                        </a:rPr>
                        <a:t>organisering</a:t>
                      </a:r>
                      <a:r>
                        <a:rPr lang="en-US" sz="1300" b="0" dirty="0">
                          <a:solidFill>
                            <a:schemeClr val="tx1"/>
                          </a:solidFill>
                          <a:effectLst/>
                        </a:rPr>
                        <a:t> av høyere </a:t>
                      </a:r>
                      <a:r>
                        <a:rPr lang="en-US" sz="1300" b="0" dirty="0" err="1">
                          <a:solidFill>
                            <a:schemeClr val="tx1"/>
                          </a:solidFill>
                          <a:effectLst/>
                        </a:rPr>
                        <a:t>utdanning</a:t>
                      </a:r>
                      <a:endParaRPr lang="en-US" sz="1300" b="0" dirty="0">
                        <a:solidFill>
                          <a:schemeClr val="tx1"/>
                        </a:solidFill>
                        <a:effectLst/>
                      </a:endParaRPr>
                    </a:p>
                    <a:p>
                      <a:pPr marL="800123" marR="0" lvl="1" indent="-342900" algn="l" defTabSz="914446" rtl="0" eaLnBrk="1" fontAlgn="auto" latinLnBrk="0" hangingPunct="1">
                        <a:lnSpc>
                          <a:spcPct val="115000"/>
                        </a:lnSpc>
                        <a:spcBef>
                          <a:spcPts val="0"/>
                        </a:spcBef>
                        <a:spcAft>
                          <a:spcPts val="0"/>
                        </a:spcAft>
                        <a:buClrTx/>
                        <a:buSzTx/>
                        <a:buFont typeface="Symbol" panose="05050102010706020507" pitchFamily="18" charset="2"/>
                        <a:buChar char=""/>
                        <a:tabLst/>
                        <a:defRPr/>
                      </a:pPr>
                      <a:r>
                        <a:rPr lang="nb-NO" sz="1300" b="0" dirty="0">
                          <a:effectLst/>
                        </a:rPr>
                        <a:t>Økonomi for utdanningsledere</a:t>
                      </a:r>
                    </a:p>
                    <a:p>
                      <a:pPr marL="342900" lvl="0" indent="-342900">
                        <a:lnSpc>
                          <a:spcPct val="115000"/>
                        </a:lnSpc>
                        <a:buFont typeface="Symbol" panose="05050102010706020507" pitchFamily="18" charset="2"/>
                        <a:buChar char=""/>
                      </a:pPr>
                      <a:r>
                        <a:rPr lang="nb-NO" sz="1300" b="0" dirty="0">
                          <a:effectLst/>
                        </a:rPr>
                        <a:t>Kommunikasjon i uformelle lederroller</a:t>
                      </a:r>
                      <a:endParaRPr lang="en-GB" sz="1300" b="0" dirty="0">
                        <a:solidFill>
                          <a:srgbClr val="FF0000"/>
                        </a:solidFill>
                        <a:effectLst/>
                      </a:endParaRPr>
                    </a:p>
                    <a:p>
                      <a:pPr marL="342900" lvl="0" indent="-342900">
                        <a:lnSpc>
                          <a:spcPct val="115000"/>
                        </a:lnSpc>
                        <a:buFont typeface="Symbol" panose="05050102010706020507" pitchFamily="18" charset="2"/>
                        <a:buChar char=""/>
                      </a:pPr>
                      <a:r>
                        <a:rPr lang="nb-NO" sz="1300" b="0" dirty="0">
                          <a:effectLst/>
                        </a:rPr>
                        <a:t>Personlige preferanser og utdanningsledelse</a:t>
                      </a:r>
                      <a:br>
                        <a:rPr lang="nb-NO" sz="1300" b="0" dirty="0">
                          <a:effectLst/>
                        </a:rPr>
                      </a:br>
                      <a:r>
                        <a:rPr lang="nb-NO" sz="1300" b="0" dirty="0">
                          <a:effectLst/>
                        </a:rPr>
                        <a:t>(</a:t>
                      </a:r>
                      <a:r>
                        <a:rPr lang="nb-NO" sz="1300" b="0" dirty="0" err="1">
                          <a:effectLst/>
                        </a:rPr>
                        <a:t>WholeBrain</a:t>
                      </a:r>
                      <a:r>
                        <a:rPr lang="nb-NO" sz="1300" b="0" dirty="0">
                          <a:effectLst/>
                        </a:rPr>
                        <a:t>)</a:t>
                      </a:r>
                      <a:endParaRPr lang="en-GB" sz="1300" b="0" dirty="0">
                        <a:effectLst/>
                      </a:endParaRPr>
                    </a:p>
                    <a:p>
                      <a:pPr marL="342900" lvl="0" indent="-342900">
                        <a:lnSpc>
                          <a:spcPct val="115000"/>
                        </a:lnSpc>
                        <a:buFont typeface="Symbol" panose="05050102010706020507" pitchFamily="18" charset="2"/>
                        <a:buChar char=""/>
                      </a:pPr>
                      <a:r>
                        <a:rPr lang="nb-NO" sz="1300" b="0" dirty="0">
                          <a:effectLst/>
                        </a:rPr>
                        <a:t>Arbeid med individuell utviklingsoppgave</a:t>
                      </a:r>
                      <a:endParaRPr lang="en-GB" sz="1300" b="0" dirty="0">
                        <a:effectLst/>
                      </a:endParaRPr>
                    </a:p>
                    <a:p>
                      <a:pPr marL="342900" lvl="0" indent="-342900">
                        <a:lnSpc>
                          <a:spcPct val="115000"/>
                        </a:lnSpc>
                        <a:buFont typeface="Symbol" panose="05050102010706020507" pitchFamily="18" charset="2"/>
                        <a:buChar char=""/>
                      </a:pPr>
                      <a:r>
                        <a:rPr lang="nb-NO" sz="1300" b="0" dirty="0">
                          <a:effectLst/>
                        </a:rPr>
                        <a:t>Min ledelsesutfordring (deltakercase)</a:t>
                      </a:r>
                      <a:r>
                        <a:rPr lang="nb-NO" sz="1300" dirty="0">
                          <a:effectLst/>
                        </a:rPr>
                        <a:t> </a:t>
                      </a:r>
                      <a:endParaRPr lang="en-GB" sz="1300" dirty="0">
                        <a:effectLst/>
                      </a:endParaRPr>
                    </a:p>
                    <a:p>
                      <a:pPr marL="457200">
                        <a:lnSpc>
                          <a:spcPct val="115000"/>
                        </a:lnSpc>
                        <a:spcAft>
                          <a:spcPts val="1000"/>
                        </a:spcAft>
                      </a:pPr>
                      <a:r>
                        <a:rPr lang="nb-NO" sz="1300" dirty="0">
                          <a:effectLst/>
                        </a:rPr>
                        <a:t> </a:t>
                      </a:r>
                      <a:endParaRPr lang="en-GB" sz="1300" dirty="0">
                        <a:effectLst/>
                        <a:latin typeface="Calibri" panose="020F0502020204030204" pitchFamily="34" charset="0"/>
                        <a:ea typeface="SimSun" panose="02010600030101010101" pitchFamily="2" charset="-122"/>
                        <a:cs typeface="Times New Roman" panose="02020603050405020304" pitchFamily="18" charset="0"/>
                      </a:endParaRPr>
                    </a:p>
                  </a:txBody>
                  <a:tcPr marL="56734" marR="56734" marT="0" marB="0"/>
                </a:tc>
                <a:tc>
                  <a:txBody>
                    <a:bodyPr/>
                    <a:lstStyle/>
                    <a:p>
                      <a:pPr>
                        <a:lnSpc>
                          <a:spcPct val="115000"/>
                        </a:lnSpc>
                        <a:spcAft>
                          <a:spcPts val="1000"/>
                        </a:spcAft>
                      </a:pPr>
                      <a:r>
                        <a:rPr lang="nb-NO" sz="1300" dirty="0">
                          <a:effectLst/>
                        </a:rPr>
                        <a:t> </a:t>
                      </a:r>
                      <a:endParaRPr lang="en-GB" sz="1300" dirty="0">
                        <a:effectLst/>
                      </a:endParaRPr>
                    </a:p>
                    <a:p>
                      <a:pPr>
                        <a:lnSpc>
                          <a:spcPct val="115000"/>
                        </a:lnSpc>
                        <a:spcAft>
                          <a:spcPts val="1000"/>
                        </a:spcAft>
                      </a:pPr>
                      <a:r>
                        <a:rPr lang="nb-NO" sz="1300" dirty="0">
                          <a:effectLst/>
                        </a:rPr>
                        <a:t> </a:t>
                      </a:r>
                      <a:endParaRPr lang="en-GB" sz="1300" dirty="0">
                        <a:effectLst/>
                      </a:endParaRPr>
                    </a:p>
                    <a:p>
                      <a:pPr>
                        <a:lnSpc>
                          <a:spcPct val="115000"/>
                        </a:lnSpc>
                        <a:spcAft>
                          <a:spcPts val="1000"/>
                        </a:spcAft>
                      </a:pPr>
                      <a:r>
                        <a:rPr lang="nb-NO" sz="1300" dirty="0">
                          <a:effectLst/>
                        </a:rPr>
                        <a:t> </a:t>
                      </a:r>
                      <a:endParaRPr lang="en-GB" sz="1300" dirty="0">
                        <a:effectLst/>
                      </a:endParaRPr>
                    </a:p>
                    <a:p>
                      <a:pPr>
                        <a:lnSpc>
                          <a:spcPct val="115000"/>
                        </a:lnSpc>
                        <a:spcAft>
                          <a:spcPts val="1000"/>
                        </a:spcAft>
                      </a:pPr>
                      <a:r>
                        <a:rPr lang="nb-NO" sz="1300" dirty="0">
                          <a:effectLst/>
                        </a:rPr>
                        <a:t> </a:t>
                      </a:r>
                      <a:endParaRPr lang="en-GB" sz="1300" dirty="0">
                        <a:effectLst/>
                      </a:endParaRPr>
                    </a:p>
                    <a:p>
                      <a:pPr>
                        <a:lnSpc>
                          <a:spcPct val="115000"/>
                        </a:lnSpc>
                        <a:spcAft>
                          <a:spcPts val="1000"/>
                        </a:spcAft>
                      </a:pPr>
                      <a:r>
                        <a:rPr lang="nb-NO" sz="1300" dirty="0">
                          <a:effectLst/>
                        </a:rPr>
                        <a:t> </a:t>
                      </a:r>
                      <a:endParaRPr lang="en-GB" sz="1300" dirty="0">
                        <a:effectLst/>
                      </a:endParaRPr>
                    </a:p>
                    <a:p>
                      <a:pPr marL="342900" lvl="0" indent="-342900">
                        <a:lnSpc>
                          <a:spcPct val="115000"/>
                        </a:lnSpc>
                        <a:buFont typeface="Wingdings" panose="05000000000000000000" pitchFamily="2" charset="2"/>
                        <a:buChar char=""/>
                      </a:pPr>
                      <a:r>
                        <a:rPr lang="nb-NO" sz="1300" dirty="0">
                          <a:effectLst/>
                        </a:rPr>
                        <a:t>Utviklingsoppgave</a:t>
                      </a:r>
                      <a:endParaRPr lang="en-GB" sz="1300" dirty="0">
                        <a:effectLst/>
                      </a:endParaRPr>
                    </a:p>
                    <a:p>
                      <a:pPr marL="342900" lvl="0" indent="-342900">
                        <a:lnSpc>
                          <a:spcPct val="115000"/>
                        </a:lnSpc>
                        <a:spcAft>
                          <a:spcPts val="1000"/>
                        </a:spcAft>
                        <a:buFont typeface="Wingdings" panose="05000000000000000000" pitchFamily="2" charset="2"/>
                        <a:buChar char=""/>
                      </a:pPr>
                      <a:r>
                        <a:rPr lang="nb-NO" sz="1300" dirty="0">
                          <a:effectLst/>
                        </a:rPr>
                        <a:t>Hjemmeoppgave til FS2 (rolleanalyse)</a:t>
                      </a:r>
                      <a:endParaRPr lang="en-GB" sz="1300" dirty="0">
                        <a:effectLst/>
                        <a:latin typeface="Calibri" panose="020F0502020204030204" pitchFamily="34" charset="0"/>
                        <a:ea typeface="SimSun" panose="02010600030101010101" pitchFamily="2" charset="-122"/>
                        <a:cs typeface="Times New Roman" panose="02020603050405020304" pitchFamily="18" charset="0"/>
                      </a:endParaRPr>
                    </a:p>
                  </a:txBody>
                  <a:tcPr marL="56734" marR="56734" marT="0" marB="0">
                    <a:solidFill>
                      <a:schemeClr val="accent2">
                        <a:lumMod val="20000"/>
                        <a:lumOff val="80000"/>
                      </a:schemeClr>
                    </a:solidFill>
                  </a:tcPr>
                </a:tc>
                <a:tc>
                  <a:txBody>
                    <a:bodyPr/>
                    <a:lstStyle/>
                    <a:p>
                      <a:pPr>
                        <a:lnSpc>
                          <a:spcPct val="115000"/>
                        </a:lnSpc>
                        <a:spcAft>
                          <a:spcPts val="1000"/>
                        </a:spcAft>
                      </a:pPr>
                      <a:r>
                        <a:rPr lang="nb-NO" sz="1300" dirty="0">
                          <a:effectLst/>
                        </a:rPr>
                        <a:t> </a:t>
                      </a:r>
                      <a:br>
                        <a:rPr lang="nb-NO" sz="1300" dirty="0">
                          <a:effectLst/>
                        </a:rPr>
                      </a:br>
                      <a:r>
                        <a:rPr lang="nb-NO" sz="1300" b="1" dirty="0">
                          <a:effectLst/>
                        </a:rPr>
                        <a:t>Utdanningslederrollen i samspill</a:t>
                      </a:r>
                      <a:endParaRPr lang="en-GB" sz="1300" b="1" dirty="0">
                        <a:effectLst/>
                      </a:endParaRPr>
                    </a:p>
                    <a:p>
                      <a:pPr marL="342900" marR="0" lvl="0" indent="-342900" algn="l" defTabSz="914446" rtl="0" eaLnBrk="1" fontAlgn="auto" latinLnBrk="0" hangingPunct="1">
                        <a:lnSpc>
                          <a:spcPct val="115000"/>
                        </a:lnSpc>
                        <a:spcBef>
                          <a:spcPts val="0"/>
                        </a:spcBef>
                        <a:spcAft>
                          <a:spcPts val="1000"/>
                        </a:spcAft>
                        <a:buClrTx/>
                        <a:buSzTx/>
                        <a:buFont typeface="Symbol" panose="05050102010706020507" pitchFamily="18" charset="2"/>
                        <a:buChar char=""/>
                        <a:tabLst/>
                        <a:defRPr/>
                      </a:pPr>
                      <a:r>
                        <a:rPr lang="nb-NO" sz="1300" b="0" kern="1200" dirty="0">
                          <a:solidFill>
                            <a:schemeClr val="tx1"/>
                          </a:solidFill>
                          <a:effectLst/>
                          <a:latin typeface="+mn-lt"/>
                          <a:ea typeface="+mn-ea"/>
                          <a:cs typeface="+mn-cs"/>
                        </a:rPr>
                        <a:t>Min utdanningslederrolle – forventninger, utvikling (rolleanalyse)</a:t>
                      </a:r>
                    </a:p>
                    <a:p>
                      <a:pPr marL="342900" marR="0" lvl="0" indent="-342900" algn="l" defTabSz="914446" rtl="0" eaLnBrk="1" fontAlgn="auto" latinLnBrk="0" hangingPunct="1">
                        <a:lnSpc>
                          <a:spcPct val="115000"/>
                        </a:lnSpc>
                        <a:spcBef>
                          <a:spcPts val="0"/>
                        </a:spcBef>
                        <a:spcAft>
                          <a:spcPts val="1000"/>
                        </a:spcAft>
                        <a:buClrTx/>
                        <a:buSzTx/>
                        <a:buFont typeface="Symbol" panose="05050102010706020507" pitchFamily="18" charset="2"/>
                        <a:buChar char=""/>
                        <a:tabLst/>
                        <a:defRPr/>
                      </a:pPr>
                      <a:r>
                        <a:rPr lang="nb-NO" sz="1300" b="0" kern="1200" dirty="0">
                          <a:solidFill>
                            <a:schemeClr val="tx1"/>
                          </a:solidFill>
                          <a:effectLst/>
                          <a:latin typeface="+mn-lt"/>
                          <a:ea typeface="+mn-ea"/>
                          <a:cs typeface="+mn-cs"/>
                        </a:rPr>
                        <a:t>Min lederstil: refleksjoner og utvikling</a:t>
                      </a:r>
                    </a:p>
                    <a:p>
                      <a:pPr marL="342900" lvl="0" indent="-342900" algn="l" defTabSz="914446" rtl="0" eaLnBrk="1" latinLnBrk="0" hangingPunct="1">
                        <a:lnSpc>
                          <a:spcPct val="115000"/>
                        </a:lnSpc>
                        <a:buFont typeface="Symbol" panose="05050102010706020507" pitchFamily="18" charset="2"/>
                        <a:buChar char=""/>
                      </a:pPr>
                      <a:r>
                        <a:rPr lang="nb-NO" sz="1300" b="0" kern="1200" dirty="0">
                          <a:solidFill>
                            <a:schemeClr val="tx1"/>
                          </a:solidFill>
                          <a:effectLst/>
                          <a:latin typeface="+mn-lt"/>
                          <a:ea typeface="+mn-ea"/>
                          <a:cs typeface="+mn-cs"/>
                        </a:rPr>
                        <a:t>Bygge gode arbeids- og læringsmiljø</a:t>
                      </a:r>
                      <a:endParaRPr lang="en-GB" sz="1300" b="0" kern="1200" dirty="0">
                        <a:solidFill>
                          <a:schemeClr val="tx1"/>
                        </a:solidFill>
                        <a:effectLst/>
                        <a:latin typeface="+mn-lt"/>
                        <a:ea typeface="+mn-ea"/>
                        <a:cs typeface="+mn-cs"/>
                      </a:endParaRPr>
                    </a:p>
                    <a:p>
                      <a:pPr marL="800123" lvl="1" indent="-342900" algn="l" defTabSz="914446" rtl="0" eaLnBrk="1" latinLnBrk="0" hangingPunct="1">
                        <a:lnSpc>
                          <a:spcPct val="115000"/>
                        </a:lnSpc>
                        <a:buFont typeface="Symbol" panose="05050102010706020507" pitchFamily="18" charset="2"/>
                        <a:buChar char=""/>
                      </a:pPr>
                      <a:r>
                        <a:rPr lang="en-US" sz="1300" b="0" kern="1200" dirty="0" err="1">
                          <a:solidFill>
                            <a:schemeClr val="tx1"/>
                          </a:solidFill>
                          <a:effectLst/>
                          <a:latin typeface="+mn-lt"/>
                          <a:ea typeface="+mn-ea"/>
                          <a:cs typeface="+mn-cs"/>
                        </a:rPr>
                        <a:t>Samarbeid</a:t>
                      </a:r>
                      <a:r>
                        <a:rPr lang="en-US" sz="1300" b="0" kern="1200" dirty="0">
                          <a:solidFill>
                            <a:schemeClr val="tx1"/>
                          </a:solidFill>
                          <a:effectLst/>
                          <a:latin typeface="+mn-lt"/>
                          <a:ea typeface="+mn-ea"/>
                          <a:cs typeface="+mn-cs"/>
                        </a:rPr>
                        <a:t> med </a:t>
                      </a:r>
                      <a:r>
                        <a:rPr lang="en-US" sz="1300" b="0" kern="1200" dirty="0" err="1">
                          <a:solidFill>
                            <a:schemeClr val="tx1"/>
                          </a:solidFill>
                          <a:effectLst/>
                          <a:latin typeface="+mn-lt"/>
                          <a:ea typeface="+mn-ea"/>
                          <a:cs typeface="+mn-cs"/>
                        </a:rPr>
                        <a:t>studenter</a:t>
                      </a:r>
                      <a:endParaRPr lang="en-GB" sz="1300" b="0" kern="1200" dirty="0">
                        <a:solidFill>
                          <a:schemeClr val="tx1"/>
                        </a:solidFill>
                        <a:effectLst/>
                        <a:latin typeface="+mn-lt"/>
                        <a:ea typeface="+mn-ea"/>
                        <a:cs typeface="+mn-cs"/>
                      </a:endParaRPr>
                    </a:p>
                    <a:p>
                      <a:pPr marL="800123" lvl="1" indent="-342900" algn="l" defTabSz="914446" rtl="0" eaLnBrk="1" latinLnBrk="0" hangingPunct="1">
                        <a:lnSpc>
                          <a:spcPct val="115000"/>
                        </a:lnSpc>
                        <a:buFont typeface="Symbol" panose="05050102010706020507" pitchFamily="18" charset="2"/>
                        <a:buChar char=""/>
                      </a:pPr>
                      <a:r>
                        <a:rPr lang="en-US" sz="1300" b="0" kern="1200" dirty="0" err="1">
                          <a:solidFill>
                            <a:schemeClr val="tx1"/>
                          </a:solidFill>
                          <a:effectLst/>
                          <a:latin typeface="+mn-lt"/>
                          <a:ea typeface="+mn-ea"/>
                          <a:cs typeface="+mn-cs"/>
                        </a:rPr>
                        <a:t>Samarbeid</a:t>
                      </a:r>
                      <a:r>
                        <a:rPr lang="en-US" sz="1300" b="0" kern="1200" dirty="0">
                          <a:solidFill>
                            <a:schemeClr val="tx1"/>
                          </a:solidFill>
                          <a:effectLst/>
                          <a:latin typeface="+mn-lt"/>
                          <a:ea typeface="+mn-ea"/>
                          <a:cs typeface="+mn-cs"/>
                        </a:rPr>
                        <a:t> med </a:t>
                      </a:r>
                      <a:r>
                        <a:rPr lang="en-US" sz="1300" b="0" kern="1200" dirty="0" err="1">
                          <a:solidFill>
                            <a:schemeClr val="tx1"/>
                          </a:solidFill>
                          <a:effectLst/>
                          <a:latin typeface="+mn-lt"/>
                          <a:ea typeface="+mn-ea"/>
                          <a:cs typeface="+mn-cs"/>
                        </a:rPr>
                        <a:t>administrasjon</a:t>
                      </a:r>
                      <a:endParaRPr lang="en-GB" sz="1300" b="0" kern="1200" dirty="0">
                        <a:solidFill>
                          <a:schemeClr val="tx1"/>
                        </a:solidFill>
                        <a:effectLst/>
                        <a:latin typeface="+mn-lt"/>
                        <a:ea typeface="+mn-ea"/>
                        <a:cs typeface="+mn-cs"/>
                      </a:endParaRPr>
                    </a:p>
                    <a:p>
                      <a:pPr marL="800123" lvl="1" indent="-342900" algn="l" defTabSz="914446" rtl="0" eaLnBrk="1" latinLnBrk="0" hangingPunct="1">
                        <a:lnSpc>
                          <a:spcPct val="115000"/>
                        </a:lnSpc>
                        <a:buFont typeface="Symbol" panose="05050102010706020507" pitchFamily="18" charset="2"/>
                        <a:buChar char=""/>
                      </a:pPr>
                      <a:r>
                        <a:rPr lang="nb-NO" sz="1300" b="0" kern="1200" dirty="0">
                          <a:solidFill>
                            <a:schemeClr val="tx1"/>
                          </a:solidFill>
                          <a:effectLst/>
                          <a:latin typeface="+mn-lt"/>
                          <a:ea typeface="+mn-ea"/>
                          <a:cs typeface="+mn-cs"/>
                        </a:rPr>
                        <a:t>Møte-/prosessledelse</a:t>
                      </a:r>
                      <a:endParaRPr lang="en-GB" sz="1300" b="0" kern="1200" dirty="0">
                        <a:solidFill>
                          <a:schemeClr val="tx1"/>
                        </a:solidFill>
                        <a:effectLst/>
                        <a:latin typeface="+mn-lt"/>
                        <a:ea typeface="+mn-ea"/>
                        <a:cs typeface="+mn-cs"/>
                      </a:endParaRPr>
                    </a:p>
                    <a:p>
                      <a:pPr marL="342900" lvl="0" indent="-342900" algn="l" defTabSz="914446" rtl="0" eaLnBrk="1" latinLnBrk="0" hangingPunct="1">
                        <a:lnSpc>
                          <a:spcPct val="115000"/>
                        </a:lnSpc>
                        <a:spcAft>
                          <a:spcPts val="1000"/>
                        </a:spcAft>
                        <a:buFont typeface="Symbol" panose="05050102010706020507" pitchFamily="18" charset="2"/>
                        <a:buChar char=""/>
                      </a:pPr>
                      <a:r>
                        <a:rPr lang="nb-NO" sz="1300" b="0" kern="1200" dirty="0">
                          <a:solidFill>
                            <a:schemeClr val="tx1"/>
                          </a:solidFill>
                          <a:effectLst/>
                          <a:latin typeface="+mn-lt"/>
                          <a:ea typeface="+mn-ea"/>
                          <a:cs typeface="+mn-cs"/>
                        </a:rPr>
                        <a:t>Videre arbeid med individuell utviklingsplan (inkludere det personlige og det relasjonelle) </a:t>
                      </a:r>
                      <a:endParaRPr lang="en-GB" sz="1300" b="0" kern="1200" dirty="0">
                        <a:solidFill>
                          <a:schemeClr val="tx1"/>
                        </a:solidFill>
                        <a:effectLst/>
                        <a:latin typeface="+mn-lt"/>
                        <a:ea typeface="+mn-ea"/>
                        <a:cs typeface="+mn-cs"/>
                      </a:endParaRPr>
                    </a:p>
                  </a:txBody>
                  <a:tcPr marL="56734" marR="56734" marT="0" marB="0"/>
                </a:tc>
                <a:tc>
                  <a:txBody>
                    <a:bodyPr/>
                    <a:lstStyle/>
                    <a:p>
                      <a:pPr>
                        <a:lnSpc>
                          <a:spcPct val="115000"/>
                        </a:lnSpc>
                        <a:spcAft>
                          <a:spcPts val="1000"/>
                        </a:spcAft>
                      </a:pPr>
                      <a:r>
                        <a:rPr lang="nb-NO" sz="1300" dirty="0">
                          <a:effectLst/>
                        </a:rPr>
                        <a:t> </a:t>
                      </a:r>
                      <a:endParaRPr lang="en-GB" sz="1300" dirty="0">
                        <a:effectLst/>
                      </a:endParaRPr>
                    </a:p>
                    <a:p>
                      <a:pPr>
                        <a:lnSpc>
                          <a:spcPct val="115000"/>
                        </a:lnSpc>
                        <a:spcAft>
                          <a:spcPts val="1000"/>
                        </a:spcAft>
                      </a:pPr>
                      <a:r>
                        <a:rPr lang="nb-NO" sz="1300" dirty="0">
                          <a:effectLst/>
                        </a:rPr>
                        <a:t> </a:t>
                      </a:r>
                      <a:endParaRPr lang="en-GB" sz="1300" dirty="0">
                        <a:effectLst/>
                      </a:endParaRPr>
                    </a:p>
                    <a:p>
                      <a:pPr>
                        <a:lnSpc>
                          <a:spcPct val="115000"/>
                        </a:lnSpc>
                        <a:spcAft>
                          <a:spcPts val="1000"/>
                        </a:spcAft>
                      </a:pPr>
                      <a:r>
                        <a:rPr lang="nb-NO" sz="1300" dirty="0">
                          <a:effectLst/>
                        </a:rPr>
                        <a:t> </a:t>
                      </a:r>
                      <a:endParaRPr lang="en-GB" sz="1300" dirty="0">
                        <a:effectLst/>
                      </a:endParaRPr>
                    </a:p>
                    <a:p>
                      <a:pPr>
                        <a:lnSpc>
                          <a:spcPct val="115000"/>
                        </a:lnSpc>
                        <a:spcAft>
                          <a:spcPts val="1000"/>
                        </a:spcAft>
                      </a:pPr>
                      <a:r>
                        <a:rPr lang="nb-NO" sz="1300" dirty="0">
                          <a:effectLst/>
                        </a:rPr>
                        <a:t> </a:t>
                      </a:r>
                      <a:endParaRPr lang="en-GB" sz="1300" dirty="0">
                        <a:effectLst/>
                      </a:endParaRPr>
                    </a:p>
                    <a:p>
                      <a:pPr>
                        <a:lnSpc>
                          <a:spcPct val="115000"/>
                        </a:lnSpc>
                        <a:spcAft>
                          <a:spcPts val="1000"/>
                        </a:spcAft>
                      </a:pPr>
                      <a:r>
                        <a:rPr lang="nb-NO" sz="1300" dirty="0">
                          <a:effectLst/>
                        </a:rPr>
                        <a:t> </a:t>
                      </a:r>
                      <a:endParaRPr lang="en-GB" sz="1300" dirty="0">
                        <a:effectLst/>
                      </a:endParaRPr>
                    </a:p>
                    <a:p>
                      <a:pPr marL="342900" lvl="0" indent="-342900">
                        <a:lnSpc>
                          <a:spcPct val="115000"/>
                        </a:lnSpc>
                        <a:buFont typeface="Wingdings" panose="05000000000000000000" pitchFamily="2" charset="2"/>
                        <a:buChar char=""/>
                      </a:pPr>
                      <a:r>
                        <a:rPr lang="nb-NO" sz="1300" dirty="0">
                          <a:effectLst/>
                        </a:rPr>
                        <a:t>Utviklingsoppgave</a:t>
                      </a:r>
                      <a:endParaRPr lang="en-GB" sz="1300" dirty="0">
                        <a:effectLst/>
                      </a:endParaRPr>
                    </a:p>
                    <a:p>
                      <a:pPr marL="342900" lvl="0" indent="-342900">
                        <a:lnSpc>
                          <a:spcPct val="115000"/>
                        </a:lnSpc>
                        <a:spcAft>
                          <a:spcPts val="1000"/>
                        </a:spcAft>
                        <a:buFont typeface="Wingdings" panose="05000000000000000000" pitchFamily="2" charset="2"/>
                        <a:buChar char=""/>
                      </a:pPr>
                      <a:r>
                        <a:rPr lang="nb-NO" sz="1300" dirty="0">
                          <a:effectLst/>
                        </a:rPr>
                        <a:t>Hjemmeoppgave til </a:t>
                      </a:r>
                      <a:br>
                        <a:rPr lang="nb-NO" sz="1300" dirty="0">
                          <a:effectLst/>
                        </a:rPr>
                      </a:br>
                      <a:r>
                        <a:rPr lang="nb-NO" sz="1300" dirty="0">
                          <a:effectLst/>
                        </a:rPr>
                        <a:t>FS3 (refleksjon om bærekraftig utdanningsledelse)</a:t>
                      </a:r>
                      <a:endParaRPr lang="en-GB" sz="1300" dirty="0">
                        <a:effectLst/>
                        <a:latin typeface="Calibri" panose="020F0502020204030204" pitchFamily="34" charset="0"/>
                        <a:ea typeface="SimSun" panose="02010600030101010101" pitchFamily="2" charset="-122"/>
                        <a:cs typeface="Times New Roman" panose="02020603050405020304" pitchFamily="18" charset="0"/>
                      </a:endParaRPr>
                    </a:p>
                  </a:txBody>
                  <a:tcPr marL="56734" marR="56734" marT="0" marB="0">
                    <a:solidFill>
                      <a:schemeClr val="accent2">
                        <a:lumMod val="20000"/>
                        <a:lumOff val="80000"/>
                      </a:schemeClr>
                    </a:solidFill>
                  </a:tcPr>
                </a:tc>
                <a:tc>
                  <a:txBody>
                    <a:bodyPr/>
                    <a:lstStyle/>
                    <a:p>
                      <a:pPr>
                        <a:lnSpc>
                          <a:spcPct val="115000"/>
                        </a:lnSpc>
                        <a:spcAft>
                          <a:spcPts val="1000"/>
                        </a:spcAft>
                      </a:pPr>
                      <a:r>
                        <a:rPr lang="nb-NO" sz="1300" dirty="0">
                          <a:effectLst/>
                        </a:rPr>
                        <a:t> </a:t>
                      </a:r>
                      <a:br>
                        <a:rPr lang="nb-NO" sz="1300" dirty="0">
                          <a:effectLst/>
                        </a:rPr>
                      </a:br>
                      <a:r>
                        <a:rPr lang="nb-NO" sz="1300" b="1" dirty="0">
                          <a:effectLst/>
                        </a:rPr>
                        <a:t>Bærekraftig utdanningsledelse og veien videre</a:t>
                      </a:r>
                      <a:endParaRPr lang="en-GB" sz="1300" b="1" dirty="0">
                        <a:effectLst/>
                      </a:endParaRPr>
                    </a:p>
                    <a:p>
                      <a:pPr>
                        <a:lnSpc>
                          <a:spcPct val="115000"/>
                        </a:lnSpc>
                        <a:spcAft>
                          <a:spcPts val="1000"/>
                        </a:spcAft>
                      </a:pPr>
                      <a:r>
                        <a:rPr lang="nb-NO" sz="1300" dirty="0">
                          <a:effectLst/>
                        </a:rPr>
                        <a:t> </a:t>
                      </a:r>
                      <a:endParaRPr lang="en-GB" sz="1300" dirty="0">
                        <a:effectLst/>
                      </a:endParaRPr>
                    </a:p>
                    <a:p>
                      <a:pPr marL="342900" lvl="0" indent="-342900" algn="l" defTabSz="914446" rtl="0" eaLnBrk="1" latinLnBrk="0" hangingPunct="1">
                        <a:lnSpc>
                          <a:spcPct val="115000"/>
                        </a:lnSpc>
                        <a:buFont typeface="Symbol" panose="05050102010706020507" pitchFamily="18" charset="2"/>
                        <a:buChar char=""/>
                      </a:pPr>
                      <a:r>
                        <a:rPr lang="nb-NO" sz="1300" b="0" kern="1200" dirty="0">
                          <a:solidFill>
                            <a:schemeClr val="tx1"/>
                          </a:solidFill>
                          <a:effectLst/>
                          <a:latin typeface="+mn-lt"/>
                          <a:ea typeface="+mn-ea"/>
                          <a:cs typeface="+mn-cs"/>
                        </a:rPr>
                        <a:t>Å skape utvikling</a:t>
                      </a:r>
                      <a:endParaRPr lang="en-GB" sz="1300" b="0" kern="1200" dirty="0">
                        <a:solidFill>
                          <a:schemeClr val="tx1"/>
                        </a:solidFill>
                        <a:effectLst/>
                        <a:latin typeface="+mn-lt"/>
                        <a:ea typeface="+mn-ea"/>
                        <a:cs typeface="+mn-cs"/>
                      </a:endParaRPr>
                    </a:p>
                    <a:p>
                      <a:pPr marL="342900" lvl="0" indent="-342900" algn="l" defTabSz="914446" rtl="0" eaLnBrk="1" latinLnBrk="0" hangingPunct="1">
                        <a:lnSpc>
                          <a:spcPct val="115000"/>
                        </a:lnSpc>
                        <a:buFont typeface="Symbol" panose="05050102010706020507" pitchFamily="18" charset="2"/>
                        <a:buChar char=""/>
                      </a:pPr>
                      <a:r>
                        <a:rPr lang="nb-NO" sz="1300" b="0" kern="1200" dirty="0">
                          <a:solidFill>
                            <a:schemeClr val="tx1"/>
                          </a:solidFill>
                          <a:effectLst/>
                          <a:latin typeface="+mn-lt"/>
                          <a:ea typeface="+mn-ea"/>
                          <a:cs typeface="+mn-cs"/>
                        </a:rPr>
                        <a:t>Bærekraftig utdanningsledelse</a:t>
                      </a:r>
                      <a:endParaRPr lang="en-GB" sz="1300" b="0" kern="1200" dirty="0">
                        <a:solidFill>
                          <a:schemeClr val="tx1"/>
                        </a:solidFill>
                        <a:effectLst/>
                        <a:latin typeface="+mn-lt"/>
                        <a:ea typeface="+mn-ea"/>
                        <a:cs typeface="+mn-cs"/>
                      </a:endParaRPr>
                    </a:p>
                    <a:p>
                      <a:pPr marL="800123" lvl="1" indent="-342900" algn="l" defTabSz="914446" rtl="0" eaLnBrk="1" latinLnBrk="0" hangingPunct="1">
                        <a:lnSpc>
                          <a:spcPct val="115000"/>
                        </a:lnSpc>
                        <a:buFont typeface="Symbol" panose="05050102010706020507" pitchFamily="18" charset="2"/>
                        <a:buChar char=""/>
                      </a:pPr>
                      <a:r>
                        <a:rPr lang="nb-NO" sz="1300" b="0" kern="1200" dirty="0">
                          <a:solidFill>
                            <a:schemeClr val="tx1"/>
                          </a:solidFill>
                          <a:effectLst/>
                          <a:latin typeface="+mn-lt"/>
                          <a:ea typeface="+mn-ea"/>
                          <a:cs typeface="+mn-cs"/>
                        </a:rPr>
                        <a:t>Delegering og prioritering i utdanningsledelse</a:t>
                      </a:r>
                    </a:p>
                    <a:p>
                      <a:pPr marL="800123" lvl="1" indent="-342900" algn="l" defTabSz="914446" rtl="0" eaLnBrk="1" latinLnBrk="0" hangingPunct="1">
                        <a:lnSpc>
                          <a:spcPct val="115000"/>
                        </a:lnSpc>
                        <a:buFont typeface="Symbol" panose="05050102010706020507" pitchFamily="18" charset="2"/>
                        <a:buChar char=""/>
                      </a:pPr>
                      <a:r>
                        <a:rPr lang="nb-NO" sz="1300" b="0" kern="1200" dirty="0">
                          <a:solidFill>
                            <a:schemeClr val="tx1"/>
                          </a:solidFill>
                          <a:effectLst/>
                          <a:latin typeface="+mn-lt"/>
                          <a:ea typeface="+mn-ea"/>
                          <a:cs typeface="+mn-cs"/>
                        </a:rPr>
                        <a:t>Selvledelse og selvivaretakelse</a:t>
                      </a:r>
                      <a:endParaRPr lang="en-GB" sz="1300" b="0" kern="1200" dirty="0">
                        <a:solidFill>
                          <a:schemeClr val="tx1"/>
                        </a:solidFill>
                        <a:effectLst/>
                        <a:latin typeface="+mn-lt"/>
                        <a:ea typeface="+mn-ea"/>
                        <a:cs typeface="+mn-cs"/>
                      </a:endParaRPr>
                    </a:p>
                    <a:p>
                      <a:pPr marL="342900" lvl="0" indent="-342900" algn="l" defTabSz="914446" rtl="0" eaLnBrk="1" latinLnBrk="0" hangingPunct="1">
                        <a:lnSpc>
                          <a:spcPct val="115000"/>
                        </a:lnSpc>
                        <a:buFont typeface="Symbol" panose="05050102010706020507" pitchFamily="18" charset="2"/>
                        <a:buChar char=""/>
                      </a:pPr>
                      <a:r>
                        <a:rPr lang="nb-NO" sz="1300" b="0" kern="1200" dirty="0">
                          <a:solidFill>
                            <a:schemeClr val="tx1"/>
                          </a:solidFill>
                          <a:effectLst/>
                          <a:latin typeface="+mn-lt"/>
                          <a:ea typeface="+mn-ea"/>
                          <a:cs typeface="+mn-cs"/>
                        </a:rPr>
                        <a:t>Min vei videre</a:t>
                      </a:r>
                      <a:endParaRPr lang="en-GB" sz="1300" b="0" kern="1200" dirty="0">
                        <a:solidFill>
                          <a:schemeClr val="tx1"/>
                        </a:solidFill>
                        <a:effectLst/>
                        <a:latin typeface="+mn-lt"/>
                        <a:ea typeface="+mn-ea"/>
                        <a:cs typeface="+mn-cs"/>
                      </a:endParaRPr>
                    </a:p>
                    <a:p>
                      <a:pPr marL="457200">
                        <a:lnSpc>
                          <a:spcPct val="115000"/>
                        </a:lnSpc>
                      </a:pPr>
                      <a:r>
                        <a:rPr lang="nb-NO" sz="1300" dirty="0">
                          <a:effectLst/>
                        </a:rPr>
                        <a:t> </a:t>
                      </a:r>
                      <a:endParaRPr lang="en-GB" sz="1300" dirty="0">
                        <a:effectLst/>
                      </a:endParaRPr>
                    </a:p>
                    <a:p>
                      <a:pPr marL="457200">
                        <a:lnSpc>
                          <a:spcPct val="115000"/>
                        </a:lnSpc>
                        <a:spcAft>
                          <a:spcPts val="1000"/>
                        </a:spcAft>
                      </a:pPr>
                      <a:r>
                        <a:rPr lang="nb-NO" sz="1300" dirty="0">
                          <a:effectLst/>
                        </a:rPr>
                        <a:t> </a:t>
                      </a:r>
                      <a:endParaRPr lang="en-GB" sz="1300" dirty="0">
                        <a:effectLst/>
                        <a:latin typeface="Calibri" panose="020F0502020204030204" pitchFamily="34" charset="0"/>
                        <a:ea typeface="SimSun" panose="02010600030101010101" pitchFamily="2" charset="-122"/>
                        <a:cs typeface="Times New Roman" panose="02020603050405020304" pitchFamily="18" charset="0"/>
                      </a:endParaRPr>
                    </a:p>
                  </a:txBody>
                  <a:tcPr marL="56734" marR="56734" marT="0" marB="0"/>
                </a:tc>
                <a:extLst>
                  <a:ext uri="{0D108BD9-81ED-4DB2-BD59-A6C34878D82A}">
                    <a16:rowId xmlns:a16="http://schemas.microsoft.com/office/drawing/2014/main" val="3777289455"/>
                  </a:ext>
                </a:extLst>
              </a:tr>
              <a:tr h="448254">
                <a:tc gridSpan="5">
                  <a:txBody>
                    <a:bodyPr/>
                    <a:lstStyle/>
                    <a:p>
                      <a:pPr marL="457200" marR="0" lvl="0" indent="0" algn="ctr" defTabSz="914446" rtl="0" eaLnBrk="1" fontAlgn="auto" latinLnBrk="0" hangingPunct="1">
                        <a:lnSpc>
                          <a:spcPct val="115000"/>
                        </a:lnSpc>
                        <a:spcBef>
                          <a:spcPts val="0"/>
                        </a:spcBef>
                        <a:spcAft>
                          <a:spcPts val="200"/>
                        </a:spcAft>
                        <a:buClrTx/>
                        <a:buSzTx/>
                        <a:buFontTx/>
                        <a:buNone/>
                        <a:tabLst/>
                        <a:defRPr/>
                      </a:pPr>
                      <a:r>
                        <a:rPr lang="en-GB" sz="1300" b="0" kern="1200" dirty="0" err="1">
                          <a:solidFill>
                            <a:schemeClr val="tx1"/>
                          </a:solidFill>
                          <a:effectLst/>
                          <a:latin typeface="+mn-lt"/>
                          <a:ea typeface="+mn-ea"/>
                          <a:cs typeface="+mn-cs"/>
                        </a:rPr>
                        <a:t>Likestilling</a:t>
                      </a:r>
                      <a:r>
                        <a:rPr lang="en-GB" sz="1300" b="0" kern="1200" dirty="0">
                          <a:solidFill>
                            <a:schemeClr val="tx1"/>
                          </a:solidFill>
                          <a:effectLst/>
                          <a:latin typeface="+mn-lt"/>
                          <a:ea typeface="+mn-ea"/>
                          <a:cs typeface="+mn-cs"/>
                        </a:rPr>
                        <a:t>, </a:t>
                      </a:r>
                      <a:r>
                        <a:rPr lang="en-GB" sz="1300" b="0" kern="1200" dirty="0" err="1">
                          <a:solidFill>
                            <a:schemeClr val="tx1"/>
                          </a:solidFill>
                          <a:effectLst/>
                          <a:latin typeface="+mn-lt"/>
                          <a:ea typeface="+mn-ea"/>
                          <a:cs typeface="+mn-cs"/>
                        </a:rPr>
                        <a:t>inkludering</a:t>
                      </a:r>
                      <a:r>
                        <a:rPr lang="en-GB" sz="1300" b="0" kern="1200" dirty="0">
                          <a:solidFill>
                            <a:schemeClr val="tx1"/>
                          </a:solidFill>
                          <a:effectLst/>
                          <a:latin typeface="+mn-lt"/>
                          <a:ea typeface="+mn-ea"/>
                          <a:cs typeface="+mn-cs"/>
                        </a:rPr>
                        <a:t> &amp; </a:t>
                      </a:r>
                      <a:r>
                        <a:rPr lang="en-GB" sz="1300" b="0" kern="1200" dirty="0" err="1">
                          <a:solidFill>
                            <a:schemeClr val="tx1"/>
                          </a:solidFill>
                          <a:effectLst/>
                          <a:latin typeface="+mn-lt"/>
                          <a:ea typeface="+mn-ea"/>
                          <a:cs typeface="+mn-cs"/>
                        </a:rPr>
                        <a:t>mangfold</a:t>
                      </a:r>
                      <a:endParaRPr lang="en-GB" sz="1300" b="0" kern="1200" dirty="0">
                        <a:solidFill>
                          <a:schemeClr val="tx1"/>
                        </a:solidFill>
                        <a:effectLst/>
                        <a:latin typeface="+mn-lt"/>
                        <a:ea typeface="+mn-ea"/>
                        <a:cs typeface="+mn-cs"/>
                      </a:endParaRPr>
                    </a:p>
                  </a:txBody>
                  <a:tcPr marL="56734" marR="56734" marT="0" marB="0"/>
                </a:tc>
                <a:tc hMerge="1">
                  <a:txBody>
                    <a:bodyPr/>
                    <a:lstStyle/>
                    <a:p>
                      <a:pPr marL="0" lvl="0" indent="0">
                        <a:lnSpc>
                          <a:spcPct val="115000"/>
                        </a:lnSpc>
                        <a:spcAft>
                          <a:spcPts val="200"/>
                        </a:spcAft>
                        <a:buFont typeface="Wingdings" panose="05000000000000000000" pitchFamily="2" charset="2"/>
                        <a:buNone/>
                      </a:pPr>
                      <a:endParaRPr lang="en-GB" sz="1300" dirty="0">
                        <a:effectLst/>
                        <a:latin typeface="Calibri" panose="020F0502020204030204" pitchFamily="34" charset="0"/>
                        <a:ea typeface="SimSun" panose="02010600030101010101" pitchFamily="2" charset="-122"/>
                        <a:cs typeface="Times New Roman" panose="02020603050405020304" pitchFamily="18" charset="0"/>
                      </a:endParaRPr>
                    </a:p>
                  </a:txBody>
                  <a:tcPr marL="56734" marR="56734" marT="0" marB="0"/>
                </a:tc>
                <a:tc hMerge="1">
                  <a:txBody>
                    <a:bodyPr/>
                    <a:lstStyle/>
                    <a:p>
                      <a:pPr marL="0" lvl="0" indent="0" algn="l" defTabSz="914446" rtl="0" eaLnBrk="1" latinLnBrk="0" hangingPunct="1">
                        <a:lnSpc>
                          <a:spcPct val="115000"/>
                        </a:lnSpc>
                        <a:spcAft>
                          <a:spcPts val="200"/>
                        </a:spcAft>
                        <a:buFont typeface="Symbol" panose="05050102010706020507" pitchFamily="18" charset="2"/>
                        <a:buNone/>
                      </a:pPr>
                      <a:endParaRPr lang="en-GB" sz="1300" b="0" kern="1200" dirty="0">
                        <a:solidFill>
                          <a:schemeClr val="tx1"/>
                        </a:solidFill>
                        <a:effectLst/>
                        <a:latin typeface="+mn-lt"/>
                        <a:ea typeface="+mn-ea"/>
                        <a:cs typeface="+mn-cs"/>
                      </a:endParaRPr>
                    </a:p>
                  </a:txBody>
                  <a:tcPr marL="56734" marR="56734" marT="0" marB="0"/>
                </a:tc>
                <a:tc hMerge="1">
                  <a:txBody>
                    <a:bodyPr/>
                    <a:lstStyle/>
                    <a:p>
                      <a:pPr marL="0" lvl="0" indent="0">
                        <a:lnSpc>
                          <a:spcPct val="115000"/>
                        </a:lnSpc>
                        <a:spcAft>
                          <a:spcPts val="200"/>
                        </a:spcAft>
                        <a:buFont typeface="Wingdings" panose="05000000000000000000" pitchFamily="2" charset="2"/>
                        <a:buNone/>
                      </a:pPr>
                      <a:endParaRPr lang="en-GB" sz="1300" dirty="0">
                        <a:effectLst/>
                        <a:latin typeface="Calibri" panose="020F0502020204030204" pitchFamily="34" charset="0"/>
                        <a:ea typeface="SimSun" panose="02010600030101010101" pitchFamily="2" charset="-122"/>
                        <a:cs typeface="Times New Roman" panose="02020603050405020304" pitchFamily="18" charset="0"/>
                      </a:endParaRPr>
                    </a:p>
                  </a:txBody>
                  <a:tcPr marL="56734" marR="56734" marT="0" marB="0"/>
                </a:tc>
                <a:tc hMerge="1">
                  <a:txBody>
                    <a:bodyPr/>
                    <a:lstStyle/>
                    <a:p>
                      <a:pPr marL="457200">
                        <a:lnSpc>
                          <a:spcPct val="115000"/>
                        </a:lnSpc>
                        <a:spcAft>
                          <a:spcPts val="200"/>
                        </a:spcAft>
                      </a:pPr>
                      <a:endParaRPr lang="en-GB" sz="1300" dirty="0">
                        <a:effectLst/>
                        <a:latin typeface="Calibri" panose="020F0502020204030204" pitchFamily="34" charset="0"/>
                        <a:ea typeface="SimSun" panose="02010600030101010101" pitchFamily="2" charset="-122"/>
                        <a:cs typeface="Times New Roman" panose="02020603050405020304" pitchFamily="18" charset="0"/>
                      </a:endParaRPr>
                    </a:p>
                  </a:txBody>
                  <a:tcPr marL="56734" marR="56734" marT="0" marB="0"/>
                </a:tc>
                <a:extLst>
                  <a:ext uri="{0D108BD9-81ED-4DB2-BD59-A6C34878D82A}">
                    <a16:rowId xmlns:a16="http://schemas.microsoft.com/office/drawing/2014/main" val="2123900125"/>
                  </a:ext>
                </a:extLst>
              </a:tr>
            </a:tbl>
          </a:graphicData>
        </a:graphic>
      </p:graphicFrame>
    </p:spTree>
    <p:extLst>
      <p:ext uri="{BB962C8B-B14F-4D97-AF65-F5344CB8AC3E}">
        <p14:creationId xmlns:p14="http://schemas.microsoft.com/office/powerpoint/2010/main" val="4129859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B0C397F7-B728-E9BA-478C-2891A05BB7F9}"/>
              </a:ext>
            </a:extLst>
          </p:cNvPr>
          <p:cNvSpPr>
            <a:spLocks noGrp="1"/>
          </p:cNvSpPr>
          <p:nvPr>
            <p:ph type="ftr" sz="quarter" idx="32"/>
          </p:nvPr>
        </p:nvSpPr>
        <p:spPr/>
        <p:txBody>
          <a:bodyPr/>
          <a:lstStyle/>
          <a:p>
            <a:endParaRPr lang="nb-NO" dirty="0"/>
          </a:p>
        </p:txBody>
      </p:sp>
      <p:sp>
        <p:nvSpPr>
          <p:cNvPr id="3" name="Plassholder for lysbildenummer 2">
            <a:extLst>
              <a:ext uri="{FF2B5EF4-FFF2-40B4-BE49-F238E27FC236}">
                <a16:creationId xmlns:a16="http://schemas.microsoft.com/office/drawing/2014/main" id="{7E351DC2-A0FA-9911-A02E-0FC1E653D9FE}"/>
              </a:ext>
            </a:extLst>
          </p:cNvPr>
          <p:cNvSpPr>
            <a:spLocks noGrp="1"/>
          </p:cNvSpPr>
          <p:nvPr>
            <p:ph type="sldNum" sz="quarter" idx="33"/>
          </p:nvPr>
        </p:nvSpPr>
        <p:spPr/>
        <p:txBody>
          <a:bodyPr/>
          <a:lstStyle/>
          <a:p>
            <a:r>
              <a:rPr lang="en-US"/>
              <a:t>Side </a:t>
            </a:r>
            <a:fld id="{5251F420-7306-4E7C-A79E-F31A38F7D392}" type="slidenum">
              <a:rPr lang="en-US" smtClean="0"/>
              <a:pPr/>
              <a:t>6</a:t>
            </a:fld>
            <a:endParaRPr lang="en-US" dirty="0"/>
          </a:p>
        </p:txBody>
      </p:sp>
      <p:sp>
        <p:nvSpPr>
          <p:cNvPr id="4" name="Tittel 3">
            <a:extLst>
              <a:ext uri="{FF2B5EF4-FFF2-40B4-BE49-F238E27FC236}">
                <a16:creationId xmlns:a16="http://schemas.microsoft.com/office/drawing/2014/main" id="{42FD1873-2F0D-9889-B88C-E162ED49FA7E}"/>
              </a:ext>
            </a:extLst>
          </p:cNvPr>
          <p:cNvSpPr>
            <a:spLocks noGrp="1"/>
          </p:cNvSpPr>
          <p:nvPr>
            <p:ph type="title"/>
          </p:nvPr>
        </p:nvSpPr>
        <p:spPr/>
        <p:txBody>
          <a:bodyPr/>
          <a:lstStyle/>
          <a:p>
            <a:r>
              <a:rPr lang="nb-NO" sz="3600" dirty="0"/>
              <a:t>Kommende opplæringstilbud for studieprogramledere</a:t>
            </a:r>
          </a:p>
        </p:txBody>
      </p:sp>
      <p:sp>
        <p:nvSpPr>
          <p:cNvPr id="6" name="Plassholder for innhold 5">
            <a:extLst>
              <a:ext uri="{FF2B5EF4-FFF2-40B4-BE49-F238E27FC236}">
                <a16:creationId xmlns:a16="http://schemas.microsoft.com/office/drawing/2014/main" id="{60D16EF9-C82D-6992-FBCE-12C04E66F2D5}"/>
              </a:ext>
            </a:extLst>
          </p:cNvPr>
          <p:cNvSpPr>
            <a:spLocks noGrp="1"/>
          </p:cNvSpPr>
          <p:nvPr>
            <p:ph sz="half" idx="30"/>
          </p:nvPr>
        </p:nvSpPr>
        <p:spPr>
          <a:xfrm>
            <a:off x="198345" y="1261703"/>
            <a:ext cx="10906323" cy="4483734"/>
          </a:xfrm>
        </p:spPr>
        <p:txBody>
          <a:bodyPr/>
          <a:lstStyle/>
          <a:p>
            <a:r>
              <a:rPr lang="nb-NO" sz="1800" dirty="0"/>
              <a:t>Diskusjonssak i utdanningskomiteen i november 2024</a:t>
            </a:r>
          </a:p>
          <a:p>
            <a:r>
              <a:rPr lang="da-DK" sz="1800" dirty="0">
                <a:ea typeface="Calibri" panose="020F0502020204030204" pitchFamily="34" charset="0"/>
              </a:rPr>
              <a:t>NOKUT-</a:t>
            </a:r>
            <a:r>
              <a:rPr lang="da-DK" sz="1800" dirty="0">
                <a:effectLst/>
                <a:ea typeface="Calibri" panose="020F0502020204030204" pitchFamily="34" charset="0"/>
              </a:rPr>
              <a:t>rapporten 2022/23: UiO bør sikre at programlederne har bedre kunnskap om de nasjonale kravene som stilles til studietilbud</a:t>
            </a:r>
            <a:r>
              <a:rPr lang="nb-NO" sz="1800" dirty="0">
                <a:effectLst/>
                <a:ea typeface="Calibri" panose="020F0502020204030204" pitchFamily="34" charset="0"/>
              </a:rPr>
              <a:t>.</a:t>
            </a:r>
          </a:p>
          <a:p>
            <a:r>
              <a:rPr lang="nb-NO" sz="1800" dirty="0">
                <a:effectLst/>
                <a:ea typeface="Calibri" panose="020F0502020204030204" pitchFamily="34" charset="0"/>
              </a:rPr>
              <a:t>Opplegg på skissestadiet, men tanken er å utvikle nettressurser og videoer med opplæring i f</a:t>
            </a:r>
            <a:r>
              <a:rPr lang="nb-NO" sz="1800" dirty="0">
                <a:effectLst/>
                <a:ea typeface="Calibri" panose="020F0502020204030204" pitchFamily="34" charset="0"/>
                <a:cs typeface="Arial" panose="020B0604020202020204" pitchFamily="34" charset="0"/>
              </a:rPr>
              <a:t>elles regler og rammer, for eksempel UH-lov, UiOs forskrifter, kvalifikasjonsrammeverk, kvalitetssystemets bestemmelser inkl. nasjonale krav til studietilbud osv.</a:t>
            </a:r>
          </a:p>
          <a:p>
            <a:r>
              <a:rPr lang="nb-NO" sz="1800" dirty="0">
                <a:ea typeface="Calibri" panose="020F0502020204030204" pitchFamily="34" charset="0"/>
              </a:rPr>
              <a:t>Digitale moduler som er tilgjengelig kontinuerlig</a:t>
            </a:r>
          </a:p>
          <a:p>
            <a:r>
              <a:rPr lang="nb-NO" sz="1800" dirty="0">
                <a:ea typeface="Calibri" panose="020F0502020204030204" pitchFamily="34" charset="0"/>
              </a:rPr>
              <a:t>Vurdere fysiske halvdags samlinger 1-2 ganger i semesteret</a:t>
            </a:r>
          </a:p>
          <a:p>
            <a:r>
              <a:rPr lang="nb-NO" sz="1800" dirty="0">
                <a:ea typeface="Calibri" panose="020F0502020204030204" pitchFamily="34" charset="0"/>
              </a:rPr>
              <a:t>På sikt vurdere om det å ha vært gjennom regelverksmodulene skal være forutsetning for å bli vurdert for opptak til utdanningslederprogrammet. </a:t>
            </a:r>
            <a:endParaRPr lang="nb-NO" sz="1800" dirty="0"/>
          </a:p>
        </p:txBody>
      </p:sp>
      <p:pic>
        <p:nvPicPr>
          <p:cNvPr id="7" name="Bilde 6" descr="Et bilde som inneholder tekst, skjermbilde, Font, line&#10;&#10;Automatisk generert beskrivelse">
            <a:extLst>
              <a:ext uri="{FF2B5EF4-FFF2-40B4-BE49-F238E27FC236}">
                <a16:creationId xmlns:a16="http://schemas.microsoft.com/office/drawing/2014/main" id="{1C703D28-0A57-02E5-21BB-E184C2340B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62928" y="4875903"/>
            <a:ext cx="6185013" cy="1752750"/>
          </a:xfrm>
          <a:prstGeom prst="rect">
            <a:avLst/>
          </a:prstGeom>
        </p:spPr>
      </p:pic>
      <p:sp>
        <p:nvSpPr>
          <p:cNvPr id="8" name="Rektangel: avrundede hjørner 7">
            <a:extLst>
              <a:ext uri="{FF2B5EF4-FFF2-40B4-BE49-F238E27FC236}">
                <a16:creationId xmlns:a16="http://schemas.microsoft.com/office/drawing/2014/main" id="{9FAD2BFF-0029-A8F0-EE67-7085B765B21E}"/>
              </a:ext>
            </a:extLst>
          </p:cNvPr>
          <p:cNvSpPr/>
          <p:nvPr/>
        </p:nvSpPr>
        <p:spPr>
          <a:xfrm>
            <a:off x="7889317" y="902703"/>
            <a:ext cx="3976519" cy="671855"/>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2000" dirty="0">
                <a:solidFill>
                  <a:schemeClr val="tx1"/>
                </a:solidFill>
              </a:rPr>
              <a:t>Opplæring </a:t>
            </a:r>
            <a:r>
              <a:rPr lang="nb-NO" sz="2000" dirty="0" err="1">
                <a:solidFill>
                  <a:schemeClr val="tx1"/>
                </a:solidFill>
              </a:rPr>
              <a:t>vs</a:t>
            </a:r>
            <a:r>
              <a:rPr lang="nb-NO" sz="2000" dirty="0">
                <a:solidFill>
                  <a:schemeClr val="tx1"/>
                </a:solidFill>
              </a:rPr>
              <a:t> lederutvikling</a:t>
            </a:r>
          </a:p>
        </p:txBody>
      </p:sp>
    </p:spTree>
    <p:extLst>
      <p:ext uri="{BB962C8B-B14F-4D97-AF65-F5344CB8AC3E}">
        <p14:creationId xmlns:p14="http://schemas.microsoft.com/office/powerpoint/2010/main" val="3948981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Footer Placeholder 1">
            <a:extLst>
              <a:ext uri="{FF2B5EF4-FFF2-40B4-BE49-F238E27FC236}">
                <a16:creationId xmlns:a16="http://schemas.microsoft.com/office/drawing/2014/main" id="{AF6EBEC2-06EC-1F4D-068C-F581E5088293}"/>
              </a:ext>
            </a:extLst>
          </p:cNvPr>
          <p:cNvSpPr>
            <a:spLocks noGrp="1"/>
          </p:cNvSpPr>
          <p:nvPr>
            <p:ph type="ftr" sz="quarter" idx="3"/>
          </p:nvPr>
        </p:nvSpPr>
        <p:spPr>
          <a:xfrm>
            <a:off x="1837732" y="6243181"/>
            <a:ext cx="1501215" cy="259232"/>
          </a:xfrm>
        </p:spPr>
        <p:txBody>
          <a:bodyPr/>
          <a:lstStyle/>
          <a:p>
            <a:endParaRPr lang="nb-NO"/>
          </a:p>
        </p:txBody>
      </p:sp>
      <p:sp>
        <p:nvSpPr>
          <p:cNvPr id="13" name="Slide Number Placeholder 2">
            <a:extLst>
              <a:ext uri="{FF2B5EF4-FFF2-40B4-BE49-F238E27FC236}">
                <a16:creationId xmlns:a16="http://schemas.microsoft.com/office/drawing/2014/main" id="{6068FA41-C741-4C0D-6A9A-76D1771E0C0D}"/>
              </a:ext>
            </a:extLst>
          </p:cNvPr>
          <p:cNvSpPr>
            <a:spLocks noGrp="1"/>
          </p:cNvSpPr>
          <p:nvPr>
            <p:ph type="sldNum" sz="quarter" idx="12"/>
          </p:nvPr>
        </p:nvSpPr>
        <p:spPr>
          <a:xfrm>
            <a:off x="11266367" y="6263528"/>
            <a:ext cx="599469" cy="365125"/>
          </a:xfrm>
        </p:spPr>
        <p:txBody>
          <a:bodyPr anchor="ctr">
            <a:normAutofit/>
          </a:bodyPr>
          <a:lstStyle/>
          <a:p>
            <a:pPr>
              <a:spcAft>
                <a:spcPts val="600"/>
              </a:spcAft>
            </a:pPr>
            <a:r>
              <a:rPr lang="en-US"/>
              <a:t>Side </a:t>
            </a:r>
            <a:fld id="{5251F420-7306-4E7C-A79E-F31A38F7D392}" type="slidenum">
              <a:rPr lang="en-US" smtClean="0"/>
              <a:pPr>
                <a:spcAft>
                  <a:spcPts val="600"/>
                </a:spcAft>
              </a:pPr>
              <a:t>7</a:t>
            </a:fld>
            <a:endParaRPr lang="en-US"/>
          </a:p>
        </p:txBody>
      </p:sp>
      <p:sp>
        <p:nvSpPr>
          <p:cNvPr id="2" name="Title 1"/>
          <p:cNvSpPr>
            <a:spLocks noGrp="1"/>
          </p:cNvSpPr>
          <p:nvPr>
            <p:ph type="title"/>
          </p:nvPr>
        </p:nvSpPr>
        <p:spPr>
          <a:xfrm>
            <a:off x="360044" y="360045"/>
            <a:ext cx="11471910" cy="542658"/>
          </a:xfrm>
        </p:spPr>
        <p:txBody>
          <a:bodyPr anchor="t">
            <a:normAutofit/>
          </a:bodyPr>
          <a:lstStyle/>
          <a:p>
            <a:r>
              <a:rPr lang="nb-NO" sz="3600" dirty="0"/>
              <a:t>Diskusjonspunkter</a:t>
            </a:r>
          </a:p>
        </p:txBody>
      </p:sp>
      <p:sp>
        <p:nvSpPr>
          <p:cNvPr id="3" name="Content Placeholder 2"/>
          <p:cNvSpPr>
            <a:spLocks noGrp="1"/>
          </p:cNvSpPr>
          <p:nvPr>
            <p:ph sz="quarter" idx="28"/>
          </p:nvPr>
        </p:nvSpPr>
        <p:spPr>
          <a:xfrm>
            <a:off x="360044" y="1082725"/>
            <a:ext cx="7644273" cy="4904715"/>
          </a:xfrm>
        </p:spPr>
        <p:txBody>
          <a:bodyPr>
            <a:normAutofit/>
          </a:bodyPr>
          <a:lstStyle/>
          <a:p>
            <a:pPr marL="457200" lvl="0" indent="-457200">
              <a:spcAft>
                <a:spcPts val="1000"/>
              </a:spcAft>
              <a:buFont typeface="+mj-lt"/>
              <a:buAutoNum type="arabicPeriod"/>
              <a:tabLst>
                <a:tab pos="457200" algn="l"/>
              </a:tabLst>
            </a:pPr>
            <a:r>
              <a:rPr lang="nb-NO" dirty="0"/>
              <a:t>Har dere synspunkter på innretningen av utdanningslederprogrammet?</a:t>
            </a:r>
          </a:p>
          <a:p>
            <a:pPr marL="457200" lvl="0" indent="-457200">
              <a:spcAft>
                <a:spcPts val="1000"/>
              </a:spcAft>
              <a:buFont typeface="+mj-lt"/>
              <a:buAutoNum type="arabicPeriod"/>
              <a:tabLst>
                <a:tab pos="457200" algn="l"/>
              </a:tabLst>
            </a:pPr>
            <a:r>
              <a:rPr lang="nb-NO" dirty="0">
                <a:effectLst/>
              </a:rPr>
              <a:t>Har dere innspill til innholdet i programmet? </a:t>
            </a:r>
            <a:br>
              <a:rPr lang="nb-NO" dirty="0">
                <a:effectLst/>
              </a:rPr>
            </a:br>
            <a:r>
              <a:rPr lang="nb-NO" sz="2000" dirty="0">
                <a:effectLst/>
              </a:rPr>
              <a:t>Nye temaer? Endring i prioritering/vektlegging av temaer?</a:t>
            </a:r>
          </a:p>
          <a:p>
            <a:pPr marL="457200" lvl="0" indent="-457200">
              <a:spcAft>
                <a:spcPts val="1000"/>
              </a:spcAft>
              <a:buFont typeface="+mj-lt"/>
              <a:buAutoNum type="arabicPeriod"/>
              <a:tabLst>
                <a:tab pos="457200" algn="l"/>
              </a:tabLst>
            </a:pPr>
            <a:r>
              <a:rPr lang="nb-NO" dirty="0">
                <a:effectLst/>
              </a:rPr>
              <a:t>Hva er det viktig å ta hensyn til i utviklingen av et helhetlig kompetansetilbud til utdanningsledere? </a:t>
            </a:r>
            <a:br>
              <a:rPr lang="nb-NO" dirty="0">
                <a:effectLst/>
              </a:rPr>
            </a:br>
            <a:r>
              <a:rPr lang="nb-NO" sz="2000" dirty="0">
                <a:effectLst/>
              </a:rPr>
              <a:t>Hvordan kan ULP, det kommende tilbudet for studieprogramledere, LINKs tilbud og UiOs øvrige kurstilbud spille sammen på en god måte?</a:t>
            </a:r>
            <a:endParaRPr lang="nb-NO" dirty="0">
              <a:effectLst/>
            </a:endParaRPr>
          </a:p>
        </p:txBody>
      </p:sp>
      <p:pic>
        <p:nvPicPr>
          <p:cNvPr id="10" name="Bilde 9" descr="Person som bruker megafonillustrasjon">
            <a:extLst>
              <a:ext uri="{FF2B5EF4-FFF2-40B4-BE49-F238E27FC236}">
                <a16:creationId xmlns:a16="http://schemas.microsoft.com/office/drawing/2014/main" id="{40299F00-3B05-B928-857C-5CAEDB822B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9577" y="1891430"/>
            <a:ext cx="3827637" cy="2555310"/>
          </a:xfrm>
          <a:prstGeom prst="rect">
            <a:avLst/>
          </a:prstGeom>
        </p:spPr>
      </p:pic>
    </p:spTree>
    <p:extLst>
      <p:ext uri="{BB962C8B-B14F-4D97-AF65-F5344CB8AC3E}">
        <p14:creationId xmlns:p14="http://schemas.microsoft.com/office/powerpoint/2010/main" val="487831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9973" y="3139771"/>
            <a:ext cx="10363200" cy="578458"/>
          </a:xfrm>
        </p:spPr>
        <p:txBody>
          <a:bodyPr/>
          <a:lstStyle/>
          <a:p>
            <a:r>
              <a:rPr lang="nb-NO" sz="3600" dirty="0"/>
              <a:t>Bakgrunnsinformasjon ULP 2013-2025</a:t>
            </a:r>
          </a:p>
        </p:txBody>
      </p:sp>
      <p:sp>
        <p:nvSpPr>
          <p:cNvPr id="4" name="TekstSylinder 3">
            <a:extLst>
              <a:ext uri="{FF2B5EF4-FFF2-40B4-BE49-F238E27FC236}">
                <a16:creationId xmlns:a16="http://schemas.microsoft.com/office/drawing/2014/main" id="{5D360C99-B94F-2750-F9BA-ADD7EA045FB9}"/>
              </a:ext>
            </a:extLst>
          </p:cNvPr>
          <p:cNvSpPr txBox="1"/>
          <p:nvPr/>
        </p:nvSpPr>
        <p:spPr>
          <a:xfrm>
            <a:off x="1189973" y="4070959"/>
            <a:ext cx="6751529" cy="2192908"/>
          </a:xfrm>
          <a:prstGeom prst="rect">
            <a:avLst/>
          </a:prstGeom>
          <a:noFill/>
        </p:spPr>
        <p:txBody>
          <a:bodyPr wrap="square" rtlCol="0">
            <a:spAutoFit/>
          </a:bodyPr>
          <a:lstStyle/>
          <a:p>
            <a:pPr marL="171450" indent="-171450">
              <a:buFont typeface="Arial" panose="020B0604020202020204" pitchFamily="34" charset="0"/>
              <a:buChar char="•"/>
            </a:pPr>
            <a:r>
              <a:rPr lang="nb-NO" sz="1800" dirty="0"/>
              <a:t>Oversikt over rollebaserte lederutviklingsprogram ved UiO</a:t>
            </a:r>
          </a:p>
          <a:p>
            <a:pPr marL="171450" indent="-171450">
              <a:buFont typeface="Arial" panose="020B0604020202020204" pitchFamily="34" charset="0"/>
              <a:buChar char="•"/>
            </a:pPr>
            <a:r>
              <a:rPr lang="nb-NO" sz="1800" dirty="0"/>
              <a:t>Føringer ved opprettelsen av programmet</a:t>
            </a:r>
          </a:p>
          <a:p>
            <a:pPr marL="171450" indent="-171450">
              <a:buFont typeface="Arial" panose="020B0604020202020204" pitchFamily="34" charset="0"/>
              <a:buChar char="•"/>
            </a:pPr>
            <a:r>
              <a:rPr lang="nb-NO" sz="1800" dirty="0"/>
              <a:t>Målgruppe og føringer ved opptak</a:t>
            </a:r>
          </a:p>
          <a:p>
            <a:pPr marL="171450" indent="-171450">
              <a:buFont typeface="Arial" panose="020B0604020202020204" pitchFamily="34" charset="0"/>
              <a:buChar char="•"/>
            </a:pPr>
            <a:r>
              <a:rPr lang="nb-NO" sz="1800" dirty="0"/>
              <a:t>Programkjennetegn</a:t>
            </a:r>
          </a:p>
          <a:p>
            <a:pPr marL="171450" indent="-171450">
              <a:buFont typeface="Arial" panose="020B0604020202020204" pitchFamily="34" charset="0"/>
              <a:buChar char="•"/>
            </a:pPr>
            <a:r>
              <a:rPr lang="nb-NO" sz="1800" dirty="0"/>
              <a:t>Eksempel på deltakerevalueringer</a:t>
            </a:r>
          </a:p>
          <a:p>
            <a:pPr marL="171450" indent="-171450">
              <a:buFont typeface="Arial" panose="020B0604020202020204" pitchFamily="34" charset="0"/>
              <a:buChar char="•"/>
            </a:pPr>
            <a:r>
              <a:rPr lang="nb-NO" sz="1800" dirty="0"/>
              <a:t>Deltakerstatistikk</a:t>
            </a:r>
          </a:p>
          <a:p>
            <a:pPr marL="171450" indent="-171450">
              <a:buFont typeface="Arial" panose="020B0604020202020204" pitchFamily="34" charset="0"/>
              <a:buChar char="•"/>
            </a:pPr>
            <a:r>
              <a:rPr lang="nb-NO" sz="1800" dirty="0"/>
              <a:t>Søkerstatistikk siste 3 program</a:t>
            </a:r>
          </a:p>
          <a:p>
            <a:endParaRPr lang="nb-NO" sz="1050" dirty="0"/>
          </a:p>
        </p:txBody>
      </p:sp>
    </p:spTree>
    <p:extLst>
      <p:ext uri="{BB962C8B-B14F-4D97-AF65-F5344CB8AC3E}">
        <p14:creationId xmlns:p14="http://schemas.microsoft.com/office/powerpoint/2010/main" val="1079213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65C42FF-AC46-A699-15FD-2B6119ACCA5D}"/>
              </a:ext>
            </a:extLst>
          </p:cNvPr>
          <p:cNvSpPr>
            <a:spLocks noGrp="1"/>
          </p:cNvSpPr>
          <p:nvPr>
            <p:ph type="sldNum" sz="quarter" idx="12"/>
          </p:nvPr>
        </p:nvSpPr>
        <p:spPr/>
        <p:txBody>
          <a:bodyPr/>
          <a:lstStyle/>
          <a:p>
            <a:r>
              <a:rPr lang="en-US"/>
              <a:t>Side </a:t>
            </a:r>
            <a:fld id="{5251F420-7306-4E7C-A79E-F31A38F7D392}" type="slidenum">
              <a:rPr lang="en-US" smtClean="0"/>
              <a:pPr/>
              <a:t>9</a:t>
            </a:fld>
            <a:endParaRPr lang="en-US" dirty="0"/>
          </a:p>
        </p:txBody>
      </p:sp>
      <p:sp>
        <p:nvSpPr>
          <p:cNvPr id="9" name="Rectangle: Rounded Corners 8">
            <a:extLst>
              <a:ext uri="{FF2B5EF4-FFF2-40B4-BE49-F238E27FC236}">
                <a16:creationId xmlns:a16="http://schemas.microsoft.com/office/drawing/2014/main" id="{716D9B52-2A2D-0A71-6108-E8BA629E799C}"/>
              </a:ext>
            </a:extLst>
          </p:cNvPr>
          <p:cNvSpPr/>
          <p:nvPr/>
        </p:nvSpPr>
        <p:spPr>
          <a:xfrm>
            <a:off x="349189" y="257448"/>
            <a:ext cx="6131510" cy="976544"/>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nb-NO" sz="1800" dirty="0"/>
              <a:t>Forskningslederprogrammene</a:t>
            </a:r>
          </a:p>
          <a:p>
            <a:pPr algn="ctr"/>
            <a:r>
              <a:rPr lang="nb-NO" sz="1800" dirty="0"/>
              <a:t>(Forskningskomiteen/FIADM)</a:t>
            </a:r>
          </a:p>
        </p:txBody>
      </p:sp>
      <p:sp>
        <p:nvSpPr>
          <p:cNvPr id="11" name="Rectangle: Rounded Corners 10">
            <a:extLst>
              <a:ext uri="{FF2B5EF4-FFF2-40B4-BE49-F238E27FC236}">
                <a16:creationId xmlns:a16="http://schemas.microsoft.com/office/drawing/2014/main" id="{7898C306-8804-E18F-8F43-5AB97C93EBC3}"/>
              </a:ext>
            </a:extLst>
          </p:cNvPr>
          <p:cNvSpPr/>
          <p:nvPr/>
        </p:nvSpPr>
        <p:spPr>
          <a:xfrm>
            <a:off x="6631254" y="257448"/>
            <a:ext cx="3274375" cy="976544"/>
          </a:xfrm>
          <a:prstGeom prst="roundRect">
            <a:avLst/>
          </a:prstGeom>
          <a:solidFill>
            <a:srgbClr val="FFC00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nb-NO" sz="1800" dirty="0">
                <a:solidFill>
                  <a:srgbClr val="0A0000"/>
                </a:solidFill>
              </a:rPr>
              <a:t>Utdanningslederprogrammet</a:t>
            </a:r>
          </a:p>
          <a:p>
            <a:pPr algn="ctr"/>
            <a:r>
              <a:rPr lang="nb-NO" sz="1800" dirty="0">
                <a:solidFill>
                  <a:srgbClr val="0A0000"/>
                </a:solidFill>
              </a:rPr>
              <a:t>(Utdanningskomiteen/SADM)</a:t>
            </a:r>
          </a:p>
        </p:txBody>
      </p:sp>
      <p:sp>
        <p:nvSpPr>
          <p:cNvPr id="12" name="Rectangle: Rounded Corners 11">
            <a:extLst>
              <a:ext uri="{FF2B5EF4-FFF2-40B4-BE49-F238E27FC236}">
                <a16:creationId xmlns:a16="http://schemas.microsoft.com/office/drawing/2014/main" id="{74826A7B-6F87-200B-C5EC-7DAEBBE0D1D4}"/>
              </a:ext>
            </a:extLst>
          </p:cNvPr>
          <p:cNvSpPr/>
          <p:nvPr/>
        </p:nvSpPr>
        <p:spPr>
          <a:xfrm>
            <a:off x="9978501" y="257448"/>
            <a:ext cx="1864310" cy="976544"/>
          </a:xfrm>
          <a:prstGeom prst="roundRect">
            <a:avLst/>
          </a:prstGeom>
          <a:solidFill>
            <a:schemeClr val="accent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nb-NO" sz="1400" dirty="0"/>
              <a:t>Instituttlederleder-programmet</a:t>
            </a:r>
          </a:p>
          <a:p>
            <a:pPr algn="ctr"/>
            <a:r>
              <a:rPr lang="nb-NO" sz="1400" dirty="0"/>
              <a:t>(OPA)</a:t>
            </a:r>
          </a:p>
        </p:txBody>
      </p:sp>
      <p:sp>
        <p:nvSpPr>
          <p:cNvPr id="14" name="Rectangle: Rounded Corners 13">
            <a:extLst>
              <a:ext uri="{FF2B5EF4-FFF2-40B4-BE49-F238E27FC236}">
                <a16:creationId xmlns:a16="http://schemas.microsoft.com/office/drawing/2014/main" id="{01A3F96E-1BCB-2CA0-31DE-08A3F00A45AC}"/>
              </a:ext>
            </a:extLst>
          </p:cNvPr>
          <p:cNvSpPr/>
          <p:nvPr/>
        </p:nvSpPr>
        <p:spPr>
          <a:xfrm>
            <a:off x="349189" y="1402673"/>
            <a:ext cx="3042081" cy="363096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nb-NO" sz="1800" dirty="0"/>
              <a:t>FLP:</a:t>
            </a:r>
          </a:p>
          <a:p>
            <a:pPr marL="285750" indent="-285750">
              <a:buFont typeface="Arial" panose="020B0604020202020204" pitchFamily="34" charset="0"/>
              <a:buChar char="•"/>
            </a:pPr>
            <a:r>
              <a:rPr lang="nb-NO" sz="1800" dirty="0"/>
              <a:t>Oppstart i 2007</a:t>
            </a:r>
          </a:p>
          <a:p>
            <a:pPr marL="285750" indent="-285750">
              <a:buFont typeface="Arial" panose="020B0604020202020204" pitchFamily="34" charset="0"/>
              <a:buChar char="•"/>
            </a:pPr>
            <a:r>
              <a:rPr lang="nb-NO" sz="1800" dirty="0"/>
              <a:t>2024: FLP 16</a:t>
            </a:r>
          </a:p>
          <a:p>
            <a:pPr marL="285750" indent="-285750">
              <a:buFont typeface="Arial" panose="020B0604020202020204" pitchFamily="34" charset="0"/>
              <a:buChar char="•"/>
            </a:pPr>
            <a:r>
              <a:rPr lang="nb-NO" sz="1800" dirty="0"/>
              <a:t>40 deltakere annet hvert år, 1/3 eksterne deltakere siden 2010</a:t>
            </a:r>
          </a:p>
          <a:p>
            <a:pPr marL="285750" indent="-285750">
              <a:buFont typeface="Arial" panose="020B0604020202020204" pitchFamily="34" charset="0"/>
              <a:buChar char="•"/>
            </a:pPr>
            <a:r>
              <a:rPr lang="nb-NO" sz="1800" dirty="0"/>
              <a:t>Forskere med flere års erfaring med forskningsledelse</a:t>
            </a:r>
          </a:p>
          <a:p>
            <a:pPr marL="285750" indent="-285750">
              <a:buFont typeface="Arial" panose="020B0604020202020204" pitchFamily="34" charset="0"/>
              <a:buChar char="•"/>
            </a:pPr>
            <a:r>
              <a:rPr lang="nb-NO" sz="1800" dirty="0"/>
              <a:t>På engelsk annen hver gang</a:t>
            </a:r>
          </a:p>
          <a:p>
            <a:pPr marL="285750" indent="-285750">
              <a:buFont typeface="Arial" panose="020B0604020202020204" pitchFamily="34" charset="0"/>
              <a:buChar char="•"/>
            </a:pPr>
            <a:r>
              <a:rPr lang="nb-NO" sz="1800" dirty="0"/>
              <a:t>10 dager, 4 samlinger</a:t>
            </a:r>
          </a:p>
        </p:txBody>
      </p:sp>
      <p:sp>
        <p:nvSpPr>
          <p:cNvPr id="15" name="Rectangle: Rounded Corners 14">
            <a:extLst>
              <a:ext uri="{FF2B5EF4-FFF2-40B4-BE49-F238E27FC236}">
                <a16:creationId xmlns:a16="http://schemas.microsoft.com/office/drawing/2014/main" id="{31AF84EA-5F9B-BF6C-F9F9-89244A2E9905}"/>
              </a:ext>
            </a:extLst>
          </p:cNvPr>
          <p:cNvSpPr/>
          <p:nvPr/>
        </p:nvSpPr>
        <p:spPr>
          <a:xfrm>
            <a:off x="3625793" y="1402673"/>
            <a:ext cx="2854906" cy="3630966"/>
          </a:xfrm>
          <a:prstGeom prst="roundRect">
            <a:avLst/>
          </a:prstGeom>
          <a:solidFill>
            <a:srgbClr val="92D05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nb-NO" sz="1800" dirty="0"/>
              <a:t>RLP-Start:</a:t>
            </a:r>
          </a:p>
          <a:p>
            <a:pPr marL="285750" indent="-285750">
              <a:buFont typeface="Arial" panose="020B0604020202020204" pitchFamily="34" charset="0"/>
              <a:buChar char="•"/>
            </a:pPr>
            <a:r>
              <a:rPr lang="nb-NO" sz="1800" dirty="0"/>
              <a:t>Startet i 2015</a:t>
            </a:r>
          </a:p>
          <a:p>
            <a:pPr marL="285750" indent="-285750">
              <a:buFont typeface="Arial" panose="020B0604020202020204" pitchFamily="34" charset="0"/>
              <a:buChar char="•"/>
            </a:pPr>
            <a:r>
              <a:rPr lang="nb-NO" sz="1800" dirty="0"/>
              <a:t>2025: kull 11</a:t>
            </a:r>
          </a:p>
          <a:p>
            <a:pPr marL="285750" indent="-285750">
              <a:buFont typeface="Arial" panose="020B0604020202020204" pitchFamily="34" charset="0"/>
              <a:buChar char="•"/>
            </a:pPr>
            <a:r>
              <a:rPr lang="nb-NO" sz="1800" dirty="0"/>
              <a:t>40 deltakere årlig, 1/3 eksterne </a:t>
            </a:r>
          </a:p>
          <a:p>
            <a:pPr marL="285750" indent="-285750">
              <a:buFont typeface="Arial" panose="020B0604020202020204" pitchFamily="34" charset="0"/>
              <a:buChar char="•"/>
            </a:pPr>
            <a:r>
              <a:rPr lang="nb-NO" sz="1800" dirty="0"/>
              <a:t>Forskere som nylig har fått ansvar som forskningsledere</a:t>
            </a:r>
          </a:p>
          <a:p>
            <a:pPr marL="285750" indent="-285750">
              <a:buFont typeface="Arial" panose="020B0604020202020204" pitchFamily="34" charset="0"/>
              <a:buChar char="•"/>
            </a:pPr>
            <a:r>
              <a:rPr lang="nb-NO" sz="1800" dirty="0"/>
              <a:t>Må ha noe å lede ved kursstart</a:t>
            </a:r>
          </a:p>
          <a:p>
            <a:pPr marL="285750" indent="-285750">
              <a:buFont typeface="Arial" panose="020B0604020202020204" pitchFamily="34" charset="0"/>
              <a:buChar char="•"/>
            </a:pPr>
            <a:r>
              <a:rPr lang="nb-NO" sz="1800" dirty="0"/>
              <a:t>På engelsk</a:t>
            </a:r>
          </a:p>
          <a:p>
            <a:pPr marL="285750" indent="-285750">
              <a:buFont typeface="Arial" panose="020B0604020202020204" pitchFamily="34" charset="0"/>
              <a:buChar char="•"/>
            </a:pPr>
            <a:r>
              <a:rPr lang="nb-NO" sz="1800" dirty="0"/>
              <a:t>5 dager, 2 samlinger</a:t>
            </a:r>
          </a:p>
        </p:txBody>
      </p:sp>
      <p:sp>
        <p:nvSpPr>
          <p:cNvPr id="16" name="Rectangle: Rounded Corners 15">
            <a:extLst>
              <a:ext uri="{FF2B5EF4-FFF2-40B4-BE49-F238E27FC236}">
                <a16:creationId xmlns:a16="http://schemas.microsoft.com/office/drawing/2014/main" id="{4D58BFF8-1D92-F7FE-9A6B-5E60475E2EC0}"/>
              </a:ext>
            </a:extLst>
          </p:cNvPr>
          <p:cNvSpPr/>
          <p:nvPr/>
        </p:nvSpPr>
        <p:spPr>
          <a:xfrm>
            <a:off x="6715222" y="1402674"/>
            <a:ext cx="3190407" cy="3630966"/>
          </a:xfrm>
          <a:prstGeom prst="roundRect">
            <a:avLst/>
          </a:prstGeom>
          <a:solidFill>
            <a:srgbClr val="FFC00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nb-NO" sz="1800" dirty="0">
                <a:solidFill>
                  <a:srgbClr val="0A0000"/>
                </a:solidFill>
              </a:rPr>
              <a:t>ULP:</a:t>
            </a:r>
          </a:p>
          <a:p>
            <a:pPr marL="285750" indent="-285750">
              <a:buFont typeface="Arial" panose="020B0604020202020204" pitchFamily="34" charset="0"/>
              <a:buChar char="•"/>
            </a:pPr>
            <a:r>
              <a:rPr lang="nb-NO" sz="1800" dirty="0">
                <a:solidFill>
                  <a:srgbClr val="0A0000"/>
                </a:solidFill>
              </a:rPr>
              <a:t>Startet i 2013</a:t>
            </a:r>
          </a:p>
          <a:p>
            <a:pPr marL="285750" indent="-285750">
              <a:buFont typeface="Arial" panose="020B0604020202020204" pitchFamily="34" charset="0"/>
              <a:buChar char="•"/>
            </a:pPr>
            <a:r>
              <a:rPr lang="nb-NO" sz="1800" dirty="0">
                <a:solidFill>
                  <a:srgbClr val="0A0000"/>
                </a:solidFill>
              </a:rPr>
              <a:t>2025: ULP9</a:t>
            </a:r>
          </a:p>
          <a:p>
            <a:pPr marL="285750" indent="-285750">
              <a:buFont typeface="Arial" panose="020B0604020202020204" pitchFamily="34" charset="0"/>
              <a:buChar char="•"/>
            </a:pPr>
            <a:r>
              <a:rPr lang="nb-NO" sz="1800" dirty="0">
                <a:solidFill>
                  <a:srgbClr val="0A0000"/>
                </a:solidFill>
              </a:rPr>
              <a:t>40 deltakere annet hvert år, 1/3 eksterne deltakere fra 2017</a:t>
            </a:r>
          </a:p>
          <a:p>
            <a:pPr marL="285750" indent="-285750">
              <a:buFont typeface="Arial" panose="020B0604020202020204" pitchFamily="34" charset="0"/>
              <a:buChar char="•"/>
            </a:pPr>
            <a:r>
              <a:rPr lang="nb-NO" sz="1800" dirty="0">
                <a:solidFill>
                  <a:srgbClr val="0A0000"/>
                </a:solidFill>
              </a:rPr>
              <a:t>Vitenskapelige og administrative utdanningsledere </a:t>
            </a:r>
          </a:p>
          <a:p>
            <a:pPr marL="285750" indent="-285750">
              <a:buFont typeface="Arial" panose="020B0604020202020204" pitchFamily="34" charset="0"/>
              <a:buChar char="•"/>
            </a:pPr>
            <a:r>
              <a:rPr lang="nb-NO" sz="1800" dirty="0">
                <a:solidFill>
                  <a:srgbClr val="0A0000"/>
                </a:solidFill>
              </a:rPr>
              <a:t>På norsk</a:t>
            </a:r>
          </a:p>
          <a:p>
            <a:pPr marL="285750" indent="-285750">
              <a:buFont typeface="Arial" panose="020B0604020202020204" pitchFamily="34" charset="0"/>
              <a:buChar char="•"/>
            </a:pPr>
            <a:r>
              <a:rPr lang="nb-NO" sz="1800" dirty="0">
                <a:solidFill>
                  <a:srgbClr val="0A0000"/>
                </a:solidFill>
              </a:rPr>
              <a:t>7 dager, 3 samlinger</a:t>
            </a:r>
          </a:p>
        </p:txBody>
      </p:sp>
      <p:sp>
        <p:nvSpPr>
          <p:cNvPr id="18" name="Rectangle: Rounded Corners 17">
            <a:extLst>
              <a:ext uri="{FF2B5EF4-FFF2-40B4-BE49-F238E27FC236}">
                <a16:creationId xmlns:a16="http://schemas.microsoft.com/office/drawing/2014/main" id="{3BB74B96-DEC0-1D04-FED5-4DDBABAC43FD}"/>
              </a:ext>
            </a:extLst>
          </p:cNvPr>
          <p:cNvSpPr/>
          <p:nvPr/>
        </p:nvSpPr>
        <p:spPr>
          <a:xfrm>
            <a:off x="349188" y="5282215"/>
            <a:ext cx="10517079" cy="756276"/>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err="1">
                <a:solidFill>
                  <a:srgbClr val="0A0000"/>
                </a:solidFill>
              </a:rPr>
              <a:t>Felles</a:t>
            </a:r>
            <a:r>
              <a:rPr lang="en-US" sz="1800" dirty="0">
                <a:solidFill>
                  <a:srgbClr val="0A0000"/>
                </a:solidFill>
              </a:rPr>
              <a:t> </a:t>
            </a:r>
            <a:r>
              <a:rPr lang="en-US" sz="1800" dirty="0" err="1">
                <a:solidFill>
                  <a:srgbClr val="0A0000"/>
                </a:solidFill>
              </a:rPr>
              <a:t>programteam</a:t>
            </a:r>
            <a:r>
              <a:rPr lang="en-US" sz="1800" dirty="0">
                <a:solidFill>
                  <a:srgbClr val="0A0000"/>
                </a:solidFill>
              </a:rPr>
              <a:t>, </a:t>
            </a:r>
            <a:r>
              <a:rPr lang="en-US" sz="1800" dirty="0" err="1">
                <a:solidFill>
                  <a:srgbClr val="0A0000"/>
                </a:solidFill>
              </a:rPr>
              <a:t>samarbeid</a:t>
            </a:r>
            <a:r>
              <a:rPr lang="en-US" sz="1800" dirty="0">
                <a:solidFill>
                  <a:srgbClr val="0A0000"/>
                </a:solidFill>
              </a:rPr>
              <a:t> om </a:t>
            </a:r>
            <a:r>
              <a:rPr lang="en-US" sz="1800" dirty="0" err="1">
                <a:solidFill>
                  <a:srgbClr val="0A0000"/>
                </a:solidFill>
              </a:rPr>
              <a:t>planlegging</a:t>
            </a:r>
            <a:r>
              <a:rPr lang="en-US" sz="1800" dirty="0">
                <a:solidFill>
                  <a:srgbClr val="0A0000"/>
                </a:solidFill>
              </a:rPr>
              <a:t> </a:t>
            </a:r>
            <a:r>
              <a:rPr lang="en-US" sz="1800" dirty="0" err="1">
                <a:solidFill>
                  <a:srgbClr val="0A0000"/>
                </a:solidFill>
              </a:rPr>
              <a:t>og</a:t>
            </a:r>
            <a:r>
              <a:rPr lang="en-US" sz="1800" dirty="0">
                <a:solidFill>
                  <a:srgbClr val="0A0000"/>
                </a:solidFill>
              </a:rPr>
              <a:t> </a:t>
            </a:r>
            <a:r>
              <a:rPr lang="en-US" sz="1800" dirty="0" err="1">
                <a:solidFill>
                  <a:srgbClr val="0A0000"/>
                </a:solidFill>
              </a:rPr>
              <a:t>organisering</a:t>
            </a:r>
            <a:r>
              <a:rPr lang="en-US" sz="1800" dirty="0">
                <a:solidFill>
                  <a:srgbClr val="0A0000"/>
                </a:solidFill>
              </a:rPr>
              <a:t>.</a:t>
            </a:r>
            <a:endParaRPr lang="nb-NO" sz="1800" dirty="0">
              <a:solidFill>
                <a:srgbClr val="0A0000"/>
              </a:solidFill>
            </a:endParaRPr>
          </a:p>
          <a:p>
            <a:pPr algn="ctr"/>
            <a:r>
              <a:rPr lang="nb-NO" sz="1800" dirty="0">
                <a:solidFill>
                  <a:srgbClr val="0A0000"/>
                </a:solidFill>
              </a:rPr>
              <a:t>UiO-deltagelse er delvis finansiert av Universitetsstyret.</a:t>
            </a:r>
          </a:p>
          <a:p>
            <a:pPr algn="ctr"/>
            <a:r>
              <a:rPr lang="nb-NO" sz="1800" dirty="0">
                <a:solidFill>
                  <a:srgbClr val="0A0000"/>
                </a:solidFill>
              </a:rPr>
              <a:t>Eksterne deltakere betaler </a:t>
            </a:r>
            <a:r>
              <a:rPr lang="nb-NO" sz="1800" dirty="0" err="1">
                <a:solidFill>
                  <a:srgbClr val="0A0000"/>
                </a:solidFill>
              </a:rPr>
              <a:t>fullkost</a:t>
            </a:r>
            <a:endParaRPr lang="en-US" sz="1800" dirty="0">
              <a:solidFill>
                <a:srgbClr val="0A0000"/>
              </a:solidFill>
            </a:endParaRPr>
          </a:p>
        </p:txBody>
      </p:sp>
    </p:spTree>
    <p:extLst>
      <p:ext uri="{BB962C8B-B14F-4D97-AF65-F5344CB8AC3E}">
        <p14:creationId xmlns:p14="http://schemas.microsoft.com/office/powerpoint/2010/main" val="941304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en-GB" sz="3600" dirty="0" err="1"/>
              <a:t>Prinsipper</a:t>
            </a:r>
            <a:r>
              <a:rPr lang="en-GB" sz="3600" dirty="0"/>
              <a:t> for </a:t>
            </a:r>
            <a:r>
              <a:rPr lang="en-GB" sz="3600" dirty="0" err="1"/>
              <a:t>innretningen</a:t>
            </a:r>
            <a:r>
              <a:rPr lang="en-GB" sz="3600" dirty="0"/>
              <a:t> </a:t>
            </a:r>
            <a:r>
              <a:rPr lang="en-GB" sz="3600" dirty="0" err="1"/>
              <a:t>av</a:t>
            </a:r>
            <a:r>
              <a:rPr lang="en-GB" sz="3600" dirty="0"/>
              <a:t> ULP</a:t>
            </a:r>
          </a:p>
        </p:txBody>
      </p:sp>
      <p:sp>
        <p:nvSpPr>
          <p:cNvPr id="5" name="Undertittel 4">
            <a:extLst>
              <a:ext uri="{FF2B5EF4-FFF2-40B4-BE49-F238E27FC236}">
                <a16:creationId xmlns:a16="http://schemas.microsoft.com/office/drawing/2014/main" id="{44F84092-F845-DBB7-2333-643080C2D909}"/>
              </a:ext>
            </a:extLst>
          </p:cNvPr>
          <p:cNvSpPr>
            <a:spLocks noGrp="1"/>
          </p:cNvSpPr>
          <p:nvPr>
            <p:ph type="subTitle" idx="13"/>
          </p:nvPr>
        </p:nvSpPr>
        <p:spPr/>
        <p:txBody>
          <a:bodyPr/>
          <a:lstStyle/>
          <a:p>
            <a:endParaRPr lang="nb-NO" dirty="0"/>
          </a:p>
        </p:txBody>
      </p:sp>
      <p:sp>
        <p:nvSpPr>
          <p:cNvPr id="3" name="Plassholder for innhold 2"/>
          <p:cNvSpPr>
            <a:spLocks noGrp="1"/>
          </p:cNvSpPr>
          <p:nvPr>
            <p:ph sz="half" idx="29"/>
          </p:nvPr>
        </p:nvSpPr>
        <p:spPr>
          <a:xfrm>
            <a:off x="360045" y="1757206"/>
            <a:ext cx="5489213" cy="4301103"/>
          </a:xfrm>
        </p:spPr>
        <p:txBody>
          <a:bodyPr>
            <a:normAutofit fontScale="70000" lnSpcReduction="20000"/>
          </a:bodyPr>
          <a:lstStyle/>
          <a:p>
            <a:pPr marL="0" indent="0">
              <a:buNone/>
            </a:pPr>
            <a:r>
              <a:rPr lang="nb-NO" sz="3100" dirty="0"/>
              <a:t>Føringer/anbefalinger fra kartlegging/utredning i 2011-12: </a:t>
            </a:r>
          </a:p>
          <a:p>
            <a:r>
              <a:rPr lang="nb-NO" sz="2600" dirty="0"/>
              <a:t>Behov for kompetanseutvikling for både administrative og vitenskapelige utdanningsledere</a:t>
            </a:r>
          </a:p>
          <a:p>
            <a:r>
              <a:rPr lang="nb-NO" sz="2600" dirty="0"/>
              <a:t>Prioritere utdanningsledere som forvalter studieprogram </a:t>
            </a:r>
          </a:p>
          <a:p>
            <a:r>
              <a:rPr lang="nb-NO" sz="2600" dirty="0"/>
              <a:t>Tydeliggjøre egen rolle og grenseflater mot andre roller</a:t>
            </a:r>
          </a:p>
          <a:p>
            <a:r>
              <a:rPr lang="nb-NO" sz="2600" dirty="0"/>
              <a:t>Inkludere erfaringsutveksling og opplæring i gjeldende rammer og strategisk bruk av disse</a:t>
            </a:r>
          </a:p>
          <a:p>
            <a:r>
              <a:rPr lang="nb-NO" sz="2600" dirty="0"/>
              <a:t>Styrke generisk lederkompetanse i utøvelse av studieprogramarbeid</a:t>
            </a:r>
          </a:p>
          <a:p>
            <a:r>
              <a:rPr lang="nb-NO" sz="2600" dirty="0"/>
              <a:t>Holde et høyt ambisjonsnivå (</a:t>
            </a:r>
            <a:r>
              <a:rPr lang="nb-NO" sz="2600" dirty="0" err="1"/>
              <a:t>jf</a:t>
            </a:r>
            <a:r>
              <a:rPr lang="nb-NO" sz="2600" dirty="0"/>
              <a:t> forskningsleder-programmet)</a:t>
            </a:r>
            <a:endParaRPr lang="en-GB" sz="2600" dirty="0"/>
          </a:p>
          <a:p>
            <a:endParaRPr lang="en-GB" dirty="0"/>
          </a:p>
          <a:p>
            <a:pPr marL="457200" lvl="1" indent="0">
              <a:buNone/>
            </a:pPr>
            <a:endParaRPr lang="en-GB" dirty="0"/>
          </a:p>
          <a:p>
            <a:pPr marL="457200" lvl="1" indent="0">
              <a:buNone/>
            </a:pPr>
            <a:endParaRPr lang="en-GB" dirty="0"/>
          </a:p>
        </p:txBody>
      </p:sp>
      <p:sp>
        <p:nvSpPr>
          <p:cNvPr id="7" name="Plassholder for tekst 6">
            <a:extLst>
              <a:ext uri="{FF2B5EF4-FFF2-40B4-BE49-F238E27FC236}">
                <a16:creationId xmlns:a16="http://schemas.microsoft.com/office/drawing/2014/main" id="{A1868E7F-96B3-4B88-9CED-FB4CDFC0B967}"/>
              </a:ext>
            </a:extLst>
          </p:cNvPr>
          <p:cNvSpPr>
            <a:spLocks noGrp="1"/>
          </p:cNvSpPr>
          <p:nvPr>
            <p:ph type="body" sz="quarter" idx="32"/>
          </p:nvPr>
        </p:nvSpPr>
        <p:spPr/>
        <p:txBody>
          <a:bodyPr/>
          <a:lstStyle/>
          <a:p>
            <a:endParaRPr lang="nb-NO" dirty="0"/>
          </a:p>
        </p:txBody>
      </p:sp>
      <p:sp>
        <p:nvSpPr>
          <p:cNvPr id="6" name="Plassholder for innhold 5">
            <a:extLst>
              <a:ext uri="{FF2B5EF4-FFF2-40B4-BE49-F238E27FC236}">
                <a16:creationId xmlns:a16="http://schemas.microsoft.com/office/drawing/2014/main" id="{AB2816D6-598F-3764-6206-CB9852A1ABCC}"/>
              </a:ext>
            </a:extLst>
          </p:cNvPr>
          <p:cNvSpPr>
            <a:spLocks noGrp="1"/>
          </p:cNvSpPr>
          <p:nvPr>
            <p:ph sz="half" idx="31"/>
          </p:nvPr>
        </p:nvSpPr>
        <p:spPr/>
        <p:txBody>
          <a:bodyPr/>
          <a:lstStyle/>
          <a:p>
            <a:pPr marL="0" indent="0">
              <a:buNone/>
            </a:pPr>
            <a:r>
              <a:rPr lang="en-GB" sz="2200" dirty="0"/>
              <a:t>Program </a:t>
            </a:r>
            <a:r>
              <a:rPr lang="en-GB" sz="2200" dirty="0" err="1"/>
              <a:t>etablert</a:t>
            </a:r>
            <a:r>
              <a:rPr lang="en-GB" sz="2200" dirty="0"/>
              <a:t> </a:t>
            </a:r>
            <a:r>
              <a:rPr lang="en-GB" sz="2200" dirty="0" err="1"/>
              <a:t>i</a:t>
            </a:r>
            <a:r>
              <a:rPr lang="en-GB" sz="2200" dirty="0"/>
              <a:t> 2013 med </a:t>
            </a:r>
            <a:r>
              <a:rPr lang="en-GB" sz="2200" dirty="0" err="1"/>
              <a:t>følgende</a:t>
            </a:r>
            <a:r>
              <a:rPr lang="en-GB" sz="2200" dirty="0"/>
              <a:t> </a:t>
            </a:r>
            <a:r>
              <a:rPr lang="en-GB" sz="2200" dirty="0" err="1"/>
              <a:t>hovedtrekk</a:t>
            </a:r>
            <a:r>
              <a:rPr lang="en-GB" sz="2200" dirty="0"/>
              <a:t>:</a:t>
            </a:r>
          </a:p>
          <a:p>
            <a:r>
              <a:rPr lang="en-GB" sz="1800" dirty="0" err="1"/>
              <a:t>Rollebasert</a:t>
            </a:r>
            <a:r>
              <a:rPr lang="en-GB" sz="1800" dirty="0"/>
              <a:t> </a:t>
            </a:r>
            <a:r>
              <a:rPr lang="en-GB" sz="1800" dirty="0" err="1"/>
              <a:t>lederutvikling</a:t>
            </a:r>
            <a:endParaRPr lang="en-GB" sz="1800" dirty="0"/>
          </a:p>
          <a:p>
            <a:pPr lvl="1"/>
            <a:r>
              <a:rPr lang="en-GB" sz="1800" dirty="0" err="1"/>
              <a:t>Felles</a:t>
            </a:r>
            <a:r>
              <a:rPr lang="en-GB" sz="1800" dirty="0"/>
              <a:t> </a:t>
            </a:r>
            <a:r>
              <a:rPr lang="en-GB" sz="1800" dirty="0" err="1"/>
              <a:t>ståsted</a:t>
            </a:r>
            <a:r>
              <a:rPr lang="en-GB" sz="1800" dirty="0"/>
              <a:t> for </a:t>
            </a:r>
            <a:r>
              <a:rPr lang="en-GB" sz="1800" dirty="0" err="1"/>
              <a:t>læring</a:t>
            </a:r>
            <a:r>
              <a:rPr lang="en-GB" sz="1800" dirty="0"/>
              <a:t> = </a:t>
            </a:r>
            <a:r>
              <a:rPr lang="en-GB" sz="1800" dirty="0" err="1"/>
              <a:t>studieprogramledelse</a:t>
            </a:r>
            <a:r>
              <a:rPr lang="en-GB" sz="1800" dirty="0"/>
              <a:t> </a:t>
            </a:r>
          </a:p>
          <a:p>
            <a:pPr lvl="1"/>
            <a:r>
              <a:rPr lang="en-GB" sz="1800" dirty="0"/>
              <a:t>Rolle-/</a:t>
            </a:r>
            <a:r>
              <a:rPr lang="en-GB" sz="1800" dirty="0" err="1"/>
              <a:t>organisasjonsforståelse</a:t>
            </a:r>
            <a:r>
              <a:rPr lang="en-GB" sz="1800" dirty="0"/>
              <a:t> </a:t>
            </a:r>
            <a:r>
              <a:rPr lang="en-GB" sz="1800" dirty="0" err="1"/>
              <a:t>og</a:t>
            </a:r>
            <a:r>
              <a:rPr lang="en-GB" sz="1800" dirty="0"/>
              <a:t> – </a:t>
            </a:r>
            <a:r>
              <a:rPr lang="en-GB" sz="1800" dirty="0" err="1"/>
              <a:t>bevissthet</a:t>
            </a:r>
            <a:r>
              <a:rPr lang="en-GB" sz="1800" dirty="0"/>
              <a:t> </a:t>
            </a:r>
          </a:p>
          <a:p>
            <a:r>
              <a:rPr lang="en-GB" sz="1800" dirty="0" err="1"/>
              <a:t>Helhetlig</a:t>
            </a:r>
            <a:r>
              <a:rPr lang="en-GB" sz="1800" dirty="0"/>
              <a:t> </a:t>
            </a:r>
            <a:r>
              <a:rPr lang="en-GB" sz="1800" dirty="0" err="1"/>
              <a:t>lederutviklingsprogram</a:t>
            </a:r>
            <a:r>
              <a:rPr lang="en-GB" sz="1800" dirty="0"/>
              <a:t> </a:t>
            </a:r>
          </a:p>
          <a:p>
            <a:pPr lvl="1"/>
            <a:r>
              <a:rPr lang="en-GB" sz="1800" dirty="0" err="1"/>
              <a:t>Tematisk</a:t>
            </a:r>
            <a:r>
              <a:rPr lang="en-GB" sz="1800" dirty="0"/>
              <a:t> </a:t>
            </a:r>
            <a:r>
              <a:rPr lang="en-GB" sz="1800" dirty="0" err="1"/>
              <a:t>progresjon</a:t>
            </a:r>
            <a:r>
              <a:rPr lang="en-GB" sz="1800" dirty="0"/>
              <a:t>; </a:t>
            </a:r>
            <a:r>
              <a:rPr lang="en-GB" sz="1800" dirty="0" err="1"/>
              <a:t>samlinger</a:t>
            </a:r>
            <a:r>
              <a:rPr lang="en-GB" sz="1800" dirty="0"/>
              <a:t> </a:t>
            </a:r>
            <a:r>
              <a:rPr lang="en-GB" sz="1800" dirty="0" err="1"/>
              <a:t>og</a:t>
            </a:r>
            <a:r>
              <a:rPr lang="en-GB" sz="1800" dirty="0"/>
              <a:t> </a:t>
            </a:r>
            <a:r>
              <a:rPr lang="en-GB" sz="1800" dirty="0" err="1"/>
              <a:t>sesjoner</a:t>
            </a:r>
            <a:r>
              <a:rPr lang="en-GB" sz="1800" dirty="0"/>
              <a:t> </a:t>
            </a:r>
            <a:r>
              <a:rPr lang="en-GB" sz="1800" dirty="0" err="1"/>
              <a:t>bygger</a:t>
            </a:r>
            <a:r>
              <a:rPr lang="en-GB" sz="1800" dirty="0"/>
              <a:t> </a:t>
            </a:r>
            <a:r>
              <a:rPr lang="en-GB" sz="1800" dirty="0" err="1"/>
              <a:t>på</a:t>
            </a:r>
            <a:r>
              <a:rPr lang="en-GB" sz="1800" dirty="0"/>
              <a:t> </a:t>
            </a:r>
            <a:r>
              <a:rPr lang="en-GB" sz="1800" dirty="0" err="1"/>
              <a:t>hverandre</a:t>
            </a:r>
            <a:r>
              <a:rPr lang="en-GB" sz="1800" dirty="0"/>
              <a:t> </a:t>
            </a:r>
          </a:p>
          <a:p>
            <a:pPr lvl="1"/>
            <a:r>
              <a:rPr lang="en-GB" sz="1800" dirty="0" err="1"/>
              <a:t>Mål</a:t>
            </a:r>
            <a:r>
              <a:rPr lang="en-GB" sz="1800" dirty="0"/>
              <a:t> om å </a:t>
            </a:r>
            <a:r>
              <a:rPr lang="en-GB" sz="1800" dirty="0" err="1"/>
              <a:t>legge</a:t>
            </a:r>
            <a:r>
              <a:rPr lang="en-GB" sz="1800" dirty="0"/>
              <a:t> </a:t>
            </a:r>
            <a:r>
              <a:rPr lang="en-GB" sz="1800" dirty="0" err="1"/>
              <a:t>til</a:t>
            </a:r>
            <a:r>
              <a:rPr lang="en-GB" sz="1800" dirty="0"/>
              <a:t> </a:t>
            </a:r>
            <a:r>
              <a:rPr lang="en-GB" sz="1800" dirty="0" err="1"/>
              <a:t>rette</a:t>
            </a:r>
            <a:r>
              <a:rPr lang="en-GB" sz="1800" dirty="0"/>
              <a:t> for </a:t>
            </a:r>
            <a:r>
              <a:rPr lang="en-GB" sz="1800" dirty="0" err="1"/>
              <a:t>personlig</a:t>
            </a:r>
            <a:r>
              <a:rPr lang="en-GB" sz="1800" dirty="0"/>
              <a:t> </a:t>
            </a:r>
            <a:r>
              <a:rPr lang="en-GB" sz="1800" dirty="0" err="1"/>
              <a:t>utvikling</a:t>
            </a:r>
            <a:r>
              <a:rPr lang="en-GB" sz="1800" dirty="0"/>
              <a:t> over </a:t>
            </a:r>
            <a:r>
              <a:rPr lang="en-GB" sz="1800" dirty="0" err="1"/>
              <a:t>tid</a:t>
            </a:r>
            <a:r>
              <a:rPr lang="en-GB" sz="1800" dirty="0"/>
              <a:t> </a:t>
            </a:r>
          </a:p>
          <a:p>
            <a:endParaRPr lang="nb-NO" dirty="0"/>
          </a:p>
        </p:txBody>
      </p:sp>
    </p:spTree>
    <p:extLst>
      <p:ext uri="{BB962C8B-B14F-4D97-AF65-F5344CB8AC3E}">
        <p14:creationId xmlns:p14="http://schemas.microsoft.com/office/powerpoint/2010/main" val="24166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b-NO" dirty="0"/>
              <a:t>Hvem er deltakerne?</a:t>
            </a:r>
          </a:p>
        </p:txBody>
      </p:sp>
      <p:sp>
        <p:nvSpPr>
          <p:cNvPr id="5" name="Content Placeholder 4"/>
          <p:cNvSpPr>
            <a:spLocks noGrp="1"/>
          </p:cNvSpPr>
          <p:nvPr>
            <p:ph sz="half" idx="30"/>
          </p:nvPr>
        </p:nvSpPr>
        <p:spPr>
          <a:xfrm>
            <a:off x="360044" y="1310874"/>
            <a:ext cx="11471910" cy="4747728"/>
          </a:xfrm>
          <a:ln>
            <a:noFill/>
          </a:ln>
        </p:spPr>
        <p:txBody>
          <a:bodyPr>
            <a:normAutofit fontScale="92500" lnSpcReduction="20000"/>
          </a:bodyPr>
          <a:lstStyle/>
          <a:p>
            <a:pPr lvl="0"/>
            <a:r>
              <a:rPr lang="nb-NO" sz="2200" dirty="0"/>
              <a:t>Faglige eller administrative utdanningsledere som </a:t>
            </a:r>
            <a:r>
              <a:rPr lang="nb-NO" sz="2200" u="sng" dirty="0"/>
              <a:t>ved kursstart </a:t>
            </a:r>
            <a:r>
              <a:rPr lang="nb-NO" sz="2200" dirty="0"/>
              <a:t>har ansvar for ett eller flere </a:t>
            </a:r>
            <a:r>
              <a:rPr lang="nb-NO" sz="2200" u="sng" dirty="0"/>
              <a:t>studieprogram</a:t>
            </a:r>
            <a:r>
              <a:rPr lang="nb-NO" sz="2200" dirty="0"/>
              <a:t> eller emnegrupper med særlig stort koordineringsbehov. </a:t>
            </a:r>
          </a:p>
          <a:p>
            <a:pPr lvl="1"/>
            <a:r>
              <a:rPr lang="nb-NO" sz="1900" dirty="0"/>
              <a:t>Eksempler på aktuelle roller/funksjoner er programledere, programrådsledere, studieledere, semesterledere, studiekoordinatorer og undervisningsledere, både på institutt- og fakultetsnivå. </a:t>
            </a:r>
          </a:p>
          <a:p>
            <a:pPr lvl="1"/>
            <a:endParaRPr lang="nb-NO" sz="1900" dirty="0"/>
          </a:p>
          <a:p>
            <a:r>
              <a:rPr lang="nb-NO" sz="2200" dirty="0"/>
              <a:t>Faglig og organisatorisk heterogenitet</a:t>
            </a:r>
          </a:p>
          <a:p>
            <a:pPr lvl="1"/>
            <a:r>
              <a:rPr lang="nb-NO" sz="1900" dirty="0"/>
              <a:t>Fra alle fakulteter og typer utdanning</a:t>
            </a:r>
          </a:p>
          <a:p>
            <a:pPr lvl="1"/>
            <a:r>
              <a:rPr lang="nb-NO" sz="1900" dirty="0"/>
              <a:t>Ulike organisatoriske nivåer</a:t>
            </a:r>
          </a:p>
          <a:p>
            <a:pPr lvl="1"/>
            <a:r>
              <a:rPr lang="nb-NO" sz="1900" dirty="0"/>
              <a:t>Eksterne fra 2017</a:t>
            </a:r>
          </a:p>
          <a:p>
            <a:pPr lvl="1"/>
            <a:endParaRPr lang="nb-NO" sz="1900" dirty="0"/>
          </a:p>
          <a:p>
            <a:r>
              <a:rPr lang="nb-NO" sz="2200" dirty="0"/>
              <a:t>Vekting av deltakere ved opptak:</a:t>
            </a:r>
          </a:p>
          <a:p>
            <a:pPr lvl="1"/>
            <a:r>
              <a:rPr lang="nb-NO" sz="1900" dirty="0"/>
              <a:t>Programmet har 40 plasser</a:t>
            </a:r>
          </a:p>
          <a:p>
            <a:pPr lvl="1"/>
            <a:r>
              <a:rPr lang="nb-NO" sz="1900" dirty="0"/>
              <a:t>Max 1/3 administrativt ansatte</a:t>
            </a:r>
          </a:p>
          <a:p>
            <a:pPr lvl="1"/>
            <a:r>
              <a:rPr lang="nb-NO" sz="1900" dirty="0"/>
              <a:t>Max 1/3 fra  eksterne institusjoner</a:t>
            </a:r>
          </a:p>
          <a:p>
            <a:pPr lvl="1"/>
            <a:r>
              <a:rPr lang="nb-NO" sz="1900" dirty="0"/>
              <a:t>Første program: tentativ fordeling av plasser til ulike fakulteter. </a:t>
            </a:r>
          </a:p>
          <a:p>
            <a:pPr lvl="1"/>
            <a:r>
              <a:rPr lang="nb-NO" sz="1900" dirty="0"/>
              <a:t>Siden: Ikke forhåndsdefinert, men intensjon om spredning ivaretas i opptaksprosessen</a:t>
            </a:r>
          </a:p>
          <a:p>
            <a:pPr lvl="1"/>
            <a:endParaRPr lang="nb-NO" sz="1400" dirty="0"/>
          </a:p>
        </p:txBody>
      </p:sp>
      <p:sp>
        <p:nvSpPr>
          <p:cNvPr id="7" name="Content Placeholder 4"/>
          <p:cNvSpPr txBox="1">
            <a:spLocks/>
          </p:cNvSpPr>
          <p:nvPr/>
        </p:nvSpPr>
        <p:spPr>
          <a:xfrm>
            <a:off x="8070699" y="-48125"/>
            <a:ext cx="4038600" cy="4525963"/>
          </a:xfrm>
          <a:prstGeom prst="rect">
            <a:avLst/>
          </a:prstGeom>
          <a:ln>
            <a:no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endParaRPr lang="nb-NO" sz="1400" dirty="0"/>
          </a:p>
        </p:txBody>
      </p:sp>
    </p:spTree>
    <p:extLst>
      <p:ext uri="{BB962C8B-B14F-4D97-AF65-F5344CB8AC3E}">
        <p14:creationId xmlns:p14="http://schemas.microsoft.com/office/powerpoint/2010/main" val="3996667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Programkjennetegn</a:t>
            </a:r>
          </a:p>
        </p:txBody>
      </p:sp>
      <p:sp>
        <p:nvSpPr>
          <p:cNvPr id="3" name="Content Placeholder 2"/>
          <p:cNvSpPr>
            <a:spLocks noGrp="1"/>
          </p:cNvSpPr>
          <p:nvPr>
            <p:ph sz="half" idx="30"/>
          </p:nvPr>
        </p:nvSpPr>
        <p:spPr>
          <a:xfrm>
            <a:off x="360044" y="1060950"/>
            <a:ext cx="11471910" cy="5184576"/>
          </a:xfrm>
        </p:spPr>
        <p:txBody>
          <a:bodyPr>
            <a:noAutofit/>
          </a:bodyPr>
          <a:lstStyle/>
          <a:p>
            <a:pPr>
              <a:spcBef>
                <a:spcPts val="0"/>
              </a:spcBef>
            </a:pPr>
            <a:r>
              <a:rPr lang="nb-NO" sz="1800" dirty="0"/>
              <a:t>Helhetlig lederutviklingsprogram med stort fokus på erfaringsutveksling og bevisstgjøring og refleksjon over egen rolle og praksis</a:t>
            </a:r>
          </a:p>
          <a:p>
            <a:pPr lvl="1">
              <a:spcBef>
                <a:spcPts val="0"/>
              </a:spcBef>
            </a:pPr>
            <a:r>
              <a:rPr lang="nb-NO" sz="1600" dirty="0"/>
              <a:t>Forhåndssamtale/forventningsavklaring med alle deltakere</a:t>
            </a:r>
          </a:p>
          <a:p>
            <a:pPr lvl="1">
              <a:spcBef>
                <a:spcPts val="0"/>
              </a:spcBef>
            </a:pPr>
            <a:r>
              <a:rPr lang="nb-NO" sz="1600" dirty="0"/>
              <a:t>Hjemmeoppgaver (ad egen praksis) mellom alle samlingene (inkl. til første samling)</a:t>
            </a:r>
          </a:p>
          <a:p>
            <a:pPr lvl="1">
              <a:spcBef>
                <a:spcPts val="0"/>
              </a:spcBef>
            </a:pPr>
            <a:r>
              <a:rPr lang="nb-NO" sz="1600" dirty="0"/>
              <a:t>Tett program på samlingene. Klare spilleregler</a:t>
            </a:r>
          </a:p>
          <a:p>
            <a:pPr lvl="1">
              <a:spcBef>
                <a:spcPts val="0"/>
              </a:spcBef>
            </a:pPr>
            <a:r>
              <a:rPr lang="nb-NO" sz="1600" dirty="0"/>
              <a:t>Felles  plenumssesjoner med intro til temaer.</a:t>
            </a:r>
          </a:p>
          <a:p>
            <a:pPr lvl="1">
              <a:spcBef>
                <a:spcPts val="0"/>
              </a:spcBef>
            </a:pPr>
            <a:r>
              <a:rPr lang="nb-NO" sz="1600" dirty="0"/>
              <a:t>Egen praksis arbeides med i faste basisgrupper og ad hoc grupper</a:t>
            </a:r>
          </a:p>
          <a:p>
            <a:pPr lvl="1">
              <a:spcBef>
                <a:spcPts val="0"/>
              </a:spcBef>
            </a:pPr>
            <a:r>
              <a:rPr lang="nb-NO" sz="1600" dirty="0"/>
              <a:t>Mye bruk av case (deltakernes egne reelle case og  kursteamets fiktive case)</a:t>
            </a:r>
          </a:p>
          <a:p>
            <a:pPr>
              <a:spcBef>
                <a:spcPts val="0"/>
              </a:spcBef>
            </a:pPr>
            <a:endParaRPr lang="nb-NO" sz="1800" dirty="0"/>
          </a:p>
          <a:p>
            <a:pPr>
              <a:spcBef>
                <a:spcPts val="0"/>
              </a:spcBef>
            </a:pPr>
            <a:r>
              <a:rPr lang="nb-NO" sz="1800" dirty="0"/>
              <a:t>Samlingsbasert (ulike formater prøvd ut)</a:t>
            </a:r>
          </a:p>
          <a:p>
            <a:pPr lvl="1">
              <a:spcBef>
                <a:spcPts val="0"/>
              </a:spcBef>
            </a:pPr>
            <a:r>
              <a:rPr lang="nb-NO" sz="1600" dirty="0"/>
              <a:t>2 første programmene: 5 dager (2+2+1)</a:t>
            </a:r>
          </a:p>
          <a:p>
            <a:pPr lvl="1">
              <a:spcBef>
                <a:spcPts val="0"/>
              </a:spcBef>
            </a:pPr>
            <a:r>
              <a:rPr lang="nb-NO" sz="1600" dirty="0"/>
              <a:t>Siden:  7 dager (3+2+2)</a:t>
            </a:r>
          </a:p>
          <a:p>
            <a:pPr lvl="1">
              <a:spcBef>
                <a:spcPts val="0"/>
              </a:spcBef>
            </a:pPr>
            <a:endParaRPr lang="nb-NO" sz="1600" dirty="0"/>
          </a:p>
          <a:p>
            <a:pPr>
              <a:spcBef>
                <a:spcPts val="0"/>
              </a:spcBef>
            </a:pPr>
            <a:r>
              <a:rPr lang="nb-NO" sz="1800" dirty="0"/>
              <a:t>Kursledelse og </a:t>
            </a:r>
            <a:r>
              <a:rPr lang="nb-NO" sz="1800" dirty="0" err="1"/>
              <a:t>fasilitering</a:t>
            </a:r>
            <a:endParaRPr lang="nb-NO" sz="1800" dirty="0"/>
          </a:p>
          <a:p>
            <a:pPr lvl="1">
              <a:spcBef>
                <a:spcPts val="0"/>
              </a:spcBef>
            </a:pPr>
            <a:r>
              <a:rPr lang="nb-NO" sz="1600" dirty="0"/>
              <a:t>Deltakerne deles i 5 faste basisgrupper med hver sin </a:t>
            </a:r>
            <a:r>
              <a:rPr lang="nb-NO" sz="1600" dirty="0" err="1"/>
              <a:t>fasilitator</a:t>
            </a:r>
            <a:r>
              <a:rPr lang="nb-NO" sz="1600" dirty="0"/>
              <a:t> (veileder, prosessleder)</a:t>
            </a:r>
          </a:p>
          <a:p>
            <a:pPr lvl="1">
              <a:spcBef>
                <a:spcPts val="0"/>
              </a:spcBef>
            </a:pPr>
            <a:r>
              <a:rPr lang="nb-NO" sz="1600" dirty="0"/>
              <a:t>Kursteam ledet fra Studieavdelingen</a:t>
            </a:r>
          </a:p>
          <a:p>
            <a:pPr lvl="2">
              <a:spcBef>
                <a:spcPts val="0"/>
              </a:spcBef>
            </a:pPr>
            <a:r>
              <a:rPr lang="nb-NO" sz="1600" dirty="0"/>
              <a:t>Ansvar for planlegging og gjennomføring av programmet og samlinger</a:t>
            </a:r>
          </a:p>
          <a:p>
            <a:pPr lvl="2">
              <a:spcBef>
                <a:spcPts val="0"/>
              </a:spcBef>
            </a:pPr>
            <a:r>
              <a:rPr lang="nb-NO" sz="1600" dirty="0"/>
              <a:t>Interne sesjonsholdere (LINK, erfarne utdanningsledere, UH-forskere, kursteamet)</a:t>
            </a:r>
          </a:p>
          <a:p>
            <a:pPr lvl="2">
              <a:spcBef>
                <a:spcPts val="0"/>
              </a:spcBef>
            </a:pPr>
            <a:r>
              <a:rPr lang="nb-NO" sz="1600" dirty="0"/>
              <a:t>Eksterne sesjonsholdere (konsulenter).  Forutsetning: Mye og relevant erfaring fra høyere utdanning</a:t>
            </a:r>
          </a:p>
          <a:p>
            <a:pPr lvl="2">
              <a:spcBef>
                <a:spcPts val="0"/>
              </a:spcBef>
            </a:pPr>
            <a:r>
              <a:rPr lang="nb-NO" sz="1600" dirty="0" err="1"/>
              <a:t>Fasilitatorer</a:t>
            </a:r>
            <a:r>
              <a:rPr lang="nb-NO" sz="1600" dirty="0"/>
              <a:t> fra ulike avdelinger i Fellesadministrasjonen + flere av fakultetene</a:t>
            </a:r>
          </a:p>
          <a:p>
            <a:pPr lvl="2">
              <a:spcBef>
                <a:spcPts val="0"/>
              </a:spcBef>
            </a:pPr>
            <a:endParaRPr lang="nb-NO" sz="1400" dirty="0"/>
          </a:p>
          <a:p>
            <a:pPr lvl="1">
              <a:spcBef>
                <a:spcPts val="0"/>
              </a:spcBef>
            </a:pPr>
            <a:endParaRPr lang="nb-NO" sz="1400" dirty="0"/>
          </a:p>
          <a:p>
            <a:pPr marL="457200" lvl="1" indent="0">
              <a:spcBef>
                <a:spcPts val="0"/>
              </a:spcBef>
              <a:buNone/>
            </a:pPr>
            <a:endParaRPr lang="nb-NO" sz="1400" dirty="0"/>
          </a:p>
        </p:txBody>
      </p:sp>
      <p:sp>
        <p:nvSpPr>
          <p:cNvPr id="5" name="Content Placeholder 2"/>
          <p:cNvSpPr txBox="1">
            <a:spLocks/>
          </p:cNvSpPr>
          <p:nvPr/>
        </p:nvSpPr>
        <p:spPr>
          <a:xfrm>
            <a:off x="6182544" y="1421160"/>
            <a:ext cx="4377952" cy="518457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lvl="1">
              <a:spcBef>
                <a:spcPts val="0"/>
              </a:spcBef>
            </a:pPr>
            <a:endParaRPr lang="nb-NO" sz="1400" dirty="0"/>
          </a:p>
        </p:txBody>
      </p:sp>
    </p:spTree>
    <p:extLst>
      <p:ext uri="{BB962C8B-B14F-4D97-AF65-F5344CB8AC3E}">
        <p14:creationId xmlns:p14="http://schemas.microsoft.com/office/powerpoint/2010/main" val="38706861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tel 6"/>
          <p:cNvSpPr>
            <a:spLocks noGrp="1"/>
          </p:cNvSpPr>
          <p:nvPr>
            <p:ph type="title"/>
          </p:nvPr>
        </p:nvSpPr>
        <p:spPr>
          <a:xfrm>
            <a:off x="505040" y="303133"/>
            <a:ext cx="10515600" cy="1325563"/>
          </a:xfrm>
        </p:spPr>
        <p:txBody>
          <a:bodyPr/>
          <a:lstStyle/>
          <a:p>
            <a:r>
              <a:rPr lang="nb-NO" sz="3600" dirty="0"/>
              <a:t>Deltakerevaluering fra ULP 2023</a:t>
            </a:r>
          </a:p>
        </p:txBody>
      </p:sp>
      <p:graphicFrame>
        <p:nvGraphicFramePr>
          <p:cNvPr id="3" name="Diagram 2">
            <a:extLst>
              <a:ext uri="{FF2B5EF4-FFF2-40B4-BE49-F238E27FC236}">
                <a16:creationId xmlns:a16="http://schemas.microsoft.com/office/drawing/2014/main" id="{3B5D6E28-9A82-7623-F3AF-13BD506625A5}"/>
              </a:ext>
            </a:extLst>
          </p:cNvPr>
          <p:cNvGraphicFramePr>
            <a:graphicFrameLocks/>
          </p:cNvGraphicFramePr>
          <p:nvPr>
            <p:extLst>
              <p:ext uri="{D42A27DB-BD31-4B8C-83A1-F6EECF244321}">
                <p14:modId xmlns:p14="http://schemas.microsoft.com/office/powerpoint/2010/main" val="443999606"/>
              </p:ext>
            </p:extLst>
          </p:nvPr>
        </p:nvGraphicFramePr>
        <p:xfrm>
          <a:off x="476518" y="965915"/>
          <a:ext cx="8467065" cy="514678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080385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a:xfrm>
            <a:off x="866480" y="525380"/>
            <a:ext cx="10515600" cy="1325563"/>
          </a:xfrm>
        </p:spPr>
        <p:txBody>
          <a:bodyPr>
            <a:normAutofit fontScale="90000"/>
          </a:bodyPr>
          <a:lstStyle/>
          <a:p>
            <a:pPr fontAlgn="base"/>
            <a:r>
              <a:rPr lang="nb-NO" sz="4000" dirty="0"/>
              <a:t>Deltakerevaluering fra ULP 2023 (2): Måloppnåelse</a:t>
            </a:r>
            <a:br>
              <a:rPr lang="nb-NO" dirty="0"/>
            </a:br>
            <a:r>
              <a:rPr lang="nb-NO" sz="1600" i="1" dirty="0"/>
              <a:t>Utdanningslederprogrammet skal gi stort personlig utbytte for deltakerne. Programmet skal stimulere deltakernes arbeid med å bygge gode utdanningsmiljøer og legge til rette gode vilkår for undervisning og samarbeid mellom administrasjon, studenter og fagmiljøene.</a:t>
            </a:r>
            <a:br>
              <a:rPr lang="nb-NO" sz="1600" dirty="0"/>
            </a:br>
            <a:r>
              <a:rPr lang="nb-NO" sz="1600" b="1" dirty="0"/>
              <a:t>På en skala fra 1-6, i hvilken grad synes du målet er oppnådd?</a:t>
            </a:r>
            <a:br>
              <a:rPr lang="nb-NO" b="1" dirty="0"/>
            </a:br>
            <a:endParaRPr lang="nb-NO" dirty="0"/>
          </a:p>
        </p:txBody>
      </p:sp>
      <p:graphicFrame>
        <p:nvGraphicFramePr>
          <p:cNvPr id="2" name="Diagram 1">
            <a:extLst>
              <a:ext uri="{FF2B5EF4-FFF2-40B4-BE49-F238E27FC236}">
                <a16:creationId xmlns:a16="http://schemas.microsoft.com/office/drawing/2014/main" id="{F8D63868-2AA3-3BAB-42D6-6DCD64A63EAB}"/>
              </a:ext>
            </a:extLst>
          </p:cNvPr>
          <p:cNvGraphicFramePr>
            <a:graphicFrameLocks/>
          </p:cNvGraphicFramePr>
          <p:nvPr>
            <p:extLst>
              <p:ext uri="{D42A27DB-BD31-4B8C-83A1-F6EECF244321}">
                <p14:modId xmlns:p14="http://schemas.microsoft.com/office/powerpoint/2010/main" val="3618971478"/>
              </p:ext>
            </p:extLst>
          </p:nvPr>
        </p:nvGraphicFramePr>
        <p:xfrm>
          <a:off x="2868396" y="1710247"/>
          <a:ext cx="6425915" cy="492854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025249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3600" dirty="0"/>
              <a:t>Deltakerevaluering fra ULP 2023 (3)</a:t>
            </a:r>
            <a:endParaRPr lang="nb-NO" dirty="0"/>
          </a:p>
        </p:txBody>
      </p:sp>
      <p:sp>
        <p:nvSpPr>
          <p:cNvPr id="12" name="Undertittel 11"/>
          <p:cNvSpPr>
            <a:spLocks noGrp="1"/>
          </p:cNvSpPr>
          <p:nvPr>
            <p:ph type="subTitle" idx="13"/>
          </p:nvPr>
        </p:nvSpPr>
        <p:spPr>
          <a:xfrm>
            <a:off x="360044" y="945405"/>
            <a:ext cx="11278432" cy="494749"/>
          </a:xfrm>
        </p:spPr>
        <p:txBody>
          <a:bodyPr/>
          <a:lstStyle/>
          <a:p>
            <a:r>
              <a:rPr lang="nb-NO" dirty="0"/>
              <a:t>På ULP 2023 har det vært deltakere med ulike roller innen utdanningsledelse, det har vært deltakere med administrative roller, med faglige roller og fra ulike nivåer ved institusjonene. Det har også vært deltakere fra hele landet</a:t>
            </a:r>
          </a:p>
        </p:txBody>
      </p:sp>
      <p:graphicFrame>
        <p:nvGraphicFramePr>
          <p:cNvPr id="5" name="Diagram 4">
            <a:extLst>
              <a:ext uri="{FF2B5EF4-FFF2-40B4-BE49-F238E27FC236}">
                <a16:creationId xmlns:a16="http://schemas.microsoft.com/office/drawing/2014/main" id="{A977D5F4-66B0-346F-10DE-A9A8ED01E68A}"/>
              </a:ext>
            </a:extLst>
          </p:cNvPr>
          <p:cNvGraphicFramePr>
            <a:graphicFrameLocks/>
          </p:cNvGraphicFramePr>
          <p:nvPr>
            <p:extLst>
              <p:ext uri="{D42A27DB-BD31-4B8C-83A1-F6EECF244321}">
                <p14:modId xmlns:p14="http://schemas.microsoft.com/office/powerpoint/2010/main" val="4109428395"/>
              </p:ext>
            </p:extLst>
          </p:nvPr>
        </p:nvGraphicFramePr>
        <p:xfrm>
          <a:off x="88005" y="2178402"/>
          <a:ext cx="5686494" cy="345831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Diagram 7">
            <a:extLst>
              <a:ext uri="{FF2B5EF4-FFF2-40B4-BE49-F238E27FC236}">
                <a16:creationId xmlns:a16="http://schemas.microsoft.com/office/drawing/2014/main" id="{8163F704-89CE-8ED9-4288-7EFE3CCC4BF7}"/>
              </a:ext>
            </a:extLst>
          </p:cNvPr>
          <p:cNvGraphicFramePr>
            <a:graphicFrameLocks/>
          </p:cNvGraphicFramePr>
          <p:nvPr>
            <p:extLst>
              <p:ext uri="{D42A27DB-BD31-4B8C-83A1-F6EECF244321}">
                <p14:modId xmlns:p14="http://schemas.microsoft.com/office/powerpoint/2010/main" val="3340772711"/>
              </p:ext>
            </p:extLst>
          </p:nvPr>
        </p:nvGraphicFramePr>
        <p:xfrm>
          <a:off x="5774499" y="2309550"/>
          <a:ext cx="6289525" cy="370294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896018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79927" y="404664"/>
            <a:ext cx="11623183" cy="638525"/>
          </a:xfrm>
        </p:spPr>
        <p:txBody>
          <a:bodyPr/>
          <a:lstStyle/>
          <a:p>
            <a:r>
              <a:rPr lang="nb-NO" sz="2400" dirty="0"/>
              <a:t>Deltakerevaluering: Hvordan påvirker erfaringer fra programmet deg og/eller din enhet i hverdagen?</a:t>
            </a:r>
            <a:endParaRPr lang="en-GB" sz="2400" dirty="0"/>
          </a:p>
        </p:txBody>
      </p:sp>
      <p:sp>
        <p:nvSpPr>
          <p:cNvPr id="3" name="Plassholder for innhold 2"/>
          <p:cNvSpPr>
            <a:spLocks noGrp="1"/>
          </p:cNvSpPr>
          <p:nvPr>
            <p:ph idx="1"/>
          </p:nvPr>
        </p:nvSpPr>
        <p:spPr>
          <a:xfrm>
            <a:off x="251138" y="1223493"/>
            <a:ext cx="11475076" cy="5301851"/>
          </a:xfrm>
        </p:spPr>
        <p:txBody>
          <a:bodyPr>
            <a:normAutofit fontScale="85000" lnSpcReduction="20000"/>
          </a:bodyPr>
          <a:lstStyle/>
          <a:p>
            <a:pPr>
              <a:lnSpc>
                <a:spcPct val="120000"/>
              </a:lnSpc>
              <a:spcBef>
                <a:spcPts val="400"/>
              </a:spcBef>
            </a:pPr>
            <a:r>
              <a:rPr lang="nb-NO" sz="1400" dirty="0"/>
              <a:t>Har fått skjerpet blikk for virkemiddelbruk i administrative og fagpolitiske prosesser</a:t>
            </a:r>
          </a:p>
          <a:p>
            <a:pPr>
              <a:lnSpc>
                <a:spcPct val="120000"/>
              </a:lnSpc>
              <a:spcBef>
                <a:spcPts val="400"/>
              </a:spcBef>
            </a:pPr>
            <a:r>
              <a:rPr lang="nb-NO" sz="1400" dirty="0"/>
              <a:t>Økt kunnskap og mer trygghet; og spesielt økt antall perspektiver på mange og ulike situasjoner i hverdagen ved UiO som helhet og ved mindre enheter.</a:t>
            </a:r>
          </a:p>
          <a:p>
            <a:pPr>
              <a:lnSpc>
                <a:spcPct val="120000"/>
              </a:lnSpc>
              <a:spcBef>
                <a:spcPts val="400"/>
              </a:spcBef>
            </a:pPr>
            <a:r>
              <a:rPr lang="nb-NO" sz="1400" dirty="0"/>
              <a:t>Programmet gir motivasjon til å jobbe med endring samt tips til hvilke endringer som kan gjøres. I hverdagsarbeidet har jeg nok blitt mer reflektert over hvorfor og hvordan jeg gjør ting.</a:t>
            </a:r>
          </a:p>
          <a:p>
            <a:pPr>
              <a:lnSpc>
                <a:spcPct val="120000"/>
              </a:lnSpc>
              <a:spcBef>
                <a:spcPts val="400"/>
              </a:spcBef>
            </a:pPr>
            <a:r>
              <a:rPr lang="nb-NO" sz="1400" dirty="0"/>
              <a:t>I stor grad. Det har hjulpet meg i å bli en tryggere og tydeligere leder. Også gitt meg redskaper og mot til å ta tak i prosjekter jeg mener er viktige. Jeg bruker erfaringer fra kurset hver dag i jobben!</a:t>
            </a:r>
          </a:p>
          <a:p>
            <a:pPr>
              <a:lnSpc>
                <a:spcPct val="120000"/>
              </a:lnSpc>
              <a:spcBef>
                <a:spcPts val="400"/>
              </a:spcBef>
            </a:pPr>
            <a:r>
              <a:rPr lang="nb-NO" sz="1400" dirty="0"/>
              <a:t>Økt selvtillit, hvilket igjen gjør meg tryggere og tydeligere i rollen  Fått mange nyttige verktøy - til bruk i hverdagen.</a:t>
            </a:r>
          </a:p>
          <a:p>
            <a:pPr>
              <a:lnSpc>
                <a:spcPct val="120000"/>
              </a:lnSpc>
              <a:spcBef>
                <a:spcPts val="400"/>
              </a:spcBef>
            </a:pPr>
            <a:r>
              <a:rPr lang="nb-NO" sz="1400" dirty="0"/>
              <a:t>Jeg har blir mer bevisst om min egen rolle som leder og om handlingsrommet jeg har. Dette gjør at planleggingsarbeid eller tiltak vi setter i gang her sees i sammenheng med et overordnet strategi (foreløpig mitt eget), som jeg da prøver å få de andre i mitt program til å være med på.</a:t>
            </a:r>
          </a:p>
          <a:p>
            <a:pPr>
              <a:lnSpc>
                <a:spcPct val="120000"/>
              </a:lnSpc>
              <a:spcBef>
                <a:spcPts val="400"/>
              </a:spcBef>
            </a:pPr>
            <a:r>
              <a:rPr lang="nb-NO" sz="1400" dirty="0"/>
              <a:t>Jeg har lært masse om UiO, om meg selv, og om hva som er lurt å tenke på </a:t>
            </a:r>
            <a:r>
              <a:rPr lang="nb-NO" sz="1400" dirty="0" err="1"/>
              <a:t>ift</a:t>
            </a:r>
            <a:r>
              <a:rPr lang="nb-NO" sz="1400" dirty="0"/>
              <a:t> diverse lederoppgaver jeg har. Et konkret eksempel: jeg tenker sammensetning av grupper på en helt annen måte nå. De intervjuene jeg gjorde med utvalgte personer var også en </a:t>
            </a:r>
            <a:r>
              <a:rPr lang="nb-NO" sz="1400" dirty="0" err="1"/>
              <a:t>eye-opener</a:t>
            </a:r>
            <a:r>
              <a:rPr lang="nb-NO" sz="1400" dirty="0"/>
              <a:t>.</a:t>
            </a:r>
          </a:p>
          <a:p>
            <a:pPr>
              <a:lnSpc>
                <a:spcPct val="120000"/>
              </a:lnSpc>
              <a:spcBef>
                <a:spcPts val="400"/>
              </a:spcBef>
            </a:pPr>
            <a:r>
              <a:rPr lang="nb-NO" sz="1400" dirty="0"/>
              <a:t>Større bevissthet omkring mitt handlingsrom som leder. Hjelp til å forstå mekanismene i akademia.</a:t>
            </a:r>
          </a:p>
          <a:p>
            <a:pPr>
              <a:lnSpc>
                <a:spcPct val="120000"/>
              </a:lnSpc>
              <a:spcBef>
                <a:spcPts val="400"/>
              </a:spcBef>
            </a:pPr>
            <a:r>
              <a:rPr lang="nb-NO" sz="1400" dirty="0"/>
              <a:t>Har fått mange verktøy, modeller og begrep som er svært nyttige for å analysere og forstå og situasjoner og prosesser bedre. Et godt utgangpunkt for å forsøke å påvirke og endre.</a:t>
            </a:r>
          </a:p>
          <a:p>
            <a:pPr>
              <a:lnSpc>
                <a:spcPct val="120000"/>
              </a:lnSpc>
              <a:spcBef>
                <a:spcPts val="400"/>
              </a:spcBef>
            </a:pPr>
            <a:r>
              <a:rPr lang="nb-NO" sz="1400" dirty="0"/>
              <a:t>Bevisstgjøring. Særlig i forhold til kommunikasjon og handlingsrom.</a:t>
            </a:r>
          </a:p>
          <a:p>
            <a:pPr>
              <a:lnSpc>
                <a:spcPct val="120000"/>
              </a:lnSpc>
              <a:spcBef>
                <a:spcPts val="400"/>
              </a:spcBef>
            </a:pPr>
            <a:r>
              <a:rPr lang="nb-NO" sz="1400" dirty="0"/>
              <a:t>Har spesielt nytte av de strukturerte gruppediskusjonene med kollegaer i løpet av programmet. Både egen case og andres får meg til å reflektere mer bevisst </a:t>
            </a:r>
          </a:p>
          <a:p>
            <a:pPr lvl="0">
              <a:lnSpc>
                <a:spcPct val="120000"/>
              </a:lnSpc>
              <a:spcBef>
                <a:spcPts val="400"/>
              </a:spcBef>
            </a:pPr>
            <a:r>
              <a:rPr lang="nb-NO" sz="1400" dirty="0"/>
              <a:t>Jeg er mye mer bevisst at mitt handlingsrom er fleksibelt avhengig av hvem som tar avgjørelsene. Det påvirker hvilke prioriteringer som må gjøres</a:t>
            </a:r>
          </a:p>
          <a:p>
            <a:pPr lvl="0">
              <a:lnSpc>
                <a:spcPct val="120000"/>
              </a:lnSpc>
              <a:spcBef>
                <a:spcPts val="400"/>
              </a:spcBef>
            </a:pPr>
            <a:r>
              <a:rPr lang="nb-NO" sz="1400" dirty="0"/>
              <a:t>Jeg har fått verktøy til refleksjon over hvordan oppgavene som utdanningsleder kan løses</a:t>
            </a:r>
          </a:p>
          <a:p>
            <a:pPr lvl="0">
              <a:lnSpc>
                <a:spcPct val="120000"/>
              </a:lnSpc>
              <a:spcBef>
                <a:spcPts val="400"/>
              </a:spcBef>
            </a:pPr>
            <a:r>
              <a:rPr lang="nb-NO" sz="1400" dirty="0"/>
              <a:t>Økt bevissthet om egen rolle, fått innsikt i endringsprosesser, utstyrt med noen verktøy for endring, og mest av alt: større trygghet om at jeg er på rett vei, for meg og mine prosjekter. Jeg tar nå mer plass på enheten, og hele tiden med en tanke bak (ikke kun for å fylle </a:t>
            </a:r>
            <a:r>
              <a:rPr lang="nb-NO" sz="1400" dirty="0" err="1"/>
              <a:t>vakum</a:t>
            </a:r>
            <a:r>
              <a:rPr lang="nb-NO" sz="1400" dirty="0"/>
              <a:t>). Mener jeg klarer å se en fornuftig kobling mellom min lederrolle og nærhet til medarbeidere.</a:t>
            </a:r>
          </a:p>
          <a:p>
            <a:pPr lvl="0">
              <a:lnSpc>
                <a:spcPct val="120000"/>
              </a:lnSpc>
              <a:spcBef>
                <a:spcPts val="400"/>
              </a:spcBef>
            </a:pPr>
            <a:r>
              <a:rPr lang="nb-NO" sz="1400" dirty="0"/>
              <a:t>Jeg har omorganisert. Dette var planlagt på forhånd, men jeg fikk nok gjennom ULP både ekstra insentiv og noen verktøy til å gjennomføre på en bedre måte</a:t>
            </a:r>
          </a:p>
          <a:p>
            <a:pPr lvl="0">
              <a:lnSpc>
                <a:spcPct val="120000"/>
              </a:lnSpc>
              <a:spcBef>
                <a:spcPts val="400"/>
              </a:spcBef>
            </a:pPr>
            <a:r>
              <a:rPr lang="nb-NO" sz="1400" dirty="0"/>
              <a:t>Har mer kunnskap og har tenkt mer gjennom min rolle som leder, og har/ser et større handlingsrom</a:t>
            </a:r>
          </a:p>
          <a:p>
            <a:endParaRPr lang="nb-NO" sz="1400" dirty="0"/>
          </a:p>
        </p:txBody>
      </p:sp>
    </p:spTree>
    <p:extLst>
      <p:ext uri="{BB962C8B-B14F-4D97-AF65-F5344CB8AC3E}">
        <p14:creationId xmlns:p14="http://schemas.microsoft.com/office/powerpoint/2010/main" val="2688757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Et bilde som inneholder tekst, skjermbilde, Font, nummer&#10;&#10;KI-generert innhold kan være feil.">
            <a:extLst>
              <a:ext uri="{FF2B5EF4-FFF2-40B4-BE49-F238E27FC236}">
                <a16:creationId xmlns:a16="http://schemas.microsoft.com/office/drawing/2014/main" id="{D61EFE28-22EA-74FB-D3AB-A7E5D5D563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475" y="781409"/>
            <a:ext cx="10910375" cy="5834869"/>
          </a:xfrm>
          <a:prstGeom prst="rect">
            <a:avLst/>
          </a:prstGeom>
        </p:spPr>
      </p:pic>
      <p:sp>
        <p:nvSpPr>
          <p:cNvPr id="2" name="Rektangel: avrundede hjørner 1">
            <a:extLst>
              <a:ext uri="{FF2B5EF4-FFF2-40B4-BE49-F238E27FC236}">
                <a16:creationId xmlns:a16="http://schemas.microsoft.com/office/drawing/2014/main" id="{F9B7CB92-0B96-52FD-70D6-5865C1C483D8}"/>
              </a:ext>
            </a:extLst>
          </p:cNvPr>
          <p:cNvSpPr/>
          <p:nvPr/>
        </p:nvSpPr>
        <p:spPr>
          <a:xfrm>
            <a:off x="9239250" y="930353"/>
            <a:ext cx="2812445" cy="1480457"/>
          </a:xfrm>
          <a:prstGeom prst="round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223 </a:t>
            </a:r>
            <a:r>
              <a:rPr lang="en-US" sz="2000" dirty="0" err="1"/>
              <a:t>deltakere</a:t>
            </a:r>
            <a:r>
              <a:rPr lang="en-US" sz="2000" dirty="0"/>
              <a:t> </a:t>
            </a:r>
            <a:r>
              <a:rPr lang="en-US" sz="2000" dirty="0" err="1"/>
              <a:t>fra</a:t>
            </a:r>
            <a:r>
              <a:rPr lang="en-US" sz="2000" dirty="0"/>
              <a:t> </a:t>
            </a:r>
            <a:r>
              <a:rPr lang="en-US" sz="2000" dirty="0" err="1"/>
              <a:t>UiO</a:t>
            </a:r>
            <a:r>
              <a:rPr lang="en-US" sz="2000" dirty="0"/>
              <a:t> </a:t>
            </a:r>
            <a:r>
              <a:rPr lang="en-US" sz="2000" dirty="0" err="1"/>
              <a:t>i</a:t>
            </a:r>
            <a:r>
              <a:rPr lang="en-US" sz="2000" dirty="0"/>
              <a:t> </a:t>
            </a:r>
            <a:r>
              <a:rPr lang="en-US" sz="2000" dirty="0" err="1"/>
              <a:t>perioden</a:t>
            </a:r>
            <a:r>
              <a:rPr lang="en-US" sz="2000" dirty="0"/>
              <a:t> 2013-2025</a:t>
            </a:r>
            <a:endParaRPr lang="nb-NO" sz="2000" dirty="0"/>
          </a:p>
        </p:txBody>
      </p:sp>
      <p:sp>
        <p:nvSpPr>
          <p:cNvPr id="3" name="Tittel 2">
            <a:extLst>
              <a:ext uri="{FF2B5EF4-FFF2-40B4-BE49-F238E27FC236}">
                <a16:creationId xmlns:a16="http://schemas.microsoft.com/office/drawing/2014/main" id="{3C05CAC6-DF10-F29F-1F4C-12AEB9C385B2}"/>
              </a:ext>
            </a:extLst>
          </p:cNvPr>
          <p:cNvSpPr>
            <a:spLocks noGrp="1"/>
          </p:cNvSpPr>
          <p:nvPr>
            <p:ph type="title"/>
          </p:nvPr>
        </p:nvSpPr>
        <p:spPr>
          <a:xfrm>
            <a:off x="304058" y="118627"/>
            <a:ext cx="10515600" cy="1325563"/>
          </a:xfrm>
        </p:spPr>
        <p:txBody>
          <a:bodyPr/>
          <a:lstStyle/>
          <a:p>
            <a:r>
              <a:rPr lang="nb-NO" dirty="0"/>
              <a:t>Deltakerstatistikk, </a:t>
            </a:r>
            <a:r>
              <a:rPr lang="nb-NO" dirty="0" err="1"/>
              <a:t>fakultetsvis</a:t>
            </a:r>
            <a:endParaRPr lang="nb-NO" dirty="0"/>
          </a:p>
        </p:txBody>
      </p:sp>
    </p:spTree>
    <p:extLst>
      <p:ext uri="{BB962C8B-B14F-4D97-AF65-F5344CB8AC3E}">
        <p14:creationId xmlns:p14="http://schemas.microsoft.com/office/powerpoint/2010/main" val="19031805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descr="Et bilde som inneholder tekst, skjermbilde, Font, nummer&#10;&#10;KI-generert innhold kan være feil.">
            <a:extLst>
              <a:ext uri="{FF2B5EF4-FFF2-40B4-BE49-F238E27FC236}">
                <a16:creationId xmlns:a16="http://schemas.microsoft.com/office/drawing/2014/main" id="{3D4700D1-74E7-E68F-C884-EDAEA7813D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058" y="1179087"/>
            <a:ext cx="10396945" cy="5560286"/>
          </a:xfrm>
          <a:prstGeom prst="rect">
            <a:avLst/>
          </a:prstGeom>
        </p:spPr>
      </p:pic>
      <p:sp>
        <p:nvSpPr>
          <p:cNvPr id="2" name="Rektangel: avrundede hjørner 1">
            <a:extLst>
              <a:ext uri="{FF2B5EF4-FFF2-40B4-BE49-F238E27FC236}">
                <a16:creationId xmlns:a16="http://schemas.microsoft.com/office/drawing/2014/main" id="{40A167AD-F923-5C75-74BE-075CCD77231E}"/>
              </a:ext>
            </a:extLst>
          </p:cNvPr>
          <p:cNvSpPr/>
          <p:nvPr/>
        </p:nvSpPr>
        <p:spPr>
          <a:xfrm>
            <a:off x="8815160" y="646267"/>
            <a:ext cx="2900135" cy="1253219"/>
          </a:xfrm>
          <a:prstGeom prst="round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65 </a:t>
            </a:r>
            <a:r>
              <a:rPr lang="en-US" sz="2000" dirty="0" err="1"/>
              <a:t>deltakere</a:t>
            </a:r>
            <a:r>
              <a:rPr lang="en-US" sz="2000" dirty="0"/>
              <a:t> </a:t>
            </a:r>
            <a:r>
              <a:rPr lang="en-US" sz="2000" dirty="0" err="1"/>
              <a:t>fra</a:t>
            </a:r>
            <a:r>
              <a:rPr lang="en-US" sz="2000" dirty="0"/>
              <a:t> </a:t>
            </a:r>
            <a:r>
              <a:rPr lang="en-US" sz="2000" dirty="0" err="1"/>
              <a:t>andre</a:t>
            </a:r>
            <a:r>
              <a:rPr lang="en-US" sz="2000" dirty="0"/>
              <a:t> </a:t>
            </a:r>
            <a:r>
              <a:rPr lang="en-US" sz="2000" dirty="0" err="1"/>
              <a:t>institusjoner</a:t>
            </a:r>
            <a:r>
              <a:rPr lang="en-US" sz="2000" dirty="0"/>
              <a:t> </a:t>
            </a:r>
            <a:r>
              <a:rPr lang="en-US" sz="2000" dirty="0" err="1"/>
              <a:t>i</a:t>
            </a:r>
            <a:r>
              <a:rPr lang="en-US" sz="2000" dirty="0"/>
              <a:t> </a:t>
            </a:r>
            <a:r>
              <a:rPr lang="en-US" sz="2000" dirty="0" err="1"/>
              <a:t>perioden</a:t>
            </a:r>
            <a:r>
              <a:rPr lang="en-US" sz="2000" dirty="0"/>
              <a:t> 2017-2025</a:t>
            </a:r>
            <a:endParaRPr lang="nb-NO" sz="2000" dirty="0"/>
          </a:p>
        </p:txBody>
      </p:sp>
      <p:sp>
        <p:nvSpPr>
          <p:cNvPr id="3" name="Tittel 2">
            <a:extLst>
              <a:ext uri="{FF2B5EF4-FFF2-40B4-BE49-F238E27FC236}">
                <a16:creationId xmlns:a16="http://schemas.microsoft.com/office/drawing/2014/main" id="{E2C7CC90-7D09-B760-8392-1F87298A1505}"/>
              </a:ext>
            </a:extLst>
          </p:cNvPr>
          <p:cNvSpPr txBox="1">
            <a:spLocks/>
          </p:cNvSpPr>
          <p:nvPr/>
        </p:nvSpPr>
        <p:spPr>
          <a:xfrm>
            <a:off x="304058" y="118627"/>
            <a:ext cx="10515600" cy="1325563"/>
          </a:xfrm>
          <a:prstGeom prst="rect">
            <a:avLst/>
          </a:prstGeom>
        </p:spPr>
        <p:txBody>
          <a:bodyPr/>
          <a:lstStyle>
            <a:lvl1pPr algn="l" defTabSz="914446" rtl="0" eaLnBrk="1" latinLnBrk="0" hangingPunct="1">
              <a:lnSpc>
                <a:spcPct val="90000"/>
              </a:lnSpc>
              <a:spcBef>
                <a:spcPct val="0"/>
              </a:spcBef>
              <a:buNone/>
              <a:defRPr sz="3500" kern="1200">
                <a:solidFill>
                  <a:schemeClr val="tx1"/>
                </a:solidFill>
                <a:latin typeface="+mj-lt"/>
                <a:ea typeface="+mj-ea"/>
                <a:cs typeface="+mj-cs"/>
              </a:defRPr>
            </a:lvl1pPr>
          </a:lstStyle>
          <a:p>
            <a:r>
              <a:rPr lang="nb-NO" dirty="0"/>
              <a:t>Deltakerstatistikk, eksterne institusjoner</a:t>
            </a:r>
          </a:p>
        </p:txBody>
      </p:sp>
    </p:spTree>
    <p:extLst>
      <p:ext uri="{BB962C8B-B14F-4D97-AF65-F5344CB8AC3E}">
        <p14:creationId xmlns:p14="http://schemas.microsoft.com/office/powerpoint/2010/main" val="20033408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bunntekst 4">
            <a:extLst>
              <a:ext uri="{FF2B5EF4-FFF2-40B4-BE49-F238E27FC236}">
                <a16:creationId xmlns:a16="http://schemas.microsoft.com/office/drawing/2014/main" id="{E2325672-A276-A66C-DD53-2E7BD7D6B3D7}"/>
              </a:ext>
            </a:extLst>
          </p:cNvPr>
          <p:cNvSpPr>
            <a:spLocks noGrp="1"/>
          </p:cNvSpPr>
          <p:nvPr>
            <p:ph type="ftr" sz="quarter" idx="32"/>
          </p:nvPr>
        </p:nvSpPr>
        <p:spPr/>
        <p:txBody>
          <a:bodyPr/>
          <a:lstStyle/>
          <a:p>
            <a:endParaRPr lang="en-GB"/>
          </a:p>
        </p:txBody>
      </p:sp>
      <p:sp>
        <p:nvSpPr>
          <p:cNvPr id="6" name="Plassholder for lysbildenummer 5">
            <a:extLst>
              <a:ext uri="{FF2B5EF4-FFF2-40B4-BE49-F238E27FC236}">
                <a16:creationId xmlns:a16="http://schemas.microsoft.com/office/drawing/2014/main" id="{8BD50F12-E6A2-8DDF-6223-A9AA0C8078A8}"/>
              </a:ext>
            </a:extLst>
          </p:cNvPr>
          <p:cNvSpPr>
            <a:spLocks noGrp="1"/>
          </p:cNvSpPr>
          <p:nvPr>
            <p:ph type="sldNum" sz="quarter" idx="33"/>
          </p:nvPr>
        </p:nvSpPr>
        <p:spPr/>
        <p:txBody>
          <a:bodyPr/>
          <a:lstStyle/>
          <a:p>
            <a:fld id="{C7E30C59-E003-43E2-99FB-93B812B3840F}" type="slidenum">
              <a:rPr lang="en-GB" smtClean="0"/>
              <a:t>19</a:t>
            </a:fld>
            <a:endParaRPr lang="en-GB"/>
          </a:p>
        </p:txBody>
      </p:sp>
      <p:sp>
        <p:nvSpPr>
          <p:cNvPr id="7" name="Tittel 6">
            <a:extLst>
              <a:ext uri="{FF2B5EF4-FFF2-40B4-BE49-F238E27FC236}">
                <a16:creationId xmlns:a16="http://schemas.microsoft.com/office/drawing/2014/main" id="{6BC11178-3766-9603-83AA-F2F171874A6D}"/>
              </a:ext>
            </a:extLst>
          </p:cNvPr>
          <p:cNvSpPr>
            <a:spLocks noGrp="1"/>
          </p:cNvSpPr>
          <p:nvPr>
            <p:ph type="title"/>
          </p:nvPr>
        </p:nvSpPr>
        <p:spPr/>
        <p:txBody>
          <a:bodyPr/>
          <a:lstStyle/>
          <a:p>
            <a:r>
              <a:rPr lang="nb-NO" dirty="0"/>
              <a:t>Søkerstatistikk siste 3 program</a:t>
            </a:r>
          </a:p>
        </p:txBody>
      </p:sp>
      <p:sp>
        <p:nvSpPr>
          <p:cNvPr id="4" name="Plassholder for dato 3">
            <a:extLst>
              <a:ext uri="{FF2B5EF4-FFF2-40B4-BE49-F238E27FC236}">
                <a16:creationId xmlns:a16="http://schemas.microsoft.com/office/drawing/2014/main" id="{13D5B7E4-4ABB-2E66-0E0F-000B87668938}"/>
              </a:ext>
            </a:extLst>
          </p:cNvPr>
          <p:cNvSpPr>
            <a:spLocks noGrp="1"/>
          </p:cNvSpPr>
          <p:nvPr>
            <p:ph type="dt" sz="half" idx="4294967295"/>
          </p:nvPr>
        </p:nvSpPr>
        <p:spPr>
          <a:xfrm>
            <a:off x="9448800" y="6264275"/>
            <a:ext cx="2743200" cy="365125"/>
          </a:xfrm>
        </p:spPr>
        <p:txBody>
          <a:bodyPr/>
          <a:lstStyle/>
          <a:p>
            <a:fld id="{39372F6B-A24D-4502-A073-53657F7CAF36}" type="datetime1">
              <a:rPr lang="en-GB" smtClean="0"/>
              <a:t>11/03/2025</a:t>
            </a:fld>
            <a:endParaRPr lang="en-GB"/>
          </a:p>
        </p:txBody>
      </p:sp>
      <p:sp>
        <p:nvSpPr>
          <p:cNvPr id="10" name="Rektangel: avrundede hjørner 9">
            <a:extLst>
              <a:ext uri="{FF2B5EF4-FFF2-40B4-BE49-F238E27FC236}">
                <a16:creationId xmlns:a16="http://schemas.microsoft.com/office/drawing/2014/main" id="{0E8612BE-4B3B-CE0F-95F8-FBBA8AEC6D77}"/>
              </a:ext>
            </a:extLst>
          </p:cNvPr>
          <p:cNvSpPr/>
          <p:nvPr/>
        </p:nvSpPr>
        <p:spPr>
          <a:xfrm>
            <a:off x="9253058" y="407004"/>
            <a:ext cx="2642532" cy="909179"/>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nb-NO" sz="1800" dirty="0"/>
              <a:t>Vi tar opp 40 deltakere til hvert program, </a:t>
            </a:r>
            <a:r>
              <a:rPr lang="nb-NO" sz="1800" dirty="0" err="1"/>
              <a:t>max</a:t>
            </a:r>
            <a:r>
              <a:rPr lang="nb-NO" sz="1800" dirty="0"/>
              <a:t>. 1/3 eksterne.</a:t>
            </a:r>
          </a:p>
        </p:txBody>
      </p:sp>
      <p:pic>
        <p:nvPicPr>
          <p:cNvPr id="12" name="Bilde 11" descr="Et bilde som inneholder tekst, skjermbilde, nummer, Font&#10;&#10;KI-generert innhold kan være feil.">
            <a:extLst>
              <a:ext uri="{FF2B5EF4-FFF2-40B4-BE49-F238E27FC236}">
                <a16:creationId xmlns:a16="http://schemas.microsoft.com/office/drawing/2014/main" id="{B9E85E45-8FE8-C589-73F8-ADEC0F9663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325" y="1630116"/>
            <a:ext cx="4886204" cy="2929358"/>
          </a:xfrm>
          <a:prstGeom prst="rect">
            <a:avLst/>
          </a:prstGeom>
        </p:spPr>
      </p:pic>
      <p:pic>
        <p:nvPicPr>
          <p:cNvPr id="14" name="Bilde 13" descr="Et bilde som inneholder tekst, skjermbilde, nummer, diagram&#10;&#10;KI-generert innhold kan være feil.">
            <a:extLst>
              <a:ext uri="{FF2B5EF4-FFF2-40B4-BE49-F238E27FC236}">
                <a16:creationId xmlns:a16="http://schemas.microsoft.com/office/drawing/2014/main" id="{5BFDD813-3976-125F-0398-7A5B4D2972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5014" y="1630116"/>
            <a:ext cx="4741353" cy="2940351"/>
          </a:xfrm>
          <a:prstGeom prst="rect">
            <a:avLst/>
          </a:prstGeom>
        </p:spPr>
      </p:pic>
    </p:spTree>
    <p:extLst>
      <p:ext uri="{BB962C8B-B14F-4D97-AF65-F5344CB8AC3E}">
        <p14:creationId xmlns:p14="http://schemas.microsoft.com/office/powerpoint/2010/main" val="8370957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e 9" descr="Et bilde som inneholder tekst, skjermbilde, Fargerikt, diagram&#10;&#10;KI-generert innhold kan være feil.">
            <a:extLst>
              <a:ext uri="{FF2B5EF4-FFF2-40B4-BE49-F238E27FC236}">
                <a16:creationId xmlns:a16="http://schemas.microsoft.com/office/drawing/2014/main" id="{09EAC786-DD2F-1A9A-43C4-25259AEB8B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1062" y="817518"/>
            <a:ext cx="7007738" cy="5734928"/>
          </a:xfrm>
          <a:prstGeom prst="rect">
            <a:avLst/>
          </a:prstGeom>
        </p:spPr>
      </p:pic>
      <p:sp>
        <p:nvSpPr>
          <p:cNvPr id="5" name="Plassholder for bunntekst 4">
            <a:extLst>
              <a:ext uri="{FF2B5EF4-FFF2-40B4-BE49-F238E27FC236}">
                <a16:creationId xmlns:a16="http://schemas.microsoft.com/office/drawing/2014/main" id="{E2325672-A276-A66C-DD53-2E7BD7D6B3D7}"/>
              </a:ext>
            </a:extLst>
          </p:cNvPr>
          <p:cNvSpPr>
            <a:spLocks noGrp="1"/>
          </p:cNvSpPr>
          <p:nvPr>
            <p:ph type="ftr" sz="quarter" idx="32"/>
          </p:nvPr>
        </p:nvSpPr>
        <p:spPr/>
        <p:txBody>
          <a:bodyPr/>
          <a:lstStyle/>
          <a:p>
            <a:endParaRPr lang="en-GB"/>
          </a:p>
        </p:txBody>
      </p:sp>
      <p:sp>
        <p:nvSpPr>
          <p:cNvPr id="6" name="Plassholder for lysbildenummer 5">
            <a:extLst>
              <a:ext uri="{FF2B5EF4-FFF2-40B4-BE49-F238E27FC236}">
                <a16:creationId xmlns:a16="http://schemas.microsoft.com/office/drawing/2014/main" id="{8BD50F12-E6A2-8DDF-6223-A9AA0C8078A8}"/>
              </a:ext>
            </a:extLst>
          </p:cNvPr>
          <p:cNvSpPr>
            <a:spLocks noGrp="1"/>
          </p:cNvSpPr>
          <p:nvPr>
            <p:ph type="sldNum" sz="quarter" idx="33"/>
          </p:nvPr>
        </p:nvSpPr>
        <p:spPr/>
        <p:txBody>
          <a:bodyPr/>
          <a:lstStyle/>
          <a:p>
            <a:fld id="{C7E30C59-E003-43E2-99FB-93B812B3840F}" type="slidenum">
              <a:rPr lang="en-GB" smtClean="0"/>
              <a:t>20</a:t>
            </a:fld>
            <a:endParaRPr lang="en-GB"/>
          </a:p>
        </p:txBody>
      </p:sp>
      <p:sp>
        <p:nvSpPr>
          <p:cNvPr id="7" name="Tittel 6">
            <a:extLst>
              <a:ext uri="{FF2B5EF4-FFF2-40B4-BE49-F238E27FC236}">
                <a16:creationId xmlns:a16="http://schemas.microsoft.com/office/drawing/2014/main" id="{6BC11178-3766-9603-83AA-F2F171874A6D}"/>
              </a:ext>
            </a:extLst>
          </p:cNvPr>
          <p:cNvSpPr>
            <a:spLocks noGrp="1"/>
          </p:cNvSpPr>
          <p:nvPr>
            <p:ph type="title"/>
          </p:nvPr>
        </p:nvSpPr>
        <p:spPr/>
        <p:txBody>
          <a:bodyPr/>
          <a:lstStyle/>
          <a:p>
            <a:r>
              <a:rPr lang="nb-NO" dirty="0"/>
              <a:t>Søkerstatistikk siste 3 program (2)</a:t>
            </a:r>
          </a:p>
        </p:txBody>
      </p:sp>
      <p:sp>
        <p:nvSpPr>
          <p:cNvPr id="4" name="Plassholder for dato 3">
            <a:extLst>
              <a:ext uri="{FF2B5EF4-FFF2-40B4-BE49-F238E27FC236}">
                <a16:creationId xmlns:a16="http://schemas.microsoft.com/office/drawing/2014/main" id="{13D5B7E4-4ABB-2E66-0E0F-000B87668938}"/>
              </a:ext>
            </a:extLst>
          </p:cNvPr>
          <p:cNvSpPr>
            <a:spLocks noGrp="1"/>
          </p:cNvSpPr>
          <p:nvPr>
            <p:ph type="dt" sz="half" idx="4294967295"/>
          </p:nvPr>
        </p:nvSpPr>
        <p:spPr>
          <a:xfrm>
            <a:off x="9448800" y="6264275"/>
            <a:ext cx="2743200" cy="365125"/>
          </a:xfrm>
        </p:spPr>
        <p:txBody>
          <a:bodyPr/>
          <a:lstStyle/>
          <a:p>
            <a:fld id="{39372F6B-A24D-4502-A073-53657F7CAF36}" type="datetime1">
              <a:rPr lang="en-GB" smtClean="0"/>
              <a:t>11/03/2025</a:t>
            </a:fld>
            <a:endParaRPr lang="en-GB"/>
          </a:p>
        </p:txBody>
      </p:sp>
    </p:spTree>
    <p:extLst>
      <p:ext uri="{BB962C8B-B14F-4D97-AF65-F5344CB8AC3E}">
        <p14:creationId xmlns:p14="http://schemas.microsoft.com/office/powerpoint/2010/main" val="9748324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bunntekst 4">
            <a:extLst>
              <a:ext uri="{FF2B5EF4-FFF2-40B4-BE49-F238E27FC236}">
                <a16:creationId xmlns:a16="http://schemas.microsoft.com/office/drawing/2014/main" id="{E2325672-A276-A66C-DD53-2E7BD7D6B3D7}"/>
              </a:ext>
            </a:extLst>
          </p:cNvPr>
          <p:cNvSpPr>
            <a:spLocks noGrp="1"/>
          </p:cNvSpPr>
          <p:nvPr>
            <p:ph type="ftr" sz="quarter" idx="32"/>
          </p:nvPr>
        </p:nvSpPr>
        <p:spPr/>
        <p:txBody>
          <a:bodyPr/>
          <a:lstStyle/>
          <a:p>
            <a:endParaRPr lang="en-GB"/>
          </a:p>
        </p:txBody>
      </p:sp>
      <p:sp>
        <p:nvSpPr>
          <p:cNvPr id="6" name="Plassholder for lysbildenummer 5">
            <a:extLst>
              <a:ext uri="{FF2B5EF4-FFF2-40B4-BE49-F238E27FC236}">
                <a16:creationId xmlns:a16="http://schemas.microsoft.com/office/drawing/2014/main" id="{8BD50F12-E6A2-8DDF-6223-A9AA0C8078A8}"/>
              </a:ext>
            </a:extLst>
          </p:cNvPr>
          <p:cNvSpPr>
            <a:spLocks noGrp="1"/>
          </p:cNvSpPr>
          <p:nvPr>
            <p:ph type="sldNum" sz="quarter" idx="33"/>
          </p:nvPr>
        </p:nvSpPr>
        <p:spPr/>
        <p:txBody>
          <a:bodyPr/>
          <a:lstStyle/>
          <a:p>
            <a:fld id="{C7E30C59-E003-43E2-99FB-93B812B3840F}" type="slidenum">
              <a:rPr lang="en-GB" smtClean="0"/>
              <a:t>21</a:t>
            </a:fld>
            <a:endParaRPr lang="en-GB"/>
          </a:p>
        </p:txBody>
      </p:sp>
      <p:sp>
        <p:nvSpPr>
          <p:cNvPr id="7" name="Tittel 6">
            <a:extLst>
              <a:ext uri="{FF2B5EF4-FFF2-40B4-BE49-F238E27FC236}">
                <a16:creationId xmlns:a16="http://schemas.microsoft.com/office/drawing/2014/main" id="{6BC11178-3766-9603-83AA-F2F171874A6D}"/>
              </a:ext>
            </a:extLst>
          </p:cNvPr>
          <p:cNvSpPr>
            <a:spLocks noGrp="1"/>
          </p:cNvSpPr>
          <p:nvPr>
            <p:ph type="title"/>
          </p:nvPr>
        </p:nvSpPr>
        <p:spPr/>
        <p:txBody>
          <a:bodyPr/>
          <a:lstStyle/>
          <a:p>
            <a:r>
              <a:rPr lang="nb-NO" dirty="0"/>
              <a:t>Søkerstatistikk siste 3 program (3)</a:t>
            </a:r>
          </a:p>
        </p:txBody>
      </p:sp>
      <p:sp>
        <p:nvSpPr>
          <p:cNvPr id="4" name="Plassholder for dato 3">
            <a:extLst>
              <a:ext uri="{FF2B5EF4-FFF2-40B4-BE49-F238E27FC236}">
                <a16:creationId xmlns:a16="http://schemas.microsoft.com/office/drawing/2014/main" id="{13D5B7E4-4ABB-2E66-0E0F-000B87668938}"/>
              </a:ext>
            </a:extLst>
          </p:cNvPr>
          <p:cNvSpPr>
            <a:spLocks noGrp="1"/>
          </p:cNvSpPr>
          <p:nvPr>
            <p:ph type="dt" sz="half" idx="4294967295"/>
          </p:nvPr>
        </p:nvSpPr>
        <p:spPr>
          <a:xfrm>
            <a:off x="9448800" y="6264275"/>
            <a:ext cx="2743200" cy="365125"/>
          </a:xfrm>
        </p:spPr>
        <p:txBody>
          <a:bodyPr/>
          <a:lstStyle/>
          <a:p>
            <a:fld id="{39372F6B-A24D-4502-A073-53657F7CAF36}" type="datetime1">
              <a:rPr lang="en-GB" smtClean="0"/>
              <a:t>11/03/2025</a:t>
            </a:fld>
            <a:endParaRPr lang="en-GB"/>
          </a:p>
        </p:txBody>
      </p:sp>
      <p:pic>
        <p:nvPicPr>
          <p:cNvPr id="8" name="Bilde 7" descr="Et bilde som inneholder tekst, skjermbilde, diagram, Plottdiagram&#10;&#10;KI-generert innhold kan være feil.">
            <a:extLst>
              <a:ext uri="{FF2B5EF4-FFF2-40B4-BE49-F238E27FC236}">
                <a16:creationId xmlns:a16="http://schemas.microsoft.com/office/drawing/2014/main" id="{55BE2C39-DA2F-C0FF-BD74-76AA8D7EE5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3431" y="1590806"/>
            <a:ext cx="5272596" cy="3745282"/>
          </a:xfrm>
          <a:prstGeom prst="rect">
            <a:avLst/>
          </a:prstGeom>
        </p:spPr>
      </p:pic>
      <p:pic>
        <p:nvPicPr>
          <p:cNvPr id="12" name="Bilde 11" descr="Et bilde som inneholder tekst, skjermbilde, diagram, Parallell&#10;&#10;KI-generert innhold kan være feil.">
            <a:extLst>
              <a:ext uri="{FF2B5EF4-FFF2-40B4-BE49-F238E27FC236}">
                <a16:creationId xmlns:a16="http://schemas.microsoft.com/office/drawing/2014/main" id="{F25D7E09-A249-741E-2AC1-EA4ABDD12C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915" y="1314653"/>
            <a:ext cx="4189814" cy="4228694"/>
          </a:xfrm>
          <a:prstGeom prst="rect">
            <a:avLst/>
          </a:prstGeom>
        </p:spPr>
      </p:pic>
    </p:spTree>
    <p:extLst>
      <p:ext uri="{BB962C8B-B14F-4D97-AF65-F5344CB8AC3E}">
        <p14:creationId xmlns:p14="http://schemas.microsoft.com/office/powerpoint/2010/main" val="226400014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NO.potx" id="{1743C27B-9688-4D04-AF9C-788DD1657B6E}" vid="{2CEB4690-DFC0-4F66-8E22-21C9E6A1EB4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3A0108F0405CBB4CAF0A4935735FBDAF" ma:contentTypeVersion="3" ma:contentTypeDescription="Opprett et nytt dokument." ma:contentTypeScope="" ma:versionID="5455942cb6f0bea4a5be7aed3bead13f">
  <xsd:schema xmlns:xsd="http://www.w3.org/2001/XMLSchema" xmlns:xs="http://www.w3.org/2001/XMLSchema" xmlns:p="http://schemas.microsoft.com/office/2006/metadata/properties" xmlns:ns2="e5e35b8c-bb2a-40e7-acd7-beed1d1f14b8" xmlns:ns3="45a9c032-1c21-4297-bc4a-1b0e359a6c15" targetNamespace="http://schemas.microsoft.com/office/2006/metadata/properties" ma:root="true" ma:fieldsID="5fb6ac5289525f1f15273a3106bcccc3" ns2:_="" ns3:_="">
    <xsd:import namespace="e5e35b8c-bb2a-40e7-acd7-beed1d1f14b8"/>
    <xsd:import namespace="45a9c032-1c21-4297-bc4a-1b0e359a6c15"/>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e35b8c-bb2a-40e7-acd7-beed1d1f14b8"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5a9c032-1c21-4297-bc4a-1b0e359a6c1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dlc_DocId xmlns="e5e35b8c-bb2a-40e7-acd7-beed1d1f14b8">JAJEJYK5CVUX-448798232-25</_dlc_DocId>
    <_dlc_DocIdUrl xmlns="e5e35b8c-bb2a-40e7-acd7-beed1d1f14b8">
      <Url>https://uio.sharepoint.com/sites/GrafiskUttrykk/_layouts/15/DocIdRedir.aspx?ID=JAJEJYK5CVUX-448798232-25</Url>
      <Description>JAJEJYK5CVUX-448798232-25</Description>
    </_dlc_DocIdUr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C72580FF-7F01-4AAE-8F7B-56E7B47502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5e35b8c-bb2a-40e7-acd7-beed1d1f14b8"/>
    <ds:schemaRef ds:uri="45a9c032-1c21-4297-bc4a-1b0e359a6c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9B9CF10-6C6A-444C-B05E-E78C1785A52C}">
  <ds:schemaRefs>
    <ds:schemaRef ds:uri="45a9c032-1c21-4297-bc4a-1b0e359a6c15"/>
    <ds:schemaRef ds:uri="http://schemas.openxmlformats.org/package/2006/metadata/core-properties"/>
    <ds:schemaRef ds:uri="http://purl.org/dc/elements/1.1/"/>
    <ds:schemaRef ds:uri="http://schemas.microsoft.com/office/2006/documentManagement/types"/>
    <ds:schemaRef ds:uri="http://schemas.microsoft.com/office/infopath/2007/PartnerControls"/>
    <ds:schemaRef ds:uri="http://purl.org/dc/dcmitype/"/>
    <ds:schemaRef ds:uri="e5e35b8c-bb2a-40e7-acd7-beed1d1f14b8"/>
    <ds:schemaRef ds:uri="http://schemas.microsoft.com/office/2006/metadata/properties"/>
    <ds:schemaRef ds:uri="http://www.w3.org/XML/1998/namespace"/>
    <ds:schemaRef ds:uri="http://purl.org/dc/terms/"/>
  </ds:schemaRefs>
</ds:datastoreItem>
</file>

<file path=customXml/itemProps3.xml><?xml version="1.0" encoding="utf-8"?>
<ds:datastoreItem xmlns:ds="http://schemas.openxmlformats.org/officeDocument/2006/customXml" ds:itemID="{684213E5-2D10-47A0-9EC6-16DB2B77A2C3}">
  <ds:schemaRefs>
    <ds:schemaRef ds:uri="http://schemas.microsoft.com/sharepoint/v3/contenttype/forms"/>
  </ds:schemaRefs>
</ds:datastoreItem>
</file>

<file path=customXml/itemProps4.xml><?xml version="1.0" encoding="utf-8"?>
<ds:datastoreItem xmlns:ds="http://schemas.openxmlformats.org/officeDocument/2006/customXml" ds:itemID="{81821DCD-2816-4F67-91A6-4B2280A84407}">
  <ds:schemaRefs>
    <ds:schemaRef ds:uri="http://schemas.microsoft.com/sharepoint/events"/>
  </ds:schemaRefs>
</ds:datastoreItem>
</file>

<file path=docMetadata/LabelInfo.xml><?xml version="1.0" encoding="utf-8"?>
<clbl:labelList xmlns:clbl="http://schemas.microsoft.com/office/2020/mipLabelMetadata">
  <clbl:label id="{463b6811-b0a4-4b2a-b932-72c4c970c5d2}" enabled="0" method="" siteId="{463b6811-b0a4-4b2a-b932-72c4c970c5d2}" removed="1"/>
</clbl:labelList>
</file>

<file path=docProps/app.xml><?xml version="1.0" encoding="utf-8"?>
<Properties xmlns="http://schemas.openxmlformats.org/officeDocument/2006/extended-properties" xmlns:vt="http://schemas.openxmlformats.org/officeDocument/2006/docPropsVTypes">
  <Template>UiO Norsk</Template>
  <TotalTime>312</TotalTime>
  <Words>2119</Words>
  <Application>Microsoft Office PowerPoint</Application>
  <PresentationFormat>Widescreen</PresentationFormat>
  <Paragraphs>253</Paragraphs>
  <Slides>21</Slides>
  <Notes>15</Notes>
  <HiddenSlides>0</HiddenSlides>
  <MMClips>0</MMClips>
  <ScaleCrop>false</ScaleCrop>
  <HeadingPairs>
    <vt:vector size="8" baseType="variant">
      <vt:variant>
        <vt:lpstr>Brukte skrifter</vt:lpstr>
      </vt:variant>
      <vt:variant>
        <vt:i4>6</vt:i4>
      </vt:variant>
      <vt:variant>
        <vt:lpstr>Tema</vt:lpstr>
      </vt:variant>
      <vt:variant>
        <vt:i4>1</vt:i4>
      </vt:variant>
      <vt:variant>
        <vt:lpstr>Innebygde OLE-servere</vt:lpstr>
      </vt:variant>
      <vt:variant>
        <vt:i4>1</vt:i4>
      </vt:variant>
      <vt:variant>
        <vt:lpstr>Lysbildetitler</vt:lpstr>
      </vt:variant>
      <vt:variant>
        <vt:i4>21</vt:i4>
      </vt:variant>
    </vt:vector>
  </HeadingPairs>
  <TitlesOfParts>
    <vt:vector size="29" baseType="lpstr">
      <vt:lpstr>SimSun</vt:lpstr>
      <vt:lpstr>Arial</vt:lpstr>
      <vt:lpstr>Arial, sans-serif</vt:lpstr>
      <vt:lpstr>Calibri</vt:lpstr>
      <vt:lpstr>Symbol</vt:lpstr>
      <vt:lpstr>Wingdings</vt:lpstr>
      <vt:lpstr>Office-tema</vt:lpstr>
      <vt:lpstr>think-cell Slide</vt:lpstr>
      <vt:lpstr>Utdanningslederprogrammet ved UiO: Innretning og innhold - statusoppdatering og oppspill til diskusjon</vt:lpstr>
      <vt:lpstr>Utdanningsledelse - kompetansetilbud ved UiO</vt:lpstr>
      <vt:lpstr>ULP: Mål og hovedbudskap </vt:lpstr>
      <vt:lpstr>Om programmet – og deltakerne</vt:lpstr>
      <vt:lpstr>Innhold: Foreløpig plan for ULP i 2025 (ULP9)</vt:lpstr>
      <vt:lpstr>Kommende opplæringstilbud for studieprogramledere</vt:lpstr>
      <vt:lpstr>Diskusjonspunkter</vt:lpstr>
      <vt:lpstr>Bakgrunnsinformasjon ULP 2013-2025</vt:lpstr>
      <vt:lpstr>PowerPoint-presentasjon</vt:lpstr>
      <vt:lpstr>Prinsipper for innretningen av ULP</vt:lpstr>
      <vt:lpstr>Hvem er deltakerne?</vt:lpstr>
      <vt:lpstr>Programkjennetegn</vt:lpstr>
      <vt:lpstr>Deltakerevaluering fra ULP 2023</vt:lpstr>
      <vt:lpstr>Deltakerevaluering fra ULP 2023 (2): Måloppnåelse Utdanningslederprogrammet skal gi stort personlig utbytte for deltakerne. Programmet skal stimulere deltakernes arbeid med å bygge gode utdanningsmiljøer og legge til rette gode vilkår for undervisning og samarbeid mellom administrasjon, studenter og fagmiljøene. På en skala fra 1-6, i hvilken grad synes du målet er oppnådd? </vt:lpstr>
      <vt:lpstr>Deltakerevaluering fra ULP 2023 (3)</vt:lpstr>
      <vt:lpstr>Deltakerevaluering: Hvordan påvirker erfaringer fra programmet deg og/eller din enhet i hverdagen?</vt:lpstr>
      <vt:lpstr>Deltakerstatistikk, fakultetsvis</vt:lpstr>
      <vt:lpstr>PowerPoint-presentasjon</vt:lpstr>
      <vt:lpstr>Søkerstatistikk siste 3 program</vt:lpstr>
      <vt:lpstr>Søkerstatistikk siste 3 program (2)</vt:lpstr>
      <vt:lpstr>Søkerstatistikk siste 3 program (3)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Anne Marthe Gibbons</dc:creator>
  <cp:lastModifiedBy>Kirsti Margrethe Mortensen</cp:lastModifiedBy>
  <cp:revision>10</cp:revision>
  <dcterms:created xsi:type="dcterms:W3CDTF">2025-03-04T12:22:24Z</dcterms:created>
  <dcterms:modified xsi:type="dcterms:W3CDTF">2025-03-11T16:15:00Z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0x0101003A0108F0405CBB4CAF0A4935735FBDAF</vt:lpwstr>
  </property>
  <property fmtid="{D5CDD505-2E9C-101B-9397-08002B2CF9AE}" pid="3" name="MediaServiceImageTags">
    <vt:lpwstr/>
  </property>
  <property fmtid="{D5CDD505-2E9C-101B-9397-08002B2CF9AE}" pid="4" name="_dlc_DocIdItemGuid">
    <vt:lpwstr>e1ba8df5-1c55-4d83-8486-5b6b738896d5</vt:lpwstr>
  </property>
</Properties>
</file>