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62" r:id="rId2"/>
    <p:sldId id="457" r:id="rId3"/>
    <p:sldId id="454" r:id="rId4"/>
    <p:sldId id="459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8"/>
    <p:restoredTop sz="94684"/>
  </p:normalViewPr>
  <p:slideViewPr>
    <p:cSldViewPr snapToGrid="0">
      <p:cViewPr varScale="1">
        <p:scale>
          <a:sx n="91" d="100"/>
          <a:sy n="91" d="100"/>
        </p:scale>
        <p:origin x="192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D58C04-A603-A14A-8859-D70183647C89}" type="datetimeFigureOut">
              <a:rPr lang="nb-NO" smtClean="0"/>
              <a:t>02.11.2026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A37C59-097F-0B45-9DE9-76FDC609F1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875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E9C810-61E2-4671-8439-E177F3D49E3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43127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Siden sist: DIO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E9C810-61E2-4671-8439-E177F3D49E37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2234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E9C810-61E2-4671-8439-E177F3D49E37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8316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F2977CE-3F08-3FC4-D030-71E5169F99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E105E53-029F-71E6-3C49-86DFA602DB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1C508F9-E90D-2D79-6968-FA2602C14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91842-322F-BD40-8B9C-26D29334C13B}" type="datetimeFigureOut">
              <a:rPr lang="nb-NO" smtClean="0"/>
              <a:t>02.11.2026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2C22F6C-E8A5-557E-C264-685F137CF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0B63576-40A6-A4FB-B499-96A47ABF9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5E9C7-35BF-014F-AB8C-4CDA21B792E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2432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3B29B11-EEF9-C47C-E14A-9C9ECE2B6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682A8B7-01B5-079C-FE47-F542547A4A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FC4E11C-4009-033D-5F8A-7EB77732D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91842-322F-BD40-8B9C-26D29334C13B}" type="datetimeFigureOut">
              <a:rPr lang="nb-NO" smtClean="0"/>
              <a:t>02.11.2026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8B58529-716A-F468-31CF-D8839F94C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EF4C4CC-DE26-F37C-F46F-71DC38A2B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5E9C7-35BF-014F-AB8C-4CDA21B792E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2738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3E7683-A06C-44BD-45C7-E5E7AB3E2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11A8F3A-EFAA-EAEB-053B-6D3CDAE22F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50A9879-CF67-2C56-035E-828E5A297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91842-322F-BD40-8B9C-26D29334C13B}" type="datetimeFigureOut">
              <a:rPr lang="nb-NO" smtClean="0"/>
              <a:t>02.11.2026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4181ED5-B9CC-5B94-7932-699C557CE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2CEDBB2-C60B-114C-A763-5DC1E3B0D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5E9C7-35BF-014F-AB8C-4CDA21B792E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1214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06F9D1-55E7-6BB2-A10B-CBC6EB5BC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9015D43-3AD2-FBCA-40B8-04F91FF9CA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296533B-D30F-7C61-6455-926133F1C5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FE2BA2C-BA9C-60FD-041F-639AFE653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91842-322F-BD40-8B9C-26D29334C13B}" type="datetimeFigureOut">
              <a:rPr lang="nb-NO" smtClean="0"/>
              <a:t>02.11.2026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C264EA6-FE27-1914-95DC-A7F4B1AB9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0DE96FA-C36A-9E11-770D-EA76CEB0A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5E9C7-35BF-014F-AB8C-4CDA21B792E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3420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9E5102-8CC4-1F1E-6A2A-36A6D9CC3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3C07C47-DD76-1F20-5472-1EAB59287E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E7F7B6F-C213-8865-84B4-D990725DD8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1D89894-A809-237F-8C98-581E8551BD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A4B5F498-0ECF-2D61-1EF7-0F1B7F2A78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87F7FF75-E542-99C6-5F63-B9ED37A16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91842-322F-BD40-8B9C-26D29334C13B}" type="datetimeFigureOut">
              <a:rPr lang="nb-NO" smtClean="0"/>
              <a:t>02.11.2026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BE0523C3-B20B-84EC-DB5F-DB74142D8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6824C452-D238-F573-DD32-74E19614F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5E9C7-35BF-014F-AB8C-4CDA21B792E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7911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6FEFA6-244F-13D5-881C-EC536DAB5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0C1B97D3-7B00-34E2-3484-54DEB1B79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91842-322F-BD40-8B9C-26D29334C13B}" type="datetimeFigureOut">
              <a:rPr lang="nb-NO" smtClean="0"/>
              <a:t>02.11.2026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996FDBB-E9A7-3620-DFFF-5E92AE1F7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C9D2FD4-5EAB-76CB-96F4-3659B32A6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5E9C7-35BF-014F-AB8C-4CDA21B792E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5898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74D6794A-6925-D38B-D045-75F6D7BDF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91842-322F-BD40-8B9C-26D29334C13B}" type="datetimeFigureOut">
              <a:rPr lang="nb-NO" smtClean="0"/>
              <a:t>02.11.2026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394CE8F-38D7-8177-AB60-29F10309C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234886D-2775-9E6D-169D-DFE715C61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5E9C7-35BF-014F-AB8C-4CDA21B792E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3274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49A3C1-ECE5-C60A-CDD2-4F3BA1B58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5874567-DD46-0268-A38A-75ED47C2A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596CE22-8C5C-EB89-AF0E-08C46356CE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83D1E2F-0E8B-A5D1-57A3-076A324E4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91842-322F-BD40-8B9C-26D29334C13B}" type="datetimeFigureOut">
              <a:rPr lang="nb-NO" smtClean="0"/>
              <a:t>02.11.2026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DEF8544-E34C-8F56-2DF2-B74D5D13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73EFD21-7F4F-AC19-1E84-F27684158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5E9C7-35BF-014F-AB8C-4CDA21B792E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4245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5F12CB-CE62-D914-D0BB-A43C6B043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6159F89-8787-6E46-2B80-4AD7B34E023B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6265853-08E4-16BB-414F-7C4C1283B1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5B29E11-3EB2-5AA8-242A-9EC4922AE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91842-322F-BD40-8B9C-26D29334C13B}" type="datetimeFigureOut">
              <a:rPr lang="nb-NO" smtClean="0"/>
              <a:t>02.11.2026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334AAAF-EA79-29D2-BD8C-ECE088B59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EDF5C50-DF0C-41B1-8D8C-C47B89D0B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5E9C7-35BF-014F-AB8C-4CDA21B792E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9366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A45662-99C2-F075-A880-A032B73EB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5932250-4ECF-E8D7-5D22-4F0CDCF1C8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4BB7E83-A933-643B-9E1D-680AFED7E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91842-322F-BD40-8B9C-26D29334C13B}" type="datetimeFigureOut">
              <a:rPr lang="nb-NO" smtClean="0"/>
              <a:t>02.11.2026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93F784A-4FEE-61AC-6EDB-99BD48098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7167BB6-EAF9-5C7A-9A5E-BFB0272C2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5E9C7-35BF-014F-AB8C-4CDA21B792E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7267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F7628241-52DB-129F-2380-74379F7066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06A844E-7855-33CA-EF1B-DE38A6A4C8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D41D551-0454-BEDC-5E9A-83087C9AD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91842-322F-BD40-8B9C-26D29334C13B}" type="datetimeFigureOut">
              <a:rPr lang="nb-NO" smtClean="0"/>
              <a:t>02.11.2026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4B5B95A-F389-2C59-3563-A910DEBAF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1228A2D-8B66-ECFD-D48F-AE8E5BDF0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5E9C7-35BF-014F-AB8C-4CDA21B792E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40863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Overskrift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22AD7AA7-44D7-D839-C4C6-69CDA8F29CF3}"/>
              </a:ext>
            </a:extLst>
          </p:cNvPr>
          <p:cNvSpPr/>
          <p:nvPr userDrawn="1"/>
        </p:nvSpPr>
        <p:spPr>
          <a:xfrm>
            <a:off x="0" y="6182590"/>
            <a:ext cx="12188597" cy="675409"/>
          </a:xfrm>
          <a:prstGeom prst="rect">
            <a:avLst/>
          </a:prstGeom>
          <a:solidFill>
            <a:srgbClr val="6CE1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ACE67779-54E1-A5C6-5388-5DF6934AC4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0674" y="6179617"/>
            <a:ext cx="675410" cy="675410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5F0515C5-883F-7D6B-3592-6C29E7CC2E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62" b="24276"/>
          <a:stretch/>
        </p:blipFill>
        <p:spPr>
          <a:xfrm>
            <a:off x="8886980" y="6170826"/>
            <a:ext cx="2556933" cy="675409"/>
          </a:xfrm>
          <a:prstGeom prst="rect">
            <a:avLst/>
          </a:prstGeom>
        </p:spPr>
      </p:pic>
      <p:pic>
        <p:nvPicPr>
          <p:cNvPr id="7" name="Plassholder for innhold 8">
            <a:extLst>
              <a:ext uri="{FF2B5EF4-FFF2-40B4-BE49-F238E27FC236}">
                <a16:creationId xmlns:a16="http://schemas.microsoft.com/office/drawing/2014/main" id="{6C9C4767-AF3B-2B37-145D-5F414BEF7DB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21" y="6400900"/>
            <a:ext cx="1791338" cy="227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8375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380168" y="1003335"/>
            <a:ext cx="5715831" cy="494749"/>
          </a:xfrm>
        </p:spPr>
        <p:txBody>
          <a:bodyPr anchor="ctr"/>
          <a:lstStyle>
            <a:lvl1pPr marL="0" indent="0" algn="l"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Underoverskrift</a:t>
            </a:r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Overskrift</a:t>
            </a:r>
          </a:p>
        </p:txBody>
      </p:sp>
    </p:spTree>
    <p:extLst>
      <p:ext uri="{BB962C8B-B14F-4D97-AF65-F5344CB8AC3E}">
        <p14:creationId xmlns:p14="http://schemas.microsoft.com/office/powerpoint/2010/main" val="537775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18263FAD-757C-85CF-B707-E9EDECAD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8BD88B8-EBB0-4FAB-8FA3-6D5EC2C1E5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DD28133-2292-2D66-5508-BDBB2E7023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491842-322F-BD40-8B9C-26D29334C13B}" type="datetimeFigureOut">
              <a:rPr lang="nb-NO" smtClean="0"/>
              <a:t>02.11.2026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A1FAC70-F371-28E6-4CBE-9160CF7A8C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7E5064E-9854-9581-1FDB-0F3482CF53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65E9C7-35BF-014F-AB8C-4CDA21B792E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9665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hyperlink" Target="http://www.partnerforum.uio.no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8522FE5B-3A7A-EAE1-422A-8523D99ADE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3808" b="23241"/>
          <a:stretch>
            <a:fillRect/>
          </a:stretch>
        </p:blipFill>
        <p:spPr>
          <a:xfrm>
            <a:off x="2678520" y="1828800"/>
            <a:ext cx="6609877" cy="3319975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85808" y="0"/>
            <a:ext cx="11718387" cy="3008867"/>
          </a:xfrm>
        </p:spPr>
        <p:txBody>
          <a:bodyPr>
            <a:normAutofit/>
          </a:bodyPr>
          <a:lstStyle/>
          <a:p>
            <a:pPr algn="ctr"/>
            <a:r>
              <a:rPr lang="nb-NO" dirty="0"/>
              <a:t>Betydningen av dokumentarbeid i demokratiet: </a:t>
            </a:r>
            <a:br>
              <a:rPr lang="nb-NO" dirty="0"/>
            </a:br>
            <a:r>
              <a:rPr lang="nb-NO" dirty="0"/>
              <a:t>Hvordan jobber Stortinget og byråkratiet?</a:t>
            </a:r>
            <a:br>
              <a:rPr lang="nb-NO" dirty="0"/>
            </a:br>
            <a:endParaRPr lang="nb-NO" sz="5400" dirty="0"/>
          </a:p>
        </p:txBody>
      </p:sp>
      <p:pic>
        <p:nvPicPr>
          <p:cNvPr id="4" name="Bilde 3" descr="Et bilde som inneholder firkant&#10;&#10;Automatisk generert beskrivelse">
            <a:extLst>
              <a:ext uri="{FF2B5EF4-FFF2-40B4-BE49-F238E27FC236}">
                <a16:creationId xmlns:a16="http://schemas.microsoft.com/office/drawing/2014/main" id="{5A854BBD-6EEE-41BE-335A-E3037DDE15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29200"/>
            <a:ext cx="12204195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772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8226482B-C926-CEE3-7442-B8D3601BA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100" y="2000470"/>
            <a:ext cx="11431664" cy="2162967"/>
          </a:xfrm>
        </p:spPr>
        <p:txBody>
          <a:bodyPr/>
          <a:lstStyle/>
          <a:p>
            <a:r>
              <a:rPr lang="nb-NO" sz="8000"/>
              <a:t>Kristine Offerdal</a:t>
            </a:r>
          </a:p>
        </p:txBody>
      </p:sp>
      <p:pic>
        <p:nvPicPr>
          <p:cNvPr id="4" name="Bilde 3" descr="Et bilde som inneholder tekst, skjermbilde, Font, nummer&#10;&#10;KI-generert innhold kan være feil.">
            <a:extLst>
              <a:ext uri="{FF2B5EF4-FFF2-40B4-BE49-F238E27FC236}">
                <a16:creationId xmlns:a16="http://schemas.microsoft.com/office/drawing/2014/main" id="{E74CCFB9-094C-482C-8D0D-CFA15AED50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"/>
            <a:ext cx="12192000" cy="6856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765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firkant&#10;&#10;Automatisk generert beskrivelse">
            <a:extLst>
              <a:ext uri="{FF2B5EF4-FFF2-40B4-BE49-F238E27FC236}">
                <a16:creationId xmlns:a16="http://schemas.microsoft.com/office/drawing/2014/main" id="{3E042D17-0BA5-D98B-5DC9-205FFB0800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29200"/>
            <a:ext cx="12204195" cy="1828800"/>
          </a:xfrm>
          <a:prstGeom prst="rect">
            <a:avLst/>
          </a:prstGeom>
        </p:spPr>
      </p:pic>
      <p:sp>
        <p:nvSpPr>
          <p:cNvPr id="7" name="Content Placeholder 1029">
            <a:extLst>
              <a:ext uri="{FF2B5EF4-FFF2-40B4-BE49-F238E27FC236}">
                <a16:creationId xmlns:a16="http://schemas.microsoft.com/office/drawing/2014/main" id="{0952995F-899D-879B-7E53-47CE402B0CF2}"/>
              </a:ext>
            </a:extLst>
          </p:cNvPr>
          <p:cNvSpPr txBox="1">
            <a:spLocks/>
          </p:cNvSpPr>
          <p:nvPr/>
        </p:nvSpPr>
        <p:spPr>
          <a:xfrm>
            <a:off x="723899" y="2204316"/>
            <a:ext cx="10429875" cy="263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b-NO" altLang="nb-NO" sz="2000" b="0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20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Følg med på kommende arrangementer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b-NO" altLang="nb-NO" sz="2000" b="0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20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Meld deg på vår abonnementsliste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altLang="nb-NO" sz="2000">
              <a:solidFill>
                <a:srgbClr val="44546A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20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Kom gjerne med temaforslag til seminarer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altLang="nb-NO" sz="1200">
              <a:solidFill>
                <a:srgbClr val="44546A"/>
              </a:solidFill>
              <a:latin typeface="Arial"/>
              <a:cs typeface="Arial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b-NO" altLang="nb-NO" sz="1200" b="0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sp>
        <p:nvSpPr>
          <p:cNvPr id="6" name="TekstSylinder 2">
            <a:extLst>
              <a:ext uri="{FF2B5EF4-FFF2-40B4-BE49-F238E27FC236}">
                <a16:creationId xmlns:a16="http://schemas.microsoft.com/office/drawing/2014/main" id="{E791C6C1-FE4A-C65A-9E7F-505028DA5CEF}"/>
              </a:ext>
            </a:extLst>
          </p:cNvPr>
          <p:cNvSpPr txBox="1"/>
          <p:nvPr/>
        </p:nvSpPr>
        <p:spPr>
          <a:xfrm>
            <a:off x="1104899" y="485775"/>
            <a:ext cx="80105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5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4"/>
              </a:rPr>
              <a:t>www.partnerforum.uio.no</a:t>
            </a:r>
            <a:endParaRPr kumimoji="0" lang="nb-NO" sz="5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BAA6A42B-F0EB-E63F-564D-9224716E6BE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7793" y="2409382"/>
            <a:ext cx="1961254" cy="196125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AA4552A2-46D5-1C49-6ECD-B4EF7FEF00C5}"/>
              </a:ext>
            </a:extLst>
          </p:cNvPr>
          <p:cNvSpPr txBox="1"/>
          <p:nvPr/>
        </p:nvSpPr>
        <p:spPr>
          <a:xfrm>
            <a:off x="6495938" y="4391036"/>
            <a:ext cx="61049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180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Følg oss på LinkedIn</a:t>
            </a:r>
            <a:endParaRPr lang="nb-NO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1475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bilde 7">
            <a:extLst>
              <a:ext uri="{FF2B5EF4-FFF2-40B4-BE49-F238E27FC236}">
                <a16:creationId xmlns:a16="http://schemas.microsoft.com/office/drawing/2014/main" id="{8EFD2417-863C-891B-8819-404B3AC4038F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2"/>
          <a:srcRect t="8319" b="8319"/>
          <a:stretch>
            <a:fillRect/>
          </a:stretch>
        </p:blipFill>
        <p:spPr>
          <a:xfrm>
            <a:off x="145705" y="1670843"/>
            <a:ext cx="3160202" cy="4053047"/>
          </a:xfrm>
          <a:prstGeom prst="rect">
            <a:avLst/>
          </a:prstGeom>
          <a:solidFill>
            <a:prstClr val="white">
              <a:lumMod val="85000"/>
            </a:prstClr>
          </a:solidFill>
        </p:spPr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2E24972-6F59-7E37-52FC-C8E2916F49E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50105" y="5852160"/>
            <a:ext cx="3061727" cy="206441"/>
          </a:xfrm>
        </p:spPr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16972842-F5D4-211A-FCDA-6CD9C013F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57" y="692498"/>
            <a:ext cx="12192000" cy="754068"/>
          </a:xfrm>
        </p:spPr>
        <p:txBody>
          <a:bodyPr>
            <a:normAutofit fontScale="90000"/>
          </a:bodyPr>
          <a:lstStyle/>
          <a:p>
            <a:r>
              <a:rPr lang="nb-NO" dirty="0"/>
              <a:t>Panelet: </a:t>
            </a:r>
            <a:br>
              <a:rPr lang="nb-NO" dirty="0"/>
            </a:br>
            <a:r>
              <a:rPr lang="nb-NO" sz="4000" dirty="0"/>
              <a:t>Cathrine Holst – Grunde Almeland – Carl I. Hagen – Tanja Wahl</a:t>
            </a:r>
          </a:p>
        </p:txBody>
      </p:sp>
      <p:pic>
        <p:nvPicPr>
          <p:cNvPr id="15" name="Plassholder for innhold 14">
            <a:extLst>
              <a:ext uri="{FF2B5EF4-FFF2-40B4-BE49-F238E27FC236}">
                <a16:creationId xmlns:a16="http://schemas.microsoft.com/office/drawing/2014/main" id="{8A1137C5-25A0-D635-8EAE-62768DA306D4}"/>
              </a:ext>
            </a:extLst>
          </p:cNvPr>
          <p:cNvPicPr>
            <a:picLocks noGrp="1" noChangeAspect="1"/>
          </p:cNvPicPr>
          <p:nvPr>
            <p:ph sz="half" idx="29"/>
          </p:nvPr>
        </p:nvPicPr>
        <p:blipFill>
          <a:blip r:embed="rId3"/>
          <a:stretch>
            <a:fillRect/>
          </a:stretch>
        </p:blipFill>
        <p:spPr>
          <a:xfrm>
            <a:off x="5861541" y="1696648"/>
            <a:ext cx="3024554" cy="4054189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51777982-76F1-4164-F178-63A930009A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0105" y="1522546"/>
            <a:ext cx="3510979" cy="4681305"/>
          </a:xfrm>
          <a:prstGeom prst="rect">
            <a:avLst/>
          </a:prstGeom>
        </p:spPr>
      </p:pic>
      <p:pic>
        <p:nvPicPr>
          <p:cNvPr id="19" name="Bilde 18">
            <a:extLst>
              <a:ext uri="{FF2B5EF4-FFF2-40B4-BE49-F238E27FC236}">
                <a16:creationId xmlns:a16="http://schemas.microsoft.com/office/drawing/2014/main" id="{7E2DDDB6-B4FA-E1F6-B279-5259E21F6C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8083" y="1670843"/>
            <a:ext cx="3063058" cy="4105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8471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66</Words>
  <Application>Microsoft Macintosh PowerPoint</Application>
  <PresentationFormat>Widescreen</PresentationFormat>
  <Paragraphs>15</Paragraphs>
  <Slides>4</Slides>
  <Notes>3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11" baseType="lpstr">
      <vt:lpstr>Aptos</vt:lpstr>
      <vt:lpstr>Aptos Display</vt:lpstr>
      <vt:lpstr>Arial</vt:lpstr>
      <vt:lpstr>Calibri</vt:lpstr>
      <vt:lpstr>Helvetica</vt:lpstr>
      <vt:lpstr>Times New Roman</vt:lpstr>
      <vt:lpstr>Office-tema</vt:lpstr>
      <vt:lpstr>Betydningen av dokumentarbeid i demokratiet:  Hvordan jobber Stortinget og byråkratiet? </vt:lpstr>
      <vt:lpstr>Kristine Offerdal</vt:lpstr>
      <vt:lpstr>PowerPoint-presentasjon</vt:lpstr>
      <vt:lpstr>Panelet:  Cathrine Holst – Grunde Almeland – Carl I. Hagen – Tanja Wahl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Hedvig Lie Nygaard</dc:creator>
  <cp:lastModifiedBy>Hedvig Lie Nygaard</cp:lastModifiedBy>
  <cp:revision>1</cp:revision>
  <dcterms:created xsi:type="dcterms:W3CDTF">2026-11-02T18:03:06Z</dcterms:created>
  <dcterms:modified xsi:type="dcterms:W3CDTF">2026-11-02T18:20:09Z</dcterms:modified>
</cp:coreProperties>
</file>