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723" r:id="rId6"/>
  </p:sldMasterIdLst>
  <p:notesMasterIdLst>
    <p:notesMasterId r:id="rId26"/>
  </p:notesMasterIdLst>
  <p:handoutMasterIdLst>
    <p:handoutMasterId r:id="rId27"/>
  </p:handoutMasterIdLst>
  <p:sldIdLst>
    <p:sldId id="275" r:id="rId7"/>
    <p:sldId id="282" r:id="rId8"/>
    <p:sldId id="274" r:id="rId9"/>
    <p:sldId id="303" r:id="rId10"/>
    <p:sldId id="261" r:id="rId11"/>
    <p:sldId id="278" r:id="rId12"/>
    <p:sldId id="426" r:id="rId13"/>
    <p:sldId id="280" r:id="rId14"/>
    <p:sldId id="281" r:id="rId15"/>
    <p:sldId id="289" r:id="rId16"/>
    <p:sldId id="283" r:id="rId17"/>
    <p:sldId id="287" r:id="rId18"/>
    <p:sldId id="284" r:id="rId19"/>
    <p:sldId id="424" r:id="rId20"/>
    <p:sldId id="425" r:id="rId21"/>
    <p:sldId id="268" r:id="rId22"/>
    <p:sldId id="288" r:id="rId23"/>
    <p:sldId id="298" r:id="rId24"/>
    <p:sldId id="286" r:id="rId25"/>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ACF24-D1E0-496E-843C-BCB05C3B0FD2}" v="8" dt="2024-03-25T13:11:0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rsti Gjærum Stensrud" userId="554a6c0f-50c1-4aa4-b792-1fe07426d547" providerId="ADAL" clId="{2E3ACF24-D1E0-496E-843C-BCB05C3B0FD2}"/>
    <pc:docChg chg="undo custSel modSld">
      <pc:chgData name="Kjersti Gjærum Stensrud" userId="554a6c0f-50c1-4aa4-b792-1fe07426d547" providerId="ADAL" clId="{2E3ACF24-D1E0-496E-843C-BCB05C3B0FD2}" dt="2024-03-27T11:01:49.641" v="353" actId="255"/>
      <pc:docMkLst>
        <pc:docMk/>
      </pc:docMkLst>
      <pc:sldChg chg="modNotesTx">
        <pc:chgData name="Kjersti Gjærum Stensrud" userId="554a6c0f-50c1-4aa4-b792-1fe07426d547" providerId="ADAL" clId="{2E3ACF24-D1E0-496E-843C-BCB05C3B0FD2}" dt="2024-03-27T10:59:01.913" v="332" actId="255"/>
        <pc:sldMkLst>
          <pc:docMk/>
          <pc:sldMk cId="3191669072" sldId="261"/>
        </pc:sldMkLst>
      </pc:sldChg>
      <pc:sldChg chg="modNotesTx">
        <pc:chgData name="Kjersti Gjærum Stensrud" userId="554a6c0f-50c1-4aa4-b792-1fe07426d547" providerId="ADAL" clId="{2E3ACF24-D1E0-496E-843C-BCB05C3B0FD2}" dt="2024-03-27T11:01:35.800" v="351" actId="255"/>
        <pc:sldMkLst>
          <pc:docMk/>
          <pc:sldMk cId="102557442" sldId="268"/>
        </pc:sldMkLst>
      </pc:sldChg>
      <pc:sldChg chg="modNotesTx">
        <pc:chgData name="Kjersti Gjærum Stensrud" userId="554a6c0f-50c1-4aa4-b792-1fe07426d547" providerId="ADAL" clId="{2E3ACF24-D1E0-496E-843C-BCB05C3B0FD2}" dt="2024-03-27T10:58:50.860" v="331" actId="255"/>
        <pc:sldMkLst>
          <pc:docMk/>
          <pc:sldMk cId="759644152" sldId="274"/>
        </pc:sldMkLst>
      </pc:sldChg>
      <pc:sldChg chg="modNotesTx">
        <pc:chgData name="Kjersti Gjærum Stensrud" userId="554a6c0f-50c1-4aa4-b792-1fe07426d547" providerId="ADAL" clId="{2E3ACF24-D1E0-496E-843C-BCB05C3B0FD2}" dt="2024-03-27T10:59:16.491" v="334" actId="2711"/>
        <pc:sldMkLst>
          <pc:docMk/>
          <pc:sldMk cId="401253710" sldId="278"/>
        </pc:sldMkLst>
      </pc:sldChg>
      <pc:sldChg chg="modSp mod modNotesTx">
        <pc:chgData name="Kjersti Gjærum Stensrud" userId="554a6c0f-50c1-4aa4-b792-1fe07426d547" providerId="ADAL" clId="{2E3ACF24-D1E0-496E-843C-BCB05C3B0FD2}" dt="2024-03-27T11:00:00.740" v="337" actId="255"/>
        <pc:sldMkLst>
          <pc:docMk/>
          <pc:sldMk cId="1066424833" sldId="280"/>
        </pc:sldMkLst>
        <pc:spChg chg="mod">
          <ac:chgData name="Kjersti Gjærum Stensrud" userId="554a6c0f-50c1-4aa4-b792-1fe07426d547" providerId="ADAL" clId="{2E3ACF24-D1E0-496E-843C-BCB05C3B0FD2}" dt="2024-03-27T08:37:25.890" v="329" actId="207"/>
          <ac:spMkLst>
            <pc:docMk/>
            <pc:sldMk cId="1066424833" sldId="280"/>
            <ac:spMk id="3" creationId="{CDB6293B-6AC3-1006-0817-44132B0AF93A}"/>
          </ac:spMkLst>
        </pc:spChg>
      </pc:sldChg>
      <pc:sldChg chg="modNotesTx">
        <pc:chgData name="Kjersti Gjærum Stensrud" userId="554a6c0f-50c1-4aa4-b792-1fe07426d547" providerId="ADAL" clId="{2E3ACF24-D1E0-496E-843C-BCB05C3B0FD2}" dt="2024-03-27T11:00:09.354" v="338" actId="255"/>
        <pc:sldMkLst>
          <pc:docMk/>
          <pc:sldMk cId="3077848236" sldId="281"/>
        </pc:sldMkLst>
      </pc:sldChg>
      <pc:sldChg chg="modNotesTx">
        <pc:chgData name="Kjersti Gjærum Stensrud" userId="554a6c0f-50c1-4aa4-b792-1fe07426d547" providerId="ADAL" clId="{2E3ACF24-D1E0-496E-843C-BCB05C3B0FD2}" dt="2024-03-27T10:58:41.354" v="330" actId="255"/>
        <pc:sldMkLst>
          <pc:docMk/>
          <pc:sldMk cId="1554550418" sldId="282"/>
        </pc:sldMkLst>
      </pc:sldChg>
      <pc:sldChg chg="modSp mod">
        <pc:chgData name="Kjersti Gjærum Stensrud" userId="554a6c0f-50c1-4aa4-b792-1fe07426d547" providerId="ADAL" clId="{2E3ACF24-D1E0-496E-843C-BCB05C3B0FD2}" dt="2024-03-25T11:44:42.136" v="3" actId="1035"/>
        <pc:sldMkLst>
          <pc:docMk/>
          <pc:sldMk cId="2518052243" sldId="283"/>
        </pc:sldMkLst>
        <pc:spChg chg="mod">
          <ac:chgData name="Kjersti Gjærum Stensrud" userId="554a6c0f-50c1-4aa4-b792-1fe07426d547" providerId="ADAL" clId="{2E3ACF24-D1E0-496E-843C-BCB05C3B0FD2}" dt="2024-03-25T11:44:32.729" v="2" actId="1036"/>
          <ac:spMkLst>
            <pc:docMk/>
            <pc:sldMk cId="2518052243" sldId="283"/>
            <ac:spMk id="13" creationId="{04F04D25-3C22-50F1-0211-745836D1937B}"/>
          </ac:spMkLst>
        </pc:spChg>
        <pc:spChg chg="mod">
          <ac:chgData name="Kjersti Gjærum Stensrud" userId="554a6c0f-50c1-4aa4-b792-1fe07426d547" providerId="ADAL" clId="{2E3ACF24-D1E0-496E-843C-BCB05C3B0FD2}" dt="2024-03-25T11:44:42.136" v="3" actId="1035"/>
          <ac:spMkLst>
            <pc:docMk/>
            <pc:sldMk cId="2518052243" sldId="283"/>
            <ac:spMk id="14" creationId="{AF3D5FE8-BCE8-0806-5A78-584684D7B314}"/>
          </ac:spMkLst>
        </pc:spChg>
        <pc:picChg chg="mod">
          <ac:chgData name="Kjersti Gjærum Stensrud" userId="554a6c0f-50c1-4aa4-b792-1fe07426d547" providerId="ADAL" clId="{2E3ACF24-D1E0-496E-843C-BCB05C3B0FD2}" dt="2024-03-25T11:44:29.147" v="1" actId="1036"/>
          <ac:picMkLst>
            <pc:docMk/>
            <pc:sldMk cId="2518052243" sldId="283"/>
            <ac:picMk id="2052" creationId="{EDF6038A-F3CB-F098-7505-ABF146E718CF}"/>
          </ac:picMkLst>
        </pc:picChg>
      </pc:sldChg>
      <pc:sldChg chg="modSp mod modNotesTx">
        <pc:chgData name="Kjersti Gjærum Stensrud" userId="554a6c0f-50c1-4aa4-b792-1fe07426d547" providerId="ADAL" clId="{2E3ACF24-D1E0-496E-843C-BCB05C3B0FD2}" dt="2024-03-27T11:01:01.264" v="347" actId="255"/>
        <pc:sldMkLst>
          <pc:docMk/>
          <pc:sldMk cId="83548637" sldId="284"/>
        </pc:sldMkLst>
        <pc:spChg chg="mod">
          <ac:chgData name="Kjersti Gjærum Stensrud" userId="554a6c0f-50c1-4aa4-b792-1fe07426d547" providerId="ADAL" clId="{2E3ACF24-D1E0-496E-843C-BCB05C3B0FD2}" dt="2024-03-25T13:04:47.171" v="228" actId="1037"/>
          <ac:spMkLst>
            <pc:docMk/>
            <pc:sldMk cId="83548637" sldId="284"/>
            <ac:spMk id="9" creationId="{9F347A66-D70C-02B1-A907-BA6730C873E4}"/>
          </ac:spMkLst>
        </pc:spChg>
      </pc:sldChg>
      <pc:sldChg chg="modNotesTx">
        <pc:chgData name="Kjersti Gjærum Stensrud" userId="554a6c0f-50c1-4aa4-b792-1fe07426d547" providerId="ADAL" clId="{2E3ACF24-D1E0-496E-843C-BCB05C3B0FD2}" dt="2024-03-27T11:00:41.719" v="345" actId="255"/>
        <pc:sldMkLst>
          <pc:docMk/>
          <pc:sldMk cId="2809364220" sldId="287"/>
        </pc:sldMkLst>
      </pc:sldChg>
      <pc:sldChg chg="modNotesTx">
        <pc:chgData name="Kjersti Gjærum Stensrud" userId="554a6c0f-50c1-4aa4-b792-1fe07426d547" providerId="ADAL" clId="{2E3ACF24-D1E0-496E-843C-BCB05C3B0FD2}" dt="2024-03-27T11:01:42.717" v="352" actId="255"/>
        <pc:sldMkLst>
          <pc:docMk/>
          <pc:sldMk cId="1705104887" sldId="288"/>
        </pc:sldMkLst>
      </pc:sldChg>
      <pc:sldChg chg="modNotesTx">
        <pc:chgData name="Kjersti Gjærum Stensrud" userId="554a6c0f-50c1-4aa4-b792-1fe07426d547" providerId="ADAL" clId="{2E3ACF24-D1E0-496E-843C-BCB05C3B0FD2}" dt="2024-03-27T11:00:26.764" v="343" actId="255"/>
        <pc:sldMkLst>
          <pc:docMk/>
          <pc:sldMk cId="418391852" sldId="289"/>
        </pc:sldMkLst>
      </pc:sldChg>
      <pc:sldChg chg="modSp mod modNotesTx">
        <pc:chgData name="Kjersti Gjærum Stensrud" userId="554a6c0f-50c1-4aa4-b792-1fe07426d547" providerId="ADAL" clId="{2E3ACF24-D1E0-496E-843C-BCB05C3B0FD2}" dt="2024-03-27T11:01:49.641" v="353" actId="255"/>
        <pc:sldMkLst>
          <pc:docMk/>
          <pc:sldMk cId="1502970890" sldId="298"/>
        </pc:sldMkLst>
        <pc:spChg chg="mod">
          <ac:chgData name="Kjersti Gjærum Stensrud" userId="554a6c0f-50c1-4aa4-b792-1fe07426d547" providerId="ADAL" clId="{2E3ACF24-D1E0-496E-843C-BCB05C3B0FD2}" dt="2024-03-25T12:22:40.126" v="115" actId="20577"/>
          <ac:spMkLst>
            <pc:docMk/>
            <pc:sldMk cId="1502970890" sldId="298"/>
            <ac:spMk id="5" creationId="{068D8D5F-D020-8A83-364D-9E7509D6ACE5}"/>
          </ac:spMkLst>
        </pc:spChg>
      </pc:sldChg>
      <pc:sldChg chg="modNotesTx">
        <pc:chgData name="Kjersti Gjærum Stensrud" userId="554a6c0f-50c1-4aa4-b792-1fe07426d547" providerId="ADAL" clId="{2E3ACF24-D1E0-496E-843C-BCB05C3B0FD2}" dt="2024-03-27T11:01:09.447" v="348" actId="255"/>
        <pc:sldMkLst>
          <pc:docMk/>
          <pc:sldMk cId="3153511454" sldId="424"/>
        </pc:sldMkLst>
      </pc:sldChg>
      <pc:sldChg chg="modNotesTx">
        <pc:chgData name="Kjersti Gjærum Stensrud" userId="554a6c0f-50c1-4aa4-b792-1fe07426d547" providerId="ADAL" clId="{2E3ACF24-D1E0-496E-843C-BCB05C3B0FD2}" dt="2024-03-27T11:01:22.411" v="349" actId="255"/>
        <pc:sldMkLst>
          <pc:docMk/>
          <pc:sldMk cId="3509127894" sldId="425"/>
        </pc:sldMkLst>
      </pc:sldChg>
      <pc:sldChg chg="addSp delSp modSp mod modNotesTx">
        <pc:chgData name="Kjersti Gjærum Stensrud" userId="554a6c0f-50c1-4aa4-b792-1fe07426d547" providerId="ADAL" clId="{2E3ACF24-D1E0-496E-843C-BCB05C3B0FD2}" dt="2024-03-27T10:59:42.398" v="336" actId="255"/>
        <pc:sldMkLst>
          <pc:docMk/>
          <pc:sldMk cId="182904561" sldId="426"/>
        </pc:sldMkLst>
        <pc:spChg chg="mod">
          <ac:chgData name="Kjersti Gjærum Stensrud" userId="554a6c0f-50c1-4aa4-b792-1fe07426d547" providerId="ADAL" clId="{2E3ACF24-D1E0-496E-843C-BCB05C3B0FD2}" dt="2024-03-27T10:59:42.398" v="336" actId="255"/>
          <ac:spMkLst>
            <pc:docMk/>
            <pc:sldMk cId="182904561" sldId="426"/>
            <ac:spMk id="29" creationId="{5B53442C-6900-6DE7-7AA8-991152FF5C4E}"/>
          </ac:spMkLst>
        </pc:spChg>
        <pc:spChg chg="add del mod">
          <ac:chgData name="Kjersti Gjærum Stensrud" userId="554a6c0f-50c1-4aa4-b792-1fe07426d547" providerId="ADAL" clId="{2E3ACF24-D1E0-496E-843C-BCB05C3B0FD2}" dt="2024-03-25T12:20:16.139" v="100"/>
          <ac:spMkLst>
            <pc:docMk/>
            <pc:sldMk cId="182904561" sldId="426"/>
            <ac:spMk id="30" creationId="{DCF5E13E-F221-D74D-128E-72BA372212B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guild.e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rskningsparken.no/nyheter/2021/tar-norsk-vaksineteknologi-ut-i-verde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titan.uio.no/innovasjon/2019/world-wide-web-runder-30-ar.html" TargetMode="External"/><Relationship Id="rId4" Type="http://schemas.openxmlformats.org/officeDocument/2006/relationships/hyperlink" Target="https://www.titan.uio.no/naturvitenskap/2019/hummerens-sexliv-skaper-behov-storre-reservater.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losciencecity.no/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io.no/om/internasjonalt/the-guil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the-guild.eu/"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io.no/english/about/facts/nobel-priz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353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200" noProof="0" dirty="0">
                <a:effectLst/>
                <a:latin typeface="Arial" panose="020B0604020202020204" pitchFamily="34" charset="0"/>
                <a:ea typeface="Calibri" panose="020F0502020204030204" pitchFamily="34" charset="0"/>
                <a:cs typeface="Arial" panose="020B0604020202020204" pitchFamily="34" charset="0"/>
              </a:rPr>
              <a:t>UiO’s international collaborations</a:t>
            </a:r>
            <a:r>
              <a:rPr lang="nn-NO"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https://www.uio.no/english/about/global/</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algn="l"/>
            <a:endParaRPr lang="nb-NO" b="0" i="0" u="none" strike="noStrike" dirty="0">
              <a:solidFill>
                <a:srgbClr val="1A0DAB"/>
              </a:solidFill>
              <a:effectLst/>
              <a:latin typeface="arial" panose="020B0604020202020204" pitchFamily="34" charset="0"/>
              <a:hlinkClick r:id="rId3"/>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43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64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7000"/>
              </a:lnSpc>
              <a:spcAft>
                <a:spcPts val="800"/>
              </a:spcAft>
              <a:buFont typeface="Arial" panose="020B0604020202020204" pitchFamily="34" charset="0"/>
              <a:buChar char="•"/>
            </a:pPr>
            <a:r>
              <a:rPr lang="nb-NO" sz="1200" dirty="0">
                <a:latin typeface="Arial" panose="020B0604020202020204" pitchFamily="34" charset="0"/>
                <a:cs typeface="Arial" panose="020B0604020202020204" pitchFamily="34" charset="0"/>
              </a:rPr>
              <a:t>The </a:t>
            </a:r>
            <a:r>
              <a:rPr lang="nb-NO" sz="1200" dirty="0" err="1">
                <a:latin typeface="Arial" panose="020B0604020202020204" pitchFamily="34" charset="0"/>
                <a:cs typeface="Arial" panose="020B0604020202020204" pitchFamily="34" charset="0"/>
              </a:rPr>
              <a:t>aim</a:t>
            </a:r>
            <a:r>
              <a:rPr lang="nb-NO" sz="1200" dirty="0">
                <a:latin typeface="Arial" panose="020B0604020202020204" pitchFamily="34" charset="0"/>
                <a:cs typeface="Arial" panose="020B0604020202020204" pitchFamily="34" charset="0"/>
              </a:rPr>
              <a:t> is to </a:t>
            </a:r>
            <a:r>
              <a:rPr lang="nb-NO" sz="1200" dirty="0" err="1">
                <a:latin typeface="Arial" panose="020B0604020202020204" pitchFamily="34" charset="0"/>
                <a:cs typeface="Arial" panose="020B0604020202020204" pitchFamily="34" charset="0"/>
              </a:rPr>
              <a:t>establish</a:t>
            </a:r>
            <a:r>
              <a:rPr lang="nb-NO" sz="1200" dirty="0">
                <a:latin typeface="Arial" panose="020B0604020202020204" pitchFamily="34" charset="0"/>
                <a:cs typeface="Arial" panose="020B0604020202020204" pitchFamily="34" charset="0"/>
              </a:rPr>
              <a:t> an </a:t>
            </a:r>
            <a:r>
              <a:rPr lang="nb-NO" sz="1200" dirty="0" err="1">
                <a:latin typeface="Arial" panose="020B0604020202020204" pitchFamily="34" charset="0"/>
                <a:cs typeface="Arial" panose="020B0604020202020204" pitchFamily="34" charset="0"/>
              </a:rPr>
              <a:t>inclusive</a:t>
            </a:r>
            <a:r>
              <a:rPr lang="nb-NO" sz="1200" dirty="0">
                <a:latin typeface="Arial" panose="020B0604020202020204" pitchFamily="34" charset="0"/>
                <a:cs typeface="Arial" panose="020B0604020202020204" pitchFamily="34" charset="0"/>
              </a:rPr>
              <a:t>, research-intensive and </a:t>
            </a:r>
            <a:r>
              <a:rPr lang="nb-NO" sz="1200" dirty="0" err="1">
                <a:latin typeface="Arial" panose="020B0604020202020204" pitchFamily="34" charset="0"/>
                <a:cs typeface="Arial" panose="020B0604020202020204" pitchFamily="34" charset="0"/>
              </a:rPr>
              <a:t>interdisciplinary</a:t>
            </a:r>
            <a:r>
              <a:rPr lang="nb-NO" sz="1200" dirty="0">
                <a:latin typeface="Arial" panose="020B0604020202020204" pitchFamily="34" charset="0"/>
                <a:cs typeface="Arial" panose="020B0604020202020204" pitchFamily="34" charset="0"/>
              </a:rPr>
              <a:t> European </a:t>
            </a:r>
            <a:r>
              <a:rPr lang="nb-NO" sz="1200" dirty="0" err="1">
                <a:latin typeface="Arial" panose="020B0604020202020204" pitchFamily="34" charset="0"/>
                <a:cs typeface="Arial" panose="020B0604020202020204" pitchFamily="34" charset="0"/>
              </a:rPr>
              <a:t>university</a:t>
            </a:r>
            <a:r>
              <a:rPr lang="nb-NO" sz="1200" dirty="0">
                <a:latin typeface="Arial" panose="020B0604020202020204" pitchFamily="34" charset="0"/>
                <a:cs typeface="Arial" panose="020B0604020202020204" pitchFamily="34" charset="0"/>
              </a:rPr>
              <a:t>. </a:t>
            </a:r>
          </a:p>
          <a:p>
            <a:pPr marL="457200" indent="-457200">
              <a:lnSpc>
                <a:spcPct val="107000"/>
              </a:lnSpc>
              <a:spcAft>
                <a:spcPts val="800"/>
              </a:spcAft>
              <a:buFont typeface="Arial" panose="020B0604020202020204" pitchFamily="34" charset="0"/>
              <a:buChar char="•"/>
            </a:pPr>
            <a:r>
              <a:rPr lang="nb-NO" sz="1200" dirty="0">
                <a:latin typeface="Arial" panose="020B0604020202020204" pitchFamily="34" charset="0"/>
                <a:cs typeface="Arial" panose="020B0604020202020204" pitchFamily="34" charset="0"/>
              </a:rPr>
              <a:t>Collaboration </a:t>
            </a:r>
            <a:r>
              <a:rPr lang="nb-NO" sz="1200" dirty="0" err="1">
                <a:latin typeface="Arial" panose="020B0604020202020204" pitchFamily="34" charset="0"/>
                <a:cs typeface="Arial" panose="020B0604020202020204" pitchFamily="34" charset="0"/>
              </a:rPr>
              <a:t>across</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institutions</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between</a:t>
            </a:r>
            <a:r>
              <a:rPr lang="nb-NO" sz="1200" dirty="0">
                <a:latin typeface="Arial" panose="020B0604020202020204" pitchFamily="34" charset="0"/>
                <a:cs typeface="Arial" panose="020B0604020202020204" pitchFamily="34" charset="0"/>
              </a:rPr>
              <a:t> staff, </a:t>
            </a:r>
            <a:r>
              <a:rPr lang="nb-NO" sz="1200" dirty="0" err="1">
                <a:latin typeface="Arial" panose="020B0604020202020204" pitchFamily="34" charset="0"/>
                <a:cs typeface="Arial" panose="020B0604020202020204" pitchFamily="34" charset="0"/>
              </a:rPr>
              <a:t>between</a:t>
            </a:r>
            <a:r>
              <a:rPr lang="nb-NO" sz="1200" dirty="0">
                <a:latin typeface="Arial" panose="020B0604020202020204" pitchFamily="34" charset="0"/>
                <a:cs typeface="Arial" panose="020B0604020202020204" pitchFamily="34" charset="0"/>
              </a:rPr>
              <a:t> students, and </a:t>
            </a:r>
            <a:r>
              <a:rPr lang="nb-NO" sz="1200" dirty="0" err="1">
                <a:latin typeface="Arial" panose="020B0604020202020204" pitchFamily="34" charset="0"/>
                <a:cs typeface="Arial" panose="020B0604020202020204" pitchFamily="34" charset="0"/>
              </a:rPr>
              <a:t>between</a:t>
            </a:r>
            <a:r>
              <a:rPr lang="nb-NO" sz="1200" dirty="0">
                <a:latin typeface="Arial" panose="020B0604020202020204" pitchFamily="34" charset="0"/>
                <a:cs typeface="Arial" panose="020B0604020202020204" pitchFamily="34" charset="0"/>
              </a:rPr>
              <a:t> students and staff. </a:t>
            </a:r>
          </a:p>
          <a:p>
            <a:pPr marL="457200" indent="-457200">
              <a:lnSpc>
                <a:spcPct val="107000"/>
              </a:lnSpc>
              <a:spcAft>
                <a:spcPts val="800"/>
              </a:spcAft>
              <a:buFont typeface="Arial" panose="020B0604020202020204" pitchFamily="34" charset="0"/>
              <a:buChar char="•"/>
            </a:pPr>
            <a:r>
              <a:rPr lang="nb-NO" sz="1200" dirty="0">
                <a:latin typeface="Arial" panose="020B0604020202020204" pitchFamily="34" charset="0"/>
                <a:cs typeface="Arial" panose="020B0604020202020204" pitchFamily="34" charset="0"/>
              </a:rPr>
              <a:t>Establishment of research </a:t>
            </a:r>
            <a:r>
              <a:rPr lang="nb-NO" sz="1200" dirty="0" err="1">
                <a:latin typeface="Arial" panose="020B0604020202020204" pitchFamily="34" charset="0"/>
                <a:cs typeface="Arial" panose="020B0604020202020204" pitchFamily="34" charset="0"/>
              </a:rPr>
              <a:t>projects</a:t>
            </a:r>
            <a:r>
              <a:rPr lang="nb-NO" sz="1200" dirty="0">
                <a:latin typeface="Arial" panose="020B0604020202020204" pitchFamily="34" charset="0"/>
                <a:cs typeface="Arial" panose="020B0604020202020204" pitchFamily="34" charset="0"/>
              </a:rPr>
              <a:t> and </a:t>
            </a:r>
            <a:r>
              <a:rPr lang="nb-NO" sz="1200" dirty="0" err="1">
                <a:latin typeface="Arial" panose="020B0604020202020204" pitchFamily="34" charset="0"/>
                <a:cs typeface="Arial" panose="020B0604020202020204" pitchFamily="34" charset="0"/>
              </a:rPr>
              <a:t>new</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study</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programmes</a:t>
            </a:r>
            <a:r>
              <a:rPr lang="nb-NO" sz="1200" dirty="0">
                <a:latin typeface="Arial" panose="020B0604020202020204" pitchFamily="34" charset="0"/>
                <a:cs typeface="Arial" panose="020B0604020202020204" pitchFamily="34" charset="0"/>
              </a:rPr>
              <a:t>. </a:t>
            </a:r>
          </a:p>
          <a:p>
            <a:pPr marL="457200" indent="-457200">
              <a:lnSpc>
                <a:spcPct val="107000"/>
              </a:lnSpc>
              <a:spcAft>
                <a:spcPts val="800"/>
              </a:spcAft>
              <a:buFont typeface="Arial" panose="020B0604020202020204" pitchFamily="34" charset="0"/>
              <a:buChar char="•"/>
            </a:pPr>
            <a:r>
              <a:rPr lang="nb-NO" sz="1200" dirty="0" err="1">
                <a:latin typeface="Arial" panose="020B0604020202020204" pitchFamily="34" charset="0"/>
                <a:cs typeface="Arial" panose="020B0604020202020204" pitchFamily="34" charset="0"/>
              </a:rPr>
              <a:t>Members</a:t>
            </a:r>
            <a:r>
              <a:rPr lang="nb-NO" sz="1200" dirty="0">
                <a:latin typeface="Arial" panose="020B0604020202020204" pitchFamily="34" charset="0"/>
                <a:cs typeface="Arial" panose="020B0604020202020204" pitchFamily="34" charset="0"/>
              </a:rPr>
              <a:t>: University of Oslo, Aarhus University, Humboldt-</a:t>
            </a:r>
            <a:r>
              <a:rPr lang="nb-NO" sz="1200" dirty="0" err="1">
                <a:latin typeface="Arial" panose="020B0604020202020204" pitchFamily="34" charset="0"/>
                <a:cs typeface="Arial" panose="020B0604020202020204" pitchFamily="34" charset="0"/>
              </a:rPr>
              <a:t>Universität</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zu</a:t>
            </a:r>
            <a:r>
              <a:rPr lang="nb-NO" sz="1200" dirty="0">
                <a:latin typeface="Arial" panose="020B0604020202020204" pitchFamily="34" charset="0"/>
                <a:cs typeface="Arial" panose="020B0604020202020204" pitchFamily="34" charset="0"/>
              </a:rPr>
              <a:t> Berlin, </a:t>
            </a:r>
            <a:r>
              <a:rPr lang="nb-NO" sz="1200" dirty="0" err="1">
                <a:latin typeface="Arial" panose="020B0604020202020204" pitchFamily="34" charset="0"/>
                <a:cs typeface="Arial" panose="020B0604020202020204" pitchFamily="34" charset="0"/>
              </a:rPr>
              <a:t>King's</a:t>
            </a:r>
            <a:r>
              <a:rPr lang="nb-NO" sz="1200" dirty="0">
                <a:latin typeface="Arial" panose="020B0604020202020204" pitchFamily="34" charset="0"/>
                <a:cs typeface="Arial" panose="020B0604020202020204" pitchFamily="34" charset="0"/>
              </a:rPr>
              <a:t> College London, </a:t>
            </a:r>
            <a:r>
              <a:rPr lang="nb-NO" sz="1200" dirty="0" err="1">
                <a:latin typeface="Arial" panose="020B0604020202020204" pitchFamily="34" charset="0"/>
                <a:cs typeface="Arial" panose="020B0604020202020204" pitchFamily="34" charset="0"/>
              </a:rPr>
              <a:t>Univerzitet</a:t>
            </a:r>
            <a:r>
              <a:rPr lang="nb-NO" sz="1200" dirty="0">
                <a:latin typeface="Arial" panose="020B0604020202020204" pitchFamily="34" charset="0"/>
                <a:cs typeface="Arial" panose="020B0604020202020204" pitchFamily="34" charset="0"/>
              </a:rPr>
              <a:t> u </a:t>
            </a:r>
            <a:r>
              <a:rPr lang="nb-NO" sz="1200" dirty="0" err="1">
                <a:latin typeface="Arial" panose="020B0604020202020204" pitchFamily="34" charset="0"/>
                <a:cs typeface="Arial" panose="020B0604020202020204" pitchFamily="34" charset="0"/>
              </a:rPr>
              <a:t>Beogradu</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Université</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catholique</a:t>
            </a:r>
            <a:r>
              <a:rPr lang="nb-NO" sz="1200" dirty="0">
                <a:latin typeface="Arial" panose="020B0604020202020204" pitchFamily="34" charset="0"/>
                <a:cs typeface="Arial" panose="020B0604020202020204" pitchFamily="34" charset="0"/>
              </a:rPr>
              <a:t> de Louvain, </a:t>
            </a:r>
            <a:r>
              <a:rPr lang="nb-NO" sz="1200" dirty="0" err="1">
                <a:latin typeface="Arial" panose="020B0604020202020204" pitchFamily="34" charset="0"/>
                <a:cs typeface="Arial" panose="020B0604020202020204" pitchFamily="34" charset="0"/>
              </a:rPr>
              <a:t>Université</a:t>
            </a:r>
            <a:r>
              <a:rPr lang="nb-NO" sz="1200" dirty="0">
                <a:latin typeface="Arial" panose="020B0604020202020204" pitchFamily="34" charset="0"/>
                <a:cs typeface="Arial" panose="020B0604020202020204" pitchFamily="34" charset="0"/>
              </a:rPr>
              <a:t> Paris </a:t>
            </a:r>
            <a:r>
              <a:rPr lang="nb-NO" sz="1200" dirty="0" err="1">
                <a:latin typeface="Arial" panose="020B0604020202020204" pitchFamily="34" charset="0"/>
                <a:cs typeface="Arial" panose="020B0604020202020204" pitchFamily="34" charset="0"/>
              </a:rPr>
              <a:t>Cité</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Università</a:t>
            </a:r>
            <a:r>
              <a:rPr lang="nb-NO" sz="1200" dirty="0">
                <a:latin typeface="Arial" panose="020B0604020202020204" pitchFamily="34" charset="0"/>
                <a:cs typeface="Arial" panose="020B0604020202020204" pitchFamily="34" charset="0"/>
              </a:rPr>
              <a:t> di Pisa, </a:t>
            </a:r>
            <a:r>
              <a:rPr lang="nb-NO" sz="1200" dirty="0" err="1">
                <a:latin typeface="Arial" panose="020B0604020202020204" pitchFamily="34" charset="0"/>
                <a:cs typeface="Arial" panose="020B0604020202020204" pitchFamily="34" charset="0"/>
              </a:rPr>
              <a:t>Universität</a:t>
            </a:r>
            <a:r>
              <a:rPr lang="nb-NO" sz="1200" dirty="0">
                <a:latin typeface="Arial" panose="020B0604020202020204" pitchFamily="34" charset="0"/>
                <a:cs typeface="Arial" panose="020B0604020202020204" pitchFamily="34" charset="0"/>
              </a:rPr>
              <a:t> Wien.</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90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museums at UiO: https://www.uio.no/om/kultur/museer/ </a:t>
            </a:r>
          </a:p>
          <a:p>
            <a:pPr marL="457200" indent="-457200">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UiO contributes to a knowledge-based public debate through extensive dissemination activities in the media, meetings and events, museums, and in Domus Bibliotheca: https://www.uio.no/om/aktuelt/arrangementer/domus-bibliotheca/ </a:t>
            </a:r>
          </a:p>
          <a:p>
            <a:pPr marL="457200" indent="-457200">
              <a:lnSpc>
                <a:spcPct val="107000"/>
              </a:lnSpc>
              <a:spcAft>
                <a:spcPts val="8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Many researchers participate in various investigative activities such as Norway's public investigations, are in dialogue with business and the public sector and contribute to more knowledge in a number of areas in society.</a:t>
            </a:r>
            <a:endParaRPr lang="nb-NO" sz="12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6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Basic research is long-term research that aims to lead to new insights, without necessarily providing immediate benefits in terms of economy, knowledge, or use. Many of the products and services we take for granted today could not have been imagined just a few years ago. Innovation often originates from basic research, whether it's about medications, vaccines, computer technology, teaching methods, language models, or new policies, laws, and regulations.</a:t>
            </a:r>
          </a:p>
          <a:p>
            <a:endParaRPr lang="en-GB"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rPr>
              <a:t>Three </a:t>
            </a:r>
            <a:r>
              <a:rPr lang="nb-NO" sz="1200" dirty="0" err="1">
                <a:latin typeface="Arial" panose="020B0604020202020204" pitchFamily="34" charset="0"/>
                <a:cs typeface="Arial" panose="020B0604020202020204" pitchFamily="34" charset="0"/>
              </a:rPr>
              <a:t>examples</a:t>
            </a:r>
            <a:r>
              <a:rPr lang="nb-NO" sz="1200" dirty="0">
                <a:latin typeface="Arial" panose="020B0604020202020204" pitchFamily="34" charset="0"/>
                <a:cs typeface="Arial" panose="020B0604020202020204" pitchFamily="34" charset="0"/>
              </a:rPr>
              <a:t>:</a:t>
            </a:r>
          </a:p>
          <a:p>
            <a:r>
              <a:rPr lang="nb-NO" sz="1200" dirty="0">
                <a:latin typeface="Arial" panose="020B0604020202020204" pitchFamily="34" charset="0"/>
                <a:cs typeface="Arial" panose="020B0604020202020204" pitchFamily="34" charset="0"/>
                <a:hlinkClick r:id="rId3"/>
              </a:rPr>
              <a:t>Tar norsk vaksineteknologi ut i verden – Forskningsparken</a:t>
            </a:r>
            <a:endParaRPr lang="nb-NO"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hlinkClick r:id="rId4"/>
              </a:rPr>
              <a:t>Hummerens sexliv skaper behov for større reservater - Titan.uio.no</a:t>
            </a:r>
            <a:endParaRPr lang="nb-NO"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hlinkClick r:id="rId5"/>
              </a:rPr>
              <a:t>World Wide Web </a:t>
            </a:r>
            <a:r>
              <a:rPr lang="en-US" sz="1200" dirty="0" err="1">
                <a:latin typeface="Arial" panose="020B0604020202020204" pitchFamily="34" charset="0"/>
                <a:cs typeface="Arial" panose="020B0604020202020204" pitchFamily="34" charset="0"/>
                <a:hlinkClick r:id="rId5"/>
              </a:rPr>
              <a:t>runder</a:t>
            </a:r>
            <a:r>
              <a:rPr lang="en-US" sz="1200" dirty="0">
                <a:latin typeface="Arial" panose="020B0604020202020204" pitchFamily="34" charset="0"/>
                <a:cs typeface="Arial" panose="020B0604020202020204" pitchFamily="34" charset="0"/>
                <a:hlinkClick r:id="rId5"/>
              </a:rPr>
              <a:t> 30 </a:t>
            </a:r>
            <a:r>
              <a:rPr lang="en-US" sz="1200" dirty="0" err="1">
                <a:latin typeface="Arial" panose="020B0604020202020204" pitchFamily="34" charset="0"/>
                <a:cs typeface="Arial" panose="020B0604020202020204" pitchFamily="34" charset="0"/>
                <a:hlinkClick r:id="rId5"/>
              </a:rPr>
              <a:t>år</a:t>
            </a:r>
            <a:r>
              <a:rPr lang="en-US" sz="1200" dirty="0">
                <a:latin typeface="Arial" panose="020B0604020202020204" pitchFamily="34" charset="0"/>
                <a:cs typeface="Arial" panose="020B0604020202020204" pitchFamily="34" charset="0"/>
                <a:hlinkClick r:id="rId5"/>
              </a:rPr>
              <a:t> - Titan.uio.no</a:t>
            </a:r>
            <a:endParaRPr lang="nb-NO" sz="12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6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Tools for innovation: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Innovation at UiO – knowledge in use: https://www.uio.no/om/innovasjon/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Inven2 – Technology Transfer Office – UiO together with Oslo University Hospital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Announcement of </a:t>
            </a:r>
            <a:r>
              <a:rPr lang="en-US" sz="1200" dirty="0" err="1">
                <a:latin typeface="Arial" panose="020B0604020202020204" pitchFamily="34" charset="0"/>
                <a:cs typeface="Arial" panose="020B0604020202020204" pitchFamily="34" charset="0"/>
              </a:rPr>
              <a:t>programmes</a:t>
            </a:r>
            <a:r>
              <a:rPr lang="en-US" sz="1200" dirty="0">
                <a:latin typeface="Arial" panose="020B0604020202020204" pitchFamily="34" charset="0"/>
                <a:cs typeface="Arial" panose="020B0604020202020204" pitchFamily="34" charset="0"/>
              </a:rPr>
              <a:t>, lab space, arranging for student innovation activities etc.</a:t>
            </a:r>
            <a:endParaRPr lang="nb-NO" sz="1200" noProof="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63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Oslo Science City, Norway´s first innovation district, is being established in the area </a:t>
            </a:r>
            <a:r>
              <a:rPr lang="en-GB" sz="1200" dirty="0" err="1">
                <a:effectLst/>
                <a:latin typeface="Arial" panose="020B0604020202020204" pitchFamily="34" charset="0"/>
                <a:ea typeface="Calibri" panose="020F0502020204030204" pitchFamily="34" charset="0"/>
                <a:cs typeface="Arial" panose="020B0604020202020204" pitchFamily="34" charset="0"/>
              </a:rPr>
              <a:t>Majorstua</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err="1">
                <a:effectLst/>
                <a:latin typeface="Arial" panose="020B0604020202020204" pitchFamily="34" charset="0"/>
                <a:ea typeface="Calibri" panose="020F0502020204030204" pitchFamily="34" charset="0"/>
                <a:cs typeface="Arial" panose="020B0604020202020204" pitchFamily="34" charset="0"/>
              </a:rPr>
              <a:t>Marienlyst</a:t>
            </a:r>
            <a:r>
              <a:rPr lang="en-GB" sz="1200" dirty="0">
                <a:effectLst/>
                <a:latin typeface="Arial" panose="020B0604020202020204" pitchFamily="34" charset="0"/>
                <a:ea typeface="Calibri" panose="020F0502020204030204" pitchFamily="34" charset="0"/>
                <a:cs typeface="Arial" panose="020B0604020202020204" pitchFamily="34" charset="0"/>
              </a:rPr>
              <a:t>, Blindern, </a:t>
            </a:r>
            <a:r>
              <a:rPr lang="en-GB" sz="1200" dirty="0" err="1">
                <a:effectLst/>
                <a:latin typeface="Arial" panose="020B0604020202020204" pitchFamily="34" charset="0"/>
                <a:ea typeface="Calibri" panose="020F0502020204030204" pitchFamily="34" charset="0"/>
                <a:cs typeface="Arial" panose="020B0604020202020204" pitchFamily="34" charset="0"/>
              </a:rPr>
              <a:t>Gaustad</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err="1">
                <a:effectLst/>
                <a:latin typeface="Arial" panose="020B0604020202020204" pitchFamily="34" charset="0"/>
                <a:ea typeface="Calibri" panose="020F0502020204030204" pitchFamily="34" charset="0"/>
                <a:cs typeface="Arial" panose="020B0604020202020204" pitchFamily="34" charset="0"/>
              </a:rPr>
              <a:t>Ullevaal</a:t>
            </a:r>
            <a:r>
              <a:rPr lang="en-GB" sz="1200" dirty="0">
                <a:effectLst/>
                <a:latin typeface="Arial" panose="020B0604020202020204" pitchFamily="34" charset="0"/>
                <a:ea typeface="Calibri" panose="020F0502020204030204" pitchFamily="34" charset="0"/>
                <a:cs typeface="Arial" panose="020B0604020202020204" pitchFamily="34" charset="0"/>
              </a:rPr>
              <a:t> </a:t>
            </a:r>
            <a:r>
              <a:rPr lang="en-GB" sz="1200" dirty="0" err="1">
                <a:effectLst/>
                <a:latin typeface="Arial" panose="020B0604020202020204" pitchFamily="34" charset="0"/>
                <a:ea typeface="Calibri" panose="020F0502020204030204" pitchFamily="34" charset="0"/>
                <a:cs typeface="Arial" panose="020B0604020202020204" pitchFamily="34" charset="0"/>
              </a:rPr>
              <a:t>og</a:t>
            </a:r>
            <a:r>
              <a:rPr lang="en-GB" sz="1200" dirty="0">
                <a:effectLst/>
                <a:latin typeface="Arial" panose="020B0604020202020204" pitchFamily="34" charset="0"/>
                <a:ea typeface="Calibri" panose="020F0502020204030204" pitchFamily="34" charset="0"/>
                <a:cs typeface="Arial" panose="020B0604020202020204" pitchFamily="34" charset="0"/>
              </a:rPr>
              <a:t> Campus Radium Hospital:</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https://www.oslosciencecity.no/en/</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The Life Science Building will be a workplace for about 1 600 staff and 1 600 students who will engage in research and education within life science, medicine, chemistry and pharmacy. </a:t>
            </a:r>
            <a:r>
              <a:rPr lang="en-US" sz="1200" dirty="0">
                <a:effectLst/>
                <a:latin typeface="Arial" panose="020B0604020202020204" pitchFamily="34" charset="0"/>
                <a:ea typeface="Calibri" panose="020F0502020204030204" pitchFamily="34" charset="0"/>
                <a:cs typeface="Arial" panose="020B0604020202020204" pitchFamily="34" charset="0"/>
              </a:rPr>
              <a:t>The building will be finished in 2026/27. </a:t>
            </a:r>
            <a:r>
              <a:rPr lang="en-GB" sz="1200" dirty="0">
                <a:effectLst/>
                <a:latin typeface="Arial" panose="020B0604020202020204" pitchFamily="34" charset="0"/>
                <a:ea typeface="Calibri" panose="020F0502020204030204" pitchFamily="34" charset="0"/>
                <a:cs typeface="Arial" panose="020B0604020202020204" pitchFamily="34" charset="0"/>
              </a:rPr>
              <a:t>https://www.uio.no/tjenester/eiendom/vare-byggeprosjekter/livsvitenskapsbygget/</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42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For UiO, having influence on the European arena is important, given Norwegian universities' dependence of the facility on EU policies, programs and calls, in addition to the fact that the research and education policy that is designed in Brussels largely influences national policy.</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About The Guild: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https://www.uio.no/om/internasjonalt/the-guild/</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algn="l"/>
            <a:endParaRPr lang="nb-NO" b="0" i="0" u="none" strike="noStrike" baseline="0"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079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nb-NO" sz="1200" dirty="0">
                <a:effectLst/>
                <a:latin typeface="Arial" panose="020B0604020202020204" pitchFamily="34" charset="0"/>
                <a:ea typeface="Calibri" panose="020F0502020204030204" pitchFamily="34" charset="0"/>
                <a:cs typeface="Arial" panose="020B0604020202020204" pitchFamily="34" charset="0"/>
              </a:rPr>
              <a:t>The Guild </a:t>
            </a:r>
            <a:r>
              <a:rPr lang="nb-NO" sz="1200" dirty="0" err="1">
                <a:effectLst/>
                <a:latin typeface="Arial" panose="020B0604020202020204" pitchFamily="34" charset="0"/>
                <a:ea typeface="Calibri" panose="020F0502020204030204" pitchFamily="34" charset="0"/>
                <a:cs typeface="Arial" panose="020B0604020202020204" pitchFamily="34" charset="0"/>
              </a:rPr>
              <a:t>also</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works</a:t>
            </a:r>
            <a:r>
              <a:rPr lang="nb-NO" sz="1200" dirty="0">
                <a:effectLst/>
                <a:latin typeface="Arial" panose="020B0604020202020204" pitchFamily="34" charset="0"/>
                <a:ea typeface="Calibri" panose="020F0502020204030204" pitchFamily="34" charset="0"/>
                <a:cs typeface="Arial" panose="020B0604020202020204" pitchFamily="34" charset="0"/>
              </a:rPr>
              <a:t> to set </a:t>
            </a:r>
            <a:r>
              <a:rPr lang="nb-NO" sz="1200" dirty="0" err="1">
                <a:effectLst/>
                <a:latin typeface="Arial" panose="020B0604020202020204" pitchFamily="34" charset="0"/>
                <a:ea typeface="Calibri" panose="020F0502020204030204" pitchFamily="34" charset="0"/>
                <a:cs typeface="Arial" panose="020B0604020202020204" pitchFamily="34" charset="0"/>
              </a:rPr>
              <a:t>the</a:t>
            </a:r>
            <a:r>
              <a:rPr lang="nb-NO" sz="1200" dirty="0">
                <a:effectLst/>
                <a:latin typeface="Arial" panose="020B0604020202020204" pitchFamily="34" charset="0"/>
                <a:ea typeface="Calibri" panose="020F0502020204030204" pitchFamily="34" charset="0"/>
                <a:cs typeface="Arial" panose="020B0604020202020204" pitchFamily="34" charset="0"/>
              </a:rPr>
              <a:t> agenda for </a:t>
            </a:r>
            <a:r>
              <a:rPr lang="nb-NO" sz="1200" dirty="0" err="1">
                <a:effectLst/>
                <a:latin typeface="Arial" panose="020B0604020202020204" pitchFamily="34" charset="0"/>
                <a:ea typeface="Calibri" panose="020F0502020204030204" pitchFamily="34" charset="0"/>
                <a:cs typeface="Arial" panose="020B0604020202020204" pitchFamily="34" charset="0"/>
              </a:rPr>
              <a:t>public</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conversation</a:t>
            </a:r>
            <a:r>
              <a:rPr lang="nb-NO" sz="1200" dirty="0">
                <a:effectLst/>
                <a:latin typeface="Arial" panose="020B0604020202020204" pitchFamily="34" charset="0"/>
                <a:ea typeface="Calibri" panose="020F0502020204030204" pitchFamily="34" charset="0"/>
                <a:cs typeface="Arial" panose="020B0604020202020204" pitchFamily="34" charset="0"/>
              </a:rPr>
              <a:t>. In </a:t>
            </a:r>
            <a:r>
              <a:rPr lang="nb-NO" sz="1200" dirty="0" err="1">
                <a:effectLst/>
                <a:latin typeface="Arial" panose="020B0604020202020204" pitchFamily="34" charset="0"/>
                <a:ea typeface="Calibri" panose="020F0502020204030204" pitchFamily="34" charset="0"/>
                <a:cs typeface="Arial" panose="020B0604020202020204" pitchFamily="34" charset="0"/>
              </a:rPr>
              <a:t>this</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cooperation</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with</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the</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African</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university</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network</a:t>
            </a:r>
            <a:r>
              <a:rPr lang="nb-NO" sz="1200" dirty="0">
                <a:effectLst/>
                <a:latin typeface="Arial" panose="020B0604020202020204" pitchFamily="34" charset="0"/>
                <a:ea typeface="Calibri" panose="020F0502020204030204" pitchFamily="34" charset="0"/>
                <a:cs typeface="Arial" panose="020B0604020202020204" pitchFamily="34" charset="0"/>
              </a:rPr>
              <a:t> ARUA to </a:t>
            </a:r>
            <a:r>
              <a:rPr lang="nb-NO" sz="1200" dirty="0" err="1">
                <a:effectLst/>
                <a:latin typeface="Arial" panose="020B0604020202020204" pitchFamily="34" charset="0"/>
                <a:ea typeface="Calibri" panose="020F0502020204030204" pitchFamily="34" charset="0"/>
                <a:cs typeface="Arial" panose="020B0604020202020204" pitchFamily="34" charset="0"/>
              </a:rPr>
              <a:t>strengthen</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the</a:t>
            </a:r>
            <a:r>
              <a:rPr lang="nb-NO" sz="1200" dirty="0">
                <a:effectLst/>
                <a:latin typeface="Arial" panose="020B0604020202020204" pitchFamily="34" charset="0"/>
                <a:ea typeface="Calibri" panose="020F0502020204030204" pitchFamily="34" charset="0"/>
                <a:cs typeface="Arial" panose="020B0604020202020204" pitchFamily="34" charset="0"/>
              </a:rPr>
              <a:t> research </a:t>
            </a:r>
            <a:r>
              <a:rPr lang="nb-NO" sz="1200" dirty="0" err="1">
                <a:effectLst/>
                <a:latin typeface="Arial" panose="020B0604020202020204" pitchFamily="34" charset="0"/>
                <a:ea typeface="Calibri" panose="020F0502020204030204" pitchFamily="34" charset="0"/>
                <a:cs typeface="Arial" panose="020B0604020202020204" pitchFamily="34" charset="0"/>
              </a:rPr>
              <a:t>capacity</a:t>
            </a:r>
            <a:r>
              <a:rPr lang="nb-NO" sz="1200" dirty="0">
                <a:effectLst/>
                <a:latin typeface="Arial" panose="020B0604020202020204" pitchFamily="34" charset="0"/>
                <a:ea typeface="Calibri" panose="020F0502020204030204" pitchFamily="34" charset="0"/>
                <a:cs typeface="Arial" panose="020B0604020202020204" pitchFamily="34" charset="0"/>
              </a:rPr>
              <a:t> of </a:t>
            </a:r>
            <a:r>
              <a:rPr lang="nb-NO" sz="1200" dirty="0" err="1">
                <a:effectLst/>
                <a:latin typeface="Arial" panose="020B0604020202020204" pitchFamily="34" charset="0"/>
                <a:ea typeface="Calibri" panose="020F0502020204030204" pitchFamily="34" charset="0"/>
                <a:cs typeface="Arial" panose="020B0604020202020204" pitchFamily="34" charset="0"/>
              </a:rPr>
              <a:t>African</a:t>
            </a:r>
            <a:r>
              <a:rPr lang="nb-NO" sz="1200" dirty="0">
                <a:effectLst/>
                <a:latin typeface="Arial" panose="020B0604020202020204" pitchFamily="34" charset="0"/>
                <a:ea typeface="Calibri" panose="020F0502020204030204" pitchFamily="34" charset="0"/>
                <a:cs typeface="Arial" panose="020B0604020202020204" pitchFamily="34" charset="0"/>
              </a:rPr>
              <a:t> </a:t>
            </a:r>
            <a:r>
              <a:rPr lang="nb-NO" sz="1200" dirty="0" err="1">
                <a:effectLst/>
                <a:latin typeface="Arial" panose="020B0604020202020204" pitchFamily="34" charset="0"/>
                <a:ea typeface="Calibri" panose="020F0502020204030204" pitchFamily="34" charset="0"/>
                <a:cs typeface="Arial" panose="020B0604020202020204" pitchFamily="34" charset="0"/>
              </a:rPr>
              <a:t>universities</a:t>
            </a:r>
            <a:r>
              <a:rPr lang="nb-NO" sz="1200" dirty="0">
                <a:effectLst/>
                <a:latin typeface="Arial" panose="020B0604020202020204" pitchFamily="34" charset="0"/>
                <a:ea typeface="Calibri" panose="020F0502020204030204" pitchFamily="34" charset="0"/>
                <a:cs typeface="Arial" panose="020B0604020202020204" pitchFamily="34" charset="0"/>
              </a:rPr>
              <a:t> is </a:t>
            </a:r>
            <a:r>
              <a:rPr lang="nb-NO" sz="1200" dirty="0" err="1">
                <a:effectLst/>
                <a:latin typeface="Arial" panose="020B0604020202020204" pitchFamily="34" charset="0"/>
                <a:ea typeface="Calibri" panose="020F0502020204030204" pitchFamily="34" charset="0"/>
                <a:cs typeface="Arial" panose="020B0604020202020204" pitchFamily="34" charset="0"/>
              </a:rPr>
              <a:t>central</a:t>
            </a:r>
            <a:r>
              <a:rPr lang="nb-NO" sz="1200" dirty="0">
                <a:effectLst/>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263"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ARUA-Guild Clusters of Research Excellence: UiO co-leads two clusters, partner in three. More information: https://www.uio.no/om/aktuelt/aktuelle-saker/2023/nyskapende-forskningssamarbeid-med-afrikanske-univ.html</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200" dirty="0">
                <a:effectLst/>
                <a:latin typeface="Arial" panose="020B0604020202020204" pitchFamily="34" charset="0"/>
                <a:ea typeface="Calibri" panose="020F0502020204030204" pitchFamily="34" charset="0"/>
                <a:cs typeface="Arial" panose="020B0604020202020204" pitchFamily="34" charset="0"/>
              </a:rPr>
              <a:t>A</a:t>
            </a:r>
            <a:r>
              <a:rPr lang="en-GB" sz="1200" dirty="0">
                <a:effectLst/>
                <a:latin typeface="Arial" panose="020B0604020202020204" pitchFamily="34" charset="0"/>
                <a:ea typeface="Calibri" panose="020F0502020204030204" pitchFamily="34" charset="0"/>
                <a:cs typeface="Arial" panose="020B0604020202020204" pitchFamily="34" charset="0"/>
              </a:rPr>
              <a:t>bout ARUA – African Research-Universities Alliance: https://arua.org.za/ </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42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86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UiO’s history: https://www.uio.no/english/about/facts/history/index.html</a:t>
            </a:r>
          </a:p>
          <a:p>
            <a:pPr marL="0" marR="0" lvl="0" indent="0" algn="l" defTabSz="914263" rtl="0" eaLnBrk="1" fontAlgn="auto" latinLnBrk="0" hangingPunct="1">
              <a:lnSpc>
                <a:spcPct val="100000"/>
              </a:lnSpc>
              <a:spcBef>
                <a:spcPts val="0"/>
              </a:spcBef>
              <a:spcAft>
                <a:spcPts val="0"/>
              </a:spcAft>
              <a:buClrTx/>
              <a:buSzTx/>
              <a:buFontTx/>
              <a:buNone/>
              <a:tabLst/>
              <a:defRP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62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UiO is involved in a total of 30 centres of excellence (research, education, innovation, environment-friendly energy-research).</a:t>
            </a:r>
          </a:p>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UiO is project owner/host for 16 excellent centres.</a:t>
            </a:r>
          </a:p>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48 active ERC projects per 31.12.2023. UiO has been awarded 105 ERC projects in total.</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Nobel Prize Winners: </a:t>
            </a:r>
            <a:r>
              <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https://www.uio.no/english/about/facts/nobel-prize/</a:t>
            </a:r>
            <a:endParaRPr lang="en-GB" sz="12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latin typeface="+mn-lt"/>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46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endParaRPr lang="nb-NO" sz="1200"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452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Strategy 2030: https://www.uio.no/english/about/strategy/strategy-2030/index.html</a:t>
            </a:r>
            <a:endParaRPr lang="nb-NO" sz="120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23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UiO’s Comprehensive Climate and Environmental Strategy: https://www.uio.no/english/about/strategy/climate-and-environment/index.html</a:t>
            </a:r>
          </a:p>
          <a:p>
            <a:pPr>
              <a:lnSpc>
                <a:spcPct val="107000"/>
              </a:lnSpc>
              <a:spcAft>
                <a:spcPts val="800"/>
              </a:spcAft>
            </a:pPr>
            <a:endParaRPr lang="nb-NO"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263"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48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600"/>
              </a:spcAft>
              <a:buClrTx/>
              <a:buSzTx/>
              <a:buFont typeface="Arial" panose="020B0604020202020204" pitchFamily="34" charset="0"/>
              <a:buNone/>
              <a:tabLst/>
              <a:defRPr/>
            </a:pPr>
            <a:r>
              <a:rPr lang="nb-NO" sz="1200" dirty="0" err="1">
                <a:latin typeface="Arial" panose="020B0604020202020204" pitchFamily="34" charset="0"/>
                <a:cs typeface="Arial" panose="020B0604020202020204" pitchFamily="34" charset="0"/>
              </a:rPr>
              <a:t>Numbers</a:t>
            </a:r>
            <a:r>
              <a:rPr lang="nb-NO" sz="1200" dirty="0">
                <a:latin typeface="Arial" panose="020B0604020202020204" pitchFamily="34" charset="0"/>
                <a:cs typeface="Arial" panose="020B0604020202020204" pitchFamily="34" charset="0"/>
              </a:rPr>
              <a:t> </a:t>
            </a:r>
            <a:r>
              <a:rPr lang="en-GB" sz="1200" noProof="0" dirty="0">
                <a:latin typeface="Arial" panose="020B0604020202020204" pitchFamily="34" charset="0"/>
                <a:cs typeface="Arial" panose="020B0604020202020204" pitchFamily="34" charset="0"/>
              </a:rPr>
              <a:t>from</a:t>
            </a:r>
            <a:r>
              <a:rPr lang="nb-NO" sz="1200" dirty="0">
                <a:latin typeface="Arial" panose="020B0604020202020204" pitchFamily="34" charset="0"/>
                <a:cs typeface="Arial" panose="020B0604020202020204" pitchFamily="34" charset="0"/>
              </a:rPr>
              <a:t> </a:t>
            </a:r>
            <a:r>
              <a:rPr lang="en-GB" sz="1200" noProof="0" dirty="0">
                <a:latin typeface="Arial" panose="020B0604020202020204" pitchFamily="34" charset="0"/>
                <a:cs typeface="Arial" panose="020B0604020202020204" pitchFamily="34" charset="0"/>
              </a:rPr>
              <a:t>annual report 2023</a:t>
            </a:r>
          </a:p>
          <a:p>
            <a:pPr marL="0" marR="0" lvl="0" indent="0" algn="l" defTabSz="914263"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nb-NO" sz="12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nb-NO" sz="1200" dirty="0" err="1">
                <a:latin typeface="Arial" panose="020B0604020202020204" pitchFamily="34" charset="0"/>
                <a:cs typeface="Arial" panose="020B0604020202020204" pitchFamily="34" charset="0"/>
              </a:rPr>
              <a:t>Result-based</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funding</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includes</a:t>
            </a:r>
            <a:r>
              <a:rPr lang="nb-NO" sz="1200" dirty="0">
                <a:latin typeface="Arial" panose="020B0604020202020204" pitchFamily="34" charset="0"/>
                <a:cs typeface="Arial" panose="020B0604020202020204" pitchFamily="34" charset="0"/>
              </a:rPr>
              <a:t> 356 million NOK from </a:t>
            </a:r>
            <a:r>
              <a:rPr lang="nb-NO" sz="1200" dirty="0" err="1">
                <a:latin typeface="Arial" panose="020B0604020202020204" pitchFamily="34" charset="0"/>
                <a:cs typeface="Arial" panose="020B0604020202020204" pitchFamily="34" charset="0"/>
              </a:rPr>
              <a:t>the</a:t>
            </a:r>
            <a:r>
              <a:rPr lang="nb-NO" sz="1200" dirty="0">
                <a:latin typeface="Arial" panose="020B0604020202020204" pitchFamily="34" charset="0"/>
                <a:cs typeface="Arial" panose="020B0604020202020204" pitchFamily="34" charset="0"/>
              </a:rPr>
              <a:t> European Research Council, 1236 million NOK from </a:t>
            </a:r>
            <a:r>
              <a:rPr lang="nb-NO" sz="1200" dirty="0" err="1">
                <a:latin typeface="Arial" panose="020B0604020202020204" pitchFamily="34" charset="0"/>
                <a:cs typeface="Arial" panose="020B0604020202020204" pitchFamily="34" charset="0"/>
              </a:rPr>
              <a:t>the</a:t>
            </a:r>
            <a:r>
              <a:rPr lang="nb-NO" sz="1200" dirty="0">
                <a:latin typeface="Arial" panose="020B0604020202020204" pitchFamily="34" charset="0"/>
                <a:cs typeface="Arial" panose="020B0604020202020204" pitchFamily="34" charset="0"/>
              </a:rPr>
              <a:t> Norwegian Research Council, 1060 million NOK</a:t>
            </a:r>
            <a:br>
              <a:rPr lang="nb-NO" sz="1200" dirty="0">
                <a:latin typeface="Arial" panose="020B0604020202020204" pitchFamily="34" charset="0"/>
                <a:cs typeface="Arial" panose="020B0604020202020204" pitchFamily="34" charset="0"/>
              </a:rPr>
            </a:br>
            <a:r>
              <a:rPr lang="nb-NO" sz="1200" dirty="0">
                <a:latin typeface="Arial" panose="020B0604020202020204" pitchFamily="34" charset="0"/>
                <a:cs typeface="Arial" panose="020B0604020202020204" pitchFamily="34" charset="0"/>
              </a:rPr>
              <a:t>in </a:t>
            </a:r>
            <a:r>
              <a:rPr lang="nb-NO" sz="1200" dirty="0" err="1">
                <a:latin typeface="Arial" panose="020B0604020202020204" pitchFamily="34" charset="0"/>
                <a:cs typeface="Arial" panose="020B0604020202020204" pitchFamily="34" charset="0"/>
              </a:rPr>
              <a:t>othe</a:t>
            </a:r>
            <a:r>
              <a:rPr lang="nb-NO" sz="1200" dirty="0">
                <a:latin typeface="Arial" panose="020B0604020202020204" pitchFamily="34" charset="0"/>
                <a:cs typeface="Arial" panose="020B0604020202020204" pitchFamily="34" charset="0"/>
              </a:rPr>
              <a:t> </a:t>
            </a:r>
            <a:r>
              <a:rPr lang="nb-NO" sz="1200" dirty="0" err="1">
                <a:latin typeface="Arial" panose="020B0604020202020204" pitchFamily="34" charset="0"/>
                <a:cs typeface="Arial" panose="020B0604020202020204" pitchFamily="34" charset="0"/>
              </a:rPr>
              <a:t>contributions</a:t>
            </a:r>
            <a:r>
              <a:rPr lang="nb-NO" sz="1200" dirty="0">
                <a:latin typeface="Arial" panose="020B0604020202020204" pitchFamily="34" charset="0"/>
                <a:cs typeface="Arial" panose="020B0604020202020204" pitchFamily="34" charset="0"/>
              </a:rPr>
              <a:t> and </a:t>
            </a:r>
            <a:r>
              <a:rPr lang="nb-NO" sz="1200" dirty="0" err="1">
                <a:latin typeface="Arial" panose="020B0604020202020204" pitchFamily="34" charset="0"/>
                <a:cs typeface="Arial" panose="020B0604020202020204" pitchFamily="34" charset="0"/>
              </a:rPr>
              <a:t>assignments</a:t>
            </a:r>
            <a:endParaRPr lang="nb-NO"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"Other income": Gifts NOK 70 million, sales and rental income NOK 287 million, other income NOK 27 million.</a:t>
            </a:r>
            <a:endParaRPr lang="en-GB" sz="1200" noProof="0" dirty="0">
              <a:latin typeface="Arial" panose="020B060402020202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dirty="0"/>
          </a:p>
        </p:txBody>
      </p:sp>
    </p:spTree>
    <p:extLst>
      <p:ext uri="{BB962C8B-B14F-4D97-AF65-F5344CB8AC3E}">
        <p14:creationId xmlns:p14="http://schemas.microsoft.com/office/powerpoint/2010/main" val="189942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200" noProof="0" dirty="0">
                <a:effectLst/>
                <a:latin typeface="Arial" panose="020B0604020202020204" pitchFamily="34" charset="0"/>
                <a:ea typeface="Calibri" panose="020F0502020204030204" pitchFamily="34" charset="0"/>
                <a:cs typeface="Arial" panose="020B0604020202020204" pitchFamily="34" charset="0"/>
              </a:rPr>
              <a:t>UiO is involved in 30 excellent centres and project owner/host of 16:</a:t>
            </a:r>
          </a:p>
          <a:p>
            <a:pPr>
              <a:lnSpc>
                <a:spcPct val="107000"/>
              </a:lnSpc>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E31D6"/>
                </a:solidFill>
                <a:effectLst/>
                <a:uLnTx/>
                <a:uFillTx/>
                <a:latin typeface="Arial" panose="020B0604020202020204" pitchFamily="34" charset="0"/>
                <a:ea typeface="+mn-ea"/>
                <a:cs typeface="Arial" panose="020B0604020202020204" pitchFamily="34" charset="0"/>
              </a:rPr>
              <a:t>10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centres for excellent research</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E31D6"/>
                </a:solidFill>
                <a:effectLst/>
                <a:uLnTx/>
                <a:uFillTx/>
                <a:latin typeface="Arial" panose="020B0604020202020204" pitchFamily="34" charset="0"/>
                <a:ea typeface="+mn-ea"/>
                <a:cs typeface="Arial" panose="020B0604020202020204" pitchFamily="34" charset="0"/>
              </a:rPr>
              <a:t>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centres for excellent education</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E31D6"/>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centre for environment-friendly energy research</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E31D6"/>
                </a:solidFill>
                <a:effectLst/>
                <a:uLnTx/>
                <a:uFillTx/>
                <a:latin typeface="Arial" panose="020B0604020202020204" pitchFamily="34" charset="0"/>
                <a:ea typeface="+mn-ea"/>
                <a:cs typeface="Arial" panose="020B0604020202020204" pitchFamily="34" charset="0"/>
              </a:rPr>
              <a:t>1</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centres for research-based innovation</a:t>
            </a: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The number of international scientific co-publications UiO had in 2023 is 3,593. This corresponds to 57% of a total of 6,195 reported publications.</a:t>
            </a: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nb-NO" sz="1200" dirty="0">
              <a:effectLst/>
              <a:latin typeface="Arial" panose="020B060402020202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91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noProof="0" dirty="0">
                <a:latin typeface="Arial" panose="020B0604020202020204" pitchFamily="34" charset="0"/>
                <a:cs typeface="Arial" panose="020B0604020202020204" pitchFamily="34" charset="0"/>
              </a:rPr>
              <a:t>UiO’s interdisciplinary strategic research areas</a:t>
            </a:r>
            <a:r>
              <a:rPr lang="nb-NO" sz="1200" dirty="0">
                <a:latin typeface="Arial" panose="020B0604020202020204" pitchFamily="34" charset="0"/>
                <a:cs typeface="Arial" panose="020B0604020202020204" pitchFamily="34" charset="0"/>
              </a:rPr>
              <a:t>: https://www.uio.no/english/research/strategic-research-areas/</a:t>
            </a: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A72985F-36CD-4D87-8C89-674A558E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113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5.sv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half UiO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7" name="Text Placeholder 10" descr="Logo university of oslo">
            <a:extLst>
              <a:ext uri="{FF2B5EF4-FFF2-40B4-BE49-F238E27FC236}">
                <a16:creationId xmlns:a16="http://schemas.microsoft.com/office/drawing/2014/main" id="{D507B65A-1446-438E-8EA0-9FE60E124E9F}"/>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4" y="5457093"/>
            <a:ext cx="1025421" cy="1025421"/>
          </a:xfrm>
          <a:prstGeom prst="rect">
            <a:avLst/>
          </a:prstGeom>
        </p:spPr>
      </p:pic>
      <p:sp>
        <p:nvSpPr>
          <p:cNvPr id="35" name="addin_colorlist" hidden="1">
            <a:extLst>
              <a:ext uri="{FF2B5EF4-FFF2-40B4-BE49-F238E27FC236}">
                <a16:creationId xmlns:a16="http://schemas.microsoft.com/office/drawing/2014/main" id="{3621EE98-3D9F-48D9-A72D-25CA5E335EFE}"/>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1">
            <a:extLst>
              <a:ext uri="{FF2B5EF4-FFF2-40B4-BE49-F238E27FC236}">
                <a16:creationId xmlns:a16="http://schemas.microsoft.com/office/drawing/2014/main" id="{888B6312-D749-4A49-87B5-7BB5E4DE4E7B}"/>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28" name="Text Placeholder 3">
            <a:extLst>
              <a:ext uri="{FF2B5EF4-FFF2-40B4-BE49-F238E27FC236}">
                <a16:creationId xmlns:a16="http://schemas.microsoft.com/office/drawing/2014/main" id="{B1A70A77-97DE-4AAA-9196-3611C85DFB75}"/>
              </a:ext>
            </a:extLst>
          </p:cNvPr>
          <p:cNvSpPr>
            <a:spLocks noGrp="1"/>
          </p:cNvSpPr>
          <p:nvPr>
            <p:ph type="body" sz="quarter" idx="18" hasCustomPrompt="1"/>
          </p:nvPr>
        </p:nvSpPr>
        <p:spPr>
          <a:xfrm>
            <a:off x="379038" y="4237730"/>
            <a:ext cx="5716962" cy="757238"/>
          </a:xfrm>
        </p:spPr>
        <p:txBody>
          <a:bodyPr/>
          <a:lstStyle>
            <a:lvl1pPr marL="0" indent="0">
              <a:spcBef>
                <a:spcPts val="0"/>
              </a:spcBef>
              <a:buNone/>
              <a:defRPr/>
            </a:lvl1pPr>
          </a:lstStyle>
          <a:p>
            <a:pPr lvl="0"/>
            <a:r>
              <a:rPr lang="en-US" dirty="0"/>
              <a:t>Subtitle</a:t>
            </a:r>
          </a:p>
        </p:txBody>
      </p:sp>
      <p:sp>
        <p:nvSpPr>
          <p:cNvPr id="10" name="Subtitle 2">
            <a:extLst>
              <a:ext uri="{FF2B5EF4-FFF2-40B4-BE49-F238E27FC236}">
                <a16:creationId xmlns:a16="http://schemas.microsoft.com/office/drawing/2014/main" id="{E288C350-F124-4154-A973-DDEFBC6E46B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8" name="Text Placeholder 8">
            <a:extLst>
              <a:ext uri="{FF2B5EF4-FFF2-40B4-BE49-F238E27FC236}">
                <a16:creationId xmlns:a16="http://schemas.microsoft.com/office/drawing/2014/main" id="{B149F7A2-35A5-48A0-ADD9-71827D046022}"/>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err="1"/>
              <a:t>Title</a:t>
            </a:r>
            <a:endParaRPr lang="en-US" dirty="0"/>
          </a:p>
        </p:txBody>
      </p:sp>
      <p:sp>
        <p:nvSpPr>
          <p:cNvPr id="9" name="Text Placeholder 8">
            <a:extLst>
              <a:ext uri="{FF2B5EF4-FFF2-40B4-BE49-F238E27FC236}">
                <a16:creationId xmlns:a16="http://schemas.microsoft.com/office/drawing/2014/main" id="{6F7A7B3C-D68C-4449-B852-7B677FBDD45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446592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2" name="addin_colorlist" hidden="1">
            <a:extLst>
              <a:ext uri="{FF2B5EF4-FFF2-40B4-BE49-F238E27FC236}">
                <a16:creationId xmlns:a16="http://schemas.microsoft.com/office/drawing/2014/main" id="{342FF409-8859-47BD-AEF8-65723D4F034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err="1">
                <a:solidFill>
                  <a:schemeClr val="tx1"/>
                </a:solidFill>
                <a:latin typeface="+mj-lt"/>
                <a:ea typeface="+mj-ea"/>
                <a:cs typeface="+mj-cs"/>
              </a:rPr>
              <a:t>Name</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of</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department</a:t>
            </a:r>
            <a:endParaRPr lang="en-US" dirty="0"/>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80294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på ikonet for å legge til et bilde</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4" name="addin_colorlist" hidden="1">
            <a:extLst>
              <a:ext uri="{FF2B5EF4-FFF2-40B4-BE49-F238E27FC236}">
                <a16:creationId xmlns:a16="http://schemas.microsoft.com/office/drawing/2014/main" id="{A71FA25B-B97C-4FCD-B086-2318080EAA0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err="1"/>
              <a:t>Name</a:t>
            </a:r>
            <a:r>
              <a:rPr lang="nb-NO" dirty="0"/>
              <a:t> </a:t>
            </a:r>
            <a:r>
              <a:rPr lang="nb-NO" dirty="0" err="1"/>
              <a:t>of</a:t>
            </a:r>
            <a:r>
              <a:rPr lang="nb-NO" dirty="0"/>
              <a:t> </a:t>
            </a:r>
            <a:r>
              <a:rPr lang="nb-NO" dirty="0" err="1"/>
              <a:t>department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Klikk for å redigere tekststiler i malen</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6317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01">
    <p:bg>
      <p:bgPr>
        <a:solidFill>
          <a:schemeClr val="accent4"/>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A1E855-477D-41E9-B0F8-7881ED26F55E}"/>
              </a:ext>
            </a:extLst>
          </p:cNvPr>
          <p:cNvSpPr>
            <a:spLocks noGrp="1"/>
          </p:cNvSpPr>
          <p:nvPr>
            <p:ph type="sldNum" sz="quarter" idx="16"/>
          </p:nvPr>
        </p:nvSpPr>
        <p:spPr/>
        <p:txBody>
          <a:bodyPr/>
          <a:lstStyle/>
          <a:p>
            <a:r>
              <a:rPr lang="en-US"/>
              <a:t>Page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06400"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Point A</a:t>
            </a:r>
          </a:p>
          <a:p>
            <a:pPr lvl="0"/>
            <a:r>
              <a:rPr lang="nb-NO" dirty="0"/>
              <a:t>Point B</a:t>
            </a:r>
          </a:p>
          <a:p>
            <a:pPr lvl="0"/>
            <a:r>
              <a:rPr lang="nb-NO" dirty="0"/>
              <a:t>Point C</a:t>
            </a:r>
          </a:p>
          <a:p>
            <a:pPr lvl="0"/>
            <a:r>
              <a:rPr lang="nb-NO" dirty="0"/>
              <a:t>Point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7"/>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6"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695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5" y="4173200"/>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3" y="416805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Point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8" name="Slide Number Placeholder 7">
            <a:extLst>
              <a:ext uri="{FF2B5EF4-FFF2-40B4-BE49-F238E27FC236}">
                <a16:creationId xmlns:a16="http://schemas.microsoft.com/office/drawing/2014/main" id="{4FE7C183-1D0F-4BA0-AFD5-92D8F4D092D5}"/>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pag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err="1"/>
              <a:t>Click</a:t>
            </a:r>
            <a:r>
              <a:rPr lang="nb-NO" dirty="0"/>
              <a:t> </a:t>
            </a:r>
            <a:r>
              <a:rPr lang="nb-NO" dirty="0" err="1"/>
              <a:t>insert</a:t>
            </a:r>
            <a:r>
              <a:rPr lang="nb-NO" dirty="0"/>
              <a:t> – Picture – </a:t>
            </a:r>
            <a:r>
              <a:rPr lang="nb-NO" dirty="0" err="1"/>
              <a:t>this</a:t>
            </a:r>
            <a:r>
              <a:rPr lang="nb-NO" dirty="0"/>
              <a:t> </a:t>
            </a:r>
            <a:r>
              <a:rPr lang="nb-NO" dirty="0" err="1"/>
              <a:t>device</a:t>
            </a:r>
            <a:r>
              <a:rPr lang="nb-NO" dirty="0"/>
              <a:t>– to </a:t>
            </a:r>
            <a:r>
              <a:rPr lang="nb-NO" dirty="0" err="1"/>
              <a:t>add</a:t>
            </a:r>
            <a:r>
              <a:rPr lang="nb-NO" dirty="0"/>
              <a:t> or </a:t>
            </a:r>
            <a:r>
              <a:rPr lang="nb-NO" dirty="0" err="1"/>
              <a:t>change</a:t>
            </a:r>
            <a:r>
              <a:rPr lang="nb-NO" dirty="0"/>
              <a:t> </a:t>
            </a:r>
            <a:r>
              <a:rPr lang="nb-NO" dirty="0" err="1"/>
              <a:t>the</a:t>
            </a:r>
            <a:r>
              <a:rPr lang="nb-NO" dirty="0"/>
              <a:t> </a:t>
            </a:r>
            <a:r>
              <a:rPr lang="nb-NO" dirty="0" err="1"/>
              <a:t>picture</a:t>
            </a:r>
            <a:endParaRPr lang="en-US" dirty="0"/>
          </a:p>
        </p:txBody>
      </p:sp>
      <p:sp>
        <p:nvSpPr>
          <p:cNvPr id="3" name="Text Placeholder 2" descr="Logo university of oslo">
            <a:extLst>
              <a:ext uri="{FF2B5EF4-FFF2-40B4-BE49-F238E27FC236}">
                <a16:creationId xmlns:a16="http://schemas.microsoft.com/office/drawing/2014/main" id="{AB937A8A-0440-4FE6-AE50-0E37CD6CCD2D}"/>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8" name="Footer Placeholder 7">
            <a:extLst>
              <a:ext uri="{FF2B5EF4-FFF2-40B4-BE49-F238E27FC236}">
                <a16:creationId xmlns:a16="http://schemas.microsoft.com/office/drawing/2014/main" id="{D1538D53-9E40-4496-B5C8-0E242B7FF25D}"/>
              </a:ext>
            </a:extLst>
          </p:cNvPr>
          <p:cNvSpPr>
            <a:spLocks noGrp="1"/>
          </p:cNvSpPr>
          <p:nvPr>
            <p:ph type="ftr" sz="quarter" idx="18"/>
          </p:nvPr>
        </p:nvSpPr>
        <p:spPr/>
        <p:txBody>
          <a:bodyPr/>
          <a:lstStyle/>
          <a:p>
            <a:endParaRPr lang="nb-NO" dirty="0"/>
          </a:p>
        </p:txBody>
      </p:sp>
      <p:sp>
        <p:nvSpPr>
          <p:cNvPr id="13" name="Slide Number Placeholder 12">
            <a:extLst>
              <a:ext uri="{FF2B5EF4-FFF2-40B4-BE49-F238E27FC236}">
                <a16:creationId xmlns:a16="http://schemas.microsoft.com/office/drawing/2014/main" id="{36EC9E07-E46C-4C5E-8165-4D6A78601124}"/>
              </a:ext>
            </a:extLst>
          </p:cNvPr>
          <p:cNvSpPr>
            <a:spLocks noGrp="1"/>
          </p:cNvSpPr>
          <p:nvPr>
            <p:ph type="sldNum" sz="quarter" idx="19"/>
          </p:nvPr>
        </p:nvSpPr>
        <p:spPr/>
        <p:txBody>
          <a:bodyPr/>
          <a:lstStyle/>
          <a:p>
            <a:r>
              <a:rPr lang="en-US"/>
              <a:t>Page </a:t>
            </a:r>
            <a:fld id="{5251F420-7306-4E7C-A79E-F31A38F7D392}" type="slidenum">
              <a:rPr lang="en-US" smtClean="0"/>
              <a:pPr/>
              <a:t>‹#›</a:t>
            </a:fld>
            <a:endParaRPr lang="en-US"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err="1"/>
              <a:t>Click</a:t>
            </a:r>
            <a:r>
              <a:rPr lang="nb-NO" dirty="0"/>
              <a:t> </a:t>
            </a:r>
            <a:r>
              <a:rPr lang="nb-NO" dirty="0" err="1"/>
              <a:t>insert</a:t>
            </a:r>
            <a:r>
              <a:rPr lang="nb-NO" dirty="0"/>
              <a:t> – Picture – </a:t>
            </a:r>
            <a:r>
              <a:rPr lang="nb-NO" dirty="0" err="1"/>
              <a:t>this</a:t>
            </a:r>
            <a:r>
              <a:rPr lang="nb-NO" dirty="0"/>
              <a:t> </a:t>
            </a:r>
            <a:r>
              <a:rPr lang="nb-NO" dirty="0" err="1"/>
              <a:t>device</a:t>
            </a:r>
            <a:r>
              <a:rPr lang="nb-NO" dirty="0"/>
              <a:t>– to </a:t>
            </a:r>
            <a:r>
              <a:rPr lang="nb-NO" dirty="0" err="1"/>
              <a:t>add</a:t>
            </a:r>
            <a:r>
              <a:rPr lang="nb-NO" dirty="0"/>
              <a:t> or </a:t>
            </a:r>
            <a:r>
              <a:rPr lang="nb-NO" dirty="0" err="1"/>
              <a:t>change</a:t>
            </a:r>
            <a:r>
              <a:rPr lang="nb-NO" dirty="0"/>
              <a:t> </a:t>
            </a:r>
            <a:r>
              <a:rPr lang="nb-NO" dirty="0" err="1"/>
              <a:t>the</a:t>
            </a:r>
            <a:r>
              <a:rPr lang="nb-NO" dirty="0"/>
              <a:t> </a:t>
            </a:r>
            <a:r>
              <a:rPr lang="nb-NO" dirty="0" err="1"/>
              <a:t>picture</a:t>
            </a:r>
            <a:endParaRPr lang="en-US" dirty="0"/>
          </a:p>
          <a:p>
            <a:endParaRPr lang="en-US" dirty="0"/>
          </a:p>
        </p:txBody>
      </p:sp>
      <p:sp>
        <p:nvSpPr>
          <p:cNvPr id="20" name="Text Placeholder 2" descr="Logo university of oslo">
            <a:extLst>
              <a:ext uri="{FF2B5EF4-FFF2-40B4-BE49-F238E27FC236}">
                <a16:creationId xmlns:a16="http://schemas.microsoft.com/office/drawing/2014/main" id="{8BA44D8A-54F0-40B1-96F3-44DF956CC7EA}"/>
              </a:ext>
            </a:extLst>
          </p:cNvPr>
          <p:cNvSpPr>
            <a:spLocks noGrp="1"/>
          </p:cNvSpPr>
          <p:nvPr>
            <p:ph type="body" sz="quarter" idx="16"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err="1"/>
              <a:t>Quote</a:t>
            </a:r>
            <a:endParaRPr lang="nb-NO" noProof="0" dirty="0"/>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textbox with subheadin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47832A-C200-4F7E-AF3E-D40604841FC4}"/>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8B58FA56-4D7C-4979-BB98-B74CBD5F52E4}"/>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B7FE76BD-1D32-4FE8-AC91-B195070748A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577BCF49-E370-4191-A9D3-5E55520BEC0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64D7346C-42A8-4BF6-BD31-3EF03D696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1664CE25-C511-4C72-86B2-CD04C60CDC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3" name="addin_image" hidden="1">
            <a:extLst>
              <a:ext uri="{FF2B5EF4-FFF2-40B4-BE49-F238E27FC236}">
                <a16:creationId xmlns:a16="http://schemas.microsoft.com/office/drawing/2014/main" id="{1FDD2AD4-3CBB-4718-8708-A4ABD22FEE4F}"/>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4" name="addin_grouplist" hidden="1">
            <a:extLst>
              <a:ext uri="{FF2B5EF4-FFF2-40B4-BE49-F238E27FC236}">
                <a16:creationId xmlns:a16="http://schemas.microsoft.com/office/drawing/2014/main" id="{89CA383D-0F6C-4656-8C17-CCCA7960CDC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5" name="addin_logo" hidden="1">
            <a:extLst>
              <a:ext uri="{FF2B5EF4-FFF2-40B4-BE49-F238E27FC236}">
                <a16:creationId xmlns:a16="http://schemas.microsoft.com/office/drawing/2014/main" id="{574B200B-554A-44F6-A5CF-7E5E17C8547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E9F05AAF-95F2-4DEB-9E39-9C52A1AA2ECD}"/>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background" hidden="1">
            <a:extLst>
              <a:ext uri="{FF2B5EF4-FFF2-40B4-BE49-F238E27FC236}">
                <a16:creationId xmlns:a16="http://schemas.microsoft.com/office/drawing/2014/main" id="{A0564F8C-C50F-400D-BD2B-ED1C4763FC27}"/>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CCEC6402-B72B-43A7-AB55-858B3D9C7C2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8" name="Subtitle 2">
            <a:extLst>
              <a:ext uri="{FF2B5EF4-FFF2-40B4-BE49-F238E27FC236}">
                <a16:creationId xmlns:a16="http://schemas.microsoft.com/office/drawing/2014/main" id="{E3D099F6-7C77-4DBE-8B36-12B42A9CBF9B}"/>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E1884A91-9223-4B5D-BCF2-07CADE2A90D8}"/>
              </a:ext>
            </a:extLst>
          </p:cNvPr>
          <p:cNvSpPr>
            <a:spLocks noGrp="1"/>
          </p:cNvSpPr>
          <p:nvPr>
            <p:ph sz="quarter" idx="34"/>
          </p:nvPr>
        </p:nvSpPr>
        <p:spPr>
          <a:xfrm>
            <a:off x="360044" y="1757499"/>
            <a:ext cx="11471910"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Tree>
    <p:extLst>
      <p:ext uri="{BB962C8B-B14F-4D97-AF65-F5344CB8AC3E}">
        <p14:creationId xmlns:p14="http://schemas.microsoft.com/office/powerpoint/2010/main" val="249134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extboxes with subhea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3AB79B2-2B36-4C4F-8B4A-5CE97327C93B}"/>
              </a:ext>
            </a:extLst>
          </p:cNvPr>
          <p:cNvSpPr>
            <a:spLocks noGrp="1"/>
          </p:cNvSpPr>
          <p:nvPr>
            <p:ph type="ftr" sz="quarter" idx="34"/>
          </p:nvPr>
        </p:nvSpPr>
        <p:spPr/>
        <p:txBody>
          <a:bodyPr/>
          <a:lstStyle/>
          <a:p>
            <a:endParaRPr lang="nb-NO" dirty="0"/>
          </a:p>
        </p:txBody>
      </p:sp>
      <p:sp>
        <p:nvSpPr>
          <p:cNvPr id="6" name="Slide Number Placeholder 5">
            <a:extLst>
              <a:ext uri="{FF2B5EF4-FFF2-40B4-BE49-F238E27FC236}">
                <a16:creationId xmlns:a16="http://schemas.microsoft.com/office/drawing/2014/main" id="{BF91AEDF-947D-4C51-A230-4B0365289C62}"/>
              </a:ext>
            </a:extLst>
          </p:cNvPr>
          <p:cNvSpPr>
            <a:spLocks noGrp="1"/>
          </p:cNvSpPr>
          <p:nvPr>
            <p:ph type="sldNum" sz="quarter" idx="35"/>
          </p:nvPr>
        </p:nvSpPr>
        <p:spPr/>
        <p:txBody>
          <a:bodyPr/>
          <a:lstStyle/>
          <a:p>
            <a:r>
              <a:rPr lang="en-US"/>
              <a:t>Page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C2CE6A29-6246-4580-A5FA-2D5885A1539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98F27F19-D47F-495E-828B-1AF61ADC44C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2FF72899-ED59-44CD-BF9F-5023DE954F8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E5BE92ED-31F4-4F13-B1C7-BF448E3ACBCE}"/>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2113ADE0-F1CB-4DEC-B131-1685CCD7866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E4454965-3397-41CA-B1F5-35396BC493E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logo" hidden="1">
            <a:extLst>
              <a:ext uri="{FF2B5EF4-FFF2-40B4-BE49-F238E27FC236}">
                <a16:creationId xmlns:a16="http://schemas.microsoft.com/office/drawing/2014/main" id="{2CC695BA-6216-43EE-B964-1DB73F921FF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9" name="addin_fillplaceholders" hidden="1">
            <a:extLst>
              <a:ext uri="{FF2B5EF4-FFF2-40B4-BE49-F238E27FC236}">
                <a16:creationId xmlns:a16="http://schemas.microsoft.com/office/drawing/2014/main" id="{AAA7F7F0-C755-4553-AE18-0D94AC09AC7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0" name="addin_background" hidden="1">
            <a:extLst>
              <a:ext uri="{FF2B5EF4-FFF2-40B4-BE49-F238E27FC236}">
                <a16:creationId xmlns:a16="http://schemas.microsoft.com/office/drawing/2014/main" id="{B1D62193-3764-4D2E-AFE6-E6BA9714CD8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3" name="Title 1">
            <a:extLst>
              <a:ext uri="{FF2B5EF4-FFF2-40B4-BE49-F238E27FC236}">
                <a16:creationId xmlns:a16="http://schemas.microsoft.com/office/drawing/2014/main" id="{54403BB9-C6B8-4F3F-A5A4-C1B950E42922}"/>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5" name="Subtitle 2">
            <a:extLst>
              <a:ext uri="{FF2B5EF4-FFF2-40B4-BE49-F238E27FC236}">
                <a16:creationId xmlns:a16="http://schemas.microsoft.com/office/drawing/2014/main" id="{20C920D9-4935-4D73-B57C-ECC0E555683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872C0B99-C76A-4C57-8420-CE2C32240E21}"/>
              </a:ext>
            </a:extLst>
          </p:cNvPr>
          <p:cNvSpPr>
            <a:spLocks noGrp="1"/>
          </p:cNvSpPr>
          <p:nvPr>
            <p:ph sz="quarter" idx="36"/>
          </p:nvPr>
        </p:nvSpPr>
        <p:spPr>
          <a:xfrm>
            <a:off x="360046" y="1757499"/>
            <a:ext cx="5489213"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1" name="Text Placeholder 2">
            <a:extLst>
              <a:ext uri="{FF2B5EF4-FFF2-40B4-BE49-F238E27FC236}">
                <a16:creationId xmlns:a16="http://schemas.microsoft.com/office/drawing/2014/main" id="{3E3C3D9C-6063-4223-8367-D7A6F0AE0ED7}"/>
              </a:ext>
            </a:extLst>
          </p:cNvPr>
          <p:cNvSpPr>
            <a:spLocks noGrp="1"/>
          </p:cNvSpPr>
          <p:nvPr>
            <p:ph type="body" sz="quarter" idx="32"/>
          </p:nvPr>
        </p:nvSpPr>
        <p:spPr>
          <a:xfrm>
            <a:off x="6342741" y="1082726"/>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4" name="Content Placeholder 3">
            <a:extLst>
              <a:ext uri="{FF2B5EF4-FFF2-40B4-BE49-F238E27FC236}">
                <a16:creationId xmlns:a16="http://schemas.microsoft.com/office/drawing/2014/main" id="{8FB663A1-2629-4617-879F-3B81440FAA2E}"/>
              </a:ext>
            </a:extLst>
          </p:cNvPr>
          <p:cNvSpPr>
            <a:spLocks noGrp="1"/>
          </p:cNvSpPr>
          <p:nvPr>
            <p:ph sz="quarter" idx="37"/>
          </p:nvPr>
        </p:nvSpPr>
        <p:spPr>
          <a:xfrm>
            <a:off x="6342742" y="1757499"/>
            <a:ext cx="5489213" cy="4301395"/>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13450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8FC538-4B47-4FE9-9556-278912EBB00C}"/>
              </a:ext>
            </a:extLst>
          </p:cNvPr>
          <p:cNvSpPr>
            <a:spLocks noGrp="1"/>
          </p:cNvSpPr>
          <p:nvPr>
            <p:ph type="ftr" sz="quarter" idx="31"/>
          </p:nvPr>
        </p:nvSpPr>
        <p:spPr/>
        <p:txBody>
          <a:bodyPr/>
          <a:lstStyle/>
          <a:p>
            <a:endParaRPr lang="nb-NO" dirty="0"/>
          </a:p>
        </p:txBody>
      </p:sp>
      <p:sp>
        <p:nvSpPr>
          <p:cNvPr id="5" name="Slide Number Placeholder 4">
            <a:extLst>
              <a:ext uri="{FF2B5EF4-FFF2-40B4-BE49-F238E27FC236}">
                <a16:creationId xmlns:a16="http://schemas.microsoft.com/office/drawing/2014/main" id="{EB44E285-6038-4E35-AA24-93DE34576334}"/>
              </a:ext>
            </a:extLst>
          </p:cNvPr>
          <p:cNvSpPr>
            <a:spLocks noGrp="1"/>
          </p:cNvSpPr>
          <p:nvPr>
            <p:ph type="sldNum" sz="quarter" idx="32"/>
          </p:nvPr>
        </p:nvSpPr>
        <p:spPr/>
        <p:txBody>
          <a:bodyPr/>
          <a:lstStyle/>
          <a:p>
            <a:r>
              <a:rPr lang="en-US"/>
              <a:t>Page </a:t>
            </a:r>
            <a:fld id="{5251F420-7306-4E7C-A79E-F31A38F7D392}" type="slidenum">
              <a:rPr lang="en-US" smtClean="0"/>
              <a:pPr/>
              <a:t>‹#›</a:t>
            </a:fld>
            <a:endParaRPr lang="en-US" dirty="0"/>
          </a:p>
        </p:txBody>
      </p:sp>
      <p:sp>
        <p:nvSpPr>
          <p:cNvPr id="12" name="Text Placeholder 12">
            <a:extLst>
              <a:ext uri="{FF2B5EF4-FFF2-40B4-BE49-F238E27FC236}">
                <a16:creationId xmlns:a16="http://schemas.microsoft.com/office/drawing/2014/main" id="{CBAD15DC-962D-4644-943D-84A382CEF8F0}"/>
              </a:ext>
            </a:extLst>
          </p:cNvPr>
          <p:cNvSpPr>
            <a:spLocks noGrp="1"/>
          </p:cNvSpPr>
          <p:nvPr>
            <p:ph type="body" sz="quarter" idx="33" hasCustomPrompt="1"/>
          </p:nvPr>
        </p:nvSpPr>
        <p:spPr>
          <a:xfrm>
            <a:off x="7679218" y="5870278"/>
            <a:ext cx="4152735"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9" name="addin_colorlist" hidden="1">
            <a:extLst>
              <a:ext uri="{FF2B5EF4-FFF2-40B4-BE49-F238E27FC236}">
                <a16:creationId xmlns:a16="http://schemas.microsoft.com/office/drawing/2014/main" id="{0DE9C538-DDC1-48C5-8D5A-8807D5402793}"/>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0" name="addin_colorbox" hidden="1">
            <a:extLst>
              <a:ext uri="{FF2B5EF4-FFF2-40B4-BE49-F238E27FC236}">
                <a16:creationId xmlns:a16="http://schemas.microsoft.com/office/drawing/2014/main" id="{3244FB41-C9AC-4D26-AFCB-CFC71E7BE091}"/>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E08E81ED-21CE-44CF-A8EF-06A08B47A5C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EE36E4C-1C72-4D3E-857D-C50FA456E80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879B8875-9C46-447E-AE47-D33CF53627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8" name="addin_grouplist" hidden="1">
            <a:extLst>
              <a:ext uri="{FF2B5EF4-FFF2-40B4-BE49-F238E27FC236}">
                <a16:creationId xmlns:a16="http://schemas.microsoft.com/office/drawing/2014/main" id="{DE421A5B-242F-4987-A4E4-97D981647AE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985F4FD-420C-4F49-AA8A-F408AEF26A1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0" name="addin_fillplaceholders" hidden="1">
            <a:extLst>
              <a:ext uri="{FF2B5EF4-FFF2-40B4-BE49-F238E27FC236}">
                <a16:creationId xmlns:a16="http://schemas.microsoft.com/office/drawing/2014/main" id="{5F7C7520-95E1-4F4E-B418-2FE19FCD5408}"/>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1" name="addin_background" hidden="1">
            <a:extLst>
              <a:ext uri="{FF2B5EF4-FFF2-40B4-BE49-F238E27FC236}">
                <a16:creationId xmlns:a16="http://schemas.microsoft.com/office/drawing/2014/main" id="{241653B0-2067-4F33-844C-6C207770FD39}"/>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C1FDF87C-567D-4D61-B80A-2B0FAB9C5EEA}"/>
              </a:ext>
            </a:extLst>
          </p:cNvPr>
          <p:cNvSpPr>
            <a:spLocks noGrp="1"/>
          </p:cNvSpPr>
          <p:nvPr>
            <p:ph type="title"/>
          </p:nvPr>
        </p:nvSpPr>
        <p:spPr>
          <a:xfrm>
            <a:off x="360044" y="360045"/>
            <a:ext cx="5489214" cy="542658"/>
          </a:xfrm>
        </p:spPr>
        <p:txBody>
          <a:bodyPr/>
          <a:lstStyle>
            <a:lvl1pPr>
              <a:defRPr sz="3500"/>
            </a:lvl1pPr>
          </a:lstStyle>
          <a:p>
            <a:r>
              <a:rPr lang="nb-NO" noProof="0"/>
              <a:t>Klikk for å redigere tittelstil</a:t>
            </a:r>
            <a:endParaRPr lang="nb-NO" noProof="0" dirty="0"/>
          </a:p>
        </p:txBody>
      </p:sp>
      <p:sp>
        <p:nvSpPr>
          <p:cNvPr id="15" name="Subtitle 2">
            <a:extLst>
              <a:ext uri="{FF2B5EF4-FFF2-40B4-BE49-F238E27FC236}">
                <a16:creationId xmlns:a16="http://schemas.microsoft.com/office/drawing/2014/main" id="{784C3231-33DF-4ABD-AA6A-B1871500D64D}"/>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BE25A26B-A462-46A4-B17F-67CABD1A5747}"/>
              </a:ext>
            </a:extLst>
          </p:cNvPr>
          <p:cNvSpPr>
            <a:spLocks noGrp="1"/>
          </p:cNvSpPr>
          <p:nvPr>
            <p:ph sz="quarter" idx="34"/>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1" name="Picture Placeholder 4">
            <a:extLst>
              <a:ext uri="{FF2B5EF4-FFF2-40B4-BE49-F238E27FC236}">
                <a16:creationId xmlns:a16="http://schemas.microsoft.com/office/drawing/2014/main" id="{AFA7F80C-D0EF-4064-8ACA-92B713F9085B}"/>
              </a:ext>
            </a:extLst>
          </p:cNvPr>
          <p:cNvSpPr>
            <a:spLocks noGrp="1"/>
          </p:cNvSpPr>
          <p:nvPr>
            <p:ph type="pic" sz="quarter" idx="27"/>
          </p:nvPr>
        </p:nvSpPr>
        <p:spPr>
          <a:xfrm>
            <a:off x="7679219" y="360045"/>
            <a:ext cx="4152735" cy="5325998"/>
          </a:xfrm>
          <a:noFill/>
        </p:spPr>
        <p:txBody>
          <a:bodyPr/>
          <a:lstStyle>
            <a:lvl1pPr>
              <a:buNone/>
              <a:defRPr/>
            </a:lvl1pPr>
          </a:lstStyle>
          <a:p>
            <a:r>
              <a:rPr lang="nb-NO"/>
              <a:t>Klikk på ikonet for å legge til et bilde</a:t>
            </a:r>
            <a:endParaRPr lang="en-US"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F5C8A5-7299-4154-B01A-CDF5B7332751}"/>
              </a:ext>
            </a:extLst>
          </p:cNvPr>
          <p:cNvSpPr>
            <a:spLocks noGrp="1"/>
          </p:cNvSpPr>
          <p:nvPr>
            <p:ph type="ftr" sz="quarter" idx="29"/>
          </p:nvPr>
        </p:nvSpPr>
        <p:spPr/>
        <p:txBody>
          <a:bodyPr/>
          <a:lstStyle/>
          <a:p>
            <a:endParaRPr lang="nb-NO" dirty="0"/>
          </a:p>
        </p:txBody>
      </p:sp>
      <p:sp>
        <p:nvSpPr>
          <p:cNvPr id="5" name="Slide Number Placeholder 4">
            <a:extLst>
              <a:ext uri="{FF2B5EF4-FFF2-40B4-BE49-F238E27FC236}">
                <a16:creationId xmlns:a16="http://schemas.microsoft.com/office/drawing/2014/main" id="{CEE2439D-D17B-475A-8193-F8109FACE968}"/>
              </a:ext>
            </a:extLst>
          </p:cNvPr>
          <p:cNvSpPr>
            <a:spLocks noGrp="1"/>
          </p:cNvSpPr>
          <p:nvPr>
            <p:ph type="sldNum" sz="quarter" idx="30"/>
          </p:nvPr>
        </p:nvSpPr>
        <p:spPr/>
        <p:txBody>
          <a:bodyPr/>
          <a:lstStyle/>
          <a:p>
            <a:r>
              <a:rPr lang="en-US"/>
              <a:t>Page </a:t>
            </a:r>
            <a:fld id="{5251F420-7306-4E7C-A79E-F31A38F7D392}" type="slidenum">
              <a:rPr lang="en-US" smtClean="0"/>
              <a:pPr/>
              <a:t>‹#›</a:t>
            </a:fld>
            <a:endParaRPr lang="en-US" dirty="0"/>
          </a:p>
        </p:txBody>
      </p:sp>
      <p:sp>
        <p:nvSpPr>
          <p:cNvPr id="6" name="addin_colorlist" hidden="1">
            <a:extLst>
              <a:ext uri="{FF2B5EF4-FFF2-40B4-BE49-F238E27FC236}">
                <a16:creationId xmlns:a16="http://schemas.microsoft.com/office/drawing/2014/main" id="{56D50BD7-4B2C-45A9-A4A8-CD09667C2241}"/>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9" name="addin_colorbox" hidden="1">
            <a:extLst>
              <a:ext uri="{FF2B5EF4-FFF2-40B4-BE49-F238E27FC236}">
                <a16:creationId xmlns:a16="http://schemas.microsoft.com/office/drawing/2014/main" id="{ED7AC86C-E0C4-40C1-9970-E4FFA790590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D98AC88F-A26E-4CB1-B344-4D5083606FF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B30E7760-9EB2-4824-8490-521CB6A5DC6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19778B3C-AE55-4C1F-96D4-89E77FFEFB4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7689DE6A-399F-4F9E-BE8F-AB75D8AE61D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2D7A441A-9434-488E-8E7A-06B2DAD3BCB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addin_fillplaceholders" hidden="1">
            <a:extLst>
              <a:ext uri="{FF2B5EF4-FFF2-40B4-BE49-F238E27FC236}">
                <a16:creationId xmlns:a16="http://schemas.microsoft.com/office/drawing/2014/main" id="{48FD3B42-1D9C-4FB6-9DC4-7E69FC9CF38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6" name="addin_background" hidden="1">
            <a:extLst>
              <a:ext uri="{FF2B5EF4-FFF2-40B4-BE49-F238E27FC236}">
                <a16:creationId xmlns:a16="http://schemas.microsoft.com/office/drawing/2014/main" id="{E254A42F-FF0C-4C4B-97C3-6E091C71ACB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15032E34-F0A1-4B98-A1D4-074D7E12634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7" name="Content Placeholder 1">
            <a:extLst>
              <a:ext uri="{FF2B5EF4-FFF2-40B4-BE49-F238E27FC236}">
                <a16:creationId xmlns:a16="http://schemas.microsoft.com/office/drawing/2014/main" id="{28D3CC65-E828-4E6B-8A5D-06923E4A058E}"/>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nb-NO"/>
              <a:t>Klikk for å redigere tekststiler i malen</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page half UiO Content">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1" name="Text Placeholder 10" descr="Logo university of oslo">
            <a:extLst>
              <a:ext uri="{FF2B5EF4-FFF2-40B4-BE49-F238E27FC236}">
                <a16:creationId xmlns:a16="http://schemas.microsoft.com/office/drawing/2014/main" id="{96999028-C41F-4383-938C-0AEE48CAEA40}"/>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40" name="addin_colorlist" hidden="1">
            <a:extLst>
              <a:ext uri="{FF2B5EF4-FFF2-40B4-BE49-F238E27FC236}">
                <a16:creationId xmlns:a16="http://schemas.microsoft.com/office/drawing/2014/main" id="{0CB79622-130F-4A1A-8EC5-70CBAAC9E9D8}"/>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0" name="Title 1">
            <a:extLst>
              <a:ext uri="{FF2B5EF4-FFF2-40B4-BE49-F238E27FC236}">
                <a16:creationId xmlns:a16="http://schemas.microsoft.com/office/drawing/2014/main" id="{C451D2CD-35CD-4A7B-BC9F-BFE7A1DB7EF0}"/>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21" name="Text Placeholder 3">
            <a:extLst>
              <a:ext uri="{FF2B5EF4-FFF2-40B4-BE49-F238E27FC236}">
                <a16:creationId xmlns:a16="http://schemas.microsoft.com/office/drawing/2014/main" id="{CD5E4F3D-E45B-4F29-8FB6-9397C493EE0F}"/>
              </a:ext>
            </a:extLst>
          </p:cNvPr>
          <p:cNvSpPr>
            <a:spLocks noGrp="1"/>
          </p:cNvSpPr>
          <p:nvPr>
            <p:ph type="body" sz="quarter" idx="22" hasCustomPrompt="1"/>
          </p:nvPr>
        </p:nvSpPr>
        <p:spPr>
          <a:xfrm>
            <a:off x="379038" y="4237773"/>
            <a:ext cx="5716962" cy="757238"/>
          </a:xfrm>
        </p:spPr>
        <p:txBody>
          <a:bodyPr/>
          <a:lstStyle>
            <a:lvl1pPr marL="0" indent="0">
              <a:spcBef>
                <a:spcPts val="0"/>
              </a:spcBef>
              <a:buNone/>
              <a:defRPr/>
            </a:lvl1pPr>
          </a:lstStyle>
          <a:p>
            <a:pPr lvl="0"/>
            <a:r>
              <a:rPr lang="en-US" dirty="0"/>
              <a:t>Subtitle</a:t>
            </a:r>
          </a:p>
        </p:txBody>
      </p:sp>
      <p:sp>
        <p:nvSpPr>
          <p:cNvPr id="12" name="Subtitle 2">
            <a:extLst>
              <a:ext uri="{FF2B5EF4-FFF2-40B4-BE49-F238E27FC236}">
                <a16:creationId xmlns:a16="http://schemas.microsoft.com/office/drawing/2014/main" id="{505C047C-D021-4993-8BCA-6B52BE3A402B}"/>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966D1AE6-D2B5-49B9-8C2A-EE3784123E04}"/>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err="1"/>
              <a:t>Title</a:t>
            </a:r>
            <a:endParaRPr lang="en-US" dirty="0"/>
          </a:p>
        </p:txBody>
      </p:sp>
      <p:sp>
        <p:nvSpPr>
          <p:cNvPr id="10" name="Text Placeholder 8">
            <a:extLst>
              <a:ext uri="{FF2B5EF4-FFF2-40B4-BE49-F238E27FC236}">
                <a16:creationId xmlns:a16="http://schemas.microsoft.com/office/drawing/2014/main" id="{D4C45229-2034-4A47-89E1-3DAB700E9655}"/>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86896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textboxes with ingres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2259CDE-097F-4AD1-8202-1C8557143B77}"/>
              </a:ext>
            </a:extLst>
          </p:cNvPr>
          <p:cNvSpPr>
            <a:spLocks noGrp="1"/>
          </p:cNvSpPr>
          <p:nvPr>
            <p:ph type="ftr" sz="quarter" idx="39"/>
          </p:nvPr>
        </p:nvSpPr>
        <p:spPr/>
        <p:txBody>
          <a:bodyPr/>
          <a:lstStyle/>
          <a:p>
            <a:endParaRPr lang="nb-NO" dirty="0"/>
          </a:p>
        </p:txBody>
      </p:sp>
      <p:sp>
        <p:nvSpPr>
          <p:cNvPr id="5" name="Slide Number Placeholder 4">
            <a:extLst>
              <a:ext uri="{FF2B5EF4-FFF2-40B4-BE49-F238E27FC236}">
                <a16:creationId xmlns:a16="http://schemas.microsoft.com/office/drawing/2014/main" id="{79DB0D35-1F56-48D2-95A5-1514CE438CB5}"/>
              </a:ext>
            </a:extLst>
          </p:cNvPr>
          <p:cNvSpPr>
            <a:spLocks noGrp="1"/>
          </p:cNvSpPr>
          <p:nvPr>
            <p:ph type="sldNum" sz="quarter" idx="40"/>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5FD3C014-9E5F-4D52-AFEA-9C349607CFC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5" name="addin_colorbox" hidden="1">
            <a:extLst>
              <a:ext uri="{FF2B5EF4-FFF2-40B4-BE49-F238E27FC236}">
                <a16:creationId xmlns:a16="http://schemas.microsoft.com/office/drawing/2014/main" id="{7027F98E-B41D-4718-9D7F-C82CACC5578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AC47F86E-2E0D-4B6F-B94E-693E0865AE0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EBBD227F-7704-4B8B-992A-E396C5C9BEE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FD65ED66-9D76-463A-9247-452FDF8FE9B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EDA4071-7A3D-45EF-8A0E-0C8B7CBF10E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609DAA4A-7252-4239-8860-0B50473F962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59168833-2E68-428A-8A6E-DA49825F139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D43D6145-200D-4A10-8317-8D44D52A2148}"/>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0" name="Title 1">
            <a:extLst>
              <a:ext uri="{FF2B5EF4-FFF2-40B4-BE49-F238E27FC236}">
                <a16:creationId xmlns:a16="http://schemas.microsoft.com/office/drawing/2014/main" id="{A459DA60-25AC-4B9F-9907-8F39820B66C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34" name="Text Placeholder 21">
            <a:extLst>
              <a:ext uri="{FF2B5EF4-FFF2-40B4-BE49-F238E27FC236}">
                <a16:creationId xmlns:a16="http://schemas.microsoft.com/office/drawing/2014/main" id="{3DD13DAB-6AD9-4B6F-A8DC-1ACB28B9995B}"/>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5" name="Text Placeholder 7">
            <a:extLst>
              <a:ext uri="{FF2B5EF4-FFF2-40B4-BE49-F238E27FC236}">
                <a16:creationId xmlns:a16="http://schemas.microsoft.com/office/drawing/2014/main" id="{611BF262-7351-49AE-A83E-641151EDDA2F}"/>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1" name="Content Placeholder 1">
            <a:extLst>
              <a:ext uri="{FF2B5EF4-FFF2-40B4-BE49-F238E27FC236}">
                <a16:creationId xmlns:a16="http://schemas.microsoft.com/office/drawing/2014/main" id="{09E50BAE-F00A-4BCB-85AA-3D786FF0CCC3}"/>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6" name="Text Placeholder 21">
            <a:extLst>
              <a:ext uri="{FF2B5EF4-FFF2-40B4-BE49-F238E27FC236}">
                <a16:creationId xmlns:a16="http://schemas.microsoft.com/office/drawing/2014/main" id="{5AEA75ED-F545-4088-BCA2-805D7040EE37}"/>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7" name="Text Placeholder 10">
            <a:extLst>
              <a:ext uri="{FF2B5EF4-FFF2-40B4-BE49-F238E27FC236}">
                <a16:creationId xmlns:a16="http://schemas.microsoft.com/office/drawing/2014/main" id="{858F7701-C11C-4D9A-9E67-24E9EED80D1F}"/>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2" name="Content Placeholder 2">
            <a:extLst>
              <a:ext uri="{FF2B5EF4-FFF2-40B4-BE49-F238E27FC236}">
                <a16:creationId xmlns:a16="http://schemas.microsoft.com/office/drawing/2014/main" id="{BBBE916C-1538-4BB4-BBB6-32721527176C}"/>
              </a:ext>
            </a:extLst>
          </p:cNvPr>
          <p:cNvSpPr>
            <a:spLocks noGrp="1"/>
          </p:cNvSpPr>
          <p:nvPr>
            <p:ph sz="quarter" idx="41"/>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38" name="Text Placeholder 21">
            <a:extLst>
              <a:ext uri="{FF2B5EF4-FFF2-40B4-BE49-F238E27FC236}">
                <a16:creationId xmlns:a16="http://schemas.microsoft.com/office/drawing/2014/main" id="{4B4FECD9-5E4C-41DF-BF95-E9AEA8165DA5}"/>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9" name="Text Placeholder 11">
            <a:extLst>
              <a:ext uri="{FF2B5EF4-FFF2-40B4-BE49-F238E27FC236}">
                <a16:creationId xmlns:a16="http://schemas.microsoft.com/office/drawing/2014/main" id="{FC23A3F8-5F5B-4FEE-9D3E-DD23605A7601}"/>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3" name="Content Placeholder 3">
            <a:extLst>
              <a:ext uri="{FF2B5EF4-FFF2-40B4-BE49-F238E27FC236}">
                <a16:creationId xmlns:a16="http://schemas.microsoft.com/office/drawing/2014/main" id="{48DE5AEB-CFBE-4C32-B1AF-59BE54C49A22}"/>
              </a:ext>
            </a:extLst>
          </p:cNvPr>
          <p:cNvSpPr>
            <a:spLocks noGrp="1"/>
          </p:cNvSpPr>
          <p:nvPr>
            <p:ph sz="quarter" idx="42"/>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13F8EC-435C-4B71-B75E-816E331B7403}"/>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73CC78E7-5B5A-4EE3-B029-42635C54C96B}"/>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43064328-310D-4B60-A376-3CC76BEA476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5" name="addin_colorbox" hidden="1">
            <a:extLst>
              <a:ext uri="{FF2B5EF4-FFF2-40B4-BE49-F238E27FC236}">
                <a16:creationId xmlns:a16="http://schemas.microsoft.com/office/drawing/2014/main" id="{BBE53A34-85F8-4E64-8AED-55FF99769A14}"/>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C39B4D58-EABC-4B56-92BC-EE42B94D2B3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DE6A2B87-5071-42B4-A792-74A28AE96A4D}"/>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DAB1A706-6027-4218-BA99-DB2D6263AC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24B1BBC-09BF-4EDD-819E-BABBAEB46F4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ACA01BE-C7CC-48BF-ABB4-0C92C5144BC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0A92121-FB1E-456F-B9C5-BACA09F076F7}"/>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18C4AD3C-8DAE-4C36-A451-B0DC0DDE638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3" name="Title 1">
            <a:extLst>
              <a:ext uri="{FF2B5EF4-FFF2-40B4-BE49-F238E27FC236}">
                <a16:creationId xmlns:a16="http://schemas.microsoft.com/office/drawing/2014/main" id="{DE51AD55-8E29-4CA8-9662-66FF628F594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8" name="Picture Placeholder 4">
            <a:extLst>
              <a:ext uri="{FF2B5EF4-FFF2-40B4-BE49-F238E27FC236}">
                <a16:creationId xmlns:a16="http://schemas.microsoft.com/office/drawing/2014/main" id="{2F3BBBE9-00FB-4EB4-BA4B-4AEAFADE296A}"/>
              </a:ext>
            </a:extLst>
          </p:cNvPr>
          <p:cNvSpPr>
            <a:spLocks noGrp="1"/>
          </p:cNvSpPr>
          <p:nvPr>
            <p:ph type="pic" sz="quarter" idx="30"/>
          </p:nvPr>
        </p:nvSpPr>
        <p:spPr>
          <a:xfrm>
            <a:off x="360044" y="1085197"/>
            <a:ext cx="3576295" cy="1523583"/>
          </a:xfrm>
          <a:noFill/>
        </p:spPr>
        <p:txBody>
          <a:bodyPr/>
          <a:lstStyle>
            <a:lvl1pPr>
              <a:buNone/>
              <a:defRPr/>
            </a:lvl1pPr>
          </a:lstStyle>
          <a:p>
            <a:r>
              <a:rPr lang="nb-NO"/>
              <a:t>Klikk på ikonet for å legge til et bilde</a:t>
            </a:r>
            <a:endParaRPr lang="en-US" dirty="0"/>
          </a:p>
        </p:txBody>
      </p:sp>
      <p:sp>
        <p:nvSpPr>
          <p:cNvPr id="29" name="Text Placeholder 21">
            <a:extLst>
              <a:ext uri="{FF2B5EF4-FFF2-40B4-BE49-F238E27FC236}">
                <a16:creationId xmlns:a16="http://schemas.microsoft.com/office/drawing/2014/main" id="{F0147C48-CE7C-4ADC-B303-FF71AF51F417}"/>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2" name="Content Placeholder 1">
            <a:extLst>
              <a:ext uri="{FF2B5EF4-FFF2-40B4-BE49-F238E27FC236}">
                <a16:creationId xmlns:a16="http://schemas.microsoft.com/office/drawing/2014/main" id="{164CA119-676E-4CC0-B327-FD645BCE7FB5}"/>
              </a:ext>
            </a:extLst>
          </p:cNvPr>
          <p:cNvSpPr>
            <a:spLocks noGrp="1"/>
          </p:cNvSpPr>
          <p:nvPr>
            <p:ph sz="quarter" idx="34"/>
          </p:nvPr>
        </p:nvSpPr>
        <p:spPr>
          <a:xfrm>
            <a:off x="360045" y="3466046"/>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31" name="Picture Placeholder 4">
            <a:extLst>
              <a:ext uri="{FF2B5EF4-FFF2-40B4-BE49-F238E27FC236}">
                <a16:creationId xmlns:a16="http://schemas.microsoft.com/office/drawing/2014/main" id="{8BF1C4B3-671D-4B0B-9DC8-D7DF19163D42}"/>
              </a:ext>
            </a:extLst>
          </p:cNvPr>
          <p:cNvSpPr>
            <a:spLocks noGrp="1"/>
          </p:cNvSpPr>
          <p:nvPr>
            <p:ph type="pic" sz="quarter" idx="27"/>
          </p:nvPr>
        </p:nvSpPr>
        <p:spPr>
          <a:xfrm>
            <a:off x="4319317" y="1085197"/>
            <a:ext cx="3576295" cy="1523583"/>
          </a:xfrm>
          <a:noFill/>
        </p:spPr>
        <p:txBody>
          <a:bodyPr/>
          <a:lstStyle>
            <a:lvl1pPr>
              <a:buNone/>
              <a:defRPr/>
            </a:lvl1pPr>
          </a:lstStyle>
          <a:p>
            <a:r>
              <a:rPr lang="nb-NO"/>
              <a:t>Klikk på ikonet for å legge til et bilde</a:t>
            </a:r>
            <a:endParaRPr lang="en-US" dirty="0"/>
          </a:p>
        </p:txBody>
      </p:sp>
      <p:sp>
        <p:nvSpPr>
          <p:cNvPr id="38" name="Text Placeholder 21">
            <a:extLst>
              <a:ext uri="{FF2B5EF4-FFF2-40B4-BE49-F238E27FC236}">
                <a16:creationId xmlns:a16="http://schemas.microsoft.com/office/drawing/2014/main" id="{4DC95209-B9BF-4995-AB5C-F9DD50E9C57D}"/>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 name="Content Placeholder 2">
            <a:extLst>
              <a:ext uri="{FF2B5EF4-FFF2-40B4-BE49-F238E27FC236}">
                <a16:creationId xmlns:a16="http://schemas.microsoft.com/office/drawing/2014/main" id="{CC832CA4-30E1-4D48-8F75-1F661A371381}"/>
              </a:ext>
            </a:extLst>
          </p:cNvPr>
          <p:cNvSpPr>
            <a:spLocks noGrp="1"/>
          </p:cNvSpPr>
          <p:nvPr>
            <p:ph sz="quarter" idx="35"/>
          </p:nvPr>
        </p:nvSpPr>
        <p:spPr>
          <a:xfrm>
            <a:off x="4319319"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40" name="Picture Placeholder 4">
            <a:extLst>
              <a:ext uri="{FF2B5EF4-FFF2-40B4-BE49-F238E27FC236}">
                <a16:creationId xmlns:a16="http://schemas.microsoft.com/office/drawing/2014/main" id="{85CD4D0C-600A-44FB-B5E2-D61C2E19C7F0}"/>
              </a:ext>
            </a:extLst>
          </p:cNvPr>
          <p:cNvSpPr>
            <a:spLocks noGrp="1"/>
          </p:cNvSpPr>
          <p:nvPr>
            <p:ph type="pic" sz="quarter" idx="24"/>
          </p:nvPr>
        </p:nvSpPr>
        <p:spPr>
          <a:xfrm>
            <a:off x="8255658" y="1085197"/>
            <a:ext cx="3576295" cy="1523583"/>
          </a:xfrm>
          <a:noFill/>
        </p:spPr>
        <p:txBody>
          <a:bodyPr/>
          <a:lstStyle>
            <a:lvl1pPr>
              <a:buNone/>
              <a:defRPr/>
            </a:lvl1pPr>
          </a:lstStyle>
          <a:p>
            <a:r>
              <a:rPr lang="nb-NO"/>
              <a:t>Klikk på ikonet for å legge til et bilde</a:t>
            </a:r>
            <a:endParaRPr lang="en-US" dirty="0"/>
          </a:p>
        </p:txBody>
      </p:sp>
      <p:sp>
        <p:nvSpPr>
          <p:cNvPr id="41" name="Text Placeholder 21">
            <a:extLst>
              <a:ext uri="{FF2B5EF4-FFF2-40B4-BE49-F238E27FC236}">
                <a16:creationId xmlns:a16="http://schemas.microsoft.com/office/drawing/2014/main" id="{F7AD52F7-DF98-4872-9B20-339BCFCA63BF}"/>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6" name="Content Placeholder 5">
            <a:extLst>
              <a:ext uri="{FF2B5EF4-FFF2-40B4-BE49-F238E27FC236}">
                <a16:creationId xmlns:a16="http://schemas.microsoft.com/office/drawing/2014/main" id="{40F57475-031F-4C3C-8037-D9E91900C86D}"/>
              </a:ext>
            </a:extLst>
          </p:cNvPr>
          <p:cNvSpPr>
            <a:spLocks noGrp="1"/>
          </p:cNvSpPr>
          <p:nvPr>
            <p:ph sz="quarter" idx="36"/>
          </p:nvPr>
        </p:nvSpPr>
        <p:spPr>
          <a:xfrm>
            <a:off x="8255660" y="3466047"/>
            <a:ext cx="3576295" cy="220291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extbox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42304F-BB43-4D12-B83D-02C5FD8197FE}"/>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67E62047-812A-4356-A8E0-D0CA23D39A48}"/>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4" name="addin_colorlist" hidden="1">
            <a:extLst>
              <a:ext uri="{FF2B5EF4-FFF2-40B4-BE49-F238E27FC236}">
                <a16:creationId xmlns:a16="http://schemas.microsoft.com/office/drawing/2014/main" id="{4E9A2930-F5F3-416C-9EC0-FD52769E1D1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7" name="addin_colorbox" hidden="1">
            <a:extLst>
              <a:ext uri="{FF2B5EF4-FFF2-40B4-BE49-F238E27FC236}">
                <a16:creationId xmlns:a16="http://schemas.microsoft.com/office/drawing/2014/main" id="{A1E8602A-8D5C-48AA-AA18-68AFE330C38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5" name="addin_title" hidden="1">
            <a:extLst>
              <a:ext uri="{FF2B5EF4-FFF2-40B4-BE49-F238E27FC236}">
                <a16:creationId xmlns:a16="http://schemas.microsoft.com/office/drawing/2014/main" id="{E226E046-A302-48B4-B28C-9CD7E32BBC0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7" name="addin_text" hidden="1">
            <a:extLst>
              <a:ext uri="{FF2B5EF4-FFF2-40B4-BE49-F238E27FC236}">
                <a16:creationId xmlns:a16="http://schemas.microsoft.com/office/drawing/2014/main" id="{B54B55EC-2D73-44B1-A1DB-E2EBBC5BAF4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8" name="addin_image" hidden="1">
            <a:extLst>
              <a:ext uri="{FF2B5EF4-FFF2-40B4-BE49-F238E27FC236}">
                <a16:creationId xmlns:a16="http://schemas.microsoft.com/office/drawing/2014/main" id="{6A3A5B56-7A3C-4AFA-AAF9-E1AC8EF3092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9" name="addin_grouplist" hidden="1">
            <a:extLst>
              <a:ext uri="{FF2B5EF4-FFF2-40B4-BE49-F238E27FC236}">
                <a16:creationId xmlns:a16="http://schemas.microsoft.com/office/drawing/2014/main" id="{EE57E959-417E-44F7-AFC1-2F2F190A0E3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0" name="addin_logo" hidden="1">
            <a:extLst>
              <a:ext uri="{FF2B5EF4-FFF2-40B4-BE49-F238E27FC236}">
                <a16:creationId xmlns:a16="http://schemas.microsoft.com/office/drawing/2014/main" id="{C76EE1D2-EA46-47F9-B6F4-D148F8E8C5F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1" name="addin_fillplaceholders" hidden="1">
            <a:extLst>
              <a:ext uri="{FF2B5EF4-FFF2-40B4-BE49-F238E27FC236}">
                <a16:creationId xmlns:a16="http://schemas.microsoft.com/office/drawing/2014/main" id="{806A214F-E939-4F0F-B574-1E61FA6B218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2" name="addin_background" hidden="1">
            <a:extLst>
              <a:ext uri="{FF2B5EF4-FFF2-40B4-BE49-F238E27FC236}">
                <a16:creationId xmlns:a16="http://schemas.microsoft.com/office/drawing/2014/main" id="{7732CAD8-F361-4B4D-8E20-B548127CBB2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4" name="Title 1">
            <a:extLst>
              <a:ext uri="{FF2B5EF4-FFF2-40B4-BE49-F238E27FC236}">
                <a16:creationId xmlns:a16="http://schemas.microsoft.com/office/drawing/2014/main" id="{3CCF55CC-547D-4387-8DEA-0224CA9558C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6" name="Subtitle 2">
            <a:extLst>
              <a:ext uri="{FF2B5EF4-FFF2-40B4-BE49-F238E27FC236}">
                <a16:creationId xmlns:a16="http://schemas.microsoft.com/office/drawing/2014/main" id="{D80A3C0F-1FF6-4AA9-9D13-8BC50F7AEB0C}"/>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5" name="Text Placeholder 21">
            <a:extLst>
              <a:ext uri="{FF2B5EF4-FFF2-40B4-BE49-F238E27FC236}">
                <a16:creationId xmlns:a16="http://schemas.microsoft.com/office/drawing/2014/main" id="{80EA39FA-C4EF-4D9F-9F5D-6ED462DC6CBB}"/>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6" name="Content Placeholder 3">
            <a:extLst>
              <a:ext uri="{FF2B5EF4-FFF2-40B4-BE49-F238E27FC236}">
                <a16:creationId xmlns:a16="http://schemas.microsoft.com/office/drawing/2014/main" id="{F7DD4DF5-C61D-4B1A-A800-6A909C0139E3}"/>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18" name="Text Placeholder 21">
            <a:extLst>
              <a:ext uri="{FF2B5EF4-FFF2-40B4-BE49-F238E27FC236}">
                <a16:creationId xmlns:a16="http://schemas.microsoft.com/office/drawing/2014/main" id="{F80DA054-9B3F-47C7-B4F8-B9556EED120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9" name="Content Placeholder 3">
            <a:extLst>
              <a:ext uri="{FF2B5EF4-FFF2-40B4-BE49-F238E27FC236}">
                <a16:creationId xmlns:a16="http://schemas.microsoft.com/office/drawing/2014/main" id="{8C22F697-45AB-4216-91D4-AA7398A489B6}"/>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0" name="Text Placeholder 21">
            <a:extLst>
              <a:ext uri="{FF2B5EF4-FFF2-40B4-BE49-F238E27FC236}">
                <a16:creationId xmlns:a16="http://schemas.microsoft.com/office/drawing/2014/main" id="{E268EC8F-07B4-46BD-919B-7D31E2120CD6}"/>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1" name="Content Placeholder 3">
            <a:extLst>
              <a:ext uri="{FF2B5EF4-FFF2-40B4-BE49-F238E27FC236}">
                <a16:creationId xmlns:a16="http://schemas.microsoft.com/office/drawing/2014/main" id="{95091368-E7A0-4333-8802-809A3D440785}"/>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2" name="Text Placeholder 21">
            <a:extLst>
              <a:ext uri="{FF2B5EF4-FFF2-40B4-BE49-F238E27FC236}">
                <a16:creationId xmlns:a16="http://schemas.microsoft.com/office/drawing/2014/main" id="{4A0263E7-08FD-4560-BD3B-C5D1C739A944}"/>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3" name="Content Placeholder 3">
            <a:extLst>
              <a:ext uri="{FF2B5EF4-FFF2-40B4-BE49-F238E27FC236}">
                <a16:creationId xmlns:a16="http://schemas.microsoft.com/office/drawing/2014/main" id="{A2AB67B8-76C6-48BA-9D05-277FF29D0BEB}"/>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top">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080474-3338-40C3-87FC-F73889A04CD0}"/>
              </a:ext>
            </a:extLst>
          </p:cNvPr>
          <p:cNvSpPr>
            <a:spLocks noGrp="1"/>
          </p:cNvSpPr>
          <p:nvPr>
            <p:ph type="ftr" sz="quarter" idx="32"/>
          </p:nvPr>
        </p:nvSpPr>
        <p:spPr/>
        <p:txBody>
          <a:bodyPr/>
          <a:lstStyle/>
          <a:p>
            <a:endParaRPr lang="nb-NO" dirty="0"/>
          </a:p>
        </p:txBody>
      </p:sp>
      <p:sp>
        <p:nvSpPr>
          <p:cNvPr id="6" name="Slide Number Placeholder 5">
            <a:extLst>
              <a:ext uri="{FF2B5EF4-FFF2-40B4-BE49-F238E27FC236}">
                <a16:creationId xmlns:a16="http://schemas.microsoft.com/office/drawing/2014/main" id="{42511102-D50C-4D40-87C3-107C3022CF1E}"/>
              </a:ext>
            </a:extLst>
          </p:cNvPr>
          <p:cNvSpPr>
            <a:spLocks noGrp="1"/>
          </p:cNvSpPr>
          <p:nvPr>
            <p:ph type="sldNum" sz="quarter" idx="33"/>
          </p:nvPr>
        </p:nvSpPr>
        <p:spPr/>
        <p:txBody>
          <a:bodyPr/>
          <a:lstStyle/>
          <a:p>
            <a:r>
              <a:rPr lang="en-US"/>
              <a:t>Page </a:t>
            </a:r>
            <a:fld id="{5251F420-7306-4E7C-A79E-F31A38F7D392}" type="slidenum">
              <a:rPr lang="en-US" smtClean="0"/>
              <a:pPr/>
              <a:t>‹#›</a:t>
            </a:fld>
            <a:endParaRPr lang="en-US" dirty="0"/>
          </a:p>
        </p:txBody>
      </p:sp>
      <p:sp>
        <p:nvSpPr>
          <p:cNvPr id="17" name="addin_colorlist" hidden="1">
            <a:extLst>
              <a:ext uri="{FF2B5EF4-FFF2-40B4-BE49-F238E27FC236}">
                <a16:creationId xmlns:a16="http://schemas.microsoft.com/office/drawing/2014/main" id="{A4C5798D-61DD-49BE-B726-2DBA0927DC28}"/>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colorbox" hidden="1">
            <a:extLst>
              <a:ext uri="{FF2B5EF4-FFF2-40B4-BE49-F238E27FC236}">
                <a16:creationId xmlns:a16="http://schemas.microsoft.com/office/drawing/2014/main" id="{9E076A75-E078-4AEB-B115-BB2D26D7443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55AD33A6-E3EC-428F-959C-EF0BF557FC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A1A3D91E-F2F2-4F6A-A44B-01BBB12A5BB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8BCF0FF1-759F-4CAE-BF12-A505B67B4C3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045DAFFC-A617-42D3-803F-9873671E7FCB}"/>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4F1C7AB2-FEE3-4AF0-A47C-C7FCC3023B9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3DB4D7B-A021-45CF-8785-009D2691C359}"/>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background" hidden="1">
            <a:extLst>
              <a:ext uri="{FF2B5EF4-FFF2-40B4-BE49-F238E27FC236}">
                <a16:creationId xmlns:a16="http://schemas.microsoft.com/office/drawing/2014/main" id="{EB8E98F1-16E5-40E7-86DF-2FC4C5A6770A}"/>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0" name="Title 1">
            <a:extLst>
              <a:ext uri="{FF2B5EF4-FFF2-40B4-BE49-F238E27FC236}">
                <a16:creationId xmlns:a16="http://schemas.microsoft.com/office/drawing/2014/main" id="{1D3436F9-D3EE-48BA-8DF3-69C2FF9C4DC1}"/>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9" name="Picture Placeholder 4">
            <a:extLst>
              <a:ext uri="{FF2B5EF4-FFF2-40B4-BE49-F238E27FC236}">
                <a16:creationId xmlns:a16="http://schemas.microsoft.com/office/drawing/2014/main" id="{0FD8CF49-0AA3-4291-B6C2-1870C9FD9BB5}"/>
              </a:ext>
            </a:extLst>
          </p:cNvPr>
          <p:cNvSpPr>
            <a:spLocks noGrp="1"/>
          </p:cNvSpPr>
          <p:nvPr>
            <p:ph type="pic" sz="quarter" idx="23"/>
          </p:nvPr>
        </p:nvSpPr>
        <p:spPr>
          <a:xfrm>
            <a:off x="360043" y="1081366"/>
            <a:ext cx="2736980" cy="1523583"/>
          </a:xfrm>
          <a:noFill/>
        </p:spPr>
        <p:txBody>
          <a:bodyPr/>
          <a:lstStyle>
            <a:lvl1pPr>
              <a:buNone/>
              <a:defRPr/>
            </a:lvl1pPr>
          </a:lstStyle>
          <a:p>
            <a:r>
              <a:rPr lang="nb-NO"/>
              <a:t>Klikk på ikonet for å legge til et bilde</a:t>
            </a:r>
            <a:endParaRPr lang="en-US" dirty="0"/>
          </a:p>
        </p:txBody>
      </p:sp>
      <p:sp>
        <p:nvSpPr>
          <p:cNvPr id="23" name="Subtitle 2">
            <a:extLst>
              <a:ext uri="{FF2B5EF4-FFF2-40B4-BE49-F238E27FC236}">
                <a16:creationId xmlns:a16="http://schemas.microsoft.com/office/drawing/2014/main" id="{CC02D407-5621-40EF-92C8-0B18E559BA3C}"/>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4" name="Content Placeholder 3">
            <a:extLst>
              <a:ext uri="{FF2B5EF4-FFF2-40B4-BE49-F238E27FC236}">
                <a16:creationId xmlns:a16="http://schemas.microsoft.com/office/drawing/2014/main" id="{4C3E651D-DB87-4F87-BD30-F61551131089}"/>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1" name="Picture Placeholder 4">
            <a:extLst>
              <a:ext uri="{FF2B5EF4-FFF2-40B4-BE49-F238E27FC236}">
                <a16:creationId xmlns:a16="http://schemas.microsoft.com/office/drawing/2014/main" id="{69951CE8-6BE0-46B7-A197-CE746DC07800}"/>
              </a:ext>
            </a:extLst>
          </p:cNvPr>
          <p:cNvSpPr>
            <a:spLocks noGrp="1"/>
          </p:cNvSpPr>
          <p:nvPr>
            <p:ph type="pic" sz="quarter" idx="22"/>
          </p:nvPr>
        </p:nvSpPr>
        <p:spPr>
          <a:xfrm>
            <a:off x="3286576" y="1081366"/>
            <a:ext cx="2736980" cy="1523583"/>
          </a:xfrm>
          <a:noFill/>
        </p:spPr>
        <p:txBody>
          <a:bodyPr/>
          <a:lstStyle>
            <a:lvl1pPr>
              <a:buNone/>
              <a:defRPr/>
            </a:lvl1pPr>
          </a:lstStyle>
          <a:p>
            <a:r>
              <a:rPr lang="nb-NO"/>
              <a:t>Klikk på ikonet for å legge til et bilde</a:t>
            </a:r>
            <a:endParaRPr lang="en-US" dirty="0"/>
          </a:p>
        </p:txBody>
      </p:sp>
      <p:sp>
        <p:nvSpPr>
          <p:cNvPr id="32" name="Text Placeholder 21">
            <a:extLst>
              <a:ext uri="{FF2B5EF4-FFF2-40B4-BE49-F238E27FC236}">
                <a16:creationId xmlns:a16="http://schemas.microsoft.com/office/drawing/2014/main" id="{924DDBEE-7F9A-4AB6-B190-AE8C11BC5706}"/>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D3071F5-7810-4E1A-8C97-32551E36FE1C}"/>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4" name="Picture Placeholder 4">
            <a:extLst>
              <a:ext uri="{FF2B5EF4-FFF2-40B4-BE49-F238E27FC236}">
                <a16:creationId xmlns:a16="http://schemas.microsoft.com/office/drawing/2014/main" id="{033332F7-AA1A-4861-973F-29492AA959A9}"/>
              </a:ext>
            </a:extLst>
          </p:cNvPr>
          <p:cNvSpPr>
            <a:spLocks noGrp="1"/>
          </p:cNvSpPr>
          <p:nvPr>
            <p:ph type="pic" sz="quarter" idx="25"/>
          </p:nvPr>
        </p:nvSpPr>
        <p:spPr>
          <a:xfrm>
            <a:off x="6192987" y="1081366"/>
            <a:ext cx="2736980" cy="1523583"/>
          </a:xfrm>
          <a:noFill/>
        </p:spPr>
        <p:txBody>
          <a:bodyPr/>
          <a:lstStyle>
            <a:lvl1pPr>
              <a:buNone/>
              <a:defRPr/>
            </a:lvl1pPr>
          </a:lstStyle>
          <a:p>
            <a:r>
              <a:rPr lang="nb-NO"/>
              <a:t>Klikk på ikonet for å legge til et bilde</a:t>
            </a:r>
            <a:endParaRPr lang="en-US" dirty="0"/>
          </a:p>
        </p:txBody>
      </p:sp>
      <p:sp>
        <p:nvSpPr>
          <p:cNvPr id="35" name="Text Placeholder 21">
            <a:extLst>
              <a:ext uri="{FF2B5EF4-FFF2-40B4-BE49-F238E27FC236}">
                <a16:creationId xmlns:a16="http://schemas.microsoft.com/office/drawing/2014/main" id="{7850785E-9E17-43E3-BEAC-4E4A79F7DEAF}"/>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131B474A-19AA-4CC8-8BE0-C96DFB2CF19D}"/>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7" name="Picture Placeholder 4">
            <a:extLst>
              <a:ext uri="{FF2B5EF4-FFF2-40B4-BE49-F238E27FC236}">
                <a16:creationId xmlns:a16="http://schemas.microsoft.com/office/drawing/2014/main" id="{A7C980ED-5FB3-4496-A760-8F04D14B7B32}"/>
              </a:ext>
            </a:extLst>
          </p:cNvPr>
          <p:cNvSpPr>
            <a:spLocks noGrp="1"/>
          </p:cNvSpPr>
          <p:nvPr>
            <p:ph type="pic" sz="quarter" idx="27"/>
          </p:nvPr>
        </p:nvSpPr>
        <p:spPr>
          <a:xfrm>
            <a:off x="9094974" y="1081366"/>
            <a:ext cx="2736980" cy="1523583"/>
          </a:xfrm>
          <a:noFill/>
        </p:spPr>
        <p:txBody>
          <a:bodyPr/>
          <a:lstStyle>
            <a:lvl1pPr>
              <a:buNone/>
              <a:defRPr/>
            </a:lvl1pPr>
          </a:lstStyle>
          <a:p>
            <a:r>
              <a:rPr lang="nb-NO"/>
              <a:t>Klikk på ikonet for å legge til et bilde</a:t>
            </a:r>
            <a:endParaRPr lang="en-US" dirty="0"/>
          </a:p>
        </p:txBody>
      </p:sp>
      <p:sp>
        <p:nvSpPr>
          <p:cNvPr id="38" name="Text Placeholder 21">
            <a:extLst>
              <a:ext uri="{FF2B5EF4-FFF2-40B4-BE49-F238E27FC236}">
                <a16:creationId xmlns:a16="http://schemas.microsoft.com/office/drawing/2014/main" id="{92485FC4-776F-4842-9B1B-54EF34BD59FD}"/>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39" name="Content Placeholder 3">
            <a:extLst>
              <a:ext uri="{FF2B5EF4-FFF2-40B4-BE49-F238E27FC236}">
                <a16:creationId xmlns:a16="http://schemas.microsoft.com/office/drawing/2014/main" id="{BF9C007C-1EF8-4322-ACF8-6B3FFD3566B0}"/>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72DED8-733B-4015-A7CA-A05638F7AA32}"/>
              </a:ext>
            </a:extLst>
          </p:cNvPr>
          <p:cNvSpPr>
            <a:spLocks noGrp="1"/>
          </p:cNvSpPr>
          <p:nvPr>
            <p:ph type="ftr" sz="quarter" idx="23"/>
          </p:nvPr>
        </p:nvSpPr>
        <p:spPr/>
        <p:txBody>
          <a:bodyPr/>
          <a:lstStyle/>
          <a:p>
            <a:endParaRPr lang="nb-NO" dirty="0"/>
          </a:p>
        </p:txBody>
      </p:sp>
      <p:sp>
        <p:nvSpPr>
          <p:cNvPr id="7" name="Slide Number Placeholder 6">
            <a:extLst>
              <a:ext uri="{FF2B5EF4-FFF2-40B4-BE49-F238E27FC236}">
                <a16:creationId xmlns:a16="http://schemas.microsoft.com/office/drawing/2014/main" id="{A5B8E388-3742-4614-842F-C221FF66F72A}"/>
              </a:ext>
            </a:extLst>
          </p:cNvPr>
          <p:cNvSpPr>
            <a:spLocks noGrp="1"/>
          </p:cNvSpPr>
          <p:nvPr>
            <p:ph type="sldNum" sz="quarter" idx="24"/>
          </p:nvPr>
        </p:nvSpPr>
        <p:spPr/>
        <p:txBody>
          <a:bodyPr/>
          <a:lstStyle/>
          <a:p>
            <a:r>
              <a:rPr lang="en-US"/>
              <a:t>Page </a:t>
            </a:r>
            <a:fld id="{5251F420-7306-4E7C-A79E-F31A38F7D392}" type="slidenum">
              <a:rPr lang="en-US" smtClean="0"/>
              <a:pPr/>
              <a:t>‹#›</a:t>
            </a:fld>
            <a:endParaRPr lang="en-US" dirty="0"/>
          </a:p>
        </p:txBody>
      </p:sp>
      <p:sp>
        <p:nvSpPr>
          <p:cNvPr id="16" name="Title 1">
            <a:extLst>
              <a:ext uri="{FF2B5EF4-FFF2-40B4-BE49-F238E27FC236}">
                <a16:creationId xmlns:a16="http://schemas.microsoft.com/office/drawing/2014/main" id="{7ADB0A71-ABBE-4212-8203-0B0EA60374B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7" name="Subtitle 2">
            <a:extLst>
              <a:ext uri="{FF2B5EF4-FFF2-40B4-BE49-F238E27FC236}">
                <a16:creationId xmlns:a16="http://schemas.microsoft.com/office/drawing/2014/main" id="{74737768-15D0-4A86-BF76-1E9CC0CBDC31}"/>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0" name="Picture Placeholder 1">
            <a:extLst>
              <a:ext uri="{FF2B5EF4-FFF2-40B4-BE49-F238E27FC236}">
                <a16:creationId xmlns:a16="http://schemas.microsoft.com/office/drawing/2014/main" id="{E4A8320A-E0D5-4F63-AC6D-204A0CC807FD}"/>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1" name="Text Placeholder 12">
            <a:extLst>
              <a:ext uri="{FF2B5EF4-FFF2-40B4-BE49-F238E27FC236}">
                <a16:creationId xmlns:a16="http://schemas.microsoft.com/office/drawing/2014/main" id="{A9D9C903-9404-41AF-92C3-86557E0BE922}"/>
              </a:ext>
            </a:extLst>
          </p:cNvPr>
          <p:cNvSpPr>
            <a:spLocks noGrp="1"/>
          </p:cNvSpPr>
          <p:nvPr>
            <p:ph type="body" sz="quarter" idx="25" hasCustomPrompt="1"/>
          </p:nvPr>
        </p:nvSpPr>
        <p:spPr>
          <a:xfrm>
            <a:off x="360045"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12" name="Picture Placeholder 2">
            <a:extLst>
              <a:ext uri="{FF2B5EF4-FFF2-40B4-BE49-F238E27FC236}">
                <a16:creationId xmlns:a16="http://schemas.microsoft.com/office/drawing/2014/main" id="{A2A4B3A1-7BE8-4922-989D-1E1D844535FA}"/>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5" name="Text Placeholder 12">
            <a:extLst>
              <a:ext uri="{FF2B5EF4-FFF2-40B4-BE49-F238E27FC236}">
                <a16:creationId xmlns:a16="http://schemas.microsoft.com/office/drawing/2014/main" id="{154D52BE-21A6-4970-B805-9214FE851910}"/>
              </a:ext>
            </a:extLst>
          </p:cNvPr>
          <p:cNvSpPr>
            <a:spLocks noGrp="1"/>
          </p:cNvSpPr>
          <p:nvPr>
            <p:ph type="body" sz="quarter" idx="26" hasCustomPrompt="1"/>
          </p:nvPr>
        </p:nvSpPr>
        <p:spPr>
          <a:xfrm>
            <a:off x="6220199" y="5875993"/>
            <a:ext cx="5611759" cy="182608"/>
          </a:xfrm>
        </p:spPr>
        <p:txBody>
          <a:bodyPr/>
          <a:lstStyle>
            <a:lvl1pPr marL="0" indent="0" algn="r">
              <a:buNone/>
              <a:defRPr sz="750">
                <a:solidFill>
                  <a:srgbClr val="524B48"/>
                </a:solidFill>
              </a:defRPr>
            </a:lvl1pPr>
          </a:lstStyle>
          <a:p>
            <a:pPr marL="0" marR="0" lvl="0" indent="0" algn="r"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Photo </a:t>
            </a:r>
            <a:r>
              <a:rPr lang="nb-NO" dirty="0" err="1"/>
              <a:t>credit</a:t>
            </a:r>
            <a:r>
              <a:rPr lang="nb-NO" dirty="0"/>
              <a:t> / </a:t>
            </a:r>
            <a:r>
              <a:rPr lang="nb-NO" dirty="0" err="1"/>
              <a:t>Caption</a:t>
            </a:r>
            <a:endParaRPr lang="en-US" dirty="0"/>
          </a:p>
        </p:txBody>
      </p:sp>
      <p:sp>
        <p:nvSpPr>
          <p:cNvPr id="13" name="addin_colorlist" hidden="1">
            <a:extLst>
              <a:ext uri="{FF2B5EF4-FFF2-40B4-BE49-F238E27FC236}">
                <a16:creationId xmlns:a16="http://schemas.microsoft.com/office/drawing/2014/main" id="{047E2F4C-17D1-4893-96FE-B54EA6D17734}"/>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4" name="addin_background" hidden="1">
            <a:extLst>
              <a:ext uri="{FF2B5EF4-FFF2-40B4-BE49-F238E27FC236}">
                <a16:creationId xmlns:a16="http://schemas.microsoft.com/office/drawing/2014/main" id="{7B8E7794-EE6A-4458-9940-E2D4F2803F41}"/>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A5FD81-8099-440B-91E9-2813AE814045}"/>
              </a:ext>
            </a:extLst>
          </p:cNvPr>
          <p:cNvSpPr>
            <a:spLocks noGrp="1"/>
          </p:cNvSpPr>
          <p:nvPr>
            <p:ph type="ftr" sz="quarter" idx="30"/>
          </p:nvPr>
        </p:nvSpPr>
        <p:spPr/>
        <p:txBody>
          <a:bodyPr/>
          <a:lstStyle/>
          <a:p>
            <a:endParaRPr lang="nb-NO" dirty="0"/>
          </a:p>
        </p:txBody>
      </p:sp>
      <p:sp>
        <p:nvSpPr>
          <p:cNvPr id="5" name="Slide Number Placeholder 4">
            <a:extLst>
              <a:ext uri="{FF2B5EF4-FFF2-40B4-BE49-F238E27FC236}">
                <a16:creationId xmlns:a16="http://schemas.microsoft.com/office/drawing/2014/main" id="{89632972-1288-4890-888F-5A648DC46ABE}"/>
              </a:ext>
            </a:extLst>
          </p:cNvPr>
          <p:cNvSpPr>
            <a:spLocks noGrp="1"/>
          </p:cNvSpPr>
          <p:nvPr>
            <p:ph type="sldNum" sz="quarter" idx="31"/>
          </p:nvPr>
        </p:nvSpPr>
        <p:spPr/>
        <p:txBody>
          <a:bodyPr/>
          <a:lstStyle/>
          <a:p>
            <a:r>
              <a:rPr lang="en-US"/>
              <a:t>Page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44053FB2-BAC4-4472-A1A8-426A1DAADF3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BC2A0472-EAC0-4C16-BD58-9BDF1BD9D27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7" name="Title 1">
            <a:extLst>
              <a:ext uri="{FF2B5EF4-FFF2-40B4-BE49-F238E27FC236}">
                <a16:creationId xmlns:a16="http://schemas.microsoft.com/office/drawing/2014/main" id="{D3A44EB5-FE74-45E2-ADDB-62AC6A3982A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4" name="Text Placeholder 21">
            <a:extLst>
              <a:ext uri="{FF2B5EF4-FFF2-40B4-BE49-F238E27FC236}">
                <a16:creationId xmlns:a16="http://schemas.microsoft.com/office/drawing/2014/main" id="{39FF8439-61D0-476B-B464-B7C77500F34E}"/>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1" name="Picture Placeholder 7">
            <a:extLst>
              <a:ext uri="{FF2B5EF4-FFF2-40B4-BE49-F238E27FC236}">
                <a16:creationId xmlns:a16="http://schemas.microsoft.com/office/drawing/2014/main" id="{A611D51E-61D6-4739-81A1-ABD06097336B}"/>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nb-NO"/>
              <a:t>Klikk på ikonet for å legge til et bilde</a:t>
            </a:r>
            <a:endParaRPr lang="en-US" dirty="0"/>
          </a:p>
        </p:txBody>
      </p:sp>
      <p:sp>
        <p:nvSpPr>
          <p:cNvPr id="15" name="Text Placeholder 21">
            <a:extLst>
              <a:ext uri="{FF2B5EF4-FFF2-40B4-BE49-F238E27FC236}">
                <a16:creationId xmlns:a16="http://schemas.microsoft.com/office/drawing/2014/main" id="{159A782C-C3AD-46DF-8016-2F6CABBEE626}"/>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2" name="Picture Placeholder 8">
            <a:extLst>
              <a:ext uri="{FF2B5EF4-FFF2-40B4-BE49-F238E27FC236}">
                <a16:creationId xmlns:a16="http://schemas.microsoft.com/office/drawing/2014/main" id="{4CEFF368-F3D3-4208-93C5-E76ED06BFE63}"/>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nb-NO"/>
              <a:t>Klikk på ikonet for å legge til et bilde</a:t>
            </a:r>
            <a:endParaRPr lang="en-US" dirty="0"/>
          </a:p>
        </p:txBody>
      </p:sp>
      <p:sp>
        <p:nvSpPr>
          <p:cNvPr id="16" name="Text Placeholder 21">
            <a:extLst>
              <a:ext uri="{FF2B5EF4-FFF2-40B4-BE49-F238E27FC236}">
                <a16:creationId xmlns:a16="http://schemas.microsoft.com/office/drawing/2014/main" id="{F85C0E5A-BD14-477B-BD8D-DC0021607051}"/>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3" name="Picture Placeholder 9">
            <a:extLst>
              <a:ext uri="{FF2B5EF4-FFF2-40B4-BE49-F238E27FC236}">
                <a16:creationId xmlns:a16="http://schemas.microsoft.com/office/drawing/2014/main" id="{576D9D91-30ED-442E-AA61-3F5065C0A6B1}"/>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nb-NO"/>
              <a:t>Klikk på ikonet for å legge til et bilde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arge picture ">
    <p:spTree>
      <p:nvGrpSpPr>
        <p:cNvPr id="1" name=""/>
        <p:cNvGrpSpPr/>
        <p:nvPr/>
      </p:nvGrpSpPr>
      <p:grpSpPr>
        <a:xfrm>
          <a:off x="0" y="0"/>
          <a:ext cx="0" cy="0"/>
          <a:chOff x="0" y="0"/>
          <a:chExt cx="0" cy="0"/>
        </a:xfrm>
      </p:grpSpPr>
      <p:sp>
        <p:nvSpPr>
          <p:cNvPr id="6" name="addin_colorlist" hidden="1">
            <a:extLst>
              <a:ext uri="{FF2B5EF4-FFF2-40B4-BE49-F238E27FC236}">
                <a16:creationId xmlns:a16="http://schemas.microsoft.com/office/drawing/2014/main" id="{4C54C5EF-FA46-4C08-B3D9-B43A5483B345}"/>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3E1D8884-C1B5-4005-BC18-B67DAD11909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5" name="Picture Placeholder 4">
            <a:extLst>
              <a:ext uri="{FF2B5EF4-FFF2-40B4-BE49-F238E27FC236}">
                <a16:creationId xmlns:a16="http://schemas.microsoft.com/office/drawing/2014/main" id="{E11890ED-EDFF-4F97-A73E-852CAB10C6FA}"/>
              </a:ext>
            </a:extLst>
          </p:cNvPr>
          <p:cNvSpPr>
            <a:spLocks noGrp="1"/>
          </p:cNvSpPr>
          <p:nvPr>
            <p:ph type="pic" sz="quarter" idx="27"/>
          </p:nvPr>
        </p:nvSpPr>
        <p:spPr>
          <a:xfrm>
            <a:off x="0" y="1262748"/>
            <a:ext cx="12192000" cy="5595252"/>
          </a:xfrm>
          <a:noFill/>
        </p:spPr>
        <p:txBody>
          <a:bodyPr/>
          <a:lstStyle>
            <a:lvl1pPr>
              <a:buNone/>
              <a:defRPr/>
            </a:lvl1pPr>
          </a:lstStyle>
          <a:p>
            <a:r>
              <a:rPr lang="nb-NO"/>
              <a:t>Klikk på ikonet for å legge til et bilde</a:t>
            </a:r>
            <a:endParaRPr lang="en-US" dirty="0"/>
          </a:p>
        </p:txBody>
      </p:sp>
      <p:sp>
        <p:nvSpPr>
          <p:cNvPr id="3" name="Text Placeholder 2" descr="Logo university of oslo">
            <a:extLst>
              <a:ext uri="{FF2B5EF4-FFF2-40B4-BE49-F238E27FC236}">
                <a16:creationId xmlns:a16="http://schemas.microsoft.com/office/drawing/2014/main" id="{0F362B01-572E-40F1-A00C-F460165626C5}"/>
              </a:ext>
            </a:extLst>
          </p:cNvPr>
          <p:cNvSpPr>
            <a:spLocks noGrp="1"/>
          </p:cNvSpPr>
          <p:nvPr>
            <p:ph type="body" sz="quarter" idx="28" hasCustomPrompt="1"/>
          </p:nvPr>
        </p:nvSpPr>
        <p:spPr>
          <a:xfrm>
            <a:off x="381001" y="6280142"/>
            <a:ext cx="767518" cy="20298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nb-NO" dirty="0"/>
              <a:t> </a:t>
            </a:r>
            <a:endParaRPr lang="en-US" dirty="0"/>
          </a:p>
        </p:txBody>
      </p:sp>
      <p:sp>
        <p:nvSpPr>
          <p:cNvPr id="7" name="Title 1">
            <a:extLst>
              <a:ext uri="{FF2B5EF4-FFF2-40B4-BE49-F238E27FC236}">
                <a16:creationId xmlns:a16="http://schemas.microsoft.com/office/drawing/2014/main" id="{313CD586-6E66-4AC8-B5DE-964E9FAFFF17}"/>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9D3EEEF-D5D4-41E6-81E7-1D9E527B7796}"/>
              </a:ext>
            </a:extLst>
          </p:cNvPr>
          <p:cNvSpPr>
            <a:spLocks noGrp="1"/>
          </p:cNvSpPr>
          <p:nvPr>
            <p:ph type="ftr" sz="quarter" idx="11"/>
          </p:nvPr>
        </p:nvSpPr>
        <p:spPr/>
        <p:txBody>
          <a:bodyPr/>
          <a:lstStyle/>
          <a:p>
            <a:endParaRPr lang="nb-NO" dirty="0"/>
          </a:p>
        </p:txBody>
      </p:sp>
      <p:sp>
        <p:nvSpPr>
          <p:cNvPr id="5" name="Slide Number Placeholder 4">
            <a:extLst>
              <a:ext uri="{FF2B5EF4-FFF2-40B4-BE49-F238E27FC236}">
                <a16:creationId xmlns:a16="http://schemas.microsoft.com/office/drawing/2014/main" id="{CC6F4316-7482-4098-A234-A83B220FD64E}"/>
              </a:ext>
            </a:extLst>
          </p:cNvPr>
          <p:cNvSpPr>
            <a:spLocks noGrp="1"/>
          </p:cNvSpPr>
          <p:nvPr>
            <p:ph type="sldNum" sz="quarter" idx="12"/>
          </p:nvPr>
        </p:nvSpPr>
        <p:spPr/>
        <p:txBody>
          <a:bodyPr/>
          <a:lstStyle/>
          <a:p>
            <a:r>
              <a:rPr lang="en-US"/>
              <a:t>Page </a:t>
            </a:r>
            <a:fld id="{5251F420-7306-4E7C-A79E-F31A38F7D392}" type="slidenum">
              <a:rPr lang="en-US" smtClean="0"/>
              <a:pPr/>
              <a:t>‹#›</a:t>
            </a:fld>
            <a:endParaRPr lang="en-US" dirty="0"/>
          </a:p>
        </p:txBody>
      </p:sp>
      <p:sp>
        <p:nvSpPr>
          <p:cNvPr id="6" name="addin_colorlist" hidden="1">
            <a:extLst>
              <a:ext uri="{FF2B5EF4-FFF2-40B4-BE49-F238E27FC236}">
                <a16:creationId xmlns:a16="http://schemas.microsoft.com/office/drawing/2014/main" id="{576E5AEC-489F-4AAC-9D27-09C4600603C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7" name="addin_background" hidden="1">
            <a:extLst>
              <a:ext uri="{FF2B5EF4-FFF2-40B4-BE49-F238E27FC236}">
                <a16:creationId xmlns:a16="http://schemas.microsoft.com/office/drawing/2014/main" id="{52F5D15A-B48F-4597-B76A-3B8EB8C1A5A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375112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lstStyle/>
          <a:p>
            <a:r>
              <a:rPr lang="en-US"/>
              <a:t>Click icon to add picture</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dirty="0"/>
              <a:t>Click to edit Master title style</a:t>
            </a:r>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fld id="{C94D6890-4326-4D45-8DD9-8AB859799B14}" type="datetime1">
              <a:rPr lang="nb-NO" smtClean="0"/>
              <a:t>27.03.2024</a:t>
            </a:fld>
            <a:endParaRPr lang="en-US" dirty="0"/>
          </a:p>
        </p:txBody>
      </p:sp>
      <p:pic>
        <p:nvPicPr>
          <p:cNvPr id="6" name="Bilde 5">
            <a:extLst>
              <a:ext uri="{FF2B5EF4-FFF2-40B4-BE49-F238E27FC236}">
                <a16:creationId xmlns:a16="http://schemas.microsoft.com/office/drawing/2014/main" id="{CB5D1BD7-89DB-E8D0-6855-3E568893053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5397" y="380396"/>
            <a:ext cx="4249741" cy="1116919"/>
          </a:xfrm>
          <a:prstGeom prst="rect">
            <a:avLst/>
          </a:prstGeom>
        </p:spPr>
      </p:pic>
    </p:spTree>
    <p:extLst>
      <p:ext uri="{BB962C8B-B14F-4D97-AF65-F5344CB8AC3E}">
        <p14:creationId xmlns:p14="http://schemas.microsoft.com/office/powerpoint/2010/main" val="2956435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fld id="{FDED6105-56C3-AF4A-A0FA-5B0B0D3E7837}" type="datetime1">
              <a:rPr lang="nb-NO" smtClean="0"/>
              <a:t>27.03.2024</a:t>
            </a:fld>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5" name="Bilde 4">
            <a:extLst>
              <a:ext uri="{FF2B5EF4-FFF2-40B4-BE49-F238E27FC236}">
                <a16:creationId xmlns:a16="http://schemas.microsoft.com/office/drawing/2014/main" id="{F438393C-BA6C-80D8-B510-8C2D8ED2E10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394" t="30110" r="18174" b="31880"/>
          <a:stretch/>
        </p:blipFill>
        <p:spPr>
          <a:xfrm>
            <a:off x="337012" y="5894326"/>
            <a:ext cx="1782434" cy="619686"/>
          </a:xfrm>
          <a:prstGeom prst="rect">
            <a:avLst/>
          </a:prstGeom>
        </p:spPr>
      </p:pic>
    </p:spTree>
    <p:extLst>
      <p:ext uri="{BB962C8B-B14F-4D97-AF65-F5344CB8AC3E}">
        <p14:creationId xmlns:p14="http://schemas.microsoft.com/office/powerpoint/2010/main" val="406894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full width UiO Pictur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bg1"/>
          </a:solidFill>
        </p:spPr>
        <p:txBody>
          <a:bodyPr/>
          <a:lstStyle>
            <a:lvl1pPr marL="0" indent="0">
              <a:buNone/>
              <a:defRPr sz="200">
                <a:solidFill>
                  <a:srgbClr val="010000"/>
                </a:solidFill>
              </a:defRPr>
            </a:lvl1pPr>
          </a:lstStyle>
          <a:p>
            <a:pPr lvl="0"/>
            <a:r>
              <a:rPr lang="en-US" dirty="0"/>
              <a:t> </a:t>
            </a:r>
          </a:p>
        </p:txBody>
      </p:sp>
      <p:sp>
        <p:nvSpPr>
          <p:cNvPr id="35" name="Picture Placeholder 2">
            <a:extLst>
              <a:ext uri="{FF2B5EF4-FFF2-40B4-BE49-F238E27FC236}">
                <a16:creationId xmlns:a16="http://schemas.microsoft.com/office/drawing/2014/main" id="{2CD0FF08-2E00-7EEE-60E0-42DE3FDFD0F9}"/>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dirty="0"/>
          </a:p>
        </p:txBody>
      </p:sp>
      <p:sp>
        <p:nvSpPr>
          <p:cNvPr id="13" name="Rectangle 12">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3" name="Text Placeholder 10" descr="Logo university of oslo">
            <a:extLst>
              <a:ext uri="{FF2B5EF4-FFF2-40B4-BE49-F238E27FC236}">
                <a16:creationId xmlns:a16="http://schemas.microsoft.com/office/drawing/2014/main" id="{855DB83D-7815-446A-9472-E7D6F3376D43}"/>
              </a:ext>
            </a:extLst>
          </p:cNvPr>
          <p:cNvSpPr>
            <a:spLocks noGrp="1"/>
          </p:cNvSpPr>
          <p:nvPr>
            <p:ph type="body" sz="quarter" idx="21" hasCustomPrompt="1"/>
          </p:nvPr>
        </p:nvSpPr>
        <p:spPr>
          <a:xfrm>
            <a:off x="0" y="0"/>
            <a:ext cx="4831492" cy="1742304"/>
          </a:xfrm>
          <a:blipFill>
            <a:blip r:embed="rId3">
              <a:extLst>
                <a:ext uri="{96DAC541-7B7A-43D3-8B79-37D633B846F1}">
                  <asvg:svgBlip xmlns:asvg="http://schemas.microsoft.com/office/drawing/2016/SVG/main" r:embed="rId4"/>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47" name="addin_colorlist" hidden="1">
            <a:extLst>
              <a:ext uri="{FF2B5EF4-FFF2-40B4-BE49-F238E27FC236}">
                <a16:creationId xmlns:a16="http://schemas.microsoft.com/office/drawing/2014/main" id="{1FCA16A7-EA16-45D3-8A2E-0D6324945E7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879"/>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42" name="Text Placeholder 3">
            <a:extLst>
              <a:ext uri="{FF2B5EF4-FFF2-40B4-BE49-F238E27FC236}">
                <a16:creationId xmlns:a16="http://schemas.microsoft.com/office/drawing/2014/main" id="{EF14B380-76DE-4173-B7D3-31E7A3665461}"/>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22" name="Subtitle 2">
            <a:extLst>
              <a:ext uri="{FF2B5EF4-FFF2-40B4-BE49-F238E27FC236}">
                <a16:creationId xmlns:a16="http://schemas.microsoft.com/office/drawing/2014/main" id="{0DB6EDC5-0DC0-49D7-8862-D897F60A38E8}"/>
              </a:ext>
            </a:extLst>
          </p:cNvPr>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24" name="Text Placeholder 8">
            <a:extLst>
              <a:ext uri="{FF2B5EF4-FFF2-40B4-BE49-F238E27FC236}">
                <a16:creationId xmlns:a16="http://schemas.microsoft.com/office/drawing/2014/main" id="{6E568436-D422-4A9F-A35E-6ECC932FCF72}"/>
              </a:ext>
            </a:extLst>
          </p:cNvPr>
          <p:cNvSpPr>
            <a:spLocks noGrp="1"/>
          </p:cNvSpPr>
          <p:nvPr>
            <p:ph type="body" sz="quarter" idx="16"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25" name="Text Placeholder 8">
            <a:extLst>
              <a:ext uri="{FF2B5EF4-FFF2-40B4-BE49-F238E27FC236}">
                <a16:creationId xmlns:a16="http://schemas.microsoft.com/office/drawing/2014/main" id="{8079B71B-2B27-4E24-9281-48B2C896ACEB}"/>
              </a:ext>
            </a:extLst>
          </p:cNvPr>
          <p:cNvSpPr>
            <a:spLocks noGrp="1"/>
          </p:cNvSpPr>
          <p:nvPr>
            <p:ph type="body" sz="quarter" idx="17"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23" name="Date Placeholder 3">
            <a:extLst>
              <a:ext uri="{FF2B5EF4-FFF2-40B4-BE49-F238E27FC236}">
                <a16:creationId xmlns:a16="http://schemas.microsoft.com/office/drawing/2014/main" id="{50DED61E-0C4F-472B-A28B-E496A1EE1419}"/>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22053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en-US"/>
              <a:t>Click icon to add picture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en-US" noProof="0"/>
              <a:t>Click to edit Master title style</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fld id="{3B343FFA-7F9D-D041-A411-1E902ACD76FC}" type="datetime1">
              <a:rPr lang="nb-NO" smtClean="0"/>
              <a:t>27.03.2024</a:t>
            </a:fld>
            <a:endParaRPr lang="en-US" dirty="0"/>
          </a:p>
        </p:txBody>
      </p:sp>
      <p:pic>
        <p:nvPicPr>
          <p:cNvPr id="2" name="Bilde 1">
            <a:extLst>
              <a:ext uri="{FF2B5EF4-FFF2-40B4-BE49-F238E27FC236}">
                <a16:creationId xmlns:a16="http://schemas.microsoft.com/office/drawing/2014/main" id="{8663D613-5274-EC08-E2EF-F21DDF40E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394" t="30110" r="18174" b="31880"/>
          <a:stretch/>
        </p:blipFill>
        <p:spPr>
          <a:xfrm>
            <a:off x="337012" y="5894326"/>
            <a:ext cx="1782434" cy="619686"/>
          </a:xfrm>
          <a:prstGeom prst="rect">
            <a:avLst/>
          </a:prstGeom>
        </p:spPr>
      </p:pic>
    </p:spTree>
    <p:extLst>
      <p:ext uri="{BB962C8B-B14F-4D97-AF65-F5344CB8AC3E}">
        <p14:creationId xmlns:p14="http://schemas.microsoft.com/office/powerpoint/2010/main" val="903611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lIns="0" tIns="0" rIns="0" bIns="0"/>
          <a:lstStyle/>
          <a:p>
            <a:r>
              <a:rPr lang="en-US"/>
              <a:t>Click icon to add picture</a:t>
            </a:r>
          </a:p>
        </p:txBody>
      </p:sp>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fld id="{EC1CF85B-790A-8941-9B8B-F3CD48C03F89}" type="datetime1">
              <a:rPr lang="nb-NO" smtClean="0"/>
              <a:t>27.03.2024</a:t>
            </a:fld>
            <a:endParaRPr lang="en-US" dirty="0"/>
          </a:p>
        </p:txBody>
      </p:sp>
      <p:pic>
        <p:nvPicPr>
          <p:cNvPr id="2" name="Bilde 1">
            <a:extLst>
              <a:ext uri="{FF2B5EF4-FFF2-40B4-BE49-F238E27FC236}">
                <a16:creationId xmlns:a16="http://schemas.microsoft.com/office/drawing/2014/main" id="{98A3FD6C-EA9A-16A0-FA64-3E46E056B1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394" t="30110" r="18174" b="31880"/>
          <a:stretch/>
        </p:blipFill>
        <p:spPr>
          <a:xfrm>
            <a:off x="337012" y="5894326"/>
            <a:ext cx="1782434" cy="619686"/>
          </a:xfrm>
          <a:prstGeom prst="rect">
            <a:avLst/>
          </a:prstGeom>
        </p:spPr>
      </p:pic>
    </p:spTree>
    <p:extLst>
      <p:ext uri="{BB962C8B-B14F-4D97-AF65-F5344CB8AC3E}">
        <p14:creationId xmlns:p14="http://schemas.microsoft.com/office/powerpoint/2010/main" val="1420461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fld id="{EEABD73D-0124-4640-A5B4-38E1C6391E45}" type="datetime1">
              <a:rPr lang="nb-NO" smtClean="0"/>
              <a:t>27.03.2024</a:t>
            </a:fld>
            <a:endParaRPr lang="en-US" dirty="0"/>
          </a:p>
        </p:txBody>
      </p:sp>
    </p:spTree>
    <p:extLst>
      <p:ext uri="{BB962C8B-B14F-4D97-AF65-F5344CB8AC3E}">
        <p14:creationId xmlns:p14="http://schemas.microsoft.com/office/powerpoint/2010/main" val="3371815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en-US"/>
              <a:t>Click icon to add picture</a:t>
            </a:r>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en-US" dirty="0"/>
              <a:t>Click to edit Master text styles</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fld id="{B3194A64-E9DA-924B-B60C-A98760688575}" type="datetime1">
              <a:rPr lang="nb-NO" smtClean="0"/>
              <a:t>27.03.2024</a:t>
            </a:fld>
            <a:endParaRPr lang="en-US" dirty="0"/>
          </a:p>
        </p:txBody>
      </p:sp>
    </p:spTree>
    <p:extLst>
      <p:ext uri="{BB962C8B-B14F-4D97-AF65-F5344CB8AC3E}">
        <p14:creationId xmlns:p14="http://schemas.microsoft.com/office/powerpoint/2010/main" val="1071153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dirty="0"/>
              <a:t>Click to edit Master title style</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
        <p:nvSpPr>
          <p:cNvPr id="3" name="Date Placeholder 3">
            <a:extLst>
              <a:ext uri="{FF2B5EF4-FFF2-40B4-BE49-F238E27FC236}">
                <a16:creationId xmlns:a16="http://schemas.microsoft.com/office/drawing/2014/main" id="{097CBA2F-559C-43F6-70FC-25F35ECEA224}"/>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16E916EC-72AA-8A49-99F4-BF9645393445}" type="datetime1">
              <a:rPr lang="nb-NO" smtClean="0"/>
              <a:t>27.03.2024</a:t>
            </a:fld>
            <a:endParaRPr lang="en-US" dirty="0"/>
          </a:p>
        </p:txBody>
      </p:sp>
      <p:sp>
        <p:nvSpPr>
          <p:cNvPr id="4" name="Slide Number Placeholder 5">
            <a:extLst>
              <a:ext uri="{FF2B5EF4-FFF2-40B4-BE49-F238E27FC236}">
                <a16:creationId xmlns:a16="http://schemas.microsoft.com/office/drawing/2014/main" id="{9139B99E-AC3D-73BA-6840-939824E9C366}"/>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5" name="Footer Placeholder 4">
            <a:extLst>
              <a:ext uri="{FF2B5EF4-FFF2-40B4-BE49-F238E27FC236}">
                <a16:creationId xmlns:a16="http://schemas.microsoft.com/office/drawing/2014/main" id="{7F282AB3-3B1E-D599-ADDE-F86FA15F3892}"/>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3830835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45" y="2503593"/>
            <a:ext cx="3717652" cy="1325563"/>
          </a:xfrm>
        </p:spPr>
        <p:txBody>
          <a:bodyPr/>
          <a:lstStyle>
            <a:lvl1pPr>
              <a:defRPr sz="4501"/>
            </a:lvl1pPr>
          </a:lstStyle>
          <a:p>
            <a:r>
              <a:rPr lang="en-US" noProof="0" dirty="0"/>
              <a:t>Click to edit Master title style</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4" name="Date Placeholder 3">
            <a:extLst>
              <a:ext uri="{FF2B5EF4-FFF2-40B4-BE49-F238E27FC236}">
                <a16:creationId xmlns:a16="http://schemas.microsoft.com/office/drawing/2014/main" id="{9D1E351B-71A6-8F99-8285-038A4594EE31}"/>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398F3563-50E2-E044-8801-12C6FDD58284}" type="datetime1">
              <a:rPr lang="nb-NO" smtClean="0"/>
              <a:t>27.03.2024</a:t>
            </a:fld>
            <a:endParaRPr lang="en-US" dirty="0"/>
          </a:p>
        </p:txBody>
      </p:sp>
      <p:sp>
        <p:nvSpPr>
          <p:cNvPr id="5" name="Slide Number Placeholder 5">
            <a:extLst>
              <a:ext uri="{FF2B5EF4-FFF2-40B4-BE49-F238E27FC236}">
                <a16:creationId xmlns:a16="http://schemas.microsoft.com/office/drawing/2014/main" id="{08991DDF-5DE1-5D74-14F1-F5B695BAB8E8}"/>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6" name="Footer Placeholder 4">
            <a:extLst>
              <a:ext uri="{FF2B5EF4-FFF2-40B4-BE49-F238E27FC236}">
                <a16:creationId xmlns:a16="http://schemas.microsoft.com/office/drawing/2014/main" id="{8120709C-CD39-C51D-0DCA-81C81B33673D}"/>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3137629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249694"/>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Universitetet i Oslo</a:t>
            </a:r>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695739" y="3151019"/>
            <a:ext cx="9972261" cy="1878763"/>
          </a:xfrm>
        </p:spPr>
        <p:txBody>
          <a:bodyPr wrap="none" anchor="t"/>
          <a:lstStyle>
            <a:lvl1pPr algn="l">
              <a:defRPr sz="4501">
                <a:highlight>
                  <a:srgbClr val="FFFFFF"/>
                </a:highlight>
              </a:defRPr>
            </a:lvl1pPr>
          </a:lstStyle>
          <a:p>
            <a:r>
              <a:rPr lang="en-US" noProof="0" dirty="0"/>
              <a:t>Click to edit Master title style</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695739" y="1144304"/>
            <a:ext cx="9972261" cy="1655762"/>
          </a:xfrm>
        </p:spPr>
        <p:txBody>
          <a:bodyPr wrap="none" bIns="0" anchor="b"/>
          <a:lstStyle>
            <a:lvl1pPr marL="0" indent="0" algn="l">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dirty="0"/>
              <a:t>Click to edit Master subtitle style</a:t>
            </a:r>
            <a:endParaRPr lang="nb-NO" noProof="0" dirty="0"/>
          </a:p>
        </p:txBody>
      </p:sp>
      <p:pic>
        <p:nvPicPr>
          <p:cNvPr id="2" name="Bilde 1">
            <a:extLst>
              <a:ext uri="{FF2B5EF4-FFF2-40B4-BE49-F238E27FC236}">
                <a16:creationId xmlns:a16="http://schemas.microsoft.com/office/drawing/2014/main" id="{190B2B98-79E1-52DD-3E55-9AE312DFB4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62809"/>
            <a:ext cx="2017644" cy="1037645"/>
          </a:xfrm>
          <a:prstGeom prst="rect">
            <a:avLst/>
          </a:prstGeom>
        </p:spPr>
      </p:pic>
    </p:spTree>
    <p:extLst>
      <p:ext uri="{BB962C8B-B14F-4D97-AF65-F5344CB8AC3E}">
        <p14:creationId xmlns:p14="http://schemas.microsoft.com/office/powerpoint/2010/main" val="3510539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745435" y="2057638"/>
            <a:ext cx="9922565" cy="2733991"/>
          </a:xfrm>
        </p:spPr>
        <p:txBody>
          <a:bodyPr anchor="ctr"/>
          <a:lstStyle>
            <a:lvl1pPr algn="l">
              <a:lnSpc>
                <a:spcPct val="100000"/>
              </a:lnSpc>
              <a:defRPr sz="4501">
                <a:solidFill>
                  <a:schemeClr val="tx1"/>
                </a:solidFill>
                <a:highlight>
                  <a:srgbClr val="FFFFFF"/>
                </a:highlight>
              </a:defRPr>
            </a:lvl1pPr>
          </a:lstStyle>
          <a:p>
            <a:r>
              <a:rPr lang="nb-NO" noProof="0" dirty="0"/>
              <a:t>Sitat</a:t>
            </a:r>
          </a:p>
        </p:txBody>
      </p:sp>
      <p:pic>
        <p:nvPicPr>
          <p:cNvPr id="21" name="Bilde 20">
            <a:extLst>
              <a:ext uri="{FF2B5EF4-FFF2-40B4-BE49-F238E27FC236}">
                <a16:creationId xmlns:a16="http://schemas.microsoft.com/office/drawing/2014/main" id="{C22A2908-F241-7CD4-792E-AAAF6E1CE9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862809"/>
            <a:ext cx="2017644" cy="1037645"/>
          </a:xfrm>
          <a:prstGeom prst="rect">
            <a:avLst/>
          </a:prstGeom>
        </p:spPr>
      </p:pic>
    </p:spTree>
    <p:extLst>
      <p:ext uri="{BB962C8B-B14F-4D97-AF65-F5344CB8AC3E}">
        <p14:creationId xmlns:p14="http://schemas.microsoft.com/office/powerpoint/2010/main" val="1829006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3" name="Date Placeholder 3">
            <a:extLst>
              <a:ext uri="{FF2B5EF4-FFF2-40B4-BE49-F238E27FC236}">
                <a16:creationId xmlns:a16="http://schemas.microsoft.com/office/drawing/2014/main" id="{58207A1C-3FBD-845F-AA48-D577687964CC}"/>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83D8BB6D-309E-084D-8796-54C9B24BA182}" type="datetime1">
              <a:rPr lang="nb-NO" smtClean="0"/>
              <a:t>27.03.2024</a:t>
            </a:fld>
            <a:endParaRPr lang="en-US" dirty="0"/>
          </a:p>
        </p:txBody>
      </p:sp>
      <p:sp>
        <p:nvSpPr>
          <p:cNvPr id="4" name="Slide Number Placeholder 5">
            <a:extLst>
              <a:ext uri="{FF2B5EF4-FFF2-40B4-BE49-F238E27FC236}">
                <a16:creationId xmlns:a16="http://schemas.microsoft.com/office/drawing/2014/main" id="{9BE0D448-BABE-3162-E66A-F927E2A0107B}"/>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5" name="Footer Placeholder 4">
            <a:extLst>
              <a:ext uri="{FF2B5EF4-FFF2-40B4-BE49-F238E27FC236}">
                <a16:creationId xmlns:a16="http://schemas.microsoft.com/office/drawing/2014/main" id="{BB25DEFC-7FD0-51EF-DE2F-EAEFB1A9D118}"/>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2157468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6" name="Date Placeholder 3">
            <a:extLst>
              <a:ext uri="{FF2B5EF4-FFF2-40B4-BE49-F238E27FC236}">
                <a16:creationId xmlns:a16="http://schemas.microsoft.com/office/drawing/2014/main" id="{FAD96E2E-4775-05FD-5BB6-98B0F3ED0484}"/>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8AAC08DB-A819-0941-B704-815309E452FB}" type="datetime1">
              <a:rPr lang="nb-NO" smtClean="0"/>
              <a:t>27.03.2024</a:t>
            </a:fld>
            <a:endParaRPr lang="en-US" dirty="0"/>
          </a:p>
        </p:txBody>
      </p:sp>
      <p:sp>
        <p:nvSpPr>
          <p:cNvPr id="8" name="Slide Number Placeholder 5">
            <a:extLst>
              <a:ext uri="{FF2B5EF4-FFF2-40B4-BE49-F238E27FC236}">
                <a16:creationId xmlns:a16="http://schemas.microsoft.com/office/drawing/2014/main" id="{66354424-DB54-70EF-22D4-E54929EFF5E2}"/>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10" name="Footer Placeholder 4">
            <a:extLst>
              <a:ext uri="{FF2B5EF4-FFF2-40B4-BE49-F238E27FC236}">
                <a16:creationId xmlns:a16="http://schemas.microsoft.com/office/drawing/2014/main" id="{C816F7BD-6205-E1C6-48DF-B16A6BEDA7EA}"/>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419672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solidFill>
            <a:schemeClr val="accent4"/>
          </a:solidFill>
        </p:spPr>
        <p:txBody>
          <a:bodyPr lIns="0" tIns="0" rIns="0" bIns="0"/>
          <a:lstStyle>
            <a:lvl1pPr>
              <a:buNone/>
              <a:defRPr/>
            </a:lvl1pPr>
          </a:lstStyle>
          <a:p>
            <a:pPr lvl="0"/>
            <a:r>
              <a:rPr lang="nb-NO" dirty="0"/>
              <a:t> </a:t>
            </a:r>
            <a:endParaRPr lang="en-US" dirty="0"/>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1925459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en-US" dirty="0"/>
              <a:t>Click icon to add picture</a:t>
            </a:r>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6" name="Date Placeholder 3">
            <a:extLst>
              <a:ext uri="{FF2B5EF4-FFF2-40B4-BE49-F238E27FC236}">
                <a16:creationId xmlns:a16="http://schemas.microsoft.com/office/drawing/2014/main" id="{D8836F74-49DA-99FA-D2FE-5C616805A454}"/>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6868AB5E-A433-F849-91FA-627CC55F64CB}" type="datetime1">
              <a:rPr lang="nb-NO" smtClean="0"/>
              <a:t>27.03.2024</a:t>
            </a:fld>
            <a:endParaRPr lang="en-US" dirty="0"/>
          </a:p>
        </p:txBody>
      </p:sp>
      <p:sp>
        <p:nvSpPr>
          <p:cNvPr id="7" name="Slide Number Placeholder 5">
            <a:extLst>
              <a:ext uri="{FF2B5EF4-FFF2-40B4-BE49-F238E27FC236}">
                <a16:creationId xmlns:a16="http://schemas.microsoft.com/office/drawing/2014/main" id="{64D292B3-C078-AB51-1D63-19074426FE62}"/>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8" name="Footer Placeholder 4">
            <a:extLst>
              <a:ext uri="{FF2B5EF4-FFF2-40B4-BE49-F238E27FC236}">
                <a16:creationId xmlns:a16="http://schemas.microsoft.com/office/drawing/2014/main" id="{2F649279-94BF-06A3-77FD-323E9CFDB976}"/>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674523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endParaRPr lang="en-US" dirty="0"/>
          </a:p>
        </p:txBody>
      </p:sp>
      <p:sp>
        <p:nvSpPr>
          <p:cNvPr id="3" name="Date Placeholder 3">
            <a:extLst>
              <a:ext uri="{FF2B5EF4-FFF2-40B4-BE49-F238E27FC236}">
                <a16:creationId xmlns:a16="http://schemas.microsoft.com/office/drawing/2014/main" id="{8DEE42BB-1694-6651-6BF6-4EC718424D23}"/>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C1D9C995-3813-DD4F-BD93-A084B2B802BC}" type="datetime1">
              <a:rPr lang="nb-NO" smtClean="0"/>
              <a:t>27.03.2024</a:t>
            </a:fld>
            <a:endParaRPr lang="en-US" dirty="0"/>
          </a:p>
        </p:txBody>
      </p:sp>
      <p:sp>
        <p:nvSpPr>
          <p:cNvPr id="4" name="Slide Number Placeholder 5">
            <a:extLst>
              <a:ext uri="{FF2B5EF4-FFF2-40B4-BE49-F238E27FC236}">
                <a16:creationId xmlns:a16="http://schemas.microsoft.com/office/drawing/2014/main" id="{1A220ABE-5095-E9C3-4280-B9073D83E592}"/>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5" name="Footer Placeholder 4">
            <a:extLst>
              <a:ext uri="{FF2B5EF4-FFF2-40B4-BE49-F238E27FC236}">
                <a16:creationId xmlns:a16="http://schemas.microsoft.com/office/drawing/2014/main" id="{A0B1FB31-C23D-4624-2F59-80F63F082A65}"/>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1849684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8E3F41A-ADF8-074A-7412-D1F6D3E347ED}"/>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2922D89D-0E27-0344-800F-1E9B96723B72}" type="datetime1">
              <a:rPr lang="nb-NO" smtClean="0"/>
              <a:t>27.03.2024</a:t>
            </a:fld>
            <a:endParaRPr lang="en-US" dirty="0"/>
          </a:p>
        </p:txBody>
      </p:sp>
      <p:sp>
        <p:nvSpPr>
          <p:cNvPr id="10" name="Slide Number Placeholder 5">
            <a:extLst>
              <a:ext uri="{FF2B5EF4-FFF2-40B4-BE49-F238E27FC236}">
                <a16:creationId xmlns:a16="http://schemas.microsoft.com/office/drawing/2014/main" id="{7C0AA32A-6DD4-A8C4-8118-A8613CB20388}"/>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13" name="Footer Placeholder 4">
            <a:extLst>
              <a:ext uri="{FF2B5EF4-FFF2-40B4-BE49-F238E27FC236}">
                <a16:creationId xmlns:a16="http://schemas.microsoft.com/office/drawing/2014/main" id="{F4388AEA-F35E-960E-7173-1D3EE8E73CA1}"/>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837193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en-US" dirty="0"/>
              <a:t>Click icon to add picture</a:t>
            </a:r>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en-US" dirty="0"/>
              <a:t>Click icon to add picture</a:t>
            </a:r>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en-US" dirty="0"/>
              <a:t>Click icon to add picture</a:t>
            </a:r>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5" name="Date Placeholder 3">
            <a:extLst>
              <a:ext uri="{FF2B5EF4-FFF2-40B4-BE49-F238E27FC236}">
                <a16:creationId xmlns:a16="http://schemas.microsoft.com/office/drawing/2014/main" id="{CD61FBF0-FC28-95E6-599E-5C59125510AE}"/>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B8387CFF-4949-7442-AA78-ECD16B2B5DA0}" type="datetime1">
              <a:rPr lang="nb-NO" smtClean="0"/>
              <a:t>27.03.2024</a:t>
            </a:fld>
            <a:endParaRPr lang="en-US" dirty="0"/>
          </a:p>
        </p:txBody>
      </p:sp>
      <p:sp>
        <p:nvSpPr>
          <p:cNvPr id="6" name="Slide Number Placeholder 5">
            <a:extLst>
              <a:ext uri="{FF2B5EF4-FFF2-40B4-BE49-F238E27FC236}">
                <a16:creationId xmlns:a16="http://schemas.microsoft.com/office/drawing/2014/main" id="{29ACF5D5-DECA-4633-C3A3-FEB90689BC1C}"/>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7" name="Footer Placeholder 4">
            <a:extLst>
              <a:ext uri="{FF2B5EF4-FFF2-40B4-BE49-F238E27FC236}">
                <a16:creationId xmlns:a16="http://schemas.microsoft.com/office/drawing/2014/main" id="{47CA773C-E3B7-216B-9BCF-4F167E23C96F}"/>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3544106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endParaRPr lang="en-US" dirty="0"/>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endParaRPr lang="en-US" dirty="0"/>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endParaRPr lang="en-US" dirty="0"/>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endParaRPr lang="en-US" dirty="0"/>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2" name="Date Placeholder 3">
            <a:extLst>
              <a:ext uri="{FF2B5EF4-FFF2-40B4-BE49-F238E27FC236}">
                <a16:creationId xmlns:a16="http://schemas.microsoft.com/office/drawing/2014/main" id="{A6CD5124-FBAF-3A3A-BF27-F33AE333420E}"/>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9D233122-9AFC-C649-A1ED-0BC4C878659C}" type="datetime1">
              <a:rPr lang="nb-NO" smtClean="0"/>
              <a:t>27.03.2024</a:t>
            </a:fld>
            <a:endParaRPr lang="en-US" dirty="0"/>
          </a:p>
        </p:txBody>
      </p:sp>
      <p:sp>
        <p:nvSpPr>
          <p:cNvPr id="3" name="Slide Number Placeholder 5">
            <a:extLst>
              <a:ext uri="{FF2B5EF4-FFF2-40B4-BE49-F238E27FC236}">
                <a16:creationId xmlns:a16="http://schemas.microsoft.com/office/drawing/2014/main" id="{3A6FAB0B-BD95-91FD-A9F2-E4D2F77D2C6A}"/>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7" name="Footer Placeholder 4">
            <a:extLst>
              <a:ext uri="{FF2B5EF4-FFF2-40B4-BE49-F238E27FC236}">
                <a16:creationId xmlns:a16="http://schemas.microsoft.com/office/drawing/2014/main" id="{06157C30-9D62-39DE-5D18-35ADD70B8763}"/>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240226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en-US" dirty="0"/>
              <a:t>Click icon to add picture</a:t>
            </a:r>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en-US" dirty="0"/>
              <a:t>Click icon to add picture</a:t>
            </a:r>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endParaRPr lang="en-US" dirty="0"/>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en-US" dirty="0"/>
              <a:t>Click icon to add picture</a:t>
            </a:r>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endParaRPr lang="en-US" dirty="0"/>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en-US" dirty="0"/>
              <a:t>Click icon to add picture</a:t>
            </a:r>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endParaRPr lang="en-US" dirty="0"/>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b-NO" noProof="0" dirty="0"/>
          </a:p>
        </p:txBody>
      </p:sp>
      <p:sp>
        <p:nvSpPr>
          <p:cNvPr id="6" name="Date Placeholder 3">
            <a:extLst>
              <a:ext uri="{FF2B5EF4-FFF2-40B4-BE49-F238E27FC236}">
                <a16:creationId xmlns:a16="http://schemas.microsoft.com/office/drawing/2014/main" id="{A699C46C-D4C7-805A-8568-2F4BD5395C02}"/>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C142E6C2-A5E4-4F45-9C47-CA6093BAB827}" type="datetime1">
              <a:rPr lang="nb-NO" smtClean="0"/>
              <a:t>27.03.2024</a:t>
            </a:fld>
            <a:endParaRPr lang="en-US" dirty="0"/>
          </a:p>
        </p:txBody>
      </p:sp>
      <p:sp>
        <p:nvSpPr>
          <p:cNvPr id="7" name="Slide Number Placeholder 5">
            <a:extLst>
              <a:ext uri="{FF2B5EF4-FFF2-40B4-BE49-F238E27FC236}">
                <a16:creationId xmlns:a16="http://schemas.microsoft.com/office/drawing/2014/main" id="{A208AF50-061D-FCB9-E057-92DB9B07FF6B}"/>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8" name="Footer Placeholder 4">
            <a:extLst>
              <a:ext uri="{FF2B5EF4-FFF2-40B4-BE49-F238E27FC236}">
                <a16:creationId xmlns:a16="http://schemas.microsoft.com/office/drawing/2014/main" id="{1F555D5F-60E0-8C00-03C0-F1B759638D1A}"/>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1795505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en-US" dirty="0"/>
              <a:t>Click icon to add picture</a:t>
            </a:r>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en-US" dirty="0"/>
              <a:t>Click icon to add picture</a:t>
            </a:r>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4" name="Date Placeholder 3">
            <a:extLst>
              <a:ext uri="{FF2B5EF4-FFF2-40B4-BE49-F238E27FC236}">
                <a16:creationId xmlns:a16="http://schemas.microsoft.com/office/drawing/2014/main" id="{5D4E4013-AF1F-FFFD-93FD-E8A8EF0CE29C}"/>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D4A47A41-DEEC-FE44-AC38-7995270D11CC}" type="datetime1">
              <a:rPr lang="nb-NO" smtClean="0"/>
              <a:t>27.03.2024</a:t>
            </a:fld>
            <a:endParaRPr lang="en-US" dirty="0"/>
          </a:p>
        </p:txBody>
      </p:sp>
      <p:sp>
        <p:nvSpPr>
          <p:cNvPr id="5" name="Slide Number Placeholder 5">
            <a:extLst>
              <a:ext uri="{FF2B5EF4-FFF2-40B4-BE49-F238E27FC236}">
                <a16:creationId xmlns:a16="http://schemas.microsoft.com/office/drawing/2014/main" id="{C6EB944A-2D81-1665-4BCE-209B3B1D5DEB}"/>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6" name="Footer Placeholder 4">
            <a:extLst>
              <a:ext uri="{FF2B5EF4-FFF2-40B4-BE49-F238E27FC236}">
                <a16:creationId xmlns:a16="http://schemas.microsoft.com/office/drawing/2014/main" id="{B00A6278-14BA-58DA-E5C8-430F16F531E4}"/>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816004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endParaRPr lang="en-US" dirty="0"/>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endParaRPr lang="en-US" dirty="0"/>
          </a:p>
        </p:txBody>
      </p:sp>
      <p:sp>
        <p:nvSpPr>
          <p:cNvPr id="2" name="Date Placeholder 3">
            <a:extLst>
              <a:ext uri="{FF2B5EF4-FFF2-40B4-BE49-F238E27FC236}">
                <a16:creationId xmlns:a16="http://schemas.microsoft.com/office/drawing/2014/main" id="{ABB71B96-D11B-D5BD-3C6E-C5DBF0203C06}"/>
              </a:ext>
            </a:extLst>
          </p:cNvPr>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r">
              <a:defRPr sz="800">
                <a:solidFill>
                  <a:schemeClr val="tx1"/>
                </a:solidFill>
              </a:defRPr>
            </a:lvl1pPr>
          </a:lstStyle>
          <a:p>
            <a:fld id="{D245B39F-840D-A148-9922-F2D02AE5EA38}" type="datetime1">
              <a:rPr lang="nb-NO" smtClean="0"/>
              <a:t>27.03.2024</a:t>
            </a:fld>
            <a:endParaRPr lang="en-US" dirty="0"/>
          </a:p>
        </p:txBody>
      </p:sp>
      <p:sp>
        <p:nvSpPr>
          <p:cNvPr id="3" name="Slide Number Placeholder 5">
            <a:extLst>
              <a:ext uri="{FF2B5EF4-FFF2-40B4-BE49-F238E27FC236}">
                <a16:creationId xmlns:a16="http://schemas.microsoft.com/office/drawing/2014/main" id="{0294878D-0109-0153-C0A0-1E00816336FD}"/>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4" name="Footer Placeholder 4">
            <a:extLst>
              <a:ext uri="{FF2B5EF4-FFF2-40B4-BE49-F238E27FC236}">
                <a16:creationId xmlns:a16="http://schemas.microsoft.com/office/drawing/2014/main" id="{A1B567EA-D861-0202-94F1-66C0640ED927}"/>
              </a:ext>
            </a:extLst>
          </p:cNvPr>
          <p:cNvSpPr>
            <a:spLocks noGrp="1"/>
          </p:cNvSpPr>
          <p:nvPr>
            <p:ph type="ftr" sz="quarter" idx="3"/>
          </p:nvPr>
        </p:nvSpPr>
        <p:spPr>
          <a:xfrm>
            <a:off x="4333840" y="6243181"/>
            <a:ext cx="5782174"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Tree>
    <p:extLst>
      <p:ext uri="{BB962C8B-B14F-4D97-AF65-F5344CB8AC3E}">
        <p14:creationId xmlns:p14="http://schemas.microsoft.com/office/powerpoint/2010/main" val="1428450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en-US" dirty="0"/>
              <a:t>Click icon to add picture</a:t>
            </a:r>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en-US" noProof="0" dirty="0"/>
              <a:t>Click to edit Master title style</a:t>
            </a:r>
            <a:endParaRPr lang="nb-NO" noProof="0" dirty="0"/>
          </a:p>
        </p:txBody>
      </p:sp>
    </p:spTree>
    <p:extLst>
      <p:ext uri="{BB962C8B-B14F-4D97-AF65-F5344CB8AC3E}">
        <p14:creationId xmlns:p14="http://schemas.microsoft.com/office/powerpoint/2010/main" val="3661250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16491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ront page full width UiO Content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8580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1999" cy="6858000"/>
          </a:xfrm>
          <a:prstGeom prst="rect">
            <a:avLst/>
          </a:prstGeom>
          <a:noFill/>
        </p:spPr>
        <p:txBody>
          <a:bodyPr lIns="0" tIns="0" rIns="0" bIns="0"/>
          <a:lstStyle>
            <a:lvl1pPr>
              <a:buNone/>
              <a:defRPr/>
            </a:lvl1pPr>
          </a:lstStyle>
          <a:p>
            <a:pPr lvl="0"/>
            <a:r>
              <a:rPr lang="nb-NO" dirty="0"/>
              <a:t> </a:t>
            </a:r>
            <a:endParaRPr lang="en-US" dirty="0"/>
          </a:p>
        </p:txBody>
      </p:sp>
      <p:sp>
        <p:nvSpPr>
          <p:cNvPr id="22" name="Text Placeholder 10" descr="Logo university of oslo">
            <a:extLst>
              <a:ext uri="{FF2B5EF4-FFF2-40B4-BE49-F238E27FC236}">
                <a16:creationId xmlns:a16="http://schemas.microsoft.com/office/drawing/2014/main" id="{50D46AD3-A771-4DEF-954F-E12BC453A367}"/>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34" name="addin_colorlist">
            <a:extLst>
              <a:ext uri="{FF2B5EF4-FFF2-40B4-BE49-F238E27FC236}">
                <a16:creationId xmlns:a16="http://schemas.microsoft.com/office/drawing/2014/main" id="{A7312E44-C769-41B2-A3A8-5E77200697A0}"/>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itle 6">
            <a:extLst>
              <a:ext uri="{FF2B5EF4-FFF2-40B4-BE49-F238E27FC236}">
                <a16:creationId xmlns:a16="http://schemas.microsoft.com/office/drawing/2014/main" id="{B3248F22-2D24-4D1E-906D-0D067B5C6FEB}"/>
              </a:ext>
            </a:extLst>
          </p:cNvPr>
          <p:cNvSpPr>
            <a:spLocks noGrp="1"/>
          </p:cNvSpPr>
          <p:nvPr>
            <p:ph type="title"/>
          </p:nvPr>
        </p:nvSpPr>
        <p:spPr>
          <a:xfrm>
            <a:off x="2463594" y="2235550"/>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26" name="Text Placeholder 3">
            <a:extLst>
              <a:ext uri="{FF2B5EF4-FFF2-40B4-BE49-F238E27FC236}">
                <a16:creationId xmlns:a16="http://schemas.microsoft.com/office/drawing/2014/main" id="{97C10CE2-F6FF-429E-9CE2-00C1AEA84498}"/>
              </a:ext>
            </a:extLst>
          </p:cNvPr>
          <p:cNvSpPr>
            <a:spLocks noGrp="1"/>
          </p:cNvSpPr>
          <p:nvPr>
            <p:ph type="body" sz="quarter" idx="23" hasCustomPrompt="1"/>
          </p:nvPr>
        </p:nvSpPr>
        <p:spPr>
          <a:xfrm>
            <a:off x="2463593" y="4237773"/>
            <a:ext cx="5716962" cy="757238"/>
          </a:xfrm>
        </p:spPr>
        <p:txBody>
          <a:bodyPr/>
          <a:lstStyle>
            <a:lvl1pPr marL="0" indent="0">
              <a:spcBef>
                <a:spcPts val="0"/>
              </a:spcBef>
              <a:buNone/>
              <a:defRPr>
                <a:highlight>
                  <a:srgbClr val="FFFFFF"/>
                </a:highlight>
              </a:defRPr>
            </a:lvl1pPr>
          </a:lstStyle>
          <a:p>
            <a:pPr lvl="0"/>
            <a:r>
              <a:rPr lang="en-US" dirty="0"/>
              <a:t>Subtitle</a:t>
            </a:r>
          </a:p>
        </p:txBody>
      </p:sp>
      <p:sp>
        <p:nvSpPr>
          <p:cNvPr id="3" name="Subtitle 2"/>
          <p:cNvSpPr>
            <a:spLocks noGrp="1"/>
          </p:cNvSpPr>
          <p:nvPr>
            <p:ph type="subTitle" idx="1" hasCustomPrompt="1"/>
          </p:nvPr>
        </p:nvSpPr>
        <p:spPr>
          <a:xfrm>
            <a:off x="2463595" y="5199013"/>
            <a:ext cx="1574149"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4535FEDE-B06C-496B-BA41-490A42DC2E1D}"/>
              </a:ext>
            </a:extLst>
          </p:cNvPr>
          <p:cNvSpPr>
            <a:spLocks noGrp="1"/>
          </p:cNvSpPr>
          <p:nvPr>
            <p:ph type="body" sz="quarter" idx="15" hasCustomPrompt="1"/>
          </p:nvPr>
        </p:nvSpPr>
        <p:spPr>
          <a:xfrm>
            <a:off x="2463594" y="5468760"/>
            <a:ext cx="416461" cy="269304"/>
          </a:xfrm>
        </p:spPr>
        <p:txBody>
          <a:bodyPr wrap="none" lIns="0" tIns="0" rIns="0" bIns="0">
            <a:spAutoFit/>
          </a:bodyPr>
          <a:lstStyle>
            <a:lvl1pPr marL="0" indent="0">
              <a:buNone/>
              <a:defRPr sz="1750">
                <a:highlight>
                  <a:srgbClr val="FFFFFF"/>
                </a:highlight>
              </a:defRPr>
            </a:lvl1pPr>
          </a:lstStyle>
          <a:p>
            <a:pPr lvl="0"/>
            <a:r>
              <a:rPr lang="nb-NO" dirty="0" err="1"/>
              <a:t>Title</a:t>
            </a:r>
            <a:endParaRPr lang="en-US" dirty="0"/>
          </a:p>
        </p:txBody>
      </p:sp>
      <p:sp>
        <p:nvSpPr>
          <p:cNvPr id="14" name="Text Placeholder 8">
            <a:extLst>
              <a:ext uri="{FF2B5EF4-FFF2-40B4-BE49-F238E27FC236}">
                <a16:creationId xmlns:a16="http://schemas.microsoft.com/office/drawing/2014/main" id="{BEED47EB-FB74-4E92-BFEA-230762B9BAAF}"/>
              </a:ext>
            </a:extLst>
          </p:cNvPr>
          <p:cNvSpPr>
            <a:spLocks noGrp="1"/>
          </p:cNvSpPr>
          <p:nvPr>
            <p:ph type="body" sz="quarter" idx="16" hasCustomPrompt="1"/>
          </p:nvPr>
        </p:nvSpPr>
        <p:spPr>
          <a:xfrm>
            <a:off x="2463594" y="5735491"/>
            <a:ext cx="985847"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err="1"/>
              <a:t>University</a:t>
            </a:r>
            <a:endParaRPr lang="en-US" dirty="0"/>
          </a:p>
        </p:txBody>
      </p:sp>
      <p:sp>
        <p:nvSpPr>
          <p:cNvPr id="4" name="Date Placeholder 3"/>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96337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page faculty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l="-21892" r="-49642"/>
            </a:stretch>
          </a:blipFill>
        </p:spPr>
        <p:txBody>
          <a:bodyPr lIns="0" tIns="0" rIns="0" bIns="0"/>
          <a:lstStyle/>
          <a:p>
            <a:r>
              <a:rPr lang="nb-NO"/>
              <a:t>Klikk på ikonet for å legge til et bilde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2" name="Graphic 21" descr="UiO segl">
            <a:extLst>
              <a:ext uri="{FF2B5EF4-FFF2-40B4-BE49-F238E27FC236}">
                <a16:creationId xmlns:a16="http://schemas.microsoft.com/office/drawing/2014/main" id="{EC01DC75-D0B0-4B26-A9E0-4DA4332550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0" name="addin_colorlist" hidden="1">
            <a:extLst>
              <a:ext uri="{FF2B5EF4-FFF2-40B4-BE49-F238E27FC236}">
                <a16:creationId xmlns:a16="http://schemas.microsoft.com/office/drawing/2014/main" id="{7F0B4600-01AF-4489-BB06-80DDCB1334FF}"/>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dirty="0"/>
              <a:t>Choose faculty from the drop-down menu</a:t>
            </a:r>
          </a:p>
        </p:txBody>
      </p:sp>
      <p:sp>
        <p:nvSpPr>
          <p:cNvPr id="14" name="Text Placeholder 8">
            <a:extLst>
              <a:ext uri="{FF2B5EF4-FFF2-40B4-BE49-F238E27FC236}">
                <a16:creationId xmlns:a16="http://schemas.microsoft.com/office/drawing/2014/main" id="{E2797541-CC8A-4BF9-AD61-F95B5D424E7E}"/>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1" name="Text Placeholder 8">
            <a:extLst>
              <a:ext uri="{FF2B5EF4-FFF2-40B4-BE49-F238E27FC236}">
                <a16:creationId xmlns:a16="http://schemas.microsoft.com/office/drawing/2014/main" id="{57F9F285-7481-495A-B1F0-6CB04E7E3B91}"/>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2" name="Text Placeholder 8">
            <a:extLst>
              <a:ext uri="{FF2B5EF4-FFF2-40B4-BE49-F238E27FC236}">
                <a16:creationId xmlns:a16="http://schemas.microsoft.com/office/drawing/2014/main" id="{95D7F869-7DD8-42A9-BFA1-5DF06F572DD1}"/>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80419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Content">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1" name="addin_colorlist" hidden="1">
            <a:extLst>
              <a:ext uri="{FF2B5EF4-FFF2-40B4-BE49-F238E27FC236}">
                <a16:creationId xmlns:a16="http://schemas.microsoft.com/office/drawing/2014/main" id="{3B6997BB-B94A-40D6-A78C-AD58CB198E0A}"/>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dirty="0"/>
              <a:t>Choose faculty from the drop-down menu</a:t>
            </a:r>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80199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ont page faculty picture and titl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på ikonet for å legge til et bilde</a:t>
            </a:r>
            <a:endParaRPr lang="en-US" dirty="0"/>
          </a:p>
        </p:txBody>
      </p:sp>
      <p:pic>
        <p:nvPicPr>
          <p:cNvPr id="24" name="Graphic 23" descr="UiO segl">
            <a:extLst>
              <a:ext uri="{FF2B5EF4-FFF2-40B4-BE49-F238E27FC236}">
                <a16:creationId xmlns:a16="http://schemas.microsoft.com/office/drawing/2014/main" id="{7A13BE6F-3781-43DF-AA89-B8DEEDEF92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1717464" cy="538688"/>
          </a:xfrm>
          <a:prstGeom prst="rect">
            <a:avLst/>
          </a:prstGeom>
        </p:spPr>
      </p:pic>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2" name="addin_colorlist" hidden="1">
            <a:extLst>
              <a:ext uri="{FF2B5EF4-FFF2-40B4-BE49-F238E27FC236}">
                <a16:creationId xmlns:a16="http://schemas.microsoft.com/office/drawing/2014/main" id="{F16A078A-965E-4FF3-B0E0-E928670830B3}"/>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9" name="Text Placeholder 8">
            <a:extLst>
              <a:ext uri="{FF2B5EF4-FFF2-40B4-BE49-F238E27FC236}">
                <a16:creationId xmlns:a16="http://schemas.microsoft.com/office/drawing/2014/main" id="{5A7D8FAB-5135-4ED0-ACB7-2739C6B82F8B}"/>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endParaRPr lang="nb-NO" noProof="0" dirty="0"/>
          </a:p>
        </p:txBody>
      </p:sp>
      <p:sp>
        <p:nvSpPr>
          <p:cNvPr id="18" name="Text Placeholder 8">
            <a:extLst>
              <a:ext uri="{FF2B5EF4-FFF2-40B4-BE49-F238E27FC236}">
                <a16:creationId xmlns:a16="http://schemas.microsoft.com/office/drawing/2014/main" id="{0C5E1721-C410-49BE-9F3F-24805109740D}"/>
              </a:ext>
            </a:extLst>
          </p:cNvPr>
          <p:cNvSpPr>
            <a:spLocks noGrp="1"/>
          </p:cNvSpPr>
          <p:nvPr>
            <p:ph type="body" sz="quarter" idx="18"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DAF0B331-B584-46FA-B290-ADD1C599DDB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9D579993-FE03-45A3-B1FB-C50D4B5D628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48072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ront page institute pictur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pic>
        <p:nvPicPr>
          <p:cNvPr id="2" name="Graphic 1" descr="UiO segl">
            <a:extLst>
              <a:ext uri="{FF2B5EF4-FFF2-40B4-BE49-F238E27FC236}">
                <a16:creationId xmlns:a16="http://schemas.microsoft.com/office/drawing/2014/main" id="{6161745A-C000-4B1A-BBF6-1904AA5E4F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3" name="addin_colorlist" hidden="1">
            <a:extLst>
              <a:ext uri="{FF2B5EF4-FFF2-40B4-BE49-F238E27FC236}">
                <a16:creationId xmlns:a16="http://schemas.microsoft.com/office/drawing/2014/main" id="{42E83DC4-A084-4DCE-BDE0-EDA5F5F7AB66}"/>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noProof="0" dirty="0"/>
              <a:t>Choose faculty from the drop-down menu</a:t>
            </a:r>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err="1">
                <a:solidFill>
                  <a:schemeClr val="tx1"/>
                </a:solidFill>
                <a:latin typeface="+mj-lt"/>
                <a:ea typeface="+mj-ea"/>
                <a:cs typeface="+mj-cs"/>
              </a:rPr>
              <a:t>Name</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of</a:t>
            </a:r>
            <a:r>
              <a:rPr lang="nb-NO" sz="4501" kern="1200" dirty="0">
                <a:solidFill>
                  <a:schemeClr val="tx1"/>
                </a:solidFill>
                <a:latin typeface="+mj-lt"/>
                <a:ea typeface="+mj-ea"/>
                <a:cs typeface="+mj-cs"/>
              </a:rPr>
              <a:t> </a:t>
            </a:r>
            <a:r>
              <a:rPr lang="nb-NO" sz="4501" kern="1200" dirty="0" err="1">
                <a:solidFill>
                  <a:schemeClr val="tx1"/>
                </a:solidFill>
                <a:latin typeface="+mj-lt"/>
                <a:ea typeface="+mj-ea"/>
                <a:cs typeface="+mj-cs"/>
              </a:rPr>
              <a:t>department</a:t>
            </a:r>
            <a:endParaRPr lang="en-US" dirty="0"/>
          </a:p>
        </p:txBody>
      </p:sp>
      <p:sp>
        <p:nvSpPr>
          <p:cNvPr id="18" name="Text Placeholder 8">
            <a:extLst>
              <a:ext uri="{FF2B5EF4-FFF2-40B4-BE49-F238E27FC236}">
                <a16:creationId xmlns:a16="http://schemas.microsoft.com/office/drawing/2014/main" id="{C050759A-54F8-4B19-AC2D-397DFB40B4A8}"/>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6" name="Text Placeholder 8">
            <a:extLst>
              <a:ext uri="{FF2B5EF4-FFF2-40B4-BE49-F238E27FC236}">
                <a16:creationId xmlns:a16="http://schemas.microsoft.com/office/drawing/2014/main" id="{B79C2EEB-4BAB-4FD9-8D75-49062C66009B}"/>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7" name="Text Placeholder 8">
            <a:extLst>
              <a:ext uri="{FF2B5EF4-FFF2-40B4-BE49-F238E27FC236}">
                <a16:creationId xmlns:a16="http://schemas.microsoft.com/office/drawing/2014/main" id="{D54445F3-3566-4B75-AA9E-13D05C023D30}"/>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2562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21.emf"/><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ags" Target="../tags/tag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2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Page </a:t>
            </a:r>
            <a:fld id="{5251F420-7306-4E7C-A79E-F31A38F7D392}" type="slidenum">
              <a:rPr lang="en-US" smtClean="0"/>
              <a:pPr/>
              <a:t>‹#›</a:t>
            </a:fld>
            <a:endParaRPr lang="en-US" dirty="0"/>
          </a:p>
        </p:txBody>
      </p:sp>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pic>
        <p:nvPicPr>
          <p:cNvPr id="5" name="Graphic 4" descr="Logo university of oslo">
            <a:extLst>
              <a:ext uri="{FF2B5EF4-FFF2-40B4-BE49-F238E27FC236}">
                <a16:creationId xmlns:a16="http://schemas.microsoft.com/office/drawing/2014/main" id="{FC22999A-40AC-4186-8730-BF6B9FCCF0E0}"/>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381001" y="6280142"/>
            <a:ext cx="767518" cy="202980"/>
          </a:xfrm>
          <a:prstGeom prst="rect">
            <a:avLst/>
          </a:prstGeom>
        </p:spPr>
      </p:pic>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722" r:id="rId5"/>
    <p:sldLayoutId id="2147483699" r:id="rId6"/>
    <p:sldLayoutId id="2147483698" r:id="rId7"/>
    <p:sldLayoutId id="2147483700" r:id="rId8"/>
    <p:sldLayoutId id="2147483720" r:id="rId9"/>
    <p:sldLayoutId id="2147483719" r:id="rId10"/>
    <p:sldLayoutId id="2147483721"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24"/>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39" imgH="343" progId="TCLayout.ActiveDocument.1">
                  <p:embed/>
                </p:oleObj>
              </mc:Choice>
              <mc:Fallback>
                <p:oleObj name="think-cell Slide" r:id="rId25"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26756" y="6243181"/>
            <a:ext cx="741694" cy="365125"/>
          </a:xfrm>
          <a:prstGeom prst="rect">
            <a:avLst/>
          </a:prstGeom>
        </p:spPr>
        <p:txBody>
          <a:bodyPr vert="horz" lIns="91440" tIns="45720" rIns="91440" bIns="45720" rtlCol="0" anchor="ctr"/>
          <a:lstStyle>
            <a:lvl1pPr algn="l">
              <a:defRPr sz="800">
                <a:solidFill>
                  <a:schemeClr val="tx1"/>
                </a:solidFill>
              </a:defRPr>
            </a:lvl1pPr>
          </a:lstStyle>
          <a:p>
            <a:fld id="{C804B514-1A16-8B40-B486-5AF1FDD517DD}" type="datetime1">
              <a:rPr lang="nb-NO" smtClean="0"/>
              <a:t>27.03.2024</a:t>
            </a:fld>
            <a:endParaRPr lang="en-US" dirty="0"/>
          </a:p>
        </p:txBody>
      </p:sp>
      <p:sp>
        <p:nvSpPr>
          <p:cNvPr id="6" name="Slide Number Placeholder 5"/>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lvl1pPr algn="r">
              <a:defRPr sz="750">
                <a:solidFill>
                  <a:schemeClr val="tx1"/>
                </a:solidFill>
              </a:defRPr>
            </a:lvl1pPr>
          </a:lstStyle>
          <a:p>
            <a:r>
              <a:rPr lang="en-US" dirty="0"/>
              <a:t>Side </a:t>
            </a:r>
            <a:fld id="{5251F420-7306-4E7C-A79E-F31A38F7D392}" type="slidenum">
              <a:rPr lang="en-US" smtClean="0"/>
              <a:pPr/>
              <a:t>‹#›</a:t>
            </a:fld>
            <a:endParaRPr lang="en-US" dirty="0"/>
          </a:p>
        </p:txBody>
      </p:sp>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8614798" y="6243181"/>
            <a:ext cx="1501215" cy="385472"/>
          </a:xfrm>
          <a:prstGeom prst="rect">
            <a:avLst/>
          </a:prstGeom>
        </p:spPr>
        <p:txBody>
          <a:bodyPr lIns="0" tIns="0" rIns="0" bIns="0" anchor="ctr"/>
          <a:lstStyle>
            <a:lvl1pPr algn="r">
              <a:defRPr sz="800">
                <a:solidFill>
                  <a:schemeClr val="tx1"/>
                </a:solidFill>
              </a:defRPr>
            </a:lvl1pPr>
          </a:lstStyle>
          <a:p>
            <a:r>
              <a:rPr lang="nb-NO"/>
              <a:t>Universitetet i Oslo</a:t>
            </a:r>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pic>
        <p:nvPicPr>
          <p:cNvPr id="11" name="Bilde 10">
            <a:extLst>
              <a:ext uri="{FF2B5EF4-FFF2-40B4-BE49-F238E27FC236}">
                <a16:creationId xmlns:a16="http://schemas.microsoft.com/office/drawing/2014/main" id="{7C3512FF-8DBC-AEF8-6716-9A3918834401}"/>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18394" t="30110" r="18174" b="31880"/>
          <a:stretch/>
        </p:blipFill>
        <p:spPr>
          <a:xfrm>
            <a:off x="326164" y="6166471"/>
            <a:ext cx="1149939" cy="399792"/>
          </a:xfrm>
          <a:prstGeom prst="rect">
            <a:avLst/>
          </a:prstGeom>
        </p:spPr>
      </p:pic>
    </p:spTree>
    <p:extLst>
      <p:ext uri="{BB962C8B-B14F-4D97-AF65-F5344CB8AC3E}">
        <p14:creationId xmlns:p14="http://schemas.microsoft.com/office/powerpoint/2010/main" val="217707815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4.emf"/></Relationships>
</file>

<file path=ppt/slides/_rels/slide1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53.jp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56.wmf"/><Relationship Id="rId5" Type="http://schemas.openxmlformats.org/officeDocument/2006/relationships/oleObject" Target="../embeddings/oleObject3.bin"/><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60.jp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1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5.xml"/><Relationship Id="rId1" Type="http://schemas.openxmlformats.org/officeDocument/2006/relationships/slideLayout" Target="../slideLayouts/slideLayout47.xml"/><Relationship Id="rId6" Type="http://schemas.openxmlformats.org/officeDocument/2006/relationships/image" Target="../media/image68.jpg"/><Relationship Id="rId5" Type="http://schemas.openxmlformats.org/officeDocument/2006/relationships/image" Target="../media/image67.jpe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70.jp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47.xml"/><Relationship Id="rId5" Type="http://schemas.openxmlformats.org/officeDocument/2006/relationships/image" Target="../media/image45.jp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47.xml"/><Relationship Id="rId5" Type="http://schemas.openxmlformats.org/officeDocument/2006/relationships/image" Target="../media/image48.jpeg"/><Relationship Id="rId4" Type="http://schemas.openxmlformats.org/officeDocument/2006/relationships/image" Target="../media/image4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710C362-6A79-8ADB-5BB9-BD9BC06CE267}"/>
              </a:ext>
            </a:extLst>
          </p:cNvPr>
          <p:cNvSpPr/>
          <p:nvPr/>
        </p:nvSpPr>
        <p:spPr>
          <a:xfrm>
            <a:off x="0" y="0"/>
            <a:ext cx="6209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pic>
        <p:nvPicPr>
          <p:cNvPr id="13" name="Picture Placeholder 12" descr="Three people on a bench surrounded by greenery and facade of university building in background.">
            <a:extLst>
              <a:ext uri="{FF2B5EF4-FFF2-40B4-BE49-F238E27FC236}">
                <a16:creationId xmlns:a16="http://schemas.microsoft.com/office/drawing/2014/main" id="{A3A251B6-837F-A7D8-D54E-F644362B098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209880" y="0"/>
            <a:ext cx="5982120" cy="6858000"/>
          </a:xfrm>
        </p:spPr>
      </p:pic>
      <p:sp>
        <p:nvSpPr>
          <p:cNvPr id="4" name="Plassholder for tekst 3">
            <a:extLst>
              <a:ext uri="{FF2B5EF4-FFF2-40B4-BE49-F238E27FC236}">
                <a16:creationId xmlns:a16="http://schemas.microsoft.com/office/drawing/2014/main" id="{147F8FAF-D64C-757C-FECF-707087C0560F}"/>
              </a:ext>
            </a:extLst>
          </p:cNvPr>
          <p:cNvSpPr>
            <a:spLocks noGrp="1"/>
          </p:cNvSpPr>
          <p:nvPr>
            <p:ph type="body" sz="quarter" idx="14"/>
          </p:nvPr>
        </p:nvSpPr>
        <p:spPr/>
        <p:txBody>
          <a:bodyPr/>
          <a:lstStyle/>
          <a:p>
            <a:endParaRPr lang="nb-NO"/>
          </a:p>
        </p:txBody>
      </p:sp>
      <p:sp>
        <p:nvSpPr>
          <p:cNvPr id="5" name="Tittel 4">
            <a:extLst>
              <a:ext uri="{FF2B5EF4-FFF2-40B4-BE49-F238E27FC236}">
                <a16:creationId xmlns:a16="http://schemas.microsoft.com/office/drawing/2014/main" id="{50792A5C-3A05-6677-97EC-DC96CDA51DE9}"/>
              </a:ext>
            </a:extLst>
          </p:cNvPr>
          <p:cNvSpPr>
            <a:spLocks noGrp="1"/>
          </p:cNvSpPr>
          <p:nvPr>
            <p:ph type="title"/>
          </p:nvPr>
        </p:nvSpPr>
        <p:spPr/>
        <p:txBody>
          <a:bodyPr/>
          <a:lstStyle/>
          <a:p>
            <a:r>
              <a:rPr lang="en-GB" dirty="0"/>
              <a:t>A leading European </a:t>
            </a:r>
            <a:r>
              <a:rPr lang="nb-NO" dirty="0" err="1"/>
              <a:t>university</a:t>
            </a:r>
            <a:endParaRPr lang="nb-NO" dirty="0"/>
          </a:p>
        </p:txBody>
      </p:sp>
      <p:sp>
        <p:nvSpPr>
          <p:cNvPr id="6" name="Plassholder for tekst 5">
            <a:extLst>
              <a:ext uri="{FF2B5EF4-FFF2-40B4-BE49-F238E27FC236}">
                <a16:creationId xmlns:a16="http://schemas.microsoft.com/office/drawing/2014/main" id="{23C5200F-97C3-1480-475B-1B8F90A7775A}"/>
              </a:ext>
            </a:extLst>
          </p:cNvPr>
          <p:cNvSpPr>
            <a:spLocks noGrp="1"/>
          </p:cNvSpPr>
          <p:nvPr>
            <p:ph type="body" sz="quarter" idx="18"/>
          </p:nvPr>
        </p:nvSpPr>
        <p:spPr/>
        <p:txBody>
          <a:bodyPr/>
          <a:lstStyle/>
          <a:p>
            <a:endParaRPr lang="en-GB" dirty="0"/>
          </a:p>
        </p:txBody>
      </p:sp>
      <p:sp>
        <p:nvSpPr>
          <p:cNvPr id="7" name="Undertittel 6">
            <a:extLst>
              <a:ext uri="{FF2B5EF4-FFF2-40B4-BE49-F238E27FC236}">
                <a16:creationId xmlns:a16="http://schemas.microsoft.com/office/drawing/2014/main" id="{EB83BD0A-4C33-9DE4-5D98-4A866CB212A3}"/>
              </a:ext>
            </a:extLst>
          </p:cNvPr>
          <p:cNvSpPr>
            <a:spLocks noGrp="1"/>
          </p:cNvSpPr>
          <p:nvPr>
            <p:ph type="subTitle" idx="1"/>
          </p:nvPr>
        </p:nvSpPr>
        <p:spPr/>
        <p:txBody>
          <a:bodyPr/>
          <a:lstStyle/>
          <a:p>
            <a:endParaRPr lang="en-GB" dirty="0"/>
          </a:p>
        </p:txBody>
      </p:sp>
      <p:sp>
        <p:nvSpPr>
          <p:cNvPr id="8" name="Plassholder for tekst 7">
            <a:extLst>
              <a:ext uri="{FF2B5EF4-FFF2-40B4-BE49-F238E27FC236}">
                <a16:creationId xmlns:a16="http://schemas.microsoft.com/office/drawing/2014/main" id="{DE37463D-6A2A-9163-DF32-ACDF4C90925F}"/>
              </a:ext>
            </a:extLst>
          </p:cNvPr>
          <p:cNvSpPr>
            <a:spLocks noGrp="1"/>
          </p:cNvSpPr>
          <p:nvPr>
            <p:ph type="body" sz="quarter" idx="15"/>
          </p:nvPr>
        </p:nvSpPr>
        <p:spPr/>
        <p:txBody>
          <a:bodyPr/>
          <a:lstStyle/>
          <a:p>
            <a:endParaRPr lang="en-GB" dirty="0"/>
          </a:p>
        </p:txBody>
      </p:sp>
      <p:sp>
        <p:nvSpPr>
          <p:cNvPr id="9" name="Plassholder for tekst 8">
            <a:extLst>
              <a:ext uri="{FF2B5EF4-FFF2-40B4-BE49-F238E27FC236}">
                <a16:creationId xmlns:a16="http://schemas.microsoft.com/office/drawing/2014/main" id="{8AE7FBD1-73F6-87D8-380D-8F49938ADBEA}"/>
              </a:ext>
            </a:extLst>
          </p:cNvPr>
          <p:cNvSpPr>
            <a:spLocks noGrp="1"/>
          </p:cNvSpPr>
          <p:nvPr>
            <p:ph type="body" sz="quarter" idx="16"/>
          </p:nvPr>
        </p:nvSpPr>
        <p:spPr/>
        <p:txBody>
          <a:bodyPr/>
          <a:lstStyle/>
          <a:p>
            <a:endParaRPr lang="en-GB" dirty="0"/>
          </a:p>
        </p:txBody>
      </p:sp>
      <p:sp>
        <p:nvSpPr>
          <p:cNvPr id="10" name="Plassholder for dato 9">
            <a:extLst>
              <a:ext uri="{FF2B5EF4-FFF2-40B4-BE49-F238E27FC236}">
                <a16:creationId xmlns:a16="http://schemas.microsoft.com/office/drawing/2014/main" id="{B241229A-AAE2-ABD0-6805-7D970537D653}"/>
              </a:ext>
            </a:extLst>
          </p:cNvPr>
          <p:cNvSpPr>
            <a:spLocks noGrp="1"/>
          </p:cNvSpPr>
          <p:nvPr>
            <p:ph type="dt" sz="half" idx="10"/>
          </p:nvPr>
        </p:nvSpPr>
        <p:spPr/>
        <p:txBody>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75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Bilde 1">
            <a:extLst>
              <a:ext uri="{FF2B5EF4-FFF2-40B4-BE49-F238E27FC236}">
                <a16:creationId xmlns:a16="http://schemas.microsoft.com/office/drawing/2014/main" id="{FB85AB31-A8AB-3235-C6EC-0AED8C6CE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97" y="380396"/>
            <a:ext cx="4249741" cy="1116919"/>
          </a:xfrm>
          <a:prstGeom prst="rect">
            <a:avLst/>
          </a:prstGeom>
        </p:spPr>
      </p:pic>
      <p:sp>
        <p:nvSpPr>
          <p:cNvPr id="3" name="TekstSylinder 3">
            <a:extLst>
              <a:ext uri="{FF2B5EF4-FFF2-40B4-BE49-F238E27FC236}">
                <a16:creationId xmlns:a16="http://schemas.microsoft.com/office/drawing/2014/main" id="{3D75B9C6-9237-23EA-A443-A0A2DD25C414}"/>
              </a:ext>
            </a:extLst>
          </p:cNvPr>
          <p:cNvSpPr txBox="1"/>
          <p:nvPr/>
        </p:nvSpPr>
        <p:spPr>
          <a:xfrm>
            <a:off x="6209880" y="6642556"/>
            <a:ext cx="1143262"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a:t>
            </a:r>
            <a:r>
              <a:rPr kumimoji="0" lang="nb-NO" sz="800" b="0" i="0" u="none" strike="noStrike" kern="1200" cap="none" spc="0" normalizeH="0" baseline="0" noProof="0" dirty="0" err="1">
                <a:ln>
                  <a:noFill/>
                </a:ln>
                <a:solidFill>
                  <a:prstClr val="white"/>
                </a:solidFill>
                <a:effectLst/>
                <a:uLnTx/>
                <a:uFillTx/>
                <a:latin typeface="Arial"/>
                <a:ea typeface="+mn-ea"/>
                <a:cs typeface="+mn-cs"/>
              </a:rPr>
              <a:t>Jarli</a:t>
            </a:r>
            <a:r>
              <a:rPr kumimoji="0" lang="nb-NO" sz="800" b="0" i="0" u="none" strike="noStrike" kern="1200" cap="none" spc="0" normalizeH="0" baseline="0" noProof="0" dirty="0">
                <a:ln>
                  <a:noFill/>
                </a:ln>
                <a:solidFill>
                  <a:prstClr val="white"/>
                </a:solidFill>
                <a:effectLst/>
                <a:uLnTx/>
                <a:uFillTx/>
                <a:latin typeface="Arial"/>
                <a:ea typeface="+mn-ea"/>
                <a:cs typeface="+mn-cs"/>
              </a:rPr>
              <a:t> &amp; Jordan</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29093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7482A8E-095B-2618-04D4-E316934C0B56}"/>
              </a:ext>
            </a:extLst>
          </p:cNvPr>
          <p:cNvSpPr/>
          <p:nvPr/>
        </p:nvSpPr>
        <p:spPr>
          <a:xfrm>
            <a:off x="6301946" y="0"/>
            <a:ext cx="58900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A8042D16-ABCC-D552-45AC-3D86BE238B3E}"/>
              </a:ext>
            </a:extLst>
          </p:cNvPr>
          <p:cNvSpPr>
            <a:spLocks noGrp="1"/>
          </p:cNvSpPr>
          <p:nvPr>
            <p:ph type="title"/>
          </p:nvPr>
        </p:nvSpPr>
        <p:spPr/>
        <p:txBody>
          <a:bodyPr/>
          <a:lstStyle/>
          <a:p>
            <a:r>
              <a:rPr lang="nb-NO" dirty="0"/>
              <a:t>Global UiO</a:t>
            </a:r>
          </a:p>
        </p:txBody>
      </p:sp>
      <p:sp>
        <p:nvSpPr>
          <p:cNvPr id="6" name="Plassholder for lysbildenummer 5">
            <a:extLst>
              <a:ext uri="{FF2B5EF4-FFF2-40B4-BE49-F238E27FC236}">
                <a16:creationId xmlns:a16="http://schemas.microsoft.com/office/drawing/2014/main" id="{B14FF2FC-B868-7F84-3625-918C36DCEEB3}"/>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kstSylinder 11">
            <a:extLst>
              <a:ext uri="{FF2B5EF4-FFF2-40B4-BE49-F238E27FC236}">
                <a16:creationId xmlns:a16="http://schemas.microsoft.com/office/drawing/2014/main" id="{90713ABA-1D1E-DF23-7FAF-79A3321D1F17}"/>
              </a:ext>
            </a:extLst>
          </p:cNvPr>
          <p:cNvSpPr txBox="1"/>
          <p:nvPr/>
        </p:nvSpPr>
        <p:spPr>
          <a:xfrm>
            <a:off x="360000" y="1083600"/>
            <a:ext cx="5209674"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E31D6"/>
                </a:solidFill>
                <a:effectLst/>
                <a:uLnTx/>
                <a:uFillTx/>
                <a:latin typeface="Arial"/>
                <a:ea typeface="+mn-ea"/>
                <a:cs typeface="+mn-cs"/>
              </a:rPr>
              <a:t>International collaboration</a:t>
            </a:r>
          </a:p>
        </p:txBody>
      </p:sp>
      <p:sp>
        <p:nvSpPr>
          <p:cNvPr id="13" name="TekstSylinder 12">
            <a:extLst>
              <a:ext uri="{FF2B5EF4-FFF2-40B4-BE49-F238E27FC236}">
                <a16:creationId xmlns:a16="http://schemas.microsoft.com/office/drawing/2014/main" id="{CBF6B84E-29D2-B41F-BA8C-7BAA1C225A31}"/>
              </a:ext>
            </a:extLst>
          </p:cNvPr>
          <p:cNvSpPr txBox="1"/>
          <p:nvPr/>
        </p:nvSpPr>
        <p:spPr>
          <a:xfrm>
            <a:off x="360000" y="2055600"/>
            <a:ext cx="5527283" cy="2308324"/>
          </a:xfrm>
          <a:prstGeom prst="rect">
            <a:avLst/>
          </a:prstGeom>
          <a:noFill/>
        </p:spPr>
        <p:txBody>
          <a:bodyPr wrap="square" rtlCol="0">
            <a:spAutoFit/>
          </a:bodyPr>
          <a:lstStyle/>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Close research cooperation across all continents</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Program cooperation with the Nordic countries, Europe, India, Brazil, South Africa, China, Japan and the United States. </a:t>
            </a: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Research</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Student exchange</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Capacity building</a:t>
            </a:r>
          </a:p>
        </p:txBody>
      </p:sp>
      <p:sp>
        <p:nvSpPr>
          <p:cNvPr id="4" name="TekstSylinder 3">
            <a:extLst>
              <a:ext uri="{FF2B5EF4-FFF2-40B4-BE49-F238E27FC236}">
                <a16:creationId xmlns:a16="http://schemas.microsoft.com/office/drawing/2014/main" id="{4BDEB708-02F3-B0FE-3333-15FC67813D9F}"/>
              </a:ext>
            </a:extLst>
          </p:cNvPr>
          <p:cNvSpPr txBox="1"/>
          <p:nvPr/>
        </p:nvSpPr>
        <p:spPr>
          <a:xfrm>
            <a:off x="8267400" y="3065111"/>
            <a:ext cx="2196010" cy="338554"/>
          </a:xfrm>
          <a:prstGeom prst="rect">
            <a:avLst/>
          </a:prstGeom>
          <a:noFill/>
        </p:spPr>
        <p:txBody>
          <a:bodyPr wrap="square" rtlCol="0">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rgbClr val="E7E6E6">
                    <a:lumMod val="75000"/>
                  </a:srgbClr>
                </a:solidFill>
                <a:effectLst/>
                <a:uLnTx/>
                <a:uFillTx/>
                <a:latin typeface="Arial"/>
                <a:ea typeface="+mn-ea"/>
                <a:cs typeface="+mn-cs"/>
              </a:rPr>
              <a:t>Sett inn bilde her</a:t>
            </a:r>
          </a:p>
        </p:txBody>
      </p:sp>
      <p:pic>
        <p:nvPicPr>
          <p:cNvPr id="7" name="Picture 6" descr="Close-up of globe with grey background.">
            <a:extLst>
              <a:ext uri="{FF2B5EF4-FFF2-40B4-BE49-F238E27FC236}">
                <a16:creationId xmlns:a16="http://schemas.microsoft.com/office/drawing/2014/main" id="{0BD5B932-DC27-D8DA-1EB2-C015D9FE1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358" y="0"/>
            <a:ext cx="6103620" cy="6858000"/>
          </a:xfrm>
          <a:prstGeom prst="rect">
            <a:avLst/>
          </a:prstGeom>
        </p:spPr>
      </p:pic>
      <p:sp>
        <p:nvSpPr>
          <p:cNvPr id="5" name="TekstSylinder 4">
            <a:extLst>
              <a:ext uri="{FF2B5EF4-FFF2-40B4-BE49-F238E27FC236}">
                <a16:creationId xmlns:a16="http://schemas.microsoft.com/office/drawing/2014/main" id="{2409D090-B9D2-47C3-CE2A-410E4C953DE2}"/>
              </a:ext>
            </a:extLst>
          </p:cNvPr>
          <p:cNvSpPr txBox="1"/>
          <p:nvPr/>
        </p:nvSpPr>
        <p:spPr>
          <a:xfrm>
            <a:off x="11204017" y="6640512"/>
            <a:ext cx="982961"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Colourbox</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839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Two students in front of a blackboard in the lecturing hall.">
            <a:extLst>
              <a:ext uri="{FF2B5EF4-FFF2-40B4-BE49-F238E27FC236}">
                <a16:creationId xmlns:a16="http://schemas.microsoft.com/office/drawing/2014/main" id="{FD8F8564-B760-6482-F5B6-C1457DB37178}"/>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219170" y="1206801"/>
            <a:ext cx="2978840" cy="2379600"/>
          </a:xfrm>
          <a:prstGeom prst="rect">
            <a:avLst/>
          </a:prstGeom>
        </p:spPr>
      </p:pic>
      <p:pic>
        <p:nvPicPr>
          <p:cNvPr id="2052" name="Picture 4" descr="Students studying at the university ">
            <a:extLst>
              <a:ext uri="{FF2B5EF4-FFF2-40B4-BE49-F238E27FC236}">
                <a16:creationId xmlns:a16="http://schemas.microsoft.com/office/drawing/2014/main" id="{EDF6038A-F3CB-F098-7505-ABF146E718CF}"/>
              </a:ext>
            </a:extLst>
          </p:cNvPr>
          <p:cNvPicPr preferRelativeResize="0">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84480" y="3578854"/>
            <a:ext cx="2885538" cy="2379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udiestart - Universitetet i Oslo">
            <a:extLst>
              <a:ext uri="{FF2B5EF4-FFF2-40B4-BE49-F238E27FC236}">
                <a16:creationId xmlns:a16="http://schemas.microsoft.com/office/drawing/2014/main" id="{2A1662FA-2DEB-CA5C-6336-99DF6C635AF2}"/>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943606" y="1206803"/>
            <a:ext cx="2865103" cy="2401855"/>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descr="Three researchers gathered around green liquid and a molecule model">
            <a:extLst>
              <a:ext uri="{FF2B5EF4-FFF2-40B4-BE49-F238E27FC236}">
                <a16:creationId xmlns:a16="http://schemas.microsoft.com/office/drawing/2014/main" id="{4C6FDD3A-F69B-CD50-9683-D48B6F213CBF}"/>
              </a:ext>
            </a:extLst>
          </p:cNvPr>
          <p:cNvPicPr>
            <a:picLocks/>
          </p:cNvPicPr>
          <p:nvPr/>
        </p:nvPicPr>
        <p:blipFill>
          <a:blip r:embed="rId6">
            <a:extLst>
              <a:ext uri="{28A0092B-C50C-407E-A947-70E740481C1C}">
                <a14:useLocalDpi xmlns:a14="http://schemas.microsoft.com/office/drawing/2010/main"/>
              </a:ext>
            </a:extLst>
          </a:blip>
          <a:srcRect/>
          <a:stretch/>
        </p:blipFill>
        <p:spPr>
          <a:xfrm>
            <a:off x="371896" y="3578854"/>
            <a:ext cx="2861621" cy="2379600"/>
          </a:xfrm>
          <a:prstGeom prst="rect">
            <a:avLst/>
          </a:prstGeom>
        </p:spPr>
      </p:pic>
      <p:sp>
        <p:nvSpPr>
          <p:cNvPr id="2" name="Tittel 1">
            <a:extLst>
              <a:ext uri="{FF2B5EF4-FFF2-40B4-BE49-F238E27FC236}">
                <a16:creationId xmlns:a16="http://schemas.microsoft.com/office/drawing/2014/main" id="{B419CEF0-512F-0F19-C66D-9A389F32CF55}"/>
              </a:ext>
            </a:extLst>
          </p:cNvPr>
          <p:cNvSpPr>
            <a:spLocks noGrp="1"/>
          </p:cNvSpPr>
          <p:nvPr>
            <p:ph type="title"/>
          </p:nvPr>
        </p:nvSpPr>
        <p:spPr/>
        <p:txBody>
          <a:bodyPr/>
          <a:lstStyle/>
          <a:p>
            <a:r>
              <a:rPr lang="en-GB" dirty="0"/>
              <a:t>Education</a:t>
            </a:r>
          </a:p>
        </p:txBody>
      </p:sp>
      <p:sp>
        <p:nvSpPr>
          <p:cNvPr id="10" name="Plassholder for lysbildenummer 9">
            <a:extLst>
              <a:ext uri="{FF2B5EF4-FFF2-40B4-BE49-F238E27FC236}">
                <a16:creationId xmlns:a16="http://schemas.microsoft.com/office/drawing/2014/main" id="{B217454E-AB23-B669-D082-900D991E4895}"/>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11</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04F04D25-3C22-50F1-0211-745836D1937B}"/>
              </a:ext>
            </a:extLst>
          </p:cNvPr>
          <p:cNvSpPr/>
          <p:nvPr/>
        </p:nvSpPr>
        <p:spPr>
          <a:xfrm>
            <a:off x="6088632" y="1200322"/>
            <a:ext cx="2861251"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4" name="Rektangel 13">
            <a:extLst>
              <a:ext uri="{FF2B5EF4-FFF2-40B4-BE49-F238E27FC236}">
                <a16:creationId xmlns:a16="http://schemas.microsoft.com/office/drawing/2014/main" id="{AF3D5FE8-BCE8-0806-5A78-584684D7B314}"/>
              </a:ext>
            </a:extLst>
          </p:cNvPr>
          <p:cNvSpPr/>
          <p:nvPr/>
        </p:nvSpPr>
        <p:spPr>
          <a:xfrm>
            <a:off x="371767" y="1199820"/>
            <a:ext cx="2875989"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6" name="Rektangel 15">
            <a:extLst>
              <a:ext uri="{FF2B5EF4-FFF2-40B4-BE49-F238E27FC236}">
                <a16:creationId xmlns:a16="http://schemas.microsoft.com/office/drawing/2014/main" id="{2809539A-1087-4255-78A8-56070B3494E5}"/>
              </a:ext>
            </a:extLst>
          </p:cNvPr>
          <p:cNvSpPr/>
          <p:nvPr/>
        </p:nvSpPr>
        <p:spPr>
          <a:xfrm>
            <a:off x="3230264" y="3578854"/>
            <a:ext cx="2861251"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3873171A-028A-BBF6-AB4A-000EED632008}"/>
              </a:ext>
            </a:extLst>
          </p:cNvPr>
          <p:cNvSpPr/>
          <p:nvPr/>
        </p:nvSpPr>
        <p:spPr>
          <a:xfrm>
            <a:off x="8947458" y="3578854"/>
            <a:ext cx="2861251"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8" name="TekstSylinder 17">
            <a:extLst>
              <a:ext uri="{FF2B5EF4-FFF2-40B4-BE49-F238E27FC236}">
                <a16:creationId xmlns:a16="http://schemas.microsoft.com/office/drawing/2014/main" id="{51105C33-99C3-3D14-2972-17BB9747333A}"/>
              </a:ext>
            </a:extLst>
          </p:cNvPr>
          <p:cNvSpPr txBox="1"/>
          <p:nvPr/>
        </p:nvSpPr>
        <p:spPr>
          <a:xfrm>
            <a:off x="538783" y="1760658"/>
            <a:ext cx="2508684" cy="1668342"/>
          </a:xfrm>
          <a:prstGeom prst="rect">
            <a:avLst/>
          </a:prstGeom>
          <a:noFill/>
        </p:spPr>
        <p:txBody>
          <a:bodyPr wrap="square" rtlCol="0" anchor="b">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26 128</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students</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4 921</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students graduated</a:t>
            </a:r>
          </a:p>
          <a:p>
            <a:pPr marL="0" marR="0" lvl="0" indent="0" algn="l" defTabSz="228600" rtl="0" eaLnBrk="1" fontAlgn="auto" latinLnBrk="0" hangingPunct="1">
              <a:lnSpc>
                <a:spcPct val="107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kstSylinder 2">
            <a:extLst>
              <a:ext uri="{FF2B5EF4-FFF2-40B4-BE49-F238E27FC236}">
                <a16:creationId xmlns:a16="http://schemas.microsoft.com/office/drawing/2014/main" id="{921A10EF-3E0D-AE54-646C-AA9A993E64E7}"/>
              </a:ext>
            </a:extLst>
          </p:cNvPr>
          <p:cNvSpPr txBox="1"/>
          <p:nvPr/>
        </p:nvSpPr>
        <p:spPr>
          <a:xfrm>
            <a:off x="9164842" y="4201691"/>
            <a:ext cx="2422630" cy="1359924"/>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Goal of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50 percent </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student exchange</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4" name="TekstSylinder 3">
            <a:extLst>
              <a:ext uri="{FF2B5EF4-FFF2-40B4-BE49-F238E27FC236}">
                <a16:creationId xmlns:a16="http://schemas.microsoft.com/office/drawing/2014/main" id="{CA945010-45A7-528F-4B31-286094C04FD6}"/>
              </a:ext>
            </a:extLst>
          </p:cNvPr>
          <p:cNvSpPr txBox="1"/>
          <p:nvPr/>
        </p:nvSpPr>
        <p:spPr>
          <a:xfrm>
            <a:off x="6198010" y="1894738"/>
            <a:ext cx="2508684" cy="1371979"/>
          </a:xfrm>
          <a:prstGeom prst="rect">
            <a:avLst/>
          </a:prstGeom>
          <a:noFill/>
        </p:spPr>
        <p:txBody>
          <a:bodyPr wrap="square" rtlCol="0" anchor="b">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 satisfaction</a:t>
            </a:r>
            <a:b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with academic content</a:t>
            </a:r>
          </a:p>
          <a:p>
            <a:pPr marL="0" marR="0" lvl="0" indent="0" algn="r" defTabSz="228600" rtl="0" eaLnBrk="1" fontAlgn="auto" latinLnBrk="0" hangingPunct="1">
              <a:lnSpc>
                <a:spcPct val="107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(Study Barometer 2023)</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TekstSylinder 4">
            <a:extLst>
              <a:ext uri="{FF2B5EF4-FFF2-40B4-BE49-F238E27FC236}">
                <a16:creationId xmlns:a16="http://schemas.microsoft.com/office/drawing/2014/main" id="{D1399DE7-5456-44E2-A4F6-79BD07339438}"/>
              </a:ext>
            </a:extLst>
          </p:cNvPr>
          <p:cNvSpPr txBox="1"/>
          <p:nvPr/>
        </p:nvSpPr>
        <p:spPr>
          <a:xfrm>
            <a:off x="3411776" y="4134608"/>
            <a:ext cx="2508684" cy="1602490"/>
          </a:xfrm>
          <a:prstGeom prst="rect">
            <a:avLst/>
          </a:prstGeom>
          <a:noFill/>
        </p:spPr>
        <p:txBody>
          <a:bodyPr wrap="square" rtlCol="0" anchor="b">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26 570</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qualified students with UiO as first choice</a:t>
            </a:r>
            <a:b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228600" rtl="0" eaLnBrk="1" fontAlgn="auto" latinLnBrk="0" hangingPunct="1">
              <a:lnSpc>
                <a:spcPct val="107000"/>
              </a:lnSpc>
              <a:spcBef>
                <a:spcPts val="0"/>
              </a:spcBef>
              <a:spcAft>
                <a:spcPts val="0"/>
              </a:spcAft>
              <a:buClrTx/>
              <a:buSzTx/>
              <a:buFontTx/>
              <a:buNone/>
              <a:tabLst/>
              <a:defRPr/>
            </a:pPr>
            <a:endParaRPr kumimoji="0" lang="en-GB" sz="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TekstSylinder 5">
            <a:extLst>
              <a:ext uri="{FF2B5EF4-FFF2-40B4-BE49-F238E27FC236}">
                <a16:creationId xmlns:a16="http://schemas.microsoft.com/office/drawing/2014/main" id="{CFA3DE69-759A-8A49-9135-F57DDCCC45CC}"/>
              </a:ext>
            </a:extLst>
          </p:cNvPr>
          <p:cNvSpPr txBox="1"/>
          <p:nvPr/>
        </p:nvSpPr>
        <p:spPr>
          <a:xfrm>
            <a:off x="4738798" y="3357498"/>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kstSylinder 7">
            <a:extLst>
              <a:ext uri="{FF2B5EF4-FFF2-40B4-BE49-F238E27FC236}">
                <a16:creationId xmlns:a16="http://schemas.microsoft.com/office/drawing/2014/main" id="{C8A867A0-DC82-4F18-1731-0B3CD4990A9B}"/>
              </a:ext>
            </a:extLst>
          </p:cNvPr>
          <p:cNvSpPr txBox="1"/>
          <p:nvPr/>
        </p:nvSpPr>
        <p:spPr>
          <a:xfrm>
            <a:off x="7601776" y="5743008"/>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kstSylinder 8">
            <a:extLst>
              <a:ext uri="{FF2B5EF4-FFF2-40B4-BE49-F238E27FC236}">
                <a16:creationId xmlns:a16="http://schemas.microsoft.com/office/drawing/2014/main" id="{3BCE3C53-8555-235F-514E-8B6496502D54}"/>
              </a:ext>
            </a:extLst>
          </p:cNvPr>
          <p:cNvSpPr txBox="1"/>
          <p:nvPr/>
        </p:nvSpPr>
        <p:spPr>
          <a:xfrm>
            <a:off x="1891562" y="5743008"/>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kstSylinder 14">
            <a:extLst>
              <a:ext uri="{FF2B5EF4-FFF2-40B4-BE49-F238E27FC236}">
                <a16:creationId xmlns:a16="http://schemas.microsoft.com/office/drawing/2014/main" id="{02E777CD-9DB0-FB23-A51D-168FA01B37B0}"/>
              </a:ext>
            </a:extLst>
          </p:cNvPr>
          <p:cNvSpPr txBox="1"/>
          <p:nvPr/>
        </p:nvSpPr>
        <p:spPr>
          <a:xfrm>
            <a:off x="10454814" y="3328769"/>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1805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D26C301-C617-EB71-5B30-8F08F96768FE}"/>
              </a:ext>
            </a:extLst>
          </p:cNvPr>
          <p:cNvSpPr>
            <a:spLocks noGrp="1"/>
          </p:cNvSpPr>
          <p:nvPr>
            <p:ph type="title"/>
          </p:nvPr>
        </p:nvSpPr>
        <p:spPr>
          <a:xfrm>
            <a:off x="360044" y="178728"/>
            <a:ext cx="11471910" cy="542658"/>
          </a:xfrm>
        </p:spPr>
        <p:txBody>
          <a:bodyPr anchor="b">
            <a:normAutofit/>
          </a:bodyPr>
          <a:lstStyle/>
          <a:p>
            <a:r>
              <a:rPr lang="en-GB" dirty="0"/>
              <a:t>Circle U.</a:t>
            </a:r>
          </a:p>
        </p:txBody>
      </p:sp>
      <p:sp>
        <p:nvSpPr>
          <p:cNvPr id="4102" name="Subtitle 2">
            <a:extLst>
              <a:ext uri="{FF2B5EF4-FFF2-40B4-BE49-F238E27FC236}">
                <a16:creationId xmlns:a16="http://schemas.microsoft.com/office/drawing/2014/main" id="{1D339A47-E39C-BCFE-03A3-CE2D39D98253}"/>
              </a:ext>
            </a:extLst>
          </p:cNvPr>
          <p:cNvSpPr>
            <a:spLocks noGrp="1"/>
          </p:cNvSpPr>
          <p:nvPr>
            <p:ph type="subTitle" idx="13"/>
          </p:nvPr>
        </p:nvSpPr>
        <p:spPr>
          <a:xfrm>
            <a:off x="360044" y="850170"/>
            <a:ext cx="11471910" cy="786655"/>
          </a:xfrm>
        </p:spPr>
        <p:txBody>
          <a:bodyPr/>
          <a:lstStyle/>
          <a:p>
            <a:pPr marL="285750" indent="-285750">
              <a:buFont typeface="Wingdings" panose="05000000000000000000" pitchFamily="2" charset="2"/>
              <a:buChar char="§"/>
            </a:pPr>
            <a:r>
              <a:rPr lang="en-US" dirty="0"/>
              <a:t>European university alliance consisting of 9 universities </a:t>
            </a:r>
          </a:p>
          <a:p>
            <a:pPr marL="285750" indent="-285750">
              <a:buFont typeface="Wingdings" panose="05000000000000000000" pitchFamily="2" charset="2"/>
              <a:buChar char="§"/>
            </a:pPr>
            <a:r>
              <a:rPr lang="en-US" dirty="0"/>
              <a:t>Aims at facilitating for students and staff to study and collaborate across national borders</a:t>
            </a:r>
            <a:endParaRPr lang="en-GB" dirty="0"/>
          </a:p>
        </p:txBody>
      </p:sp>
      <p:pic>
        <p:nvPicPr>
          <p:cNvPr id="4098" name="Picture 2" descr="Two students meeting at a street café in Paris">
            <a:extLst>
              <a:ext uri="{FF2B5EF4-FFF2-40B4-BE49-F238E27FC236}">
                <a16:creationId xmlns:a16="http://schemas.microsoft.com/office/drawing/2014/main" id="{96B67745-DAD7-9C35-8870-1ACB6E703C5E}"/>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r="-4" b="-3"/>
          <a:stretch/>
        </p:blipFill>
        <p:spPr bwMode="auto">
          <a:xfrm>
            <a:off x="360044" y="1757497"/>
            <a:ext cx="5611759" cy="3920059"/>
          </a:xfrm>
          <a:prstGeom prst="rect">
            <a:avLst/>
          </a:prstGeom>
          <a:solidFill>
            <a:srgbClr val="FFFFFF"/>
          </a:solidFill>
        </p:spPr>
      </p:pic>
      <p:pic>
        <p:nvPicPr>
          <p:cNvPr id="4100" name="Picture 4" descr="Student in front of the Leaning Tower of Pisa holding a cup of coffee.">
            <a:extLst>
              <a:ext uri="{FF2B5EF4-FFF2-40B4-BE49-F238E27FC236}">
                <a16:creationId xmlns:a16="http://schemas.microsoft.com/office/drawing/2014/main" id="{8C3B39DB-42AC-71A6-0DD4-328FE9F53EBF}"/>
              </a:ext>
            </a:extLst>
          </p:cNvPr>
          <p:cNvPicPr>
            <a:picLocks noGrp="1" noChangeAspect="1" noChangeArrowheads="1"/>
          </p:cNvPicPr>
          <p:nvPr>
            <p:ph type="pic" sz="quarter" idx="21"/>
          </p:nvPr>
        </p:nvPicPr>
        <p:blipFill rotWithShape="1">
          <a:blip r:embed="rId4" cstate="screen">
            <a:extLst>
              <a:ext uri="{28A0092B-C50C-407E-A947-70E740481C1C}">
                <a14:useLocalDpi xmlns:a14="http://schemas.microsoft.com/office/drawing/2010/main"/>
              </a:ext>
            </a:extLst>
          </a:blip>
          <a:srcRect b="-3"/>
          <a:stretch/>
        </p:blipFill>
        <p:spPr bwMode="auto">
          <a:xfrm>
            <a:off x="6220199" y="1757497"/>
            <a:ext cx="5611759" cy="3920059"/>
          </a:xfrm>
          <a:prstGeom prst="rect">
            <a:avLst/>
          </a:prstGeom>
          <a:solidFill>
            <a:srgbClr val="FFFFFF"/>
          </a:solidFill>
        </p:spPr>
      </p:pic>
      <p:sp>
        <p:nvSpPr>
          <p:cNvPr id="3" name="Plassholder for lysbildenummer 2">
            <a:extLst>
              <a:ext uri="{FF2B5EF4-FFF2-40B4-BE49-F238E27FC236}">
                <a16:creationId xmlns:a16="http://schemas.microsoft.com/office/drawing/2014/main" id="{1C9E16DF-8BC2-A7DA-F701-8878CD57E4DD}"/>
              </a:ext>
            </a:extLst>
          </p:cNvPr>
          <p:cNvSpPr>
            <a:spLocks noGrp="1"/>
          </p:cNvSpPr>
          <p:nvPr>
            <p:ph type="sldNum" sz="quarter" idx="4"/>
          </p:nvPr>
        </p:nvSpPr>
        <p:spPr>
          <a:xfrm>
            <a:off x="11266367" y="6243181"/>
            <a:ext cx="599469" cy="365125"/>
          </a:xfrm>
        </p:spPr>
        <p:txBody>
          <a:bodyPr anchor="ctr">
            <a:normAutofit/>
          </a:bodyPr>
          <a:lstStyle/>
          <a:p>
            <a:pPr marL="0" marR="0" lvl="0" indent="0" algn="r" defTabSz="228600" rtl="0" eaLnBrk="1" fontAlgn="auto" latinLnBrk="0" hangingPunct="1">
              <a:lnSpc>
                <a:spcPct val="100000"/>
              </a:lnSpc>
              <a:spcBef>
                <a:spcPts val="0"/>
              </a:spcBef>
              <a:spcAft>
                <a:spcPts val="60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600"/>
                </a:spcAft>
                <a:buClrTx/>
                <a:buSzTx/>
                <a:buFontTx/>
                <a:buNone/>
                <a:tabLst/>
                <a:defRPr/>
              </a:pPr>
              <a:t>12</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2" name="Objekt 1">
            <a:extLst>
              <a:ext uri="{FF2B5EF4-FFF2-40B4-BE49-F238E27FC236}">
                <a16:creationId xmlns:a16="http://schemas.microsoft.com/office/drawing/2014/main" id="{C45CEE27-19E7-87FD-2EEB-6C9E6062CB8A}"/>
              </a:ext>
            </a:extLst>
          </p:cNvPr>
          <p:cNvGraphicFramePr>
            <a:graphicFrameLocks noChangeAspect="1"/>
          </p:cNvGraphicFramePr>
          <p:nvPr/>
        </p:nvGraphicFramePr>
        <p:xfrm>
          <a:off x="2032002" y="5798228"/>
          <a:ext cx="8128000" cy="338137"/>
        </p:xfrm>
        <a:graphic>
          <a:graphicData uri="http://schemas.openxmlformats.org/presentationml/2006/ole">
            <mc:AlternateContent xmlns:mc="http://schemas.openxmlformats.org/markup-compatibility/2006">
              <mc:Choice xmlns:v="urn:schemas-microsoft-com:vml" Requires="v">
                <p:oleObj r:id="rId5" imgW="48990240" imgH="2044440" progId="">
                  <p:embed/>
                </p:oleObj>
              </mc:Choice>
              <mc:Fallback>
                <p:oleObj r:id="rId5" imgW="48990240" imgH="2044440" progId="">
                  <p:embed/>
                  <p:pic>
                    <p:nvPicPr>
                      <p:cNvPr id="2" name="Objekt 1">
                        <a:extLst>
                          <a:ext uri="{FF2B5EF4-FFF2-40B4-BE49-F238E27FC236}">
                            <a16:creationId xmlns:a16="http://schemas.microsoft.com/office/drawing/2014/main" id="{C45CEE27-19E7-87FD-2EEB-6C9E6062CB8A}"/>
                          </a:ext>
                        </a:extLst>
                      </p:cNvPr>
                      <p:cNvPicPr/>
                      <p:nvPr/>
                    </p:nvPicPr>
                    <p:blipFill>
                      <a:blip r:embed="rId6"/>
                      <a:stretch>
                        <a:fillRect/>
                      </a:stretch>
                    </p:blipFill>
                    <p:spPr>
                      <a:xfrm>
                        <a:off x="2032002" y="5798228"/>
                        <a:ext cx="8128000" cy="338137"/>
                      </a:xfrm>
                      <a:prstGeom prst="rect">
                        <a:avLst/>
                      </a:prstGeom>
                    </p:spPr>
                  </p:pic>
                </p:oleObj>
              </mc:Fallback>
            </mc:AlternateContent>
          </a:graphicData>
        </a:graphic>
      </p:graphicFrame>
      <p:sp>
        <p:nvSpPr>
          <p:cNvPr id="5" name="TekstSylinder 4">
            <a:extLst>
              <a:ext uri="{FF2B5EF4-FFF2-40B4-BE49-F238E27FC236}">
                <a16:creationId xmlns:a16="http://schemas.microsoft.com/office/drawing/2014/main" id="{D1380D9A-D104-C0A2-63FD-9257EB09F0E2}"/>
              </a:ext>
            </a:extLst>
          </p:cNvPr>
          <p:cNvSpPr txBox="1"/>
          <p:nvPr/>
        </p:nvSpPr>
        <p:spPr>
          <a:xfrm>
            <a:off x="10925937" y="5454000"/>
            <a:ext cx="906017"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a:ea typeface="+mn-ea"/>
                <a:cs typeface="+mn-cs"/>
              </a:rPr>
              <a:t>Photo: Circle U.</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kstSylinder 5">
            <a:extLst>
              <a:ext uri="{FF2B5EF4-FFF2-40B4-BE49-F238E27FC236}">
                <a16:creationId xmlns:a16="http://schemas.microsoft.com/office/drawing/2014/main" id="{FDFB3850-AD7C-93D5-A55E-17FE4B1B640D}"/>
              </a:ext>
            </a:extLst>
          </p:cNvPr>
          <p:cNvSpPr txBox="1"/>
          <p:nvPr/>
        </p:nvSpPr>
        <p:spPr>
          <a:xfrm>
            <a:off x="5065786" y="5454000"/>
            <a:ext cx="906017"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Circle U.</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09364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lder man and child in front of a heart-shaped sceleton model at the Natural History Museum.">
            <a:extLst>
              <a:ext uri="{FF2B5EF4-FFF2-40B4-BE49-F238E27FC236}">
                <a16:creationId xmlns:a16="http://schemas.microsoft.com/office/drawing/2014/main" id="{D0106377-9956-16E2-DF8A-20249926DF4A}"/>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p:blipFill>
        <p:spPr bwMode="auto">
          <a:xfrm>
            <a:off x="3231567" y="3543848"/>
            <a:ext cx="2862000" cy="2379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ree people on stage discussing in front of a lagre painting.">
            <a:extLst>
              <a:ext uri="{FF2B5EF4-FFF2-40B4-BE49-F238E27FC236}">
                <a16:creationId xmlns:a16="http://schemas.microsoft.com/office/drawing/2014/main" id="{75EE3F86-AC81-CBD7-5F5C-DB96916653F3}"/>
              </a:ext>
            </a:extLst>
          </p:cNvPr>
          <p:cNvPicPr>
            <a:picLocks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1828" y="1179430"/>
            <a:ext cx="2862000" cy="2379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xhibition tableau at the Climate House with model of an ice block.">
            <a:extLst>
              <a:ext uri="{FF2B5EF4-FFF2-40B4-BE49-F238E27FC236}">
                <a16:creationId xmlns:a16="http://schemas.microsoft.com/office/drawing/2014/main" id="{C71B9D9C-C901-02E6-ED94-69272FD64E9F}"/>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p:blipFill>
        <p:spPr bwMode="auto">
          <a:xfrm>
            <a:off x="373014" y="1179474"/>
            <a:ext cx="2862000" cy="237960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a:extLst>
              <a:ext uri="{FF2B5EF4-FFF2-40B4-BE49-F238E27FC236}">
                <a16:creationId xmlns:a16="http://schemas.microsoft.com/office/drawing/2014/main" id="{42C99C17-9738-96CB-814F-869680CB024B}"/>
              </a:ext>
            </a:extLst>
          </p:cNvPr>
          <p:cNvSpPr/>
          <p:nvPr/>
        </p:nvSpPr>
        <p:spPr>
          <a:xfrm>
            <a:off x="6089850" y="3543848"/>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8B3E633B-18DC-B9C4-A8D5-038156BCCC75}"/>
              </a:ext>
            </a:extLst>
          </p:cNvPr>
          <p:cNvSpPr/>
          <p:nvPr/>
        </p:nvSpPr>
        <p:spPr>
          <a:xfrm>
            <a:off x="373014" y="3543848"/>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6" name="Rektangel 15">
            <a:extLst>
              <a:ext uri="{FF2B5EF4-FFF2-40B4-BE49-F238E27FC236}">
                <a16:creationId xmlns:a16="http://schemas.microsoft.com/office/drawing/2014/main" id="{6C71914A-EBF5-1C1F-9B8E-28E0A1636024}"/>
              </a:ext>
            </a:extLst>
          </p:cNvPr>
          <p:cNvSpPr/>
          <p:nvPr/>
        </p:nvSpPr>
        <p:spPr>
          <a:xfrm>
            <a:off x="3231012" y="1180946"/>
            <a:ext cx="2861251"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FFE03C4A-A8F5-9BAA-24AF-BF3FA31011A6}"/>
              </a:ext>
            </a:extLst>
          </p:cNvPr>
          <p:cNvSpPr/>
          <p:nvPr/>
        </p:nvSpPr>
        <p:spPr>
          <a:xfrm>
            <a:off x="8947457" y="1180946"/>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90A77013-0A47-87A0-F4DF-C5766C38DD36}"/>
              </a:ext>
            </a:extLst>
          </p:cNvPr>
          <p:cNvSpPr>
            <a:spLocks noGrp="1"/>
          </p:cNvSpPr>
          <p:nvPr>
            <p:ph type="title"/>
          </p:nvPr>
        </p:nvSpPr>
        <p:spPr/>
        <p:txBody>
          <a:bodyPr/>
          <a:lstStyle/>
          <a:p>
            <a:r>
              <a:rPr lang="en-GB" dirty="0"/>
              <a:t>Knowledge put to use</a:t>
            </a:r>
          </a:p>
        </p:txBody>
      </p:sp>
      <p:sp>
        <p:nvSpPr>
          <p:cNvPr id="5" name="Plassholder for lysbildenummer 4">
            <a:extLst>
              <a:ext uri="{FF2B5EF4-FFF2-40B4-BE49-F238E27FC236}">
                <a16:creationId xmlns:a16="http://schemas.microsoft.com/office/drawing/2014/main" id="{251A1C9E-28F8-7A6B-FDEF-B8926A082708}"/>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13</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kstSylinder 2">
            <a:extLst>
              <a:ext uri="{FF2B5EF4-FFF2-40B4-BE49-F238E27FC236}">
                <a16:creationId xmlns:a16="http://schemas.microsoft.com/office/drawing/2014/main" id="{DFBFFAB3-5362-DEC8-389D-8E21F9AC702E}"/>
              </a:ext>
            </a:extLst>
          </p:cNvPr>
          <p:cNvSpPr txBox="1"/>
          <p:nvPr/>
        </p:nvSpPr>
        <p:spPr>
          <a:xfrm>
            <a:off x="3429811" y="2901353"/>
            <a:ext cx="2422630"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Climate</a:t>
            </a:r>
            <a:r>
              <a:rPr kumimoji="0" lang="en-GB" sz="2000" b="0" i="0" u="none" strike="noStrike" kern="1200" cap="none" spc="0" normalizeH="0" baseline="0" noProof="0" dirty="0">
                <a:ln>
                  <a:noFill/>
                </a:ln>
                <a:solidFill>
                  <a:srgbClr val="FB6666">
                    <a:lumMod val="40000"/>
                    <a:lumOff val="60000"/>
                  </a:srgb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House</a:t>
            </a:r>
          </a:p>
        </p:txBody>
      </p:sp>
      <p:sp>
        <p:nvSpPr>
          <p:cNvPr id="7" name="TekstSylinder 6">
            <a:extLst>
              <a:ext uri="{FF2B5EF4-FFF2-40B4-BE49-F238E27FC236}">
                <a16:creationId xmlns:a16="http://schemas.microsoft.com/office/drawing/2014/main" id="{B2ED2194-84C5-2605-FADB-0012C4B874CA}"/>
              </a:ext>
            </a:extLst>
          </p:cNvPr>
          <p:cNvSpPr txBox="1"/>
          <p:nvPr/>
        </p:nvSpPr>
        <p:spPr>
          <a:xfrm>
            <a:off x="9156364" y="2922679"/>
            <a:ext cx="2653093"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Domus Bibliotheca</a:t>
            </a:r>
          </a:p>
        </p:txBody>
      </p:sp>
      <p:sp>
        <p:nvSpPr>
          <p:cNvPr id="8" name="TekstSylinder 7">
            <a:extLst>
              <a:ext uri="{FF2B5EF4-FFF2-40B4-BE49-F238E27FC236}">
                <a16:creationId xmlns:a16="http://schemas.microsoft.com/office/drawing/2014/main" id="{38FC1847-2089-F6E3-B84E-9F9C7714959A}"/>
              </a:ext>
            </a:extLst>
          </p:cNvPr>
          <p:cNvSpPr txBox="1"/>
          <p:nvPr/>
        </p:nvSpPr>
        <p:spPr>
          <a:xfrm>
            <a:off x="6317998" y="4996209"/>
            <a:ext cx="2422630" cy="72705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Official Norwegian Reports (NOUs)</a:t>
            </a:r>
          </a:p>
        </p:txBody>
      </p:sp>
      <p:sp>
        <p:nvSpPr>
          <p:cNvPr id="11" name="TekstSylinder 20">
            <a:extLst>
              <a:ext uri="{FF2B5EF4-FFF2-40B4-BE49-F238E27FC236}">
                <a16:creationId xmlns:a16="http://schemas.microsoft.com/office/drawing/2014/main" id="{F8630830-65C0-A9A0-3E97-6C4146EA1F6D}"/>
              </a:ext>
            </a:extLst>
          </p:cNvPr>
          <p:cNvSpPr txBox="1"/>
          <p:nvPr/>
        </p:nvSpPr>
        <p:spPr>
          <a:xfrm>
            <a:off x="556031" y="4008247"/>
            <a:ext cx="2567358" cy="1715021"/>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Natural History </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Museum</a:t>
            </a:r>
          </a:p>
          <a:p>
            <a:pPr marL="0" marR="0" lvl="0" indent="0" algn="l" defTabSz="228600" rtl="0" eaLnBrk="1" fontAlgn="auto" latinLnBrk="0" hangingPunct="1">
              <a:lnSpc>
                <a:spcPct val="107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Museum of </a:t>
            </a:r>
            <a:b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Cultural History</a:t>
            </a:r>
          </a:p>
        </p:txBody>
      </p:sp>
      <p:sp>
        <p:nvSpPr>
          <p:cNvPr id="4" name="TekstSylinder 3">
            <a:extLst>
              <a:ext uri="{FF2B5EF4-FFF2-40B4-BE49-F238E27FC236}">
                <a16:creationId xmlns:a16="http://schemas.microsoft.com/office/drawing/2014/main" id="{78D98588-E5B5-970D-1298-F41288B8BA41}"/>
              </a:ext>
            </a:extLst>
          </p:cNvPr>
          <p:cNvSpPr txBox="1"/>
          <p:nvPr/>
        </p:nvSpPr>
        <p:spPr>
          <a:xfrm>
            <a:off x="1825156" y="3337200"/>
            <a:ext cx="1404552"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Jordan/NHM</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kstSylinder 5">
            <a:extLst>
              <a:ext uri="{FF2B5EF4-FFF2-40B4-BE49-F238E27FC236}">
                <a16:creationId xmlns:a16="http://schemas.microsoft.com/office/drawing/2014/main" id="{EA474628-090D-B726-DB8E-922794970032}"/>
              </a:ext>
            </a:extLst>
          </p:cNvPr>
          <p:cNvSpPr txBox="1"/>
          <p:nvPr/>
        </p:nvSpPr>
        <p:spPr>
          <a:xfrm>
            <a:off x="7565433" y="3335954"/>
            <a:ext cx="1398140"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Malin A. Gylvik/UiO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kstSylinder 9">
            <a:extLst>
              <a:ext uri="{FF2B5EF4-FFF2-40B4-BE49-F238E27FC236}">
                <a16:creationId xmlns:a16="http://schemas.microsoft.com/office/drawing/2014/main" id="{D9CAC6A5-7D1E-7217-A1B0-C0237E150D4F}"/>
              </a:ext>
            </a:extLst>
          </p:cNvPr>
          <p:cNvSpPr txBox="1"/>
          <p:nvPr/>
        </p:nvSpPr>
        <p:spPr>
          <a:xfrm>
            <a:off x="4341028" y="5706488"/>
            <a:ext cx="1750800"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Lars Petter Pettersen/NHM</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3" name="Bilde 12">
            <a:extLst>
              <a:ext uri="{FF2B5EF4-FFF2-40B4-BE49-F238E27FC236}">
                <a16:creationId xmlns:a16="http://schemas.microsoft.com/office/drawing/2014/main" id="{DB2850FA-715B-B2AA-DD26-DE77C56ED01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45718" y="3537584"/>
            <a:ext cx="2867025" cy="2381250"/>
          </a:xfrm>
          <a:prstGeom prst="rect">
            <a:avLst/>
          </a:prstGeom>
        </p:spPr>
      </p:pic>
      <p:sp>
        <p:nvSpPr>
          <p:cNvPr id="9" name="TekstSylinder 8">
            <a:extLst>
              <a:ext uri="{FF2B5EF4-FFF2-40B4-BE49-F238E27FC236}">
                <a16:creationId xmlns:a16="http://schemas.microsoft.com/office/drawing/2014/main" id="{9F347A66-D70C-02B1-A907-BA6730C873E4}"/>
              </a:ext>
            </a:extLst>
          </p:cNvPr>
          <p:cNvSpPr txBox="1"/>
          <p:nvPr/>
        </p:nvSpPr>
        <p:spPr>
          <a:xfrm>
            <a:off x="10197974" y="5701740"/>
            <a:ext cx="1614545"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effectLst/>
                <a:uLnTx/>
                <a:uFillTx/>
                <a:latin typeface="Arial"/>
                <a:ea typeface="+mn-ea"/>
                <a:cs typeface="+mn-cs"/>
              </a:rPr>
              <a:t>Photo: Anders Furuset/</a:t>
            </a:r>
            <a:r>
              <a:rPr kumimoji="0" lang="nb-NO" sz="800" b="0" i="0" u="none" strike="noStrike" kern="1200" cap="none" spc="0" normalizeH="0" baseline="0" noProof="0" dirty="0" err="1">
                <a:ln>
                  <a:noFill/>
                </a:ln>
                <a:effectLst/>
                <a:uLnTx/>
                <a:uFillTx/>
                <a:latin typeface="Arial"/>
                <a:ea typeface="+mn-ea"/>
                <a:cs typeface="+mn-cs"/>
              </a:rPr>
              <a:t>Intrafish</a:t>
            </a:r>
            <a:endParaRPr kumimoji="0" lang="en-GB" sz="8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8354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eacher in front of whiteboard talking with two high school students.">
            <a:extLst>
              <a:ext uri="{FF2B5EF4-FFF2-40B4-BE49-F238E27FC236}">
                <a16:creationId xmlns:a16="http://schemas.microsoft.com/office/drawing/2014/main" id="{D0106377-9956-16E2-DF8A-20249926DF4A}"/>
              </a:ext>
            </a:extLst>
          </p:cNvPr>
          <p:cNvPicPr>
            <a:picLocks noChangeArrowheads="1"/>
          </p:cNvPicPr>
          <p:nvPr/>
        </p:nvPicPr>
        <p:blipFill>
          <a:blip r:embed="rId3">
            <a:extLst>
              <a:ext uri="{28A0092B-C50C-407E-A947-70E740481C1C}">
                <a14:useLocalDpi xmlns:a14="http://schemas.microsoft.com/office/drawing/2010/main"/>
              </a:ext>
            </a:extLst>
          </a:blip>
          <a:srcRect/>
          <a:stretch/>
        </p:blipFill>
        <p:spPr bwMode="auto">
          <a:xfrm>
            <a:off x="3231938" y="3554408"/>
            <a:ext cx="2862000" cy="23748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miling researcher out by the water with a big lobster on her shoulder">
            <a:extLst>
              <a:ext uri="{FF2B5EF4-FFF2-40B4-BE49-F238E27FC236}">
                <a16:creationId xmlns:a16="http://schemas.microsoft.com/office/drawing/2014/main" id="{75EE3F86-AC81-CBD7-5F5C-DB96916653F3}"/>
              </a:ext>
            </a:extLst>
          </p:cNvPr>
          <p:cNvPicPr>
            <a:picLocks noChangeArrowheads="1"/>
          </p:cNvPicPr>
          <p:nvPr/>
        </p:nvPicPr>
        <p:blipFill>
          <a:blip r:embed="rId4">
            <a:extLst>
              <a:ext uri="{28A0092B-C50C-407E-A947-70E740481C1C}">
                <a14:useLocalDpi xmlns:a14="http://schemas.microsoft.com/office/drawing/2010/main"/>
              </a:ext>
            </a:extLst>
          </a:blip>
          <a:srcRect/>
          <a:stretch/>
        </p:blipFill>
        <p:spPr bwMode="auto">
          <a:xfrm>
            <a:off x="6092634" y="1179430"/>
            <a:ext cx="2860388" cy="2379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earcher in white lab coat in medical laboratory">
            <a:extLst>
              <a:ext uri="{FF2B5EF4-FFF2-40B4-BE49-F238E27FC236}">
                <a16:creationId xmlns:a16="http://schemas.microsoft.com/office/drawing/2014/main" id="{C71B9D9C-C901-02E6-ED94-69272FD64E9F}"/>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373303" y="1180853"/>
            <a:ext cx="2862000" cy="2375885"/>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a:extLst>
              <a:ext uri="{FF2B5EF4-FFF2-40B4-BE49-F238E27FC236}">
                <a16:creationId xmlns:a16="http://schemas.microsoft.com/office/drawing/2014/main" id="{42C99C17-9738-96CB-814F-869680CB024B}"/>
              </a:ext>
            </a:extLst>
          </p:cNvPr>
          <p:cNvSpPr/>
          <p:nvPr/>
        </p:nvSpPr>
        <p:spPr>
          <a:xfrm>
            <a:off x="6091826" y="3554267"/>
            <a:ext cx="2862000"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8B3E633B-18DC-B9C4-A8D5-038156BCCC75}"/>
              </a:ext>
            </a:extLst>
          </p:cNvPr>
          <p:cNvSpPr/>
          <p:nvPr/>
        </p:nvSpPr>
        <p:spPr>
          <a:xfrm>
            <a:off x="374110" y="3553374"/>
            <a:ext cx="2862000"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6" name="Rektangel 15">
            <a:extLst>
              <a:ext uri="{FF2B5EF4-FFF2-40B4-BE49-F238E27FC236}">
                <a16:creationId xmlns:a16="http://schemas.microsoft.com/office/drawing/2014/main" id="{6C71914A-EBF5-1C1F-9B8E-28E0A1636024}"/>
              </a:ext>
            </a:extLst>
          </p:cNvPr>
          <p:cNvSpPr/>
          <p:nvPr/>
        </p:nvSpPr>
        <p:spPr>
          <a:xfrm>
            <a:off x="3230576" y="1179430"/>
            <a:ext cx="2861251"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FFE03C4A-A8F5-9BAA-24AF-BF3FA31011A6}"/>
              </a:ext>
            </a:extLst>
          </p:cNvPr>
          <p:cNvSpPr/>
          <p:nvPr/>
        </p:nvSpPr>
        <p:spPr>
          <a:xfrm>
            <a:off x="8947458" y="1179430"/>
            <a:ext cx="2862000" cy="237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90A77013-0A47-87A0-F4DF-C5766C38DD36}"/>
              </a:ext>
            </a:extLst>
          </p:cNvPr>
          <p:cNvSpPr>
            <a:spLocks noGrp="1"/>
          </p:cNvSpPr>
          <p:nvPr>
            <p:ph type="title"/>
          </p:nvPr>
        </p:nvSpPr>
        <p:spPr/>
        <p:txBody>
          <a:bodyPr/>
          <a:lstStyle/>
          <a:p>
            <a:r>
              <a:rPr lang="nb-NO" dirty="0"/>
              <a:t>From basic research to innovation</a:t>
            </a:r>
          </a:p>
        </p:txBody>
      </p:sp>
      <p:sp>
        <p:nvSpPr>
          <p:cNvPr id="5" name="Plassholder for lysbildenummer 4">
            <a:extLst>
              <a:ext uri="{FF2B5EF4-FFF2-40B4-BE49-F238E27FC236}">
                <a16:creationId xmlns:a16="http://schemas.microsoft.com/office/drawing/2014/main" id="{251A1C9E-28F8-7A6B-FDEF-B8926A082708}"/>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14</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kstSylinder 2">
            <a:extLst>
              <a:ext uri="{FF2B5EF4-FFF2-40B4-BE49-F238E27FC236}">
                <a16:creationId xmlns:a16="http://schemas.microsoft.com/office/drawing/2014/main" id="{DFBFFAB3-5362-DEC8-389D-8E21F9AC702E}"/>
              </a:ext>
            </a:extLst>
          </p:cNvPr>
          <p:cNvSpPr txBox="1"/>
          <p:nvPr/>
        </p:nvSpPr>
        <p:spPr>
          <a:xfrm>
            <a:off x="3450459" y="2247049"/>
            <a:ext cx="2422630" cy="105637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Pharmaceuticals</a:t>
            </a:r>
            <a:b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2000" b="0" i="0" u="none" strike="noStrike" kern="1200" cap="none" spc="0" normalizeH="0" baseline="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methods of treatment</a:t>
            </a:r>
            <a:endParaRPr lang="en-GB"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B2ED2194-84C5-2605-FADB-0012C4B874CA}"/>
              </a:ext>
            </a:extLst>
          </p:cNvPr>
          <p:cNvSpPr txBox="1"/>
          <p:nvPr/>
        </p:nvSpPr>
        <p:spPr>
          <a:xfrm>
            <a:off x="9145056" y="2482353"/>
            <a:ext cx="2653093" cy="72705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legislation </a:t>
            </a:r>
            <a:b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a:t>
            </a:r>
            <a:r>
              <a:rPr lang="nb-NO" sz="2000" dirty="0">
                <a:solidFill>
                  <a:prstClr val="black"/>
                </a:solidFill>
                <a:latin typeface="Arial" panose="020B0604020202020204" pitchFamily="34" charset="0"/>
                <a:ea typeface="Calibri" panose="020F0502020204030204" pitchFamily="34" charset="0"/>
                <a:cs typeface="Arial" panose="020B0604020202020204" pitchFamily="34" charset="0"/>
              </a:rPr>
              <a:t>regulations</a:t>
            </a:r>
            <a:endPar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TekstSylinder 7">
            <a:extLst>
              <a:ext uri="{FF2B5EF4-FFF2-40B4-BE49-F238E27FC236}">
                <a16:creationId xmlns:a16="http://schemas.microsoft.com/office/drawing/2014/main" id="{38FC1847-2089-F6E3-B84E-9F9C7714959A}"/>
              </a:ext>
            </a:extLst>
          </p:cNvPr>
          <p:cNvSpPr txBox="1"/>
          <p:nvPr/>
        </p:nvSpPr>
        <p:spPr>
          <a:xfrm>
            <a:off x="6296428" y="4951511"/>
            <a:ext cx="2422630" cy="72705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lang="nb-NO" sz="2000" dirty="0">
                <a:solidFill>
                  <a:prstClr val="black"/>
                </a:solidFill>
                <a:latin typeface="Arial" panose="020B0604020202020204" pitchFamily="34" charset="0"/>
                <a:ea typeface="Calibri" panose="020F0502020204030204" pitchFamily="34" charset="0"/>
                <a:cs typeface="Arial" panose="020B0604020202020204" pitchFamily="34" charset="0"/>
              </a:rPr>
              <a:t>Computer technology</a:t>
            </a:r>
            <a:endPar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TekstSylinder 8">
            <a:extLst>
              <a:ext uri="{FF2B5EF4-FFF2-40B4-BE49-F238E27FC236}">
                <a16:creationId xmlns:a16="http://schemas.microsoft.com/office/drawing/2014/main" id="{E3F9011A-F048-6EB4-304C-565BC1E8E94A}"/>
              </a:ext>
            </a:extLst>
          </p:cNvPr>
          <p:cNvSpPr txBox="1"/>
          <p:nvPr/>
        </p:nvSpPr>
        <p:spPr>
          <a:xfrm>
            <a:off x="2366381" y="3342679"/>
            <a:ext cx="862737"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err="1">
                <a:solidFill>
                  <a:prstClr val="black"/>
                </a:solidFill>
                <a:latin typeface="Arial"/>
              </a:rPr>
              <a:t>Ph</a:t>
            </a:r>
            <a:r>
              <a:rPr kumimoji="0" lang="nb-NO" sz="800" b="0" i="0" u="none" strike="noStrike" kern="1200" cap="none" spc="0" normalizeH="0" baseline="0" noProof="0" dirty="0" err="1">
                <a:ln>
                  <a:noFill/>
                </a:ln>
                <a:solidFill>
                  <a:prstClr val="black"/>
                </a:solidFill>
                <a:effectLst/>
                <a:uLnTx/>
                <a:uFillTx/>
                <a:latin typeface="Arial"/>
                <a:ea typeface="+mn-ea"/>
                <a:cs typeface="+mn-cs"/>
              </a:rPr>
              <a:t>oto</a:t>
            </a:r>
            <a:r>
              <a:rPr kumimoji="0" lang="nb-NO" sz="800" b="0" i="0" u="none" strike="noStrike" kern="1200" cap="none" spc="0" normalizeH="0" baseline="0" noProof="0" dirty="0">
                <a:ln>
                  <a:noFill/>
                </a:ln>
                <a:solidFill>
                  <a:prstClr val="black"/>
                </a:solidFill>
                <a:effectLst/>
                <a:uLnTx/>
                <a:uFillTx/>
                <a:latin typeface="Arial"/>
                <a:ea typeface="+mn-ea"/>
                <a:cs typeface="+mn-cs"/>
              </a:rPr>
              <a:t>: </a:t>
            </a:r>
            <a:r>
              <a:rPr kumimoji="0" lang="nb-NO" sz="800" b="0" i="0" u="none" strike="noStrike" kern="1200" cap="none" spc="0" normalizeH="0" baseline="0" noProof="0" dirty="0" err="1">
                <a:ln>
                  <a:noFill/>
                </a:ln>
                <a:solidFill>
                  <a:prstClr val="black"/>
                </a:solidFill>
                <a:effectLst/>
                <a:uLnTx/>
                <a:uFillTx/>
                <a:latin typeface="Arial"/>
                <a:ea typeface="+mn-ea"/>
                <a:cs typeface="+mn-cs"/>
              </a:rPr>
              <a:t>Nykode</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kstSylinder 9">
            <a:extLst>
              <a:ext uri="{FF2B5EF4-FFF2-40B4-BE49-F238E27FC236}">
                <a16:creationId xmlns:a16="http://schemas.microsoft.com/office/drawing/2014/main" id="{8524E002-A0DB-4577-99D8-5E24A28490B4}"/>
              </a:ext>
            </a:extLst>
          </p:cNvPr>
          <p:cNvSpPr txBox="1"/>
          <p:nvPr/>
        </p:nvSpPr>
        <p:spPr>
          <a:xfrm>
            <a:off x="4728663" y="5713979"/>
            <a:ext cx="1366080"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err="1">
                <a:solidFill>
                  <a:prstClr val="black"/>
                </a:solidFill>
                <a:latin typeface="Arial"/>
              </a:rPr>
              <a:t>Ph</a:t>
            </a:r>
            <a:r>
              <a:rPr kumimoji="0" lang="nb-NO" sz="800" b="0" i="0" u="none" strike="noStrike" kern="1200" cap="none" spc="0" normalizeH="0" baseline="0" noProof="0" dirty="0" err="1">
                <a:ln>
                  <a:noFill/>
                </a:ln>
                <a:solidFill>
                  <a:prstClr val="black"/>
                </a:solidFill>
                <a:effectLst/>
                <a:uLnTx/>
                <a:uFillTx/>
                <a:latin typeface="Arial"/>
                <a:ea typeface="+mn-ea"/>
                <a:cs typeface="+mn-cs"/>
              </a:rPr>
              <a:t>oto</a:t>
            </a:r>
            <a:r>
              <a:rPr kumimoji="0" lang="nb-NO" sz="800" b="0" i="0" u="none" strike="noStrike" kern="1200" cap="none" spc="0" normalizeH="0" baseline="0" noProof="0" dirty="0">
                <a:ln>
                  <a:noFill/>
                </a:ln>
                <a:solidFill>
                  <a:prstClr val="black"/>
                </a:solidFill>
                <a:effectLst/>
                <a:uLnTx/>
                <a:uFillTx/>
                <a:latin typeface="Arial"/>
                <a:ea typeface="+mn-ea"/>
                <a:cs typeface="+mn-cs"/>
              </a:rPr>
              <a:t>: NTB/Thomas Brun</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kstSylinder 12">
            <a:extLst>
              <a:ext uri="{FF2B5EF4-FFF2-40B4-BE49-F238E27FC236}">
                <a16:creationId xmlns:a16="http://schemas.microsoft.com/office/drawing/2014/main" id="{0CBB4CCF-5220-FABF-A537-35041825449C}"/>
              </a:ext>
            </a:extLst>
          </p:cNvPr>
          <p:cNvSpPr txBox="1"/>
          <p:nvPr/>
        </p:nvSpPr>
        <p:spPr>
          <a:xfrm>
            <a:off x="6634078" y="3344400"/>
            <a:ext cx="2305439"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a:solidFill>
                  <a:prstClr val="white"/>
                </a:solidFill>
                <a:latin typeface="Arial"/>
              </a:rPr>
              <a:t>Photo</a:t>
            </a:r>
            <a:r>
              <a:rPr kumimoji="0" lang="nb-NO" sz="800" b="0" i="0" u="none" strike="noStrike" kern="1200" cap="none" spc="0" normalizeH="0" baseline="0" noProof="0" dirty="0">
                <a:ln>
                  <a:noFill/>
                </a:ln>
                <a:solidFill>
                  <a:prstClr val="white"/>
                </a:solidFill>
                <a:effectLst/>
                <a:uLnTx/>
                <a:uFillTx/>
                <a:latin typeface="Arial"/>
                <a:ea typeface="+mn-ea"/>
                <a:cs typeface="+mn-cs"/>
              </a:rPr>
              <a:t>: Kim Halvorsen, Havforskningsinstituttet</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Bilde 5" descr="Part of a data processing device">
            <a:extLst>
              <a:ext uri="{FF2B5EF4-FFF2-40B4-BE49-F238E27FC236}">
                <a16:creationId xmlns:a16="http://schemas.microsoft.com/office/drawing/2014/main" id="{BA3BF43A-94ED-018F-1CE1-3B7F8337D5D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39517" y="3559030"/>
            <a:ext cx="2867025" cy="2381250"/>
          </a:xfrm>
          <a:prstGeom prst="rect">
            <a:avLst/>
          </a:prstGeom>
        </p:spPr>
      </p:pic>
      <p:sp>
        <p:nvSpPr>
          <p:cNvPr id="4" name="TekstSylinder 3">
            <a:extLst>
              <a:ext uri="{FF2B5EF4-FFF2-40B4-BE49-F238E27FC236}">
                <a16:creationId xmlns:a16="http://schemas.microsoft.com/office/drawing/2014/main" id="{3E540924-117D-2D85-9104-E7B6BF3E75C0}"/>
              </a:ext>
            </a:extLst>
          </p:cNvPr>
          <p:cNvSpPr txBox="1"/>
          <p:nvPr/>
        </p:nvSpPr>
        <p:spPr>
          <a:xfrm>
            <a:off x="10823581" y="5713979"/>
            <a:ext cx="982961"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a:solidFill>
                  <a:schemeClr val="bg1"/>
                </a:solidFill>
                <a:latin typeface="Arial"/>
              </a:rPr>
              <a:t>Photo</a:t>
            </a:r>
            <a:r>
              <a:rPr kumimoji="0" lang="nb-NO" sz="800" b="0" i="0" u="none" strike="noStrike" kern="1200" cap="none" spc="0" normalizeH="0" baseline="0" noProof="0" dirty="0">
                <a:ln>
                  <a:noFill/>
                </a:ln>
                <a:solidFill>
                  <a:schemeClr val="bg1"/>
                </a:solidFill>
                <a:effectLst/>
                <a:uLnTx/>
                <a:uFillTx/>
                <a:latin typeface="Arial"/>
                <a:ea typeface="+mn-ea"/>
                <a:cs typeface="+mn-cs"/>
              </a:rPr>
              <a:t>: </a:t>
            </a:r>
            <a:r>
              <a:rPr kumimoji="0" lang="nb-NO" sz="800" b="0" i="0" u="none" strike="noStrike" kern="1200" cap="none" spc="0" normalizeH="0" baseline="0" noProof="0" dirty="0" err="1">
                <a:ln>
                  <a:noFill/>
                </a:ln>
                <a:solidFill>
                  <a:schemeClr val="bg1"/>
                </a:solidFill>
                <a:effectLst/>
                <a:uLnTx/>
                <a:uFillTx/>
                <a:latin typeface="Arial"/>
                <a:ea typeface="+mn-ea"/>
                <a:cs typeface="+mn-cs"/>
              </a:rPr>
              <a:t>Colourbox</a:t>
            </a:r>
            <a:endParaRPr kumimoji="0" lang="en-GB"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19" name="TekstSylinder 20">
            <a:extLst>
              <a:ext uri="{FF2B5EF4-FFF2-40B4-BE49-F238E27FC236}">
                <a16:creationId xmlns:a16="http://schemas.microsoft.com/office/drawing/2014/main" id="{0A349716-5F43-9FD8-C6F6-DA2AA14EA427}"/>
              </a:ext>
            </a:extLst>
          </p:cNvPr>
          <p:cNvSpPr txBox="1"/>
          <p:nvPr/>
        </p:nvSpPr>
        <p:spPr>
          <a:xfrm>
            <a:off x="593021" y="5281200"/>
            <a:ext cx="2422630"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lang="nb-NO" sz="2000" dirty="0">
                <a:solidFill>
                  <a:prstClr val="black"/>
                </a:solidFill>
                <a:latin typeface="Arial" panose="020B0604020202020204" pitchFamily="34" charset="0"/>
                <a:ea typeface="Calibri" panose="020F0502020204030204" pitchFamily="34" charset="0"/>
                <a:cs typeface="Arial" panose="020B0604020202020204" pitchFamily="34" charset="0"/>
              </a:rPr>
              <a:t>Education</a:t>
            </a:r>
            <a:endPar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351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En gruppe forskere har møte foran en grønn, mosekledt vegg. ">
            <a:extLst>
              <a:ext uri="{FF2B5EF4-FFF2-40B4-BE49-F238E27FC236}">
                <a16:creationId xmlns:a16="http://schemas.microsoft.com/office/drawing/2014/main" id="{FB58B123-97CF-AD02-0DAA-24AB86D8638E}"/>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8943666" y="1206800"/>
            <a:ext cx="2862000" cy="23796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Nærbilde av hånd som rører i turkis væske med et molekylsett ved siden av.">
            <a:extLst>
              <a:ext uri="{FF2B5EF4-FFF2-40B4-BE49-F238E27FC236}">
                <a16:creationId xmlns:a16="http://schemas.microsoft.com/office/drawing/2014/main" id="{D791E20D-7A50-75AA-9EF1-7090405EDC9B}"/>
              </a:ext>
            </a:extLst>
          </p:cNvPr>
          <p:cNvPicPr>
            <a:picLocks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71767" y="3586400"/>
            <a:ext cx="2862000" cy="237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ublikumsarrangement med mange tilhørere i salen og foredragsholder på scene i grønt lys.">
            <a:extLst>
              <a:ext uri="{FF2B5EF4-FFF2-40B4-BE49-F238E27FC236}">
                <a16:creationId xmlns:a16="http://schemas.microsoft.com/office/drawing/2014/main" id="{2B3F26C5-6142-2776-60A1-B9416B29BA1B}"/>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3229092" y="1206800"/>
            <a:ext cx="2862000" cy="2379600"/>
          </a:xfrm>
          <a:prstGeom prst="rect">
            <a:avLst/>
          </a:prstGeom>
        </p:spPr>
      </p:pic>
      <p:pic>
        <p:nvPicPr>
          <p:cNvPr id="6150" name="Picture 6" descr="En gruppe studenter veiledes av en ansatt ved et rødt bord.">
            <a:extLst>
              <a:ext uri="{FF2B5EF4-FFF2-40B4-BE49-F238E27FC236}">
                <a16:creationId xmlns:a16="http://schemas.microsoft.com/office/drawing/2014/main" id="{5335DDB1-5DCD-36C6-DBD8-2EE6AAD98258}"/>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6086834" y="3586400"/>
            <a:ext cx="2862000" cy="237960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a:extLst>
              <a:ext uri="{FF2B5EF4-FFF2-40B4-BE49-F238E27FC236}">
                <a16:creationId xmlns:a16="http://schemas.microsoft.com/office/drawing/2014/main" id="{1986AF8C-AD2B-2A37-55D3-ED5855EB40E0}"/>
              </a:ext>
            </a:extLst>
          </p:cNvPr>
          <p:cNvSpPr/>
          <p:nvPr/>
        </p:nvSpPr>
        <p:spPr>
          <a:xfrm>
            <a:off x="6089850" y="1206800"/>
            <a:ext cx="2861251" cy="2379600"/>
          </a:xfrm>
          <a:prstGeom prst="rect">
            <a:avLst/>
          </a:prstGeom>
          <a:solidFill>
            <a:srgbClr val="3E3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0" name="Rektangel 19">
            <a:extLst>
              <a:ext uri="{FF2B5EF4-FFF2-40B4-BE49-F238E27FC236}">
                <a16:creationId xmlns:a16="http://schemas.microsoft.com/office/drawing/2014/main" id="{B97228FB-9E55-A2ED-5A5C-89C74B4E340F}"/>
              </a:ext>
            </a:extLst>
          </p:cNvPr>
          <p:cNvSpPr/>
          <p:nvPr/>
        </p:nvSpPr>
        <p:spPr>
          <a:xfrm>
            <a:off x="371767" y="1206800"/>
            <a:ext cx="2875989" cy="2379600"/>
          </a:xfrm>
          <a:prstGeom prst="rect">
            <a:avLst/>
          </a:prstGeom>
          <a:solidFill>
            <a:srgbClr val="3E3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064A29B1-3E3C-A9F7-EDB0-A811BB4FF797}"/>
              </a:ext>
            </a:extLst>
          </p:cNvPr>
          <p:cNvSpPr/>
          <p:nvPr/>
        </p:nvSpPr>
        <p:spPr>
          <a:xfrm>
            <a:off x="3230264" y="3586400"/>
            <a:ext cx="2861251" cy="2379600"/>
          </a:xfrm>
          <a:prstGeom prst="rect">
            <a:avLst/>
          </a:prstGeom>
          <a:solidFill>
            <a:srgbClr val="3E3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2" name="Rektangel 21">
            <a:extLst>
              <a:ext uri="{FF2B5EF4-FFF2-40B4-BE49-F238E27FC236}">
                <a16:creationId xmlns:a16="http://schemas.microsoft.com/office/drawing/2014/main" id="{AF59C412-CB19-1C42-19AD-223F7CB39595}"/>
              </a:ext>
            </a:extLst>
          </p:cNvPr>
          <p:cNvSpPr/>
          <p:nvPr/>
        </p:nvSpPr>
        <p:spPr>
          <a:xfrm>
            <a:off x="8947458" y="3586400"/>
            <a:ext cx="2861251" cy="2379600"/>
          </a:xfrm>
          <a:prstGeom prst="rect">
            <a:avLst/>
          </a:prstGeom>
          <a:solidFill>
            <a:srgbClr val="3E3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B419CEF0-512F-0F19-C66D-9A389F32CF55}"/>
              </a:ext>
            </a:extLst>
          </p:cNvPr>
          <p:cNvSpPr>
            <a:spLocks noGrp="1"/>
          </p:cNvSpPr>
          <p:nvPr>
            <p:ph type="title"/>
          </p:nvPr>
        </p:nvSpPr>
        <p:spPr/>
        <p:txBody>
          <a:bodyPr/>
          <a:lstStyle/>
          <a:p>
            <a:r>
              <a:rPr lang="nb-NO" dirty="0"/>
              <a:t>Oslo Science Park</a:t>
            </a:r>
          </a:p>
        </p:txBody>
      </p:sp>
      <p:sp>
        <p:nvSpPr>
          <p:cNvPr id="10" name="Plassholder for lysbildenummer 9">
            <a:extLst>
              <a:ext uri="{FF2B5EF4-FFF2-40B4-BE49-F238E27FC236}">
                <a16:creationId xmlns:a16="http://schemas.microsoft.com/office/drawing/2014/main" id="{B217454E-AB23-B669-D082-900D991E4895}"/>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prstClr val="black"/>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15</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kstSylinder 17">
            <a:extLst>
              <a:ext uri="{FF2B5EF4-FFF2-40B4-BE49-F238E27FC236}">
                <a16:creationId xmlns:a16="http://schemas.microsoft.com/office/drawing/2014/main" id="{51105C33-99C3-3D14-2972-17BB9747333A}"/>
              </a:ext>
            </a:extLst>
          </p:cNvPr>
          <p:cNvSpPr txBox="1"/>
          <p:nvPr/>
        </p:nvSpPr>
        <p:spPr>
          <a:xfrm>
            <a:off x="3443962" y="4976484"/>
            <a:ext cx="2508684" cy="707886"/>
          </a:xfrm>
          <a:prstGeom prst="rect">
            <a:avLst/>
          </a:prstGeom>
          <a:noFill/>
        </p:spPr>
        <p:txBody>
          <a:bodyPr wrap="square" rtlCol="0" anchor="b">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a:ln>
                  <a:noFill/>
                </a:ln>
                <a:solidFill>
                  <a:prstClr val="white"/>
                </a:solidFill>
                <a:effectLst/>
                <a:uLnTx/>
                <a:uFillTx/>
                <a:latin typeface="Arial"/>
                <a:ea typeface="+mn-ea"/>
                <a:cs typeface="+mn-cs"/>
              </a:rPr>
              <a:t>StartupLab</a:t>
            </a:r>
            <a:endParaRPr kumimoji="0" lang="nb-NO" sz="2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a:ln>
                  <a:noFill/>
                </a:ln>
                <a:solidFill>
                  <a:prstClr val="white"/>
                </a:solidFill>
                <a:effectLst/>
                <a:uLnTx/>
                <a:uFillTx/>
                <a:latin typeface="Arial"/>
                <a:ea typeface="+mn-ea"/>
                <a:cs typeface="+mn-cs"/>
              </a:rPr>
              <a:t>Share</a:t>
            </a:r>
            <a:r>
              <a:rPr kumimoji="0" lang="nb-NO" sz="2000" b="0" i="0" u="none" strike="noStrike" kern="1200" cap="none" spc="0" normalizeH="0" baseline="0" noProof="0" dirty="0">
                <a:ln>
                  <a:noFill/>
                </a:ln>
                <a:solidFill>
                  <a:prstClr val="white"/>
                </a:solidFill>
                <a:effectLst/>
                <a:uLnTx/>
                <a:uFillTx/>
                <a:latin typeface="Arial"/>
                <a:ea typeface="+mn-ea"/>
                <a:cs typeface="+mn-cs"/>
              </a:rPr>
              <a:t>-lab</a:t>
            </a:r>
          </a:p>
        </p:txBody>
      </p:sp>
      <p:sp>
        <p:nvSpPr>
          <p:cNvPr id="19" name="TekstSylinder 18">
            <a:extLst>
              <a:ext uri="{FF2B5EF4-FFF2-40B4-BE49-F238E27FC236}">
                <a16:creationId xmlns:a16="http://schemas.microsoft.com/office/drawing/2014/main" id="{92335B98-C402-B84C-5BDA-B8C3086EEDB2}"/>
              </a:ext>
            </a:extLst>
          </p:cNvPr>
          <p:cNvSpPr txBox="1"/>
          <p:nvPr/>
        </p:nvSpPr>
        <p:spPr>
          <a:xfrm>
            <a:off x="598445" y="2048842"/>
            <a:ext cx="2625189" cy="1323439"/>
          </a:xfrm>
          <a:prstGeom prst="rect">
            <a:avLst/>
          </a:prstGeom>
          <a:noFill/>
        </p:spPr>
        <p:txBody>
          <a:bodyPr wrap="square" rtlCol="0" anchor="b">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a:ea typeface="+mn-ea"/>
                <a:cs typeface="+mn-cs"/>
              </a:rPr>
              <a:t>Inven2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a:ea typeface="+mn-ea"/>
                <a:cs typeface="+mn-cs"/>
              </a:rPr>
              <a:t>Oslo Tech</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a:ea typeface="+mn-ea"/>
                <a:cs typeface="+mn-cs"/>
              </a:rPr>
              <a:t>UiO Growth House</a:t>
            </a:r>
          </a:p>
        </p:txBody>
      </p:sp>
      <p:sp>
        <p:nvSpPr>
          <p:cNvPr id="3" name="TekstSylinder 2">
            <a:extLst>
              <a:ext uri="{FF2B5EF4-FFF2-40B4-BE49-F238E27FC236}">
                <a16:creationId xmlns:a16="http://schemas.microsoft.com/office/drawing/2014/main" id="{921A10EF-3E0D-AE54-646C-AA9A993E64E7}"/>
              </a:ext>
            </a:extLst>
          </p:cNvPr>
          <p:cNvSpPr txBox="1"/>
          <p:nvPr/>
        </p:nvSpPr>
        <p:spPr>
          <a:xfrm>
            <a:off x="9163351" y="5284260"/>
            <a:ext cx="2422630" cy="400110"/>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a:ea typeface="+mn-ea"/>
                <a:cs typeface="+mn-cs"/>
              </a:rPr>
              <a:t>Student </a:t>
            </a:r>
            <a:r>
              <a:rPr kumimoji="0" lang="nb-NO" sz="2000" b="0" i="0" u="none" strike="noStrike" kern="1200" cap="none" spc="0" normalizeH="0" baseline="0" noProof="0" dirty="0" err="1">
                <a:ln>
                  <a:noFill/>
                </a:ln>
                <a:solidFill>
                  <a:prstClr val="white"/>
                </a:solidFill>
                <a:effectLst/>
                <a:uLnTx/>
                <a:uFillTx/>
                <a:latin typeface="Arial"/>
                <a:ea typeface="+mn-ea"/>
                <a:cs typeface="+mn-cs"/>
              </a:rPr>
              <a:t>inovation</a:t>
            </a:r>
            <a:endParaRPr kumimoji="0" lang="nb-NO"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TekstSylinder 3">
            <a:extLst>
              <a:ext uri="{FF2B5EF4-FFF2-40B4-BE49-F238E27FC236}">
                <a16:creationId xmlns:a16="http://schemas.microsoft.com/office/drawing/2014/main" id="{CA945010-45A7-528F-4B31-286094C04FD6}"/>
              </a:ext>
            </a:extLst>
          </p:cNvPr>
          <p:cNvSpPr txBox="1"/>
          <p:nvPr/>
        </p:nvSpPr>
        <p:spPr>
          <a:xfrm>
            <a:off x="6292731" y="2359435"/>
            <a:ext cx="2723768" cy="1015663"/>
          </a:xfrm>
          <a:prstGeom prst="rect">
            <a:avLst/>
          </a:prstGeom>
          <a:noFill/>
        </p:spPr>
        <p:txBody>
          <a:bodyPr wrap="square" rtlCol="0" anchor="b">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white"/>
                </a:solidFill>
                <a:effectLst/>
                <a:uLnTx/>
                <a:uFillTx/>
                <a:latin typeface="Arial"/>
                <a:ea typeface="+mn-ea"/>
                <a:cs typeface="+mn-cs"/>
              </a:rPr>
              <a:t>SPARK </a:t>
            </a:r>
            <a:r>
              <a:rPr lang="nb-NO" sz="2000" dirty="0">
                <a:solidFill>
                  <a:prstClr val="white"/>
                </a:solidFill>
                <a:latin typeface="Arial"/>
              </a:rPr>
              <a:t>Life Science</a:t>
            </a:r>
            <a:r>
              <a:rPr kumimoji="0" lang="nb-NO" sz="2000" b="0" i="0" u="none" strike="noStrike" kern="1200" cap="none" spc="0" normalizeH="0" baseline="0" noProof="0" dirty="0">
                <a:ln>
                  <a:noFill/>
                </a:ln>
                <a:solidFill>
                  <a:prstClr val="white"/>
                </a:solidFill>
                <a:effectLst/>
                <a:uLnTx/>
                <a:uFillTx/>
                <a:latin typeface="Arial"/>
                <a:ea typeface="+mn-ea"/>
                <a:cs typeface="+mn-cs"/>
              </a:rPr>
              <a:t> and SPARK</a:t>
            </a:r>
            <a:br>
              <a:rPr kumimoji="0" lang="nb-NO" sz="2000" b="0" i="0" u="none" strike="noStrike" kern="1200" cap="none" spc="0" normalizeH="0" baseline="0" noProof="0" dirty="0">
                <a:ln>
                  <a:noFill/>
                </a:ln>
                <a:solidFill>
                  <a:prstClr val="white"/>
                </a:solidFill>
                <a:effectLst/>
                <a:uLnTx/>
                <a:uFillTx/>
                <a:latin typeface="Arial"/>
                <a:ea typeface="+mn-ea"/>
                <a:cs typeface="+mn-cs"/>
              </a:rPr>
            </a:br>
            <a:r>
              <a:rPr kumimoji="0" lang="nb-NO" sz="2000" b="0" i="0" u="none" strike="noStrike" kern="1200" cap="none" spc="0" normalizeH="0" baseline="0" noProof="0" dirty="0" err="1">
                <a:ln>
                  <a:noFill/>
                </a:ln>
                <a:solidFill>
                  <a:prstClr val="white"/>
                </a:solidFill>
                <a:effectLst/>
                <a:uLnTx/>
                <a:uFillTx/>
                <a:latin typeface="Arial"/>
                <a:ea typeface="+mn-ea"/>
                <a:cs typeface="+mn-cs"/>
              </a:rPr>
              <a:t>Social</a:t>
            </a:r>
            <a:r>
              <a:rPr kumimoji="0" lang="nb-NO" sz="2000" b="0" i="0" u="none" strike="noStrike" kern="1200" cap="none" spc="0" normalizeH="0" baseline="0" noProof="0" dirty="0">
                <a:ln>
                  <a:noFill/>
                </a:ln>
                <a:solidFill>
                  <a:prstClr val="white"/>
                </a:solidFill>
                <a:effectLst/>
                <a:uLnTx/>
                <a:uFillTx/>
                <a:latin typeface="Arial"/>
                <a:ea typeface="+mn-ea"/>
                <a:cs typeface="+mn-cs"/>
              </a:rPr>
              <a:t> Innovation</a:t>
            </a:r>
          </a:p>
        </p:txBody>
      </p:sp>
      <p:sp>
        <p:nvSpPr>
          <p:cNvPr id="5" name="TekstSylinder 4">
            <a:extLst>
              <a:ext uri="{FF2B5EF4-FFF2-40B4-BE49-F238E27FC236}">
                <a16:creationId xmlns:a16="http://schemas.microsoft.com/office/drawing/2014/main" id="{BF288298-0472-89DA-C437-A1ED733088C0}"/>
              </a:ext>
            </a:extLst>
          </p:cNvPr>
          <p:cNvSpPr txBox="1"/>
          <p:nvPr/>
        </p:nvSpPr>
        <p:spPr>
          <a:xfrm>
            <a:off x="5061600" y="3370956"/>
            <a:ext cx="1024639"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a:solidFill>
                  <a:prstClr val="white"/>
                </a:solidFill>
                <a:latin typeface="Arial"/>
              </a:rPr>
              <a:t>Photo</a:t>
            </a:r>
            <a:r>
              <a:rPr kumimoji="0" lang="nb-NO" sz="800" b="0" i="0" u="none" strike="noStrike" kern="1200" cap="none" spc="0" normalizeH="0" baseline="0" noProof="0" dirty="0">
                <a:ln>
                  <a:noFill/>
                </a:ln>
                <a:solidFill>
                  <a:prstClr val="white"/>
                </a:solidFill>
                <a:effectLst/>
                <a:uLnTx/>
                <a:uFillTx/>
                <a:latin typeface="Arial"/>
                <a:ea typeface="+mn-ea"/>
                <a:cs typeface="+mn-cs"/>
              </a:rPr>
              <a:t>: Veksthuset</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ekstSylinder 6">
            <a:extLst>
              <a:ext uri="{FF2B5EF4-FFF2-40B4-BE49-F238E27FC236}">
                <a16:creationId xmlns:a16="http://schemas.microsoft.com/office/drawing/2014/main" id="{D562CE0E-8107-0A9E-5631-BC647BCAE67E}"/>
              </a:ext>
            </a:extLst>
          </p:cNvPr>
          <p:cNvSpPr txBox="1"/>
          <p:nvPr/>
        </p:nvSpPr>
        <p:spPr>
          <a:xfrm>
            <a:off x="10453580" y="3370956"/>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err="1">
                <a:solidFill>
                  <a:prstClr val="white"/>
                </a:solidFill>
                <a:latin typeface="Arial"/>
              </a:rPr>
              <a:t>Ph</a:t>
            </a:r>
            <a:r>
              <a:rPr kumimoji="0" lang="nb-NO" sz="800" b="0" i="0" u="none" strike="noStrike" kern="1200" cap="none" spc="0" normalizeH="0" baseline="0" noProof="0" dirty="0" err="1">
                <a:ln>
                  <a:noFill/>
                </a:ln>
                <a:solidFill>
                  <a:prstClr val="white"/>
                </a:solidFill>
                <a:effectLst/>
                <a:uLnTx/>
                <a:uFillTx/>
                <a:latin typeface="Arial"/>
                <a:ea typeface="+mn-ea"/>
                <a:cs typeface="+mn-cs"/>
              </a:rPr>
              <a:t>oto</a:t>
            </a:r>
            <a:r>
              <a:rPr kumimoji="0" lang="nb-NO" sz="800" b="0" i="0" u="none" strike="noStrike" kern="1200" cap="none" spc="0" normalizeH="0" baseline="0" noProof="0" dirty="0">
                <a:ln>
                  <a:noFill/>
                </a:ln>
                <a:solidFill>
                  <a:prstClr val="white"/>
                </a:solidFill>
                <a:effectLst/>
                <a:uLnTx/>
                <a:uFillTx/>
                <a:latin typeface="Arial"/>
                <a:ea typeface="+mn-ea"/>
                <a:cs typeface="+mn-cs"/>
              </a:rPr>
              <a:t>: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kstSylinder 8">
            <a:extLst>
              <a:ext uri="{FF2B5EF4-FFF2-40B4-BE49-F238E27FC236}">
                <a16:creationId xmlns:a16="http://schemas.microsoft.com/office/drawing/2014/main" id="{1950E709-7212-6523-E451-DFCC8E7F131E}"/>
              </a:ext>
            </a:extLst>
          </p:cNvPr>
          <p:cNvSpPr txBox="1"/>
          <p:nvPr/>
        </p:nvSpPr>
        <p:spPr>
          <a:xfrm>
            <a:off x="1889400" y="5750556"/>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err="1">
                <a:solidFill>
                  <a:prstClr val="white"/>
                </a:solidFill>
                <a:latin typeface="Arial"/>
              </a:rPr>
              <a:t>Ph</a:t>
            </a:r>
            <a:r>
              <a:rPr kumimoji="0" lang="nb-NO" sz="800" b="0" i="0" u="none" strike="noStrike" kern="1200" cap="none" spc="0" normalizeH="0" baseline="0" noProof="0" dirty="0" err="1">
                <a:ln>
                  <a:noFill/>
                </a:ln>
                <a:solidFill>
                  <a:prstClr val="white"/>
                </a:solidFill>
                <a:effectLst/>
                <a:uLnTx/>
                <a:uFillTx/>
                <a:latin typeface="Arial"/>
                <a:ea typeface="+mn-ea"/>
                <a:cs typeface="+mn-cs"/>
              </a:rPr>
              <a:t>oto</a:t>
            </a:r>
            <a:r>
              <a:rPr kumimoji="0" lang="nb-NO" sz="800" b="0" i="0" u="none" strike="noStrike" kern="1200" cap="none" spc="0" normalizeH="0" baseline="0" noProof="0" dirty="0">
                <a:ln>
                  <a:noFill/>
                </a:ln>
                <a:solidFill>
                  <a:prstClr val="white"/>
                </a:solidFill>
                <a:effectLst/>
                <a:uLnTx/>
                <a:uFillTx/>
                <a:latin typeface="Arial"/>
                <a:ea typeface="+mn-ea"/>
                <a:cs typeface="+mn-cs"/>
              </a:rPr>
              <a:t>: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kstSylinder 10">
            <a:extLst>
              <a:ext uri="{FF2B5EF4-FFF2-40B4-BE49-F238E27FC236}">
                <a16:creationId xmlns:a16="http://schemas.microsoft.com/office/drawing/2014/main" id="{A7F076A5-46D5-BAE9-31C8-FBFC2E7936E6}"/>
              </a:ext>
            </a:extLst>
          </p:cNvPr>
          <p:cNvSpPr txBox="1"/>
          <p:nvPr/>
        </p:nvSpPr>
        <p:spPr>
          <a:xfrm>
            <a:off x="7612960" y="5750556"/>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800" dirty="0">
                <a:solidFill>
                  <a:prstClr val="white"/>
                </a:solidFill>
                <a:latin typeface="Arial"/>
              </a:rPr>
              <a:t>Photo</a:t>
            </a:r>
            <a:r>
              <a:rPr kumimoji="0" lang="nb-NO" sz="800" b="0" i="0" u="none" strike="noStrike" kern="1200" cap="none" spc="0" normalizeH="0" baseline="0" noProof="0" dirty="0">
                <a:ln>
                  <a:noFill/>
                </a:ln>
                <a:solidFill>
                  <a:prstClr val="white"/>
                </a:solidFill>
                <a:effectLst/>
                <a:uLnTx/>
                <a:uFillTx/>
                <a:latin typeface="Arial"/>
                <a:ea typeface="+mn-ea"/>
                <a:cs typeface="+mn-cs"/>
              </a:rPr>
              <a:t>: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0912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C9E16DF-8BC2-A7DA-F701-8878CD57E4DD}"/>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tel 3">
            <a:extLst>
              <a:ext uri="{FF2B5EF4-FFF2-40B4-BE49-F238E27FC236}">
                <a16:creationId xmlns:a16="http://schemas.microsoft.com/office/drawing/2014/main" id="{7D26C301-C617-EB71-5B30-8F08F96768FE}"/>
              </a:ext>
            </a:extLst>
          </p:cNvPr>
          <p:cNvSpPr>
            <a:spLocks noGrp="1"/>
          </p:cNvSpPr>
          <p:nvPr>
            <p:ph type="title"/>
          </p:nvPr>
        </p:nvSpPr>
        <p:spPr/>
        <p:txBody>
          <a:bodyPr/>
          <a:lstStyle/>
          <a:p>
            <a:r>
              <a:rPr lang="en-GB" dirty="0"/>
              <a:t>Innovation District</a:t>
            </a:r>
          </a:p>
        </p:txBody>
      </p:sp>
      <p:sp>
        <p:nvSpPr>
          <p:cNvPr id="5" name="Undertittel 4">
            <a:extLst>
              <a:ext uri="{FF2B5EF4-FFF2-40B4-BE49-F238E27FC236}">
                <a16:creationId xmlns:a16="http://schemas.microsoft.com/office/drawing/2014/main" id="{D5777B75-200F-5551-A525-5A8E1D706521}"/>
              </a:ext>
            </a:extLst>
          </p:cNvPr>
          <p:cNvSpPr>
            <a:spLocks noGrp="1"/>
          </p:cNvSpPr>
          <p:nvPr>
            <p:ph type="subTitle" idx="13"/>
          </p:nvPr>
        </p:nvSpPr>
        <p:spPr>
          <a:xfrm>
            <a:off x="360044" y="1220953"/>
            <a:ext cx="5611759" cy="494749"/>
          </a:xfrm>
        </p:spPr>
        <p:txBody>
          <a:bodyPr/>
          <a:lstStyle/>
          <a:p>
            <a:r>
              <a:rPr lang="en-GB" sz="2000" dirty="0"/>
              <a:t>Oslo Science City</a:t>
            </a:r>
          </a:p>
        </p:txBody>
      </p:sp>
      <p:sp>
        <p:nvSpPr>
          <p:cNvPr id="10" name="Undertittel 4">
            <a:extLst>
              <a:ext uri="{FF2B5EF4-FFF2-40B4-BE49-F238E27FC236}">
                <a16:creationId xmlns:a16="http://schemas.microsoft.com/office/drawing/2014/main" id="{A389697D-A48C-5661-17FD-3494D9CD6EAA}"/>
              </a:ext>
            </a:extLst>
          </p:cNvPr>
          <p:cNvSpPr txBox="1">
            <a:spLocks/>
          </p:cNvSpPr>
          <p:nvPr/>
        </p:nvSpPr>
        <p:spPr>
          <a:xfrm>
            <a:off x="6212204" y="1220953"/>
            <a:ext cx="5611759" cy="494749"/>
          </a:xfrm>
          <a:prstGeom prst="rect">
            <a:avLst/>
          </a:prstGeom>
        </p:spPr>
        <p:txBody>
          <a:bodyPr vert="horz" lIns="0" tIns="0" rIns="0" bIns="0" rtlCol="0" anchor="t">
            <a:noAutofit/>
          </a:bodyPr>
          <a:lstStyle>
            <a:lvl1pPr marL="0" indent="0" algn="l" defTabSz="914446" rtl="0" eaLnBrk="1" latinLnBrk="0" hangingPunct="1">
              <a:lnSpc>
                <a:spcPct val="100000"/>
              </a:lnSpc>
              <a:spcBef>
                <a:spcPts val="1150"/>
              </a:spcBef>
              <a:buFont typeface="Wingdings" panose="05000000000000000000" pitchFamily="2" charset="2"/>
              <a:buNone/>
              <a:defRPr sz="1800" kern="1200">
                <a:solidFill>
                  <a:schemeClr val="tx1"/>
                </a:solidFill>
                <a:latin typeface="+mn-lt"/>
                <a:ea typeface="+mn-ea"/>
                <a:cs typeface="+mn-cs"/>
              </a:defRPr>
            </a:lvl1pPr>
            <a:lvl2pPr marL="457223" indent="0" algn="ctr" defTabSz="914446" rtl="0" eaLnBrk="1" latinLnBrk="0" hangingPunct="1">
              <a:lnSpc>
                <a:spcPct val="100000"/>
              </a:lnSpc>
              <a:spcBef>
                <a:spcPts val="500"/>
              </a:spcBef>
              <a:buFont typeface="Wingdings" panose="05000000000000000000" pitchFamily="2" charset="2"/>
              <a:buNone/>
              <a:defRPr sz="2000" kern="1200">
                <a:solidFill>
                  <a:schemeClr val="tx1"/>
                </a:solidFill>
                <a:latin typeface="+mn-lt"/>
                <a:ea typeface="+mn-ea"/>
                <a:cs typeface="+mn-cs"/>
              </a:defRPr>
            </a:lvl2pPr>
            <a:lvl3pPr marL="914446" indent="0" algn="ctr" defTabSz="914446" rtl="0" eaLnBrk="1" latinLnBrk="0" hangingPunct="1">
              <a:lnSpc>
                <a:spcPct val="100000"/>
              </a:lnSpc>
              <a:spcBef>
                <a:spcPts val="500"/>
              </a:spcBef>
              <a:buFont typeface="Wingdings" panose="05000000000000000000" pitchFamily="2" charset="2"/>
              <a:buNone/>
              <a:defRPr sz="1800" kern="1200">
                <a:solidFill>
                  <a:schemeClr val="tx1"/>
                </a:solidFill>
                <a:latin typeface="+mn-lt"/>
                <a:ea typeface="+mn-ea"/>
                <a:cs typeface="+mn-cs"/>
              </a:defRPr>
            </a:lvl3pPr>
            <a:lvl4pPr marL="1371669" indent="0" algn="ctr" defTabSz="914446" rtl="0" eaLnBrk="1" latinLnBrk="0" hangingPunct="1">
              <a:lnSpc>
                <a:spcPct val="100000"/>
              </a:lnSpc>
              <a:spcBef>
                <a:spcPts val="500"/>
              </a:spcBef>
              <a:buFont typeface="Wingdings" panose="05000000000000000000" pitchFamily="2" charset="2"/>
              <a:buNone/>
              <a:defRPr sz="1600" kern="1200">
                <a:solidFill>
                  <a:schemeClr val="tx1"/>
                </a:solidFill>
                <a:latin typeface="+mn-lt"/>
                <a:ea typeface="+mn-ea"/>
                <a:cs typeface="+mn-cs"/>
              </a:defRPr>
            </a:lvl4pPr>
            <a:lvl5pPr marL="1828891" indent="0" algn="ctr" defTabSz="914446" rtl="0" eaLnBrk="1" latinLnBrk="0" hangingPunct="1">
              <a:lnSpc>
                <a:spcPct val="100000"/>
              </a:lnSpc>
              <a:spcBef>
                <a:spcPts val="500"/>
              </a:spcBef>
              <a:buFont typeface="Wingdings" panose="05000000000000000000" pitchFamily="2" charset="2"/>
              <a:buNone/>
              <a:defRPr sz="1600" kern="1200">
                <a:solidFill>
                  <a:schemeClr val="tx1"/>
                </a:solidFill>
                <a:latin typeface="+mn-lt"/>
                <a:ea typeface="+mn-ea"/>
                <a:cs typeface="+mn-cs"/>
              </a:defRPr>
            </a:lvl5pPr>
            <a:lvl6pPr marL="2286114"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337"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560"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783"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46" rtl="0" eaLnBrk="1" fontAlgn="auto" latinLnBrk="0" hangingPunct="1">
              <a:lnSpc>
                <a:spcPct val="100000"/>
              </a:lnSpc>
              <a:spcBef>
                <a:spcPts val="1150"/>
              </a:spcBef>
              <a:spcAft>
                <a:spcPts val="0"/>
              </a:spcAft>
              <a:buClrTx/>
              <a:buSzTx/>
              <a:buFont typeface="Wingdings" panose="05000000000000000000" pitchFamily="2" charset="2"/>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Life Science Building</a:t>
            </a:r>
          </a:p>
        </p:txBody>
      </p:sp>
      <p:pic>
        <p:nvPicPr>
          <p:cNvPr id="4098" name="Picture 2" descr="Illustration of Oslo Science City">
            <a:extLst>
              <a:ext uri="{FF2B5EF4-FFF2-40B4-BE49-F238E27FC236}">
                <a16:creationId xmlns:a16="http://schemas.microsoft.com/office/drawing/2014/main" id="{96B67745-DAD7-9C35-8870-1ACB6E703C5E}"/>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lustration of the Life Science Building with a brook and trees in front.">
            <a:extLst>
              <a:ext uri="{FF2B5EF4-FFF2-40B4-BE49-F238E27FC236}">
                <a16:creationId xmlns:a16="http://schemas.microsoft.com/office/drawing/2014/main" id="{8C3B39DB-42AC-71A6-0DD4-328FE9F53EBF}"/>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p:blipFill>
        <p:spPr bwMode="auto">
          <a:xfrm>
            <a:off x="6221044" y="1757497"/>
            <a:ext cx="5610068" cy="3920059"/>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C8BCADC7-E80F-1ECC-00AA-9D5304CC6290}"/>
              </a:ext>
            </a:extLst>
          </p:cNvPr>
          <p:cNvSpPr txBox="1"/>
          <p:nvPr/>
        </p:nvSpPr>
        <p:spPr>
          <a:xfrm>
            <a:off x="4743582" y="5452327"/>
            <a:ext cx="1228221"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Illustration: Playtie/BIG</a:t>
            </a:r>
          </a:p>
        </p:txBody>
      </p:sp>
      <p:sp>
        <p:nvSpPr>
          <p:cNvPr id="6" name="TekstSylinder 5">
            <a:extLst>
              <a:ext uri="{FF2B5EF4-FFF2-40B4-BE49-F238E27FC236}">
                <a16:creationId xmlns:a16="http://schemas.microsoft.com/office/drawing/2014/main" id="{82A6DF7F-B25A-1149-E468-07D7C18128F2}"/>
              </a:ext>
            </a:extLst>
          </p:cNvPr>
          <p:cNvSpPr txBox="1"/>
          <p:nvPr/>
        </p:nvSpPr>
        <p:spPr>
          <a:xfrm>
            <a:off x="10191785" y="5452327"/>
            <a:ext cx="1632178"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Illustration: Ratio Arkitekter/MIR</a:t>
            </a:r>
          </a:p>
        </p:txBody>
      </p:sp>
    </p:spTree>
    <p:extLst>
      <p:ext uri="{BB962C8B-B14F-4D97-AF65-F5344CB8AC3E}">
        <p14:creationId xmlns:p14="http://schemas.microsoft.com/office/powerpoint/2010/main" val="102557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7482A8E-095B-2618-04D4-E316934C0B56}"/>
              </a:ext>
            </a:extLst>
          </p:cNvPr>
          <p:cNvSpPr/>
          <p:nvPr/>
        </p:nvSpPr>
        <p:spPr>
          <a:xfrm>
            <a:off x="6301946" y="0"/>
            <a:ext cx="589005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A8042D16-ABCC-D552-45AC-3D86BE238B3E}"/>
              </a:ext>
            </a:extLst>
          </p:cNvPr>
          <p:cNvSpPr>
            <a:spLocks noGrp="1"/>
          </p:cNvSpPr>
          <p:nvPr>
            <p:ph type="title"/>
          </p:nvPr>
        </p:nvSpPr>
        <p:spPr>
          <a:xfrm>
            <a:off x="326165" y="1274445"/>
            <a:ext cx="5209674" cy="542658"/>
          </a:xfrm>
        </p:spPr>
        <p:txBody>
          <a:bodyPr/>
          <a:lstStyle/>
          <a:p>
            <a:r>
              <a:rPr lang="en-GB" dirty="0"/>
              <a:t>The Guild of European Research-Intensive Universities </a:t>
            </a:r>
          </a:p>
        </p:txBody>
      </p:sp>
      <p:sp>
        <p:nvSpPr>
          <p:cNvPr id="6" name="Plassholder for lysbildenummer 5">
            <a:extLst>
              <a:ext uri="{FF2B5EF4-FFF2-40B4-BE49-F238E27FC236}">
                <a16:creationId xmlns:a16="http://schemas.microsoft.com/office/drawing/2014/main" id="{B14FF2FC-B868-7F84-3625-918C36DCEEB3}"/>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kstSylinder 12">
            <a:extLst>
              <a:ext uri="{FF2B5EF4-FFF2-40B4-BE49-F238E27FC236}">
                <a16:creationId xmlns:a16="http://schemas.microsoft.com/office/drawing/2014/main" id="{CBF6B84E-29D2-B41F-BA8C-7BAA1C225A31}"/>
              </a:ext>
            </a:extLst>
          </p:cNvPr>
          <p:cNvSpPr txBox="1"/>
          <p:nvPr/>
        </p:nvSpPr>
        <p:spPr>
          <a:xfrm>
            <a:off x="360000" y="2055600"/>
            <a:ext cx="4955520" cy="1938992"/>
          </a:xfrm>
          <a:prstGeom prst="rect">
            <a:avLst/>
          </a:prstGeom>
          <a:noFill/>
        </p:spPr>
        <p:txBody>
          <a:bodyPr wrap="square" rtlCol="0">
            <a:spAutoFit/>
          </a:bodyPr>
          <a:lstStyle/>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22 research-intensive universities from 16 European countries</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lang="en-US" sz="2000" dirty="0"/>
              <a:t>Works with research and education policy as well as influencing EU </a:t>
            </a:r>
            <a:r>
              <a:rPr lang="en-GB" sz="2000" dirty="0"/>
              <a:t>programmes</a:t>
            </a:r>
            <a:endParaRPr kumimoji="0" lang="en-GB" sz="2000" b="0" i="0" u="none" strike="noStrike" kern="1200" cap="none" spc="0" normalizeH="0" baseline="0" dirty="0">
              <a:ln>
                <a:noFill/>
              </a:ln>
              <a:solidFill>
                <a:prstClr val="black"/>
              </a:solidFill>
              <a:effectLst/>
              <a:uLnTx/>
              <a:uFillTx/>
              <a:latin typeface="Arial"/>
              <a:ea typeface="+mn-ea"/>
              <a:cs typeface="+mn-cs"/>
            </a:endParaRPr>
          </a:p>
        </p:txBody>
      </p:sp>
      <p:pic>
        <p:nvPicPr>
          <p:cNvPr id="4" name="Bilde 3" descr="EU flags lining the Berlaymont building, headquarters of the European commission.">
            <a:extLst>
              <a:ext uri="{FF2B5EF4-FFF2-40B4-BE49-F238E27FC236}">
                <a16:creationId xmlns:a16="http://schemas.microsoft.com/office/drawing/2014/main" id="{E2EBAED8-229C-D687-E745-E9842BF86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1946" y="0"/>
            <a:ext cx="5890054" cy="6873761"/>
          </a:xfrm>
          <a:prstGeom prst="rect">
            <a:avLst/>
          </a:prstGeom>
        </p:spPr>
      </p:pic>
      <p:sp>
        <p:nvSpPr>
          <p:cNvPr id="5" name="TekstSylinder 4">
            <a:extLst>
              <a:ext uri="{FF2B5EF4-FFF2-40B4-BE49-F238E27FC236}">
                <a16:creationId xmlns:a16="http://schemas.microsoft.com/office/drawing/2014/main" id="{A478016B-AC75-D892-1571-92E2677C8557}"/>
              </a:ext>
            </a:extLst>
          </p:cNvPr>
          <p:cNvSpPr txBox="1"/>
          <p:nvPr/>
        </p:nvSpPr>
        <p:spPr>
          <a:xfrm>
            <a:off x="10325783" y="6642556"/>
            <a:ext cx="1866217"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imageBROKER/Wilfried Wirth</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0510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A group of researchers gathered outside a building in the shade of threes.">
            <a:extLst>
              <a:ext uri="{FF2B5EF4-FFF2-40B4-BE49-F238E27FC236}">
                <a16:creationId xmlns:a16="http://schemas.microsoft.com/office/drawing/2014/main" id="{8ABC63D9-E5AB-6577-44D1-EAED35E2B9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9871" y="0"/>
            <a:ext cx="5982129" cy="6858000"/>
          </a:xfrm>
          <a:prstGeom prst="rect">
            <a:avLst/>
          </a:prstGeom>
          <a:noFill/>
        </p:spPr>
      </p:pic>
      <p:sp>
        <p:nvSpPr>
          <p:cNvPr id="3" name="TekstSylinder 2">
            <a:extLst>
              <a:ext uri="{FF2B5EF4-FFF2-40B4-BE49-F238E27FC236}">
                <a16:creationId xmlns:a16="http://schemas.microsoft.com/office/drawing/2014/main" id="{3D8C0782-E76A-31BA-FDA9-5B29AC72595F}"/>
              </a:ext>
            </a:extLst>
          </p:cNvPr>
          <p:cNvSpPr txBox="1"/>
          <p:nvPr/>
        </p:nvSpPr>
        <p:spPr>
          <a:xfrm>
            <a:off x="360609" y="496573"/>
            <a:ext cx="1467068" cy="646331"/>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3500" b="0" i="0" u="none" strike="noStrike" kern="1200" cap="none" spc="0" normalizeH="0" baseline="0" noProof="0" dirty="0">
                <a:ln>
                  <a:noFill/>
                </a:ln>
                <a:solidFill>
                  <a:prstClr val="black"/>
                </a:solidFill>
                <a:effectLst/>
                <a:uLnTx/>
                <a:uFillTx/>
                <a:latin typeface="Arial"/>
                <a:ea typeface="+mn-ea"/>
                <a:cs typeface="+mn-cs"/>
              </a:rPr>
              <a:t>ARUA</a:t>
            </a:r>
          </a:p>
        </p:txBody>
      </p:sp>
      <p:sp>
        <p:nvSpPr>
          <p:cNvPr id="4" name="TekstSylinder 3">
            <a:extLst>
              <a:ext uri="{FF2B5EF4-FFF2-40B4-BE49-F238E27FC236}">
                <a16:creationId xmlns:a16="http://schemas.microsoft.com/office/drawing/2014/main" id="{55700204-6974-9399-414B-1D04A712BCF3}"/>
              </a:ext>
            </a:extLst>
          </p:cNvPr>
          <p:cNvSpPr txBox="1"/>
          <p:nvPr/>
        </p:nvSpPr>
        <p:spPr>
          <a:xfrm>
            <a:off x="360609" y="1083600"/>
            <a:ext cx="4083234" cy="369332"/>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E31D6"/>
                </a:solidFill>
                <a:effectLst/>
                <a:uLnTx/>
                <a:uFillTx/>
                <a:latin typeface="Arial"/>
                <a:ea typeface="+mn-ea"/>
                <a:cs typeface="+mn-cs"/>
              </a:rPr>
              <a:t>African Research-Universities Alliance</a:t>
            </a:r>
          </a:p>
        </p:txBody>
      </p:sp>
      <p:sp>
        <p:nvSpPr>
          <p:cNvPr id="5" name="TekstSylinder 4">
            <a:extLst>
              <a:ext uri="{FF2B5EF4-FFF2-40B4-BE49-F238E27FC236}">
                <a16:creationId xmlns:a16="http://schemas.microsoft.com/office/drawing/2014/main" id="{068D8D5F-D020-8A83-364D-9E7509D6ACE5}"/>
              </a:ext>
            </a:extLst>
          </p:cNvPr>
          <p:cNvSpPr txBox="1"/>
          <p:nvPr/>
        </p:nvSpPr>
        <p:spPr>
          <a:xfrm>
            <a:off x="360610" y="2055600"/>
            <a:ext cx="4760030" cy="3477875"/>
          </a:xfrm>
          <a:prstGeom prst="rect">
            <a:avLst/>
          </a:prstGeom>
          <a:noFill/>
        </p:spPr>
        <p:txBody>
          <a:bodyPr wrap="square" rtlCol="0">
            <a:spAutoFit/>
          </a:bodyPr>
          <a:lstStyle/>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
                  <a:solidFill>
                    <a:srgbClr val="000000"/>
                  </a:solidFill>
                </a:uFill>
                <a:latin typeface="Arial"/>
                <a:ea typeface="Arial Unicode MS"/>
                <a:cs typeface="Arial Unicode MS"/>
              </a:rPr>
              <a:t>Strengthening research, innovation and higher education at African universities</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highlight>
                <a:srgbClr val="FFFF00"/>
              </a:highlight>
              <a:uLnTx/>
              <a:uFill>
                <a:solidFill>
                  <a:srgbClr val="000000"/>
                </a:solidFill>
              </a:uFill>
              <a:latin typeface="Arial"/>
              <a:ea typeface="Arial Unicode MS"/>
              <a:cs typeface="Arial Unicode MS"/>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
                  <a:solidFill>
                    <a:srgbClr val="000000"/>
                  </a:solidFill>
                </a:uFill>
                <a:latin typeface="Arial"/>
                <a:ea typeface="Arial Unicode MS"/>
                <a:cs typeface="Arial Unicode MS"/>
              </a:rPr>
              <a:t>Close collaboration with the Guild, including 20 Africa-Europe Clusters of Research Excellence</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0000"/>
              </a:solidFill>
              <a:effectLst/>
              <a:uLnTx/>
              <a:uFill>
                <a:solidFill>
                  <a:srgbClr val="000000"/>
                </a:solidFill>
              </a:uFill>
              <a:latin typeface="Arial"/>
              <a:ea typeface="Arial Unicode MS"/>
              <a:cs typeface="Arial Unicode MS"/>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a:ea typeface="Arial Unicode MS"/>
                <a:cs typeface="+mn-cs"/>
              </a:rPr>
              <a:t>From development aid towards capacity building and equal partnerships</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kstSylinder 5">
            <a:extLst>
              <a:ext uri="{FF2B5EF4-FFF2-40B4-BE49-F238E27FC236}">
                <a16:creationId xmlns:a16="http://schemas.microsoft.com/office/drawing/2014/main" id="{BF7F6FD8-CD0D-DF85-9A30-E7613E5FC758}"/>
              </a:ext>
            </a:extLst>
          </p:cNvPr>
          <p:cNvSpPr txBox="1"/>
          <p:nvPr/>
        </p:nvSpPr>
        <p:spPr>
          <a:xfrm>
            <a:off x="10556616" y="6642556"/>
            <a:ext cx="1635384"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University of Cape Town</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0297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2380779-6FA2-82F7-0C0C-586144DA38F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pic>
        <p:nvPicPr>
          <p:cNvPr id="8" name="Bilde 7">
            <a:extLst>
              <a:ext uri="{FF2B5EF4-FFF2-40B4-BE49-F238E27FC236}">
                <a16:creationId xmlns:a16="http://schemas.microsoft.com/office/drawing/2014/main" id="{DAB48D74-B4D9-A80B-B68F-BAD454B0A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30382"/>
            <a:ext cx="6889680" cy="3997235"/>
          </a:xfrm>
          <a:prstGeom prst="rect">
            <a:avLst/>
          </a:prstGeom>
        </p:spPr>
      </p:pic>
    </p:spTree>
    <p:extLst>
      <p:ext uri="{BB962C8B-B14F-4D97-AF65-F5344CB8AC3E}">
        <p14:creationId xmlns:p14="http://schemas.microsoft.com/office/powerpoint/2010/main" val="217548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B18C436-84E0-0063-4BE1-14CD19B57D2A}"/>
              </a:ext>
            </a:extLst>
          </p:cNvPr>
          <p:cNvSpPr>
            <a:spLocks noGrp="1"/>
          </p:cNvSpPr>
          <p:nvPr>
            <p:ph type="body" sz="quarter" idx="18"/>
          </p:nvPr>
        </p:nvSpPr>
        <p:spPr/>
        <p:txBody>
          <a:bodyPr/>
          <a:lstStyle/>
          <a:p>
            <a:endParaRPr lang="nb-NO"/>
          </a:p>
        </p:txBody>
      </p:sp>
      <p:sp>
        <p:nvSpPr>
          <p:cNvPr id="10" name="Rektangel 9">
            <a:extLst>
              <a:ext uri="{FF2B5EF4-FFF2-40B4-BE49-F238E27FC236}">
                <a16:creationId xmlns:a16="http://schemas.microsoft.com/office/drawing/2014/main" id="{438B2ED5-6305-66AB-3D36-0EE341D418BC}"/>
              </a:ext>
            </a:extLst>
          </p:cNvPr>
          <p:cNvSpPr/>
          <p:nvPr/>
        </p:nvSpPr>
        <p:spPr>
          <a:xfrm>
            <a:off x="0" y="0"/>
            <a:ext cx="6209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1" name="TekstSylinder 10">
            <a:extLst>
              <a:ext uri="{FF2B5EF4-FFF2-40B4-BE49-F238E27FC236}">
                <a16:creationId xmlns:a16="http://schemas.microsoft.com/office/drawing/2014/main" id="{DE20A4AA-7C51-016A-C3A8-2A3B5241A15A}"/>
              </a:ext>
            </a:extLst>
          </p:cNvPr>
          <p:cNvSpPr txBox="1"/>
          <p:nvPr/>
        </p:nvSpPr>
        <p:spPr>
          <a:xfrm>
            <a:off x="302736" y="4190075"/>
            <a:ext cx="4996920" cy="83099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Education, research, dissemination and innovation since 1811</a:t>
            </a:r>
          </a:p>
        </p:txBody>
      </p:sp>
      <p:sp>
        <p:nvSpPr>
          <p:cNvPr id="12" name="Tittel 4">
            <a:extLst>
              <a:ext uri="{FF2B5EF4-FFF2-40B4-BE49-F238E27FC236}">
                <a16:creationId xmlns:a16="http://schemas.microsoft.com/office/drawing/2014/main" id="{B3536FDF-CEE4-2607-5E61-9CA55DAC3522}"/>
              </a:ext>
            </a:extLst>
          </p:cNvPr>
          <p:cNvSpPr txBox="1">
            <a:spLocks/>
          </p:cNvSpPr>
          <p:nvPr/>
        </p:nvSpPr>
        <p:spPr>
          <a:xfrm>
            <a:off x="302736" y="2235878"/>
            <a:ext cx="5295252" cy="1796624"/>
          </a:xfrm>
          <a:prstGeom prst="rect">
            <a:avLst/>
          </a:prstGeom>
        </p:spPr>
        <p:txBody>
          <a:bodyPr/>
          <a:lstStyle>
            <a:lvl1pPr algn="l" defTabSz="914446" rtl="0" eaLnBrk="1" latinLnBrk="0" hangingPunct="1">
              <a:lnSpc>
                <a:spcPct val="90000"/>
              </a:lnSpc>
              <a:spcBef>
                <a:spcPct val="0"/>
              </a:spcBef>
              <a:buNone/>
              <a:defRPr sz="3500" kern="1200">
                <a:solidFill>
                  <a:schemeClr val="tx1"/>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en-GB" sz="3500" b="0" i="0" u="none" strike="noStrike" kern="1200" cap="none" spc="0" normalizeH="0" baseline="0" noProof="0" dirty="0">
                <a:ln>
                  <a:noFill/>
                </a:ln>
                <a:solidFill>
                  <a:prstClr val="black"/>
                </a:solidFill>
                <a:effectLst/>
                <a:uLnTx/>
                <a:uFillTx/>
                <a:latin typeface="Arial"/>
                <a:ea typeface="+mj-ea"/>
                <a:cs typeface="+mj-cs"/>
              </a:rPr>
              <a:t>Norway’s oldest institution for research and higher education</a:t>
            </a:r>
          </a:p>
        </p:txBody>
      </p:sp>
      <p:pic>
        <p:nvPicPr>
          <p:cNvPr id="1026" name="Picture 2" descr="Entrance of the University Aula with four Ionic coloumns and flowers in foreground">
            <a:extLst>
              <a:ext uri="{FF2B5EF4-FFF2-40B4-BE49-F238E27FC236}">
                <a16:creationId xmlns:a16="http://schemas.microsoft.com/office/drawing/2014/main" id="{F26450BA-FF08-E4FB-9189-33FCBC95DFBF}"/>
              </a:ext>
            </a:extLst>
          </p:cNvPr>
          <p:cNvPicPr>
            <a:picLocks noGrp="1" noChangeArrowheads="1"/>
          </p:cNvPicPr>
          <p:nvPr>
            <p:ph sz="quarter" idx="12"/>
          </p:nvPr>
        </p:nvPicPr>
        <p:blipFill rotWithShape="1">
          <a:blip r:embed="rId3" cstate="screen">
            <a:extLst>
              <a:ext uri="{28A0092B-C50C-407E-A947-70E740481C1C}">
                <a14:useLocalDpi xmlns:a14="http://schemas.microsoft.com/office/drawing/2010/main"/>
              </a:ext>
            </a:extLst>
          </a:blip>
          <a:srcRect r="-1"/>
          <a:stretch/>
        </p:blipFill>
        <p:spPr bwMode="auto">
          <a:xfrm>
            <a:off x="6210000" y="0"/>
            <a:ext cx="5983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6BA0A03F-AFF7-525B-505A-6D6770AE66E0}"/>
              </a:ext>
            </a:extLst>
          </p:cNvPr>
          <p:cNvPicPr>
            <a:picLocks noChangeAspect="1"/>
          </p:cNvPicPr>
          <p:nvPr/>
        </p:nvPicPr>
        <p:blipFill rotWithShape="1">
          <a:blip r:embed="rId4">
            <a:extLst>
              <a:ext uri="{28A0092B-C50C-407E-A947-70E740481C1C}">
                <a14:useLocalDpi xmlns:a14="http://schemas.microsoft.com/office/drawing/2010/main" val="0"/>
              </a:ext>
            </a:extLst>
          </a:blip>
          <a:srcRect l="18394" t="30110" r="18174" b="31880"/>
          <a:stretch/>
        </p:blipFill>
        <p:spPr>
          <a:xfrm>
            <a:off x="326164" y="6166471"/>
            <a:ext cx="1149939" cy="399792"/>
          </a:xfrm>
          <a:prstGeom prst="rect">
            <a:avLst/>
          </a:prstGeom>
        </p:spPr>
      </p:pic>
      <p:sp>
        <p:nvSpPr>
          <p:cNvPr id="3" name="TekstSylinder 3">
            <a:extLst>
              <a:ext uri="{FF2B5EF4-FFF2-40B4-BE49-F238E27FC236}">
                <a16:creationId xmlns:a16="http://schemas.microsoft.com/office/drawing/2014/main" id="{3D75B9C6-9237-23EA-A443-A0A2DD25C414}"/>
              </a:ext>
            </a:extLst>
          </p:cNvPr>
          <p:cNvSpPr txBox="1"/>
          <p:nvPr/>
        </p:nvSpPr>
        <p:spPr>
          <a:xfrm>
            <a:off x="10295430" y="6647693"/>
            <a:ext cx="1909497"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a:t>
            </a:r>
            <a:r>
              <a:rPr kumimoji="0" lang="en-GB" sz="800" b="0" i="0" u="none" strike="noStrike" kern="1200" cap="none" spc="0" normalizeH="0" baseline="0" noProof="0" dirty="0">
                <a:ln>
                  <a:noFill/>
                </a:ln>
                <a:solidFill>
                  <a:prstClr val="white"/>
                </a:solidFill>
                <a:effectLst/>
                <a:uLnTx/>
                <a:uFillTx/>
                <a:latin typeface="Arial"/>
                <a:ea typeface="+mn-ea"/>
                <a:cs typeface="+mn-cs"/>
              </a:rPr>
              <a:t>Maylinn </a:t>
            </a:r>
            <a:r>
              <a:rPr kumimoji="0" lang="en-GB" sz="700" b="0" i="0" u="none" strike="noStrike" kern="1200" cap="none" spc="0" normalizeH="0" baseline="0" noProof="0" dirty="0">
                <a:ln>
                  <a:noFill/>
                </a:ln>
                <a:solidFill>
                  <a:prstClr val="white"/>
                </a:solidFill>
                <a:effectLst/>
                <a:uLnTx/>
                <a:uFillTx/>
                <a:latin typeface="Arial"/>
                <a:ea typeface="+mn-ea"/>
                <a:cs typeface="+mn-cs"/>
              </a:rPr>
              <a:t>Hovengen</a:t>
            </a:r>
            <a:r>
              <a:rPr kumimoji="0" lang="en-GB" sz="800" b="0" i="0" u="none" strike="noStrike" kern="1200" cap="none" spc="0" normalizeH="0" baseline="0" noProof="0" dirty="0">
                <a:ln>
                  <a:noFill/>
                </a:ln>
                <a:solidFill>
                  <a:prstClr val="white"/>
                </a:solidFill>
                <a:effectLst/>
                <a:uLnTx/>
                <a:uFillTx/>
                <a:latin typeface="Arial"/>
                <a:ea typeface="+mn-ea"/>
                <a:cs typeface="+mn-cs"/>
              </a:rPr>
              <a:t> Byrknes/UiO</a:t>
            </a:r>
          </a:p>
        </p:txBody>
      </p:sp>
    </p:spTree>
    <p:extLst>
      <p:ext uri="{BB962C8B-B14F-4D97-AF65-F5344CB8AC3E}">
        <p14:creationId xmlns:p14="http://schemas.microsoft.com/office/powerpoint/2010/main" val="155455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descr="Illustration of the interior of the new Viking Ship Museum with viking ship in the middle.">
            <a:extLst>
              <a:ext uri="{FF2B5EF4-FFF2-40B4-BE49-F238E27FC236}">
                <a16:creationId xmlns:a16="http://schemas.microsoft.com/office/drawing/2014/main" id="{E7929762-6715-9807-DCC6-DF94D02D9BCA}"/>
              </a:ext>
            </a:extLst>
          </p:cNvPr>
          <p:cNvPicPr>
            <a:picLocks/>
          </p:cNvPicPr>
          <p:nvPr/>
        </p:nvPicPr>
        <p:blipFill rotWithShape="1">
          <a:blip r:embed="rId3">
            <a:extLst>
              <a:ext uri="{28A0092B-C50C-407E-A947-70E740481C1C}">
                <a14:useLocalDpi xmlns:a14="http://schemas.microsoft.com/office/drawing/2010/main" val="0"/>
              </a:ext>
            </a:extLst>
          </a:blip>
          <a:srcRect/>
          <a:stretch/>
        </p:blipFill>
        <p:spPr>
          <a:xfrm>
            <a:off x="374110" y="1180946"/>
            <a:ext cx="2862000" cy="2378808"/>
          </a:xfrm>
          <a:prstGeom prst="rect">
            <a:avLst/>
          </a:prstGeom>
          <a:ln>
            <a:noFill/>
          </a:ln>
        </p:spPr>
      </p:pic>
      <p:pic>
        <p:nvPicPr>
          <p:cNvPr id="3082" name="Picture 10" descr="From the hall of the physics building with the installation Focaults pendulum and colourful murals.">
            <a:extLst>
              <a:ext uri="{FF2B5EF4-FFF2-40B4-BE49-F238E27FC236}">
                <a16:creationId xmlns:a16="http://schemas.microsoft.com/office/drawing/2014/main" id="{5BD73227-87A6-38B7-B7B0-C2F75CC48150}"/>
              </a:ext>
            </a:extLst>
          </p:cNvPr>
          <p:cNvPicPr>
            <a:picLocks noChangeArrowheads="1"/>
          </p:cNvPicPr>
          <p:nvPr/>
        </p:nvPicPr>
        <p:blipFill>
          <a:blip r:embed="rId4">
            <a:extLst>
              <a:ext uri="{28A0092B-C50C-407E-A947-70E740481C1C}">
                <a14:useLocalDpi xmlns:a14="http://schemas.microsoft.com/office/drawing/2010/main"/>
              </a:ext>
            </a:extLst>
          </a:blip>
          <a:srcRect/>
          <a:stretch/>
        </p:blipFill>
        <p:spPr bwMode="auto">
          <a:xfrm>
            <a:off x="6089850" y="1180946"/>
            <a:ext cx="2862000" cy="2379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ree researchers studying an old manuscript framed in glass.">
            <a:extLst>
              <a:ext uri="{FF2B5EF4-FFF2-40B4-BE49-F238E27FC236}">
                <a16:creationId xmlns:a16="http://schemas.microsoft.com/office/drawing/2014/main" id="{A969712B-967F-42CC-4494-F2D39FE8BED5}"/>
              </a:ext>
            </a:extLst>
          </p:cNvPr>
          <p:cNvPicPr preferRelativeResize="0">
            <a:picLocks noChangeArrowheads="1"/>
          </p:cNvPicPr>
          <p:nvPr/>
        </p:nvPicPr>
        <p:blipFill>
          <a:blip r:embed="rId5" cstate="screen">
            <a:extLst>
              <a:ext uri="{28A0092B-C50C-407E-A947-70E740481C1C}">
                <a14:useLocalDpi xmlns:a14="http://schemas.microsoft.com/office/drawing/2010/main"/>
              </a:ext>
            </a:extLst>
          </a:blip>
          <a:srcRect/>
          <a:stretch/>
        </p:blipFill>
        <p:spPr bwMode="auto">
          <a:xfrm>
            <a:off x="8947457" y="3543848"/>
            <a:ext cx="2862000" cy="2379600"/>
          </a:xfrm>
          <a:prstGeom prst="rect">
            <a:avLst/>
          </a:prstGeom>
          <a:noFill/>
          <a:extLst>
            <a:ext uri="{909E8E84-426E-40DD-AFC4-6F175D3DCCD1}">
              <a14:hiddenFill xmlns:a14="http://schemas.microsoft.com/office/drawing/2010/main">
                <a:solidFill>
                  <a:srgbClr val="FFFFFF"/>
                </a:solidFill>
              </a14:hiddenFill>
            </a:ext>
          </a:extLst>
        </p:spPr>
      </p:pic>
      <p:sp>
        <p:nvSpPr>
          <p:cNvPr id="13" name="Rektangel 12">
            <a:extLst>
              <a:ext uri="{FF2B5EF4-FFF2-40B4-BE49-F238E27FC236}">
                <a16:creationId xmlns:a16="http://schemas.microsoft.com/office/drawing/2014/main" id="{C2F60CFF-7FC9-EB23-91F3-72164E3D0626}"/>
              </a:ext>
            </a:extLst>
          </p:cNvPr>
          <p:cNvSpPr/>
          <p:nvPr/>
        </p:nvSpPr>
        <p:spPr>
          <a:xfrm>
            <a:off x="6089850" y="3543848"/>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9" name="Rektangel 8">
            <a:extLst>
              <a:ext uri="{FF2B5EF4-FFF2-40B4-BE49-F238E27FC236}">
                <a16:creationId xmlns:a16="http://schemas.microsoft.com/office/drawing/2014/main" id="{5C88362F-98CA-532B-7A23-8FEEB22E193C}"/>
              </a:ext>
            </a:extLst>
          </p:cNvPr>
          <p:cNvSpPr/>
          <p:nvPr/>
        </p:nvSpPr>
        <p:spPr>
          <a:xfrm>
            <a:off x="374110" y="3543848"/>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90A77013-0A47-87A0-F4DF-C5766C38DD36}"/>
              </a:ext>
            </a:extLst>
          </p:cNvPr>
          <p:cNvSpPr>
            <a:spLocks noGrp="1"/>
          </p:cNvSpPr>
          <p:nvPr>
            <p:ph type="title"/>
          </p:nvPr>
        </p:nvSpPr>
        <p:spPr/>
        <p:txBody>
          <a:bodyPr/>
          <a:lstStyle/>
          <a:p>
            <a:r>
              <a:rPr lang="en-GB" dirty="0"/>
              <a:t>University of Oslo today</a:t>
            </a:r>
          </a:p>
        </p:txBody>
      </p:sp>
      <p:sp>
        <p:nvSpPr>
          <p:cNvPr id="5" name="Plassholder for lysbildenummer 4">
            <a:extLst>
              <a:ext uri="{FF2B5EF4-FFF2-40B4-BE49-F238E27FC236}">
                <a16:creationId xmlns:a16="http://schemas.microsoft.com/office/drawing/2014/main" id="{251A1C9E-28F8-7A6B-FDEF-B8926A082708}"/>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CE4E104F-A083-F6D9-468E-DB1459E1F578}"/>
              </a:ext>
            </a:extLst>
          </p:cNvPr>
          <p:cNvSpPr/>
          <p:nvPr/>
        </p:nvSpPr>
        <p:spPr>
          <a:xfrm>
            <a:off x="3231012" y="1180946"/>
            <a:ext cx="2861251"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4" name="Rektangel 13">
            <a:extLst>
              <a:ext uri="{FF2B5EF4-FFF2-40B4-BE49-F238E27FC236}">
                <a16:creationId xmlns:a16="http://schemas.microsoft.com/office/drawing/2014/main" id="{BA628F62-DA64-9532-C44D-EC0EE9D591F2}"/>
              </a:ext>
            </a:extLst>
          </p:cNvPr>
          <p:cNvSpPr/>
          <p:nvPr/>
        </p:nvSpPr>
        <p:spPr>
          <a:xfrm>
            <a:off x="8947457" y="1180946"/>
            <a:ext cx="2862000" cy="237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Sylinder 20">
            <a:extLst>
              <a:ext uri="{FF2B5EF4-FFF2-40B4-BE49-F238E27FC236}">
                <a16:creationId xmlns:a16="http://schemas.microsoft.com/office/drawing/2014/main" id="{56A22CA1-19ED-08F1-2EBE-429D2EC8966A}"/>
              </a:ext>
            </a:extLst>
          </p:cNvPr>
          <p:cNvSpPr txBox="1"/>
          <p:nvPr/>
        </p:nvSpPr>
        <p:spPr>
          <a:xfrm>
            <a:off x="3399501" y="2650637"/>
            <a:ext cx="2422630" cy="72705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8 faculties</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 museums</a:t>
            </a:r>
          </a:p>
        </p:txBody>
      </p:sp>
      <p:sp>
        <p:nvSpPr>
          <p:cNvPr id="3" name="TekstSylinder 2">
            <a:extLst>
              <a:ext uri="{FF2B5EF4-FFF2-40B4-BE49-F238E27FC236}">
                <a16:creationId xmlns:a16="http://schemas.microsoft.com/office/drawing/2014/main" id="{DFBFFAB3-5362-DEC8-389D-8E21F9AC702E}"/>
              </a:ext>
            </a:extLst>
          </p:cNvPr>
          <p:cNvSpPr txBox="1"/>
          <p:nvPr/>
        </p:nvSpPr>
        <p:spPr>
          <a:xfrm>
            <a:off x="590872" y="4981325"/>
            <a:ext cx="2422630" cy="727059"/>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7 200 employees</a:t>
            </a:r>
          </a:p>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26 100 students</a:t>
            </a:r>
          </a:p>
        </p:txBody>
      </p:sp>
      <p:sp>
        <p:nvSpPr>
          <p:cNvPr id="7" name="TekstSylinder 6">
            <a:extLst>
              <a:ext uri="{FF2B5EF4-FFF2-40B4-BE49-F238E27FC236}">
                <a16:creationId xmlns:a16="http://schemas.microsoft.com/office/drawing/2014/main" id="{B2ED2194-84C5-2605-FADB-0012C4B874CA}"/>
              </a:ext>
            </a:extLst>
          </p:cNvPr>
          <p:cNvSpPr txBox="1"/>
          <p:nvPr/>
        </p:nvSpPr>
        <p:spPr>
          <a:xfrm>
            <a:off x="9148104" y="1333354"/>
            <a:ext cx="2653093" cy="2044342"/>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World´s </a:t>
            </a:r>
            <a:r>
              <a:rPr lang="en-GB" sz="2000">
                <a:solidFill>
                  <a:prstClr val="white"/>
                </a:solidFill>
                <a:latin typeface="Arial" panose="020B0604020202020204" pitchFamily="34" charset="0"/>
                <a:ea typeface="Calibri" panose="020F0502020204030204" pitchFamily="34" charset="0"/>
                <a:cs typeface="Arial" panose="020B0604020202020204" pitchFamily="34" charset="0"/>
              </a:rPr>
              <a:t>73rd</a:t>
            </a: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best research university (Shanghai Ranking)</a:t>
            </a:r>
          </a:p>
          <a:p>
            <a:pPr marL="0" marR="0" lvl="0" indent="0" algn="l" defTabSz="228600" rtl="0" eaLnBrk="1" fontAlgn="auto" latinLnBrk="0" hangingPunct="1">
              <a:lnSpc>
                <a:spcPct val="107000"/>
              </a:lnSpc>
              <a:spcBef>
                <a:spcPts val="0"/>
              </a:spcBef>
              <a:spcAft>
                <a:spcPts val="8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5 Nobel Prize Laureates</a:t>
            </a:r>
          </a:p>
        </p:txBody>
      </p:sp>
      <p:sp>
        <p:nvSpPr>
          <p:cNvPr id="8" name="TekstSylinder 7">
            <a:extLst>
              <a:ext uri="{FF2B5EF4-FFF2-40B4-BE49-F238E27FC236}">
                <a16:creationId xmlns:a16="http://schemas.microsoft.com/office/drawing/2014/main" id="{38FC1847-2089-F6E3-B84E-9F9C7714959A}"/>
              </a:ext>
            </a:extLst>
          </p:cNvPr>
          <p:cNvSpPr txBox="1"/>
          <p:nvPr/>
        </p:nvSpPr>
        <p:spPr>
          <a:xfrm>
            <a:off x="6282890" y="4308798"/>
            <a:ext cx="2663113" cy="1385700"/>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241 study programs</a:t>
            </a:r>
            <a:b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30 centres of excellence</a:t>
            </a:r>
            <a:b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r>
              <a:rPr lang="en-GB" sz="2000" dirty="0">
                <a:solidFill>
                  <a:prstClr val="white"/>
                </a:solidFill>
                <a:latin typeface="Arial" panose="020B0604020202020204" pitchFamily="34" charset="0"/>
                <a:ea typeface="Calibri" panose="020F0502020204030204" pitchFamily="34" charset="0"/>
                <a:cs typeface="Arial" panose="020B0604020202020204" pitchFamily="34" charset="0"/>
              </a:rPr>
              <a:t>105 ERC projects</a:t>
            </a:r>
            <a:endPar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7" name="Bilde 16" descr="Students sitting in red sofa group in UiO's library">
            <a:extLst>
              <a:ext uri="{FF2B5EF4-FFF2-40B4-BE49-F238E27FC236}">
                <a16:creationId xmlns:a16="http://schemas.microsoft.com/office/drawing/2014/main" id="{BE400B73-5252-3426-3F23-A659ACD2CB5F}"/>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3230263" y="3543848"/>
            <a:ext cx="2862000" cy="2379600"/>
          </a:xfrm>
          <a:prstGeom prst="rect">
            <a:avLst/>
          </a:prstGeom>
        </p:spPr>
      </p:pic>
      <p:sp>
        <p:nvSpPr>
          <p:cNvPr id="4" name="TekstSylinder 3">
            <a:extLst>
              <a:ext uri="{FF2B5EF4-FFF2-40B4-BE49-F238E27FC236}">
                <a16:creationId xmlns:a16="http://schemas.microsoft.com/office/drawing/2014/main" id="{0E6038AA-C94C-4C07-CEA3-ECCF16AD3AB4}"/>
              </a:ext>
            </a:extLst>
          </p:cNvPr>
          <p:cNvSpPr txBox="1"/>
          <p:nvPr/>
        </p:nvSpPr>
        <p:spPr>
          <a:xfrm>
            <a:off x="4751148" y="5708647"/>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TekstSylinder 5">
            <a:extLst>
              <a:ext uri="{FF2B5EF4-FFF2-40B4-BE49-F238E27FC236}">
                <a16:creationId xmlns:a16="http://schemas.microsoft.com/office/drawing/2014/main" id="{8BE6B2EF-674D-44DF-4037-A23923F0427A}"/>
              </a:ext>
            </a:extLst>
          </p:cNvPr>
          <p:cNvSpPr txBox="1"/>
          <p:nvPr/>
        </p:nvSpPr>
        <p:spPr>
          <a:xfrm>
            <a:off x="10459908" y="5708647"/>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kstSylinder 10">
            <a:extLst>
              <a:ext uri="{FF2B5EF4-FFF2-40B4-BE49-F238E27FC236}">
                <a16:creationId xmlns:a16="http://schemas.microsoft.com/office/drawing/2014/main" id="{9A619873-55B1-C9EF-2563-B4ABDBF794C8}"/>
              </a:ext>
            </a:extLst>
          </p:cNvPr>
          <p:cNvSpPr txBox="1"/>
          <p:nvPr/>
        </p:nvSpPr>
        <p:spPr>
          <a:xfrm>
            <a:off x="7607300" y="3330000"/>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TekstSylinder 11">
            <a:extLst>
              <a:ext uri="{FF2B5EF4-FFF2-40B4-BE49-F238E27FC236}">
                <a16:creationId xmlns:a16="http://schemas.microsoft.com/office/drawing/2014/main" id="{3BBBA30D-3176-DC00-61AE-4244176F517D}"/>
              </a:ext>
            </a:extLst>
          </p:cNvPr>
          <p:cNvSpPr txBox="1"/>
          <p:nvPr/>
        </p:nvSpPr>
        <p:spPr>
          <a:xfrm>
            <a:off x="1749306" y="3330000"/>
            <a:ext cx="1467068"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Illustration: AART Architects</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59644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Three in bloom in front of a lawn in the Botanial Gardens at Tøyen">
            <a:extLst>
              <a:ext uri="{FF2B5EF4-FFF2-40B4-BE49-F238E27FC236}">
                <a16:creationId xmlns:a16="http://schemas.microsoft.com/office/drawing/2014/main" id="{0231BF2D-0CC9-2864-CD5C-49D0404EBFA6}"/>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6091200" y="1191599"/>
            <a:ext cx="5724000" cy="2393615"/>
          </a:xfrm>
          <a:prstGeom prst="rect">
            <a:avLst/>
          </a:prstGeom>
          <a:noFill/>
          <a:extLst>
            <a:ext uri="{909E8E84-426E-40DD-AFC4-6F175D3DCCD1}">
              <a14:hiddenFill xmlns:a14="http://schemas.microsoft.com/office/drawing/2010/main">
                <a:solidFill>
                  <a:srgbClr val="FFFFFF"/>
                </a:solidFill>
              </a14:hiddenFill>
            </a:ext>
          </a:extLst>
        </p:spPr>
      </p:pic>
      <p:pic>
        <p:nvPicPr>
          <p:cNvPr id="19" name="Bilde 18" descr="Tre ansatte på takterrasse i Domus Juridica med utsikt mot Oslo rådhus ">
            <a:extLst>
              <a:ext uri="{FF2B5EF4-FFF2-40B4-BE49-F238E27FC236}">
                <a16:creationId xmlns:a16="http://schemas.microsoft.com/office/drawing/2014/main" id="{96A7A016-F1E8-4F9F-E671-AB41447CC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00" y="3570821"/>
            <a:ext cx="5721408" cy="2375362"/>
          </a:xfrm>
          <a:prstGeom prst="rect">
            <a:avLst/>
          </a:prstGeom>
        </p:spPr>
      </p:pic>
      <p:pic>
        <p:nvPicPr>
          <p:cNvPr id="20" name="Picture 8" descr="A group of students gathered by a pond in Oslo Science Park, with forest area in the background.">
            <a:extLst>
              <a:ext uri="{FF2B5EF4-FFF2-40B4-BE49-F238E27FC236}">
                <a16:creationId xmlns:a16="http://schemas.microsoft.com/office/drawing/2014/main" id="{A546913F-0FE0-565A-F480-7CDDC357F2F3}"/>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091200" y="3571200"/>
            <a:ext cx="5724000" cy="2377076"/>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0A77013-0A47-87A0-F4DF-C5766C38DD36}"/>
              </a:ext>
            </a:extLst>
          </p:cNvPr>
          <p:cNvSpPr>
            <a:spLocks noGrp="1"/>
          </p:cNvSpPr>
          <p:nvPr>
            <p:ph type="title"/>
          </p:nvPr>
        </p:nvSpPr>
        <p:spPr/>
        <p:txBody>
          <a:bodyPr/>
          <a:lstStyle/>
          <a:p>
            <a:r>
              <a:rPr lang="en-GB" dirty="0"/>
              <a:t>Campuses</a:t>
            </a:r>
          </a:p>
        </p:txBody>
      </p:sp>
      <p:sp>
        <p:nvSpPr>
          <p:cNvPr id="5" name="Plassholder for lysbildenummer 4">
            <a:extLst>
              <a:ext uri="{FF2B5EF4-FFF2-40B4-BE49-F238E27FC236}">
                <a16:creationId xmlns:a16="http://schemas.microsoft.com/office/drawing/2014/main" id="{251A1C9E-28F8-7A6B-FDEF-B8926A082708}"/>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Picture 2" descr="Three students in front of the brick facade of UiO's physics building.">
            <a:extLst>
              <a:ext uri="{FF2B5EF4-FFF2-40B4-BE49-F238E27FC236}">
                <a16:creationId xmlns:a16="http://schemas.microsoft.com/office/drawing/2014/main" id="{8A086D62-0644-5436-BA4C-7333509752E0}"/>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374400" y="1191600"/>
            <a:ext cx="5724000" cy="2379600"/>
          </a:xfrm>
          <a:prstGeom prst="rect">
            <a:avLst/>
          </a:prstGeom>
          <a:noFill/>
          <a:extLst>
            <a:ext uri="{909E8E84-426E-40DD-AFC4-6F175D3DCCD1}">
              <a14:hiddenFill xmlns:a14="http://schemas.microsoft.com/office/drawing/2010/main">
                <a:solidFill>
                  <a:srgbClr val="FFFFFF"/>
                </a:solidFill>
              </a14:hiddenFill>
            </a:ext>
          </a:extLst>
        </p:spPr>
      </p:pic>
      <p:sp>
        <p:nvSpPr>
          <p:cNvPr id="22" name="Rektangel 21">
            <a:extLst>
              <a:ext uri="{FF2B5EF4-FFF2-40B4-BE49-F238E27FC236}">
                <a16:creationId xmlns:a16="http://schemas.microsoft.com/office/drawing/2014/main" id="{BED4A96A-8E15-BEC3-EE8B-FE3A9374823A}"/>
              </a:ext>
            </a:extLst>
          </p:cNvPr>
          <p:cNvSpPr/>
          <p:nvPr/>
        </p:nvSpPr>
        <p:spPr>
          <a:xfrm>
            <a:off x="374400" y="3034800"/>
            <a:ext cx="2861251" cy="5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22">
            <a:extLst>
              <a:ext uri="{FF2B5EF4-FFF2-40B4-BE49-F238E27FC236}">
                <a16:creationId xmlns:a16="http://schemas.microsoft.com/office/drawing/2014/main" id="{9C3AD75A-E720-2E24-F919-717858BAD190}"/>
              </a:ext>
            </a:extLst>
          </p:cNvPr>
          <p:cNvSpPr/>
          <p:nvPr/>
        </p:nvSpPr>
        <p:spPr>
          <a:xfrm>
            <a:off x="6096873" y="3034800"/>
            <a:ext cx="2862000" cy="542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4" name="Rektangel 23">
            <a:extLst>
              <a:ext uri="{FF2B5EF4-FFF2-40B4-BE49-F238E27FC236}">
                <a16:creationId xmlns:a16="http://schemas.microsoft.com/office/drawing/2014/main" id="{0DB2F210-F857-22DF-CC3C-4E7E18597353}"/>
              </a:ext>
            </a:extLst>
          </p:cNvPr>
          <p:cNvSpPr/>
          <p:nvPr/>
        </p:nvSpPr>
        <p:spPr>
          <a:xfrm>
            <a:off x="374400" y="5410800"/>
            <a:ext cx="2862000" cy="5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5" name="Rektangel 24">
            <a:extLst>
              <a:ext uri="{FF2B5EF4-FFF2-40B4-BE49-F238E27FC236}">
                <a16:creationId xmlns:a16="http://schemas.microsoft.com/office/drawing/2014/main" id="{AF8516A3-0CF6-B18F-3095-D7E7363FEAC5}"/>
              </a:ext>
            </a:extLst>
          </p:cNvPr>
          <p:cNvSpPr/>
          <p:nvPr/>
        </p:nvSpPr>
        <p:spPr>
          <a:xfrm>
            <a:off x="6094800" y="5410800"/>
            <a:ext cx="2862000" cy="5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6" name="TekstSylinder 25">
            <a:extLst>
              <a:ext uri="{FF2B5EF4-FFF2-40B4-BE49-F238E27FC236}">
                <a16:creationId xmlns:a16="http://schemas.microsoft.com/office/drawing/2014/main" id="{25378844-D018-E9D6-4BBD-A8CE1D9FC7B4}"/>
              </a:ext>
            </a:extLst>
          </p:cNvPr>
          <p:cNvSpPr txBox="1"/>
          <p:nvPr/>
        </p:nvSpPr>
        <p:spPr>
          <a:xfrm>
            <a:off x="594000" y="3096647"/>
            <a:ext cx="2422630"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Blindern</a:t>
            </a:r>
          </a:p>
        </p:txBody>
      </p:sp>
      <p:sp>
        <p:nvSpPr>
          <p:cNvPr id="27" name="TekstSylinder 26">
            <a:extLst>
              <a:ext uri="{FF2B5EF4-FFF2-40B4-BE49-F238E27FC236}">
                <a16:creationId xmlns:a16="http://schemas.microsoft.com/office/drawing/2014/main" id="{560F4086-D092-BA34-21E7-B30829BDD5E1}"/>
              </a:ext>
            </a:extLst>
          </p:cNvPr>
          <p:cNvSpPr txBox="1"/>
          <p:nvPr/>
        </p:nvSpPr>
        <p:spPr>
          <a:xfrm>
            <a:off x="6318000" y="3096000"/>
            <a:ext cx="2422630"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Tøyen</a:t>
            </a:r>
          </a:p>
        </p:txBody>
      </p:sp>
      <p:sp>
        <p:nvSpPr>
          <p:cNvPr id="28" name="TekstSylinder 27">
            <a:extLst>
              <a:ext uri="{FF2B5EF4-FFF2-40B4-BE49-F238E27FC236}">
                <a16:creationId xmlns:a16="http://schemas.microsoft.com/office/drawing/2014/main" id="{771B456D-CDB2-61A0-9AF2-983B5EB05F66}"/>
              </a:ext>
            </a:extLst>
          </p:cNvPr>
          <p:cNvSpPr txBox="1"/>
          <p:nvPr/>
        </p:nvSpPr>
        <p:spPr>
          <a:xfrm>
            <a:off x="593710" y="5499165"/>
            <a:ext cx="2422630"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Centre of Oslo </a:t>
            </a:r>
          </a:p>
        </p:txBody>
      </p:sp>
      <p:sp>
        <p:nvSpPr>
          <p:cNvPr id="29" name="TekstSylinder 28">
            <a:extLst>
              <a:ext uri="{FF2B5EF4-FFF2-40B4-BE49-F238E27FC236}">
                <a16:creationId xmlns:a16="http://schemas.microsoft.com/office/drawing/2014/main" id="{32AD94EB-933C-F083-CAAB-B180E4C7692A}"/>
              </a:ext>
            </a:extLst>
          </p:cNvPr>
          <p:cNvSpPr txBox="1"/>
          <p:nvPr/>
        </p:nvSpPr>
        <p:spPr>
          <a:xfrm>
            <a:off x="6318000" y="5500800"/>
            <a:ext cx="2872844" cy="397738"/>
          </a:xfrm>
          <a:prstGeom prst="rect">
            <a:avLst/>
          </a:prstGeom>
          <a:noFill/>
        </p:spPr>
        <p:txBody>
          <a:bodyPr wrap="square" rtlCol="0">
            <a:spAutoFit/>
          </a:bodyPr>
          <a:lstStyle/>
          <a:p>
            <a:pPr marL="0" marR="0" lvl="0" indent="0" algn="l" defTabSz="228600" rtl="0" eaLnBrk="1" fontAlgn="auto" latinLnBrk="0" hangingPunct="1">
              <a:lnSpc>
                <a:spcPct val="107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Oslo Science Park</a:t>
            </a:r>
          </a:p>
        </p:txBody>
      </p:sp>
      <p:sp>
        <p:nvSpPr>
          <p:cNvPr id="30" name="TekstSylinder 29">
            <a:extLst>
              <a:ext uri="{FF2B5EF4-FFF2-40B4-BE49-F238E27FC236}">
                <a16:creationId xmlns:a16="http://schemas.microsoft.com/office/drawing/2014/main" id="{65EBAE64-2040-9307-8AD4-8545AF004AB6}"/>
              </a:ext>
            </a:extLst>
          </p:cNvPr>
          <p:cNvSpPr txBox="1"/>
          <p:nvPr/>
        </p:nvSpPr>
        <p:spPr>
          <a:xfrm>
            <a:off x="4744453" y="3347506"/>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kstSylinder 31">
            <a:extLst>
              <a:ext uri="{FF2B5EF4-FFF2-40B4-BE49-F238E27FC236}">
                <a16:creationId xmlns:a16="http://schemas.microsoft.com/office/drawing/2014/main" id="{BB061C85-D5F5-F441-2239-7DAE9D46AD05}"/>
              </a:ext>
            </a:extLst>
          </p:cNvPr>
          <p:cNvSpPr txBox="1"/>
          <p:nvPr/>
        </p:nvSpPr>
        <p:spPr>
          <a:xfrm>
            <a:off x="10804987" y="3348000"/>
            <a:ext cx="1010213"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err="1">
                <a:ln>
                  <a:noFill/>
                </a:ln>
                <a:solidFill>
                  <a:prstClr val="white"/>
                </a:solidFill>
                <a:effectLst/>
                <a:uLnTx/>
                <a:uFillTx/>
                <a:latin typeface="Arial"/>
                <a:ea typeface="+mn-ea"/>
                <a:cs typeface="+mn-cs"/>
              </a:rPr>
              <a:t>Pho</a:t>
            </a:r>
            <a:r>
              <a:rPr kumimoji="0" lang="nb-NO" sz="800" b="0" i="0" u="none" strike="noStrike" kern="1200" cap="none" spc="0" normalizeH="0" baseline="0" noProof="0" dirty="0">
                <a:ln>
                  <a:noFill/>
                </a:ln>
                <a:solidFill>
                  <a:prstClr val="white"/>
                </a:solidFill>
                <a:effectLst/>
                <a:uLnTx/>
                <a:uFillTx/>
                <a:latin typeface="Arial"/>
                <a:ea typeface="+mn-ea"/>
                <a:cs typeface="+mn-cs"/>
              </a:rPr>
              <a:t>to: Fara </a:t>
            </a:r>
            <a:r>
              <a:rPr kumimoji="0" lang="nb-NO" sz="800" b="0" i="0" u="none" strike="noStrike" kern="1200" cap="none" spc="0" normalizeH="0" baseline="0" noProof="0" dirty="0" err="1">
                <a:ln>
                  <a:noFill/>
                </a:ln>
                <a:solidFill>
                  <a:prstClr val="white"/>
                </a:solidFill>
                <a:effectLst/>
                <a:uLnTx/>
                <a:uFillTx/>
                <a:latin typeface="Arial"/>
                <a:ea typeface="+mn-ea"/>
                <a:cs typeface="+mn-cs"/>
              </a:rPr>
              <a:t>Mohri</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33" name="TekstSylinder 32">
            <a:extLst>
              <a:ext uri="{FF2B5EF4-FFF2-40B4-BE49-F238E27FC236}">
                <a16:creationId xmlns:a16="http://schemas.microsoft.com/office/drawing/2014/main" id="{340848FF-7570-D170-5689-91870F2058E5}"/>
              </a:ext>
            </a:extLst>
          </p:cNvPr>
          <p:cNvSpPr txBox="1"/>
          <p:nvPr/>
        </p:nvSpPr>
        <p:spPr>
          <a:xfrm>
            <a:off x="4744453" y="5713200"/>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TekstSylinder 33">
            <a:extLst>
              <a:ext uri="{FF2B5EF4-FFF2-40B4-BE49-F238E27FC236}">
                <a16:creationId xmlns:a16="http://schemas.microsoft.com/office/drawing/2014/main" id="{F9D4835B-B1C4-E495-1BE1-8FCAAAA28638}"/>
              </a:ext>
            </a:extLst>
          </p:cNvPr>
          <p:cNvSpPr txBox="1"/>
          <p:nvPr/>
        </p:nvSpPr>
        <p:spPr>
          <a:xfrm>
            <a:off x="10469518" y="5713773"/>
            <a:ext cx="1348446" cy="215444"/>
          </a:xfrm>
          <a:prstGeom prst="rect">
            <a:avLst/>
          </a:prstGeom>
          <a:noFill/>
        </p:spPr>
        <p:txBody>
          <a:bodyPr wrap="non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70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042D16-ABCC-D552-45AC-3D86BE238B3E}"/>
              </a:ext>
            </a:extLst>
          </p:cNvPr>
          <p:cNvSpPr>
            <a:spLocks noGrp="1"/>
          </p:cNvSpPr>
          <p:nvPr>
            <p:ph type="title"/>
          </p:nvPr>
        </p:nvSpPr>
        <p:spPr/>
        <p:txBody>
          <a:bodyPr/>
          <a:lstStyle/>
          <a:p>
            <a:r>
              <a:rPr lang="en-GB" dirty="0"/>
              <a:t>Strategy 2030</a:t>
            </a:r>
          </a:p>
        </p:txBody>
      </p:sp>
      <p:sp>
        <p:nvSpPr>
          <p:cNvPr id="3" name="Undertittel 2">
            <a:extLst>
              <a:ext uri="{FF2B5EF4-FFF2-40B4-BE49-F238E27FC236}">
                <a16:creationId xmlns:a16="http://schemas.microsoft.com/office/drawing/2014/main" id="{B62AD94B-8F70-E15C-B2CC-09B10F62C651}"/>
              </a:ext>
            </a:extLst>
          </p:cNvPr>
          <p:cNvSpPr>
            <a:spLocks noGrp="1"/>
          </p:cNvSpPr>
          <p:nvPr>
            <p:ph type="subTitle" idx="13"/>
          </p:nvPr>
        </p:nvSpPr>
        <p:spPr/>
        <p:txBody>
          <a:bodyPr/>
          <a:lstStyle/>
          <a:p>
            <a:endParaRPr lang="nb-NO" dirty="0"/>
          </a:p>
          <a:p>
            <a:endParaRPr lang="nb-NO" dirty="0"/>
          </a:p>
        </p:txBody>
      </p:sp>
      <p:sp>
        <p:nvSpPr>
          <p:cNvPr id="5" name="Plassholder for dato 4">
            <a:extLst>
              <a:ext uri="{FF2B5EF4-FFF2-40B4-BE49-F238E27FC236}">
                <a16:creationId xmlns:a16="http://schemas.microsoft.com/office/drawing/2014/main" id="{619EEF55-2818-FFA7-2314-DE837A9EC151}"/>
              </a:ext>
            </a:extLst>
          </p:cNvPr>
          <p:cNvSpPr>
            <a:spLocks noGrp="1"/>
          </p:cNvSpPr>
          <p:nvPr>
            <p:ph type="dt" sz="half" idx="2"/>
          </p:nvPr>
        </p:nvSpPr>
        <p:spPr>
          <a:xfrm>
            <a:off x="10326756" y="6243181"/>
            <a:ext cx="741694"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0ED04C1F-6A31-C642-89E7-B59407722618}" type="datetime1">
              <a:rPr kumimoji="0" lang="nb-NO"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27.03.2024</a:t>
            </a:fld>
            <a:endParaRPr kumimoji="0" lang="en-US"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ssholder for lysbildenummer 5">
            <a:extLst>
              <a:ext uri="{FF2B5EF4-FFF2-40B4-BE49-F238E27FC236}">
                <a16:creationId xmlns:a16="http://schemas.microsoft.com/office/drawing/2014/main" id="{B14FF2FC-B868-7F84-3625-918C36DCEEB3}"/>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prstClr val="black"/>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5</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Plassholder for bunntekst 6">
            <a:extLst>
              <a:ext uri="{FF2B5EF4-FFF2-40B4-BE49-F238E27FC236}">
                <a16:creationId xmlns:a16="http://schemas.microsoft.com/office/drawing/2014/main" id="{764B6EAF-73D4-02C8-53E0-B98170DD97DC}"/>
              </a:ext>
            </a:extLst>
          </p:cNvPr>
          <p:cNvSpPr>
            <a:spLocks noGrp="1"/>
          </p:cNvSpPr>
          <p:nvPr>
            <p:ph type="ftr" sz="quarter" idx="3"/>
          </p:nvPr>
        </p:nvSpPr>
        <p:spPr>
          <a:xfrm>
            <a:off x="8614798" y="6243181"/>
            <a:ext cx="1501215" cy="385472"/>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Arial"/>
                <a:ea typeface="+mn-ea"/>
                <a:cs typeface="+mn-cs"/>
              </a:rPr>
              <a:t>Universitetet i Oslo</a:t>
            </a:r>
            <a:endParaRPr kumimoji="0" lang="nb-NO"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kstSylinder 11">
            <a:extLst>
              <a:ext uri="{FF2B5EF4-FFF2-40B4-BE49-F238E27FC236}">
                <a16:creationId xmlns:a16="http://schemas.microsoft.com/office/drawing/2014/main" id="{90713ABA-1D1E-DF23-7FAF-79A3321D1F17}"/>
              </a:ext>
            </a:extLst>
          </p:cNvPr>
          <p:cNvSpPr txBox="1"/>
          <p:nvPr/>
        </p:nvSpPr>
        <p:spPr>
          <a:xfrm>
            <a:off x="360000" y="1324800"/>
            <a:ext cx="5209674"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E31D6"/>
                </a:solidFill>
                <a:effectLst/>
                <a:uLnTx/>
                <a:uFillTx/>
                <a:latin typeface="Arial"/>
                <a:ea typeface="+mn-ea"/>
                <a:cs typeface="+mn-cs"/>
              </a:rPr>
              <a:t>Our ambitions</a:t>
            </a:r>
          </a:p>
        </p:txBody>
      </p:sp>
      <p:sp>
        <p:nvSpPr>
          <p:cNvPr id="13" name="TekstSylinder 12">
            <a:extLst>
              <a:ext uri="{FF2B5EF4-FFF2-40B4-BE49-F238E27FC236}">
                <a16:creationId xmlns:a16="http://schemas.microsoft.com/office/drawing/2014/main" id="{CBF6B84E-29D2-B41F-BA8C-7BAA1C225A31}"/>
              </a:ext>
            </a:extLst>
          </p:cNvPr>
          <p:cNvSpPr txBox="1"/>
          <p:nvPr/>
        </p:nvSpPr>
        <p:spPr>
          <a:xfrm>
            <a:off x="360000" y="2055600"/>
            <a:ext cx="5302127" cy="4247317"/>
          </a:xfrm>
          <a:prstGeom prst="rect">
            <a:avLst/>
          </a:prstGeom>
          <a:noFill/>
        </p:spPr>
        <p:txBody>
          <a:bodyPr wrap="square" rtlCol="0">
            <a:spAutoFit/>
          </a:bodyPr>
          <a:lstStyle/>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Promote independent, ground-breaking, long-term research</a:t>
            </a:r>
            <a:br>
              <a:rPr kumimoji="0" lang="en-GB" sz="1800" b="0" i="0" u="none" strike="noStrike" kern="1200" cap="none" spc="0" normalizeH="0" baseline="0" noProof="0" dirty="0">
                <a:ln>
                  <a:noFill/>
                </a:ln>
                <a:solidFill>
                  <a:prstClr val="black"/>
                </a:solidFill>
                <a:effectLst/>
                <a:uLnTx/>
                <a:uFillTx/>
                <a:latin typeface="Arial"/>
                <a:ea typeface="+mn-ea"/>
                <a:cs typeface="+mn-cs"/>
              </a:rPr>
            </a:b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Educate students with the knowledge, ability and willingness to create a better world</a:t>
            </a:r>
            <a:br>
              <a:rPr kumimoji="0" lang="en-GB" sz="1800" b="0" i="0" u="none" strike="noStrike" kern="1200" cap="none" spc="0" normalizeH="0" baseline="0" noProof="0" dirty="0">
                <a:ln>
                  <a:noFill/>
                </a:ln>
                <a:solidFill>
                  <a:prstClr val="black"/>
                </a:solidFill>
                <a:effectLst/>
                <a:uLnTx/>
                <a:uFillTx/>
                <a:latin typeface="Arial"/>
                <a:ea typeface="+mn-ea"/>
                <a:cs typeface="+mn-cs"/>
              </a:rPr>
            </a:b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Strengthen the dialogue with the outside world and work to ensure that knowledge is put to use</a:t>
            </a:r>
            <a:br>
              <a:rPr kumimoji="0" lang="en-GB" sz="1800" b="0" i="0" u="none" strike="noStrike" kern="1200" cap="none" spc="0" normalizeH="0" baseline="0" noProof="0" dirty="0">
                <a:ln>
                  <a:noFill/>
                </a:ln>
                <a:solidFill>
                  <a:prstClr val="black"/>
                </a:solidFill>
                <a:effectLst/>
                <a:uLnTx/>
                <a:uFillTx/>
                <a:latin typeface="Arial"/>
                <a:ea typeface="+mn-ea"/>
                <a:cs typeface="+mn-cs"/>
              </a:rPr>
            </a:b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Be an innovative organisation and an attractive place of work and study</a:t>
            </a: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8" name="Bilde 17" descr="The University square in downtown Oslo seen from a veranda at the University Aula with four Ionic coloumns in front.">
            <a:extLst>
              <a:ext uri="{FF2B5EF4-FFF2-40B4-BE49-F238E27FC236}">
                <a16:creationId xmlns:a16="http://schemas.microsoft.com/office/drawing/2014/main" id="{9367EE8D-6038-89BE-8240-3175C284B9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14197" y="0"/>
            <a:ext cx="5879002" cy="6857999"/>
          </a:xfrm>
          <a:prstGeom prst="rect">
            <a:avLst/>
          </a:prstGeom>
        </p:spPr>
      </p:pic>
      <p:sp>
        <p:nvSpPr>
          <p:cNvPr id="4" name="TekstSylinder 3">
            <a:extLst>
              <a:ext uri="{FF2B5EF4-FFF2-40B4-BE49-F238E27FC236}">
                <a16:creationId xmlns:a16="http://schemas.microsoft.com/office/drawing/2014/main" id="{5437C9EA-F0DD-96F0-C0C2-49D5B32223D5}"/>
              </a:ext>
            </a:extLst>
          </p:cNvPr>
          <p:cNvSpPr txBox="1"/>
          <p:nvPr/>
        </p:nvSpPr>
        <p:spPr>
          <a:xfrm>
            <a:off x="10846318" y="6642555"/>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19166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descr="Two researchers in blue lab coats handling plants in a greenhouse. ">
            <a:extLst>
              <a:ext uri="{FF2B5EF4-FFF2-40B4-BE49-F238E27FC236}">
                <a16:creationId xmlns:a16="http://schemas.microsoft.com/office/drawing/2014/main" id="{0B5233A9-E37F-DCD7-9D31-49B6359D1A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15102" y="2"/>
            <a:ext cx="5877192" cy="6857998"/>
          </a:xfrm>
          <a:prstGeom prst="rect">
            <a:avLst/>
          </a:prstGeom>
        </p:spPr>
      </p:pic>
      <p:sp>
        <p:nvSpPr>
          <p:cNvPr id="2" name="Tittel 1">
            <a:extLst>
              <a:ext uri="{FF2B5EF4-FFF2-40B4-BE49-F238E27FC236}">
                <a16:creationId xmlns:a16="http://schemas.microsoft.com/office/drawing/2014/main" id="{A8042D16-ABCC-D552-45AC-3D86BE238B3E}"/>
              </a:ext>
            </a:extLst>
          </p:cNvPr>
          <p:cNvSpPr>
            <a:spLocks noGrp="1"/>
          </p:cNvSpPr>
          <p:nvPr>
            <p:ph type="title"/>
          </p:nvPr>
        </p:nvSpPr>
        <p:spPr>
          <a:xfrm>
            <a:off x="326165" y="783635"/>
            <a:ext cx="6858564" cy="542658"/>
          </a:xfrm>
        </p:spPr>
        <p:txBody>
          <a:bodyPr/>
          <a:lstStyle/>
          <a:p>
            <a:r>
              <a:rPr lang="en-GB" dirty="0"/>
              <a:t>Comprehensive climate and environmental strategy</a:t>
            </a:r>
          </a:p>
        </p:txBody>
      </p:sp>
      <p:sp>
        <p:nvSpPr>
          <p:cNvPr id="6" name="Plassholder for lysbildenummer 5">
            <a:extLst>
              <a:ext uri="{FF2B5EF4-FFF2-40B4-BE49-F238E27FC236}">
                <a16:creationId xmlns:a16="http://schemas.microsoft.com/office/drawing/2014/main" id="{B14FF2FC-B868-7F84-3625-918C36DCEEB3}"/>
              </a:ext>
            </a:extLst>
          </p:cNvPr>
          <p:cNvSpPr>
            <a:spLocks noGrp="1"/>
          </p:cNvSpPr>
          <p:nvPr>
            <p:ph type="sldNum" sz="quarter" idx="4"/>
          </p:nvPr>
        </p:nvSpPr>
        <p:spPr>
          <a:xfrm>
            <a:off x="11266367" y="6243181"/>
            <a:ext cx="599469" cy="365125"/>
          </a:xfrm>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prstClr val="black"/>
                </a:solidFill>
                <a:effectLst/>
                <a:uLnTx/>
                <a:uFillTx/>
                <a:latin typeface="Arial"/>
                <a:ea typeface="+mn-ea"/>
                <a:cs typeface="+mn-cs"/>
              </a:rPr>
              <a:t>Side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kstSylinder 11">
            <a:extLst>
              <a:ext uri="{FF2B5EF4-FFF2-40B4-BE49-F238E27FC236}">
                <a16:creationId xmlns:a16="http://schemas.microsoft.com/office/drawing/2014/main" id="{90713ABA-1D1E-DF23-7FAF-79A3321D1F17}"/>
              </a:ext>
            </a:extLst>
          </p:cNvPr>
          <p:cNvSpPr txBox="1"/>
          <p:nvPr/>
        </p:nvSpPr>
        <p:spPr>
          <a:xfrm>
            <a:off x="360000" y="1326293"/>
            <a:ext cx="5209674" cy="46166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E31D6"/>
                </a:solidFill>
                <a:effectLst/>
                <a:uLnTx/>
                <a:uFillTx/>
                <a:latin typeface="Arial"/>
                <a:ea typeface="+mn-ea"/>
                <a:cs typeface="+mn-cs"/>
              </a:rPr>
              <a:t>Our ambitions</a:t>
            </a:r>
          </a:p>
        </p:txBody>
      </p:sp>
      <p:sp>
        <p:nvSpPr>
          <p:cNvPr id="13" name="TekstSylinder 12">
            <a:extLst>
              <a:ext uri="{FF2B5EF4-FFF2-40B4-BE49-F238E27FC236}">
                <a16:creationId xmlns:a16="http://schemas.microsoft.com/office/drawing/2014/main" id="{CBF6B84E-29D2-B41F-BA8C-7BAA1C225A31}"/>
              </a:ext>
            </a:extLst>
          </p:cNvPr>
          <p:cNvSpPr txBox="1"/>
          <p:nvPr/>
        </p:nvSpPr>
        <p:spPr>
          <a:xfrm>
            <a:off x="360000" y="2055600"/>
            <a:ext cx="4955520" cy="3139321"/>
          </a:xfrm>
          <a:prstGeom prst="rect">
            <a:avLst/>
          </a:prstGeom>
          <a:noFill/>
        </p:spPr>
        <p:txBody>
          <a:bodyPr wrap="square" rtlCol="0">
            <a:spAutoFit/>
          </a:bodyPr>
          <a:lstStyle/>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Offer education related to climate, environment and sustainability for all students</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Strengthen interdisciplinary research within the fields of climate, environment and sustainability</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Reduce our climate footprint and further develop a «green campus»</a:t>
            </a:r>
          </a:p>
          <a:p>
            <a:pPr marL="285750" marR="0" lvl="0" indent="-285750" algn="l" defTabSz="228600" rtl="0" eaLnBrk="1" fontAlgn="auto" latinLnBrk="0" hangingPunct="1">
              <a:lnSpc>
                <a:spcPct val="100000"/>
              </a:lnSpc>
              <a:spcBef>
                <a:spcPts val="0"/>
              </a:spcBef>
              <a:spcAft>
                <a:spcPts val="0"/>
              </a:spcAft>
              <a:buClrTx/>
              <a:buSzTx/>
              <a:buFont typeface="Wingdings" pitchFamily="2" charset="2"/>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kstSylinder 2">
            <a:extLst>
              <a:ext uri="{FF2B5EF4-FFF2-40B4-BE49-F238E27FC236}">
                <a16:creationId xmlns:a16="http://schemas.microsoft.com/office/drawing/2014/main" id="{DDB5F8DF-57BE-FD2D-CDD8-ECB560E8BA64}"/>
              </a:ext>
            </a:extLst>
          </p:cNvPr>
          <p:cNvSpPr txBox="1"/>
          <p:nvPr/>
        </p:nvSpPr>
        <p:spPr>
          <a:xfrm>
            <a:off x="10853298" y="6642555"/>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25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himmel, tre, fontene&#10;&#10;Automatisk generert beskrivelse">
            <a:extLst>
              <a:ext uri="{FF2B5EF4-FFF2-40B4-BE49-F238E27FC236}">
                <a16:creationId xmlns:a16="http://schemas.microsoft.com/office/drawing/2014/main" id="{A8A8F63D-F3B5-C7A4-E790-828ED9A7A4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55431" y="1193474"/>
            <a:ext cx="7506300" cy="2259207"/>
          </a:xfrm>
          <a:prstGeom prst="rect">
            <a:avLst/>
          </a:prstGeom>
        </p:spPr>
      </p:pic>
      <p:sp>
        <p:nvSpPr>
          <p:cNvPr id="16" name="Rektangel 15">
            <a:extLst>
              <a:ext uri="{FF2B5EF4-FFF2-40B4-BE49-F238E27FC236}">
                <a16:creationId xmlns:a16="http://schemas.microsoft.com/office/drawing/2014/main" id="{2809539A-1087-4255-78A8-56070B3494E5}"/>
              </a:ext>
            </a:extLst>
          </p:cNvPr>
          <p:cNvSpPr/>
          <p:nvPr/>
        </p:nvSpPr>
        <p:spPr>
          <a:xfrm>
            <a:off x="360045" y="1193474"/>
            <a:ext cx="3710914" cy="2263710"/>
          </a:xfrm>
          <a:prstGeom prst="rect">
            <a:avLst/>
          </a:prstGeom>
          <a:solidFill>
            <a:srgbClr val="3E3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Rektangel 14">
            <a:extLst>
              <a:ext uri="{FF2B5EF4-FFF2-40B4-BE49-F238E27FC236}">
                <a16:creationId xmlns:a16="http://schemas.microsoft.com/office/drawing/2014/main" id="{9DC0051A-10BC-B898-2F95-420ED4A9E5D7}"/>
              </a:ext>
            </a:extLst>
          </p:cNvPr>
          <p:cNvSpPr/>
          <p:nvPr/>
        </p:nvSpPr>
        <p:spPr>
          <a:xfrm>
            <a:off x="360045"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1" name="Rektangel 20">
            <a:extLst>
              <a:ext uri="{FF2B5EF4-FFF2-40B4-BE49-F238E27FC236}">
                <a16:creationId xmlns:a16="http://schemas.microsoft.com/office/drawing/2014/main" id="{5A68E6B6-AD78-2E6D-2A38-3EE4F4B933A7}"/>
              </a:ext>
            </a:extLst>
          </p:cNvPr>
          <p:cNvSpPr/>
          <p:nvPr/>
        </p:nvSpPr>
        <p:spPr>
          <a:xfrm>
            <a:off x="4155431"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Rektangel 22">
            <a:extLst>
              <a:ext uri="{FF2B5EF4-FFF2-40B4-BE49-F238E27FC236}">
                <a16:creationId xmlns:a16="http://schemas.microsoft.com/office/drawing/2014/main" id="{13EEC073-E6AC-36D7-E35E-F6638B8B5027}"/>
              </a:ext>
            </a:extLst>
          </p:cNvPr>
          <p:cNvSpPr/>
          <p:nvPr/>
        </p:nvSpPr>
        <p:spPr>
          <a:xfrm>
            <a:off x="7950817"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B419CEF0-512F-0F19-C66D-9A389F32CF55}"/>
              </a:ext>
            </a:extLst>
          </p:cNvPr>
          <p:cNvSpPr>
            <a:spLocks noGrp="1"/>
          </p:cNvSpPr>
          <p:nvPr>
            <p:ph type="title"/>
          </p:nvPr>
        </p:nvSpPr>
        <p:spPr/>
        <p:txBody>
          <a:bodyPr/>
          <a:lstStyle/>
          <a:p>
            <a:r>
              <a:rPr lang="nb-NO" dirty="0"/>
              <a:t>Income</a:t>
            </a:r>
          </a:p>
        </p:txBody>
      </p:sp>
      <p:sp>
        <p:nvSpPr>
          <p:cNvPr id="10" name="Plassholder for lysbildenummer 9">
            <a:extLst>
              <a:ext uri="{FF2B5EF4-FFF2-40B4-BE49-F238E27FC236}">
                <a16:creationId xmlns:a16="http://schemas.microsoft.com/office/drawing/2014/main" id="{B217454E-AB23-B669-D082-900D991E4895}"/>
              </a:ext>
            </a:extLst>
          </p:cNvPr>
          <p:cNvSpPr>
            <a:spLocks noGrp="1"/>
          </p:cNvSpPr>
          <p:nvPr>
            <p:ph type="sldNum" sz="quarter" idx="4"/>
          </p:nvPr>
        </p:nvSpPr>
        <p:spPr>
          <a:xfrm>
            <a:off x="11266367" y="6243181"/>
            <a:ext cx="599469" cy="365125"/>
          </a:xfrm>
          <a:prstGeom prst="rect">
            <a:avLst/>
          </a:prstGeom>
        </p:spPr>
        <p:txBody>
          <a:bodyPr vert="horz" lIns="91440" tIns="45720" rIns="91440" bIns="45720" rtlCol="0" anchor="ctr"/>
          <a:lstStyle>
            <a:defPPr>
              <a:defRPr lang="en-US"/>
            </a:defPPr>
            <a:lvl1pPr marL="0" algn="r" defTabSz="228600" rtl="0" eaLnBrk="1" latinLnBrk="0" hangingPunct="1">
              <a:defRPr sz="75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Side </a:t>
            </a:r>
            <a:fld id="{5251F420-7306-4E7C-A79E-F31A38F7D392}" type="slidenum">
              <a:rPr lang="en-US" smtClean="0"/>
              <a:pPr/>
              <a:t>7</a:t>
            </a:fld>
            <a:endParaRPr lang="en-US" dirty="0"/>
          </a:p>
        </p:txBody>
      </p:sp>
      <p:sp>
        <p:nvSpPr>
          <p:cNvPr id="25" name="TekstSylinder 24">
            <a:extLst>
              <a:ext uri="{FF2B5EF4-FFF2-40B4-BE49-F238E27FC236}">
                <a16:creationId xmlns:a16="http://schemas.microsoft.com/office/drawing/2014/main" id="{F38FD66C-8F8F-B093-A527-683553BABC35}"/>
              </a:ext>
            </a:extLst>
          </p:cNvPr>
          <p:cNvSpPr txBox="1"/>
          <p:nvPr/>
        </p:nvSpPr>
        <p:spPr>
          <a:xfrm>
            <a:off x="608718" y="1333806"/>
            <a:ext cx="3344973" cy="1477328"/>
          </a:xfrm>
          <a:prstGeom prst="rect">
            <a:avLst/>
          </a:prstGeom>
          <a:noFill/>
        </p:spPr>
        <p:txBody>
          <a:bodyPr wrap="square" rtlCol="0">
            <a:spAutoFit/>
          </a:bodyPr>
          <a:lstStyle/>
          <a:p>
            <a:r>
              <a:rPr lang="nb-NO" sz="2000" dirty="0">
                <a:solidFill>
                  <a:schemeClr val="bg1"/>
                </a:solidFill>
              </a:rPr>
              <a:t>Total </a:t>
            </a:r>
            <a:r>
              <a:rPr lang="nb-NO" sz="2000" dirty="0" err="1">
                <a:solidFill>
                  <a:schemeClr val="bg1"/>
                </a:solidFill>
              </a:rPr>
              <a:t>income</a:t>
            </a:r>
            <a:r>
              <a:rPr lang="nb-NO" sz="2000" dirty="0">
                <a:solidFill>
                  <a:schemeClr val="bg1"/>
                </a:solidFill>
              </a:rPr>
              <a:t> </a:t>
            </a:r>
            <a:br>
              <a:rPr lang="nb-NO" sz="2000" dirty="0">
                <a:solidFill>
                  <a:schemeClr val="bg1"/>
                </a:solidFill>
              </a:rPr>
            </a:br>
            <a:r>
              <a:rPr lang="nb-NO" sz="2000" dirty="0">
                <a:solidFill>
                  <a:schemeClr val="bg1"/>
                </a:solidFill>
              </a:rPr>
              <a:t>University of Oslo: </a:t>
            </a:r>
          </a:p>
          <a:p>
            <a:endParaRPr lang="nb-NO" sz="2000" dirty="0">
              <a:solidFill>
                <a:schemeClr val="bg1"/>
              </a:solidFill>
            </a:endParaRPr>
          </a:p>
          <a:p>
            <a:r>
              <a:rPr lang="nb-NO" sz="3000" dirty="0">
                <a:solidFill>
                  <a:schemeClr val="bg1"/>
                </a:solidFill>
              </a:rPr>
              <a:t>9530 million NOK</a:t>
            </a:r>
          </a:p>
        </p:txBody>
      </p:sp>
      <p:sp>
        <p:nvSpPr>
          <p:cNvPr id="29" name="TekstSylinder 28">
            <a:extLst>
              <a:ext uri="{FF2B5EF4-FFF2-40B4-BE49-F238E27FC236}">
                <a16:creationId xmlns:a16="http://schemas.microsoft.com/office/drawing/2014/main" id="{5B53442C-6900-6DE7-7AA8-991152FF5C4E}"/>
              </a:ext>
            </a:extLst>
          </p:cNvPr>
          <p:cNvSpPr txBox="1"/>
          <p:nvPr/>
        </p:nvSpPr>
        <p:spPr>
          <a:xfrm>
            <a:off x="4379052" y="3747955"/>
            <a:ext cx="3301907" cy="2939266"/>
          </a:xfrm>
          <a:prstGeom prst="rect">
            <a:avLst/>
          </a:prstGeom>
          <a:noFill/>
        </p:spPr>
        <p:txBody>
          <a:bodyPr wrap="square" rtlCol="0">
            <a:spAutoFit/>
          </a:bodyPr>
          <a:lstStyle/>
          <a:p>
            <a:pPr>
              <a:spcAft>
                <a:spcPts val="600"/>
              </a:spcAft>
            </a:pPr>
            <a:r>
              <a:rPr lang="nb-NO" sz="3000" dirty="0">
                <a:solidFill>
                  <a:srgbClr val="5C5BEE"/>
                </a:solidFill>
              </a:rPr>
              <a:t>2652 million NOK </a:t>
            </a:r>
            <a:br>
              <a:rPr lang="nb-NO" sz="1800" dirty="0">
                <a:solidFill>
                  <a:srgbClr val="5C5BEE"/>
                </a:solidFill>
              </a:rPr>
            </a:br>
            <a:r>
              <a:rPr lang="nb-NO" sz="2000" dirty="0" err="1"/>
              <a:t>result-based</a:t>
            </a:r>
            <a:r>
              <a:rPr lang="nb-NO" sz="2000" dirty="0"/>
              <a:t> </a:t>
            </a:r>
            <a:r>
              <a:rPr lang="nb-NO" sz="2000" dirty="0" err="1"/>
              <a:t>funding</a:t>
            </a:r>
            <a:endParaRPr lang="nb-NO" sz="2000" dirty="0"/>
          </a:p>
          <a:p>
            <a:pPr>
              <a:spcAft>
                <a:spcPts val="600"/>
              </a:spcAft>
            </a:pPr>
            <a:r>
              <a:rPr lang="nb-NO" sz="1600" dirty="0"/>
              <a:t>European Research Council, Norwegian Research Council, </a:t>
            </a:r>
            <a:r>
              <a:rPr lang="nb-NO" sz="1600" dirty="0" err="1"/>
              <a:t>other</a:t>
            </a:r>
            <a:r>
              <a:rPr lang="nb-NO" sz="1600" dirty="0"/>
              <a:t> </a:t>
            </a:r>
            <a:r>
              <a:rPr lang="nb-NO" sz="1600" dirty="0" err="1"/>
              <a:t>contributions</a:t>
            </a:r>
            <a:r>
              <a:rPr lang="nb-NO" sz="1600" dirty="0"/>
              <a:t> and </a:t>
            </a:r>
            <a:r>
              <a:rPr lang="nb-NO" sz="1600" dirty="0" err="1"/>
              <a:t>assignments</a:t>
            </a:r>
            <a:endParaRPr lang="nb-NO" sz="1600" dirty="0"/>
          </a:p>
          <a:p>
            <a:pPr>
              <a:spcAft>
                <a:spcPts val="600"/>
              </a:spcAft>
            </a:pPr>
            <a:endParaRPr lang="nb-NO" sz="2000" dirty="0"/>
          </a:p>
          <a:p>
            <a:endParaRPr lang="nb-NO" sz="1800" dirty="0"/>
          </a:p>
          <a:p>
            <a:endParaRPr lang="nb-NO" sz="1800" dirty="0"/>
          </a:p>
        </p:txBody>
      </p:sp>
      <p:sp>
        <p:nvSpPr>
          <p:cNvPr id="30" name="TekstSylinder 29">
            <a:extLst>
              <a:ext uri="{FF2B5EF4-FFF2-40B4-BE49-F238E27FC236}">
                <a16:creationId xmlns:a16="http://schemas.microsoft.com/office/drawing/2014/main" id="{DCF5E13E-F221-D74D-128E-72BA372212BC}"/>
              </a:ext>
            </a:extLst>
          </p:cNvPr>
          <p:cNvSpPr txBox="1"/>
          <p:nvPr/>
        </p:nvSpPr>
        <p:spPr>
          <a:xfrm>
            <a:off x="8161913" y="3747955"/>
            <a:ext cx="3104453" cy="1169551"/>
          </a:xfrm>
          <a:prstGeom prst="rect">
            <a:avLst/>
          </a:prstGeom>
          <a:noFill/>
        </p:spPr>
        <p:txBody>
          <a:bodyPr wrap="square" rtlCol="0">
            <a:spAutoFit/>
          </a:bodyPr>
          <a:lstStyle/>
          <a:p>
            <a:r>
              <a:rPr lang="nb-NO" sz="3000" dirty="0">
                <a:solidFill>
                  <a:srgbClr val="5C5BEE"/>
                </a:solidFill>
              </a:rPr>
              <a:t>457 million NOK</a:t>
            </a:r>
            <a:br>
              <a:rPr lang="nb-NO" sz="1800" dirty="0">
                <a:solidFill>
                  <a:srgbClr val="5C5BEE"/>
                </a:solidFill>
              </a:rPr>
            </a:br>
            <a:r>
              <a:rPr lang="nb-NO" sz="2000" dirty="0" err="1"/>
              <a:t>other</a:t>
            </a:r>
            <a:r>
              <a:rPr lang="nb-NO" sz="2000" dirty="0"/>
              <a:t> </a:t>
            </a:r>
            <a:r>
              <a:rPr lang="nb-NO" sz="2000" dirty="0" err="1"/>
              <a:t>income</a:t>
            </a:r>
            <a:endParaRPr lang="nb-NO" sz="2000" dirty="0"/>
          </a:p>
          <a:p>
            <a:endParaRPr lang="nb-NO" sz="2000" dirty="0"/>
          </a:p>
        </p:txBody>
      </p:sp>
      <p:sp>
        <p:nvSpPr>
          <p:cNvPr id="31" name="TekstSylinder 30">
            <a:extLst>
              <a:ext uri="{FF2B5EF4-FFF2-40B4-BE49-F238E27FC236}">
                <a16:creationId xmlns:a16="http://schemas.microsoft.com/office/drawing/2014/main" id="{A3ABCFF3-6F36-2A8F-6647-E9C929A90504}"/>
              </a:ext>
            </a:extLst>
          </p:cNvPr>
          <p:cNvSpPr txBox="1"/>
          <p:nvPr/>
        </p:nvSpPr>
        <p:spPr>
          <a:xfrm>
            <a:off x="671349" y="3747955"/>
            <a:ext cx="3282342" cy="1138773"/>
          </a:xfrm>
          <a:prstGeom prst="rect">
            <a:avLst/>
          </a:prstGeom>
          <a:noFill/>
        </p:spPr>
        <p:txBody>
          <a:bodyPr wrap="square" rtlCol="0">
            <a:spAutoFit/>
          </a:bodyPr>
          <a:lstStyle/>
          <a:p>
            <a:r>
              <a:rPr lang="nb-NO" sz="3000" dirty="0">
                <a:solidFill>
                  <a:srgbClr val="5C5BEE"/>
                </a:solidFill>
              </a:rPr>
              <a:t>6421 million NOK</a:t>
            </a:r>
            <a:br>
              <a:rPr lang="nb-NO" sz="1800" dirty="0">
                <a:solidFill>
                  <a:srgbClr val="5C5BEE"/>
                </a:solidFill>
              </a:rPr>
            </a:br>
            <a:r>
              <a:rPr lang="nb-NO" sz="2000" dirty="0"/>
              <a:t>basic </a:t>
            </a:r>
            <a:r>
              <a:rPr lang="nb-NO" sz="2000" dirty="0" err="1"/>
              <a:t>funding</a:t>
            </a:r>
            <a:endParaRPr lang="nb-NO" sz="2000" dirty="0"/>
          </a:p>
          <a:p>
            <a:endParaRPr lang="nb-NO" sz="1800" dirty="0"/>
          </a:p>
        </p:txBody>
      </p:sp>
      <p:sp>
        <p:nvSpPr>
          <p:cNvPr id="5" name="TekstSylinder 4">
            <a:extLst>
              <a:ext uri="{FF2B5EF4-FFF2-40B4-BE49-F238E27FC236}">
                <a16:creationId xmlns:a16="http://schemas.microsoft.com/office/drawing/2014/main" id="{51866651-CCCB-5F5E-BD28-F875537668DD}"/>
              </a:ext>
            </a:extLst>
          </p:cNvPr>
          <p:cNvSpPr txBox="1"/>
          <p:nvPr/>
        </p:nvSpPr>
        <p:spPr>
          <a:xfrm>
            <a:off x="10484806" y="3233131"/>
            <a:ext cx="1176925" cy="215444"/>
          </a:xfrm>
          <a:prstGeom prst="rect">
            <a:avLst/>
          </a:prstGeom>
          <a:noFill/>
        </p:spPr>
        <p:txBody>
          <a:bodyPr wrap="none" rtlCol="0">
            <a:spAutoFit/>
          </a:bodyPr>
          <a:lstStyle/>
          <a:p>
            <a:r>
              <a:rPr lang="nb-NO" sz="800" dirty="0">
                <a:solidFill>
                  <a:schemeClr val="bg1"/>
                </a:solidFill>
              </a:rPr>
              <a:t>Foto:</a:t>
            </a:r>
            <a:r>
              <a:rPr lang="en-GB" sz="800" dirty="0">
                <a:solidFill>
                  <a:schemeClr val="bg1"/>
                </a:solidFill>
              </a:rPr>
              <a:t>Anders Lien/UiO</a:t>
            </a:r>
          </a:p>
        </p:txBody>
      </p:sp>
    </p:spTree>
    <p:extLst>
      <p:ext uri="{BB962C8B-B14F-4D97-AF65-F5344CB8AC3E}">
        <p14:creationId xmlns:p14="http://schemas.microsoft.com/office/powerpoint/2010/main" val="18290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Doctoral candidates in the University Aula holding their diplomas">
            <a:extLst>
              <a:ext uri="{FF2B5EF4-FFF2-40B4-BE49-F238E27FC236}">
                <a16:creationId xmlns:a16="http://schemas.microsoft.com/office/drawing/2014/main" id="{DAAA209F-DF40-AC2F-3E3E-E5E8291E89A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950815" y="1206900"/>
            <a:ext cx="3710916" cy="2339887"/>
          </a:xfrm>
          <a:prstGeom prst="rect">
            <a:avLst/>
          </a:prstGeom>
        </p:spPr>
      </p:pic>
      <p:pic>
        <p:nvPicPr>
          <p:cNvPr id="5" name="Bilde 4" descr="Several windmills standing out in the ocean.">
            <a:extLst>
              <a:ext uri="{FF2B5EF4-FFF2-40B4-BE49-F238E27FC236}">
                <a16:creationId xmlns:a16="http://schemas.microsoft.com/office/drawing/2014/main" id="{A9FB46CB-0557-E161-943D-F0B1D26ED1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5430" y="1180948"/>
            <a:ext cx="3710914" cy="2367420"/>
          </a:xfrm>
          <a:prstGeom prst="rect">
            <a:avLst/>
          </a:prstGeom>
        </p:spPr>
      </p:pic>
      <p:sp>
        <p:nvSpPr>
          <p:cNvPr id="16" name="Rektangel 15">
            <a:extLst>
              <a:ext uri="{FF2B5EF4-FFF2-40B4-BE49-F238E27FC236}">
                <a16:creationId xmlns:a16="http://schemas.microsoft.com/office/drawing/2014/main" id="{2809539A-1087-4255-78A8-56070B3494E5}"/>
              </a:ext>
            </a:extLst>
          </p:cNvPr>
          <p:cNvSpPr/>
          <p:nvPr/>
        </p:nvSpPr>
        <p:spPr>
          <a:xfrm>
            <a:off x="360045" y="1193474"/>
            <a:ext cx="3710914" cy="2263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9DC0051A-10BC-B898-2F95-420ED4A9E5D7}"/>
              </a:ext>
            </a:extLst>
          </p:cNvPr>
          <p:cNvSpPr/>
          <p:nvPr/>
        </p:nvSpPr>
        <p:spPr>
          <a:xfrm>
            <a:off x="360045" y="3532404"/>
            <a:ext cx="3710914" cy="22796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5A68E6B6-AD78-2E6D-2A38-3EE4F4B933A7}"/>
              </a:ext>
            </a:extLst>
          </p:cNvPr>
          <p:cNvSpPr/>
          <p:nvPr/>
        </p:nvSpPr>
        <p:spPr>
          <a:xfrm>
            <a:off x="4155431"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22">
            <a:extLst>
              <a:ext uri="{FF2B5EF4-FFF2-40B4-BE49-F238E27FC236}">
                <a16:creationId xmlns:a16="http://schemas.microsoft.com/office/drawing/2014/main" id="{13EEC073-E6AC-36D7-E35E-F6638B8B5027}"/>
              </a:ext>
            </a:extLst>
          </p:cNvPr>
          <p:cNvSpPr/>
          <p:nvPr/>
        </p:nvSpPr>
        <p:spPr>
          <a:xfrm>
            <a:off x="7950817"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B419CEF0-512F-0F19-C66D-9A389F32CF55}"/>
              </a:ext>
            </a:extLst>
          </p:cNvPr>
          <p:cNvSpPr>
            <a:spLocks noGrp="1"/>
          </p:cNvSpPr>
          <p:nvPr>
            <p:ph type="title"/>
          </p:nvPr>
        </p:nvSpPr>
        <p:spPr/>
        <p:txBody>
          <a:bodyPr/>
          <a:lstStyle/>
          <a:p>
            <a:r>
              <a:rPr lang="en-GB" dirty="0"/>
              <a:t>A research-intensive university </a:t>
            </a:r>
          </a:p>
        </p:txBody>
      </p:sp>
      <p:sp>
        <p:nvSpPr>
          <p:cNvPr id="10" name="Plassholder for lysbildenummer 9">
            <a:extLst>
              <a:ext uri="{FF2B5EF4-FFF2-40B4-BE49-F238E27FC236}">
                <a16:creationId xmlns:a16="http://schemas.microsoft.com/office/drawing/2014/main" id="{B217454E-AB23-B669-D082-900D991E4895}"/>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kstSylinder 28">
            <a:extLst>
              <a:ext uri="{FF2B5EF4-FFF2-40B4-BE49-F238E27FC236}">
                <a16:creationId xmlns:a16="http://schemas.microsoft.com/office/drawing/2014/main" id="{5B53442C-6900-6DE7-7AA8-991152FF5C4E}"/>
              </a:ext>
            </a:extLst>
          </p:cNvPr>
          <p:cNvSpPr txBox="1"/>
          <p:nvPr/>
        </p:nvSpPr>
        <p:spPr>
          <a:xfrm>
            <a:off x="4379052" y="3747955"/>
            <a:ext cx="3238801" cy="707886"/>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105 </a:t>
            </a:r>
            <a:r>
              <a:rPr kumimoji="0" lang="en-GB" sz="2000" b="0" i="0" u="none" strike="noStrike" kern="1200" cap="none" spc="0" normalizeH="0" baseline="0" noProof="0" dirty="0">
                <a:ln>
                  <a:noFill/>
                </a:ln>
                <a:effectLst/>
                <a:uLnTx/>
                <a:uFillTx/>
                <a:latin typeface="Arial"/>
                <a:ea typeface="+mn-ea"/>
                <a:cs typeface="+mn-cs"/>
              </a:rPr>
              <a:t>European Research Council projects</a:t>
            </a:r>
          </a:p>
        </p:txBody>
      </p:sp>
      <p:sp>
        <p:nvSpPr>
          <p:cNvPr id="31" name="TekstSylinder 30">
            <a:extLst>
              <a:ext uri="{FF2B5EF4-FFF2-40B4-BE49-F238E27FC236}">
                <a16:creationId xmlns:a16="http://schemas.microsoft.com/office/drawing/2014/main" id="{A3ABCFF3-6F36-2A8F-6647-E9C929A90504}"/>
              </a:ext>
            </a:extLst>
          </p:cNvPr>
          <p:cNvSpPr txBox="1"/>
          <p:nvPr/>
        </p:nvSpPr>
        <p:spPr>
          <a:xfrm>
            <a:off x="389272" y="3747955"/>
            <a:ext cx="3831112" cy="1323439"/>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30 </a:t>
            </a:r>
            <a:r>
              <a:rPr kumimoji="0" lang="en-GB" sz="2000" b="0" i="0" u="none" strike="noStrike" kern="1200" cap="none" spc="0" normalizeH="0" baseline="0" noProof="0" dirty="0">
                <a:ln>
                  <a:noFill/>
                </a:ln>
                <a:solidFill>
                  <a:prstClr val="black"/>
                </a:solidFill>
                <a:effectLst/>
                <a:uLnTx/>
                <a:uFillTx/>
                <a:latin typeface="Arial"/>
                <a:ea typeface="+mn-ea"/>
                <a:cs typeface="+mn-cs"/>
              </a:rPr>
              <a:t>centres for excellent research, education, innovation, environment-friendly energy research</a:t>
            </a:r>
          </a:p>
        </p:txBody>
      </p:sp>
      <p:sp>
        <p:nvSpPr>
          <p:cNvPr id="3" name="TekstSylinder 2">
            <a:extLst>
              <a:ext uri="{FF2B5EF4-FFF2-40B4-BE49-F238E27FC236}">
                <a16:creationId xmlns:a16="http://schemas.microsoft.com/office/drawing/2014/main" id="{CDB6293B-6AC3-1006-0817-44132B0AF93A}"/>
              </a:ext>
            </a:extLst>
          </p:cNvPr>
          <p:cNvSpPr txBox="1"/>
          <p:nvPr/>
        </p:nvSpPr>
        <p:spPr>
          <a:xfrm>
            <a:off x="8136861" y="3747955"/>
            <a:ext cx="3468262" cy="1631216"/>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427 </a:t>
            </a:r>
            <a:r>
              <a:rPr kumimoji="0" lang="en-GB" sz="2000" b="0" i="0" u="none" strike="noStrike" kern="1200" cap="none" spc="0" normalizeH="0" baseline="0" noProof="0" dirty="0">
                <a:ln>
                  <a:noFill/>
                </a:ln>
                <a:solidFill>
                  <a:prstClr val="black"/>
                </a:solidFill>
                <a:effectLst/>
                <a:uLnTx/>
                <a:uFillTx/>
                <a:latin typeface="Arial"/>
                <a:ea typeface="+mn-ea"/>
                <a:cs typeface="+mn-cs"/>
              </a:rPr>
              <a:t>doctorates awarded (2023)</a:t>
            </a:r>
          </a:p>
          <a:p>
            <a:pPr marL="0" marR="0" lvl="0" indent="0" algn="l" defTabSz="2286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Arial"/>
            </a:endParaRPr>
          </a:p>
          <a:p>
            <a:pPr marL="0" marR="0" lvl="0" indent="0" algn="l" defTabSz="228600" rtl="0" eaLnBrk="1" fontAlgn="auto" latinLnBrk="0" hangingPunct="1">
              <a:lnSpc>
                <a:spcPct val="100000"/>
              </a:lnSpc>
              <a:spcBef>
                <a:spcPts val="0"/>
              </a:spcBef>
              <a:spcAft>
                <a:spcPts val="0"/>
              </a:spcAft>
              <a:buClrTx/>
              <a:buSzTx/>
              <a:buFontTx/>
              <a:buNone/>
              <a:tabLst/>
              <a:defRPr/>
            </a:pPr>
            <a:r>
              <a:rPr lang="en-GB" sz="2000" dirty="0">
                <a:solidFill>
                  <a:srgbClr val="3E31D6"/>
                </a:solidFill>
                <a:latin typeface="Arial"/>
              </a:rPr>
              <a:t>57 </a:t>
            </a:r>
            <a:r>
              <a:rPr lang="en-GB" sz="2000" dirty="0">
                <a:solidFill>
                  <a:schemeClr val="accent6"/>
                </a:solidFill>
                <a:latin typeface="Arial"/>
              </a:rPr>
              <a:t>percent</a:t>
            </a:r>
            <a:r>
              <a:rPr lang="en-GB" sz="2000" dirty="0">
                <a:latin typeface="Arial"/>
              </a:rPr>
              <a:t> international co-publications</a:t>
            </a:r>
            <a:endParaRPr kumimoji="0" lang="en-GB" sz="2000" b="0" i="0" u="none" strike="noStrike" kern="1200" cap="none" spc="0" normalizeH="0" baseline="0" noProof="0" dirty="0">
              <a:ln>
                <a:noFill/>
              </a:ln>
              <a:effectLst/>
              <a:uLnTx/>
              <a:uFillTx/>
              <a:latin typeface="Arial"/>
              <a:ea typeface="+mn-ea"/>
              <a:cs typeface="+mn-cs"/>
            </a:endParaRPr>
          </a:p>
        </p:txBody>
      </p:sp>
      <p:pic>
        <p:nvPicPr>
          <p:cNvPr id="1026" name="Picture 2" descr="Researcher looking into a microscope in a lab.">
            <a:extLst>
              <a:ext uri="{FF2B5EF4-FFF2-40B4-BE49-F238E27FC236}">
                <a16:creationId xmlns:a16="http://schemas.microsoft.com/office/drawing/2014/main" id="{A454AFDE-F809-576E-B777-552E240A404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p:blipFill>
        <p:spPr bwMode="auto">
          <a:xfrm>
            <a:off x="360044" y="1182528"/>
            <a:ext cx="3710914" cy="2364259"/>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4EC4F25E-FDB0-21CB-3A95-C3684CAF03D0}"/>
              </a:ext>
            </a:extLst>
          </p:cNvPr>
          <p:cNvSpPr txBox="1"/>
          <p:nvPr/>
        </p:nvSpPr>
        <p:spPr>
          <a:xfrm>
            <a:off x="2842737" y="3320008"/>
            <a:ext cx="1228221"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black"/>
                </a:solidFill>
                <a:effectLst/>
                <a:uLnTx/>
                <a:uFillTx/>
                <a:latin typeface="Arial"/>
                <a:ea typeface="+mn-ea"/>
                <a:cs typeface="+mn-cs"/>
              </a:rPr>
              <a:t>Photo: Øyvind Horgmo</a:t>
            </a:r>
            <a:endParaRPr kumimoji="0" lang="en-GB" sz="8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kstSylinder 3">
            <a:extLst>
              <a:ext uri="{FF2B5EF4-FFF2-40B4-BE49-F238E27FC236}">
                <a16:creationId xmlns:a16="http://schemas.microsoft.com/office/drawing/2014/main" id="{3E89B2DD-9E4B-1251-A872-8D8CA2F94324}"/>
              </a:ext>
            </a:extLst>
          </p:cNvPr>
          <p:cNvSpPr txBox="1"/>
          <p:nvPr/>
        </p:nvSpPr>
        <p:spPr>
          <a:xfrm>
            <a:off x="6520662" y="3321278"/>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TekstSylinder 3">
            <a:extLst>
              <a:ext uri="{FF2B5EF4-FFF2-40B4-BE49-F238E27FC236}">
                <a16:creationId xmlns:a16="http://schemas.microsoft.com/office/drawing/2014/main" id="{8057DEB6-6214-38CF-2168-81ACB57D30E4}"/>
              </a:ext>
            </a:extLst>
          </p:cNvPr>
          <p:cNvSpPr txBox="1"/>
          <p:nvPr/>
        </p:nvSpPr>
        <p:spPr>
          <a:xfrm>
            <a:off x="10316048" y="3316960"/>
            <a:ext cx="1348446" cy="215444"/>
          </a:xfrm>
          <a:prstGeom prst="rect">
            <a:avLst/>
          </a:prstGeom>
          <a:noFill/>
        </p:spPr>
        <p:txBody>
          <a:bodyPr wrap="non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prstClr val="white"/>
                </a:solidFill>
                <a:effectLst/>
                <a:uLnTx/>
                <a:uFillTx/>
                <a:latin typeface="Arial"/>
                <a:ea typeface="+mn-ea"/>
                <a:cs typeface="+mn-cs"/>
              </a:rPr>
              <a:t>Photo: Jarli &amp; Jordan/UiO</a:t>
            </a: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6642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son walking in a large field at a solar farm">
            <a:extLst>
              <a:ext uri="{FF2B5EF4-FFF2-40B4-BE49-F238E27FC236}">
                <a16:creationId xmlns:a16="http://schemas.microsoft.com/office/drawing/2014/main" id="{9E965C2D-98F4-1282-BBED-27B4F8231F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60045" y="1175293"/>
            <a:ext cx="3710914" cy="2367420"/>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a:extLst>
              <a:ext uri="{FF2B5EF4-FFF2-40B4-BE49-F238E27FC236}">
                <a16:creationId xmlns:a16="http://schemas.microsoft.com/office/drawing/2014/main" id="{9DC0051A-10BC-B898-2F95-420ED4A9E5D7}"/>
              </a:ext>
            </a:extLst>
          </p:cNvPr>
          <p:cNvSpPr/>
          <p:nvPr/>
        </p:nvSpPr>
        <p:spPr>
          <a:xfrm>
            <a:off x="360045"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5A68E6B6-AD78-2E6D-2A38-3EE4F4B933A7}"/>
              </a:ext>
            </a:extLst>
          </p:cNvPr>
          <p:cNvSpPr/>
          <p:nvPr/>
        </p:nvSpPr>
        <p:spPr>
          <a:xfrm>
            <a:off x="4155431"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3" name="Rektangel 22">
            <a:extLst>
              <a:ext uri="{FF2B5EF4-FFF2-40B4-BE49-F238E27FC236}">
                <a16:creationId xmlns:a16="http://schemas.microsoft.com/office/drawing/2014/main" id="{13EEC073-E6AC-36D7-E35E-F6638B8B5027}"/>
              </a:ext>
            </a:extLst>
          </p:cNvPr>
          <p:cNvSpPr/>
          <p:nvPr/>
        </p:nvSpPr>
        <p:spPr>
          <a:xfrm>
            <a:off x="7950817" y="3548368"/>
            <a:ext cx="3710914" cy="22637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Arial"/>
              <a:ea typeface="+mn-ea"/>
              <a:cs typeface="+mn-cs"/>
            </a:endParaRPr>
          </a:p>
        </p:txBody>
      </p:sp>
      <p:sp>
        <p:nvSpPr>
          <p:cNvPr id="2" name="Tittel 1">
            <a:extLst>
              <a:ext uri="{FF2B5EF4-FFF2-40B4-BE49-F238E27FC236}">
                <a16:creationId xmlns:a16="http://schemas.microsoft.com/office/drawing/2014/main" id="{B419CEF0-512F-0F19-C66D-9A389F32CF55}"/>
              </a:ext>
            </a:extLst>
          </p:cNvPr>
          <p:cNvSpPr>
            <a:spLocks noGrp="1"/>
          </p:cNvSpPr>
          <p:nvPr>
            <p:ph type="title"/>
          </p:nvPr>
        </p:nvSpPr>
        <p:spPr/>
        <p:txBody>
          <a:bodyPr/>
          <a:lstStyle/>
          <a:p>
            <a:r>
              <a:rPr lang="en-GB" dirty="0"/>
              <a:t>Interdisciplinary strategic research areas</a:t>
            </a:r>
          </a:p>
        </p:txBody>
      </p:sp>
      <p:sp>
        <p:nvSpPr>
          <p:cNvPr id="10" name="Plassholder for lysbildenummer 9">
            <a:extLst>
              <a:ext uri="{FF2B5EF4-FFF2-40B4-BE49-F238E27FC236}">
                <a16:creationId xmlns:a16="http://schemas.microsoft.com/office/drawing/2014/main" id="{B217454E-AB23-B669-D082-900D991E4895}"/>
              </a:ext>
            </a:extLst>
          </p:cNvPr>
          <p:cNvSpPr>
            <a:spLocks noGrp="1"/>
          </p:cNvSpPr>
          <p:nvPr>
            <p:ph type="sldNum" sz="quarter" idx="4"/>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black"/>
                </a:solidFill>
                <a:effectLst/>
                <a:uLnTx/>
                <a:uFillTx/>
                <a:latin typeface="Arial"/>
                <a:ea typeface="+mn-ea"/>
                <a:cs typeface="+mn-cs"/>
              </a:rPr>
              <a:t>Page </a:t>
            </a:r>
            <a:fld id="{5251F420-7306-4E7C-A79E-F31A38F7D392}" type="slidenum">
              <a:rPr kumimoji="0" lang="en-US" sz="750" b="0" i="0" u="none" strike="noStrike" kern="1200" cap="none" spc="0" normalizeH="0" baseline="0" noProof="0" smtClean="0">
                <a:ln>
                  <a:noFill/>
                </a:ln>
                <a:solidFill>
                  <a:prstClr val="black"/>
                </a:solidFill>
                <a:effectLst/>
                <a:uLnTx/>
                <a:uFillTx/>
                <a:latin typeface="Arial"/>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9</a:t>
            </a:fld>
            <a:endParaRPr kumimoji="0" lang="en-US" sz="75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TekstSylinder 30">
            <a:extLst>
              <a:ext uri="{FF2B5EF4-FFF2-40B4-BE49-F238E27FC236}">
                <a16:creationId xmlns:a16="http://schemas.microsoft.com/office/drawing/2014/main" id="{A3ABCFF3-6F36-2A8F-6647-E9C929A90504}"/>
              </a:ext>
            </a:extLst>
          </p:cNvPr>
          <p:cNvSpPr txBox="1"/>
          <p:nvPr/>
        </p:nvSpPr>
        <p:spPr>
          <a:xfrm>
            <a:off x="586877" y="3747955"/>
            <a:ext cx="3070723" cy="1815882"/>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UiO:Energy and Environment</a:t>
            </a:r>
            <a:br>
              <a:rPr kumimoji="0" lang="en-GB" sz="2000" b="0" i="0" u="none" strike="noStrike" kern="1200" cap="none" spc="0" normalizeH="0" baseline="0" noProof="0" dirty="0">
                <a:ln>
                  <a:noFill/>
                </a:ln>
                <a:solidFill>
                  <a:srgbClr val="3E31D6"/>
                </a:solidFill>
                <a:effectLst/>
                <a:uLnTx/>
                <a:uFillTx/>
                <a:latin typeface="Arial"/>
                <a:ea typeface="+mn-ea"/>
                <a:cs typeface="+mn-cs"/>
              </a:rPr>
            </a:br>
            <a:r>
              <a:rPr kumimoji="0" lang="en-GB" sz="1800" b="0" i="0" u="none" strike="noStrike" kern="1200" cap="none" spc="0" normalizeH="0" baseline="0" noProof="0" dirty="0">
                <a:ln>
                  <a:noFill/>
                </a:ln>
                <a:solidFill>
                  <a:prstClr val="black"/>
                </a:solidFill>
                <a:effectLst/>
                <a:uLnTx/>
                <a:uFillTx/>
                <a:latin typeface="Arial"/>
                <a:ea typeface="+mn-ea"/>
                <a:cs typeface="+mn-cs"/>
              </a:rPr>
              <a:t>Strengthening interdisciplinary research in sustainable energy, climate and environment</a:t>
            </a:r>
          </a:p>
        </p:txBody>
      </p:sp>
      <p:sp>
        <p:nvSpPr>
          <p:cNvPr id="4" name="TekstSylinder 3">
            <a:extLst>
              <a:ext uri="{FF2B5EF4-FFF2-40B4-BE49-F238E27FC236}">
                <a16:creationId xmlns:a16="http://schemas.microsoft.com/office/drawing/2014/main" id="{B712B1C8-5067-1B15-B26B-BB1E3AC31BF7}"/>
              </a:ext>
            </a:extLst>
          </p:cNvPr>
          <p:cNvSpPr txBox="1"/>
          <p:nvPr/>
        </p:nvSpPr>
        <p:spPr>
          <a:xfrm>
            <a:off x="4344685" y="3747955"/>
            <a:ext cx="3070723" cy="1231106"/>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UiO:Democracy</a:t>
            </a:r>
            <a:br>
              <a:rPr kumimoji="0" lang="en-GB" sz="1800" b="0" i="0" u="none" strike="noStrike" kern="1200" cap="none" spc="0" normalizeH="0" baseline="0" noProof="0" dirty="0">
                <a:ln>
                  <a:noFill/>
                </a:ln>
                <a:solidFill>
                  <a:srgbClr val="3E31D6"/>
                </a:solidFill>
                <a:effectLst/>
                <a:uLnTx/>
                <a:uFillTx/>
                <a:latin typeface="Arial"/>
                <a:ea typeface="+mn-ea"/>
                <a:cs typeface="+mn-cs"/>
              </a:rPr>
            </a:br>
            <a:r>
              <a:rPr kumimoji="0" lang="en-GB" sz="1800" b="0" i="0" u="none" strike="noStrike" kern="1200" cap="none" spc="0" normalizeH="0" baseline="0" noProof="0" dirty="0">
                <a:ln>
                  <a:noFill/>
                </a:ln>
                <a:solidFill>
                  <a:prstClr val="black"/>
                </a:solidFill>
                <a:effectLst/>
                <a:uLnTx/>
                <a:uFillTx/>
                <a:latin typeface="Arial"/>
                <a:ea typeface="+mn-ea"/>
                <a:cs typeface="+mn-cs"/>
              </a:rPr>
              <a:t>Strengthening interdisciplinary research within the field of democracy</a:t>
            </a:r>
          </a:p>
        </p:txBody>
      </p:sp>
      <p:sp>
        <p:nvSpPr>
          <p:cNvPr id="6" name="TekstSylinder 5">
            <a:extLst>
              <a:ext uri="{FF2B5EF4-FFF2-40B4-BE49-F238E27FC236}">
                <a16:creationId xmlns:a16="http://schemas.microsoft.com/office/drawing/2014/main" id="{A05CDDF4-6246-EF5B-1EC9-CD2F889638AA}"/>
              </a:ext>
            </a:extLst>
          </p:cNvPr>
          <p:cNvSpPr txBox="1"/>
          <p:nvPr/>
        </p:nvSpPr>
        <p:spPr>
          <a:xfrm>
            <a:off x="8165123" y="3747955"/>
            <a:ext cx="3070723" cy="1508105"/>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E31D6"/>
                </a:solidFill>
                <a:effectLst/>
                <a:uLnTx/>
                <a:uFillTx/>
                <a:latin typeface="Arial"/>
                <a:ea typeface="+mn-ea"/>
                <a:cs typeface="+mn-cs"/>
              </a:rPr>
              <a:t>UiO:Life Science</a:t>
            </a:r>
            <a:br>
              <a:rPr kumimoji="0" lang="en-GB" sz="1600" b="0" i="0" u="none" strike="noStrike" kern="1200" cap="none" spc="0" normalizeH="0" baseline="0" noProof="0" dirty="0">
                <a:ln>
                  <a:noFill/>
                </a:ln>
                <a:solidFill>
                  <a:srgbClr val="3E31D6"/>
                </a:solidFill>
                <a:effectLst/>
                <a:uLnTx/>
                <a:uFillTx/>
                <a:latin typeface="Arial"/>
                <a:ea typeface="+mn-ea"/>
                <a:cs typeface="+mn-cs"/>
              </a:rPr>
            </a:br>
            <a:r>
              <a:rPr kumimoji="0" lang="en-GB" sz="1800" b="0" i="0" u="none" strike="noStrike" kern="1200" cap="none" spc="0" normalizeH="0" baseline="0" noProof="0" dirty="0">
                <a:ln>
                  <a:noFill/>
                </a:ln>
                <a:solidFill>
                  <a:prstClr val="black"/>
                </a:solidFill>
                <a:effectLst/>
                <a:uLnTx/>
                <a:uFillTx/>
                <a:latin typeface="Arial"/>
                <a:ea typeface="+mn-ea"/>
                <a:cs typeface="+mn-cs"/>
              </a:rPr>
              <a:t>Strengthening interdisciplinary research within the fields of health and environment</a:t>
            </a:r>
          </a:p>
        </p:txBody>
      </p:sp>
      <p:pic>
        <p:nvPicPr>
          <p:cNvPr id="8" name="Picture 4" descr="Demonstration outside the Norwegian Parliament">
            <a:extLst>
              <a:ext uri="{FF2B5EF4-FFF2-40B4-BE49-F238E27FC236}">
                <a16:creationId xmlns:a16="http://schemas.microsoft.com/office/drawing/2014/main" id="{E945BC6F-9AD5-AF08-AB6E-6555912052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4156001" y="1182224"/>
            <a:ext cx="3709771" cy="2367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esearcher holding a green tray of samples in a lab">
            <a:extLst>
              <a:ext uri="{FF2B5EF4-FFF2-40B4-BE49-F238E27FC236}">
                <a16:creationId xmlns:a16="http://schemas.microsoft.com/office/drawing/2014/main" id="{FA365B84-FEF8-AD4A-232F-54E13527FF5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950815" y="1182224"/>
            <a:ext cx="3710916" cy="2360489"/>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A22C685F-10EF-5FE5-98DF-036AAE96D5C7}"/>
              </a:ext>
            </a:extLst>
          </p:cNvPr>
          <p:cNvSpPr txBox="1"/>
          <p:nvPr/>
        </p:nvSpPr>
        <p:spPr>
          <a:xfrm>
            <a:off x="2731560" y="3332924"/>
            <a:ext cx="1338828" cy="215444"/>
          </a:xfrm>
          <a:prstGeom prst="rect">
            <a:avLst/>
          </a:prstGeom>
          <a:noFill/>
        </p:spPr>
        <p:txBody>
          <a:bodyPr wrap="none" rtlCol="0">
            <a:spAutoFit/>
          </a:bodyPr>
          <a:lstStyle/>
          <a:p>
            <a:r>
              <a:rPr lang="nb-NO" sz="800" dirty="0">
                <a:solidFill>
                  <a:schemeClr val="bg1"/>
                </a:solidFill>
              </a:rPr>
              <a:t>Photo:</a:t>
            </a:r>
            <a:r>
              <a:rPr lang="en-GB" sz="800" dirty="0">
                <a:solidFill>
                  <a:schemeClr val="bg1"/>
                </a:solidFill>
              </a:rPr>
              <a:t> Getty stock image</a:t>
            </a:r>
          </a:p>
        </p:txBody>
      </p:sp>
      <p:sp>
        <p:nvSpPr>
          <p:cNvPr id="5" name="TekstSylinder 4">
            <a:extLst>
              <a:ext uri="{FF2B5EF4-FFF2-40B4-BE49-F238E27FC236}">
                <a16:creationId xmlns:a16="http://schemas.microsoft.com/office/drawing/2014/main" id="{FC8DF896-FBA7-0E17-6F49-A7AF67C76E0D}"/>
              </a:ext>
            </a:extLst>
          </p:cNvPr>
          <p:cNvSpPr txBox="1"/>
          <p:nvPr/>
        </p:nvSpPr>
        <p:spPr>
          <a:xfrm>
            <a:off x="6377864" y="3332924"/>
            <a:ext cx="1487908" cy="215444"/>
          </a:xfrm>
          <a:prstGeom prst="rect">
            <a:avLst/>
          </a:prstGeom>
          <a:noFill/>
        </p:spPr>
        <p:txBody>
          <a:bodyPr wrap="none" rtlCol="0">
            <a:spAutoFit/>
          </a:bodyPr>
          <a:lstStyle/>
          <a:p>
            <a:r>
              <a:rPr lang="nb-NO" sz="800" dirty="0">
                <a:solidFill>
                  <a:schemeClr val="bg1"/>
                </a:solidFill>
              </a:rPr>
              <a:t>Photo:</a:t>
            </a:r>
            <a:r>
              <a:rPr lang="en-GB" sz="800" dirty="0">
                <a:solidFill>
                  <a:schemeClr val="bg1"/>
                </a:solidFill>
              </a:rPr>
              <a:t>Audum Braastad/NTB</a:t>
            </a:r>
          </a:p>
        </p:txBody>
      </p:sp>
      <p:sp>
        <p:nvSpPr>
          <p:cNvPr id="7" name="TekstSylinder 6">
            <a:extLst>
              <a:ext uri="{FF2B5EF4-FFF2-40B4-BE49-F238E27FC236}">
                <a16:creationId xmlns:a16="http://schemas.microsoft.com/office/drawing/2014/main" id="{D5D1C83F-E271-98F7-1BDA-69B979B22901}"/>
              </a:ext>
            </a:extLst>
          </p:cNvPr>
          <p:cNvSpPr txBox="1"/>
          <p:nvPr/>
        </p:nvSpPr>
        <p:spPr>
          <a:xfrm>
            <a:off x="10309069" y="3332924"/>
            <a:ext cx="1348446" cy="215444"/>
          </a:xfrm>
          <a:prstGeom prst="rect">
            <a:avLst/>
          </a:prstGeom>
          <a:noFill/>
        </p:spPr>
        <p:txBody>
          <a:bodyPr wrap="none" rtlCol="0">
            <a:spAutoFit/>
          </a:bodyPr>
          <a:lstStyle/>
          <a:p>
            <a:r>
              <a:rPr lang="en-GB" sz="800" dirty="0">
                <a:solidFill>
                  <a:schemeClr val="bg1"/>
                </a:solidFill>
              </a:rPr>
              <a:t>Photo</a:t>
            </a:r>
            <a:r>
              <a:rPr lang="nb-NO" sz="800" dirty="0">
                <a:solidFill>
                  <a:schemeClr val="bg1"/>
                </a:solidFill>
              </a:rPr>
              <a:t>: </a:t>
            </a:r>
            <a:r>
              <a:rPr lang="en-GB" sz="800" dirty="0">
                <a:solidFill>
                  <a:schemeClr val="bg1"/>
                </a:solidFill>
              </a:rPr>
              <a:t>Jarli &amp; Jordan/UiO</a:t>
            </a:r>
          </a:p>
        </p:txBody>
      </p:sp>
    </p:spTree>
    <p:extLst>
      <p:ext uri="{BB962C8B-B14F-4D97-AF65-F5344CB8AC3E}">
        <p14:creationId xmlns:p14="http://schemas.microsoft.com/office/powerpoint/2010/main" val="3077848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ENG.potx" id="{FB09ADC4-3057-4E26-8533-BBC40523459B}" vid="{D0B67E93-B9A7-473B-984C-B9A6983A28D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2" ma:contentTypeDescription="Opprett et nytt dokument." ma:contentTypeScope="" ma:versionID="40820e0ad83be9a9961789050f7f0561">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0d622c3afd3d445bea522ad461dd9299"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JAJEJYK5CVUX-448798232-28</_dlc_DocId>
    <_dlc_DocIdUrl xmlns="e5e35b8c-bb2a-40e7-acd7-beed1d1f14b8">
      <Url>https://uio.sharepoint.com/sites/GrafiskUttrykk/_layouts/15/DocIdRedir.aspx?ID=JAJEJYK5CVUX-448798232-28</Url>
      <Description>JAJEJYK5CVUX-448798232-28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07A00CE-1615-4FA0-B36A-03A6C5E76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3.xml><?xml version="1.0" encoding="utf-8"?>
<ds:datastoreItem xmlns:ds="http://schemas.openxmlformats.org/officeDocument/2006/customXml" ds:itemID="{89B9CF10-6C6A-444C-B05E-E78C1785A52C}">
  <ds:schemaRefs>
    <ds:schemaRef ds:uri="http://schemas.openxmlformats.org/package/2006/metadata/core-properties"/>
    <ds:schemaRef ds:uri="http://schemas.microsoft.com/office/infopath/2007/PartnerControls"/>
    <ds:schemaRef ds:uri="e5e35b8c-bb2a-40e7-acd7-beed1d1f14b8"/>
    <ds:schemaRef ds:uri="45a9c032-1c21-4297-bc4a-1b0e359a6c15"/>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71015C72-0F86-493A-8B08-4D693B2B2479}">
  <ds:schemaRefs>
    <ds:schemaRef ds:uri="http://schemas.microsoft.com/sharepoint/events"/>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UiO English</Template>
  <TotalTime>684</TotalTime>
  <Words>1724</Words>
  <Application>Microsoft Office PowerPoint</Application>
  <PresentationFormat>Widescreen</PresentationFormat>
  <Paragraphs>234</Paragraphs>
  <Slides>19</Slides>
  <Notes>19</Notes>
  <HiddenSlides>0</HiddenSlides>
  <MMClips>0</MMClips>
  <ScaleCrop>false</ScaleCrop>
  <HeadingPairs>
    <vt:vector size="8" baseType="variant">
      <vt:variant>
        <vt:lpstr>Brukte skrifter</vt:lpstr>
      </vt:variant>
      <vt:variant>
        <vt:i4>5</vt:i4>
      </vt:variant>
      <vt:variant>
        <vt:lpstr>Tema</vt:lpstr>
      </vt:variant>
      <vt:variant>
        <vt:i4>2</vt:i4>
      </vt:variant>
      <vt:variant>
        <vt:lpstr>Innebygde OLE-servere</vt:lpstr>
      </vt:variant>
      <vt:variant>
        <vt:i4>1</vt:i4>
      </vt:variant>
      <vt:variant>
        <vt:lpstr>Lysbildetitler</vt:lpstr>
      </vt:variant>
      <vt:variant>
        <vt:i4>19</vt:i4>
      </vt:variant>
    </vt:vector>
  </HeadingPairs>
  <TitlesOfParts>
    <vt:vector size="27" baseType="lpstr">
      <vt:lpstr>arial</vt:lpstr>
      <vt:lpstr>arial</vt:lpstr>
      <vt:lpstr>Arial, sans-serif</vt:lpstr>
      <vt:lpstr>Calibri</vt:lpstr>
      <vt:lpstr>Wingdings</vt:lpstr>
      <vt:lpstr>Office-tema</vt:lpstr>
      <vt:lpstr>Office Theme</vt:lpstr>
      <vt:lpstr>think-cell Slide</vt:lpstr>
      <vt:lpstr>A leading European university</vt:lpstr>
      <vt:lpstr>PowerPoint-presentasjon</vt:lpstr>
      <vt:lpstr>University of Oslo today</vt:lpstr>
      <vt:lpstr>Campuses</vt:lpstr>
      <vt:lpstr>Strategy 2030</vt:lpstr>
      <vt:lpstr>Comprehensive climate and environmental strategy</vt:lpstr>
      <vt:lpstr>Income</vt:lpstr>
      <vt:lpstr>A research-intensive university </vt:lpstr>
      <vt:lpstr>Interdisciplinary strategic research areas</vt:lpstr>
      <vt:lpstr>Global UiO</vt:lpstr>
      <vt:lpstr>Education</vt:lpstr>
      <vt:lpstr>Circle U.</vt:lpstr>
      <vt:lpstr>Knowledge put to use</vt:lpstr>
      <vt:lpstr>From basic research to innovation</vt:lpstr>
      <vt:lpstr>Oslo Science Park</vt:lpstr>
      <vt:lpstr>Innovation District</vt:lpstr>
      <vt:lpstr>The Guild of European Research-Intensive Universities </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Kjersti Gjærum Stensrud</dc:creator>
  <cp:lastModifiedBy>Kjersti Gjærum Stensrud</cp:lastModifiedBy>
  <cp:revision>15</cp:revision>
  <dcterms:created xsi:type="dcterms:W3CDTF">2023-03-15T04:49:38Z</dcterms:created>
  <dcterms:modified xsi:type="dcterms:W3CDTF">2024-03-27T11:02:00Z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b393e4af-21e2-4a00-becb-93bf6477c2c6</vt:lpwstr>
  </property>
</Properties>
</file>