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89" r:id="rId4"/>
    <p:sldId id="269" r:id="rId5"/>
    <p:sldId id="261" r:id="rId6"/>
    <p:sldId id="259" r:id="rId7"/>
    <p:sldId id="270" r:id="rId8"/>
    <p:sldId id="263" r:id="rId9"/>
    <p:sldId id="264" r:id="rId10"/>
    <p:sldId id="265" r:id="rId11"/>
    <p:sldId id="271" r:id="rId12"/>
    <p:sldId id="266" r:id="rId13"/>
    <p:sldId id="267" r:id="rId14"/>
    <p:sldId id="268" r:id="rId15"/>
    <p:sldId id="272" r:id="rId16"/>
    <p:sldId id="273" r:id="rId17"/>
    <p:sldId id="281" r:id="rId18"/>
    <p:sldId id="276" r:id="rId19"/>
    <p:sldId id="277" r:id="rId20"/>
    <p:sldId id="278" r:id="rId21"/>
    <p:sldId id="279" r:id="rId22"/>
    <p:sldId id="280" r:id="rId23"/>
    <p:sldId id="283" r:id="rId24"/>
    <p:sldId id="282" r:id="rId25"/>
    <p:sldId id="291" r:id="rId26"/>
    <p:sldId id="285" r:id="rId27"/>
    <p:sldId id="286" r:id="rId28"/>
    <p:sldId id="284" r:id="rId29"/>
    <p:sldId id="290" r:id="rId30"/>
    <p:sldId id="288" r:id="rId31"/>
    <p:sldId id="28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EE4B2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AF1B75-09F6-4CBE-885F-559AEA4150F3}" v="560" dt="2024-02-14T10:32:56.8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139" y="3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Pablo Lucas Bravo" userId="884ebaa3-58d1-46db-9b95-2d6b40ccaf1b" providerId="ADAL" clId="{04AF1B75-09F6-4CBE-885F-559AEA4150F3}"/>
    <pc:docChg chg="undo custSel addSld delSld modSld sldOrd">
      <pc:chgData name="Pedro Pablo Lucas Bravo" userId="884ebaa3-58d1-46db-9b95-2d6b40ccaf1b" providerId="ADAL" clId="{04AF1B75-09F6-4CBE-885F-559AEA4150F3}" dt="2024-02-14T10:32:56.813" v="6845" actId="6549"/>
      <pc:docMkLst>
        <pc:docMk/>
      </pc:docMkLst>
      <pc:sldChg chg="addSp modSp mod setBg">
        <pc:chgData name="Pedro Pablo Lucas Bravo" userId="884ebaa3-58d1-46db-9b95-2d6b40ccaf1b" providerId="ADAL" clId="{04AF1B75-09F6-4CBE-885F-559AEA4150F3}" dt="2024-02-12T15:52:16.571" v="5461" actId="1076"/>
        <pc:sldMkLst>
          <pc:docMk/>
          <pc:sldMk cId="3919186777" sldId="256"/>
        </pc:sldMkLst>
        <pc:spChg chg="add mod">
          <ac:chgData name="Pedro Pablo Lucas Bravo" userId="884ebaa3-58d1-46db-9b95-2d6b40ccaf1b" providerId="ADAL" clId="{04AF1B75-09F6-4CBE-885F-559AEA4150F3}" dt="2024-02-12T15:52:07.825" v="5460" actId="1076"/>
          <ac:spMkLst>
            <pc:docMk/>
            <pc:sldMk cId="3919186777" sldId="256"/>
            <ac:spMk id="2" creationId="{3863A885-5EA6-B912-1E92-E5E1062F411F}"/>
          </ac:spMkLst>
        </pc:spChg>
        <pc:spChg chg="mod">
          <ac:chgData name="Pedro Pablo Lucas Bravo" userId="884ebaa3-58d1-46db-9b95-2d6b40ccaf1b" providerId="ADAL" clId="{04AF1B75-09F6-4CBE-885F-559AEA4150F3}" dt="2024-02-12T15:52:16.571" v="5461" actId="1076"/>
          <ac:spMkLst>
            <pc:docMk/>
            <pc:sldMk cId="3919186777" sldId="256"/>
            <ac:spMk id="4" creationId="{D3E1E439-3B2F-0C84-0374-00F0A0C3FF3C}"/>
          </ac:spMkLst>
        </pc:spChg>
        <pc:spChg chg="mod">
          <ac:chgData name="Pedro Pablo Lucas Bravo" userId="884ebaa3-58d1-46db-9b95-2d6b40ccaf1b" providerId="ADAL" clId="{04AF1B75-09F6-4CBE-885F-559AEA4150F3}" dt="2024-02-12T15:52:16.571" v="5461" actId="1076"/>
          <ac:spMkLst>
            <pc:docMk/>
            <pc:sldMk cId="3919186777" sldId="256"/>
            <ac:spMk id="5" creationId="{4C4F0FFC-7E21-712A-008E-C09B09F8EC56}"/>
          </ac:spMkLst>
        </pc:spChg>
        <pc:spChg chg="add">
          <ac:chgData name="Pedro Pablo Lucas Bravo" userId="884ebaa3-58d1-46db-9b95-2d6b40ccaf1b" providerId="ADAL" clId="{04AF1B75-09F6-4CBE-885F-559AEA4150F3}" dt="2024-02-12T15:51:15.426" v="5438" actId="26606"/>
          <ac:spMkLst>
            <pc:docMk/>
            <pc:sldMk cId="3919186777" sldId="256"/>
            <ac:spMk id="10" creationId="{2D2B266D-3625-4584-A5C3-7D3F672CFF30}"/>
          </ac:spMkLst>
        </pc:spChg>
        <pc:spChg chg="add">
          <ac:chgData name="Pedro Pablo Lucas Bravo" userId="884ebaa3-58d1-46db-9b95-2d6b40ccaf1b" providerId="ADAL" clId="{04AF1B75-09F6-4CBE-885F-559AEA4150F3}" dt="2024-02-12T15:51:15.426" v="5438" actId="26606"/>
          <ac:spMkLst>
            <pc:docMk/>
            <pc:sldMk cId="3919186777" sldId="256"/>
            <ac:spMk id="12" creationId="{C463B99A-73EE-4FBB-B7C4-F9F9BCC25C65}"/>
          </ac:spMkLst>
        </pc:spChg>
        <pc:spChg chg="add">
          <ac:chgData name="Pedro Pablo Lucas Bravo" userId="884ebaa3-58d1-46db-9b95-2d6b40ccaf1b" providerId="ADAL" clId="{04AF1B75-09F6-4CBE-885F-559AEA4150F3}" dt="2024-02-12T15:51:15.426" v="5438" actId="26606"/>
          <ac:spMkLst>
            <pc:docMk/>
            <pc:sldMk cId="3919186777" sldId="256"/>
            <ac:spMk id="14" creationId="{A5D2A5D1-BA0D-47D3-B051-DA7743C46E28}"/>
          </ac:spMkLst>
        </pc:spChg>
      </pc:sldChg>
      <pc:sldChg chg="addSp modSp mod">
        <pc:chgData name="Pedro Pablo Lucas Bravo" userId="884ebaa3-58d1-46db-9b95-2d6b40ccaf1b" providerId="ADAL" clId="{04AF1B75-09F6-4CBE-885F-559AEA4150F3}" dt="2024-02-12T15:50:17.828" v="5436" actId="1076"/>
        <pc:sldMkLst>
          <pc:docMk/>
          <pc:sldMk cId="2570958432" sldId="258"/>
        </pc:sldMkLst>
        <pc:spChg chg="add mod">
          <ac:chgData name="Pedro Pablo Lucas Bravo" userId="884ebaa3-58d1-46db-9b95-2d6b40ccaf1b" providerId="ADAL" clId="{04AF1B75-09F6-4CBE-885F-559AEA4150F3}" dt="2024-02-12T15:50:17.828" v="5436" actId="1076"/>
          <ac:spMkLst>
            <pc:docMk/>
            <pc:sldMk cId="2570958432" sldId="258"/>
            <ac:spMk id="2" creationId="{7FF20E26-524A-A65F-6881-362CC9321C97}"/>
          </ac:spMkLst>
        </pc:spChg>
        <pc:spChg chg="add mod">
          <ac:chgData name="Pedro Pablo Lucas Bravo" userId="884ebaa3-58d1-46db-9b95-2d6b40ccaf1b" providerId="ADAL" clId="{04AF1B75-09F6-4CBE-885F-559AEA4150F3}" dt="2024-02-12T15:50:17.828" v="5436" actId="1076"/>
          <ac:spMkLst>
            <pc:docMk/>
            <pc:sldMk cId="2570958432" sldId="258"/>
            <ac:spMk id="3" creationId="{717B21F8-8C53-CE67-0406-B321AC3E100D}"/>
          </ac:spMkLst>
        </pc:spChg>
      </pc:sldChg>
      <pc:sldChg chg="addSp modSp mod modAnim modShow">
        <pc:chgData name="Pedro Pablo Lucas Bravo" userId="884ebaa3-58d1-46db-9b95-2d6b40ccaf1b" providerId="ADAL" clId="{04AF1B75-09F6-4CBE-885F-559AEA4150F3}" dt="2024-02-13T17:16:58.915" v="6745" actId="729"/>
        <pc:sldMkLst>
          <pc:docMk/>
          <pc:sldMk cId="832610772" sldId="259"/>
        </pc:sldMkLst>
        <pc:spChg chg="mod">
          <ac:chgData name="Pedro Pablo Lucas Bravo" userId="884ebaa3-58d1-46db-9b95-2d6b40ccaf1b" providerId="ADAL" clId="{04AF1B75-09F6-4CBE-885F-559AEA4150F3}" dt="2024-02-12T15:57:19.211" v="5475" actId="164"/>
          <ac:spMkLst>
            <pc:docMk/>
            <pc:sldMk cId="832610772" sldId="259"/>
            <ac:spMk id="8" creationId="{911B2E31-F51F-1E2F-1F65-86F1C01CA85D}"/>
          </ac:spMkLst>
        </pc:spChg>
        <pc:grpChg chg="add mod">
          <ac:chgData name="Pedro Pablo Lucas Bravo" userId="884ebaa3-58d1-46db-9b95-2d6b40ccaf1b" providerId="ADAL" clId="{04AF1B75-09F6-4CBE-885F-559AEA4150F3}" dt="2024-02-12T15:57:19.211" v="5475" actId="164"/>
          <ac:grpSpMkLst>
            <pc:docMk/>
            <pc:sldMk cId="832610772" sldId="259"/>
            <ac:grpSpMk id="2" creationId="{E134D8E3-6B87-2980-2D04-6D0C62F99792}"/>
          </ac:grpSpMkLst>
        </pc:grpChg>
        <pc:picChg chg="mod">
          <ac:chgData name="Pedro Pablo Lucas Bravo" userId="884ebaa3-58d1-46db-9b95-2d6b40ccaf1b" providerId="ADAL" clId="{04AF1B75-09F6-4CBE-885F-559AEA4150F3}" dt="2024-02-12T15:57:19.211" v="5475" actId="164"/>
          <ac:picMkLst>
            <pc:docMk/>
            <pc:sldMk cId="832610772" sldId="259"/>
            <ac:picMk id="2050" creationId="{41A76D95-E8B6-0772-214F-581282B0DDAA}"/>
          </ac:picMkLst>
        </pc:picChg>
      </pc:sldChg>
      <pc:sldChg chg="addSp modSp modAnim">
        <pc:chgData name="Pedro Pablo Lucas Bravo" userId="884ebaa3-58d1-46db-9b95-2d6b40ccaf1b" providerId="ADAL" clId="{04AF1B75-09F6-4CBE-885F-559AEA4150F3}" dt="2024-02-12T15:55:58.544" v="5472"/>
        <pc:sldMkLst>
          <pc:docMk/>
          <pc:sldMk cId="3037285839" sldId="261"/>
        </pc:sldMkLst>
        <pc:spChg chg="mod">
          <ac:chgData name="Pedro Pablo Lucas Bravo" userId="884ebaa3-58d1-46db-9b95-2d6b40ccaf1b" providerId="ADAL" clId="{04AF1B75-09F6-4CBE-885F-559AEA4150F3}" dt="2024-02-12T15:54:57.626" v="5463" actId="164"/>
          <ac:spMkLst>
            <pc:docMk/>
            <pc:sldMk cId="3037285839" sldId="261"/>
            <ac:spMk id="9" creationId="{1124C43C-0770-FD5E-87C4-85ADAAEAEB72}"/>
          </ac:spMkLst>
        </pc:spChg>
        <pc:spChg chg="mod">
          <ac:chgData name="Pedro Pablo Lucas Bravo" userId="884ebaa3-58d1-46db-9b95-2d6b40ccaf1b" providerId="ADAL" clId="{04AF1B75-09F6-4CBE-885F-559AEA4150F3}" dt="2024-02-12T15:55:02.378" v="5464" actId="164"/>
          <ac:spMkLst>
            <pc:docMk/>
            <pc:sldMk cId="3037285839" sldId="261"/>
            <ac:spMk id="11" creationId="{62755C68-0FB8-1957-1A8E-AE82354578E0}"/>
          </ac:spMkLst>
        </pc:spChg>
        <pc:spChg chg="mod">
          <ac:chgData name="Pedro Pablo Lucas Bravo" userId="884ebaa3-58d1-46db-9b95-2d6b40ccaf1b" providerId="ADAL" clId="{04AF1B75-09F6-4CBE-885F-559AEA4150F3}" dt="2024-02-12T15:55:07.568" v="5465" actId="164"/>
          <ac:spMkLst>
            <pc:docMk/>
            <pc:sldMk cId="3037285839" sldId="261"/>
            <ac:spMk id="13" creationId="{1317D234-7DA8-9EAE-4890-940FC65F2A98}"/>
          </ac:spMkLst>
        </pc:spChg>
        <pc:spChg chg="mod">
          <ac:chgData name="Pedro Pablo Lucas Bravo" userId="884ebaa3-58d1-46db-9b95-2d6b40ccaf1b" providerId="ADAL" clId="{04AF1B75-09F6-4CBE-885F-559AEA4150F3}" dt="2024-02-12T15:55:52.725" v="5471" actId="164"/>
          <ac:spMkLst>
            <pc:docMk/>
            <pc:sldMk cId="3037285839" sldId="261"/>
            <ac:spMk id="15" creationId="{BA72E851-45B1-8CB6-F559-EED8F046374A}"/>
          </ac:spMkLst>
        </pc:spChg>
        <pc:grpChg chg="add mod">
          <ac:chgData name="Pedro Pablo Lucas Bravo" userId="884ebaa3-58d1-46db-9b95-2d6b40ccaf1b" providerId="ADAL" clId="{04AF1B75-09F6-4CBE-885F-559AEA4150F3}" dt="2024-02-12T15:54:57.626" v="5463" actId="164"/>
          <ac:grpSpMkLst>
            <pc:docMk/>
            <pc:sldMk cId="3037285839" sldId="261"/>
            <ac:grpSpMk id="3" creationId="{71EDDBA0-4188-6F00-AA64-3568018C7361}"/>
          </ac:grpSpMkLst>
        </pc:grpChg>
        <pc:grpChg chg="add mod">
          <ac:chgData name="Pedro Pablo Lucas Bravo" userId="884ebaa3-58d1-46db-9b95-2d6b40ccaf1b" providerId="ADAL" clId="{04AF1B75-09F6-4CBE-885F-559AEA4150F3}" dt="2024-02-12T15:55:02.378" v="5464" actId="164"/>
          <ac:grpSpMkLst>
            <pc:docMk/>
            <pc:sldMk cId="3037285839" sldId="261"/>
            <ac:grpSpMk id="8" creationId="{F1C7C849-8218-D422-15EC-8055D19CBBAD}"/>
          </ac:grpSpMkLst>
        </pc:grpChg>
        <pc:grpChg chg="add mod">
          <ac:chgData name="Pedro Pablo Lucas Bravo" userId="884ebaa3-58d1-46db-9b95-2d6b40ccaf1b" providerId="ADAL" clId="{04AF1B75-09F6-4CBE-885F-559AEA4150F3}" dt="2024-02-12T15:55:07.568" v="5465" actId="164"/>
          <ac:grpSpMkLst>
            <pc:docMk/>
            <pc:sldMk cId="3037285839" sldId="261"/>
            <ac:grpSpMk id="14" creationId="{DC0C67C9-B2E9-BA50-E236-C3B46E965800}"/>
          </ac:grpSpMkLst>
        </pc:grpChg>
        <pc:grpChg chg="add mod">
          <ac:chgData name="Pedro Pablo Lucas Bravo" userId="884ebaa3-58d1-46db-9b95-2d6b40ccaf1b" providerId="ADAL" clId="{04AF1B75-09F6-4CBE-885F-559AEA4150F3}" dt="2024-02-12T15:55:52.725" v="5471" actId="164"/>
          <ac:grpSpMkLst>
            <pc:docMk/>
            <pc:sldMk cId="3037285839" sldId="261"/>
            <ac:grpSpMk id="16" creationId="{22076F5A-8EA7-1794-158F-D67B16E07026}"/>
          </ac:grpSpMkLst>
        </pc:grpChg>
        <pc:picChg chg="mod">
          <ac:chgData name="Pedro Pablo Lucas Bravo" userId="884ebaa3-58d1-46db-9b95-2d6b40ccaf1b" providerId="ADAL" clId="{04AF1B75-09F6-4CBE-885F-559AEA4150F3}" dt="2024-02-12T15:54:57.626" v="5463" actId="164"/>
          <ac:picMkLst>
            <pc:docMk/>
            <pc:sldMk cId="3037285839" sldId="261"/>
            <ac:picMk id="7" creationId="{3BD0E86E-2076-3CAC-BEC2-D47D54CB02D5}"/>
          </ac:picMkLst>
        </pc:picChg>
        <pc:picChg chg="mod">
          <ac:chgData name="Pedro Pablo Lucas Bravo" userId="884ebaa3-58d1-46db-9b95-2d6b40ccaf1b" providerId="ADAL" clId="{04AF1B75-09F6-4CBE-885F-559AEA4150F3}" dt="2024-02-12T15:55:02.378" v="5464" actId="164"/>
          <ac:picMkLst>
            <pc:docMk/>
            <pc:sldMk cId="3037285839" sldId="261"/>
            <ac:picMk id="10" creationId="{B9328314-9360-E149-35FE-24CF87E4086E}"/>
          </ac:picMkLst>
        </pc:picChg>
        <pc:picChg chg="mod">
          <ac:chgData name="Pedro Pablo Lucas Bravo" userId="884ebaa3-58d1-46db-9b95-2d6b40ccaf1b" providerId="ADAL" clId="{04AF1B75-09F6-4CBE-885F-559AEA4150F3}" dt="2024-02-12T15:55:07.568" v="5465" actId="164"/>
          <ac:picMkLst>
            <pc:docMk/>
            <pc:sldMk cId="3037285839" sldId="261"/>
            <ac:picMk id="12" creationId="{1AE91A03-FBF8-ED9F-51A8-45438D829383}"/>
          </ac:picMkLst>
        </pc:picChg>
        <pc:picChg chg="mod">
          <ac:chgData name="Pedro Pablo Lucas Bravo" userId="884ebaa3-58d1-46db-9b95-2d6b40ccaf1b" providerId="ADAL" clId="{04AF1B75-09F6-4CBE-885F-559AEA4150F3}" dt="2024-02-12T15:55:52.725" v="5471" actId="164"/>
          <ac:picMkLst>
            <pc:docMk/>
            <pc:sldMk cId="3037285839" sldId="261"/>
            <ac:picMk id="3074" creationId="{D106460C-5CF1-F61D-5443-440452FB8B9E}"/>
          </ac:picMkLst>
        </pc:picChg>
      </pc:sldChg>
      <pc:sldChg chg="modAnim">
        <pc:chgData name="Pedro Pablo Lucas Bravo" userId="884ebaa3-58d1-46db-9b95-2d6b40ccaf1b" providerId="ADAL" clId="{04AF1B75-09F6-4CBE-885F-559AEA4150F3}" dt="2024-02-12T15:58:26.618" v="5481"/>
        <pc:sldMkLst>
          <pc:docMk/>
          <pc:sldMk cId="408810499" sldId="263"/>
        </pc:sldMkLst>
      </pc:sldChg>
      <pc:sldChg chg="addSp modSp mod modAnim">
        <pc:chgData name="Pedro Pablo Lucas Bravo" userId="884ebaa3-58d1-46db-9b95-2d6b40ccaf1b" providerId="ADAL" clId="{04AF1B75-09F6-4CBE-885F-559AEA4150F3}" dt="2024-02-13T10:31:55.493" v="5706"/>
        <pc:sldMkLst>
          <pc:docMk/>
          <pc:sldMk cId="2623957978" sldId="264"/>
        </pc:sldMkLst>
        <pc:spChg chg="mod">
          <ac:chgData name="Pedro Pablo Lucas Bravo" userId="884ebaa3-58d1-46db-9b95-2d6b40ccaf1b" providerId="ADAL" clId="{04AF1B75-09F6-4CBE-885F-559AEA4150F3}" dt="2024-02-12T15:58:48.578" v="5482" actId="164"/>
          <ac:spMkLst>
            <pc:docMk/>
            <pc:sldMk cId="2623957978" sldId="264"/>
            <ac:spMk id="3" creationId="{B91B73B7-2766-AC96-19CE-C863A935F516}"/>
          </ac:spMkLst>
        </pc:spChg>
        <pc:spChg chg="mod">
          <ac:chgData name="Pedro Pablo Lucas Bravo" userId="884ebaa3-58d1-46db-9b95-2d6b40ccaf1b" providerId="ADAL" clId="{04AF1B75-09F6-4CBE-885F-559AEA4150F3}" dt="2024-02-12T15:59:13.849" v="5487" actId="164"/>
          <ac:spMkLst>
            <pc:docMk/>
            <pc:sldMk cId="2623957978" sldId="264"/>
            <ac:spMk id="9" creationId="{329961A0-028B-F73D-44C9-80ADE5A8E7AB}"/>
          </ac:spMkLst>
        </pc:spChg>
        <pc:spChg chg="mod">
          <ac:chgData name="Pedro Pablo Lucas Bravo" userId="884ebaa3-58d1-46db-9b95-2d6b40ccaf1b" providerId="ADAL" clId="{04AF1B75-09F6-4CBE-885F-559AEA4150F3}" dt="2024-02-12T15:58:48.578" v="5482" actId="164"/>
          <ac:spMkLst>
            <pc:docMk/>
            <pc:sldMk cId="2623957978" sldId="264"/>
            <ac:spMk id="10" creationId="{D011412A-758B-F2A2-F2EE-6F3D8B5D99B9}"/>
          </ac:spMkLst>
        </pc:spChg>
        <pc:spChg chg="mod">
          <ac:chgData name="Pedro Pablo Lucas Bravo" userId="884ebaa3-58d1-46db-9b95-2d6b40ccaf1b" providerId="ADAL" clId="{04AF1B75-09F6-4CBE-885F-559AEA4150F3}" dt="2024-02-13T10:31:50.316" v="5705" actId="20577"/>
          <ac:spMkLst>
            <pc:docMk/>
            <pc:sldMk cId="2623957978" sldId="264"/>
            <ac:spMk id="11" creationId="{63A0EAB9-3824-5458-2777-4C3A167C23BF}"/>
          </ac:spMkLst>
        </pc:spChg>
        <pc:grpChg chg="add mod">
          <ac:chgData name="Pedro Pablo Lucas Bravo" userId="884ebaa3-58d1-46db-9b95-2d6b40ccaf1b" providerId="ADAL" clId="{04AF1B75-09F6-4CBE-885F-559AEA4150F3}" dt="2024-02-12T15:58:48.578" v="5482" actId="164"/>
          <ac:grpSpMkLst>
            <pc:docMk/>
            <pc:sldMk cId="2623957978" sldId="264"/>
            <ac:grpSpMk id="2" creationId="{A328AC15-13F8-43EB-3E53-EBC5B600470B}"/>
          </ac:grpSpMkLst>
        </pc:grpChg>
        <pc:grpChg chg="add mod">
          <ac:chgData name="Pedro Pablo Lucas Bravo" userId="884ebaa3-58d1-46db-9b95-2d6b40ccaf1b" providerId="ADAL" clId="{04AF1B75-09F6-4CBE-885F-559AEA4150F3}" dt="2024-02-12T15:58:59.165" v="5484" actId="164"/>
          <ac:grpSpMkLst>
            <pc:docMk/>
            <pc:sldMk cId="2623957978" sldId="264"/>
            <ac:grpSpMk id="5" creationId="{05E3F3BA-D439-2549-C2CA-67B5D936C1FD}"/>
          </ac:grpSpMkLst>
        </pc:grpChg>
        <pc:grpChg chg="add mod">
          <ac:chgData name="Pedro Pablo Lucas Bravo" userId="884ebaa3-58d1-46db-9b95-2d6b40ccaf1b" providerId="ADAL" clId="{04AF1B75-09F6-4CBE-885F-559AEA4150F3}" dt="2024-02-12T15:59:13.849" v="5487" actId="164"/>
          <ac:grpSpMkLst>
            <pc:docMk/>
            <pc:sldMk cId="2623957978" sldId="264"/>
            <ac:grpSpMk id="6" creationId="{ACAC163A-F33C-C9F2-CEA0-6E49F19441F6}"/>
          </ac:grpSpMkLst>
        </pc:grpChg>
        <pc:picChg chg="mod">
          <ac:chgData name="Pedro Pablo Lucas Bravo" userId="884ebaa3-58d1-46db-9b95-2d6b40ccaf1b" providerId="ADAL" clId="{04AF1B75-09F6-4CBE-885F-559AEA4150F3}" dt="2024-02-12T15:58:48.578" v="5482" actId="164"/>
          <ac:picMkLst>
            <pc:docMk/>
            <pc:sldMk cId="2623957978" sldId="264"/>
            <ac:picMk id="4098" creationId="{170C3183-84B4-FE13-3D97-7F62CFEEC962}"/>
          </ac:picMkLst>
        </pc:picChg>
        <pc:picChg chg="mod">
          <ac:chgData name="Pedro Pablo Lucas Bravo" userId="884ebaa3-58d1-46db-9b95-2d6b40ccaf1b" providerId="ADAL" clId="{04AF1B75-09F6-4CBE-885F-559AEA4150F3}" dt="2024-02-12T15:59:13.849" v="5487" actId="164"/>
          <ac:picMkLst>
            <pc:docMk/>
            <pc:sldMk cId="2623957978" sldId="264"/>
            <ac:picMk id="4100" creationId="{307DB250-CEB1-659B-F3C9-4120D438630F}"/>
          </ac:picMkLst>
        </pc:picChg>
      </pc:sldChg>
      <pc:sldChg chg="modSp mod">
        <pc:chgData name="Pedro Pablo Lucas Bravo" userId="884ebaa3-58d1-46db-9b95-2d6b40ccaf1b" providerId="ADAL" clId="{04AF1B75-09F6-4CBE-885F-559AEA4150F3}" dt="2024-02-12T16:00:04.075" v="5488" actId="1076"/>
        <pc:sldMkLst>
          <pc:docMk/>
          <pc:sldMk cId="525454892" sldId="265"/>
        </pc:sldMkLst>
        <pc:picChg chg="mod">
          <ac:chgData name="Pedro Pablo Lucas Bravo" userId="884ebaa3-58d1-46db-9b95-2d6b40ccaf1b" providerId="ADAL" clId="{04AF1B75-09F6-4CBE-885F-559AEA4150F3}" dt="2024-02-12T16:00:04.075" v="5488" actId="1076"/>
          <ac:picMkLst>
            <pc:docMk/>
            <pc:sldMk cId="525454892" sldId="265"/>
            <ac:picMk id="2" creationId="{B67F6B48-65FF-1C8E-A408-6A05A24AEC6B}"/>
          </ac:picMkLst>
        </pc:picChg>
      </pc:sldChg>
      <pc:sldChg chg="addSp delSp modSp mod modAnim">
        <pc:chgData name="Pedro Pablo Lucas Bravo" userId="884ebaa3-58d1-46db-9b95-2d6b40ccaf1b" providerId="ADAL" clId="{04AF1B75-09F6-4CBE-885F-559AEA4150F3}" dt="2024-02-12T16:02:23.942" v="5495"/>
        <pc:sldMkLst>
          <pc:docMk/>
          <pc:sldMk cId="1490803618" sldId="266"/>
        </pc:sldMkLst>
        <pc:spChg chg="add del mod">
          <ac:chgData name="Pedro Pablo Lucas Bravo" userId="884ebaa3-58d1-46db-9b95-2d6b40ccaf1b" providerId="ADAL" clId="{04AF1B75-09F6-4CBE-885F-559AEA4150F3}" dt="2024-02-12T08:12:46.489" v="57" actId="478"/>
          <ac:spMkLst>
            <pc:docMk/>
            <pc:sldMk cId="1490803618" sldId="266"/>
            <ac:spMk id="3" creationId="{60588172-D118-3F56-D34A-1EFE6D223EC1}"/>
          </ac:spMkLst>
        </pc:spChg>
        <pc:spChg chg="mod ord">
          <ac:chgData name="Pedro Pablo Lucas Bravo" userId="884ebaa3-58d1-46db-9b95-2d6b40ccaf1b" providerId="ADAL" clId="{04AF1B75-09F6-4CBE-885F-559AEA4150F3}" dt="2024-02-12T08:15:13.005" v="73" actId="166"/>
          <ac:spMkLst>
            <pc:docMk/>
            <pc:sldMk cId="1490803618" sldId="266"/>
            <ac:spMk id="5" creationId="{E0DD54BE-A2B1-F763-C2C2-D5F748F67DFF}"/>
          </ac:spMkLst>
        </pc:spChg>
        <pc:spChg chg="mod">
          <ac:chgData name="Pedro Pablo Lucas Bravo" userId="884ebaa3-58d1-46db-9b95-2d6b40ccaf1b" providerId="ADAL" clId="{04AF1B75-09F6-4CBE-885F-559AEA4150F3}" dt="2024-02-12T08:15:43.009" v="86" actId="14100"/>
          <ac:spMkLst>
            <pc:docMk/>
            <pc:sldMk cId="1490803618" sldId="266"/>
            <ac:spMk id="7" creationId="{6EB1C1E9-BCBC-2273-EC4D-93F0A79B4940}"/>
          </ac:spMkLst>
        </pc:spChg>
        <pc:spChg chg="mod">
          <ac:chgData name="Pedro Pablo Lucas Bravo" userId="884ebaa3-58d1-46db-9b95-2d6b40ccaf1b" providerId="ADAL" clId="{04AF1B75-09F6-4CBE-885F-559AEA4150F3}" dt="2024-02-12T08:25:35.137" v="167" actId="1076"/>
          <ac:spMkLst>
            <pc:docMk/>
            <pc:sldMk cId="1490803618" sldId="266"/>
            <ac:spMk id="10" creationId="{52467F90-958F-08F6-FB24-165B731AD403}"/>
          </ac:spMkLst>
        </pc:spChg>
        <pc:spChg chg="add del mod">
          <ac:chgData name="Pedro Pablo Lucas Bravo" userId="884ebaa3-58d1-46db-9b95-2d6b40ccaf1b" providerId="ADAL" clId="{04AF1B75-09F6-4CBE-885F-559AEA4150F3}" dt="2024-02-12T08:14:33.581" v="61" actId="478"/>
          <ac:spMkLst>
            <pc:docMk/>
            <pc:sldMk cId="1490803618" sldId="266"/>
            <ac:spMk id="11" creationId="{A4BBFA7B-3478-0476-2F09-39EE013AB9FE}"/>
          </ac:spMkLst>
        </pc:spChg>
        <pc:spChg chg="add mod">
          <ac:chgData name="Pedro Pablo Lucas Bravo" userId="884ebaa3-58d1-46db-9b95-2d6b40ccaf1b" providerId="ADAL" clId="{04AF1B75-09F6-4CBE-885F-559AEA4150F3}" dt="2024-02-12T08:16:26.439" v="89" actId="947"/>
          <ac:spMkLst>
            <pc:docMk/>
            <pc:sldMk cId="1490803618" sldId="266"/>
            <ac:spMk id="13" creationId="{6EC4B49D-D257-A601-2EF5-A2140AAAEE3F}"/>
          </ac:spMkLst>
        </pc:spChg>
        <pc:picChg chg="mod">
          <ac:chgData name="Pedro Pablo Lucas Bravo" userId="884ebaa3-58d1-46db-9b95-2d6b40ccaf1b" providerId="ADAL" clId="{04AF1B75-09F6-4CBE-885F-559AEA4150F3}" dt="2024-02-12T08:59:25.346" v="399" actId="2085"/>
          <ac:picMkLst>
            <pc:docMk/>
            <pc:sldMk cId="1490803618" sldId="266"/>
            <ac:picMk id="9" creationId="{83EB9816-79B7-635E-C7B6-046DDA05BF68}"/>
          </ac:picMkLst>
        </pc:picChg>
      </pc:sldChg>
      <pc:sldChg chg="addSp delSp modSp add mod delAnim modAnim">
        <pc:chgData name="Pedro Pablo Lucas Bravo" userId="884ebaa3-58d1-46db-9b95-2d6b40ccaf1b" providerId="ADAL" clId="{04AF1B75-09F6-4CBE-885F-559AEA4150F3}" dt="2024-02-12T16:03:43.726" v="5502"/>
        <pc:sldMkLst>
          <pc:docMk/>
          <pc:sldMk cId="1794448917" sldId="267"/>
        </pc:sldMkLst>
        <pc:spChg chg="add mod">
          <ac:chgData name="Pedro Pablo Lucas Bravo" userId="884ebaa3-58d1-46db-9b95-2d6b40ccaf1b" providerId="ADAL" clId="{04AF1B75-09F6-4CBE-885F-559AEA4150F3}" dt="2024-02-12T08:26:31.587" v="168" actId="20577"/>
          <ac:spMkLst>
            <pc:docMk/>
            <pc:sldMk cId="1794448917" sldId="267"/>
            <ac:spMk id="3" creationId="{115DAC30-32FE-7860-9F98-FE9A6A2727B7}"/>
          </ac:spMkLst>
        </pc:spChg>
        <pc:spChg chg="del">
          <ac:chgData name="Pedro Pablo Lucas Bravo" userId="884ebaa3-58d1-46db-9b95-2d6b40ccaf1b" providerId="ADAL" clId="{04AF1B75-09F6-4CBE-885F-559AEA4150F3}" dt="2024-02-12T08:18:57.401" v="114" actId="478"/>
          <ac:spMkLst>
            <pc:docMk/>
            <pc:sldMk cId="1794448917" sldId="267"/>
            <ac:spMk id="5" creationId="{EEE13F56-C39A-9F98-CBD2-2F1B5BE72CAF}"/>
          </ac:spMkLst>
        </pc:spChg>
        <pc:spChg chg="mod">
          <ac:chgData name="Pedro Pablo Lucas Bravo" userId="884ebaa3-58d1-46db-9b95-2d6b40ccaf1b" providerId="ADAL" clId="{04AF1B75-09F6-4CBE-885F-559AEA4150F3}" dt="2024-02-12T08:42:47.311" v="208" actId="1076"/>
          <ac:spMkLst>
            <pc:docMk/>
            <pc:sldMk cId="1794448917" sldId="267"/>
            <ac:spMk id="7" creationId="{E0F4193E-0A4D-3963-04AD-ADE3F26BBF1A}"/>
          </ac:spMkLst>
        </pc:spChg>
        <pc:spChg chg="mod">
          <ac:chgData name="Pedro Pablo Lucas Bravo" userId="884ebaa3-58d1-46db-9b95-2d6b40ccaf1b" providerId="ADAL" clId="{04AF1B75-09F6-4CBE-885F-559AEA4150F3}" dt="2024-02-12T08:25:25.653" v="164" actId="27636"/>
          <ac:spMkLst>
            <pc:docMk/>
            <pc:sldMk cId="1794448917" sldId="267"/>
            <ac:spMk id="10" creationId="{EAFCD219-B564-A177-7F44-F1B41BBB2F60}"/>
          </ac:spMkLst>
        </pc:spChg>
        <pc:spChg chg="add mod">
          <ac:chgData name="Pedro Pablo Lucas Bravo" userId="884ebaa3-58d1-46db-9b95-2d6b40ccaf1b" providerId="ADAL" clId="{04AF1B75-09F6-4CBE-885F-559AEA4150F3}" dt="2024-02-12T08:25:02.790" v="157" actId="1076"/>
          <ac:spMkLst>
            <pc:docMk/>
            <pc:sldMk cId="1794448917" sldId="267"/>
            <ac:spMk id="12" creationId="{8D30F0F8-55B2-CFBB-9506-FAAAE82493F0}"/>
          </ac:spMkLst>
        </pc:spChg>
        <pc:spChg chg="add mod">
          <ac:chgData name="Pedro Pablo Lucas Bravo" userId="884ebaa3-58d1-46db-9b95-2d6b40ccaf1b" providerId="ADAL" clId="{04AF1B75-09F6-4CBE-885F-559AEA4150F3}" dt="2024-02-12T08:42:37.257" v="207" actId="1076"/>
          <ac:spMkLst>
            <pc:docMk/>
            <pc:sldMk cId="1794448917" sldId="267"/>
            <ac:spMk id="16" creationId="{895833D5-8CDC-11BD-AD2B-78CAACE91352}"/>
          </ac:spMkLst>
        </pc:spChg>
        <pc:picChg chg="del">
          <ac:chgData name="Pedro Pablo Lucas Bravo" userId="884ebaa3-58d1-46db-9b95-2d6b40ccaf1b" providerId="ADAL" clId="{04AF1B75-09F6-4CBE-885F-559AEA4150F3}" dt="2024-02-12T08:18:54.483" v="113" actId="478"/>
          <ac:picMkLst>
            <pc:docMk/>
            <pc:sldMk cId="1794448917" sldId="267"/>
            <ac:picMk id="6" creationId="{3267C751-14FB-0DE4-D188-9EF1960A0BBD}"/>
          </ac:picMkLst>
        </pc:picChg>
        <pc:picChg chg="add mod">
          <ac:chgData name="Pedro Pablo Lucas Bravo" userId="884ebaa3-58d1-46db-9b95-2d6b40ccaf1b" providerId="ADAL" clId="{04AF1B75-09F6-4CBE-885F-559AEA4150F3}" dt="2024-02-12T08:25:02.790" v="157" actId="1076"/>
          <ac:picMkLst>
            <pc:docMk/>
            <pc:sldMk cId="1794448917" sldId="267"/>
            <ac:picMk id="8" creationId="{9D2E10CF-5C36-56A8-D197-7FCA90BDFC2C}"/>
          </ac:picMkLst>
        </pc:picChg>
        <pc:picChg chg="del">
          <ac:chgData name="Pedro Pablo Lucas Bravo" userId="884ebaa3-58d1-46db-9b95-2d6b40ccaf1b" providerId="ADAL" clId="{04AF1B75-09F6-4CBE-885F-559AEA4150F3}" dt="2024-02-12T08:22:58.374" v="127" actId="478"/>
          <ac:picMkLst>
            <pc:docMk/>
            <pc:sldMk cId="1794448917" sldId="267"/>
            <ac:picMk id="9" creationId="{8A3D5EB9-52DF-007B-C0CB-D11B5144097C}"/>
          </ac:picMkLst>
        </pc:picChg>
        <pc:picChg chg="add mod">
          <ac:chgData name="Pedro Pablo Lucas Bravo" userId="884ebaa3-58d1-46db-9b95-2d6b40ccaf1b" providerId="ADAL" clId="{04AF1B75-09F6-4CBE-885F-559AEA4150F3}" dt="2024-02-12T08:59:22.126" v="398" actId="2085"/>
          <ac:picMkLst>
            <pc:docMk/>
            <pc:sldMk cId="1794448917" sldId="267"/>
            <ac:picMk id="14" creationId="{69EEE67B-AE8A-522D-0487-7CC85708CB6C}"/>
          </ac:picMkLst>
        </pc:picChg>
      </pc:sldChg>
      <pc:sldChg chg="addSp delSp modSp add mod delAnim modAnim">
        <pc:chgData name="Pedro Pablo Lucas Bravo" userId="884ebaa3-58d1-46db-9b95-2d6b40ccaf1b" providerId="ADAL" clId="{04AF1B75-09F6-4CBE-885F-559AEA4150F3}" dt="2024-02-14T09:37:36.139" v="6785" actId="255"/>
        <pc:sldMkLst>
          <pc:docMk/>
          <pc:sldMk cId="4202281694" sldId="268"/>
        </pc:sldMkLst>
        <pc:spChg chg="del">
          <ac:chgData name="Pedro Pablo Lucas Bravo" userId="884ebaa3-58d1-46db-9b95-2d6b40ccaf1b" providerId="ADAL" clId="{04AF1B75-09F6-4CBE-885F-559AEA4150F3}" dt="2024-02-12T08:46:40.713" v="272" actId="478"/>
          <ac:spMkLst>
            <pc:docMk/>
            <pc:sldMk cId="4202281694" sldId="268"/>
            <ac:spMk id="3" creationId="{F6B73F55-344E-2E86-5056-C9225C48E94A}"/>
          </ac:spMkLst>
        </pc:spChg>
        <pc:spChg chg="add mod">
          <ac:chgData name="Pedro Pablo Lucas Bravo" userId="884ebaa3-58d1-46db-9b95-2d6b40ccaf1b" providerId="ADAL" clId="{04AF1B75-09F6-4CBE-885F-559AEA4150F3}" dt="2024-02-12T09:04:22.271" v="401" actId="1076"/>
          <ac:spMkLst>
            <pc:docMk/>
            <pc:sldMk cId="4202281694" sldId="268"/>
            <ac:spMk id="6" creationId="{C4DC2C78-EF3C-6EF6-D176-911D14745FB7}"/>
          </ac:spMkLst>
        </pc:spChg>
        <pc:spChg chg="mod">
          <ac:chgData name="Pedro Pablo Lucas Bravo" userId="884ebaa3-58d1-46db-9b95-2d6b40ccaf1b" providerId="ADAL" clId="{04AF1B75-09F6-4CBE-885F-559AEA4150F3}" dt="2024-02-12T09:04:07.742" v="400" actId="1076"/>
          <ac:spMkLst>
            <pc:docMk/>
            <pc:sldMk cId="4202281694" sldId="268"/>
            <ac:spMk id="7" creationId="{06517F93-8DE9-0516-E496-1CAC5460AE1C}"/>
          </ac:spMkLst>
        </pc:spChg>
        <pc:spChg chg="mod">
          <ac:chgData name="Pedro Pablo Lucas Bravo" userId="884ebaa3-58d1-46db-9b95-2d6b40ccaf1b" providerId="ADAL" clId="{04AF1B75-09F6-4CBE-885F-559AEA4150F3}" dt="2024-02-12T09:04:22.271" v="401" actId="1076"/>
          <ac:spMkLst>
            <pc:docMk/>
            <pc:sldMk cId="4202281694" sldId="268"/>
            <ac:spMk id="10" creationId="{CC1D07B4-9CA3-E5C6-6D5F-0CAAD5C9FA69}"/>
          </ac:spMkLst>
        </pc:spChg>
        <pc:spChg chg="add mod">
          <ac:chgData name="Pedro Pablo Lucas Bravo" userId="884ebaa3-58d1-46db-9b95-2d6b40ccaf1b" providerId="ADAL" clId="{04AF1B75-09F6-4CBE-885F-559AEA4150F3}" dt="2024-02-12T08:47:55.867" v="292" actId="1076"/>
          <ac:spMkLst>
            <pc:docMk/>
            <pc:sldMk cId="4202281694" sldId="268"/>
            <ac:spMk id="11" creationId="{09E16B12-845E-4204-9CE9-32A9610127F7}"/>
          </ac:spMkLst>
        </pc:spChg>
        <pc:spChg chg="del">
          <ac:chgData name="Pedro Pablo Lucas Bravo" userId="884ebaa3-58d1-46db-9b95-2d6b40ccaf1b" providerId="ADAL" clId="{04AF1B75-09F6-4CBE-885F-559AEA4150F3}" dt="2024-02-12T08:44:18.214" v="217" actId="478"/>
          <ac:spMkLst>
            <pc:docMk/>
            <pc:sldMk cId="4202281694" sldId="268"/>
            <ac:spMk id="12" creationId="{A9C7EFDC-8A4A-B167-873F-CB8AC1691F6B}"/>
          </ac:spMkLst>
        </pc:spChg>
        <pc:spChg chg="add mod">
          <ac:chgData name="Pedro Pablo Lucas Bravo" userId="884ebaa3-58d1-46db-9b95-2d6b40ccaf1b" providerId="ADAL" clId="{04AF1B75-09F6-4CBE-885F-559AEA4150F3}" dt="2024-02-12T08:48:04.121" v="294" actId="113"/>
          <ac:spMkLst>
            <pc:docMk/>
            <pc:sldMk cId="4202281694" sldId="268"/>
            <ac:spMk id="15" creationId="{F728A12C-D126-E7DE-0FA2-F81E878C9341}"/>
          </ac:spMkLst>
        </pc:spChg>
        <pc:spChg chg="del">
          <ac:chgData name="Pedro Pablo Lucas Bravo" userId="884ebaa3-58d1-46db-9b95-2d6b40ccaf1b" providerId="ADAL" clId="{04AF1B75-09F6-4CBE-885F-559AEA4150F3}" dt="2024-02-12T08:44:16.845" v="216" actId="478"/>
          <ac:spMkLst>
            <pc:docMk/>
            <pc:sldMk cId="4202281694" sldId="268"/>
            <ac:spMk id="16" creationId="{94BE71D0-B07F-A0EF-6961-3A9EE637BD92}"/>
          </ac:spMkLst>
        </pc:spChg>
        <pc:spChg chg="add mod">
          <ac:chgData name="Pedro Pablo Lucas Bravo" userId="884ebaa3-58d1-46db-9b95-2d6b40ccaf1b" providerId="ADAL" clId="{04AF1B75-09F6-4CBE-885F-559AEA4150F3}" dt="2024-02-14T09:37:36.139" v="6785" actId="255"/>
          <ac:spMkLst>
            <pc:docMk/>
            <pc:sldMk cId="4202281694" sldId="268"/>
            <ac:spMk id="17" creationId="{1CB64C0D-8A63-CEF3-A64C-6A90A7BCBAAD}"/>
          </ac:spMkLst>
        </pc:spChg>
        <pc:spChg chg="add mod">
          <ac:chgData name="Pedro Pablo Lucas Bravo" userId="884ebaa3-58d1-46db-9b95-2d6b40ccaf1b" providerId="ADAL" clId="{04AF1B75-09F6-4CBE-885F-559AEA4150F3}" dt="2024-02-12T08:58:19.421" v="392" actId="1076"/>
          <ac:spMkLst>
            <pc:docMk/>
            <pc:sldMk cId="4202281694" sldId="268"/>
            <ac:spMk id="21" creationId="{E3230019-C885-0DFC-40BE-6C5AFA738BE4}"/>
          </ac:spMkLst>
        </pc:spChg>
        <pc:picChg chg="add mod">
          <ac:chgData name="Pedro Pablo Lucas Bravo" userId="884ebaa3-58d1-46db-9b95-2d6b40ccaf1b" providerId="ADAL" clId="{04AF1B75-09F6-4CBE-885F-559AEA4150F3}" dt="2024-02-12T09:04:22.271" v="401" actId="1076"/>
          <ac:picMkLst>
            <pc:docMk/>
            <pc:sldMk cId="4202281694" sldId="268"/>
            <ac:picMk id="5" creationId="{7EDB676C-CFCD-B591-A8BA-0E5BB41EE19B}"/>
          </ac:picMkLst>
        </pc:picChg>
        <pc:picChg chg="del">
          <ac:chgData name="Pedro Pablo Lucas Bravo" userId="884ebaa3-58d1-46db-9b95-2d6b40ccaf1b" providerId="ADAL" clId="{04AF1B75-09F6-4CBE-885F-559AEA4150F3}" dt="2024-02-12T08:44:12.448" v="215" actId="478"/>
          <ac:picMkLst>
            <pc:docMk/>
            <pc:sldMk cId="4202281694" sldId="268"/>
            <ac:picMk id="8" creationId="{D277601D-C31F-10D4-81FC-DB83C5931E34}"/>
          </ac:picMkLst>
        </pc:picChg>
        <pc:picChg chg="del">
          <ac:chgData name="Pedro Pablo Lucas Bravo" userId="884ebaa3-58d1-46db-9b95-2d6b40ccaf1b" providerId="ADAL" clId="{04AF1B75-09F6-4CBE-885F-559AEA4150F3}" dt="2024-02-12T08:44:56.952" v="218" actId="478"/>
          <ac:picMkLst>
            <pc:docMk/>
            <pc:sldMk cId="4202281694" sldId="268"/>
            <ac:picMk id="14" creationId="{695E5FED-643B-E19B-FB35-F8E44153075E}"/>
          </ac:picMkLst>
        </pc:picChg>
        <pc:picChg chg="add mod">
          <ac:chgData name="Pedro Pablo Lucas Bravo" userId="884ebaa3-58d1-46db-9b95-2d6b40ccaf1b" providerId="ADAL" clId="{04AF1B75-09F6-4CBE-885F-559AEA4150F3}" dt="2024-02-12T08:58:14.066" v="391" actId="1076"/>
          <ac:picMkLst>
            <pc:docMk/>
            <pc:sldMk cId="4202281694" sldId="268"/>
            <ac:picMk id="19" creationId="{8455EA9B-3D75-F324-7179-46F7793A66F6}"/>
          </ac:picMkLst>
        </pc:picChg>
        <pc:picChg chg="add mod">
          <ac:chgData name="Pedro Pablo Lucas Bravo" userId="884ebaa3-58d1-46db-9b95-2d6b40ccaf1b" providerId="ADAL" clId="{04AF1B75-09F6-4CBE-885F-559AEA4150F3}" dt="2024-02-12T09:04:22.271" v="401" actId="1076"/>
          <ac:picMkLst>
            <pc:docMk/>
            <pc:sldMk cId="4202281694" sldId="268"/>
            <ac:picMk id="23" creationId="{C4B0EEB0-3BB6-1B96-6271-4742A138A51A}"/>
          </ac:picMkLst>
        </pc:picChg>
      </pc:sldChg>
      <pc:sldChg chg="addSp delSp modSp add mod ord">
        <pc:chgData name="Pedro Pablo Lucas Bravo" userId="884ebaa3-58d1-46db-9b95-2d6b40ccaf1b" providerId="ADAL" clId="{04AF1B75-09F6-4CBE-885F-559AEA4150F3}" dt="2024-02-12T09:13:22.865" v="421" actId="26606"/>
        <pc:sldMkLst>
          <pc:docMk/>
          <pc:sldMk cId="1699233972" sldId="269"/>
        </pc:sldMkLst>
        <pc:spChg chg="mod">
          <ac:chgData name="Pedro Pablo Lucas Bravo" userId="884ebaa3-58d1-46db-9b95-2d6b40ccaf1b" providerId="ADAL" clId="{04AF1B75-09F6-4CBE-885F-559AEA4150F3}" dt="2024-02-12T09:13:22.865" v="421" actId="26606"/>
          <ac:spMkLst>
            <pc:docMk/>
            <pc:sldMk cId="1699233972" sldId="269"/>
            <ac:spMk id="2" creationId="{2B34A0A0-958F-6DD8-6BAA-6A3E8E0539CD}"/>
          </ac:spMkLst>
        </pc:spChg>
        <pc:spChg chg="del">
          <ac:chgData name="Pedro Pablo Lucas Bravo" userId="884ebaa3-58d1-46db-9b95-2d6b40ccaf1b" providerId="ADAL" clId="{04AF1B75-09F6-4CBE-885F-559AEA4150F3}" dt="2024-02-12T09:12:36.952" v="405" actId="478"/>
          <ac:spMkLst>
            <pc:docMk/>
            <pc:sldMk cId="1699233972" sldId="269"/>
            <ac:spMk id="4" creationId="{63C71CD5-D00F-296A-E161-A66FAED841D1}"/>
          </ac:spMkLst>
        </pc:spChg>
        <pc:spChg chg="del">
          <ac:chgData name="Pedro Pablo Lucas Bravo" userId="884ebaa3-58d1-46db-9b95-2d6b40ccaf1b" providerId="ADAL" clId="{04AF1B75-09F6-4CBE-885F-559AEA4150F3}" dt="2024-02-12T09:12:56.414" v="415" actId="478"/>
          <ac:spMkLst>
            <pc:docMk/>
            <pc:sldMk cId="1699233972" sldId="269"/>
            <ac:spMk id="5" creationId="{14CC2DE4-2CFF-5DB0-5000-5B314C5A597E}"/>
          </ac:spMkLst>
        </pc:spChg>
        <pc:spChg chg="del">
          <ac:chgData name="Pedro Pablo Lucas Bravo" userId="884ebaa3-58d1-46db-9b95-2d6b40ccaf1b" providerId="ADAL" clId="{04AF1B75-09F6-4CBE-885F-559AEA4150F3}" dt="2024-02-12T09:12:57.860" v="416" actId="478"/>
          <ac:spMkLst>
            <pc:docMk/>
            <pc:sldMk cId="1699233972" sldId="269"/>
            <ac:spMk id="6" creationId="{3CD94F2A-4C7C-AD30-BACD-1C4F385E7889}"/>
          </ac:spMkLst>
        </pc:spChg>
        <pc:spChg chg="add del mod">
          <ac:chgData name="Pedro Pablo Lucas Bravo" userId="884ebaa3-58d1-46db-9b95-2d6b40ccaf1b" providerId="ADAL" clId="{04AF1B75-09F6-4CBE-885F-559AEA4150F3}" dt="2024-02-12T09:12:43.589" v="406" actId="478"/>
          <ac:spMkLst>
            <pc:docMk/>
            <pc:sldMk cId="1699233972" sldId="269"/>
            <ac:spMk id="8" creationId="{83514216-87CD-60CD-BE9E-1A4E94EEDF1A}"/>
          </ac:spMkLst>
        </pc:spChg>
        <pc:spChg chg="del">
          <ac:chgData name="Pedro Pablo Lucas Bravo" userId="884ebaa3-58d1-46db-9b95-2d6b40ccaf1b" providerId="ADAL" clId="{04AF1B75-09F6-4CBE-885F-559AEA4150F3}" dt="2024-02-12T09:12:50.630" v="411" actId="478"/>
          <ac:spMkLst>
            <pc:docMk/>
            <pc:sldMk cId="1699233972" sldId="269"/>
            <ac:spMk id="9" creationId="{CFCD7703-B7B0-247D-587C-D54DD5C6FF41}"/>
          </ac:spMkLst>
        </pc:spChg>
        <pc:spChg chg="del">
          <ac:chgData name="Pedro Pablo Lucas Bravo" userId="884ebaa3-58d1-46db-9b95-2d6b40ccaf1b" providerId="ADAL" clId="{04AF1B75-09F6-4CBE-885F-559AEA4150F3}" dt="2024-02-12T09:12:52.480" v="412" actId="478"/>
          <ac:spMkLst>
            <pc:docMk/>
            <pc:sldMk cId="1699233972" sldId="269"/>
            <ac:spMk id="11" creationId="{D46CC528-B06E-74B7-22E2-1312E9862F0F}"/>
          </ac:spMkLst>
        </pc:spChg>
        <pc:spChg chg="del">
          <ac:chgData name="Pedro Pablo Lucas Bravo" userId="884ebaa3-58d1-46db-9b95-2d6b40ccaf1b" providerId="ADAL" clId="{04AF1B75-09F6-4CBE-885F-559AEA4150F3}" dt="2024-02-12T09:12:49.218" v="410" actId="478"/>
          <ac:spMkLst>
            <pc:docMk/>
            <pc:sldMk cId="1699233972" sldId="269"/>
            <ac:spMk id="13" creationId="{0ACAFE49-8EEA-D9CE-F9E4-AEF89DB83C3E}"/>
          </ac:spMkLst>
        </pc:spChg>
        <pc:spChg chg="del">
          <ac:chgData name="Pedro Pablo Lucas Bravo" userId="884ebaa3-58d1-46db-9b95-2d6b40ccaf1b" providerId="ADAL" clId="{04AF1B75-09F6-4CBE-885F-559AEA4150F3}" dt="2024-02-12T09:12:55.142" v="414" actId="478"/>
          <ac:spMkLst>
            <pc:docMk/>
            <pc:sldMk cId="1699233972" sldId="269"/>
            <ac:spMk id="15" creationId="{693831EA-2BCE-1B77-370B-DFE6525B4A83}"/>
          </ac:spMkLst>
        </pc:spChg>
        <pc:spChg chg="del">
          <ac:chgData name="Pedro Pablo Lucas Bravo" userId="884ebaa3-58d1-46db-9b95-2d6b40ccaf1b" providerId="ADAL" clId="{04AF1B75-09F6-4CBE-885F-559AEA4150F3}" dt="2024-02-12T09:13:22.865" v="421" actId="26606"/>
          <ac:spMkLst>
            <pc:docMk/>
            <pc:sldMk cId="1699233972" sldId="269"/>
            <ac:spMk id="2052" creationId="{1D92269E-823E-E48C-C2CA-F8D614B4060F}"/>
          </ac:spMkLst>
        </pc:spChg>
        <pc:spChg chg="del">
          <ac:chgData name="Pedro Pablo Lucas Bravo" userId="884ebaa3-58d1-46db-9b95-2d6b40ccaf1b" providerId="ADAL" clId="{04AF1B75-09F6-4CBE-885F-559AEA4150F3}" dt="2024-02-12T09:13:22.865" v="421" actId="26606"/>
          <ac:spMkLst>
            <pc:docMk/>
            <pc:sldMk cId="1699233972" sldId="269"/>
            <ac:spMk id="2053" creationId="{CD6FB510-C4A2-3D00-36A2-CAE79F62EFDE}"/>
          </ac:spMkLst>
        </pc:spChg>
        <pc:spChg chg="del">
          <ac:chgData name="Pedro Pablo Lucas Bravo" userId="884ebaa3-58d1-46db-9b95-2d6b40ccaf1b" providerId="ADAL" clId="{04AF1B75-09F6-4CBE-885F-559AEA4150F3}" dt="2024-02-12T09:13:22.865" v="421" actId="26606"/>
          <ac:spMkLst>
            <pc:docMk/>
            <pc:sldMk cId="1699233972" sldId="269"/>
            <ac:spMk id="2054" creationId="{92F89F68-8162-9ED4-EE68-C5FA31276141}"/>
          </ac:spMkLst>
        </pc:spChg>
        <pc:spChg chg="add">
          <ac:chgData name="Pedro Pablo Lucas Bravo" userId="884ebaa3-58d1-46db-9b95-2d6b40ccaf1b" providerId="ADAL" clId="{04AF1B75-09F6-4CBE-885F-559AEA4150F3}" dt="2024-02-12T09:13:22.865" v="421" actId="26606"/>
          <ac:spMkLst>
            <pc:docMk/>
            <pc:sldMk cId="1699233972" sldId="269"/>
            <ac:spMk id="2059" creationId="{FFD48BC7-DC40-47DE-87EE-9F4B6ECB9ABB}"/>
          </ac:spMkLst>
        </pc:spChg>
        <pc:spChg chg="add">
          <ac:chgData name="Pedro Pablo Lucas Bravo" userId="884ebaa3-58d1-46db-9b95-2d6b40ccaf1b" providerId="ADAL" clId="{04AF1B75-09F6-4CBE-885F-559AEA4150F3}" dt="2024-02-12T09:13:22.865" v="421" actId="26606"/>
          <ac:spMkLst>
            <pc:docMk/>
            <pc:sldMk cId="1699233972" sldId="269"/>
            <ac:spMk id="2061" creationId="{E502BBC7-2C76-46F3-BC24-5985BC13DB88}"/>
          </ac:spMkLst>
        </pc:spChg>
        <pc:spChg chg="add">
          <ac:chgData name="Pedro Pablo Lucas Bravo" userId="884ebaa3-58d1-46db-9b95-2d6b40ccaf1b" providerId="ADAL" clId="{04AF1B75-09F6-4CBE-885F-559AEA4150F3}" dt="2024-02-12T09:13:22.865" v="421" actId="26606"/>
          <ac:spMkLst>
            <pc:docMk/>
            <pc:sldMk cId="1699233972" sldId="269"/>
            <ac:spMk id="2063" creationId="{C7F28D52-2A5F-4D23-81AE-7CB8B591C7AF}"/>
          </ac:spMkLst>
        </pc:spChg>
        <pc:spChg chg="add">
          <ac:chgData name="Pedro Pablo Lucas Bravo" userId="884ebaa3-58d1-46db-9b95-2d6b40ccaf1b" providerId="ADAL" clId="{04AF1B75-09F6-4CBE-885F-559AEA4150F3}" dt="2024-02-12T09:13:22.865" v="421" actId="26606"/>
          <ac:spMkLst>
            <pc:docMk/>
            <pc:sldMk cId="1699233972" sldId="269"/>
            <ac:spMk id="2065" creationId="{3629484E-3792-4B3D-89AD-7C8A1ED0E0D4}"/>
          </ac:spMkLst>
        </pc:spChg>
        <pc:picChg chg="del">
          <ac:chgData name="Pedro Pablo Lucas Bravo" userId="884ebaa3-58d1-46db-9b95-2d6b40ccaf1b" providerId="ADAL" clId="{04AF1B75-09F6-4CBE-885F-559AEA4150F3}" dt="2024-02-12T09:12:44.895" v="407" actId="478"/>
          <ac:picMkLst>
            <pc:docMk/>
            <pc:sldMk cId="1699233972" sldId="269"/>
            <ac:picMk id="7" creationId="{DDEF475F-58AF-9DEA-6079-40DB2236D862}"/>
          </ac:picMkLst>
        </pc:picChg>
        <pc:picChg chg="del">
          <ac:chgData name="Pedro Pablo Lucas Bravo" userId="884ebaa3-58d1-46db-9b95-2d6b40ccaf1b" providerId="ADAL" clId="{04AF1B75-09F6-4CBE-885F-559AEA4150F3}" dt="2024-02-12T09:12:46.185" v="409" actId="478"/>
          <ac:picMkLst>
            <pc:docMk/>
            <pc:sldMk cId="1699233972" sldId="269"/>
            <ac:picMk id="10" creationId="{D44C6327-1A6B-773C-4B45-772BC8325B3E}"/>
          </ac:picMkLst>
        </pc:picChg>
        <pc:picChg chg="del">
          <ac:chgData name="Pedro Pablo Lucas Bravo" userId="884ebaa3-58d1-46db-9b95-2d6b40ccaf1b" providerId="ADAL" clId="{04AF1B75-09F6-4CBE-885F-559AEA4150F3}" dt="2024-02-12T09:12:45.509" v="408" actId="478"/>
          <ac:picMkLst>
            <pc:docMk/>
            <pc:sldMk cId="1699233972" sldId="269"/>
            <ac:picMk id="12" creationId="{A963137B-E52D-6F8E-0F78-A7FDB3B8741A}"/>
          </ac:picMkLst>
        </pc:picChg>
        <pc:picChg chg="del">
          <ac:chgData name="Pedro Pablo Lucas Bravo" userId="884ebaa3-58d1-46db-9b95-2d6b40ccaf1b" providerId="ADAL" clId="{04AF1B75-09F6-4CBE-885F-559AEA4150F3}" dt="2024-02-12T09:12:53.638" v="413" actId="478"/>
          <ac:picMkLst>
            <pc:docMk/>
            <pc:sldMk cId="1699233972" sldId="269"/>
            <ac:picMk id="3074" creationId="{1405774F-4F5F-A87F-A868-879FBE3B9C74}"/>
          </ac:picMkLst>
        </pc:picChg>
      </pc:sldChg>
      <pc:sldChg chg="modSp add mod ord">
        <pc:chgData name="Pedro Pablo Lucas Bravo" userId="884ebaa3-58d1-46db-9b95-2d6b40ccaf1b" providerId="ADAL" clId="{04AF1B75-09F6-4CBE-885F-559AEA4150F3}" dt="2024-02-12T09:14:55.244" v="432" actId="1076"/>
        <pc:sldMkLst>
          <pc:docMk/>
          <pc:sldMk cId="1778949100" sldId="270"/>
        </pc:sldMkLst>
        <pc:spChg chg="mod">
          <ac:chgData name="Pedro Pablo Lucas Bravo" userId="884ebaa3-58d1-46db-9b95-2d6b40ccaf1b" providerId="ADAL" clId="{04AF1B75-09F6-4CBE-885F-559AEA4150F3}" dt="2024-02-12T09:14:55.244" v="432" actId="1076"/>
          <ac:spMkLst>
            <pc:docMk/>
            <pc:sldMk cId="1778949100" sldId="270"/>
            <ac:spMk id="2" creationId="{46AF0674-E8F2-CB5F-0099-5E41F2E5E315}"/>
          </ac:spMkLst>
        </pc:spChg>
      </pc:sldChg>
      <pc:sldChg chg="modSp add mod ord">
        <pc:chgData name="Pedro Pablo Lucas Bravo" userId="884ebaa3-58d1-46db-9b95-2d6b40ccaf1b" providerId="ADAL" clId="{04AF1B75-09F6-4CBE-885F-559AEA4150F3}" dt="2024-02-12T09:15:12.766" v="481" actId="20577"/>
        <pc:sldMkLst>
          <pc:docMk/>
          <pc:sldMk cId="1944831795" sldId="271"/>
        </pc:sldMkLst>
        <pc:spChg chg="mod">
          <ac:chgData name="Pedro Pablo Lucas Bravo" userId="884ebaa3-58d1-46db-9b95-2d6b40ccaf1b" providerId="ADAL" clId="{04AF1B75-09F6-4CBE-885F-559AEA4150F3}" dt="2024-02-12T09:15:12.766" v="481" actId="20577"/>
          <ac:spMkLst>
            <pc:docMk/>
            <pc:sldMk cId="1944831795" sldId="271"/>
            <ac:spMk id="2" creationId="{75C1125F-853C-1178-FB24-6E609EF19F26}"/>
          </ac:spMkLst>
        </pc:spChg>
      </pc:sldChg>
      <pc:sldChg chg="addSp modSp add mod ord">
        <pc:chgData name="Pedro Pablo Lucas Bravo" userId="884ebaa3-58d1-46db-9b95-2d6b40ccaf1b" providerId="ADAL" clId="{04AF1B75-09F6-4CBE-885F-559AEA4150F3}" dt="2024-02-12T09:59:13.837" v="968" actId="1076"/>
        <pc:sldMkLst>
          <pc:docMk/>
          <pc:sldMk cId="337302513" sldId="272"/>
        </pc:sldMkLst>
        <pc:spChg chg="mod">
          <ac:chgData name="Pedro Pablo Lucas Bravo" userId="884ebaa3-58d1-46db-9b95-2d6b40ccaf1b" providerId="ADAL" clId="{04AF1B75-09F6-4CBE-885F-559AEA4150F3}" dt="2024-02-12T09:59:11.535" v="967" actId="1076"/>
          <ac:spMkLst>
            <pc:docMk/>
            <pc:sldMk cId="337302513" sldId="272"/>
            <ac:spMk id="2" creationId="{F8831909-5501-6E8F-71CC-DCCF391061C6}"/>
          </ac:spMkLst>
        </pc:spChg>
        <pc:picChg chg="add mod modCrop">
          <ac:chgData name="Pedro Pablo Lucas Bravo" userId="884ebaa3-58d1-46db-9b95-2d6b40ccaf1b" providerId="ADAL" clId="{04AF1B75-09F6-4CBE-885F-559AEA4150F3}" dt="2024-02-12T09:59:13.837" v="968" actId="1076"/>
          <ac:picMkLst>
            <pc:docMk/>
            <pc:sldMk cId="337302513" sldId="272"/>
            <ac:picMk id="3" creationId="{56622F55-82CC-AFBB-9831-10C24A446F1D}"/>
          </ac:picMkLst>
        </pc:picChg>
      </pc:sldChg>
      <pc:sldChg chg="addSp delSp modSp add mod ord modAnim">
        <pc:chgData name="Pedro Pablo Lucas Bravo" userId="884ebaa3-58d1-46db-9b95-2d6b40ccaf1b" providerId="ADAL" clId="{04AF1B75-09F6-4CBE-885F-559AEA4150F3}" dt="2024-02-14T10:32:56.813" v="6845" actId="6549"/>
        <pc:sldMkLst>
          <pc:docMk/>
          <pc:sldMk cId="1477131047" sldId="273"/>
        </pc:sldMkLst>
        <pc:spChg chg="add mod">
          <ac:chgData name="Pedro Pablo Lucas Bravo" userId="884ebaa3-58d1-46db-9b95-2d6b40ccaf1b" providerId="ADAL" clId="{04AF1B75-09F6-4CBE-885F-559AEA4150F3}" dt="2024-02-12T15:47:34.381" v="5430" actId="20577"/>
          <ac:spMkLst>
            <pc:docMk/>
            <pc:sldMk cId="1477131047" sldId="273"/>
            <ac:spMk id="3" creationId="{BFC061AD-8AA8-9147-85C0-0E1479483951}"/>
          </ac:spMkLst>
        </pc:spChg>
        <pc:spChg chg="mod">
          <ac:chgData name="Pedro Pablo Lucas Bravo" userId="884ebaa3-58d1-46db-9b95-2d6b40ccaf1b" providerId="ADAL" clId="{04AF1B75-09F6-4CBE-885F-559AEA4150F3}" dt="2024-02-12T11:15:02.909" v="1485" actId="1076"/>
          <ac:spMkLst>
            <pc:docMk/>
            <pc:sldMk cId="1477131047" sldId="273"/>
            <ac:spMk id="4" creationId="{250A0870-525B-047F-141F-A762A855E05D}"/>
          </ac:spMkLst>
        </pc:spChg>
        <pc:spChg chg="mod">
          <ac:chgData name="Pedro Pablo Lucas Bravo" userId="884ebaa3-58d1-46db-9b95-2d6b40ccaf1b" providerId="ADAL" clId="{04AF1B75-09F6-4CBE-885F-559AEA4150F3}" dt="2024-02-12T09:22:57.243" v="827" actId="14100"/>
          <ac:spMkLst>
            <pc:docMk/>
            <pc:sldMk cId="1477131047" sldId="273"/>
            <ac:spMk id="6" creationId="{3A674BA9-4BA1-9050-E59E-16CA9565A46E}"/>
          </ac:spMkLst>
        </pc:spChg>
        <pc:spChg chg="del">
          <ac:chgData name="Pedro Pablo Lucas Bravo" userId="884ebaa3-58d1-46db-9b95-2d6b40ccaf1b" providerId="ADAL" clId="{04AF1B75-09F6-4CBE-885F-559AEA4150F3}" dt="2024-02-12T09:22:30.794" v="799" actId="478"/>
          <ac:spMkLst>
            <pc:docMk/>
            <pc:sldMk cId="1477131047" sldId="273"/>
            <ac:spMk id="7" creationId="{B7B35116-8F7F-5A3B-D9E6-68017161F890}"/>
          </ac:spMkLst>
        </pc:spChg>
        <pc:spChg chg="del">
          <ac:chgData name="Pedro Pablo Lucas Bravo" userId="884ebaa3-58d1-46db-9b95-2d6b40ccaf1b" providerId="ADAL" clId="{04AF1B75-09F6-4CBE-885F-559AEA4150F3}" dt="2024-02-12T09:21:03.242" v="701" actId="478"/>
          <ac:spMkLst>
            <pc:docMk/>
            <pc:sldMk cId="1477131047" sldId="273"/>
            <ac:spMk id="10" creationId="{DC775252-B942-3A7A-0942-7673F4F5B5BF}"/>
          </ac:spMkLst>
        </pc:spChg>
        <pc:spChg chg="del">
          <ac:chgData name="Pedro Pablo Lucas Bravo" userId="884ebaa3-58d1-46db-9b95-2d6b40ccaf1b" providerId="ADAL" clId="{04AF1B75-09F6-4CBE-885F-559AEA4150F3}" dt="2024-02-12T09:20:57.116" v="699" actId="478"/>
          <ac:spMkLst>
            <pc:docMk/>
            <pc:sldMk cId="1477131047" sldId="273"/>
            <ac:spMk id="11" creationId="{E79604AF-5253-1C63-CB21-F10F22011CB1}"/>
          </ac:spMkLst>
        </pc:spChg>
        <pc:spChg chg="add del mod">
          <ac:chgData name="Pedro Pablo Lucas Bravo" userId="884ebaa3-58d1-46db-9b95-2d6b40ccaf1b" providerId="ADAL" clId="{04AF1B75-09F6-4CBE-885F-559AEA4150F3}" dt="2024-02-12T09:56:07.770" v="934" actId="478"/>
          <ac:spMkLst>
            <pc:docMk/>
            <pc:sldMk cId="1477131047" sldId="273"/>
            <ac:spMk id="12" creationId="{44D1AC05-C266-E2FC-9E3A-DA7B36F507F8}"/>
          </ac:spMkLst>
        </pc:spChg>
        <pc:spChg chg="add mod">
          <ac:chgData name="Pedro Pablo Lucas Bravo" userId="884ebaa3-58d1-46db-9b95-2d6b40ccaf1b" providerId="ADAL" clId="{04AF1B75-09F6-4CBE-885F-559AEA4150F3}" dt="2024-02-12T09:56:27.602" v="936" actId="20577"/>
          <ac:spMkLst>
            <pc:docMk/>
            <pc:sldMk cId="1477131047" sldId="273"/>
            <ac:spMk id="13" creationId="{41579693-F3EE-5059-82D2-4A3A34629377}"/>
          </ac:spMkLst>
        </pc:spChg>
        <pc:spChg chg="del">
          <ac:chgData name="Pedro Pablo Lucas Bravo" userId="884ebaa3-58d1-46db-9b95-2d6b40ccaf1b" providerId="ADAL" clId="{04AF1B75-09F6-4CBE-885F-559AEA4150F3}" dt="2024-02-12T09:21:00.007" v="700" actId="478"/>
          <ac:spMkLst>
            <pc:docMk/>
            <pc:sldMk cId="1477131047" sldId="273"/>
            <ac:spMk id="15" creationId="{596EA163-0880-8A1B-1B3D-E4953D9F81A3}"/>
          </ac:spMkLst>
        </pc:spChg>
        <pc:spChg chg="add mod">
          <ac:chgData name="Pedro Pablo Lucas Bravo" userId="884ebaa3-58d1-46db-9b95-2d6b40ccaf1b" providerId="ADAL" clId="{04AF1B75-09F6-4CBE-885F-559AEA4150F3}" dt="2024-02-14T10:32:56.813" v="6845" actId="6549"/>
          <ac:spMkLst>
            <pc:docMk/>
            <pc:sldMk cId="1477131047" sldId="273"/>
            <ac:spMk id="16" creationId="{C2412BC0-26F8-309C-2F42-D10B0ACB54B8}"/>
          </ac:spMkLst>
        </pc:spChg>
        <pc:spChg chg="del">
          <ac:chgData name="Pedro Pablo Lucas Bravo" userId="884ebaa3-58d1-46db-9b95-2d6b40ccaf1b" providerId="ADAL" clId="{04AF1B75-09F6-4CBE-885F-559AEA4150F3}" dt="2024-02-12T09:21:08.755" v="703" actId="478"/>
          <ac:spMkLst>
            <pc:docMk/>
            <pc:sldMk cId="1477131047" sldId="273"/>
            <ac:spMk id="17" creationId="{59FE04E7-6EA6-99ED-94B6-D82CE52766F8}"/>
          </ac:spMkLst>
        </pc:spChg>
        <pc:spChg chg="del">
          <ac:chgData name="Pedro Pablo Lucas Bravo" userId="884ebaa3-58d1-46db-9b95-2d6b40ccaf1b" providerId="ADAL" clId="{04AF1B75-09F6-4CBE-885F-559AEA4150F3}" dt="2024-02-12T09:20:35.479" v="627" actId="478"/>
          <ac:spMkLst>
            <pc:docMk/>
            <pc:sldMk cId="1477131047" sldId="273"/>
            <ac:spMk id="21" creationId="{AB7FF488-CCEF-E173-33F1-325382DD79D6}"/>
          </ac:spMkLst>
        </pc:spChg>
        <pc:picChg chg="add mod modCrop">
          <ac:chgData name="Pedro Pablo Lucas Bravo" userId="884ebaa3-58d1-46db-9b95-2d6b40ccaf1b" providerId="ADAL" clId="{04AF1B75-09F6-4CBE-885F-559AEA4150F3}" dt="2024-02-12T09:49:14.534" v="878" actId="1076"/>
          <ac:picMkLst>
            <pc:docMk/>
            <pc:sldMk cId="1477131047" sldId="273"/>
            <ac:picMk id="2" creationId="{84680441-4A02-46DC-32B4-14F18A417F97}"/>
          </ac:picMkLst>
        </pc:picChg>
        <pc:picChg chg="del">
          <ac:chgData name="Pedro Pablo Lucas Bravo" userId="884ebaa3-58d1-46db-9b95-2d6b40ccaf1b" providerId="ADAL" clId="{04AF1B75-09F6-4CBE-885F-559AEA4150F3}" dt="2024-02-12T09:21:07.460" v="702" actId="478"/>
          <ac:picMkLst>
            <pc:docMk/>
            <pc:sldMk cId="1477131047" sldId="273"/>
            <ac:picMk id="5" creationId="{3F932133-B34E-537B-4474-12FC62D6C618}"/>
          </ac:picMkLst>
        </pc:picChg>
        <pc:picChg chg="add mod">
          <ac:chgData name="Pedro Pablo Lucas Bravo" userId="884ebaa3-58d1-46db-9b95-2d6b40ccaf1b" providerId="ADAL" clId="{04AF1B75-09F6-4CBE-885F-559AEA4150F3}" dt="2024-02-12T09:57:22.577" v="960" actId="1076"/>
          <ac:picMkLst>
            <pc:docMk/>
            <pc:sldMk cId="1477131047" sldId="273"/>
            <ac:picMk id="8" creationId="{C93771DB-0489-E150-D762-6BFEEA18F573}"/>
          </ac:picMkLst>
        </pc:picChg>
        <pc:picChg chg="del mod">
          <ac:chgData name="Pedro Pablo Lucas Bravo" userId="884ebaa3-58d1-46db-9b95-2d6b40ccaf1b" providerId="ADAL" clId="{04AF1B75-09F6-4CBE-885F-559AEA4150F3}" dt="2024-02-12T09:20:31.717" v="626" actId="478"/>
          <ac:picMkLst>
            <pc:docMk/>
            <pc:sldMk cId="1477131047" sldId="273"/>
            <ac:picMk id="19" creationId="{E2AFA07C-C042-BD82-3DB1-A38459A4F9CC}"/>
          </ac:picMkLst>
        </pc:picChg>
        <pc:picChg chg="del">
          <ac:chgData name="Pedro Pablo Lucas Bravo" userId="884ebaa3-58d1-46db-9b95-2d6b40ccaf1b" providerId="ADAL" clId="{04AF1B75-09F6-4CBE-885F-559AEA4150F3}" dt="2024-02-12T09:21:10.362" v="704" actId="478"/>
          <ac:picMkLst>
            <pc:docMk/>
            <pc:sldMk cId="1477131047" sldId="273"/>
            <ac:picMk id="23" creationId="{7DDABD25-D10B-6456-5782-526C1DBB39D4}"/>
          </ac:picMkLst>
        </pc:picChg>
      </pc:sldChg>
      <pc:sldChg chg="delSp modSp add del mod">
        <pc:chgData name="Pedro Pablo Lucas Bravo" userId="884ebaa3-58d1-46db-9b95-2d6b40ccaf1b" providerId="ADAL" clId="{04AF1B75-09F6-4CBE-885F-559AEA4150F3}" dt="2024-02-12T14:27:22.181" v="3523" actId="47"/>
        <pc:sldMkLst>
          <pc:docMk/>
          <pc:sldMk cId="1529848154" sldId="274"/>
        </pc:sldMkLst>
        <pc:spChg chg="mod">
          <ac:chgData name="Pedro Pablo Lucas Bravo" userId="884ebaa3-58d1-46db-9b95-2d6b40ccaf1b" providerId="ADAL" clId="{04AF1B75-09F6-4CBE-885F-559AEA4150F3}" dt="2024-02-12T10:07:41.279" v="1037" actId="1076"/>
          <ac:spMkLst>
            <pc:docMk/>
            <pc:sldMk cId="1529848154" sldId="274"/>
            <ac:spMk id="3" creationId="{2345AD98-5312-698D-0433-3F8EF12C052E}"/>
          </ac:spMkLst>
        </pc:spChg>
        <pc:spChg chg="del">
          <ac:chgData name="Pedro Pablo Lucas Bravo" userId="884ebaa3-58d1-46db-9b95-2d6b40ccaf1b" providerId="ADAL" clId="{04AF1B75-09F6-4CBE-885F-559AEA4150F3}" dt="2024-02-12T10:07:04.157" v="1027" actId="478"/>
          <ac:spMkLst>
            <pc:docMk/>
            <pc:sldMk cId="1529848154" sldId="274"/>
            <ac:spMk id="6" creationId="{2B3AFF3B-BA90-FE3F-95C2-6EC3BCD4A728}"/>
          </ac:spMkLst>
        </pc:spChg>
        <pc:spChg chg="mod">
          <ac:chgData name="Pedro Pablo Lucas Bravo" userId="884ebaa3-58d1-46db-9b95-2d6b40ccaf1b" providerId="ADAL" clId="{04AF1B75-09F6-4CBE-885F-559AEA4150F3}" dt="2024-02-12T10:07:46.708" v="1038" actId="1076"/>
          <ac:spMkLst>
            <pc:docMk/>
            <pc:sldMk cId="1529848154" sldId="274"/>
            <ac:spMk id="16" creationId="{2065AAD5-0952-E6B4-988F-10A3857568C6}"/>
          </ac:spMkLst>
        </pc:spChg>
        <pc:picChg chg="mod">
          <ac:chgData name="Pedro Pablo Lucas Bravo" userId="884ebaa3-58d1-46db-9b95-2d6b40ccaf1b" providerId="ADAL" clId="{04AF1B75-09F6-4CBE-885F-559AEA4150F3}" dt="2024-02-12T10:07:56.122" v="1039" actId="1076"/>
          <ac:picMkLst>
            <pc:docMk/>
            <pc:sldMk cId="1529848154" sldId="274"/>
            <ac:picMk id="2" creationId="{13C1359D-87F3-4070-261F-4927C7046891}"/>
          </ac:picMkLst>
        </pc:picChg>
        <pc:picChg chg="mod">
          <ac:chgData name="Pedro Pablo Lucas Bravo" userId="884ebaa3-58d1-46db-9b95-2d6b40ccaf1b" providerId="ADAL" clId="{04AF1B75-09F6-4CBE-885F-559AEA4150F3}" dt="2024-02-12T10:07:46.708" v="1038" actId="1076"/>
          <ac:picMkLst>
            <pc:docMk/>
            <pc:sldMk cId="1529848154" sldId="274"/>
            <ac:picMk id="8" creationId="{7DCC5849-36C8-D0E9-0CF2-8F91425D3F9D}"/>
          </ac:picMkLst>
        </pc:picChg>
      </pc:sldChg>
      <pc:sldChg chg="addSp delSp modSp add del mod delAnim modAnim">
        <pc:chgData name="Pedro Pablo Lucas Bravo" userId="884ebaa3-58d1-46db-9b95-2d6b40ccaf1b" providerId="ADAL" clId="{04AF1B75-09F6-4CBE-885F-559AEA4150F3}" dt="2024-02-13T10:38:23.902" v="5707" actId="47"/>
        <pc:sldMkLst>
          <pc:docMk/>
          <pc:sldMk cId="3719252959" sldId="275"/>
        </pc:sldMkLst>
        <pc:spChg chg="del">
          <ac:chgData name="Pedro Pablo Lucas Bravo" userId="884ebaa3-58d1-46db-9b95-2d6b40ccaf1b" providerId="ADAL" clId="{04AF1B75-09F6-4CBE-885F-559AEA4150F3}" dt="2024-02-12T10:10:52.369" v="1076" actId="478"/>
          <ac:spMkLst>
            <pc:docMk/>
            <pc:sldMk cId="3719252959" sldId="275"/>
            <ac:spMk id="3" creationId="{C56AE023-E9C3-85DA-317E-7C856A7CBB4F}"/>
          </ac:spMkLst>
        </pc:spChg>
        <pc:spChg chg="del">
          <ac:chgData name="Pedro Pablo Lucas Bravo" userId="884ebaa3-58d1-46db-9b95-2d6b40ccaf1b" providerId="ADAL" clId="{04AF1B75-09F6-4CBE-885F-559AEA4150F3}" dt="2024-02-12T11:15:10.081" v="1486" actId="478"/>
          <ac:spMkLst>
            <pc:docMk/>
            <pc:sldMk cId="3719252959" sldId="275"/>
            <ac:spMk id="4" creationId="{4A5D2C46-DF97-D1CF-1BD9-6A268ED47B13}"/>
          </ac:spMkLst>
        </pc:spChg>
        <pc:spChg chg="add mod">
          <ac:chgData name="Pedro Pablo Lucas Bravo" userId="884ebaa3-58d1-46db-9b95-2d6b40ccaf1b" providerId="ADAL" clId="{04AF1B75-09F6-4CBE-885F-559AEA4150F3}" dt="2024-02-12T11:14:46.515" v="1481" actId="1076"/>
          <ac:spMkLst>
            <pc:docMk/>
            <pc:sldMk cId="3719252959" sldId="275"/>
            <ac:spMk id="5" creationId="{882A345F-589C-8CB4-8B67-525AFA98B4BF}"/>
          </ac:spMkLst>
        </pc:spChg>
        <pc:spChg chg="mod">
          <ac:chgData name="Pedro Pablo Lucas Bravo" userId="884ebaa3-58d1-46db-9b95-2d6b40ccaf1b" providerId="ADAL" clId="{04AF1B75-09F6-4CBE-885F-559AEA4150F3}" dt="2024-02-12T11:14:46.515" v="1481" actId="1076"/>
          <ac:spMkLst>
            <pc:docMk/>
            <pc:sldMk cId="3719252959" sldId="275"/>
            <ac:spMk id="6" creationId="{E7FFA12C-AEEA-9C77-7E74-A95B95160DA5}"/>
          </ac:spMkLst>
        </pc:spChg>
        <pc:spChg chg="add mod">
          <ac:chgData name="Pedro Pablo Lucas Bravo" userId="884ebaa3-58d1-46db-9b95-2d6b40ccaf1b" providerId="ADAL" clId="{04AF1B75-09F6-4CBE-885F-559AEA4150F3}" dt="2024-02-12T11:15:26.090" v="1491" actId="1076"/>
          <ac:spMkLst>
            <pc:docMk/>
            <pc:sldMk cId="3719252959" sldId="275"/>
            <ac:spMk id="12" creationId="{DF41D5C9-A0C2-98A2-4BFE-5B793CFA508B}"/>
          </ac:spMkLst>
        </pc:spChg>
        <pc:spChg chg="add mod">
          <ac:chgData name="Pedro Pablo Lucas Bravo" userId="884ebaa3-58d1-46db-9b95-2d6b40ccaf1b" providerId="ADAL" clId="{04AF1B75-09F6-4CBE-885F-559AEA4150F3}" dt="2024-02-12T11:15:26.090" v="1491" actId="1076"/>
          <ac:spMkLst>
            <pc:docMk/>
            <pc:sldMk cId="3719252959" sldId="275"/>
            <ac:spMk id="14" creationId="{8894E6A8-2399-D3F8-CDD4-284D4259AA0F}"/>
          </ac:spMkLst>
        </pc:spChg>
        <pc:spChg chg="mod">
          <ac:chgData name="Pedro Pablo Lucas Bravo" userId="884ebaa3-58d1-46db-9b95-2d6b40ccaf1b" providerId="ADAL" clId="{04AF1B75-09F6-4CBE-885F-559AEA4150F3}" dt="2024-02-12T11:15:19.393" v="1489" actId="1076"/>
          <ac:spMkLst>
            <pc:docMk/>
            <pc:sldMk cId="3719252959" sldId="275"/>
            <ac:spMk id="16" creationId="{D20FA77B-95B8-F3D1-4D7C-B30C152CA12D}"/>
          </ac:spMkLst>
        </pc:spChg>
        <pc:spChg chg="add del mod">
          <ac:chgData name="Pedro Pablo Lucas Bravo" userId="884ebaa3-58d1-46db-9b95-2d6b40ccaf1b" providerId="ADAL" clId="{04AF1B75-09F6-4CBE-885F-559AEA4150F3}" dt="2024-02-12T11:15:12.038" v="1487" actId="478"/>
          <ac:spMkLst>
            <pc:docMk/>
            <pc:sldMk cId="3719252959" sldId="275"/>
            <ac:spMk id="17" creationId="{A32F4A84-FB29-C266-49E6-905BDEFD538A}"/>
          </ac:spMkLst>
        </pc:spChg>
        <pc:spChg chg="add mod">
          <ac:chgData name="Pedro Pablo Lucas Bravo" userId="884ebaa3-58d1-46db-9b95-2d6b40ccaf1b" providerId="ADAL" clId="{04AF1B75-09F6-4CBE-885F-559AEA4150F3}" dt="2024-02-12T11:15:13.168" v="1488"/>
          <ac:spMkLst>
            <pc:docMk/>
            <pc:sldMk cId="3719252959" sldId="275"/>
            <ac:spMk id="18" creationId="{77F52355-D5CE-0C01-232E-CCED03E64C1F}"/>
          </ac:spMkLst>
        </pc:spChg>
        <pc:picChg chg="del">
          <ac:chgData name="Pedro Pablo Lucas Bravo" userId="884ebaa3-58d1-46db-9b95-2d6b40ccaf1b" providerId="ADAL" clId="{04AF1B75-09F6-4CBE-885F-559AEA4150F3}" dt="2024-02-12T10:11:04.839" v="1092" actId="478"/>
          <ac:picMkLst>
            <pc:docMk/>
            <pc:sldMk cId="3719252959" sldId="275"/>
            <ac:picMk id="2" creationId="{03E4638C-EC6A-BB32-9E3A-3766370A0F60}"/>
          </ac:picMkLst>
        </pc:picChg>
        <pc:picChg chg="mod">
          <ac:chgData name="Pedro Pablo Lucas Bravo" userId="884ebaa3-58d1-46db-9b95-2d6b40ccaf1b" providerId="ADAL" clId="{04AF1B75-09F6-4CBE-885F-559AEA4150F3}" dt="2024-02-12T11:14:46.515" v="1481" actId="1076"/>
          <ac:picMkLst>
            <pc:docMk/>
            <pc:sldMk cId="3719252959" sldId="275"/>
            <ac:picMk id="8" creationId="{B4B217E2-E1A8-95E2-854C-48522CCA40AA}"/>
          </ac:picMkLst>
        </pc:picChg>
        <pc:picChg chg="add mod">
          <ac:chgData name="Pedro Pablo Lucas Bravo" userId="884ebaa3-58d1-46db-9b95-2d6b40ccaf1b" providerId="ADAL" clId="{04AF1B75-09F6-4CBE-885F-559AEA4150F3}" dt="2024-02-12T11:15:19.393" v="1489" actId="1076"/>
          <ac:picMkLst>
            <pc:docMk/>
            <pc:sldMk cId="3719252959" sldId="275"/>
            <ac:picMk id="9" creationId="{4BB14B01-0568-0C0B-B628-9EA8C6617763}"/>
          </ac:picMkLst>
        </pc:picChg>
        <pc:picChg chg="add mod">
          <ac:chgData name="Pedro Pablo Lucas Bravo" userId="884ebaa3-58d1-46db-9b95-2d6b40ccaf1b" providerId="ADAL" clId="{04AF1B75-09F6-4CBE-885F-559AEA4150F3}" dt="2024-02-12T11:15:22.532" v="1490" actId="14100"/>
          <ac:picMkLst>
            <pc:docMk/>
            <pc:sldMk cId="3719252959" sldId="275"/>
            <ac:picMk id="11" creationId="{DD8E84DE-5104-2827-AC81-2F29CFEF0F99}"/>
          </ac:picMkLst>
        </pc:picChg>
      </pc:sldChg>
      <pc:sldChg chg="addSp delSp modSp add mod modAnim">
        <pc:chgData name="Pedro Pablo Lucas Bravo" userId="884ebaa3-58d1-46db-9b95-2d6b40ccaf1b" providerId="ADAL" clId="{04AF1B75-09F6-4CBE-885F-559AEA4150F3}" dt="2024-02-13T10:49:21.323" v="5770" actId="20577"/>
        <pc:sldMkLst>
          <pc:docMk/>
          <pc:sldMk cId="820523838" sldId="276"/>
        </pc:sldMkLst>
        <pc:spChg chg="add mod">
          <ac:chgData name="Pedro Pablo Lucas Bravo" userId="884ebaa3-58d1-46db-9b95-2d6b40ccaf1b" providerId="ADAL" clId="{04AF1B75-09F6-4CBE-885F-559AEA4150F3}" dt="2024-02-13T10:38:31.154" v="5718" actId="20577"/>
          <ac:spMkLst>
            <pc:docMk/>
            <pc:sldMk cId="820523838" sldId="276"/>
            <ac:spMk id="2" creationId="{48296A64-8C36-6EAB-7814-8284128B18B2}"/>
          </ac:spMkLst>
        </pc:spChg>
        <pc:spChg chg="add mod">
          <ac:chgData name="Pedro Pablo Lucas Bravo" userId="884ebaa3-58d1-46db-9b95-2d6b40ccaf1b" providerId="ADAL" clId="{04AF1B75-09F6-4CBE-885F-559AEA4150F3}" dt="2024-02-13T10:49:21.323" v="5770" actId="20577"/>
          <ac:spMkLst>
            <pc:docMk/>
            <pc:sldMk cId="820523838" sldId="276"/>
            <ac:spMk id="3" creationId="{AC8BCCC8-42F8-252E-E645-AB164F91E570}"/>
          </ac:spMkLst>
        </pc:spChg>
        <pc:spChg chg="del">
          <ac:chgData name="Pedro Pablo Lucas Bravo" userId="884ebaa3-58d1-46db-9b95-2d6b40ccaf1b" providerId="ADAL" clId="{04AF1B75-09F6-4CBE-885F-559AEA4150F3}" dt="2024-02-12T11:15:39.832" v="1492" actId="478"/>
          <ac:spMkLst>
            <pc:docMk/>
            <pc:sldMk cId="820523838" sldId="276"/>
            <ac:spMk id="4" creationId="{D8DA590B-A361-1DC8-93DD-54289918526E}"/>
          </ac:spMkLst>
        </pc:spChg>
        <pc:spChg chg="del">
          <ac:chgData name="Pedro Pablo Lucas Bravo" userId="884ebaa3-58d1-46db-9b95-2d6b40ccaf1b" providerId="ADAL" clId="{04AF1B75-09F6-4CBE-885F-559AEA4150F3}" dt="2024-02-12T10:18:38.973" v="1153" actId="478"/>
          <ac:spMkLst>
            <pc:docMk/>
            <pc:sldMk cId="820523838" sldId="276"/>
            <ac:spMk id="5" creationId="{A31F9749-28E2-ABF7-73B9-01687E1B296B}"/>
          </ac:spMkLst>
        </pc:spChg>
        <pc:spChg chg="del mod">
          <ac:chgData name="Pedro Pablo Lucas Bravo" userId="884ebaa3-58d1-46db-9b95-2d6b40ccaf1b" providerId="ADAL" clId="{04AF1B75-09F6-4CBE-885F-559AEA4150F3}" dt="2024-02-12T10:20:43.614" v="1244" actId="478"/>
          <ac:spMkLst>
            <pc:docMk/>
            <pc:sldMk cId="820523838" sldId="276"/>
            <ac:spMk id="6" creationId="{AF3FAB8D-A258-566A-B92A-7C7AD59F60E7}"/>
          </ac:spMkLst>
        </pc:spChg>
        <pc:spChg chg="del">
          <ac:chgData name="Pedro Pablo Lucas Bravo" userId="884ebaa3-58d1-46db-9b95-2d6b40ccaf1b" providerId="ADAL" clId="{04AF1B75-09F6-4CBE-885F-559AEA4150F3}" dt="2024-02-12T10:19:14.294" v="1219" actId="478"/>
          <ac:spMkLst>
            <pc:docMk/>
            <pc:sldMk cId="820523838" sldId="276"/>
            <ac:spMk id="12" creationId="{CBFDFE4E-17D9-C504-4023-A4741B6CD2FE}"/>
          </ac:spMkLst>
        </pc:spChg>
        <pc:spChg chg="del">
          <ac:chgData name="Pedro Pablo Lucas Bravo" userId="884ebaa3-58d1-46db-9b95-2d6b40ccaf1b" providerId="ADAL" clId="{04AF1B75-09F6-4CBE-885F-559AEA4150F3}" dt="2024-02-12T10:21:16.491" v="1259" actId="478"/>
          <ac:spMkLst>
            <pc:docMk/>
            <pc:sldMk cId="820523838" sldId="276"/>
            <ac:spMk id="13" creationId="{4E346812-05B1-6985-4175-354CB75ACAA6}"/>
          </ac:spMkLst>
        </pc:spChg>
        <pc:spChg chg="del">
          <ac:chgData name="Pedro Pablo Lucas Bravo" userId="884ebaa3-58d1-46db-9b95-2d6b40ccaf1b" providerId="ADAL" clId="{04AF1B75-09F6-4CBE-885F-559AEA4150F3}" dt="2024-02-12T10:19:14.294" v="1219" actId="478"/>
          <ac:spMkLst>
            <pc:docMk/>
            <pc:sldMk cId="820523838" sldId="276"/>
            <ac:spMk id="14" creationId="{4C37C1A5-E392-3FE9-C47D-79D80F9C0550}"/>
          </ac:spMkLst>
        </pc:spChg>
        <pc:spChg chg="del">
          <ac:chgData name="Pedro Pablo Lucas Bravo" userId="884ebaa3-58d1-46db-9b95-2d6b40ccaf1b" providerId="ADAL" clId="{04AF1B75-09F6-4CBE-885F-559AEA4150F3}" dt="2024-02-12T10:19:06.070" v="1217" actId="478"/>
          <ac:spMkLst>
            <pc:docMk/>
            <pc:sldMk cId="820523838" sldId="276"/>
            <ac:spMk id="16" creationId="{C3954AC5-BE76-0062-7EFD-E1D11612D3B6}"/>
          </ac:spMkLst>
        </pc:spChg>
        <pc:spChg chg="add mod">
          <ac:chgData name="Pedro Pablo Lucas Bravo" userId="884ebaa3-58d1-46db-9b95-2d6b40ccaf1b" providerId="ADAL" clId="{04AF1B75-09F6-4CBE-885F-559AEA4150F3}" dt="2024-02-13T10:38:42.878" v="5720" actId="1076"/>
          <ac:spMkLst>
            <pc:docMk/>
            <pc:sldMk cId="820523838" sldId="276"/>
            <ac:spMk id="17" creationId="{B1EE9AC8-0E38-8E69-C85B-D8198D5A72FB}"/>
          </ac:spMkLst>
        </pc:spChg>
        <pc:spChg chg="add del mod">
          <ac:chgData name="Pedro Pablo Lucas Bravo" userId="884ebaa3-58d1-46db-9b95-2d6b40ccaf1b" providerId="ADAL" clId="{04AF1B75-09F6-4CBE-885F-559AEA4150F3}" dt="2024-02-12T11:15:41.002" v="1493" actId="478"/>
          <ac:spMkLst>
            <pc:docMk/>
            <pc:sldMk cId="820523838" sldId="276"/>
            <ac:spMk id="19" creationId="{F8844D57-A418-B3B9-2B06-211D3B0DB2C1}"/>
          </ac:spMkLst>
        </pc:spChg>
        <pc:spChg chg="add mod">
          <ac:chgData name="Pedro Pablo Lucas Bravo" userId="884ebaa3-58d1-46db-9b95-2d6b40ccaf1b" providerId="ADAL" clId="{04AF1B75-09F6-4CBE-885F-559AEA4150F3}" dt="2024-02-12T11:15:42.209" v="1494"/>
          <ac:spMkLst>
            <pc:docMk/>
            <pc:sldMk cId="820523838" sldId="276"/>
            <ac:spMk id="20" creationId="{FEF7F520-CCD3-A86A-4243-FC9338C571F3}"/>
          </ac:spMkLst>
        </pc:spChg>
        <pc:graphicFrameChg chg="add mod modGraphic">
          <ac:chgData name="Pedro Pablo Lucas Bravo" userId="884ebaa3-58d1-46db-9b95-2d6b40ccaf1b" providerId="ADAL" clId="{04AF1B75-09F6-4CBE-885F-559AEA4150F3}" dt="2024-02-12T10:28:05.498" v="1369" actId="1076"/>
          <ac:graphicFrameMkLst>
            <pc:docMk/>
            <pc:sldMk cId="820523838" sldId="276"/>
            <ac:graphicFrameMk id="10" creationId="{602E91D2-EB02-B6E5-8210-D9D4C09EF3B4}"/>
          </ac:graphicFrameMkLst>
        </pc:graphicFrameChg>
        <pc:picChg chg="add mod">
          <ac:chgData name="Pedro Pablo Lucas Bravo" userId="884ebaa3-58d1-46db-9b95-2d6b40ccaf1b" providerId="ADAL" clId="{04AF1B75-09F6-4CBE-885F-559AEA4150F3}" dt="2024-02-12T11:15:56.576" v="1498" actId="1076"/>
          <ac:picMkLst>
            <pc:docMk/>
            <pc:sldMk cId="820523838" sldId="276"/>
            <ac:picMk id="7" creationId="{9EE2938D-6634-5BD5-2129-8C0E5795FFDC}"/>
          </ac:picMkLst>
        </pc:picChg>
        <pc:picChg chg="del">
          <ac:chgData name="Pedro Pablo Lucas Bravo" userId="884ebaa3-58d1-46db-9b95-2d6b40ccaf1b" providerId="ADAL" clId="{04AF1B75-09F6-4CBE-885F-559AEA4150F3}" dt="2024-02-12T10:18:36.743" v="1152" actId="478"/>
          <ac:picMkLst>
            <pc:docMk/>
            <pc:sldMk cId="820523838" sldId="276"/>
            <ac:picMk id="8" creationId="{58ABD4B9-56CE-DB41-BAA5-966D8EF74B97}"/>
          </ac:picMkLst>
        </pc:picChg>
        <pc:picChg chg="del">
          <ac:chgData name="Pedro Pablo Lucas Bravo" userId="884ebaa3-58d1-46db-9b95-2d6b40ccaf1b" providerId="ADAL" clId="{04AF1B75-09F6-4CBE-885F-559AEA4150F3}" dt="2024-02-12T10:19:02.178" v="1216" actId="478"/>
          <ac:picMkLst>
            <pc:docMk/>
            <pc:sldMk cId="820523838" sldId="276"/>
            <ac:picMk id="9" creationId="{844CE101-71C3-11B1-03FF-7D877AA339CD}"/>
          </ac:picMkLst>
        </pc:picChg>
        <pc:picChg chg="del">
          <ac:chgData name="Pedro Pablo Lucas Bravo" userId="884ebaa3-58d1-46db-9b95-2d6b40ccaf1b" providerId="ADAL" clId="{04AF1B75-09F6-4CBE-885F-559AEA4150F3}" dt="2024-02-12T10:19:07.907" v="1218" actId="478"/>
          <ac:picMkLst>
            <pc:docMk/>
            <pc:sldMk cId="820523838" sldId="276"/>
            <ac:picMk id="11" creationId="{C40E5C6A-4729-FC6F-5AD0-F122AC2C4150}"/>
          </ac:picMkLst>
        </pc:picChg>
        <pc:picChg chg="add mod">
          <ac:chgData name="Pedro Pablo Lucas Bravo" userId="884ebaa3-58d1-46db-9b95-2d6b40ccaf1b" providerId="ADAL" clId="{04AF1B75-09F6-4CBE-885F-559AEA4150F3}" dt="2024-02-13T10:38:38.658" v="5719" actId="1076"/>
          <ac:picMkLst>
            <pc:docMk/>
            <pc:sldMk cId="820523838" sldId="276"/>
            <ac:picMk id="15" creationId="{1C5966F0-B33C-F064-E28B-ADEF349C299E}"/>
          </ac:picMkLst>
        </pc:picChg>
      </pc:sldChg>
      <pc:sldChg chg="addSp delSp modSp add mod delAnim modAnim">
        <pc:chgData name="Pedro Pablo Lucas Bravo" userId="884ebaa3-58d1-46db-9b95-2d6b40ccaf1b" providerId="ADAL" clId="{04AF1B75-09F6-4CBE-885F-559AEA4150F3}" dt="2024-02-13T10:50:59.996" v="5772" actId="208"/>
        <pc:sldMkLst>
          <pc:docMk/>
          <pc:sldMk cId="3012547306" sldId="277"/>
        </pc:sldMkLst>
        <pc:spChg chg="mod">
          <ac:chgData name="Pedro Pablo Lucas Bravo" userId="884ebaa3-58d1-46db-9b95-2d6b40ccaf1b" providerId="ADAL" clId="{04AF1B75-09F6-4CBE-885F-559AEA4150F3}" dt="2024-02-12T11:16:29.130" v="1502" actId="1076"/>
          <ac:spMkLst>
            <pc:docMk/>
            <pc:sldMk cId="3012547306" sldId="277"/>
            <ac:spMk id="2" creationId="{D6C7B0C1-A21B-66B0-83E0-9BB14947D60C}"/>
          </ac:spMkLst>
        </pc:spChg>
        <pc:spChg chg="add mod">
          <ac:chgData name="Pedro Pablo Lucas Bravo" userId="884ebaa3-58d1-46db-9b95-2d6b40ccaf1b" providerId="ADAL" clId="{04AF1B75-09F6-4CBE-885F-559AEA4150F3}" dt="2024-02-12T11:16:51.585" v="1513" actId="1076"/>
          <ac:spMkLst>
            <pc:docMk/>
            <pc:sldMk cId="3012547306" sldId="277"/>
            <ac:spMk id="3" creationId="{AEB91682-29FA-DAA7-1248-64E8C24FE3AE}"/>
          </ac:spMkLst>
        </pc:spChg>
        <pc:spChg chg="del">
          <ac:chgData name="Pedro Pablo Lucas Bravo" userId="884ebaa3-58d1-46db-9b95-2d6b40ccaf1b" providerId="ADAL" clId="{04AF1B75-09F6-4CBE-885F-559AEA4150F3}" dt="2024-02-12T11:16:20.566" v="1499" actId="478"/>
          <ac:spMkLst>
            <pc:docMk/>
            <pc:sldMk cId="3012547306" sldId="277"/>
            <ac:spMk id="4" creationId="{96E9B431-A5C4-CFDF-FD15-164F93057CAA}"/>
          </ac:spMkLst>
        </pc:spChg>
        <pc:spChg chg="add mod">
          <ac:chgData name="Pedro Pablo Lucas Bravo" userId="884ebaa3-58d1-46db-9b95-2d6b40ccaf1b" providerId="ADAL" clId="{04AF1B75-09F6-4CBE-885F-559AEA4150F3}" dt="2024-02-12T11:16:53.323" v="1514" actId="1076"/>
          <ac:spMkLst>
            <pc:docMk/>
            <pc:sldMk cId="3012547306" sldId="277"/>
            <ac:spMk id="5" creationId="{BD5536D2-13CC-CB59-06D9-D938C2918478}"/>
          </ac:spMkLst>
        </pc:spChg>
        <pc:spChg chg="add mod">
          <ac:chgData name="Pedro Pablo Lucas Bravo" userId="884ebaa3-58d1-46db-9b95-2d6b40ccaf1b" providerId="ADAL" clId="{04AF1B75-09F6-4CBE-885F-559AEA4150F3}" dt="2024-02-12T11:16:54.779" v="1515" actId="1076"/>
          <ac:spMkLst>
            <pc:docMk/>
            <pc:sldMk cId="3012547306" sldId="277"/>
            <ac:spMk id="6" creationId="{373725D9-8C62-93D8-4547-D7D112A587E9}"/>
          </ac:spMkLst>
        </pc:spChg>
        <pc:spChg chg="del">
          <ac:chgData name="Pedro Pablo Lucas Bravo" userId="884ebaa3-58d1-46db-9b95-2d6b40ccaf1b" providerId="ADAL" clId="{04AF1B75-09F6-4CBE-885F-559AEA4150F3}" dt="2024-02-12T10:31:55.957" v="1374" actId="478"/>
          <ac:spMkLst>
            <pc:docMk/>
            <pc:sldMk cId="3012547306" sldId="277"/>
            <ac:spMk id="17" creationId="{FAEDD42A-4484-88D7-0B69-055AFDC1A409}"/>
          </ac:spMkLst>
        </pc:spChg>
        <pc:spChg chg="add del mod">
          <ac:chgData name="Pedro Pablo Lucas Bravo" userId="884ebaa3-58d1-46db-9b95-2d6b40ccaf1b" providerId="ADAL" clId="{04AF1B75-09F6-4CBE-885F-559AEA4150F3}" dt="2024-02-12T11:16:21.970" v="1500" actId="478"/>
          <ac:spMkLst>
            <pc:docMk/>
            <pc:sldMk cId="3012547306" sldId="277"/>
            <ac:spMk id="19" creationId="{08C03996-E983-13CF-88B3-78F1242C1F18}"/>
          </ac:spMkLst>
        </pc:spChg>
        <pc:spChg chg="add mod">
          <ac:chgData name="Pedro Pablo Lucas Bravo" userId="884ebaa3-58d1-46db-9b95-2d6b40ccaf1b" providerId="ADAL" clId="{04AF1B75-09F6-4CBE-885F-559AEA4150F3}" dt="2024-02-12T11:16:23.281" v="1501"/>
          <ac:spMkLst>
            <pc:docMk/>
            <pc:sldMk cId="3012547306" sldId="277"/>
            <ac:spMk id="20" creationId="{D0310970-4DEC-2B27-25D2-072E2DB1482E}"/>
          </ac:spMkLst>
        </pc:spChg>
        <pc:spChg chg="add mod">
          <ac:chgData name="Pedro Pablo Lucas Bravo" userId="884ebaa3-58d1-46db-9b95-2d6b40ccaf1b" providerId="ADAL" clId="{04AF1B75-09F6-4CBE-885F-559AEA4150F3}" dt="2024-02-13T10:45:47.592" v="5733" actId="1076"/>
          <ac:spMkLst>
            <pc:docMk/>
            <pc:sldMk cId="3012547306" sldId="277"/>
            <ac:spMk id="21" creationId="{8EA78EFA-D4BD-F220-AE9F-998387901B3E}"/>
          </ac:spMkLst>
        </pc:spChg>
        <pc:spChg chg="add mod">
          <ac:chgData name="Pedro Pablo Lucas Bravo" userId="884ebaa3-58d1-46db-9b95-2d6b40ccaf1b" providerId="ADAL" clId="{04AF1B75-09F6-4CBE-885F-559AEA4150F3}" dt="2024-02-13T10:45:47.592" v="5733" actId="1076"/>
          <ac:spMkLst>
            <pc:docMk/>
            <pc:sldMk cId="3012547306" sldId="277"/>
            <ac:spMk id="22" creationId="{A366AA94-A624-D532-C96B-BBCAAA95BFB2}"/>
          </ac:spMkLst>
        </pc:spChg>
        <pc:spChg chg="add mod">
          <ac:chgData name="Pedro Pablo Lucas Bravo" userId="884ebaa3-58d1-46db-9b95-2d6b40ccaf1b" providerId="ADAL" clId="{04AF1B75-09F6-4CBE-885F-559AEA4150F3}" dt="2024-02-13T10:50:59.996" v="5772" actId="208"/>
          <ac:spMkLst>
            <pc:docMk/>
            <pc:sldMk cId="3012547306" sldId="277"/>
            <ac:spMk id="23" creationId="{483218E5-63A4-A0DC-CDC2-920289912778}"/>
          </ac:spMkLst>
        </pc:spChg>
        <pc:spChg chg="add mod">
          <ac:chgData name="Pedro Pablo Lucas Bravo" userId="884ebaa3-58d1-46db-9b95-2d6b40ccaf1b" providerId="ADAL" clId="{04AF1B75-09F6-4CBE-885F-559AEA4150F3}" dt="2024-02-13T10:45:47.592" v="5733" actId="1076"/>
          <ac:spMkLst>
            <pc:docMk/>
            <pc:sldMk cId="3012547306" sldId="277"/>
            <ac:spMk id="25" creationId="{72F1CEE4-C57B-CBCB-82F1-8F5DDA36C2D7}"/>
          </ac:spMkLst>
        </pc:spChg>
        <pc:spChg chg="add mod">
          <ac:chgData name="Pedro Pablo Lucas Bravo" userId="884ebaa3-58d1-46db-9b95-2d6b40ccaf1b" providerId="ADAL" clId="{04AF1B75-09F6-4CBE-885F-559AEA4150F3}" dt="2024-02-13T10:45:47.592" v="5733" actId="1076"/>
          <ac:spMkLst>
            <pc:docMk/>
            <pc:sldMk cId="3012547306" sldId="277"/>
            <ac:spMk id="26" creationId="{419A08E5-8419-95DD-C7A4-B3CC8F00F5B8}"/>
          </ac:spMkLst>
        </pc:spChg>
        <pc:grpChg chg="add mod">
          <ac:chgData name="Pedro Pablo Lucas Bravo" userId="884ebaa3-58d1-46db-9b95-2d6b40ccaf1b" providerId="ADAL" clId="{04AF1B75-09F6-4CBE-885F-559AEA4150F3}" dt="2024-02-12T11:16:54.779" v="1515" actId="1076"/>
          <ac:grpSpMkLst>
            <pc:docMk/>
            <pc:sldMk cId="3012547306" sldId="277"/>
            <ac:grpSpMk id="8" creationId="{705CFF14-0D61-3CA4-7107-00E98800BA72}"/>
          </ac:grpSpMkLst>
        </pc:grpChg>
        <pc:grpChg chg="add mod">
          <ac:chgData name="Pedro Pablo Lucas Bravo" userId="884ebaa3-58d1-46db-9b95-2d6b40ccaf1b" providerId="ADAL" clId="{04AF1B75-09F6-4CBE-885F-559AEA4150F3}" dt="2024-02-12T11:16:53.323" v="1514" actId="1076"/>
          <ac:grpSpMkLst>
            <pc:docMk/>
            <pc:sldMk cId="3012547306" sldId="277"/>
            <ac:grpSpMk id="9" creationId="{AE3C4AEC-20D6-7A1F-9B19-B5922B9EBD89}"/>
          </ac:grpSpMkLst>
        </pc:grpChg>
        <pc:grpChg chg="add mod">
          <ac:chgData name="Pedro Pablo Lucas Bravo" userId="884ebaa3-58d1-46db-9b95-2d6b40ccaf1b" providerId="ADAL" clId="{04AF1B75-09F6-4CBE-885F-559AEA4150F3}" dt="2024-02-12T11:16:51.585" v="1513" actId="1076"/>
          <ac:grpSpMkLst>
            <pc:docMk/>
            <pc:sldMk cId="3012547306" sldId="277"/>
            <ac:grpSpMk id="11" creationId="{853A3DF2-F557-D0F2-B3F7-BE97B0B14510}"/>
          </ac:grpSpMkLst>
        </pc:grpChg>
        <pc:graphicFrameChg chg="del">
          <ac:chgData name="Pedro Pablo Lucas Bravo" userId="884ebaa3-58d1-46db-9b95-2d6b40ccaf1b" providerId="ADAL" clId="{04AF1B75-09F6-4CBE-885F-559AEA4150F3}" dt="2024-02-12T10:31:41.007" v="1372" actId="478"/>
          <ac:graphicFrameMkLst>
            <pc:docMk/>
            <pc:sldMk cId="3012547306" sldId="277"/>
            <ac:graphicFrameMk id="10" creationId="{89DFEB04-6F0C-0FD4-CE5F-8FFF728D78C5}"/>
          </ac:graphicFrameMkLst>
        </pc:graphicFrameChg>
        <pc:picChg chg="del">
          <ac:chgData name="Pedro Pablo Lucas Bravo" userId="884ebaa3-58d1-46db-9b95-2d6b40ccaf1b" providerId="ADAL" clId="{04AF1B75-09F6-4CBE-885F-559AEA4150F3}" dt="2024-02-12T10:31:38.637" v="1371" actId="478"/>
          <ac:picMkLst>
            <pc:docMk/>
            <pc:sldMk cId="3012547306" sldId="277"/>
            <ac:picMk id="7" creationId="{87E5B89D-119D-6861-7325-BC92C41802E5}"/>
          </ac:picMkLst>
        </pc:picChg>
        <pc:picChg chg="add del mod">
          <ac:chgData name="Pedro Pablo Lucas Bravo" userId="884ebaa3-58d1-46db-9b95-2d6b40ccaf1b" providerId="ADAL" clId="{04AF1B75-09F6-4CBE-885F-559AEA4150F3}" dt="2024-02-12T11:24:52.158" v="1596" actId="478"/>
          <ac:picMkLst>
            <pc:docMk/>
            <pc:sldMk cId="3012547306" sldId="277"/>
            <ac:picMk id="13" creationId="{37BC72CD-A2CF-4E2D-1813-50E404C363AC}"/>
          </ac:picMkLst>
        </pc:picChg>
        <pc:picChg chg="del">
          <ac:chgData name="Pedro Pablo Lucas Bravo" userId="884ebaa3-58d1-46db-9b95-2d6b40ccaf1b" providerId="ADAL" clId="{04AF1B75-09F6-4CBE-885F-559AEA4150F3}" dt="2024-02-12T10:31:52.154" v="1373" actId="478"/>
          <ac:picMkLst>
            <pc:docMk/>
            <pc:sldMk cId="3012547306" sldId="277"/>
            <ac:picMk id="15" creationId="{5AC12FD4-9EC7-649D-CFFF-511C60F804A9}"/>
          </ac:picMkLst>
        </pc:picChg>
        <pc:picChg chg="add mod ord">
          <ac:chgData name="Pedro Pablo Lucas Bravo" userId="884ebaa3-58d1-46db-9b95-2d6b40ccaf1b" providerId="ADAL" clId="{04AF1B75-09F6-4CBE-885F-559AEA4150F3}" dt="2024-02-13T10:45:54.533" v="5735" actId="1076"/>
          <ac:picMkLst>
            <pc:docMk/>
            <pc:sldMk cId="3012547306" sldId="277"/>
            <ac:picMk id="16" creationId="{92CD8404-F700-1E7E-D794-0ACAC4EC863D}"/>
          </ac:picMkLst>
        </pc:picChg>
        <pc:picChg chg="add del mod ord">
          <ac:chgData name="Pedro Pablo Lucas Bravo" userId="884ebaa3-58d1-46db-9b95-2d6b40ccaf1b" providerId="ADAL" clId="{04AF1B75-09F6-4CBE-885F-559AEA4150F3}" dt="2024-02-13T10:44:50.132" v="5724" actId="478"/>
          <ac:picMkLst>
            <pc:docMk/>
            <pc:sldMk cId="3012547306" sldId="277"/>
            <ac:picMk id="28" creationId="{16C7D139-55E9-2618-8836-99E38E368E0C}"/>
          </ac:picMkLst>
        </pc:picChg>
        <pc:picChg chg="add mod">
          <ac:chgData name="Pedro Pablo Lucas Bravo" userId="884ebaa3-58d1-46db-9b95-2d6b40ccaf1b" providerId="ADAL" clId="{04AF1B75-09F6-4CBE-885F-559AEA4150F3}" dt="2024-02-12T11:16:51.585" v="1513" actId="1076"/>
          <ac:picMkLst>
            <pc:docMk/>
            <pc:sldMk cId="3012547306" sldId="277"/>
            <ac:picMk id="1026" creationId="{54D27576-48CF-B573-1A60-9CD6B0708883}"/>
          </ac:picMkLst>
        </pc:picChg>
        <pc:picChg chg="add mod">
          <ac:chgData name="Pedro Pablo Lucas Bravo" userId="884ebaa3-58d1-46db-9b95-2d6b40ccaf1b" providerId="ADAL" clId="{04AF1B75-09F6-4CBE-885F-559AEA4150F3}" dt="2024-02-12T11:16:53.323" v="1514" actId="1076"/>
          <ac:picMkLst>
            <pc:docMk/>
            <pc:sldMk cId="3012547306" sldId="277"/>
            <ac:picMk id="1028" creationId="{D9AD826F-CD8F-F371-6341-98AEB095B881}"/>
          </ac:picMkLst>
        </pc:picChg>
        <pc:picChg chg="add mod">
          <ac:chgData name="Pedro Pablo Lucas Bravo" userId="884ebaa3-58d1-46db-9b95-2d6b40ccaf1b" providerId="ADAL" clId="{04AF1B75-09F6-4CBE-885F-559AEA4150F3}" dt="2024-02-12T11:16:54.779" v="1515" actId="1076"/>
          <ac:picMkLst>
            <pc:docMk/>
            <pc:sldMk cId="3012547306" sldId="277"/>
            <ac:picMk id="1030" creationId="{E8A849E5-FFD4-2277-B054-7D9B5F01B8FD}"/>
          </ac:picMkLst>
        </pc:picChg>
      </pc:sldChg>
      <pc:sldChg chg="addSp delSp modSp add mod modAnim">
        <pc:chgData name="Pedro Pablo Lucas Bravo" userId="884ebaa3-58d1-46db-9b95-2d6b40ccaf1b" providerId="ADAL" clId="{04AF1B75-09F6-4CBE-885F-559AEA4150F3}" dt="2024-02-13T15:16:52.860" v="6676" actId="1037"/>
        <pc:sldMkLst>
          <pc:docMk/>
          <pc:sldMk cId="2533356184" sldId="278"/>
        </pc:sldMkLst>
        <pc:spChg chg="mod">
          <ac:chgData name="Pedro Pablo Lucas Bravo" userId="884ebaa3-58d1-46db-9b95-2d6b40ccaf1b" providerId="ADAL" clId="{04AF1B75-09F6-4CBE-885F-559AEA4150F3}" dt="2024-02-12T11:27:49.394" v="1633" actId="20577"/>
          <ac:spMkLst>
            <pc:docMk/>
            <pc:sldMk cId="2533356184" sldId="278"/>
            <ac:spMk id="2" creationId="{506A4CD3-93E6-A663-5582-3F5B444BD0CF}"/>
          </ac:spMkLst>
        </pc:spChg>
        <pc:spChg chg="add mod">
          <ac:chgData name="Pedro Pablo Lucas Bravo" userId="884ebaa3-58d1-46db-9b95-2d6b40ccaf1b" providerId="ADAL" clId="{04AF1B75-09F6-4CBE-885F-559AEA4150F3}" dt="2024-02-13T15:15:35.541" v="6656"/>
          <ac:spMkLst>
            <pc:docMk/>
            <pc:sldMk cId="2533356184" sldId="278"/>
            <ac:spMk id="3" creationId="{E6976B13-DAB5-D533-E54F-2F29AB2C4ED2}"/>
          </ac:spMkLst>
        </pc:spChg>
        <pc:spChg chg="add mod">
          <ac:chgData name="Pedro Pablo Lucas Bravo" userId="884ebaa3-58d1-46db-9b95-2d6b40ccaf1b" providerId="ADAL" clId="{04AF1B75-09F6-4CBE-885F-559AEA4150F3}" dt="2024-02-13T15:15:35.541" v="6656"/>
          <ac:spMkLst>
            <pc:docMk/>
            <pc:sldMk cId="2533356184" sldId="278"/>
            <ac:spMk id="4" creationId="{1D9D5E8D-E60A-62C1-87C9-A530C40300BF}"/>
          </ac:spMkLst>
        </pc:spChg>
        <pc:spChg chg="add mod">
          <ac:chgData name="Pedro Pablo Lucas Bravo" userId="884ebaa3-58d1-46db-9b95-2d6b40ccaf1b" providerId="ADAL" clId="{04AF1B75-09F6-4CBE-885F-559AEA4150F3}" dt="2024-02-13T15:15:35.541" v="6656"/>
          <ac:spMkLst>
            <pc:docMk/>
            <pc:sldMk cId="2533356184" sldId="278"/>
            <ac:spMk id="5" creationId="{4A140BDD-17C8-10CD-85E0-C69F37A4F4B8}"/>
          </ac:spMkLst>
        </pc:spChg>
        <pc:spChg chg="add mod">
          <ac:chgData name="Pedro Pablo Lucas Bravo" userId="884ebaa3-58d1-46db-9b95-2d6b40ccaf1b" providerId="ADAL" clId="{04AF1B75-09F6-4CBE-885F-559AEA4150F3}" dt="2024-02-13T15:15:35.541" v="6656"/>
          <ac:spMkLst>
            <pc:docMk/>
            <pc:sldMk cId="2533356184" sldId="278"/>
            <ac:spMk id="6" creationId="{11EE4B3A-C7F5-F7E5-1CBD-433B5737AC68}"/>
          </ac:spMkLst>
        </pc:spChg>
        <pc:spChg chg="add mod">
          <ac:chgData name="Pedro Pablo Lucas Bravo" userId="884ebaa3-58d1-46db-9b95-2d6b40ccaf1b" providerId="ADAL" clId="{04AF1B75-09F6-4CBE-885F-559AEA4150F3}" dt="2024-02-12T11:30:55.005" v="1677" actId="255"/>
          <ac:spMkLst>
            <pc:docMk/>
            <pc:sldMk cId="2533356184" sldId="278"/>
            <ac:spMk id="10" creationId="{F1963985-4003-BD81-DFE5-3BEA893DFC2F}"/>
          </ac:spMkLst>
        </pc:spChg>
        <pc:spChg chg="del">
          <ac:chgData name="Pedro Pablo Lucas Bravo" userId="884ebaa3-58d1-46db-9b95-2d6b40ccaf1b" providerId="ADAL" clId="{04AF1B75-09F6-4CBE-885F-559AEA4150F3}" dt="2024-02-12T11:28:01.131" v="1641" actId="478"/>
          <ac:spMkLst>
            <pc:docMk/>
            <pc:sldMk cId="2533356184" sldId="278"/>
            <ac:spMk id="21" creationId="{D7FB52CC-CF1E-A019-E8C7-B794858687D2}"/>
          </ac:spMkLst>
        </pc:spChg>
        <pc:spChg chg="del">
          <ac:chgData name="Pedro Pablo Lucas Bravo" userId="884ebaa3-58d1-46db-9b95-2d6b40ccaf1b" providerId="ADAL" clId="{04AF1B75-09F6-4CBE-885F-559AEA4150F3}" dt="2024-02-12T11:28:01.131" v="1641" actId="478"/>
          <ac:spMkLst>
            <pc:docMk/>
            <pc:sldMk cId="2533356184" sldId="278"/>
            <ac:spMk id="22" creationId="{C6431440-9508-2CC9-9455-8950AFE35631}"/>
          </ac:spMkLst>
        </pc:spChg>
        <pc:spChg chg="del">
          <ac:chgData name="Pedro Pablo Lucas Bravo" userId="884ebaa3-58d1-46db-9b95-2d6b40ccaf1b" providerId="ADAL" clId="{04AF1B75-09F6-4CBE-885F-559AEA4150F3}" dt="2024-02-12T11:28:01.131" v="1641" actId="478"/>
          <ac:spMkLst>
            <pc:docMk/>
            <pc:sldMk cId="2533356184" sldId="278"/>
            <ac:spMk id="23" creationId="{E967924D-7571-DB20-53DE-B4CC2CD7C357}"/>
          </ac:spMkLst>
        </pc:spChg>
        <pc:spChg chg="del">
          <ac:chgData name="Pedro Pablo Lucas Bravo" userId="884ebaa3-58d1-46db-9b95-2d6b40ccaf1b" providerId="ADAL" clId="{04AF1B75-09F6-4CBE-885F-559AEA4150F3}" dt="2024-02-12T11:28:01.131" v="1641" actId="478"/>
          <ac:spMkLst>
            <pc:docMk/>
            <pc:sldMk cId="2533356184" sldId="278"/>
            <ac:spMk id="25" creationId="{9CF4DAA4-2FE8-EEF4-7DDC-507C0A83C503}"/>
          </ac:spMkLst>
        </pc:spChg>
        <pc:spChg chg="del">
          <ac:chgData name="Pedro Pablo Lucas Bravo" userId="884ebaa3-58d1-46db-9b95-2d6b40ccaf1b" providerId="ADAL" clId="{04AF1B75-09F6-4CBE-885F-559AEA4150F3}" dt="2024-02-12T11:28:01.131" v="1641" actId="478"/>
          <ac:spMkLst>
            <pc:docMk/>
            <pc:sldMk cId="2533356184" sldId="278"/>
            <ac:spMk id="26" creationId="{38C36DD6-CC8C-1AC0-3663-3A1568AFFCFE}"/>
          </ac:spMkLst>
        </pc:spChg>
        <pc:grpChg chg="del">
          <ac:chgData name="Pedro Pablo Lucas Bravo" userId="884ebaa3-58d1-46db-9b95-2d6b40ccaf1b" providerId="ADAL" clId="{04AF1B75-09F6-4CBE-885F-559AEA4150F3}" dt="2024-02-12T11:27:58.441" v="1636" actId="478"/>
          <ac:grpSpMkLst>
            <pc:docMk/>
            <pc:sldMk cId="2533356184" sldId="278"/>
            <ac:grpSpMk id="8" creationId="{A45BC61D-984B-984B-70E0-E44E7496D791}"/>
          </ac:grpSpMkLst>
        </pc:grpChg>
        <pc:grpChg chg="del">
          <ac:chgData name="Pedro Pablo Lucas Bravo" userId="884ebaa3-58d1-46db-9b95-2d6b40ccaf1b" providerId="ADAL" clId="{04AF1B75-09F6-4CBE-885F-559AEA4150F3}" dt="2024-02-12T11:27:57.376" v="1635" actId="478"/>
          <ac:grpSpMkLst>
            <pc:docMk/>
            <pc:sldMk cId="2533356184" sldId="278"/>
            <ac:grpSpMk id="9" creationId="{71523FEA-F392-6D56-AD14-68DD2BD08ABA}"/>
          </ac:grpSpMkLst>
        </pc:grpChg>
        <pc:grpChg chg="del">
          <ac:chgData name="Pedro Pablo Lucas Bravo" userId="884ebaa3-58d1-46db-9b95-2d6b40ccaf1b" providerId="ADAL" clId="{04AF1B75-09F6-4CBE-885F-559AEA4150F3}" dt="2024-02-12T11:27:55.300" v="1634" actId="478"/>
          <ac:grpSpMkLst>
            <pc:docMk/>
            <pc:sldMk cId="2533356184" sldId="278"/>
            <ac:grpSpMk id="11" creationId="{E9EC0267-E2B3-E900-CFF7-DA9D127FD7BD}"/>
          </ac:grpSpMkLst>
        </pc:grpChg>
        <pc:picChg chg="add mod">
          <ac:chgData name="Pedro Pablo Lucas Bravo" userId="884ebaa3-58d1-46db-9b95-2d6b40ccaf1b" providerId="ADAL" clId="{04AF1B75-09F6-4CBE-885F-559AEA4150F3}" dt="2024-02-13T15:16:52.860" v="6676" actId="1037"/>
          <ac:picMkLst>
            <pc:docMk/>
            <pc:sldMk cId="2533356184" sldId="278"/>
            <ac:picMk id="7" creationId="{09FE5474-00C0-AE49-EF38-1B600DDBABD3}"/>
          </ac:picMkLst>
        </pc:picChg>
        <pc:picChg chg="del mod">
          <ac:chgData name="Pedro Pablo Lucas Bravo" userId="884ebaa3-58d1-46db-9b95-2d6b40ccaf1b" providerId="ADAL" clId="{04AF1B75-09F6-4CBE-885F-559AEA4150F3}" dt="2024-02-12T11:27:59.660" v="1640" actId="478"/>
          <ac:picMkLst>
            <pc:docMk/>
            <pc:sldMk cId="2533356184" sldId="278"/>
            <ac:picMk id="16" creationId="{6D076068-DFBA-04DC-4C27-D233A60C1423}"/>
          </ac:picMkLst>
        </pc:picChg>
        <pc:picChg chg="del mod">
          <ac:chgData name="Pedro Pablo Lucas Bravo" userId="884ebaa3-58d1-46db-9b95-2d6b40ccaf1b" providerId="ADAL" clId="{04AF1B75-09F6-4CBE-885F-559AEA4150F3}" dt="2024-02-12T11:27:59.123" v="1638" actId="478"/>
          <ac:picMkLst>
            <pc:docMk/>
            <pc:sldMk cId="2533356184" sldId="278"/>
            <ac:picMk id="28" creationId="{87D7E80F-924E-2A52-E9FC-6503A86E029A}"/>
          </ac:picMkLst>
        </pc:picChg>
      </pc:sldChg>
      <pc:sldChg chg="addSp delSp modSp add mod modAnim">
        <pc:chgData name="Pedro Pablo Lucas Bravo" userId="884ebaa3-58d1-46db-9b95-2d6b40ccaf1b" providerId="ADAL" clId="{04AF1B75-09F6-4CBE-885F-559AEA4150F3}" dt="2024-02-13T15:16:25.121" v="6661"/>
        <pc:sldMkLst>
          <pc:docMk/>
          <pc:sldMk cId="3955507077" sldId="279"/>
        </pc:sldMkLst>
        <pc:spChg chg="add mod">
          <ac:chgData name="Pedro Pablo Lucas Bravo" userId="884ebaa3-58d1-46db-9b95-2d6b40ccaf1b" providerId="ADAL" clId="{04AF1B75-09F6-4CBE-885F-559AEA4150F3}" dt="2024-02-13T15:14:36.433" v="6622" actId="1076"/>
          <ac:spMkLst>
            <pc:docMk/>
            <pc:sldMk cId="3955507077" sldId="279"/>
            <ac:spMk id="3" creationId="{4EBBE730-C3E8-DE51-CB9E-EE61CB9093E5}"/>
          </ac:spMkLst>
        </pc:spChg>
        <pc:spChg chg="add mod">
          <ac:chgData name="Pedro Pablo Lucas Bravo" userId="884ebaa3-58d1-46db-9b95-2d6b40ccaf1b" providerId="ADAL" clId="{04AF1B75-09F6-4CBE-885F-559AEA4150F3}" dt="2024-02-12T11:34:16.345" v="1763" actId="113"/>
          <ac:spMkLst>
            <pc:docMk/>
            <pc:sldMk cId="3955507077" sldId="279"/>
            <ac:spMk id="5" creationId="{3824AA48-1B61-A675-DCE6-64215850189A}"/>
          </ac:spMkLst>
        </pc:spChg>
        <pc:spChg chg="add mod">
          <ac:chgData name="Pedro Pablo Lucas Bravo" userId="884ebaa3-58d1-46db-9b95-2d6b40ccaf1b" providerId="ADAL" clId="{04AF1B75-09F6-4CBE-885F-559AEA4150F3}" dt="2024-02-13T15:14:36.433" v="6622" actId="1076"/>
          <ac:spMkLst>
            <pc:docMk/>
            <pc:sldMk cId="3955507077" sldId="279"/>
            <ac:spMk id="6" creationId="{417EBFF5-A92A-E91B-C957-6F480234952C}"/>
          </ac:spMkLst>
        </pc:spChg>
        <pc:spChg chg="add mod">
          <ac:chgData name="Pedro Pablo Lucas Bravo" userId="884ebaa3-58d1-46db-9b95-2d6b40ccaf1b" providerId="ADAL" clId="{04AF1B75-09F6-4CBE-885F-559AEA4150F3}" dt="2024-02-13T15:15:07.643" v="6654" actId="207"/>
          <ac:spMkLst>
            <pc:docMk/>
            <pc:sldMk cId="3955507077" sldId="279"/>
            <ac:spMk id="7" creationId="{C38D5564-FA53-FB40-1266-A5CC460E571A}"/>
          </ac:spMkLst>
        </pc:spChg>
        <pc:spChg chg="add mod">
          <ac:chgData name="Pedro Pablo Lucas Bravo" userId="884ebaa3-58d1-46db-9b95-2d6b40ccaf1b" providerId="ADAL" clId="{04AF1B75-09F6-4CBE-885F-559AEA4150F3}" dt="2024-02-13T15:15:15.725" v="6655" actId="207"/>
          <ac:spMkLst>
            <pc:docMk/>
            <pc:sldMk cId="3955507077" sldId="279"/>
            <ac:spMk id="8" creationId="{531274CF-B008-6B28-C2A9-DE75B1CA3C44}"/>
          </ac:spMkLst>
        </pc:spChg>
        <pc:spChg chg="mod">
          <ac:chgData name="Pedro Pablo Lucas Bravo" userId="884ebaa3-58d1-46db-9b95-2d6b40ccaf1b" providerId="ADAL" clId="{04AF1B75-09F6-4CBE-885F-559AEA4150F3}" dt="2024-02-12T11:33:00.862" v="1705" actId="20577"/>
          <ac:spMkLst>
            <pc:docMk/>
            <pc:sldMk cId="3955507077" sldId="279"/>
            <ac:spMk id="10" creationId="{F6515B0A-2BE4-83FA-C45B-D97AC953F733}"/>
          </ac:spMkLst>
        </pc:spChg>
        <pc:picChg chg="add mod">
          <ac:chgData name="Pedro Pablo Lucas Bravo" userId="884ebaa3-58d1-46db-9b95-2d6b40ccaf1b" providerId="ADAL" clId="{04AF1B75-09F6-4CBE-885F-559AEA4150F3}" dt="2024-02-13T15:14:28.435" v="6621" actId="1038"/>
          <ac:picMkLst>
            <pc:docMk/>
            <pc:sldMk cId="3955507077" sldId="279"/>
            <ac:picMk id="4" creationId="{0E3F96D1-A2F9-DB45-44A7-88BFBBFFC97D}"/>
          </ac:picMkLst>
        </pc:picChg>
        <pc:picChg chg="del">
          <ac:chgData name="Pedro Pablo Lucas Bravo" userId="884ebaa3-58d1-46db-9b95-2d6b40ccaf1b" providerId="ADAL" clId="{04AF1B75-09F6-4CBE-885F-559AEA4150F3}" dt="2024-02-12T11:32:46.731" v="1686" actId="478"/>
          <ac:picMkLst>
            <pc:docMk/>
            <pc:sldMk cId="3955507077" sldId="279"/>
            <ac:picMk id="7" creationId="{8FFEABEB-D117-CDEE-93DA-E57A50D7F60D}"/>
          </ac:picMkLst>
        </pc:picChg>
      </pc:sldChg>
      <pc:sldChg chg="addSp delSp modSp add mod modAnim">
        <pc:chgData name="Pedro Pablo Lucas Bravo" userId="884ebaa3-58d1-46db-9b95-2d6b40ccaf1b" providerId="ADAL" clId="{04AF1B75-09F6-4CBE-885F-559AEA4150F3}" dt="2024-02-13T14:09:07.574" v="5792" actId="20577"/>
        <pc:sldMkLst>
          <pc:docMk/>
          <pc:sldMk cId="2288977703" sldId="280"/>
        </pc:sldMkLst>
        <pc:spChg chg="del">
          <ac:chgData name="Pedro Pablo Lucas Bravo" userId="884ebaa3-58d1-46db-9b95-2d6b40ccaf1b" providerId="ADAL" clId="{04AF1B75-09F6-4CBE-885F-559AEA4150F3}" dt="2024-02-12T11:36:00.156" v="1776" actId="478"/>
          <ac:spMkLst>
            <pc:docMk/>
            <pc:sldMk cId="2288977703" sldId="280"/>
            <ac:spMk id="5" creationId="{CB91AA2C-22C2-90C9-582F-55813447AAA9}"/>
          </ac:spMkLst>
        </pc:spChg>
        <pc:spChg chg="add mod">
          <ac:chgData name="Pedro Pablo Lucas Bravo" userId="884ebaa3-58d1-46db-9b95-2d6b40ccaf1b" providerId="ADAL" clId="{04AF1B75-09F6-4CBE-885F-559AEA4150F3}" dt="2024-02-13T14:09:07.574" v="5792" actId="20577"/>
          <ac:spMkLst>
            <pc:docMk/>
            <pc:sldMk cId="2288977703" sldId="280"/>
            <ac:spMk id="9" creationId="{AFBC2EDC-8844-6437-A7D1-069E0F8C7A90}"/>
          </ac:spMkLst>
        </pc:spChg>
        <pc:picChg chg="del">
          <ac:chgData name="Pedro Pablo Lucas Bravo" userId="884ebaa3-58d1-46db-9b95-2d6b40ccaf1b" providerId="ADAL" clId="{04AF1B75-09F6-4CBE-885F-559AEA4150F3}" dt="2024-02-12T11:35:23.578" v="1765" actId="478"/>
          <ac:picMkLst>
            <pc:docMk/>
            <pc:sldMk cId="2288977703" sldId="280"/>
            <ac:picMk id="4" creationId="{85C4EE48-92A4-744F-6346-EDBC8897ABEC}"/>
          </ac:picMkLst>
        </pc:picChg>
        <pc:picChg chg="add mod">
          <ac:chgData name="Pedro Pablo Lucas Bravo" userId="884ebaa3-58d1-46db-9b95-2d6b40ccaf1b" providerId="ADAL" clId="{04AF1B75-09F6-4CBE-885F-559AEA4150F3}" dt="2024-02-12T13:10:08.709" v="2233" actId="1076"/>
          <ac:picMkLst>
            <pc:docMk/>
            <pc:sldMk cId="2288977703" sldId="280"/>
            <ac:picMk id="6" creationId="{85E9CF19-F49F-6F8F-0F1B-83D5C95639B1}"/>
          </ac:picMkLst>
        </pc:picChg>
        <pc:picChg chg="add mod">
          <ac:chgData name="Pedro Pablo Lucas Bravo" userId="884ebaa3-58d1-46db-9b95-2d6b40ccaf1b" providerId="ADAL" clId="{04AF1B75-09F6-4CBE-885F-559AEA4150F3}" dt="2024-02-12T11:36:09.464" v="1778" actId="1076"/>
          <ac:picMkLst>
            <pc:docMk/>
            <pc:sldMk cId="2288977703" sldId="280"/>
            <ac:picMk id="8" creationId="{4FF7B6C1-4EAE-B818-1D74-98DC1A278287}"/>
          </ac:picMkLst>
        </pc:picChg>
      </pc:sldChg>
      <pc:sldChg chg="addSp delSp modSp add mod ord modAnim">
        <pc:chgData name="Pedro Pablo Lucas Bravo" userId="884ebaa3-58d1-46db-9b95-2d6b40ccaf1b" providerId="ADAL" clId="{04AF1B75-09F6-4CBE-885F-559AEA4150F3}" dt="2024-02-13T10:11:07.391" v="5626" actId="1076"/>
        <pc:sldMkLst>
          <pc:docMk/>
          <pc:sldMk cId="3771258565" sldId="281"/>
        </pc:sldMkLst>
        <pc:spChg chg="mod">
          <ac:chgData name="Pedro Pablo Lucas Bravo" userId="884ebaa3-58d1-46db-9b95-2d6b40ccaf1b" providerId="ADAL" clId="{04AF1B75-09F6-4CBE-885F-559AEA4150F3}" dt="2024-02-12T11:42:08.579" v="1809" actId="1076"/>
          <ac:spMkLst>
            <pc:docMk/>
            <pc:sldMk cId="3771258565" sldId="281"/>
            <ac:spMk id="2" creationId="{D4CFEBE9-EA2F-6274-4088-1FE6D9210F86}"/>
          </ac:spMkLst>
        </pc:spChg>
        <pc:spChg chg="add mod">
          <ac:chgData name="Pedro Pablo Lucas Bravo" userId="884ebaa3-58d1-46db-9b95-2d6b40ccaf1b" providerId="ADAL" clId="{04AF1B75-09F6-4CBE-885F-559AEA4150F3}" dt="2024-02-13T10:11:07.391" v="5626" actId="1076"/>
          <ac:spMkLst>
            <pc:docMk/>
            <pc:sldMk cId="3771258565" sldId="281"/>
            <ac:spMk id="3" creationId="{57A42C58-6889-2A68-52CF-474BE360087B}"/>
          </ac:spMkLst>
        </pc:spChg>
        <pc:picChg chg="del mod">
          <ac:chgData name="Pedro Pablo Lucas Bravo" userId="884ebaa3-58d1-46db-9b95-2d6b40ccaf1b" providerId="ADAL" clId="{04AF1B75-09F6-4CBE-885F-559AEA4150F3}" dt="2024-02-12T11:41:56.884" v="1804" actId="478"/>
          <ac:picMkLst>
            <pc:docMk/>
            <pc:sldMk cId="3771258565" sldId="281"/>
            <ac:picMk id="3" creationId="{4C54A078-87C6-E77F-3A65-628FD2736BF6}"/>
          </ac:picMkLst>
        </pc:picChg>
        <pc:picChg chg="add mod ord">
          <ac:chgData name="Pedro Pablo Lucas Bravo" userId="884ebaa3-58d1-46db-9b95-2d6b40ccaf1b" providerId="ADAL" clId="{04AF1B75-09F6-4CBE-885F-559AEA4150F3}" dt="2024-02-13T10:10:54.956" v="5623" actId="166"/>
          <ac:picMkLst>
            <pc:docMk/>
            <pc:sldMk cId="3771258565" sldId="281"/>
            <ac:picMk id="4" creationId="{C925DEB3-00C0-2D0B-87BB-254EF95839C5}"/>
          </ac:picMkLst>
        </pc:picChg>
      </pc:sldChg>
      <pc:sldChg chg="addSp delSp modSp add mod modAnim">
        <pc:chgData name="Pedro Pablo Lucas Bravo" userId="884ebaa3-58d1-46db-9b95-2d6b40ccaf1b" providerId="ADAL" clId="{04AF1B75-09F6-4CBE-885F-559AEA4150F3}" dt="2024-02-14T10:06:21.715" v="6844"/>
        <pc:sldMkLst>
          <pc:docMk/>
          <pc:sldMk cId="3331814124" sldId="282"/>
        </pc:sldMkLst>
        <pc:spChg chg="del">
          <ac:chgData name="Pedro Pablo Lucas Bravo" userId="884ebaa3-58d1-46db-9b95-2d6b40ccaf1b" providerId="ADAL" clId="{04AF1B75-09F6-4CBE-885F-559AEA4150F3}" dt="2024-02-12T11:47:43.019" v="1814" actId="478"/>
          <ac:spMkLst>
            <pc:docMk/>
            <pc:sldMk cId="3331814124" sldId="282"/>
            <ac:spMk id="2" creationId="{42A7F9C8-6D1B-6D1D-447E-2E21892DAAAF}"/>
          </ac:spMkLst>
        </pc:spChg>
        <pc:spChg chg="add mod">
          <ac:chgData name="Pedro Pablo Lucas Bravo" userId="884ebaa3-58d1-46db-9b95-2d6b40ccaf1b" providerId="ADAL" clId="{04AF1B75-09F6-4CBE-885F-559AEA4150F3}" dt="2024-02-14T10:05:17.830" v="6842" actId="1582"/>
          <ac:spMkLst>
            <pc:docMk/>
            <pc:sldMk cId="3331814124" sldId="282"/>
            <ac:spMk id="2" creationId="{997A4B63-8C7E-02DA-E63C-35935C5FE5C9}"/>
          </ac:spMkLst>
        </pc:spChg>
        <pc:spChg chg="add mod">
          <ac:chgData name="Pedro Pablo Lucas Bravo" userId="884ebaa3-58d1-46db-9b95-2d6b40ccaf1b" providerId="ADAL" clId="{04AF1B75-09F6-4CBE-885F-559AEA4150F3}" dt="2024-02-13T15:22:56.755" v="6677" actId="113"/>
          <ac:spMkLst>
            <pc:docMk/>
            <pc:sldMk cId="3331814124" sldId="282"/>
            <ac:spMk id="4" creationId="{6FA44458-38F3-62A7-B3F1-8EF2182A22A0}"/>
          </ac:spMkLst>
        </pc:spChg>
        <pc:spChg chg="add del mod">
          <ac:chgData name="Pedro Pablo Lucas Bravo" userId="884ebaa3-58d1-46db-9b95-2d6b40ccaf1b" providerId="ADAL" clId="{04AF1B75-09F6-4CBE-885F-559AEA4150F3}" dt="2024-02-12T13:29:10.388" v="2330" actId="478"/>
          <ac:spMkLst>
            <pc:docMk/>
            <pc:sldMk cId="3331814124" sldId="282"/>
            <ac:spMk id="7" creationId="{CAD38F11-57D7-A041-FFFF-BB3AB9AF2308}"/>
          </ac:spMkLst>
        </pc:spChg>
        <pc:spChg chg="add mod">
          <ac:chgData name="Pedro Pablo Lucas Bravo" userId="884ebaa3-58d1-46db-9b95-2d6b40ccaf1b" providerId="ADAL" clId="{04AF1B75-09F6-4CBE-885F-559AEA4150F3}" dt="2024-02-13T15:23:03.205" v="6679" actId="113"/>
          <ac:spMkLst>
            <pc:docMk/>
            <pc:sldMk cId="3331814124" sldId="282"/>
            <ac:spMk id="9" creationId="{57467805-1DD0-4AB7-FF9C-BFBA1E0F20BF}"/>
          </ac:spMkLst>
        </pc:spChg>
        <pc:spChg chg="del">
          <ac:chgData name="Pedro Pablo Lucas Bravo" userId="884ebaa3-58d1-46db-9b95-2d6b40ccaf1b" providerId="ADAL" clId="{04AF1B75-09F6-4CBE-885F-559AEA4150F3}" dt="2024-02-12T11:47:45.799" v="1815" actId="478"/>
          <ac:spMkLst>
            <pc:docMk/>
            <pc:sldMk cId="3331814124" sldId="282"/>
            <ac:spMk id="10" creationId="{38533382-D883-248E-EFBF-8F6B8ED70860}"/>
          </ac:spMkLst>
        </pc:spChg>
        <pc:spChg chg="add del mod">
          <ac:chgData name="Pedro Pablo Lucas Bravo" userId="884ebaa3-58d1-46db-9b95-2d6b40ccaf1b" providerId="ADAL" clId="{04AF1B75-09F6-4CBE-885F-559AEA4150F3}" dt="2024-02-12T13:29:28.231" v="2372" actId="478"/>
          <ac:spMkLst>
            <pc:docMk/>
            <pc:sldMk cId="3331814124" sldId="282"/>
            <ac:spMk id="11" creationId="{27838E9D-CD06-ADD4-12CD-2A3BA8A04FA5}"/>
          </ac:spMkLst>
        </pc:spChg>
        <pc:spChg chg="add mod">
          <ac:chgData name="Pedro Pablo Lucas Bravo" userId="884ebaa3-58d1-46db-9b95-2d6b40ccaf1b" providerId="ADAL" clId="{04AF1B75-09F6-4CBE-885F-559AEA4150F3}" dt="2024-02-13T15:29:22.165" v="6727" actId="20577"/>
          <ac:spMkLst>
            <pc:docMk/>
            <pc:sldMk cId="3331814124" sldId="282"/>
            <ac:spMk id="12" creationId="{82643B8A-DDCF-E4B0-D773-35BC44AB1C9D}"/>
          </ac:spMkLst>
        </pc:spChg>
        <pc:spChg chg="add mod">
          <ac:chgData name="Pedro Pablo Lucas Bravo" userId="884ebaa3-58d1-46db-9b95-2d6b40ccaf1b" providerId="ADAL" clId="{04AF1B75-09F6-4CBE-885F-559AEA4150F3}" dt="2024-02-12T13:30:44.277" v="2450" actId="14100"/>
          <ac:spMkLst>
            <pc:docMk/>
            <pc:sldMk cId="3331814124" sldId="282"/>
            <ac:spMk id="14" creationId="{B41E4991-98BA-31D9-DBC2-2CF65F1EBB83}"/>
          </ac:spMkLst>
        </pc:spChg>
        <pc:spChg chg="mod">
          <ac:chgData name="Pedro Pablo Lucas Bravo" userId="884ebaa3-58d1-46db-9b95-2d6b40ccaf1b" providerId="ADAL" clId="{04AF1B75-09F6-4CBE-885F-559AEA4150F3}" dt="2024-02-12T11:47:54.647" v="1818" actId="1076"/>
          <ac:spMkLst>
            <pc:docMk/>
            <pc:sldMk cId="3331814124" sldId="282"/>
            <ac:spMk id="20" creationId="{87983240-A6B2-190F-91AB-F245309193AC}"/>
          </ac:spMkLst>
        </pc:spChg>
        <pc:picChg chg="add mod">
          <ac:chgData name="Pedro Pablo Lucas Bravo" userId="884ebaa3-58d1-46db-9b95-2d6b40ccaf1b" providerId="ADAL" clId="{04AF1B75-09F6-4CBE-885F-559AEA4150F3}" dt="2024-02-12T13:30:54.438" v="2452" actId="1076"/>
          <ac:picMkLst>
            <pc:docMk/>
            <pc:sldMk cId="3331814124" sldId="282"/>
            <ac:picMk id="3" creationId="{62259BBE-69B1-7971-3D71-223808745250}"/>
          </ac:picMkLst>
        </pc:picChg>
        <pc:picChg chg="del">
          <ac:chgData name="Pedro Pablo Lucas Bravo" userId="884ebaa3-58d1-46db-9b95-2d6b40ccaf1b" providerId="ADAL" clId="{04AF1B75-09F6-4CBE-885F-559AEA4150F3}" dt="2024-02-12T11:47:49.490" v="1816" actId="478"/>
          <ac:picMkLst>
            <pc:docMk/>
            <pc:sldMk cId="3331814124" sldId="282"/>
            <ac:picMk id="6" creationId="{170EDD1B-DA87-D717-1C78-9E4EBB9BCAD8}"/>
          </ac:picMkLst>
        </pc:picChg>
        <pc:picChg chg="del">
          <ac:chgData name="Pedro Pablo Lucas Bravo" userId="884ebaa3-58d1-46db-9b95-2d6b40ccaf1b" providerId="ADAL" clId="{04AF1B75-09F6-4CBE-885F-559AEA4150F3}" dt="2024-02-12T11:47:50.239" v="1817" actId="478"/>
          <ac:picMkLst>
            <pc:docMk/>
            <pc:sldMk cId="3331814124" sldId="282"/>
            <ac:picMk id="8" creationId="{4CB0FAF6-02D1-CCCD-BD32-314DBAFD7EE2}"/>
          </ac:picMkLst>
        </pc:picChg>
        <pc:picChg chg="add del mod">
          <ac:chgData name="Pedro Pablo Lucas Bravo" userId="884ebaa3-58d1-46db-9b95-2d6b40ccaf1b" providerId="ADAL" clId="{04AF1B75-09F6-4CBE-885F-559AEA4150F3}" dt="2024-02-12T13:43:41.005" v="2465" actId="478"/>
          <ac:picMkLst>
            <pc:docMk/>
            <pc:sldMk cId="3331814124" sldId="282"/>
            <ac:picMk id="13" creationId="{5304838C-F451-35C6-719E-8EDF576268F5}"/>
          </ac:picMkLst>
        </pc:picChg>
        <pc:picChg chg="add mod">
          <ac:chgData name="Pedro Pablo Lucas Bravo" userId="884ebaa3-58d1-46db-9b95-2d6b40ccaf1b" providerId="ADAL" clId="{04AF1B75-09F6-4CBE-885F-559AEA4150F3}" dt="2024-02-12T13:44:17.662" v="2475" actId="1076"/>
          <ac:picMkLst>
            <pc:docMk/>
            <pc:sldMk cId="3331814124" sldId="282"/>
            <ac:picMk id="15" creationId="{9001ECDD-9DCD-19F3-52B0-6CE0C7B3D924}"/>
          </ac:picMkLst>
        </pc:picChg>
      </pc:sldChg>
      <pc:sldChg chg="addSp delSp modSp add mod ord delAnim">
        <pc:chgData name="Pedro Pablo Lucas Bravo" userId="884ebaa3-58d1-46db-9b95-2d6b40ccaf1b" providerId="ADAL" clId="{04AF1B75-09F6-4CBE-885F-559AEA4150F3}" dt="2024-02-12T13:26:36.693" v="2259" actId="1076"/>
        <pc:sldMkLst>
          <pc:docMk/>
          <pc:sldMk cId="3182299680" sldId="283"/>
        </pc:sldMkLst>
        <pc:spChg chg="mod">
          <ac:chgData name="Pedro Pablo Lucas Bravo" userId="884ebaa3-58d1-46db-9b95-2d6b40ccaf1b" providerId="ADAL" clId="{04AF1B75-09F6-4CBE-885F-559AEA4150F3}" dt="2024-02-12T13:12:06.473" v="2256" actId="20577"/>
          <ac:spMkLst>
            <pc:docMk/>
            <pc:sldMk cId="3182299680" sldId="283"/>
            <ac:spMk id="2" creationId="{34A0303E-1CF4-2193-9B5E-5BF4A82F91A5}"/>
          </ac:spMkLst>
        </pc:spChg>
        <pc:picChg chg="del">
          <ac:chgData name="Pedro Pablo Lucas Bravo" userId="884ebaa3-58d1-46db-9b95-2d6b40ccaf1b" providerId="ADAL" clId="{04AF1B75-09F6-4CBE-885F-559AEA4150F3}" dt="2024-02-12T13:26:32.748" v="2257" actId="478"/>
          <ac:picMkLst>
            <pc:docMk/>
            <pc:sldMk cId="3182299680" sldId="283"/>
            <ac:picMk id="4" creationId="{4DA0C42B-0C37-2048-9B27-2A096C96B2BC}"/>
          </ac:picMkLst>
        </pc:picChg>
        <pc:picChg chg="add mod">
          <ac:chgData name="Pedro Pablo Lucas Bravo" userId="884ebaa3-58d1-46db-9b95-2d6b40ccaf1b" providerId="ADAL" clId="{04AF1B75-09F6-4CBE-885F-559AEA4150F3}" dt="2024-02-12T13:26:36.693" v="2259" actId="1076"/>
          <ac:picMkLst>
            <pc:docMk/>
            <pc:sldMk cId="3182299680" sldId="283"/>
            <ac:picMk id="2050" creationId="{EF28F2EB-23B4-078F-00F3-097B80881616}"/>
          </ac:picMkLst>
        </pc:picChg>
      </pc:sldChg>
      <pc:sldChg chg="addSp delSp modSp add mod ord modAnim">
        <pc:chgData name="Pedro Pablo Lucas Bravo" userId="884ebaa3-58d1-46db-9b95-2d6b40ccaf1b" providerId="ADAL" clId="{04AF1B75-09F6-4CBE-885F-559AEA4150F3}" dt="2024-02-13T14:43:45.441" v="6467"/>
        <pc:sldMkLst>
          <pc:docMk/>
          <pc:sldMk cId="2282340731" sldId="284"/>
        </pc:sldMkLst>
        <pc:spChg chg="mod">
          <ac:chgData name="Pedro Pablo Lucas Bravo" userId="884ebaa3-58d1-46db-9b95-2d6b40ccaf1b" providerId="ADAL" clId="{04AF1B75-09F6-4CBE-885F-559AEA4150F3}" dt="2024-02-12T15:37:03.700" v="5266" actId="1076"/>
          <ac:spMkLst>
            <pc:docMk/>
            <pc:sldMk cId="2282340731" sldId="284"/>
            <ac:spMk id="2" creationId="{8D8C81B2-4E38-8560-E62A-91D88D2934A2}"/>
          </ac:spMkLst>
        </pc:spChg>
        <pc:spChg chg="add mod">
          <ac:chgData name="Pedro Pablo Lucas Bravo" userId="884ebaa3-58d1-46db-9b95-2d6b40ccaf1b" providerId="ADAL" clId="{04AF1B75-09F6-4CBE-885F-559AEA4150F3}" dt="2024-02-12T15:37:31.789" v="5302" actId="20577"/>
          <ac:spMkLst>
            <pc:docMk/>
            <pc:sldMk cId="2282340731" sldId="284"/>
            <ac:spMk id="3" creationId="{6C133D22-4BF4-F363-6A72-0312960DE52C}"/>
          </ac:spMkLst>
        </pc:spChg>
        <pc:spChg chg="add mod">
          <ac:chgData name="Pedro Pablo Lucas Bravo" userId="884ebaa3-58d1-46db-9b95-2d6b40ccaf1b" providerId="ADAL" clId="{04AF1B75-09F6-4CBE-885F-559AEA4150F3}" dt="2024-02-12T14:53:19.489" v="3901" actId="14100"/>
          <ac:spMkLst>
            <pc:docMk/>
            <pc:sldMk cId="2282340731" sldId="284"/>
            <ac:spMk id="24" creationId="{75377311-5EDD-7FD7-3E51-BAA7930FB43C}"/>
          </ac:spMkLst>
        </pc:spChg>
        <pc:grpChg chg="add mod">
          <ac:chgData name="Pedro Pablo Lucas Bravo" userId="884ebaa3-58d1-46db-9b95-2d6b40ccaf1b" providerId="ADAL" clId="{04AF1B75-09F6-4CBE-885F-559AEA4150F3}" dt="2024-02-13T14:43:40.674" v="6466" actId="164"/>
          <ac:grpSpMkLst>
            <pc:docMk/>
            <pc:sldMk cId="2282340731" sldId="284"/>
            <ac:grpSpMk id="4" creationId="{306687D7-6DA6-3FC1-9252-6FD987A9A791}"/>
          </ac:grpSpMkLst>
        </pc:grpChg>
        <pc:picChg chg="add mod ord">
          <ac:chgData name="Pedro Pablo Lucas Bravo" userId="884ebaa3-58d1-46db-9b95-2d6b40ccaf1b" providerId="ADAL" clId="{04AF1B75-09F6-4CBE-885F-559AEA4150F3}" dt="2024-02-13T14:43:40.674" v="6466" actId="164"/>
          <ac:picMkLst>
            <pc:docMk/>
            <pc:sldMk cId="2282340731" sldId="284"/>
            <ac:picMk id="5" creationId="{AF6EA1E8-94B1-FE6A-3033-E259B04C122F}"/>
          </ac:picMkLst>
        </pc:picChg>
        <pc:picChg chg="add mod ord">
          <ac:chgData name="Pedro Pablo Lucas Bravo" userId="884ebaa3-58d1-46db-9b95-2d6b40ccaf1b" providerId="ADAL" clId="{04AF1B75-09F6-4CBE-885F-559AEA4150F3}" dt="2024-02-13T14:43:40.674" v="6466" actId="164"/>
          <ac:picMkLst>
            <pc:docMk/>
            <pc:sldMk cId="2282340731" sldId="284"/>
            <ac:picMk id="23" creationId="{E5A69ECC-B618-F00D-FB95-4C78BFDC12EC}"/>
          </ac:picMkLst>
        </pc:picChg>
        <pc:picChg chg="del">
          <ac:chgData name="Pedro Pablo Lucas Bravo" userId="884ebaa3-58d1-46db-9b95-2d6b40ccaf1b" providerId="ADAL" clId="{04AF1B75-09F6-4CBE-885F-559AEA4150F3}" dt="2024-02-12T13:46:18.844" v="2494" actId="478"/>
          <ac:picMkLst>
            <pc:docMk/>
            <pc:sldMk cId="2282340731" sldId="284"/>
            <ac:picMk id="2050" creationId="{711258BB-E715-33E7-55F8-6B665F855E05}"/>
          </ac:picMkLst>
        </pc:picChg>
        <pc:picChg chg="add">
          <ac:chgData name="Pedro Pablo Lucas Bravo" userId="884ebaa3-58d1-46db-9b95-2d6b40ccaf1b" providerId="ADAL" clId="{04AF1B75-09F6-4CBE-885F-559AEA4150F3}" dt="2024-02-12T14:50:22.218" v="3884"/>
          <ac:picMkLst>
            <pc:docMk/>
            <pc:sldMk cId="2282340731" sldId="284"/>
            <ac:picMk id="5122" creationId="{F39AB2DA-ED3A-3B95-03BA-94ED2D2FDE40}"/>
          </ac:picMkLst>
        </pc:picChg>
        <pc:cxnChg chg="add mod ord">
          <ac:chgData name="Pedro Pablo Lucas Bravo" userId="884ebaa3-58d1-46db-9b95-2d6b40ccaf1b" providerId="ADAL" clId="{04AF1B75-09F6-4CBE-885F-559AEA4150F3}" dt="2024-02-13T14:43:40.674" v="6466" actId="164"/>
          <ac:cxnSpMkLst>
            <pc:docMk/>
            <pc:sldMk cId="2282340731" sldId="284"/>
            <ac:cxnSpMk id="7" creationId="{EC8D1C20-D751-16FF-9790-1B1959268C54}"/>
          </ac:cxnSpMkLst>
        </pc:cxnChg>
        <pc:cxnChg chg="add mod ord">
          <ac:chgData name="Pedro Pablo Lucas Bravo" userId="884ebaa3-58d1-46db-9b95-2d6b40ccaf1b" providerId="ADAL" clId="{04AF1B75-09F6-4CBE-885F-559AEA4150F3}" dt="2024-02-13T14:43:40.674" v="6466" actId="164"/>
          <ac:cxnSpMkLst>
            <pc:docMk/>
            <pc:sldMk cId="2282340731" sldId="284"/>
            <ac:cxnSpMk id="8" creationId="{E27734AB-40A1-F800-D20C-CF49349BB485}"/>
          </ac:cxnSpMkLst>
        </pc:cxnChg>
        <pc:cxnChg chg="add mod ord">
          <ac:chgData name="Pedro Pablo Lucas Bravo" userId="884ebaa3-58d1-46db-9b95-2d6b40ccaf1b" providerId="ADAL" clId="{04AF1B75-09F6-4CBE-885F-559AEA4150F3}" dt="2024-02-13T14:43:40.674" v="6466" actId="164"/>
          <ac:cxnSpMkLst>
            <pc:docMk/>
            <pc:sldMk cId="2282340731" sldId="284"/>
            <ac:cxnSpMk id="12" creationId="{B293D3BA-1C1D-01C1-F572-306DCA8790C1}"/>
          </ac:cxnSpMkLst>
        </pc:cxnChg>
        <pc:cxnChg chg="add mod ord">
          <ac:chgData name="Pedro Pablo Lucas Bravo" userId="884ebaa3-58d1-46db-9b95-2d6b40ccaf1b" providerId="ADAL" clId="{04AF1B75-09F6-4CBE-885F-559AEA4150F3}" dt="2024-02-13T14:43:40.674" v="6466" actId="164"/>
          <ac:cxnSpMkLst>
            <pc:docMk/>
            <pc:sldMk cId="2282340731" sldId="284"/>
            <ac:cxnSpMk id="15" creationId="{D9742978-DD58-07E0-9C63-DD76F22912F9}"/>
          </ac:cxnSpMkLst>
        </pc:cxnChg>
        <pc:cxnChg chg="add mod ord">
          <ac:chgData name="Pedro Pablo Lucas Bravo" userId="884ebaa3-58d1-46db-9b95-2d6b40ccaf1b" providerId="ADAL" clId="{04AF1B75-09F6-4CBE-885F-559AEA4150F3}" dt="2024-02-13T14:43:40.674" v="6466" actId="164"/>
          <ac:cxnSpMkLst>
            <pc:docMk/>
            <pc:sldMk cId="2282340731" sldId="284"/>
            <ac:cxnSpMk id="19" creationId="{83ABC775-55D7-9765-1F1D-2149D4108EC9}"/>
          </ac:cxnSpMkLst>
        </pc:cxnChg>
      </pc:sldChg>
      <pc:sldChg chg="addSp delSp modSp add mod ord modAnim">
        <pc:chgData name="Pedro Pablo Lucas Bravo" userId="884ebaa3-58d1-46db-9b95-2d6b40ccaf1b" providerId="ADAL" clId="{04AF1B75-09F6-4CBE-885F-559AEA4150F3}" dt="2024-02-13T15:28:12.297" v="6725"/>
        <pc:sldMkLst>
          <pc:docMk/>
          <pc:sldMk cId="2136040165" sldId="285"/>
        </pc:sldMkLst>
        <pc:spChg chg="mod">
          <ac:chgData name="Pedro Pablo Lucas Bravo" userId="884ebaa3-58d1-46db-9b95-2d6b40ccaf1b" providerId="ADAL" clId="{04AF1B75-09F6-4CBE-885F-559AEA4150F3}" dt="2024-02-12T13:47:27.332" v="2520" actId="14100"/>
          <ac:spMkLst>
            <pc:docMk/>
            <pc:sldMk cId="2136040165" sldId="285"/>
            <ac:spMk id="2" creationId="{D534E220-B646-46C7-312C-81874C747D1A}"/>
          </ac:spMkLst>
        </pc:spChg>
        <pc:spChg chg="add mod">
          <ac:chgData name="Pedro Pablo Lucas Bravo" userId="884ebaa3-58d1-46db-9b95-2d6b40ccaf1b" providerId="ADAL" clId="{04AF1B75-09F6-4CBE-885F-559AEA4150F3}" dt="2024-02-13T14:12:15.649" v="5812" actId="1076"/>
          <ac:spMkLst>
            <pc:docMk/>
            <pc:sldMk cId="2136040165" sldId="285"/>
            <ac:spMk id="3" creationId="{A509FAC1-5494-4843-85C1-DE286DB32506}"/>
          </ac:spMkLst>
        </pc:spChg>
        <pc:spChg chg="add mod">
          <ac:chgData name="Pedro Pablo Lucas Bravo" userId="884ebaa3-58d1-46db-9b95-2d6b40ccaf1b" providerId="ADAL" clId="{04AF1B75-09F6-4CBE-885F-559AEA4150F3}" dt="2024-02-12T14:26:46.867" v="3522" actId="20577"/>
          <ac:spMkLst>
            <pc:docMk/>
            <pc:sldMk cId="2136040165" sldId="285"/>
            <ac:spMk id="5" creationId="{5992DEE2-B22C-5AD4-FF03-C566C8D3BD7D}"/>
          </ac:spMkLst>
        </pc:spChg>
        <pc:spChg chg="add mod">
          <ac:chgData name="Pedro Pablo Lucas Bravo" userId="884ebaa3-58d1-46db-9b95-2d6b40ccaf1b" providerId="ADAL" clId="{04AF1B75-09F6-4CBE-885F-559AEA4150F3}" dt="2024-02-12T14:14:19.698" v="3059" actId="1076"/>
          <ac:spMkLst>
            <pc:docMk/>
            <pc:sldMk cId="2136040165" sldId="285"/>
            <ac:spMk id="7" creationId="{42E671A8-30DD-B80E-0E3A-6C4AC8C03A36}"/>
          </ac:spMkLst>
        </pc:spChg>
        <pc:spChg chg="del">
          <ac:chgData name="Pedro Pablo Lucas Bravo" userId="884ebaa3-58d1-46db-9b95-2d6b40ccaf1b" providerId="ADAL" clId="{04AF1B75-09F6-4CBE-885F-559AEA4150F3}" dt="2024-02-12T13:47:34.336" v="2525" actId="478"/>
          <ac:spMkLst>
            <pc:docMk/>
            <pc:sldMk cId="2136040165" sldId="285"/>
            <ac:spMk id="9" creationId="{4CF46CA7-8D7E-F741-617F-46F2A75C8FB1}"/>
          </ac:spMkLst>
        </pc:spChg>
        <pc:spChg chg="del">
          <ac:chgData name="Pedro Pablo Lucas Bravo" userId="884ebaa3-58d1-46db-9b95-2d6b40ccaf1b" providerId="ADAL" clId="{04AF1B75-09F6-4CBE-885F-559AEA4150F3}" dt="2024-02-12T13:47:30.423" v="2521" actId="478"/>
          <ac:spMkLst>
            <pc:docMk/>
            <pc:sldMk cId="2136040165" sldId="285"/>
            <ac:spMk id="10" creationId="{464C9497-420D-6AB8-EAF0-E005B4844EB7}"/>
          </ac:spMkLst>
        </pc:spChg>
        <pc:picChg chg="add mod">
          <ac:chgData name="Pedro Pablo Lucas Bravo" userId="884ebaa3-58d1-46db-9b95-2d6b40ccaf1b" providerId="ADAL" clId="{04AF1B75-09F6-4CBE-885F-559AEA4150F3}" dt="2024-02-12T14:14:19.698" v="3059" actId="1076"/>
          <ac:picMkLst>
            <pc:docMk/>
            <pc:sldMk cId="2136040165" sldId="285"/>
            <ac:picMk id="4" creationId="{77772BED-A419-A646-15FE-D7027F55E48A}"/>
          </ac:picMkLst>
        </pc:picChg>
        <pc:picChg chg="del mod">
          <ac:chgData name="Pedro Pablo Lucas Bravo" userId="884ebaa3-58d1-46db-9b95-2d6b40ccaf1b" providerId="ADAL" clId="{04AF1B75-09F6-4CBE-885F-559AEA4150F3}" dt="2024-02-12T13:47:32.009" v="2523" actId="478"/>
          <ac:picMkLst>
            <pc:docMk/>
            <pc:sldMk cId="2136040165" sldId="285"/>
            <ac:picMk id="6" creationId="{5CB79E24-E055-FBD3-A778-8B811FA26445}"/>
          </ac:picMkLst>
        </pc:picChg>
        <pc:picChg chg="del">
          <ac:chgData name="Pedro Pablo Lucas Bravo" userId="884ebaa3-58d1-46db-9b95-2d6b40ccaf1b" providerId="ADAL" clId="{04AF1B75-09F6-4CBE-885F-559AEA4150F3}" dt="2024-02-12T13:47:32.593" v="2524" actId="478"/>
          <ac:picMkLst>
            <pc:docMk/>
            <pc:sldMk cId="2136040165" sldId="285"/>
            <ac:picMk id="8" creationId="{DD9D0F93-0F52-B10C-AC70-67ECC20D00F9}"/>
          </ac:picMkLst>
        </pc:picChg>
      </pc:sldChg>
      <pc:sldChg chg="addSp delSp modSp add mod delAnim modAnim">
        <pc:chgData name="Pedro Pablo Lucas Bravo" userId="884ebaa3-58d1-46db-9b95-2d6b40ccaf1b" providerId="ADAL" clId="{04AF1B75-09F6-4CBE-885F-559AEA4150F3}" dt="2024-02-13T15:33:35.547" v="6728"/>
        <pc:sldMkLst>
          <pc:docMk/>
          <pc:sldMk cId="1933208175" sldId="286"/>
        </pc:sldMkLst>
        <pc:spChg chg="mod">
          <ac:chgData name="Pedro Pablo Lucas Bravo" userId="884ebaa3-58d1-46db-9b95-2d6b40ccaf1b" providerId="ADAL" clId="{04AF1B75-09F6-4CBE-885F-559AEA4150F3}" dt="2024-02-12T14:23:32.607" v="3503" actId="1076"/>
          <ac:spMkLst>
            <pc:docMk/>
            <pc:sldMk cId="1933208175" sldId="286"/>
            <ac:spMk id="3" creationId="{A85C2C55-CCE6-9440-2ED2-61BE63D497BE}"/>
          </ac:spMkLst>
        </pc:spChg>
        <pc:spChg chg="del">
          <ac:chgData name="Pedro Pablo Lucas Bravo" userId="884ebaa3-58d1-46db-9b95-2d6b40ccaf1b" providerId="ADAL" clId="{04AF1B75-09F6-4CBE-885F-559AEA4150F3}" dt="2024-02-12T14:17:22.373" v="3065" actId="478"/>
          <ac:spMkLst>
            <pc:docMk/>
            <pc:sldMk cId="1933208175" sldId="286"/>
            <ac:spMk id="5" creationId="{37F556AE-5516-3D64-B2E2-4408E851EBE9}"/>
          </ac:spMkLst>
        </pc:spChg>
        <pc:spChg chg="add mod">
          <ac:chgData name="Pedro Pablo Lucas Bravo" userId="884ebaa3-58d1-46db-9b95-2d6b40ccaf1b" providerId="ADAL" clId="{04AF1B75-09F6-4CBE-885F-559AEA4150F3}" dt="2024-02-12T14:36:27.406" v="3541" actId="164"/>
          <ac:spMkLst>
            <pc:docMk/>
            <pc:sldMk cId="1933208175" sldId="286"/>
            <ac:spMk id="6" creationId="{F38D5899-7CA3-B874-DB7D-FAC310E565A5}"/>
          </ac:spMkLst>
        </pc:spChg>
        <pc:spChg chg="del">
          <ac:chgData name="Pedro Pablo Lucas Bravo" userId="884ebaa3-58d1-46db-9b95-2d6b40ccaf1b" providerId="ADAL" clId="{04AF1B75-09F6-4CBE-885F-559AEA4150F3}" dt="2024-02-12T14:17:21.170" v="3064" actId="478"/>
          <ac:spMkLst>
            <pc:docMk/>
            <pc:sldMk cId="1933208175" sldId="286"/>
            <ac:spMk id="7" creationId="{635F3285-9886-EFFA-C5C8-EB92E861AF65}"/>
          </ac:spMkLst>
        </pc:spChg>
        <pc:grpChg chg="add mod">
          <ac:chgData name="Pedro Pablo Lucas Bravo" userId="884ebaa3-58d1-46db-9b95-2d6b40ccaf1b" providerId="ADAL" clId="{04AF1B75-09F6-4CBE-885F-559AEA4150F3}" dt="2024-02-12T14:36:27.406" v="3541" actId="164"/>
          <ac:grpSpMkLst>
            <pc:docMk/>
            <pc:sldMk cId="1933208175" sldId="286"/>
            <ac:grpSpMk id="8" creationId="{57435E3A-8999-1DE4-D444-2C88C3043F9A}"/>
          </ac:grpSpMkLst>
        </pc:grpChg>
        <pc:picChg chg="del">
          <ac:chgData name="Pedro Pablo Lucas Bravo" userId="884ebaa3-58d1-46db-9b95-2d6b40ccaf1b" providerId="ADAL" clId="{04AF1B75-09F6-4CBE-885F-559AEA4150F3}" dt="2024-02-12T14:17:20.400" v="3063" actId="478"/>
          <ac:picMkLst>
            <pc:docMk/>
            <pc:sldMk cId="1933208175" sldId="286"/>
            <ac:picMk id="4" creationId="{77C83D66-BCD5-CE8D-4F88-E84867C8A4A5}"/>
          </ac:picMkLst>
        </pc:picChg>
        <pc:picChg chg="add mod">
          <ac:chgData name="Pedro Pablo Lucas Bravo" userId="884ebaa3-58d1-46db-9b95-2d6b40ccaf1b" providerId="ADAL" clId="{04AF1B75-09F6-4CBE-885F-559AEA4150F3}" dt="2024-02-12T14:36:27.406" v="3541" actId="164"/>
          <ac:picMkLst>
            <pc:docMk/>
            <pc:sldMk cId="1933208175" sldId="286"/>
            <ac:picMk id="3074" creationId="{90C42CD2-D8AB-C838-D9CA-A24DEA7922C4}"/>
          </ac:picMkLst>
        </pc:picChg>
      </pc:sldChg>
      <pc:sldChg chg="addSp delSp modSp add mod modAnim">
        <pc:chgData name="Pedro Pablo Lucas Bravo" userId="884ebaa3-58d1-46db-9b95-2d6b40ccaf1b" providerId="ADAL" clId="{04AF1B75-09F6-4CBE-885F-559AEA4150F3}" dt="2024-02-13T14:57:04.184" v="6548" actId="6549"/>
        <pc:sldMkLst>
          <pc:docMk/>
          <pc:sldMk cId="3894701205" sldId="287"/>
        </pc:sldMkLst>
        <pc:spChg chg="del">
          <ac:chgData name="Pedro Pablo Lucas Bravo" userId="884ebaa3-58d1-46db-9b95-2d6b40ccaf1b" providerId="ADAL" clId="{04AF1B75-09F6-4CBE-885F-559AEA4150F3}" dt="2024-02-12T14:40:11.732" v="3619" actId="478"/>
          <ac:spMkLst>
            <pc:docMk/>
            <pc:sldMk cId="3894701205" sldId="287"/>
            <ac:spMk id="2" creationId="{29835B7E-A3CB-37EA-92CB-4B4863ED56DB}"/>
          </ac:spMkLst>
        </pc:spChg>
        <pc:spChg chg="add mod">
          <ac:chgData name="Pedro Pablo Lucas Bravo" userId="884ebaa3-58d1-46db-9b95-2d6b40ccaf1b" providerId="ADAL" clId="{04AF1B75-09F6-4CBE-885F-559AEA4150F3}" dt="2024-02-13T14:51:33.108" v="6533" actId="1076"/>
          <ac:spMkLst>
            <pc:docMk/>
            <pc:sldMk cId="3894701205" sldId="287"/>
            <ac:spMk id="2" creationId="{84A459E4-D409-6828-54F2-6EE784A6BB8E}"/>
          </ac:spMkLst>
        </pc:spChg>
        <pc:spChg chg="mod">
          <ac:chgData name="Pedro Pablo Lucas Bravo" userId="884ebaa3-58d1-46db-9b95-2d6b40ccaf1b" providerId="ADAL" clId="{04AF1B75-09F6-4CBE-885F-559AEA4150F3}" dt="2024-02-13T14:56:48.320" v="6546" actId="1076"/>
          <ac:spMkLst>
            <pc:docMk/>
            <pc:sldMk cId="3894701205" sldId="287"/>
            <ac:spMk id="3" creationId="{B49D2679-FFA4-5859-6428-AC3B65BB3C91}"/>
          </ac:spMkLst>
        </pc:spChg>
        <pc:spChg chg="add mod">
          <ac:chgData name="Pedro Pablo Lucas Bravo" userId="884ebaa3-58d1-46db-9b95-2d6b40ccaf1b" providerId="ADAL" clId="{04AF1B75-09F6-4CBE-885F-559AEA4150F3}" dt="2024-02-13T14:57:04.184" v="6548" actId="6549"/>
          <ac:spMkLst>
            <pc:docMk/>
            <pc:sldMk cId="3894701205" sldId="287"/>
            <ac:spMk id="5" creationId="{73077635-2763-285F-D02C-73CC255ED472}"/>
          </ac:spMkLst>
        </pc:spChg>
        <pc:spChg chg="add mod">
          <ac:chgData name="Pedro Pablo Lucas Bravo" userId="884ebaa3-58d1-46db-9b95-2d6b40ccaf1b" providerId="ADAL" clId="{04AF1B75-09F6-4CBE-885F-559AEA4150F3}" dt="2024-02-13T14:49:41.234" v="6512" actId="113"/>
          <ac:spMkLst>
            <pc:docMk/>
            <pc:sldMk cId="3894701205" sldId="287"/>
            <ac:spMk id="7" creationId="{CA757E91-0106-F5ED-0A75-FF1B43DF7FF7}"/>
          </ac:spMkLst>
        </pc:spChg>
        <pc:spChg chg="add del mod">
          <ac:chgData name="Pedro Pablo Lucas Bravo" userId="884ebaa3-58d1-46db-9b95-2d6b40ccaf1b" providerId="ADAL" clId="{04AF1B75-09F6-4CBE-885F-559AEA4150F3}" dt="2024-02-13T14:49:47.336" v="6514" actId="478"/>
          <ac:spMkLst>
            <pc:docMk/>
            <pc:sldMk cId="3894701205" sldId="287"/>
            <ac:spMk id="9" creationId="{53C5A3A6-5766-7B3F-9ABA-ED828160F8C3}"/>
          </ac:spMkLst>
        </pc:spChg>
        <pc:spChg chg="add mod">
          <ac:chgData name="Pedro Pablo Lucas Bravo" userId="884ebaa3-58d1-46db-9b95-2d6b40ccaf1b" providerId="ADAL" clId="{04AF1B75-09F6-4CBE-885F-559AEA4150F3}" dt="2024-02-13T14:54:23.602" v="6544" actId="114"/>
          <ac:spMkLst>
            <pc:docMk/>
            <pc:sldMk cId="3894701205" sldId="287"/>
            <ac:spMk id="10" creationId="{485F6341-41E8-2317-67AD-464105F55329}"/>
          </ac:spMkLst>
        </pc:spChg>
        <pc:spChg chg="mod">
          <ac:chgData name="Pedro Pablo Lucas Bravo" userId="884ebaa3-58d1-46db-9b95-2d6b40ccaf1b" providerId="ADAL" clId="{04AF1B75-09F6-4CBE-885F-559AEA4150F3}" dt="2024-02-12T15:05:48.658" v="4540" actId="20577"/>
          <ac:spMkLst>
            <pc:docMk/>
            <pc:sldMk cId="3894701205" sldId="287"/>
            <ac:spMk id="20" creationId="{38605AD2-D75F-90B1-4A8B-85E5EB086E8D}"/>
          </ac:spMkLst>
        </pc:spChg>
        <pc:grpChg chg="del">
          <ac:chgData name="Pedro Pablo Lucas Bravo" userId="884ebaa3-58d1-46db-9b95-2d6b40ccaf1b" providerId="ADAL" clId="{04AF1B75-09F6-4CBE-885F-559AEA4150F3}" dt="2024-02-12T14:40:20.441" v="3621" actId="478"/>
          <ac:grpSpMkLst>
            <pc:docMk/>
            <pc:sldMk cId="3894701205" sldId="287"/>
            <ac:grpSpMk id="8" creationId="{2AC107E7-410F-2532-303B-846B90CC6F65}"/>
          </ac:grpSpMkLst>
        </pc:grpChg>
        <pc:picChg chg="add mod modCrop">
          <ac:chgData name="Pedro Pablo Lucas Bravo" userId="884ebaa3-58d1-46db-9b95-2d6b40ccaf1b" providerId="ADAL" clId="{04AF1B75-09F6-4CBE-885F-559AEA4150F3}" dt="2024-02-13T14:51:29.593" v="6532" actId="1076"/>
          <ac:picMkLst>
            <pc:docMk/>
            <pc:sldMk cId="3894701205" sldId="287"/>
            <ac:picMk id="4" creationId="{2A49ED35-1E9F-E4FF-144B-3166E45E1E62}"/>
          </ac:picMkLst>
        </pc:picChg>
      </pc:sldChg>
      <pc:sldChg chg="add">
        <pc:chgData name="Pedro Pablo Lucas Bravo" userId="884ebaa3-58d1-46db-9b95-2d6b40ccaf1b" providerId="ADAL" clId="{04AF1B75-09F6-4CBE-885F-559AEA4150F3}" dt="2024-02-12T14:41:09.853" v="3622" actId="2890"/>
        <pc:sldMkLst>
          <pc:docMk/>
          <pc:sldMk cId="1427633710" sldId="288"/>
        </pc:sldMkLst>
      </pc:sldChg>
      <pc:sldChg chg="addSp delSp modSp add mod ord modAnim">
        <pc:chgData name="Pedro Pablo Lucas Bravo" userId="884ebaa3-58d1-46db-9b95-2d6b40ccaf1b" providerId="ADAL" clId="{04AF1B75-09F6-4CBE-885F-559AEA4150F3}" dt="2024-02-13T15:54:38.157" v="6741" actId="20577"/>
        <pc:sldMkLst>
          <pc:docMk/>
          <pc:sldMk cId="2404020168" sldId="289"/>
        </pc:sldMkLst>
        <pc:spChg chg="mod">
          <ac:chgData name="Pedro Pablo Lucas Bravo" userId="884ebaa3-58d1-46db-9b95-2d6b40ccaf1b" providerId="ADAL" clId="{04AF1B75-09F6-4CBE-885F-559AEA4150F3}" dt="2024-02-13T10:08:00.485" v="5603" actId="1076"/>
          <ac:spMkLst>
            <pc:docMk/>
            <pc:sldMk cId="2404020168" sldId="289"/>
            <ac:spMk id="2" creationId="{34A8B954-BA50-F0CC-688A-5E635AE8C028}"/>
          </ac:spMkLst>
        </pc:spChg>
        <pc:spChg chg="add mod">
          <ac:chgData name="Pedro Pablo Lucas Bravo" userId="884ebaa3-58d1-46db-9b95-2d6b40ccaf1b" providerId="ADAL" clId="{04AF1B75-09F6-4CBE-885F-559AEA4150F3}" dt="2024-02-13T15:54:38.157" v="6741" actId="20577"/>
          <ac:spMkLst>
            <pc:docMk/>
            <pc:sldMk cId="2404020168" sldId="289"/>
            <ac:spMk id="4" creationId="{9D3E83CF-EB12-957B-43F3-072AE308D22C}"/>
          </ac:spMkLst>
        </pc:spChg>
        <pc:spChg chg="add del mod">
          <ac:chgData name="Pedro Pablo Lucas Bravo" userId="884ebaa3-58d1-46db-9b95-2d6b40ccaf1b" providerId="ADAL" clId="{04AF1B75-09F6-4CBE-885F-559AEA4150F3}" dt="2024-02-13T10:08:44.391" v="5610" actId="478"/>
          <ac:spMkLst>
            <pc:docMk/>
            <pc:sldMk cId="2404020168" sldId="289"/>
            <ac:spMk id="5" creationId="{675D901B-FD5A-52CE-A98B-D1A22E994E7C}"/>
          </ac:spMkLst>
        </pc:spChg>
        <pc:spChg chg="add">
          <ac:chgData name="Pedro Pablo Lucas Bravo" userId="884ebaa3-58d1-46db-9b95-2d6b40ccaf1b" providerId="ADAL" clId="{04AF1B75-09F6-4CBE-885F-559AEA4150F3}" dt="2024-02-13T10:08:54.644" v="5611"/>
          <ac:spMkLst>
            <pc:docMk/>
            <pc:sldMk cId="2404020168" sldId="289"/>
            <ac:spMk id="6" creationId="{1442359C-AFD5-6E06-1359-9C11F85A1F81}"/>
          </ac:spMkLst>
        </pc:spChg>
        <pc:spChg chg="add mod">
          <ac:chgData name="Pedro Pablo Lucas Bravo" userId="884ebaa3-58d1-46db-9b95-2d6b40ccaf1b" providerId="ADAL" clId="{04AF1B75-09F6-4CBE-885F-559AEA4150F3}" dt="2024-02-13T15:51:20.123" v="6729" actId="164"/>
          <ac:spMkLst>
            <pc:docMk/>
            <pc:sldMk cId="2404020168" sldId="289"/>
            <ac:spMk id="11" creationId="{E533F3E0-4C63-5354-5DA9-524970EF8A4D}"/>
          </ac:spMkLst>
        </pc:spChg>
        <pc:grpChg chg="add mod">
          <ac:chgData name="Pedro Pablo Lucas Bravo" userId="884ebaa3-58d1-46db-9b95-2d6b40ccaf1b" providerId="ADAL" clId="{04AF1B75-09F6-4CBE-885F-559AEA4150F3}" dt="2024-02-13T15:51:20.123" v="6729" actId="164"/>
          <ac:grpSpMkLst>
            <pc:docMk/>
            <pc:sldMk cId="2404020168" sldId="289"/>
            <ac:grpSpMk id="18" creationId="{A96D21F3-7B80-9C2F-A948-F1AD0C21709C}"/>
          </ac:grpSpMkLst>
        </pc:grpChg>
        <pc:grpChg chg="add mod">
          <ac:chgData name="Pedro Pablo Lucas Bravo" userId="884ebaa3-58d1-46db-9b95-2d6b40ccaf1b" providerId="ADAL" clId="{04AF1B75-09F6-4CBE-885F-559AEA4150F3}" dt="2024-02-13T10:12:07.322" v="5649" actId="1076"/>
          <ac:grpSpMkLst>
            <pc:docMk/>
            <pc:sldMk cId="2404020168" sldId="289"/>
            <ac:grpSpMk id="21" creationId="{8356019F-DCB3-31F2-098E-A02E1B313FEF}"/>
          </ac:grpSpMkLst>
        </pc:grpChg>
        <pc:grpChg chg="add mod">
          <ac:chgData name="Pedro Pablo Lucas Bravo" userId="884ebaa3-58d1-46db-9b95-2d6b40ccaf1b" providerId="ADAL" clId="{04AF1B75-09F6-4CBE-885F-559AEA4150F3}" dt="2024-02-13T10:12:05.327" v="5648"/>
          <ac:grpSpMkLst>
            <pc:docMk/>
            <pc:sldMk cId="2404020168" sldId="289"/>
            <ac:grpSpMk id="24" creationId="{B2653D7A-FC4E-AAB9-33F1-536F935E6966}"/>
          </ac:grpSpMkLst>
        </pc:grpChg>
        <pc:grpChg chg="add mod">
          <ac:chgData name="Pedro Pablo Lucas Bravo" userId="884ebaa3-58d1-46db-9b95-2d6b40ccaf1b" providerId="ADAL" clId="{04AF1B75-09F6-4CBE-885F-559AEA4150F3}" dt="2024-02-13T15:51:20.123" v="6729" actId="164"/>
          <ac:grpSpMkLst>
            <pc:docMk/>
            <pc:sldMk cId="2404020168" sldId="289"/>
            <ac:grpSpMk id="27" creationId="{EE0CA794-132E-7606-57C3-29E1C37261A5}"/>
          </ac:grpSpMkLst>
        </pc:grpChg>
        <pc:grpChg chg="add mod">
          <ac:chgData name="Pedro Pablo Lucas Bravo" userId="884ebaa3-58d1-46db-9b95-2d6b40ccaf1b" providerId="ADAL" clId="{04AF1B75-09F6-4CBE-885F-559AEA4150F3}" dt="2024-02-13T15:51:20.123" v="6729" actId="164"/>
          <ac:grpSpMkLst>
            <pc:docMk/>
            <pc:sldMk cId="2404020168" sldId="289"/>
            <ac:grpSpMk id="30" creationId="{90080CD3-F929-390D-79BC-7BCBE2794537}"/>
          </ac:grpSpMkLst>
        </pc:grpChg>
        <pc:grpChg chg="add mod">
          <ac:chgData name="Pedro Pablo Lucas Bravo" userId="884ebaa3-58d1-46db-9b95-2d6b40ccaf1b" providerId="ADAL" clId="{04AF1B75-09F6-4CBE-885F-559AEA4150F3}" dt="2024-02-13T15:51:20.123" v="6729" actId="164"/>
          <ac:grpSpMkLst>
            <pc:docMk/>
            <pc:sldMk cId="2404020168" sldId="289"/>
            <ac:grpSpMk id="33" creationId="{990AEFD0-4E4B-4EA8-AC0A-78ABF32FDBD9}"/>
          </ac:grpSpMkLst>
        </pc:grpChg>
        <pc:grpChg chg="add mod">
          <ac:chgData name="Pedro Pablo Lucas Bravo" userId="884ebaa3-58d1-46db-9b95-2d6b40ccaf1b" providerId="ADAL" clId="{04AF1B75-09F6-4CBE-885F-559AEA4150F3}" dt="2024-02-13T15:51:20.123" v="6729" actId="164"/>
          <ac:grpSpMkLst>
            <pc:docMk/>
            <pc:sldMk cId="2404020168" sldId="289"/>
            <ac:grpSpMk id="36" creationId="{76384435-EB1D-8E2E-27F9-068143A74997}"/>
          </ac:grpSpMkLst>
        </pc:grpChg>
        <pc:grpChg chg="add mod">
          <ac:chgData name="Pedro Pablo Lucas Bravo" userId="884ebaa3-58d1-46db-9b95-2d6b40ccaf1b" providerId="ADAL" clId="{04AF1B75-09F6-4CBE-885F-559AEA4150F3}" dt="2024-02-13T15:54:17.565" v="6738" actId="164"/>
          <ac:grpSpMkLst>
            <pc:docMk/>
            <pc:sldMk cId="2404020168" sldId="289"/>
            <ac:grpSpMk id="2056" creationId="{9ABB906C-D078-069D-CACA-6FCEDA8C1505}"/>
          </ac:grpSpMkLst>
        </pc:grpChg>
        <pc:grpChg chg="add mod">
          <ac:chgData name="Pedro Pablo Lucas Bravo" userId="884ebaa3-58d1-46db-9b95-2d6b40ccaf1b" providerId="ADAL" clId="{04AF1B75-09F6-4CBE-885F-559AEA4150F3}" dt="2024-02-13T15:54:17.565" v="6738" actId="164"/>
          <ac:grpSpMkLst>
            <pc:docMk/>
            <pc:sldMk cId="2404020168" sldId="289"/>
            <ac:grpSpMk id="2060" creationId="{4CB17CA5-1016-1039-B1A9-58DB2F96A602}"/>
          </ac:grpSpMkLst>
        </pc:grpChg>
        <pc:picChg chg="add mod ord">
          <ac:chgData name="Pedro Pablo Lucas Bravo" userId="884ebaa3-58d1-46db-9b95-2d6b40ccaf1b" providerId="ADAL" clId="{04AF1B75-09F6-4CBE-885F-559AEA4150F3}" dt="2024-02-13T10:11:48.993" v="5643" actId="164"/>
          <ac:picMkLst>
            <pc:docMk/>
            <pc:sldMk cId="2404020168" sldId="289"/>
            <ac:picMk id="8" creationId="{911F97F2-9FDA-4951-18A0-71427C7F7B6F}"/>
          </ac:picMkLst>
        </pc:picChg>
        <pc:picChg chg="add mod ord">
          <ac:chgData name="Pedro Pablo Lucas Bravo" userId="884ebaa3-58d1-46db-9b95-2d6b40ccaf1b" providerId="ADAL" clId="{04AF1B75-09F6-4CBE-885F-559AEA4150F3}" dt="2024-02-13T10:11:48.993" v="5643" actId="164"/>
          <ac:picMkLst>
            <pc:docMk/>
            <pc:sldMk cId="2404020168" sldId="289"/>
            <ac:picMk id="10" creationId="{0F448567-E20C-41A6-D3C8-2C1839E1C353}"/>
          </ac:picMkLst>
        </pc:picChg>
        <pc:picChg chg="add mod">
          <ac:chgData name="Pedro Pablo Lucas Bravo" userId="884ebaa3-58d1-46db-9b95-2d6b40ccaf1b" providerId="ADAL" clId="{04AF1B75-09F6-4CBE-885F-559AEA4150F3}" dt="2024-02-13T10:11:43.837" v="5641" actId="1076"/>
          <ac:picMkLst>
            <pc:docMk/>
            <pc:sldMk cId="2404020168" sldId="289"/>
            <ac:picMk id="12" creationId="{60FC5070-BF36-B6DC-B21B-D3F88719D071}"/>
          </ac:picMkLst>
        </pc:picChg>
        <pc:picChg chg="add mod">
          <ac:chgData name="Pedro Pablo Lucas Bravo" userId="884ebaa3-58d1-46db-9b95-2d6b40ccaf1b" providerId="ADAL" clId="{04AF1B75-09F6-4CBE-885F-559AEA4150F3}" dt="2024-02-13T10:11:43.837" v="5641" actId="1076"/>
          <ac:picMkLst>
            <pc:docMk/>
            <pc:sldMk cId="2404020168" sldId="289"/>
            <ac:picMk id="13" creationId="{6397894C-FF19-E952-423E-869A831EE4AC}"/>
          </ac:picMkLst>
        </pc:picChg>
        <pc:picChg chg="add mod">
          <ac:chgData name="Pedro Pablo Lucas Bravo" userId="884ebaa3-58d1-46db-9b95-2d6b40ccaf1b" providerId="ADAL" clId="{04AF1B75-09F6-4CBE-885F-559AEA4150F3}" dt="2024-02-13T10:11:42.962" v="5640" actId="1076"/>
          <ac:picMkLst>
            <pc:docMk/>
            <pc:sldMk cId="2404020168" sldId="289"/>
            <ac:picMk id="14" creationId="{B0E0C9BB-95CC-2634-E68B-011CB83D71E7}"/>
          </ac:picMkLst>
        </pc:picChg>
        <pc:picChg chg="add mod">
          <ac:chgData name="Pedro Pablo Lucas Bravo" userId="884ebaa3-58d1-46db-9b95-2d6b40ccaf1b" providerId="ADAL" clId="{04AF1B75-09F6-4CBE-885F-559AEA4150F3}" dt="2024-02-13T10:11:42.962" v="5640" actId="1076"/>
          <ac:picMkLst>
            <pc:docMk/>
            <pc:sldMk cId="2404020168" sldId="289"/>
            <ac:picMk id="15" creationId="{25CEE688-E331-CF32-E1D5-8F68D3DCB111}"/>
          </ac:picMkLst>
        </pc:picChg>
        <pc:picChg chg="add mod">
          <ac:chgData name="Pedro Pablo Lucas Bravo" userId="884ebaa3-58d1-46db-9b95-2d6b40ccaf1b" providerId="ADAL" clId="{04AF1B75-09F6-4CBE-885F-559AEA4150F3}" dt="2024-02-13T10:11:42.508" v="5639" actId="1076"/>
          <ac:picMkLst>
            <pc:docMk/>
            <pc:sldMk cId="2404020168" sldId="289"/>
            <ac:picMk id="16" creationId="{6C89558D-B35A-501D-9490-95D9C4B4DC28}"/>
          </ac:picMkLst>
        </pc:picChg>
        <pc:picChg chg="add mod">
          <ac:chgData name="Pedro Pablo Lucas Bravo" userId="884ebaa3-58d1-46db-9b95-2d6b40ccaf1b" providerId="ADAL" clId="{04AF1B75-09F6-4CBE-885F-559AEA4150F3}" dt="2024-02-13T10:11:42.508" v="5639" actId="1076"/>
          <ac:picMkLst>
            <pc:docMk/>
            <pc:sldMk cId="2404020168" sldId="289"/>
            <ac:picMk id="17" creationId="{AF63B199-C9CC-A4CF-FAAD-42ACC65426A7}"/>
          </ac:picMkLst>
        </pc:picChg>
        <pc:picChg chg="add mod">
          <ac:chgData name="Pedro Pablo Lucas Bravo" userId="884ebaa3-58d1-46db-9b95-2d6b40ccaf1b" providerId="ADAL" clId="{04AF1B75-09F6-4CBE-885F-559AEA4150F3}" dt="2024-02-13T10:11:55.080" v="5645"/>
          <ac:picMkLst>
            <pc:docMk/>
            <pc:sldMk cId="2404020168" sldId="289"/>
            <ac:picMk id="19" creationId="{133854EA-C951-6B73-F8ED-1BD2E15D851E}"/>
          </ac:picMkLst>
        </pc:picChg>
        <pc:picChg chg="add mod">
          <ac:chgData name="Pedro Pablo Lucas Bravo" userId="884ebaa3-58d1-46db-9b95-2d6b40ccaf1b" providerId="ADAL" clId="{04AF1B75-09F6-4CBE-885F-559AEA4150F3}" dt="2024-02-13T10:11:55.080" v="5645"/>
          <ac:picMkLst>
            <pc:docMk/>
            <pc:sldMk cId="2404020168" sldId="289"/>
            <ac:picMk id="20" creationId="{88A3BC79-3693-0AFF-1CD7-132A7214966C}"/>
          </ac:picMkLst>
        </pc:picChg>
        <pc:picChg chg="mod">
          <ac:chgData name="Pedro Pablo Lucas Bravo" userId="884ebaa3-58d1-46db-9b95-2d6b40ccaf1b" providerId="ADAL" clId="{04AF1B75-09F6-4CBE-885F-559AEA4150F3}" dt="2024-02-13T10:12:02.063" v="5646"/>
          <ac:picMkLst>
            <pc:docMk/>
            <pc:sldMk cId="2404020168" sldId="289"/>
            <ac:picMk id="22" creationId="{4AE95A07-697B-0D3E-D86D-5A4B5B90792B}"/>
          </ac:picMkLst>
        </pc:picChg>
        <pc:picChg chg="mod">
          <ac:chgData name="Pedro Pablo Lucas Bravo" userId="884ebaa3-58d1-46db-9b95-2d6b40ccaf1b" providerId="ADAL" clId="{04AF1B75-09F6-4CBE-885F-559AEA4150F3}" dt="2024-02-13T10:12:02.063" v="5646"/>
          <ac:picMkLst>
            <pc:docMk/>
            <pc:sldMk cId="2404020168" sldId="289"/>
            <ac:picMk id="23" creationId="{2F65EA8D-6715-A03C-E86E-C677C608D89F}"/>
          </ac:picMkLst>
        </pc:picChg>
        <pc:picChg chg="mod">
          <ac:chgData name="Pedro Pablo Lucas Bravo" userId="884ebaa3-58d1-46db-9b95-2d6b40ccaf1b" providerId="ADAL" clId="{04AF1B75-09F6-4CBE-885F-559AEA4150F3}" dt="2024-02-13T10:12:05.327" v="5648"/>
          <ac:picMkLst>
            <pc:docMk/>
            <pc:sldMk cId="2404020168" sldId="289"/>
            <ac:picMk id="25" creationId="{55CB6183-757E-57C3-A2F7-CB13CD7F1274}"/>
          </ac:picMkLst>
        </pc:picChg>
        <pc:picChg chg="mod">
          <ac:chgData name="Pedro Pablo Lucas Bravo" userId="884ebaa3-58d1-46db-9b95-2d6b40ccaf1b" providerId="ADAL" clId="{04AF1B75-09F6-4CBE-885F-559AEA4150F3}" dt="2024-02-13T10:12:05.327" v="5648"/>
          <ac:picMkLst>
            <pc:docMk/>
            <pc:sldMk cId="2404020168" sldId="289"/>
            <ac:picMk id="26" creationId="{41B5072F-29F0-5566-2FEC-9CEF97D3801C}"/>
          </ac:picMkLst>
        </pc:picChg>
        <pc:picChg chg="mod">
          <ac:chgData name="Pedro Pablo Lucas Bravo" userId="884ebaa3-58d1-46db-9b95-2d6b40ccaf1b" providerId="ADAL" clId="{04AF1B75-09F6-4CBE-885F-559AEA4150F3}" dt="2024-02-13T10:12:14.374" v="5652"/>
          <ac:picMkLst>
            <pc:docMk/>
            <pc:sldMk cId="2404020168" sldId="289"/>
            <ac:picMk id="28" creationId="{A5DACC08-7B6B-ADAC-CE96-08E29B2768DD}"/>
          </ac:picMkLst>
        </pc:picChg>
        <pc:picChg chg="mod">
          <ac:chgData name="Pedro Pablo Lucas Bravo" userId="884ebaa3-58d1-46db-9b95-2d6b40ccaf1b" providerId="ADAL" clId="{04AF1B75-09F6-4CBE-885F-559AEA4150F3}" dt="2024-02-13T10:12:14.374" v="5652"/>
          <ac:picMkLst>
            <pc:docMk/>
            <pc:sldMk cId="2404020168" sldId="289"/>
            <ac:picMk id="29" creationId="{6506C16C-897D-AB39-DC80-771FC573D2C1}"/>
          </ac:picMkLst>
        </pc:picChg>
        <pc:picChg chg="mod">
          <ac:chgData name="Pedro Pablo Lucas Bravo" userId="884ebaa3-58d1-46db-9b95-2d6b40ccaf1b" providerId="ADAL" clId="{04AF1B75-09F6-4CBE-885F-559AEA4150F3}" dt="2024-02-13T10:12:17.802" v="5654"/>
          <ac:picMkLst>
            <pc:docMk/>
            <pc:sldMk cId="2404020168" sldId="289"/>
            <ac:picMk id="31" creationId="{AA4360B7-D5C5-CFBB-98A4-2B525B5A0D32}"/>
          </ac:picMkLst>
        </pc:picChg>
        <pc:picChg chg="mod">
          <ac:chgData name="Pedro Pablo Lucas Bravo" userId="884ebaa3-58d1-46db-9b95-2d6b40ccaf1b" providerId="ADAL" clId="{04AF1B75-09F6-4CBE-885F-559AEA4150F3}" dt="2024-02-13T10:12:17.802" v="5654"/>
          <ac:picMkLst>
            <pc:docMk/>
            <pc:sldMk cId="2404020168" sldId="289"/>
            <ac:picMk id="32" creationId="{85CE2489-4466-F1E2-011C-B648F591B4DE}"/>
          </ac:picMkLst>
        </pc:picChg>
        <pc:picChg chg="mod">
          <ac:chgData name="Pedro Pablo Lucas Bravo" userId="884ebaa3-58d1-46db-9b95-2d6b40ccaf1b" providerId="ADAL" clId="{04AF1B75-09F6-4CBE-885F-559AEA4150F3}" dt="2024-02-13T10:12:21.410" v="5656"/>
          <ac:picMkLst>
            <pc:docMk/>
            <pc:sldMk cId="2404020168" sldId="289"/>
            <ac:picMk id="34" creationId="{B06A1455-449C-CDE2-D5AB-E04BFCBA5934}"/>
          </ac:picMkLst>
        </pc:picChg>
        <pc:picChg chg="mod">
          <ac:chgData name="Pedro Pablo Lucas Bravo" userId="884ebaa3-58d1-46db-9b95-2d6b40ccaf1b" providerId="ADAL" clId="{04AF1B75-09F6-4CBE-885F-559AEA4150F3}" dt="2024-02-13T10:12:21.410" v="5656"/>
          <ac:picMkLst>
            <pc:docMk/>
            <pc:sldMk cId="2404020168" sldId="289"/>
            <ac:picMk id="35" creationId="{F875E489-32D2-062C-6379-809C4840828F}"/>
          </ac:picMkLst>
        </pc:picChg>
        <pc:picChg chg="mod">
          <ac:chgData name="Pedro Pablo Lucas Bravo" userId="884ebaa3-58d1-46db-9b95-2d6b40ccaf1b" providerId="ADAL" clId="{04AF1B75-09F6-4CBE-885F-559AEA4150F3}" dt="2024-02-13T10:12:35.802" v="5662"/>
          <ac:picMkLst>
            <pc:docMk/>
            <pc:sldMk cId="2404020168" sldId="289"/>
            <ac:picMk id="37" creationId="{32CC76ED-2B6B-432C-563E-AF3A93ABEEF4}"/>
          </ac:picMkLst>
        </pc:picChg>
        <pc:picChg chg="mod">
          <ac:chgData name="Pedro Pablo Lucas Bravo" userId="884ebaa3-58d1-46db-9b95-2d6b40ccaf1b" providerId="ADAL" clId="{04AF1B75-09F6-4CBE-885F-559AEA4150F3}" dt="2024-02-13T10:12:35.802" v="5662"/>
          <ac:picMkLst>
            <pc:docMk/>
            <pc:sldMk cId="2404020168" sldId="289"/>
            <ac:picMk id="38" creationId="{DED7D9EB-0EA1-2E88-BFD4-21FDF87145D7}"/>
          </ac:picMkLst>
        </pc:picChg>
        <pc:picChg chg="add mod">
          <ac:chgData name="Pedro Pablo Lucas Bravo" userId="884ebaa3-58d1-46db-9b95-2d6b40ccaf1b" providerId="ADAL" clId="{04AF1B75-09F6-4CBE-885F-559AEA4150F3}" dt="2024-02-13T15:51:20.123" v="6729" actId="164"/>
          <ac:picMkLst>
            <pc:docMk/>
            <pc:sldMk cId="2404020168" sldId="289"/>
            <ac:picMk id="40" creationId="{285F726C-8E71-9BD6-C3B7-F1DF9C49040C}"/>
          </ac:picMkLst>
        </pc:picChg>
        <pc:picChg chg="add mod">
          <ac:chgData name="Pedro Pablo Lucas Bravo" userId="884ebaa3-58d1-46db-9b95-2d6b40ccaf1b" providerId="ADAL" clId="{04AF1B75-09F6-4CBE-885F-559AEA4150F3}" dt="2024-02-13T15:54:17.565" v="6738" actId="164"/>
          <ac:picMkLst>
            <pc:docMk/>
            <pc:sldMk cId="2404020168" sldId="289"/>
            <ac:picMk id="2058" creationId="{4A63DEE2-8930-12F1-8F58-7E37FC4DD3F5}"/>
          </ac:picMkLst>
        </pc:picChg>
        <pc:cxnChg chg="add mod">
          <ac:chgData name="Pedro Pablo Lucas Bravo" userId="884ebaa3-58d1-46db-9b95-2d6b40ccaf1b" providerId="ADAL" clId="{04AF1B75-09F6-4CBE-885F-559AEA4150F3}" dt="2024-02-13T15:51:20.123" v="6729" actId="164"/>
          <ac:cxnSpMkLst>
            <pc:docMk/>
            <pc:sldMk cId="2404020168" sldId="289"/>
            <ac:cxnSpMk id="42" creationId="{E5E17C2C-2209-F129-E1FB-6EED618C6F59}"/>
          </ac:cxnSpMkLst>
        </pc:cxnChg>
        <pc:cxnChg chg="add mod">
          <ac:chgData name="Pedro Pablo Lucas Bravo" userId="884ebaa3-58d1-46db-9b95-2d6b40ccaf1b" providerId="ADAL" clId="{04AF1B75-09F6-4CBE-885F-559AEA4150F3}" dt="2024-02-13T15:51:20.123" v="6729" actId="164"/>
          <ac:cxnSpMkLst>
            <pc:docMk/>
            <pc:sldMk cId="2404020168" sldId="289"/>
            <ac:cxnSpMk id="43" creationId="{7993A7D3-EAE2-5ACB-35AC-A67C1DC29F51}"/>
          </ac:cxnSpMkLst>
        </pc:cxnChg>
        <pc:cxnChg chg="add mod">
          <ac:chgData name="Pedro Pablo Lucas Bravo" userId="884ebaa3-58d1-46db-9b95-2d6b40ccaf1b" providerId="ADAL" clId="{04AF1B75-09F6-4CBE-885F-559AEA4150F3}" dt="2024-02-13T15:51:20.123" v="6729" actId="164"/>
          <ac:cxnSpMkLst>
            <pc:docMk/>
            <pc:sldMk cId="2404020168" sldId="289"/>
            <ac:cxnSpMk id="46" creationId="{40D2414E-09E4-8775-EBFA-0747209E2698}"/>
          </ac:cxnSpMkLst>
        </pc:cxnChg>
        <pc:cxnChg chg="add mod">
          <ac:chgData name="Pedro Pablo Lucas Bravo" userId="884ebaa3-58d1-46db-9b95-2d6b40ccaf1b" providerId="ADAL" clId="{04AF1B75-09F6-4CBE-885F-559AEA4150F3}" dt="2024-02-13T15:51:20.123" v="6729" actId="164"/>
          <ac:cxnSpMkLst>
            <pc:docMk/>
            <pc:sldMk cId="2404020168" sldId="289"/>
            <ac:cxnSpMk id="49" creationId="{89F74F9A-CF83-7C3F-B806-545CEE4D76B2}"/>
          </ac:cxnSpMkLst>
        </pc:cxnChg>
        <pc:cxnChg chg="add mod">
          <ac:chgData name="Pedro Pablo Lucas Bravo" userId="884ebaa3-58d1-46db-9b95-2d6b40ccaf1b" providerId="ADAL" clId="{04AF1B75-09F6-4CBE-885F-559AEA4150F3}" dt="2024-02-13T15:51:20.123" v="6729" actId="164"/>
          <ac:cxnSpMkLst>
            <pc:docMk/>
            <pc:sldMk cId="2404020168" sldId="289"/>
            <ac:cxnSpMk id="52" creationId="{A28CE7EF-6587-1618-08DD-526E3CCCC2B8}"/>
          </ac:cxnSpMkLst>
        </pc:cxnChg>
        <pc:cxnChg chg="add mod">
          <ac:chgData name="Pedro Pablo Lucas Bravo" userId="884ebaa3-58d1-46db-9b95-2d6b40ccaf1b" providerId="ADAL" clId="{04AF1B75-09F6-4CBE-885F-559AEA4150F3}" dt="2024-02-13T15:51:20.123" v="6729" actId="164"/>
          <ac:cxnSpMkLst>
            <pc:docMk/>
            <pc:sldMk cId="2404020168" sldId="289"/>
            <ac:cxnSpMk id="55" creationId="{1A2EE777-50EB-251A-CFEA-6E943EC6E975}"/>
          </ac:cxnSpMkLst>
        </pc:cxnChg>
        <pc:cxnChg chg="add mod">
          <ac:chgData name="Pedro Pablo Lucas Bravo" userId="884ebaa3-58d1-46db-9b95-2d6b40ccaf1b" providerId="ADAL" clId="{04AF1B75-09F6-4CBE-885F-559AEA4150F3}" dt="2024-02-13T15:51:20.123" v="6729" actId="164"/>
          <ac:cxnSpMkLst>
            <pc:docMk/>
            <pc:sldMk cId="2404020168" sldId="289"/>
            <ac:cxnSpMk id="59" creationId="{AA62AF6C-3E7F-E54B-CB75-891685C3FB15}"/>
          </ac:cxnSpMkLst>
        </pc:cxnChg>
        <pc:cxnChg chg="add mod">
          <ac:chgData name="Pedro Pablo Lucas Bravo" userId="884ebaa3-58d1-46db-9b95-2d6b40ccaf1b" providerId="ADAL" clId="{04AF1B75-09F6-4CBE-885F-559AEA4150F3}" dt="2024-02-13T15:51:20.123" v="6729" actId="164"/>
          <ac:cxnSpMkLst>
            <pc:docMk/>
            <pc:sldMk cId="2404020168" sldId="289"/>
            <ac:cxnSpMk id="62" creationId="{4EC0A605-AAE2-6748-B549-EB11A2AFB83E}"/>
          </ac:cxnSpMkLst>
        </pc:cxnChg>
        <pc:cxnChg chg="add mod">
          <ac:chgData name="Pedro Pablo Lucas Bravo" userId="884ebaa3-58d1-46db-9b95-2d6b40ccaf1b" providerId="ADAL" clId="{04AF1B75-09F6-4CBE-885F-559AEA4150F3}" dt="2024-02-13T15:51:20.123" v="6729" actId="164"/>
          <ac:cxnSpMkLst>
            <pc:docMk/>
            <pc:sldMk cId="2404020168" sldId="289"/>
            <ac:cxnSpMk id="2050" creationId="{299D17CD-2690-0210-866C-BC6E0B98C6A7}"/>
          </ac:cxnSpMkLst>
        </pc:cxnChg>
        <pc:cxnChg chg="add mod">
          <ac:chgData name="Pedro Pablo Lucas Bravo" userId="884ebaa3-58d1-46db-9b95-2d6b40ccaf1b" providerId="ADAL" clId="{04AF1B75-09F6-4CBE-885F-559AEA4150F3}" dt="2024-02-13T15:51:20.123" v="6729" actId="164"/>
          <ac:cxnSpMkLst>
            <pc:docMk/>
            <pc:sldMk cId="2404020168" sldId="289"/>
            <ac:cxnSpMk id="2053" creationId="{06C36FD6-6428-1E1F-E398-FA8B480B0830}"/>
          </ac:cxnSpMkLst>
        </pc:cxnChg>
      </pc:sldChg>
      <pc:sldChg chg="addSp delSp modSp add mod ord delAnim modAnim">
        <pc:chgData name="Pedro Pablo Lucas Bravo" userId="884ebaa3-58d1-46db-9b95-2d6b40ccaf1b" providerId="ADAL" clId="{04AF1B75-09F6-4CBE-885F-559AEA4150F3}" dt="2024-02-14T09:42:18.762" v="6837" actId="1076"/>
        <pc:sldMkLst>
          <pc:docMk/>
          <pc:sldMk cId="1990863845" sldId="290"/>
        </pc:sldMkLst>
        <pc:spChg chg="del">
          <ac:chgData name="Pedro Pablo Lucas Bravo" userId="884ebaa3-58d1-46db-9b95-2d6b40ccaf1b" providerId="ADAL" clId="{04AF1B75-09F6-4CBE-885F-559AEA4150F3}" dt="2024-02-13T14:18:29.614" v="5836" actId="478"/>
          <ac:spMkLst>
            <pc:docMk/>
            <pc:sldMk cId="1990863845" sldId="290"/>
            <ac:spMk id="2" creationId="{B6A03BE7-EF52-98CB-D86A-CF905FAA17F3}"/>
          </ac:spMkLst>
        </pc:spChg>
        <pc:spChg chg="del">
          <ac:chgData name="Pedro Pablo Lucas Bravo" userId="884ebaa3-58d1-46db-9b95-2d6b40ccaf1b" providerId="ADAL" clId="{04AF1B75-09F6-4CBE-885F-559AEA4150F3}" dt="2024-02-13T14:19:42.514" v="5840" actId="478"/>
          <ac:spMkLst>
            <pc:docMk/>
            <pc:sldMk cId="1990863845" sldId="290"/>
            <ac:spMk id="3" creationId="{B7E24884-47CB-501A-8C6C-BD88C2C00595}"/>
          </ac:spMkLst>
        </pc:spChg>
        <pc:spChg chg="add mod">
          <ac:chgData name="Pedro Pablo Lucas Bravo" userId="884ebaa3-58d1-46db-9b95-2d6b40ccaf1b" providerId="ADAL" clId="{04AF1B75-09F6-4CBE-885F-559AEA4150F3}" dt="2024-02-13T14:42:04.592" v="6450" actId="14100"/>
          <ac:spMkLst>
            <pc:docMk/>
            <pc:sldMk cId="1990863845" sldId="290"/>
            <ac:spMk id="9" creationId="{EEAD45D9-A29A-CFC5-3577-BDBA1DCDEA0C}"/>
          </ac:spMkLst>
        </pc:spChg>
        <pc:spChg chg="add mod">
          <ac:chgData name="Pedro Pablo Lucas Bravo" userId="884ebaa3-58d1-46db-9b95-2d6b40ccaf1b" providerId="ADAL" clId="{04AF1B75-09F6-4CBE-885F-559AEA4150F3}" dt="2024-02-13T14:42:37.740" v="6458" actId="1076"/>
          <ac:spMkLst>
            <pc:docMk/>
            <pc:sldMk cId="1990863845" sldId="290"/>
            <ac:spMk id="10" creationId="{79DD4D93-1E34-5989-DDD6-32CF01AEE2B5}"/>
          </ac:spMkLst>
        </pc:spChg>
        <pc:spChg chg="add mod">
          <ac:chgData name="Pedro Pablo Lucas Bravo" userId="884ebaa3-58d1-46db-9b95-2d6b40ccaf1b" providerId="ADAL" clId="{04AF1B75-09F6-4CBE-885F-559AEA4150F3}" dt="2024-02-13T14:42:44.715" v="6460" actId="1076"/>
          <ac:spMkLst>
            <pc:docMk/>
            <pc:sldMk cId="1990863845" sldId="290"/>
            <ac:spMk id="11" creationId="{7A808BEA-1D90-A0FC-8683-5CC079683ED1}"/>
          </ac:spMkLst>
        </pc:spChg>
        <pc:spChg chg="add mod">
          <ac:chgData name="Pedro Pablo Lucas Bravo" userId="884ebaa3-58d1-46db-9b95-2d6b40ccaf1b" providerId="ADAL" clId="{04AF1B75-09F6-4CBE-885F-559AEA4150F3}" dt="2024-02-14T09:42:10.992" v="6836" actId="20577"/>
          <ac:spMkLst>
            <pc:docMk/>
            <pc:sldMk cId="1990863845" sldId="290"/>
            <ac:spMk id="12" creationId="{22D1509B-8484-36C8-66CC-FF5994A4D4DF}"/>
          </ac:spMkLst>
        </pc:spChg>
        <pc:spChg chg="add mod">
          <ac:chgData name="Pedro Pablo Lucas Bravo" userId="884ebaa3-58d1-46db-9b95-2d6b40ccaf1b" providerId="ADAL" clId="{04AF1B75-09F6-4CBE-885F-559AEA4150F3}" dt="2024-02-14T09:42:18.762" v="6837" actId="1076"/>
          <ac:spMkLst>
            <pc:docMk/>
            <pc:sldMk cId="1990863845" sldId="290"/>
            <ac:spMk id="13" creationId="{CE06A988-0A38-BDBB-6D30-154BDE826736}"/>
          </ac:spMkLst>
        </pc:spChg>
        <pc:spChg chg="mod">
          <ac:chgData name="Pedro Pablo Lucas Bravo" userId="884ebaa3-58d1-46db-9b95-2d6b40ccaf1b" providerId="ADAL" clId="{04AF1B75-09F6-4CBE-885F-559AEA4150F3}" dt="2024-02-13T14:18:35.909" v="5838" actId="1076"/>
          <ac:spMkLst>
            <pc:docMk/>
            <pc:sldMk cId="1990863845" sldId="290"/>
            <ac:spMk id="20" creationId="{9C2EA40F-5787-E3F8-C959-78C0C9884925}"/>
          </ac:spMkLst>
        </pc:spChg>
        <pc:grpChg chg="del">
          <ac:chgData name="Pedro Pablo Lucas Bravo" userId="884ebaa3-58d1-46db-9b95-2d6b40ccaf1b" providerId="ADAL" clId="{04AF1B75-09F6-4CBE-885F-559AEA4150F3}" dt="2024-02-13T14:19:40.217" v="5839" actId="478"/>
          <ac:grpSpMkLst>
            <pc:docMk/>
            <pc:sldMk cId="1990863845" sldId="290"/>
            <ac:grpSpMk id="8" creationId="{9521A662-BB07-B932-E23F-77682EC41929}"/>
          </ac:grpSpMkLst>
        </pc:grpChg>
        <pc:picChg chg="add mod">
          <ac:chgData name="Pedro Pablo Lucas Bravo" userId="884ebaa3-58d1-46db-9b95-2d6b40ccaf1b" providerId="ADAL" clId="{04AF1B75-09F6-4CBE-885F-559AEA4150F3}" dt="2024-02-13T14:42:34.958" v="6457" actId="1076"/>
          <ac:picMkLst>
            <pc:docMk/>
            <pc:sldMk cId="1990863845" sldId="290"/>
            <ac:picMk id="4" creationId="{31076CB8-4B7F-EC70-1583-876368C208C8}"/>
          </ac:picMkLst>
        </pc:picChg>
        <pc:picChg chg="add mod">
          <ac:chgData name="Pedro Pablo Lucas Bravo" userId="884ebaa3-58d1-46db-9b95-2d6b40ccaf1b" providerId="ADAL" clId="{04AF1B75-09F6-4CBE-885F-559AEA4150F3}" dt="2024-02-13T14:42:28.232" v="6456" actId="1076"/>
          <ac:picMkLst>
            <pc:docMk/>
            <pc:sldMk cId="1990863845" sldId="290"/>
            <ac:picMk id="5" creationId="{684CC862-DB57-2E6B-8C1A-3E4225A4F3B8}"/>
          </ac:picMkLst>
        </pc:picChg>
        <pc:picChg chg="add mod">
          <ac:chgData name="Pedro Pablo Lucas Bravo" userId="884ebaa3-58d1-46db-9b95-2d6b40ccaf1b" providerId="ADAL" clId="{04AF1B75-09F6-4CBE-885F-559AEA4150F3}" dt="2024-02-13T14:42:44.715" v="6460" actId="1076"/>
          <ac:picMkLst>
            <pc:docMk/>
            <pc:sldMk cId="1990863845" sldId="290"/>
            <ac:picMk id="7" creationId="{D6E885C0-9EED-50B9-376C-EBD93B392011}"/>
          </ac:picMkLst>
        </pc:picChg>
        <pc:picChg chg="add mod">
          <ac:chgData name="Pedro Pablo Lucas Bravo" userId="884ebaa3-58d1-46db-9b95-2d6b40ccaf1b" providerId="ADAL" clId="{04AF1B75-09F6-4CBE-885F-559AEA4150F3}" dt="2024-02-13T14:42:46.190" v="6461" actId="1076"/>
          <ac:picMkLst>
            <pc:docMk/>
            <pc:sldMk cId="1990863845" sldId="290"/>
            <ac:picMk id="2050" creationId="{B8A05A44-1D45-BC3E-6D75-ACC0C260B723}"/>
          </ac:picMkLst>
        </pc:picChg>
      </pc:sldChg>
      <pc:sldChg chg="new del">
        <pc:chgData name="Pedro Pablo Lucas Bravo" userId="884ebaa3-58d1-46db-9b95-2d6b40ccaf1b" providerId="ADAL" clId="{04AF1B75-09F6-4CBE-885F-559AEA4150F3}" dt="2024-02-13T14:16:28.531" v="5821" actId="680"/>
        <pc:sldMkLst>
          <pc:docMk/>
          <pc:sldMk cId="2994404013" sldId="290"/>
        </pc:sldMkLst>
      </pc:sldChg>
      <pc:sldChg chg="addSp delSp modSp add mod ord">
        <pc:chgData name="Pedro Pablo Lucas Bravo" userId="884ebaa3-58d1-46db-9b95-2d6b40ccaf1b" providerId="ADAL" clId="{04AF1B75-09F6-4CBE-885F-559AEA4150F3}" dt="2024-02-13T15:27:50.885" v="6724" actId="1076"/>
        <pc:sldMkLst>
          <pc:docMk/>
          <pc:sldMk cId="1070544554" sldId="291"/>
        </pc:sldMkLst>
        <pc:spChg chg="mod">
          <ac:chgData name="Pedro Pablo Lucas Bravo" userId="884ebaa3-58d1-46db-9b95-2d6b40ccaf1b" providerId="ADAL" clId="{04AF1B75-09F6-4CBE-885F-559AEA4150F3}" dt="2024-02-13T15:25:06.135" v="6697" actId="20577"/>
          <ac:spMkLst>
            <pc:docMk/>
            <pc:sldMk cId="1070544554" sldId="291"/>
            <ac:spMk id="2" creationId="{2EC255F5-DB06-D4F9-1A83-C52DC4DE954E}"/>
          </ac:spMkLst>
        </pc:spChg>
        <pc:spChg chg="add mod">
          <ac:chgData name="Pedro Pablo Lucas Bravo" userId="884ebaa3-58d1-46db-9b95-2d6b40ccaf1b" providerId="ADAL" clId="{04AF1B75-09F6-4CBE-885F-559AEA4150F3}" dt="2024-02-13T15:27:50.885" v="6724" actId="1076"/>
          <ac:spMkLst>
            <pc:docMk/>
            <pc:sldMk cId="1070544554" sldId="291"/>
            <ac:spMk id="5" creationId="{8293BFAB-A964-12CF-D504-14A45B005CB4}"/>
          </ac:spMkLst>
        </pc:spChg>
        <pc:picChg chg="add mod">
          <ac:chgData name="Pedro Pablo Lucas Bravo" userId="884ebaa3-58d1-46db-9b95-2d6b40ccaf1b" providerId="ADAL" clId="{04AF1B75-09F6-4CBE-885F-559AEA4150F3}" dt="2024-02-13T15:27:16.299" v="6701" actId="1076"/>
          <ac:picMkLst>
            <pc:docMk/>
            <pc:sldMk cId="1070544554" sldId="291"/>
            <ac:picMk id="4" creationId="{C3E8C9E5-AC69-7E88-F5CB-B9AE3B8E4B2D}"/>
          </ac:picMkLst>
        </pc:picChg>
        <pc:picChg chg="del">
          <ac:chgData name="Pedro Pablo Lucas Bravo" userId="884ebaa3-58d1-46db-9b95-2d6b40ccaf1b" providerId="ADAL" clId="{04AF1B75-09F6-4CBE-885F-559AEA4150F3}" dt="2024-02-13T15:25:08.602" v="6698" actId="478"/>
          <ac:picMkLst>
            <pc:docMk/>
            <pc:sldMk cId="1070544554" sldId="291"/>
            <ac:picMk id="2050" creationId="{31DEEC73-EA57-E558-B8D0-6078BCCD1D52}"/>
          </ac:picMkLst>
        </pc:picChg>
      </pc:sldChg>
      <pc:sldChg chg="new del">
        <pc:chgData name="Pedro Pablo Lucas Bravo" userId="884ebaa3-58d1-46db-9b95-2d6b40ccaf1b" providerId="ADAL" clId="{04AF1B75-09F6-4CBE-885F-559AEA4150F3}" dt="2024-02-13T16:08:01.238" v="6743" actId="680"/>
        <pc:sldMkLst>
          <pc:docMk/>
          <pc:sldMk cId="1599841397" sldId="292"/>
        </pc:sldMkLst>
      </pc:sldChg>
    </pc:docChg>
  </pc:docChgLst>
  <pc:docChgLst>
    <pc:chgData name="Pedro Pablo Lucas Bravo" userId="884ebaa3-58d1-46db-9b95-2d6b40ccaf1b" providerId="ADAL" clId="{693C573D-29C9-4A8C-B40D-C8233233C082}"/>
    <pc:docChg chg="undo custSel addSld delSld modSld sldOrd">
      <pc:chgData name="Pedro Pablo Lucas Bravo" userId="884ebaa3-58d1-46db-9b95-2d6b40ccaf1b" providerId="ADAL" clId="{693C573D-29C9-4A8C-B40D-C8233233C082}" dt="2024-02-11T17:14:49.089" v="465" actId="113"/>
      <pc:docMkLst>
        <pc:docMk/>
      </pc:docMkLst>
      <pc:sldChg chg="addSp modSp mod">
        <pc:chgData name="Pedro Pablo Lucas Bravo" userId="884ebaa3-58d1-46db-9b95-2d6b40ccaf1b" providerId="ADAL" clId="{693C573D-29C9-4A8C-B40D-C8233233C082}" dt="2024-02-11T16:05:27.240" v="167" actId="114"/>
        <pc:sldMkLst>
          <pc:docMk/>
          <pc:sldMk cId="3919186777" sldId="256"/>
        </pc:sldMkLst>
        <pc:spChg chg="add mod">
          <ac:chgData name="Pedro Pablo Lucas Bravo" userId="884ebaa3-58d1-46db-9b95-2d6b40ccaf1b" providerId="ADAL" clId="{693C573D-29C9-4A8C-B40D-C8233233C082}" dt="2024-02-11T16:05:27.240" v="167" actId="114"/>
          <ac:spMkLst>
            <pc:docMk/>
            <pc:sldMk cId="3919186777" sldId="256"/>
            <ac:spMk id="5" creationId="{4C4F0FFC-7E21-712A-008E-C09B09F8EC56}"/>
          </ac:spMkLst>
        </pc:spChg>
      </pc:sldChg>
      <pc:sldChg chg="modSp del mod">
        <pc:chgData name="Pedro Pablo Lucas Bravo" userId="884ebaa3-58d1-46db-9b95-2d6b40ccaf1b" providerId="ADAL" clId="{693C573D-29C9-4A8C-B40D-C8233233C082}" dt="2024-02-11T15:35:57.716" v="36" actId="47"/>
        <pc:sldMkLst>
          <pc:docMk/>
          <pc:sldMk cId="511085945" sldId="257"/>
        </pc:sldMkLst>
        <pc:spChg chg="mod">
          <ac:chgData name="Pedro Pablo Lucas Bravo" userId="884ebaa3-58d1-46db-9b95-2d6b40ccaf1b" providerId="ADAL" clId="{693C573D-29C9-4A8C-B40D-C8233233C082}" dt="2024-02-11T15:32:29.813" v="8" actId="255"/>
          <ac:spMkLst>
            <pc:docMk/>
            <pc:sldMk cId="511085945" sldId="257"/>
            <ac:spMk id="3" creationId="{AD3C047F-292D-34BE-73B5-85545D5CC2C4}"/>
          </ac:spMkLst>
        </pc:spChg>
      </pc:sldChg>
      <pc:sldChg chg="addSp delSp modSp mod setBg modAnim">
        <pc:chgData name="Pedro Pablo Lucas Bravo" userId="884ebaa3-58d1-46db-9b95-2d6b40ccaf1b" providerId="ADAL" clId="{693C573D-29C9-4A8C-B40D-C8233233C082}" dt="2024-02-11T16:34:55.877" v="239" actId="313"/>
        <pc:sldMkLst>
          <pc:docMk/>
          <pc:sldMk cId="832610772" sldId="259"/>
        </pc:sldMkLst>
        <pc:spChg chg="del mod">
          <ac:chgData name="Pedro Pablo Lucas Bravo" userId="884ebaa3-58d1-46db-9b95-2d6b40ccaf1b" providerId="ADAL" clId="{693C573D-29C9-4A8C-B40D-C8233233C082}" dt="2024-02-11T15:55:58.750" v="101" actId="478"/>
          <ac:spMkLst>
            <pc:docMk/>
            <pc:sldMk cId="832610772" sldId="259"/>
            <ac:spMk id="2" creationId="{C95228FF-53DE-5E63-DCB9-AEBA2E93E7ED}"/>
          </ac:spMkLst>
        </pc:spChg>
        <pc:spChg chg="mod">
          <ac:chgData name="Pedro Pablo Lucas Bravo" userId="884ebaa3-58d1-46db-9b95-2d6b40ccaf1b" providerId="ADAL" clId="{693C573D-29C9-4A8C-B40D-C8233233C082}" dt="2024-02-11T15:55:35.597" v="94"/>
          <ac:spMkLst>
            <pc:docMk/>
            <pc:sldMk cId="832610772" sldId="259"/>
            <ac:spMk id="3" creationId="{7BEEAD99-59C1-0032-E2C0-CC1E525FE044}"/>
          </ac:spMkLst>
        </pc:spChg>
        <pc:spChg chg="del">
          <ac:chgData name="Pedro Pablo Lucas Bravo" userId="884ebaa3-58d1-46db-9b95-2d6b40ccaf1b" providerId="ADAL" clId="{693C573D-29C9-4A8C-B40D-C8233233C082}" dt="2024-02-11T15:01:43.995" v="0" actId="478"/>
          <ac:spMkLst>
            <pc:docMk/>
            <pc:sldMk cId="832610772" sldId="259"/>
            <ac:spMk id="5" creationId="{BE3F01CE-2365-3C5A-1F13-200C1ED40372}"/>
          </ac:spMkLst>
        </pc:spChg>
        <pc:spChg chg="del">
          <ac:chgData name="Pedro Pablo Lucas Bravo" userId="884ebaa3-58d1-46db-9b95-2d6b40ccaf1b" providerId="ADAL" clId="{693C573D-29C9-4A8C-B40D-C8233233C082}" dt="2024-02-11T15:01:45.584" v="1" actId="478"/>
          <ac:spMkLst>
            <pc:docMk/>
            <pc:sldMk cId="832610772" sldId="259"/>
            <ac:spMk id="6" creationId="{D02826C1-C18D-3392-0912-BC2122D68B56}"/>
          </ac:spMkLst>
        </pc:spChg>
        <pc:spChg chg="add del mod">
          <ac:chgData name="Pedro Pablo Lucas Bravo" userId="884ebaa3-58d1-46db-9b95-2d6b40ccaf1b" providerId="ADAL" clId="{693C573D-29C9-4A8C-B40D-C8233233C082}" dt="2024-02-11T15:55:29.719" v="88" actId="478"/>
          <ac:spMkLst>
            <pc:docMk/>
            <pc:sldMk cId="832610772" sldId="259"/>
            <ac:spMk id="8" creationId="{911B2E31-F51F-1E2F-1F65-86F1C01CA85D}"/>
          </ac:spMkLst>
        </pc:spChg>
        <pc:spChg chg="add mod">
          <ac:chgData name="Pedro Pablo Lucas Bravo" userId="884ebaa3-58d1-46db-9b95-2d6b40ccaf1b" providerId="ADAL" clId="{693C573D-29C9-4A8C-B40D-C8233233C082}" dt="2024-02-11T15:55:31.577" v="91" actId="1076"/>
          <ac:spMkLst>
            <pc:docMk/>
            <pc:sldMk cId="832610772" sldId="259"/>
            <ac:spMk id="9" creationId="{B61D8B9D-C63C-C4E0-3FA1-065B24082173}"/>
          </ac:spMkLst>
        </pc:spChg>
        <pc:spChg chg="add del">
          <ac:chgData name="Pedro Pablo Lucas Bravo" userId="884ebaa3-58d1-46db-9b95-2d6b40ccaf1b" providerId="ADAL" clId="{693C573D-29C9-4A8C-B40D-C8233233C082}" dt="2024-02-11T15:52:17.825" v="69" actId="22"/>
          <ac:spMkLst>
            <pc:docMk/>
            <pc:sldMk cId="832610772" sldId="259"/>
            <ac:spMk id="12" creationId="{30BD08DA-52B2-48FA-BA48-0ECD10AA732B}"/>
          </ac:spMkLst>
        </pc:spChg>
        <pc:spChg chg="add del mod">
          <ac:chgData name="Pedro Pablo Lucas Bravo" userId="884ebaa3-58d1-46db-9b95-2d6b40ccaf1b" providerId="ADAL" clId="{693C573D-29C9-4A8C-B40D-C8233233C082}" dt="2024-02-11T15:56:01.499" v="102" actId="478"/>
          <ac:spMkLst>
            <pc:docMk/>
            <pc:sldMk cId="832610772" sldId="259"/>
            <ac:spMk id="16" creationId="{C82E9111-ABCC-183A-148B-682B370BA5AD}"/>
          </ac:spMkLst>
        </pc:spChg>
        <pc:spChg chg="add mod">
          <ac:chgData name="Pedro Pablo Lucas Bravo" userId="884ebaa3-58d1-46db-9b95-2d6b40ccaf1b" providerId="ADAL" clId="{693C573D-29C9-4A8C-B40D-C8233233C082}" dt="2024-02-11T16:34:55.877" v="239" actId="313"/>
          <ac:spMkLst>
            <pc:docMk/>
            <pc:sldMk cId="832610772" sldId="259"/>
            <ac:spMk id="17" creationId="{BD9680D1-7189-6FA3-9E88-4751E19B8AE6}"/>
          </ac:spMkLst>
        </pc:spChg>
        <pc:spChg chg="add">
          <ac:chgData name="Pedro Pablo Lucas Bravo" userId="884ebaa3-58d1-46db-9b95-2d6b40ccaf1b" providerId="ADAL" clId="{693C573D-29C9-4A8C-B40D-C8233233C082}" dt="2024-02-11T15:31:19.597" v="5" actId="26606"/>
          <ac:spMkLst>
            <pc:docMk/>
            <pc:sldMk cId="832610772" sldId="259"/>
            <ac:spMk id="2052" creationId="{AFF8D2E5-2C4E-47B1-930B-6C82B7C31331}"/>
          </ac:spMkLst>
        </pc:spChg>
        <pc:spChg chg="add">
          <ac:chgData name="Pedro Pablo Lucas Bravo" userId="884ebaa3-58d1-46db-9b95-2d6b40ccaf1b" providerId="ADAL" clId="{693C573D-29C9-4A8C-B40D-C8233233C082}" dt="2024-02-11T15:31:19.597" v="5" actId="26606"/>
          <ac:spMkLst>
            <pc:docMk/>
            <pc:sldMk cId="832610772" sldId="259"/>
            <ac:spMk id="2053" creationId="{801E4ADA-0EA9-4930-846E-3C11E8BED6DD}"/>
          </ac:spMkLst>
        </pc:spChg>
        <pc:spChg chg="add">
          <ac:chgData name="Pedro Pablo Lucas Bravo" userId="884ebaa3-58d1-46db-9b95-2d6b40ccaf1b" providerId="ADAL" clId="{693C573D-29C9-4A8C-B40D-C8233233C082}" dt="2024-02-11T15:31:19.597" v="5" actId="26606"/>
          <ac:spMkLst>
            <pc:docMk/>
            <pc:sldMk cId="832610772" sldId="259"/>
            <ac:spMk id="2054" creationId="{FB92FFCE-0C90-454E-AA25-D4EE9A6C39C5}"/>
          </ac:spMkLst>
        </pc:spChg>
        <pc:spChg chg="add del">
          <ac:chgData name="Pedro Pablo Lucas Bravo" userId="884ebaa3-58d1-46db-9b95-2d6b40ccaf1b" providerId="ADAL" clId="{693C573D-29C9-4A8C-B40D-C8233233C082}" dt="2024-02-11T15:29:33.891" v="4" actId="26606"/>
          <ac:spMkLst>
            <pc:docMk/>
            <pc:sldMk cId="832610772" sldId="259"/>
            <ac:spMk id="2055" creationId="{AFF8D2E5-2C4E-47B1-930B-6C82B7C31331}"/>
          </ac:spMkLst>
        </pc:spChg>
        <pc:spChg chg="add del">
          <ac:chgData name="Pedro Pablo Lucas Bravo" userId="884ebaa3-58d1-46db-9b95-2d6b40ccaf1b" providerId="ADAL" clId="{693C573D-29C9-4A8C-B40D-C8233233C082}" dt="2024-02-11T15:29:33.891" v="4" actId="26606"/>
          <ac:spMkLst>
            <pc:docMk/>
            <pc:sldMk cId="832610772" sldId="259"/>
            <ac:spMk id="2057" creationId="{801E4ADA-0EA9-4930-846E-3C11E8BED6DD}"/>
          </ac:spMkLst>
        </pc:spChg>
        <pc:spChg chg="add del">
          <ac:chgData name="Pedro Pablo Lucas Bravo" userId="884ebaa3-58d1-46db-9b95-2d6b40ccaf1b" providerId="ADAL" clId="{693C573D-29C9-4A8C-B40D-C8233233C082}" dt="2024-02-11T15:29:33.891" v="4" actId="26606"/>
          <ac:spMkLst>
            <pc:docMk/>
            <pc:sldMk cId="832610772" sldId="259"/>
            <ac:spMk id="2059" creationId="{FB92FFCE-0C90-454E-AA25-D4EE9A6C39C5}"/>
          </ac:spMkLst>
        </pc:spChg>
        <pc:picChg chg="add mod">
          <ac:chgData name="Pedro Pablo Lucas Bravo" userId="884ebaa3-58d1-46db-9b95-2d6b40ccaf1b" providerId="ADAL" clId="{693C573D-29C9-4A8C-B40D-C8233233C082}" dt="2024-02-11T15:55:29.109" v="87"/>
          <ac:picMkLst>
            <pc:docMk/>
            <pc:sldMk cId="832610772" sldId="259"/>
            <ac:picMk id="14" creationId="{527424EC-A807-428F-62A1-DB005C2925C3}"/>
          </ac:picMkLst>
        </pc:picChg>
        <pc:picChg chg="add del mod">
          <ac:chgData name="Pedro Pablo Lucas Bravo" userId="884ebaa3-58d1-46db-9b95-2d6b40ccaf1b" providerId="ADAL" clId="{693C573D-29C9-4A8C-B40D-C8233233C082}" dt="2024-02-11T15:55:30.117" v="89" actId="478"/>
          <ac:picMkLst>
            <pc:docMk/>
            <pc:sldMk cId="832610772" sldId="259"/>
            <ac:picMk id="2050" creationId="{41A76D95-E8B6-0772-214F-581282B0DDAA}"/>
          </ac:picMkLst>
        </pc:picChg>
      </pc:sldChg>
      <pc:sldChg chg="addSp delSp modSp add del">
        <pc:chgData name="Pedro Pablo Lucas Bravo" userId="884ebaa3-58d1-46db-9b95-2d6b40ccaf1b" providerId="ADAL" clId="{693C573D-29C9-4A8C-B40D-C8233233C082}" dt="2024-02-11T15:33:04.994" v="11" actId="47"/>
        <pc:sldMkLst>
          <pc:docMk/>
          <pc:sldMk cId="1681519618" sldId="260"/>
        </pc:sldMkLst>
        <pc:spChg chg="del">
          <ac:chgData name="Pedro Pablo Lucas Bravo" userId="884ebaa3-58d1-46db-9b95-2d6b40ccaf1b" providerId="ADAL" clId="{693C573D-29C9-4A8C-B40D-C8233233C082}" dt="2024-02-11T15:32:38.405" v="9" actId="478"/>
          <ac:spMkLst>
            <pc:docMk/>
            <pc:sldMk cId="1681519618" sldId="260"/>
            <ac:spMk id="2" creationId="{FCD5801C-30D7-E225-A91B-23A64DC2F666}"/>
          </ac:spMkLst>
        </pc:spChg>
        <pc:spChg chg="del">
          <ac:chgData name="Pedro Pablo Lucas Bravo" userId="884ebaa3-58d1-46db-9b95-2d6b40ccaf1b" providerId="ADAL" clId="{693C573D-29C9-4A8C-B40D-C8233233C082}" dt="2024-02-11T15:32:38.405" v="9" actId="478"/>
          <ac:spMkLst>
            <pc:docMk/>
            <pc:sldMk cId="1681519618" sldId="260"/>
            <ac:spMk id="3" creationId="{17B5D8AA-9CAE-9810-E712-99485B3651E9}"/>
          </ac:spMkLst>
        </pc:spChg>
        <pc:spChg chg="add mod">
          <ac:chgData name="Pedro Pablo Lucas Bravo" userId="884ebaa3-58d1-46db-9b95-2d6b40ccaf1b" providerId="ADAL" clId="{693C573D-29C9-4A8C-B40D-C8233233C082}" dt="2024-02-11T15:32:38.405" v="9" actId="478"/>
          <ac:spMkLst>
            <pc:docMk/>
            <pc:sldMk cId="1681519618" sldId="260"/>
            <ac:spMk id="4" creationId="{20D623D7-F39E-4FAD-D8F8-6D1A7E2E74A3}"/>
          </ac:spMkLst>
        </pc:spChg>
        <pc:spChg chg="del">
          <ac:chgData name="Pedro Pablo Lucas Bravo" userId="884ebaa3-58d1-46db-9b95-2d6b40ccaf1b" providerId="ADAL" clId="{693C573D-29C9-4A8C-B40D-C8233233C082}" dt="2024-02-11T15:32:38.405" v="9" actId="478"/>
          <ac:spMkLst>
            <pc:docMk/>
            <pc:sldMk cId="1681519618" sldId="260"/>
            <ac:spMk id="8" creationId="{D49E6F97-755D-3CEB-C6FB-0625530EDF5E}"/>
          </ac:spMkLst>
        </pc:spChg>
        <pc:spChg chg="del">
          <ac:chgData name="Pedro Pablo Lucas Bravo" userId="884ebaa3-58d1-46db-9b95-2d6b40ccaf1b" providerId="ADAL" clId="{693C573D-29C9-4A8C-B40D-C8233233C082}" dt="2024-02-11T15:32:38.405" v="9" actId="478"/>
          <ac:spMkLst>
            <pc:docMk/>
            <pc:sldMk cId="1681519618" sldId="260"/>
            <ac:spMk id="2052" creationId="{5009B394-73C7-8022-F759-4020B5298A98}"/>
          </ac:spMkLst>
        </pc:spChg>
        <pc:spChg chg="del">
          <ac:chgData name="Pedro Pablo Lucas Bravo" userId="884ebaa3-58d1-46db-9b95-2d6b40ccaf1b" providerId="ADAL" clId="{693C573D-29C9-4A8C-B40D-C8233233C082}" dt="2024-02-11T15:32:38.405" v="9" actId="478"/>
          <ac:spMkLst>
            <pc:docMk/>
            <pc:sldMk cId="1681519618" sldId="260"/>
            <ac:spMk id="2053" creationId="{C6E8DAEA-B8A4-C486-CC89-4EE60F9CF5F5}"/>
          </ac:spMkLst>
        </pc:spChg>
        <pc:spChg chg="del">
          <ac:chgData name="Pedro Pablo Lucas Bravo" userId="884ebaa3-58d1-46db-9b95-2d6b40ccaf1b" providerId="ADAL" clId="{693C573D-29C9-4A8C-B40D-C8233233C082}" dt="2024-02-11T15:32:38.405" v="9" actId="478"/>
          <ac:spMkLst>
            <pc:docMk/>
            <pc:sldMk cId="1681519618" sldId="260"/>
            <ac:spMk id="2054" creationId="{455A53D2-CDDD-0F39-485A-E0EDC54D416A}"/>
          </ac:spMkLst>
        </pc:spChg>
        <pc:picChg chg="del">
          <ac:chgData name="Pedro Pablo Lucas Bravo" userId="884ebaa3-58d1-46db-9b95-2d6b40ccaf1b" providerId="ADAL" clId="{693C573D-29C9-4A8C-B40D-C8233233C082}" dt="2024-02-11T15:32:38.405" v="9" actId="478"/>
          <ac:picMkLst>
            <pc:docMk/>
            <pc:sldMk cId="1681519618" sldId="260"/>
            <ac:picMk id="2050" creationId="{94D7AC14-35DE-5D18-F170-E122BE1160AA}"/>
          </ac:picMkLst>
        </pc:picChg>
      </pc:sldChg>
      <pc:sldChg chg="addSp delSp modSp add mod ord">
        <pc:chgData name="Pedro Pablo Lucas Bravo" userId="884ebaa3-58d1-46db-9b95-2d6b40ccaf1b" providerId="ADAL" clId="{693C573D-29C9-4A8C-B40D-C8233233C082}" dt="2024-02-11T16:34:50.069" v="235" actId="313"/>
        <pc:sldMkLst>
          <pc:docMk/>
          <pc:sldMk cId="3037285839" sldId="261"/>
        </pc:sldMkLst>
        <pc:spChg chg="mod">
          <ac:chgData name="Pedro Pablo Lucas Bravo" userId="884ebaa3-58d1-46db-9b95-2d6b40ccaf1b" providerId="ADAL" clId="{693C573D-29C9-4A8C-B40D-C8233233C082}" dt="2024-02-11T16:34:50.069" v="235" actId="313"/>
          <ac:spMkLst>
            <pc:docMk/>
            <pc:sldMk cId="3037285839" sldId="261"/>
            <ac:spMk id="2" creationId="{60D551A3-F66B-81C5-DA93-DA7D2C6973FD}"/>
          </ac:spMkLst>
        </pc:spChg>
        <pc:spChg chg="del">
          <ac:chgData name="Pedro Pablo Lucas Bravo" userId="884ebaa3-58d1-46db-9b95-2d6b40ccaf1b" providerId="ADAL" clId="{693C573D-29C9-4A8C-B40D-C8233233C082}" dt="2024-02-11T15:33:27.295" v="14" actId="478"/>
          <ac:spMkLst>
            <pc:docMk/>
            <pc:sldMk cId="3037285839" sldId="261"/>
            <ac:spMk id="3" creationId="{F913D407-3029-FF07-DC5A-757A36F21A39}"/>
          </ac:spMkLst>
        </pc:spChg>
        <pc:spChg chg="add mod">
          <ac:chgData name="Pedro Pablo Lucas Bravo" userId="884ebaa3-58d1-46db-9b95-2d6b40ccaf1b" providerId="ADAL" clId="{693C573D-29C9-4A8C-B40D-C8233233C082}" dt="2024-02-11T15:34:52.920" v="27" actId="14100"/>
          <ac:spMkLst>
            <pc:docMk/>
            <pc:sldMk cId="3037285839" sldId="261"/>
            <ac:spMk id="4" creationId="{0B0081FE-AD45-9367-B3F2-9FA1DD982199}"/>
          </ac:spMkLst>
        </pc:spChg>
        <pc:spChg chg="add mod">
          <ac:chgData name="Pedro Pablo Lucas Bravo" userId="884ebaa3-58d1-46db-9b95-2d6b40ccaf1b" providerId="ADAL" clId="{693C573D-29C9-4A8C-B40D-C8233233C082}" dt="2024-02-11T15:33:31.132" v="17"/>
          <ac:spMkLst>
            <pc:docMk/>
            <pc:sldMk cId="3037285839" sldId="261"/>
            <ac:spMk id="5" creationId="{A8CEF21F-5551-5853-9B72-DF9B4760AC1E}"/>
          </ac:spMkLst>
        </pc:spChg>
        <pc:spChg chg="add mod">
          <ac:chgData name="Pedro Pablo Lucas Bravo" userId="884ebaa3-58d1-46db-9b95-2d6b40ccaf1b" providerId="ADAL" clId="{693C573D-29C9-4A8C-B40D-C8233233C082}" dt="2024-02-11T15:33:31.132" v="17"/>
          <ac:spMkLst>
            <pc:docMk/>
            <pc:sldMk cId="3037285839" sldId="261"/>
            <ac:spMk id="6" creationId="{93942193-7A91-FCE7-F19A-63B6F3510D20}"/>
          </ac:spMkLst>
        </pc:spChg>
        <pc:spChg chg="del">
          <ac:chgData name="Pedro Pablo Lucas Bravo" userId="884ebaa3-58d1-46db-9b95-2d6b40ccaf1b" providerId="ADAL" clId="{693C573D-29C9-4A8C-B40D-C8233233C082}" dt="2024-02-11T15:33:29.797" v="16" actId="478"/>
          <ac:spMkLst>
            <pc:docMk/>
            <pc:sldMk cId="3037285839" sldId="261"/>
            <ac:spMk id="8" creationId="{24093B86-28DF-8F52-C1B9-6C5760D7AED6}"/>
          </ac:spMkLst>
        </pc:spChg>
        <pc:spChg chg="add mod">
          <ac:chgData name="Pedro Pablo Lucas Bravo" userId="884ebaa3-58d1-46db-9b95-2d6b40ccaf1b" providerId="ADAL" clId="{693C573D-29C9-4A8C-B40D-C8233233C082}" dt="2024-02-11T15:34:16.358" v="22" actId="1076"/>
          <ac:spMkLst>
            <pc:docMk/>
            <pc:sldMk cId="3037285839" sldId="261"/>
            <ac:spMk id="9" creationId="{1124C43C-0770-FD5E-87C4-85ADAAEAEB72}"/>
          </ac:spMkLst>
        </pc:spChg>
        <pc:spChg chg="add mod">
          <ac:chgData name="Pedro Pablo Lucas Bravo" userId="884ebaa3-58d1-46db-9b95-2d6b40ccaf1b" providerId="ADAL" clId="{693C573D-29C9-4A8C-B40D-C8233233C082}" dt="2024-02-11T15:34:16.358" v="22" actId="1076"/>
          <ac:spMkLst>
            <pc:docMk/>
            <pc:sldMk cId="3037285839" sldId="261"/>
            <ac:spMk id="11" creationId="{62755C68-0FB8-1957-1A8E-AE82354578E0}"/>
          </ac:spMkLst>
        </pc:spChg>
        <pc:spChg chg="add mod">
          <ac:chgData name="Pedro Pablo Lucas Bravo" userId="884ebaa3-58d1-46db-9b95-2d6b40ccaf1b" providerId="ADAL" clId="{693C573D-29C9-4A8C-B40D-C8233233C082}" dt="2024-02-11T15:34:16.358" v="22" actId="1076"/>
          <ac:spMkLst>
            <pc:docMk/>
            <pc:sldMk cId="3037285839" sldId="261"/>
            <ac:spMk id="13" creationId="{1317D234-7DA8-9EAE-4890-940FC65F2A98}"/>
          </ac:spMkLst>
        </pc:spChg>
        <pc:spChg chg="add mod">
          <ac:chgData name="Pedro Pablo Lucas Bravo" userId="884ebaa3-58d1-46db-9b95-2d6b40ccaf1b" providerId="ADAL" clId="{693C573D-29C9-4A8C-B40D-C8233233C082}" dt="2024-02-11T15:35:17.167" v="35" actId="1076"/>
          <ac:spMkLst>
            <pc:docMk/>
            <pc:sldMk cId="3037285839" sldId="261"/>
            <ac:spMk id="15" creationId="{BA72E851-45B1-8CB6-F559-EED8F046374A}"/>
          </ac:spMkLst>
        </pc:spChg>
        <pc:picChg chg="add mod">
          <ac:chgData name="Pedro Pablo Lucas Bravo" userId="884ebaa3-58d1-46db-9b95-2d6b40ccaf1b" providerId="ADAL" clId="{693C573D-29C9-4A8C-B40D-C8233233C082}" dt="2024-02-11T15:34:16.358" v="22" actId="1076"/>
          <ac:picMkLst>
            <pc:docMk/>
            <pc:sldMk cId="3037285839" sldId="261"/>
            <ac:picMk id="7" creationId="{3BD0E86E-2076-3CAC-BEC2-D47D54CB02D5}"/>
          </ac:picMkLst>
        </pc:picChg>
        <pc:picChg chg="add mod">
          <ac:chgData name="Pedro Pablo Lucas Bravo" userId="884ebaa3-58d1-46db-9b95-2d6b40ccaf1b" providerId="ADAL" clId="{693C573D-29C9-4A8C-B40D-C8233233C082}" dt="2024-02-11T15:34:16.358" v="22" actId="1076"/>
          <ac:picMkLst>
            <pc:docMk/>
            <pc:sldMk cId="3037285839" sldId="261"/>
            <ac:picMk id="10" creationId="{B9328314-9360-E149-35FE-24CF87E4086E}"/>
          </ac:picMkLst>
        </pc:picChg>
        <pc:picChg chg="add mod">
          <ac:chgData name="Pedro Pablo Lucas Bravo" userId="884ebaa3-58d1-46db-9b95-2d6b40ccaf1b" providerId="ADAL" clId="{693C573D-29C9-4A8C-B40D-C8233233C082}" dt="2024-02-11T15:34:16.358" v="22" actId="1076"/>
          <ac:picMkLst>
            <pc:docMk/>
            <pc:sldMk cId="3037285839" sldId="261"/>
            <ac:picMk id="12" creationId="{1AE91A03-FBF8-ED9F-51A8-45438D829383}"/>
          </ac:picMkLst>
        </pc:picChg>
        <pc:picChg chg="del">
          <ac:chgData name="Pedro Pablo Lucas Bravo" userId="884ebaa3-58d1-46db-9b95-2d6b40ccaf1b" providerId="ADAL" clId="{693C573D-29C9-4A8C-B40D-C8233233C082}" dt="2024-02-11T15:33:27.996" v="15" actId="478"/>
          <ac:picMkLst>
            <pc:docMk/>
            <pc:sldMk cId="3037285839" sldId="261"/>
            <ac:picMk id="2050" creationId="{48EA4D9F-9F12-90C0-2CD7-10BBFF38C12B}"/>
          </ac:picMkLst>
        </pc:picChg>
        <pc:picChg chg="add mod">
          <ac:chgData name="Pedro Pablo Lucas Bravo" userId="884ebaa3-58d1-46db-9b95-2d6b40ccaf1b" providerId="ADAL" clId="{693C573D-29C9-4A8C-B40D-C8233233C082}" dt="2024-02-11T15:36:07.911" v="38" actId="1076"/>
          <ac:picMkLst>
            <pc:docMk/>
            <pc:sldMk cId="3037285839" sldId="261"/>
            <ac:picMk id="3074" creationId="{D106460C-5CF1-F61D-5443-440452FB8B9E}"/>
          </ac:picMkLst>
        </pc:picChg>
      </pc:sldChg>
      <pc:sldChg chg="addSp delSp modSp add del setBg delDesignElem">
        <pc:chgData name="Pedro Pablo Lucas Bravo" userId="884ebaa3-58d1-46db-9b95-2d6b40ccaf1b" providerId="ADAL" clId="{693C573D-29C9-4A8C-B40D-C8233233C082}" dt="2024-02-11T15:59:28.317" v="109" actId="47"/>
        <pc:sldMkLst>
          <pc:docMk/>
          <pc:sldMk cId="1009861236" sldId="262"/>
        </pc:sldMkLst>
        <pc:spChg chg="add mod">
          <ac:chgData name="Pedro Pablo Lucas Bravo" userId="884ebaa3-58d1-46db-9b95-2d6b40ccaf1b" providerId="ADAL" clId="{693C573D-29C9-4A8C-B40D-C8233233C082}" dt="2024-02-11T15:58:50.377" v="104"/>
          <ac:spMkLst>
            <pc:docMk/>
            <pc:sldMk cId="1009861236" sldId="262"/>
            <ac:spMk id="4" creationId="{BE42530E-3143-CA7D-ADA6-BD6207F65149}"/>
          </ac:spMkLst>
        </pc:spChg>
        <pc:spChg chg="add mod">
          <ac:chgData name="Pedro Pablo Lucas Bravo" userId="884ebaa3-58d1-46db-9b95-2d6b40ccaf1b" providerId="ADAL" clId="{693C573D-29C9-4A8C-B40D-C8233233C082}" dt="2024-02-11T15:58:50.377" v="104"/>
          <ac:spMkLst>
            <pc:docMk/>
            <pc:sldMk cId="1009861236" sldId="262"/>
            <ac:spMk id="5" creationId="{74EF53A7-14B5-CFAB-6DD8-F903B82EBF72}"/>
          </ac:spMkLst>
        </pc:spChg>
        <pc:spChg chg="add mod">
          <ac:chgData name="Pedro Pablo Lucas Bravo" userId="884ebaa3-58d1-46db-9b95-2d6b40ccaf1b" providerId="ADAL" clId="{693C573D-29C9-4A8C-B40D-C8233233C082}" dt="2024-02-11T15:58:50.377" v="104"/>
          <ac:spMkLst>
            <pc:docMk/>
            <pc:sldMk cId="1009861236" sldId="262"/>
            <ac:spMk id="6" creationId="{30E9C409-88F8-5711-5D60-0D587ABCEBD9}"/>
          </ac:spMkLst>
        </pc:spChg>
        <pc:spChg chg="add mod">
          <ac:chgData name="Pedro Pablo Lucas Bravo" userId="884ebaa3-58d1-46db-9b95-2d6b40ccaf1b" providerId="ADAL" clId="{693C573D-29C9-4A8C-B40D-C8233233C082}" dt="2024-02-11T15:58:50.377" v="104"/>
          <ac:spMkLst>
            <pc:docMk/>
            <pc:sldMk cId="1009861236" sldId="262"/>
            <ac:spMk id="7" creationId="{FD463A35-B9E9-3368-4FFB-A5F743B58CF9}"/>
          </ac:spMkLst>
        </pc:spChg>
        <pc:spChg chg="del">
          <ac:chgData name="Pedro Pablo Lucas Bravo" userId="884ebaa3-58d1-46db-9b95-2d6b40ccaf1b" providerId="ADAL" clId="{693C573D-29C9-4A8C-B40D-C8233233C082}" dt="2024-02-11T15:55:47.588" v="100"/>
          <ac:spMkLst>
            <pc:docMk/>
            <pc:sldMk cId="1009861236" sldId="262"/>
            <ac:spMk id="2052" creationId="{A3495859-E936-8EC3-6765-1B4F703D2BC4}"/>
          </ac:spMkLst>
        </pc:spChg>
        <pc:spChg chg="del">
          <ac:chgData name="Pedro Pablo Lucas Bravo" userId="884ebaa3-58d1-46db-9b95-2d6b40ccaf1b" providerId="ADAL" clId="{693C573D-29C9-4A8C-B40D-C8233233C082}" dt="2024-02-11T15:55:47.588" v="100"/>
          <ac:spMkLst>
            <pc:docMk/>
            <pc:sldMk cId="1009861236" sldId="262"/>
            <ac:spMk id="2053" creationId="{66B3FE45-B216-1B85-AA69-DDA672CDB354}"/>
          </ac:spMkLst>
        </pc:spChg>
        <pc:spChg chg="del">
          <ac:chgData name="Pedro Pablo Lucas Bravo" userId="884ebaa3-58d1-46db-9b95-2d6b40ccaf1b" providerId="ADAL" clId="{693C573D-29C9-4A8C-B40D-C8233233C082}" dt="2024-02-11T15:55:47.588" v="100"/>
          <ac:spMkLst>
            <pc:docMk/>
            <pc:sldMk cId="1009861236" sldId="262"/>
            <ac:spMk id="2054" creationId="{2AAA0ACC-DF2D-CBF7-2E01-D7A6DFC9AF24}"/>
          </ac:spMkLst>
        </pc:spChg>
      </pc:sldChg>
      <pc:sldChg chg="addSp delSp modSp add mod modAnim">
        <pc:chgData name="Pedro Pablo Lucas Bravo" userId="884ebaa3-58d1-46db-9b95-2d6b40ccaf1b" providerId="ADAL" clId="{693C573D-29C9-4A8C-B40D-C8233233C082}" dt="2024-02-11T16:35:01.297" v="243" actId="313"/>
        <pc:sldMkLst>
          <pc:docMk/>
          <pc:sldMk cId="408810499" sldId="263"/>
        </pc:sldMkLst>
        <pc:spChg chg="add del mod">
          <ac:chgData name="Pedro Pablo Lucas Bravo" userId="884ebaa3-58d1-46db-9b95-2d6b40ccaf1b" providerId="ADAL" clId="{693C573D-29C9-4A8C-B40D-C8233233C082}" dt="2024-02-11T15:59:15.484" v="107" actId="478"/>
          <ac:spMkLst>
            <pc:docMk/>
            <pc:sldMk cId="408810499" sldId="263"/>
            <ac:spMk id="2" creationId="{0328378D-0833-9584-8B34-4B656452A428}"/>
          </ac:spMkLst>
        </pc:spChg>
        <pc:spChg chg="del">
          <ac:chgData name="Pedro Pablo Lucas Bravo" userId="884ebaa3-58d1-46db-9b95-2d6b40ccaf1b" providerId="ADAL" clId="{693C573D-29C9-4A8C-B40D-C8233233C082}" dt="2024-02-11T15:59:12.834" v="106" actId="478"/>
          <ac:spMkLst>
            <pc:docMk/>
            <pc:sldMk cId="408810499" sldId="263"/>
            <ac:spMk id="3" creationId="{C7158DC1-5EAD-9294-720B-07CC4222EEB5}"/>
          </ac:spMkLst>
        </pc:spChg>
        <pc:spChg chg="add mod">
          <ac:chgData name="Pedro Pablo Lucas Bravo" userId="884ebaa3-58d1-46db-9b95-2d6b40ccaf1b" providerId="ADAL" clId="{693C573D-29C9-4A8C-B40D-C8233233C082}" dt="2024-02-11T16:35:01.297" v="243" actId="313"/>
          <ac:spMkLst>
            <pc:docMk/>
            <pc:sldMk cId="408810499" sldId="263"/>
            <ac:spMk id="4" creationId="{4BA58306-0BC9-6796-E255-F2D2389EC597}"/>
          </ac:spMkLst>
        </pc:spChg>
        <pc:spChg chg="add mod">
          <ac:chgData name="Pedro Pablo Lucas Bravo" userId="884ebaa3-58d1-46db-9b95-2d6b40ccaf1b" providerId="ADAL" clId="{693C573D-29C9-4A8C-B40D-C8233233C082}" dt="2024-02-11T15:59:20.586" v="108"/>
          <ac:spMkLst>
            <pc:docMk/>
            <pc:sldMk cId="408810499" sldId="263"/>
            <ac:spMk id="5" creationId="{515AE5EB-D141-4194-6AE4-B3C09E50B721}"/>
          </ac:spMkLst>
        </pc:spChg>
        <pc:spChg chg="add mod">
          <ac:chgData name="Pedro Pablo Lucas Bravo" userId="884ebaa3-58d1-46db-9b95-2d6b40ccaf1b" providerId="ADAL" clId="{693C573D-29C9-4A8C-B40D-C8233233C082}" dt="2024-02-11T15:59:20.586" v="108"/>
          <ac:spMkLst>
            <pc:docMk/>
            <pc:sldMk cId="408810499" sldId="263"/>
            <ac:spMk id="6" creationId="{93D0B995-6380-2E6F-49B4-306D0A4127F3}"/>
          </ac:spMkLst>
        </pc:spChg>
        <pc:spChg chg="del">
          <ac:chgData name="Pedro Pablo Lucas Bravo" userId="884ebaa3-58d1-46db-9b95-2d6b40ccaf1b" providerId="ADAL" clId="{693C573D-29C9-4A8C-B40D-C8233233C082}" dt="2024-02-11T15:59:12.834" v="106" actId="478"/>
          <ac:spMkLst>
            <pc:docMk/>
            <pc:sldMk cId="408810499" sldId="263"/>
            <ac:spMk id="8" creationId="{9ABC17D2-BA17-27E1-69CF-656C79168914}"/>
          </ac:spMkLst>
        </pc:spChg>
        <pc:spChg chg="del">
          <ac:chgData name="Pedro Pablo Lucas Bravo" userId="884ebaa3-58d1-46db-9b95-2d6b40ccaf1b" providerId="ADAL" clId="{693C573D-29C9-4A8C-B40D-C8233233C082}" dt="2024-02-11T15:59:12.834" v="106" actId="478"/>
          <ac:spMkLst>
            <pc:docMk/>
            <pc:sldMk cId="408810499" sldId="263"/>
            <ac:spMk id="17" creationId="{91AF80D1-4302-80F7-0847-8DF4B05AC0ED}"/>
          </ac:spMkLst>
        </pc:spChg>
        <pc:picChg chg="add mod">
          <ac:chgData name="Pedro Pablo Lucas Bravo" userId="884ebaa3-58d1-46db-9b95-2d6b40ccaf1b" providerId="ADAL" clId="{693C573D-29C9-4A8C-B40D-C8233233C082}" dt="2024-02-11T15:59:20.586" v="108"/>
          <ac:picMkLst>
            <pc:docMk/>
            <pc:sldMk cId="408810499" sldId="263"/>
            <ac:picMk id="7" creationId="{7E61914A-DCE6-F478-2F7C-F33566D5CFFB}"/>
          </ac:picMkLst>
        </pc:picChg>
        <pc:picChg chg="del">
          <ac:chgData name="Pedro Pablo Lucas Bravo" userId="884ebaa3-58d1-46db-9b95-2d6b40ccaf1b" providerId="ADAL" clId="{693C573D-29C9-4A8C-B40D-C8233233C082}" dt="2024-02-11T15:59:12.834" v="106" actId="478"/>
          <ac:picMkLst>
            <pc:docMk/>
            <pc:sldMk cId="408810499" sldId="263"/>
            <ac:picMk id="2050" creationId="{2EF1935F-03A1-EB00-7E3A-69B6EBF3B4A9}"/>
          </ac:picMkLst>
        </pc:picChg>
      </pc:sldChg>
      <pc:sldChg chg="addSp delSp modSp add mod delAnim">
        <pc:chgData name="Pedro Pablo Lucas Bravo" userId="884ebaa3-58d1-46db-9b95-2d6b40ccaf1b" providerId="ADAL" clId="{693C573D-29C9-4A8C-B40D-C8233233C082}" dt="2024-02-11T16:35:58.358" v="251" actId="1076"/>
        <pc:sldMkLst>
          <pc:docMk/>
          <pc:sldMk cId="2623957978" sldId="264"/>
        </pc:sldMkLst>
        <pc:spChg chg="add mod">
          <ac:chgData name="Pedro Pablo Lucas Bravo" userId="884ebaa3-58d1-46db-9b95-2d6b40ccaf1b" providerId="ADAL" clId="{693C573D-29C9-4A8C-B40D-C8233233C082}" dt="2024-02-11T16:35:58.358" v="251" actId="1076"/>
          <ac:spMkLst>
            <pc:docMk/>
            <pc:sldMk cId="2623957978" sldId="264"/>
            <ac:spMk id="3" creationId="{B91B73B7-2766-AC96-19CE-C863A935F516}"/>
          </ac:spMkLst>
        </pc:spChg>
        <pc:spChg chg="mod">
          <ac:chgData name="Pedro Pablo Lucas Bravo" userId="884ebaa3-58d1-46db-9b95-2d6b40ccaf1b" providerId="ADAL" clId="{693C573D-29C9-4A8C-B40D-C8233233C082}" dt="2024-02-11T16:35:07.479" v="247" actId="313"/>
          <ac:spMkLst>
            <pc:docMk/>
            <pc:sldMk cId="2623957978" sldId="264"/>
            <ac:spMk id="4" creationId="{0AAB019D-4F43-35C3-E7FE-5A45C7E32E20}"/>
          </ac:spMkLst>
        </pc:spChg>
        <pc:spChg chg="del">
          <ac:chgData name="Pedro Pablo Lucas Bravo" userId="884ebaa3-58d1-46db-9b95-2d6b40ccaf1b" providerId="ADAL" clId="{693C573D-29C9-4A8C-B40D-C8233233C082}" dt="2024-02-11T16:08:00.437" v="173" actId="478"/>
          <ac:spMkLst>
            <pc:docMk/>
            <pc:sldMk cId="2623957978" sldId="264"/>
            <ac:spMk id="5" creationId="{58BDFAFE-351A-184D-5E3E-F7E821352F77}"/>
          </ac:spMkLst>
        </pc:spChg>
        <pc:spChg chg="del">
          <ac:chgData name="Pedro Pablo Lucas Bravo" userId="884ebaa3-58d1-46db-9b95-2d6b40ccaf1b" providerId="ADAL" clId="{693C573D-29C9-4A8C-B40D-C8233233C082}" dt="2024-02-11T16:35:43.416" v="249" actId="478"/>
          <ac:spMkLst>
            <pc:docMk/>
            <pc:sldMk cId="2623957978" sldId="264"/>
            <ac:spMk id="6" creationId="{72274950-62E8-1ED0-74E5-27658589913B}"/>
          </ac:spMkLst>
        </pc:spChg>
        <pc:spChg chg="add mod">
          <ac:chgData name="Pedro Pablo Lucas Bravo" userId="884ebaa3-58d1-46db-9b95-2d6b40ccaf1b" providerId="ADAL" clId="{693C573D-29C9-4A8C-B40D-C8233233C082}" dt="2024-02-11T16:35:58.358" v="251" actId="1076"/>
          <ac:spMkLst>
            <pc:docMk/>
            <pc:sldMk cId="2623957978" sldId="264"/>
            <ac:spMk id="9" creationId="{329961A0-028B-F73D-44C9-80ADE5A8E7AB}"/>
          </ac:spMkLst>
        </pc:spChg>
        <pc:spChg chg="add mod">
          <ac:chgData name="Pedro Pablo Lucas Bravo" userId="884ebaa3-58d1-46db-9b95-2d6b40ccaf1b" providerId="ADAL" clId="{693C573D-29C9-4A8C-B40D-C8233233C082}" dt="2024-02-11T16:35:58.358" v="251" actId="1076"/>
          <ac:spMkLst>
            <pc:docMk/>
            <pc:sldMk cId="2623957978" sldId="264"/>
            <ac:spMk id="10" creationId="{D011412A-758B-F2A2-F2EE-6F3D8B5D99B9}"/>
          </ac:spMkLst>
        </pc:spChg>
        <pc:spChg chg="add mod">
          <ac:chgData name="Pedro Pablo Lucas Bravo" userId="884ebaa3-58d1-46db-9b95-2d6b40ccaf1b" providerId="ADAL" clId="{693C573D-29C9-4A8C-B40D-C8233233C082}" dt="2024-02-11T16:35:58.358" v="251" actId="1076"/>
          <ac:spMkLst>
            <pc:docMk/>
            <pc:sldMk cId="2623957978" sldId="264"/>
            <ac:spMk id="11" creationId="{63A0EAB9-3824-5458-2777-4C3A167C23BF}"/>
          </ac:spMkLst>
        </pc:spChg>
        <pc:picChg chg="del">
          <ac:chgData name="Pedro Pablo Lucas Bravo" userId="884ebaa3-58d1-46db-9b95-2d6b40ccaf1b" providerId="ADAL" clId="{693C573D-29C9-4A8C-B40D-C8233233C082}" dt="2024-02-11T16:07:40.283" v="169" actId="478"/>
          <ac:picMkLst>
            <pc:docMk/>
            <pc:sldMk cId="2623957978" sldId="264"/>
            <ac:picMk id="7" creationId="{D16E48DA-EEE3-391C-E20F-72F2B6147BC3}"/>
          </ac:picMkLst>
        </pc:picChg>
        <pc:picChg chg="add mod">
          <ac:chgData name="Pedro Pablo Lucas Bravo" userId="884ebaa3-58d1-46db-9b95-2d6b40ccaf1b" providerId="ADAL" clId="{693C573D-29C9-4A8C-B40D-C8233233C082}" dt="2024-02-11T16:35:58.358" v="251" actId="1076"/>
          <ac:picMkLst>
            <pc:docMk/>
            <pc:sldMk cId="2623957978" sldId="264"/>
            <ac:picMk id="4098" creationId="{170C3183-84B4-FE13-3D97-7F62CFEEC962}"/>
          </ac:picMkLst>
        </pc:picChg>
        <pc:picChg chg="add mod">
          <ac:chgData name="Pedro Pablo Lucas Bravo" userId="884ebaa3-58d1-46db-9b95-2d6b40ccaf1b" providerId="ADAL" clId="{693C573D-29C9-4A8C-B40D-C8233233C082}" dt="2024-02-11T16:35:58.358" v="251" actId="1076"/>
          <ac:picMkLst>
            <pc:docMk/>
            <pc:sldMk cId="2623957978" sldId="264"/>
            <ac:picMk id="4100" creationId="{307DB250-CEB1-659B-F3C9-4120D438630F}"/>
          </ac:picMkLst>
        </pc:picChg>
      </pc:sldChg>
      <pc:sldChg chg="addSp delSp modSp add mod modAnim">
        <pc:chgData name="Pedro Pablo Lucas Bravo" userId="884ebaa3-58d1-46db-9b95-2d6b40ccaf1b" providerId="ADAL" clId="{693C573D-29C9-4A8C-B40D-C8233233C082}" dt="2024-02-11T16:37:55.593" v="259"/>
        <pc:sldMkLst>
          <pc:docMk/>
          <pc:sldMk cId="525454892" sldId="265"/>
        </pc:sldMkLst>
        <pc:spChg chg="del">
          <ac:chgData name="Pedro Pablo Lucas Bravo" userId="884ebaa3-58d1-46db-9b95-2d6b40ccaf1b" providerId="ADAL" clId="{693C573D-29C9-4A8C-B40D-C8233233C082}" dt="2024-02-11T16:36:09.389" v="252" actId="478"/>
          <ac:spMkLst>
            <pc:docMk/>
            <pc:sldMk cId="525454892" sldId="265"/>
            <ac:spMk id="3" creationId="{1EFFC5C8-18CB-52C7-3045-6FF0E5E68CA3}"/>
          </ac:spMkLst>
        </pc:spChg>
        <pc:spChg chg="del">
          <ac:chgData name="Pedro Pablo Lucas Bravo" userId="884ebaa3-58d1-46db-9b95-2d6b40ccaf1b" providerId="ADAL" clId="{693C573D-29C9-4A8C-B40D-C8233233C082}" dt="2024-02-11T16:36:09.389" v="252" actId="478"/>
          <ac:spMkLst>
            <pc:docMk/>
            <pc:sldMk cId="525454892" sldId="265"/>
            <ac:spMk id="6" creationId="{F3D3421A-9357-D577-D3ED-4B8C8FEFAA79}"/>
          </ac:spMkLst>
        </pc:spChg>
        <pc:spChg chg="del">
          <ac:chgData name="Pedro Pablo Lucas Bravo" userId="884ebaa3-58d1-46db-9b95-2d6b40ccaf1b" providerId="ADAL" clId="{693C573D-29C9-4A8C-B40D-C8233233C082}" dt="2024-02-11T16:36:09.389" v="252" actId="478"/>
          <ac:spMkLst>
            <pc:docMk/>
            <pc:sldMk cId="525454892" sldId="265"/>
            <ac:spMk id="9" creationId="{23443392-03FC-95F2-1C87-F9CF95894D86}"/>
          </ac:spMkLst>
        </pc:spChg>
        <pc:spChg chg="del">
          <ac:chgData name="Pedro Pablo Lucas Bravo" userId="884ebaa3-58d1-46db-9b95-2d6b40ccaf1b" providerId="ADAL" clId="{693C573D-29C9-4A8C-B40D-C8233233C082}" dt="2024-02-11T16:36:12.855" v="253" actId="478"/>
          <ac:spMkLst>
            <pc:docMk/>
            <pc:sldMk cId="525454892" sldId="265"/>
            <ac:spMk id="10" creationId="{4700B1D6-ECC1-39C5-1AE6-543F3FB127AB}"/>
          </ac:spMkLst>
        </pc:spChg>
        <pc:spChg chg="del">
          <ac:chgData name="Pedro Pablo Lucas Bravo" userId="884ebaa3-58d1-46db-9b95-2d6b40ccaf1b" providerId="ADAL" clId="{693C573D-29C9-4A8C-B40D-C8233233C082}" dt="2024-02-11T16:36:14.645" v="254" actId="478"/>
          <ac:spMkLst>
            <pc:docMk/>
            <pc:sldMk cId="525454892" sldId="265"/>
            <ac:spMk id="11" creationId="{0CEAE30B-F886-C0B2-83B7-518602523EFE}"/>
          </ac:spMkLst>
        </pc:spChg>
        <pc:picChg chg="add mod modCrop">
          <ac:chgData name="Pedro Pablo Lucas Bravo" userId="884ebaa3-58d1-46db-9b95-2d6b40ccaf1b" providerId="ADAL" clId="{693C573D-29C9-4A8C-B40D-C8233233C082}" dt="2024-02-11T16:37:00.584" v="258" actId="732"/>
          <ac:picMkLst>
            <pc:docMk/>
            <pc:sldMk cId="525454892" sldId="265"/>
            <ac:picMk id="2" creationId="{B67F6B48-65FF-1C8E-A408-6A05A24AEC6B}"/>
          </ac:picMkLst>
        </pc:picChg>
        <pc:picChg chg="del">
          <ac:chgData name="Pedro Pablo Lucas Bravo" userId="884ebaa3-58d1-46db-9b95-2d6b40ccaf1b" providerId="ADAL" clId="{693C573D-29C9-4A8C-B40D-C8233233C082}" dt="2024-02-11T16:36:09.389" v="252" actId="478"/>
          <ac:picMkLst>
            <pc:docMk/>
            <pc:sldMk cId="525454892" sldId="265"/>
            <ac:picMk id="4098" creationId="{19F9BA89-4744-BCFC-F194-A428827B364F}"/>
          </ac:picMkLst>
        </pc:picChg>
        <pc:picChg chg="del">
          <ac:chgData name="Pedro Pablo Lucas Bravo" userId="884ebaa3-58d1-46db-9b95-2d6b40ccaf1b" providerId="ADAL" clId="{693C573D-29C9-4A8C-B40D-C8233233C082}" dt="2024-02-11T16:36:09.389" v="252" actId="478"/>
          <ac:picMkLst>
            <pc:docMk/>
            <pc:sldMk cId="525454892" sldId="265"/>
            <ac:picMk id="4100" creationId="{3EC6CB91-E067-B345-64F0-420E947F1784}"/>
          </ac:picMkLst>
        </pc:picChg>
      </pc:sldChg>
      <pc:sldChg chg="addSp delSp modSp add mod delAnim modAnim">
        <pc:chgData name="Pedro Pablo Lucas Bravo" userId="884ebaa3-58d1-46db-9b95-2d6b40ccaf1b" providerId="ADAL" clId="{693C573D-29C9-4A8C-B40D-C8233233C082}" dt="2024-02-11T17:14:49.089" v="465" actId="113"/>
        <pc:sldMkLst>
          <pc:docMk/>
          <pc:sldMk cId="1490803618" sldId="266"/>
        </pc:sldMkLst>
        <pc:spChg chg="mod">
          <ac:chgData name="Pedro Pablo Lucas Bravo" userId="884ebaa3-58d1-46db-9b95-2d6b40ccaf1b" providerId="ADAL" clId="{693C573D-29C9-4A8C-B40D-C8233233C082}" dt="2024-02-11T16:56:04.492" v="316" actId="20577"/>
          <ac:spMkLst>
            <pc:docMk/>
            <pc:sldMk cId="1490803618" sldId="266"/>
            <ac:spMk id="4" creationId="{45EAE74F-A1B4-E38D-95DD-3225C345A3BB}"/>
          </ac:spMkLst>
        </pc:spChg>
        <pc:spChg chg="add mod">
          <ac:chgData name="Pedro Pablo Lucas Bravo" userId="884ebaa3-58d1-46db-9b95-2d6b40ccaf1b" providerId="ADAL" clId="{693C573D-29C9-4A8C-B40D-C8233233C082}" dt="2024-02-11T16:56:39.595" v="325" actId="1076"/>
          <ac:spMkLst>
            <pc:docMk/>
            <pc:sldMk cId="1490803618" sldId="266"/>
            <ac:spMk id="5" creationId="{E0DD54BE-A2B1-F763-C2C2-D5F748F67DFF}"/>
          </ac:spMkLst>
        </pc:spChg>
        <pc:spChg chg="add mod">
          <ac:chgData name="Pedro Pablo Lucas Bravo" userId="884ebaa3-58d1-46db-9b95-2d6b40ccaf1b" providerId="ADAL" clId="{693C573D-29C9-4A8C-B40D-C8233233C082}" dt="2024-02-11T17:08:17.386" v="361" actId="1076"/>
          <ac:spMkLst>
            <pc:docMk/>
            <pc:sldMk cId="1490803618" sldId="266"/>
            <ac:spMk id="7" creationId="{6EB1C1E9-BCBC-2273-EC4D-93F0A79B4940}"/>
          </ac:spMkLst>
        </pc:spChg>
        <pc:spChg chg="add mod">
          <ac:chgData name="Pedro Pablo Lucas Bravo" userId="884ebaa3-58d1-46db-9b95-2d6b40ccaf1b" providerId="ADAL" clId="{693C573D-29C9-4A8C-B40D-C8233233C082}" dt="2024-02-11T17:14:49.089" v="465" actId="113"/>
          <ac:spMkLst>
            <pc:docMk/>
            <pc:sldMk cId="1490803618" sldId="266"/>
            <ac:spMk id="10" creationId="{52467F90-958F-08F6-FB24-165B731AD403}"/>
          </ac:spMkLst>
        </pc:spChg>
        <pc:picChg chg="del">
          <ac:chgData name="Pedro Pablo Lucas Bravo" userId="884ebaa3-58d1-46db-9b95-2d6b40ccaf1b" providerId="ADAL" clId="{693C573D-29C9-4A8C-B40D-C8233233C082}" dt="2024-02-11T16:54:02.955" v="261" actId="478"/>
          <ac:picMkLst>
            <pc:docMk/>
            <pc:sldMk cId="1490803618" sldId="266"/>
            <ac:picMk id="2" creationId="{5A2FF918-2408-33CC-8E61-7701D7B53277}"/>
          </ac:picMkLst>
        </pc:picChg>
        <pc:picChg chg="add mod modCrop">
          <ac:chgData name="Pedro Pablo Lucas Bravo" userId="884ebaa3-58d1-46db-9b95-2d6b40ccaf1b" providerId="ADAL" clId="{693C573D-29C9-4A8C-B40D-C8233233C082}" dt="2024-02-11T16:56:37.162" v="324" actId="1076"/>
          <ac:picMkLst>
            <pc:docMk/>
            <pc:sldMk cId="1490803618" sldId="266"/>
            <ac:picMk id="6" creationId="{74A57740-48F3-13CA-11B2-91D0A0A973C4}"/>
          </ac:picMkLst>
        </pc:picChg>
        <pc:picChg chg="add mod">
          <ac:chgData name="Pedro Pablo Lucas Bravo" userId="884ebaa3-58d1-46db-9b95-2d6b40ccaf1b" providerId="ADAL" clId="{693C573D-29C9-4A8C-B40D-C8233233C082}" dt="2024-02-11T17:08:14.399" v="360" actId="1076"/>
          <ac:picMkLst>
            <pc:docMk/>
            <pc:sldMk cId="1490803618" sldId="266"/>
            <ac:picMk id="9" creationId="{83EB9816-79B7-635E-C7B6-046DDA05BF6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B8789-C425-5D60-C371-636C2CAA8A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70BA85-8D06-B0BE-0E2D-358BCAD81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B27D5-C75C-1745-8977-1AA20D08C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2252-FE14-41A8-9B90-1E7160B9C6A9}" type="datetimeFigureOut">
              <a:rPr lang="en-US" smtClean="0"/>
              <a:t>14-Feb-24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9DCD7-2D10-3AA5-91FB-213D9364F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95F2B-8BA3-66C3-467C-529537248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2E8D-0874-4B85-A8FB-CC556EBA2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316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A4C3D-7C7C-13B0-CAC9-8DA6598A7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B9982-E318-DD9D-6895-8BB876381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63D6D-563F-6093-06AC-22A947B6A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2252-FE14-41A8-9B90-1E7160B9C6A9}" type="datetimeFigureOut">
              <a:rPr lang="en-US" smtClean="0"/>
              <a:t>14-Feb-24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D87F2-5E76-B350-3740-C3CBAFBF3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8CFA6-99A9-33A7-EB29-09EE5DFE7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2E8D-0874-4B85-A8FB-CC556EBA2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003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98CC3-CAE9-7983-BBD2-7495F351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EDCD1C-DF69-4904-6062-789CFC109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A3155-CD36-C37D-12DE-8C478E3D1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2252-FE14-41A8-9B90-1E7160B9C6A9}" type="datetimeFigureOut">
              <a:rPr lang="en-US" smtClean="0"/>
              <a:t>14-Feb-24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0855F-BE65-B292-E53E-8AA38FBF0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EF121-0B9D-4D72-F48F-FB28B3AA6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2E8D-0874-4B85-A8FB-CC556EBA2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566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591AB-43D1-0329-82A2-C8ADB1C04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8A18B-CAEC-9A25-3CEA-BDB3CE93C7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485FC-F8CF-9497-F4C6-680FC8B14B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D577D5-4410-EFFF-1F39-622788E86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2252-FE14-41A8-9B90-1E7160B9C6A9}" type="datetimeFigureOut">
              <a:rPr lang="en-US" smtClean="0"/>
              <a:t>14-Feb-24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CDB1F4-3696-3422-9382-0CBB59A37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1A8964-B140-5364-1109-3EA02302E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2E8D-0874-4B85-A8FB-CC556EBA2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365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545AE-5580-EA9A-D8AE-E6266BAD9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7BCBE2-2795-B472-511B-5A51FA360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44BB0B-5DC0-D931-F40E-94040880C0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24BB9F-BF7C-47FE-6E8C-5FFCA5CCB3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CA7ED2-18DF-4D00-2E30-F61CF5955F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F25609-58F1-A5C5-D76B-38697DD13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2252-FE14-41A8-9B90-1E7160B9C6A9}" type="datetimeFigureOut">
              <a:rPr lang="en-US" smtClean="0"/>
              <a:t>14-Feb-24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4B5DF9-611B-1121-05B7-BEAE6C347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128FA5-4C41-A47E-2A8D-0696F380B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2E8D-0874-4B85-A8FB-CC556EBA2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804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FBDFD-DAF7-A2D6-6867-5EC318D48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48E3FD-4754-0EE0-6BBB-A5E0B47F8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2252-FE14-41A8-9B90-1E7160B9C6A9}" type="datetimeFigureOut">
              <a:rPr lang="en-US" smtClean="0"/>
              <a:t>14-Feb-24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7942F4-9528-251A-0ED1-9C2C6D12E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1735CD-3942-5D0C-1605-24D657C1F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2E8D-0874-4B85-A8FB-CC556EBA2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547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9725E3-1399-A29B-A453-C62284549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2252-FE14-41A8-9B90-1E7160B9C6A9}" type="datetimeFigureOut">
              <a:rPr lang="en-US" smtClean="0"/>
              <a:t>14-Feb-24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AC636C-DCFB-B5A2-6A71-115D88A4B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57FBC9-D2EB-0020-0690-AE1563B5F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2E8D-0874-4B85-A8FB-CC556EBA2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67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707F-5503-9774-F9B0-FDDD5CC78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C0E65-5D1D-50BF-BE69-E82CBC246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E57FE-F9DF-D9C2-E49E-F60CADBCC8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48FCF7-5508-54E6-57C8-49B79A0DC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2252-FE14-41A8-9B90-1E7160B9C6A9}" type="datetimeFigureOut">
              <a:rPr lang="en-US" smtClean="0"/>
              <a:t>14-Feb-24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02A74-C4FE-9CF5-E94F-316791DE5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4A06F5-273A-7F76-18E2-0DBED90F3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2E8D-0874-4B85-A8FB-CC556EBA2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188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AC37E-5689-1B47-921B-ECFF15580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5F419C-AA93-7D52-3E26-1E838D46E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F6DA5-E3B2-9163-F2E0-6380DC588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7B58A5-D2F5-ACCC-68C6-8B7815F63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2252-FE14-41A8-9B90-1E7160B9C6A9}" type="datetimeFigureOut">
              <a:rPr lang="en-US" smtClean="0"/>
              <a:t>14-Feb-24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5482C-C7EB-0C11-BC42-A1C5E2DB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4FC1B2-63FD-1F25-D8BB-645195BA7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2E8D-0874-4B85-A8FB-CC556EBA2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923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6C117-85BE-5480-A05C-09DA18AF8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0D6F70-C93C-22AF-3B88-3462CE73A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53254-178E-7786-DBCA-9B4E6382B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2252-FE14-41A8-9B90-1E7160B9C6A9}" type="datetimeFigureOut">
              <a:rPr lang="en-US" smtClean="0"/>
              <a:t>14-Feb-24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23FEA-1443-613F-1604-D219F7989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523BF-B5F4-9720-985F-EA1952046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2E8D-0874-4B85-A8FB-CC556EBA2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401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B6DB80-E7C9-594E-FC7F-E88B43865F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E285C3-E690-6396-AB5E-2D909FE32C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56188-BC7A-5788-B21F-B27FBDDC5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2252-FE14-41A8-9B90-1E7160B9C6A9}" type="datetimeFigureOut">
              <a:rPr lang="en-US" smtClean="0"/>
              <a:t>14-Feb-24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C6B37-F16C-CFFA-021B-DFE0A668B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093E7-DF26-F9F9-CE76-941F3B1A8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22E8D-0874-4B85-A8FB-CC556EBA2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02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12C132-6534-5F36-6A93-9608D1181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99047D-1473-6FF9-20BD-C3B3335A5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8FE6F-1487-7604-D8A1-15103F5BF6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72252-FE14-41A8-9B90-1E7160B9C6A9}" type="datetimeFigureOut">
              <a:rPr lang="en-US" smtClean="0"/>
              <a:t>14-Feb-24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1DB64-92FB-9D7E-0359-0707834132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A5F85-B90A-E800-6D0E-083235761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22E8D-0874-4B85-A8FB-CC556EBA2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874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58lGKREubo?feature=oemb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DsLuTV6qLw?feature=oembed" TargetMode="Externa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7" Type="http://schemas.openxmlformats.org/officeDocument/2006/relationships/image" Target="../media/image3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6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E1E439-3B2F-0C84-0374-00F0A0C3FF3C}"/>
              </a:ext>
            </a:extLst>
          </p:cNvPr>
          <p:cNvSpPr txBox="1"/>
          <p:nvPr/>
        </p:nvSpPr>
        <p:spPr>
          <a:xfrm>
            <a:off x="265176" y="2182812"/>
            <a:ext cx="11658600" cy="13075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89304">
              <a:spcAft>
                <a:spcPts val="600"/>
              </a:spcAft>
            </a:pPr>
            <a:r>
              <a:rPr lang="en-US" sz="7614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Self-Synchronized Oscillators</a:t>
            </a:r>
            <a:endParaRPr lang="en-US" sz="5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4F0FFC-7E21-712A-008E-C09B09F8EC56}"/>
              </a:ext>
            </a:extLst>
          </p:cNvPr>
          <p:cNvSpPr txBox="1"/>
          <p:nvPr/>
        </p:nvSpPr>
        <p:spPr>
          <a:xfrm>
            <a:off x="265176" y="3490411"/>
            <a:ext cx="6256264" cy="4828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89304">
              <a:spcAft>
                <a:spcPts val="600"/>
              </a:spcAft>
            </a:pPr>
            <a:r>
              <a:rPr lang="en-US" sz="2538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</a:t>
            </a:r>
            <a:r>
              <a:rPr lang="en-US" sz="2538" b="1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Human-Swarm Interactive Music Systems</a:t>
            </a:r>
            <a:endParaRPr lang="en-US" b="1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63A885-5EA6-B912-1E92-E5E1062F411F}"/>
              </a:ext>
            </a:extLst>
          </p:cNvPr>
          <p:cNvSpPr txBox="1"/>
          <p:nvPr/>
        </p:nvSpPr>
        <p:spPr>
          <a:xfrm>
            <a:off x="0" y="6368032"/>
            <a:ext cx="2153090" cy="4828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89304">
              <a:spcAft>
                <a:spcPts val="600"/>
              </a:spcAft>
            </a:pPr>
            <a:r>
              <a:rPr lang="en-US" sz="2538" dirty="0"/>
              <a:t>By </a:t>
            </a:r>
            <a:r>
              <a:rPr lang="en-US" sz="2538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Pedro Lucas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919186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eart_oscillators">
            <a:hlinkClick r:id="" action="ppaction://media"/>
            <a:extLst>
              <a:ext uri="{FF2B5EF4-FFF2-40B4-BE49-F238E27FC236}">
                <a16:creationId xmlns:a16="http://schemas.microsoft.com/office/drawing/2014/main" id="{A43C32EE-3B47-D5D3-337B-C30CF53D9F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F20E26-524A-A65F-6881-362CC9321C97}"/>
              </a:ext>
            </a:extLst>
          </p:cNvPr>
          <p:cNvSpPr txBox="1"/>
          <p:nvPr/>
        </p:nvSpPr>
        <p:spPr>
          <a:xfrm>
            <a:off x="131345" y="0"/>
            <a:ext cx="82324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Self-Synchronized Oscillators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7B21F8-8C53-CE67-0406-B321AC3E100D}"/>
              </a:ext>
            </a:extLst>
          </p:cNvPr>
          <p:cNvSpPr txBox="1"/>
          <p:nvPr/>
        </p:nvSpPr>
        <p:spPr>
          <a:xfrm>
            <a:off x="131345" y="923330"/>
            <a:ext cx="4487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</a:t>
            </a:r>
            <a:r>
              <a:rPr lang="en-US" b="1" i="1" dirty="0"/>
              <a:t>Human-Swarm Interactive Music Systems</a:t>
            </a:r>
          </a:p>
        </p:txBody>
      </p:sp>
    </p:spTree>
    <p:extLst>
      <p:ext uri="{BB962C8B-B14F-4D97-AF65-F5344CB8AC3E}">
        <p14:creationId xmlns:p14="http://schemas.microsoft.com/office/powerpoint/2010/main" val="257095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0C5826-566A-D8C1-BEC5-721D85E4E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60C14EF2-B00A-E33B-B8E2-859494091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61" name="Freeform: Shape 2060">
            <a:extLst>
              <a:ext uri="{FF2B5EF4-FFF2-40B4-BE49-F238E27FC236}">
                <a16:creationId xmlns:a16="http://schemas.microsoft.com/office/drawing/2014/main" id="{12E7C766-B11B-FCB2-798A-E815D566D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63" name="Freeform: Shape 2062">
            <a:extLst>
              <a:ext uri="{FF2B5EF4-FFF2-40B4-BE49-F238E27FC236}">
                <a16:creationId xmlns:a16="http://schemas.microsoft.com/office/drawing/2014/main" id="{A7EBB3F1-2F9E-0D5E-A4A0-16C1B4826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A8B954-BA50-F0CC-688A-5E635AE8C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456" y="443531"/>
            <a:ext cx="9144000" cy="100828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7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Intention</a:t>
            </a:r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315A6BB9-7288-A6B2-680D-378963B18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3E83CF-EB12-957B-43F3-072AE308D22C}"/>
              </a:ext>
            </a:extLst>
          </p:cNvPr>
          <p:cNvSpPr txBox="1"/>
          <p:nvPr/>
        </p:nvSpPr>
        <p:spPr>
          <a:xfrm>
            <a:off x="2299845" y="1565013"/>
            <a:ext cx="717522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Use self-synchronized oscillators as a mechanism for “automatic tempo synchronization” in Human-Swarm Interactive Music Systems, that is, a </a:t>
            </a:r>
          </a:p>
          <a:p>
            <a:pPr algn="ctr"/>
            <a:r>
              <a:rPr lang="en-US" sz="2400" b="1" dirty="0"/>
              <a:t>“decentralized clock”.</a:t>
            </a:r>
          </a:p>
        </p:txBody>
      </p:sp>
      <p:grpSp>
        <p:nvGrpSpPr>
          <p:cNvPr id="2060" name="Group 2059">
            <a:extLst>
              <a:ext uri="{FF2B5EF4-FFF2-40B4-BE49-F238E27FC236}">
                <a16:creationId xmlns:a16="http://schemas.microsoft.com/office/drawing/2014/main" id="{4CB17CA5-1016-1039-B1A9-58DB2F96A602}"/>
              </a:ext>
            </a:extLst>
          </p:cNvPr>
          <p:cNvGrpSpPr/>
          <p:nvPr/>
        </p:nvGrpSpPr>
        <p:grpSpPr>
          <a:xfrm>
            <a:off x="3310940" y="3179371"/>
            <a:ext cx="5705475" cy="3427792"/>
            <a:chOff x="3310940" y="3179371"/>
            <a:chExt cx="5705475" cy="3427792"/>
          </a:xfrm>
        </p:grpSpPr>
        <p:grpSp>
          <p:nvGrpSpPr>
            <p:cNvPr id="2056" name="Group 2055">
              <a:extLst>
                <a:ext uri="{FF2B5EF4-FFF2-40B4-BE49-F238E27FC236}">
                  <a16:creationId xmlns:a16="http://schemas.microsoft.com/office/drawing/2014/main" id="{9ABB906C-D078-069D-CACA-6FCEDA8C1505}"/>
                </a:ext>
              </a:extLst>
            </p:cNvPr>
            <p:cNvGrpSpPr/>
            <p:nvPr/>
          </p:nvGrpSpPr>
          <p:grpSpPr>
            <a:xfrm>
              <a:off x="3310940" y="3179371"/>
              <a:ext cx="5705475" cy="3427792"/>
              <a:chOff x="3310940" y="3179371"/>
              <a:chExt cx="5705475" cy="3427792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533F3E0-4C63-5354-5DA9-524970EF8A4D}"/>
                  </a:ext>
                </a:extLst>
              </p:cNvPr>
              <p:cNvSpPr/>
              <p:nvPr/>
            </p:nvSpPr>
            <p:spPr>
              <a:xfrm>
                <a:off x="3310940" y="4479090"/>
                <a:ext cx="5705475" cy="14432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A96D21F3-7B80-9C2F-A948-F1AD0C21709C}"/>
                  </a:ext>
                </a:extLst>
              </p:cNvPr>
              <p:cNvGrpSpPr/>
              <p:nvPr/>
            </p:nvGrpSpPr>
            <p:grpSpPr>
              <a:xfrm>
                <a:off x="4248889" y="3179371"/>
                <a:ext cx="1053966" cy="963178"/>
                <a:chOff x="3718560" y="3498151"/>
                <a:chExt cx="1479496" cy="1369125"/>
              </a:xfrm>
            </p:grpSpPr>
            <p:pic>
              <p:nvPicPr>
                <p:cNvPr id="8" name="Picture 7" descr="A cartoon of a robot&#10;&#10;Description automatically generated">
                  <a:extLst>
                    <a:ext uri="{FF2B5EF4-FFF2-40B4-BE49-F238E27FC236}">
                      <a16:creationId xmlns:a16="http://schemas.microsoft.com/office/drawing/2014/main" id="{911F97F2-9FDA-4951-18A0-71427C7F7B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94300" y="3555216"/>
                  <a:ext cx="1303756" cy="1312060"/>
                </a:xfrm>
                <a:prstGeom prst="rect">
                  <a:avLst/>
                </a:prstGeom>
              </p:spPr>
            </p:pic>
            <p:pic>
              <p:nvPicPr>
                <p:cNvPr id="10" name="Picture 9" descr="A blue and black music notes&#10;&#10;Description automatically generated">
                  <a:extLst>
                    <a:ext uri="{FF2B5EF4-FFF2-40B4-BE49-F238E27FC236}">
                      <a16:creationId xmlns:a16="http://schemas.microsoft.com/office/drawing/2014/main" id="{0F448567-E20C-41A6-D3C8-2C1839E1C3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18560" y="3498151"/>
                  <a:ext cx="717805" cy="720853"/>
                </a:xfrm>
                <a:prstGeom prst="rect">
                  <a:avLst/>
                </a:prstGeom>
              </p:spPr>
            </p:pic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EE0CA794-132E-7606-57C3-29E1C37261A5}"/>
                  </a:ext>
                </a:extLst>
              </p:cNvPr>
              <p:cNvGrpSpPr/>
              <p:nvPr/>
            </p:nvGrpSpPr>
            <p:grpSpPr>
              <a:xfrm>
                <a:off x="6594409" y="3194481"/>
                <a:ext cx="1053966" cy="963178"/>
                <a:chOff x="3718560" y="3498151"/>
                <a:chExt cx="1479496" cy="1369125"/>
              </a:xfrm>
            </p:grpSpPr>
            <p:pic>
              <p:nvPicPr>
                <p:cNvPr id="28" name="Picture 27" descr="A cartoon of a robot&#10;&#10;Description automatically generated">
                  <a:extLst>
                    <a:ext uri="{FF2B5EF4-FFF2-40B4-BE49-F238E27FC236}">
                      <a16:creationId xmlns:a16="http://schemas.microsoft.com/office/drawing/2014/main" id="{A5DACC08-7B6B-ADAC-CE96-08E29B2768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94300" y="3555216"/>
                  <a:ext cx="1303756" cy="1312060"/>
                </a:xfrm>
                <a:prstGeom prst="rect">
                  <a:avLst/>
                </a:prstGeom>
              </p:spPr>
            </p:pic>
            <p:pic>
              <p:nvPicPr>
                <p:cNvPr id="29" name="Picture 28" descr="A blue and black music notes&#10;&#10;Description automatically generated">
                  <a:extLst>
                    <a:ext uri="{FF2B5EF4-FFF2-40B4-BE49-F238E27FC236}">
                      <a16:creationId xmlns:a16="http://schemas.microsoft.com/office/drawing/2014/main" id="{6506C16C-897D-AB39-DC80-771FC573D2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18560" y="3498151"/>
                  <a:ext cx="717805" cy="720853"/>
                </a:xfrm>
                <a:prstGeom prst="rect">
                  <a:avLst/>
                </a:prstGeom>
              </p:spPr>
            </p:pic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90080CD3-F929-390D-79BC-7BCBE2794537}"/>
                  </a:ext>
                </a:extLst>
              </p:cNvPr>
              <p:cNvGrpSpPr/>
              <p:nvPr/>
            </p:nvGrpSpPr>
            <p:grpSpPr>
              <a:xfrm>
                <a:off x="3900115" y="4719116"/>
                <a:ext cx="1053966" cy="963178"/>
                <a:chOff x="3718560" y="3498151"/>
                <a:chExt cx="1479496" cy="1369125"/>
              </a:xfrm>
            </p:grpSpPr>
            <p:pic>
              <p:nvPicPr>
                <p:cNvPr id="31" name="Picture 30" descr="A cartoon of a robot&#10;&#10;Description automatically generated">
                  <a:extLst>
                    <a:ext uri="{FF2B5EF4-FFF2-40B4-BE49-F238E27FC236}">
                      <a16:creationId xmlns:a16="http://schemas.microsoft.com/office/drawing/2014/main" id="{AA4360B7-D5C5-CFBB-98A4-2B525B5A0D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94300" y="3555216"/>
                  <a:ext cx="1303756" cy="1312060"/>
                </a:xfrm>
                <a:prstGeom prst="rect">
                  <a:avLst/>
                </a:prstGeom>
              </p:spPr>
            </p:pic>
            <p:pic>
              <p:nvPicPr>
                <p:cNvPr id="32" name="Picture 31" descr="A blue and black music notes&#10;&#10;Description automatically generated">
                  <a:extLst>
                    <a:ext uri="{FF2B5EF4-FFF2-40B4-BE49-F238E27FC236}">
                      <a16:creationId xmlns:a16="http://schemas.microsoft.com/office/drawing/2014/main" id="{85CE2489-4466-F1E2-011C-B648F591B4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18560" y="3498151"/>
                  <a:ext cx="717805" cy="720853"/>
                </a:xfrm>
                <a:prstGeom prst="rect">
                  <a:avLst/>
                </a:prstGeom>
              </p:spPr>
            </p:pic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990AEFD0-4E4B-4EA8-AC0A-78ABF32FDBD9}"/>
                  </a:ext>
                </a:extLst>
              </p:cNvPr>
              <p:cNvGrpSpPr/>
              <p:nvPr/>
            </p:nvGrpSpPr>
            <p:grpSpPr>
              <a:xfrm>
                <a:off x="7180771" y="4759261"/>
                <a:ext cx="1053966" cy="963178"/>
                <a:chOff x="3718560" y="3498151"/>
                <a:chExt cx="1479496" cy="1369125"/>
              </a:xfrm>
            </p:grpSpPr>
            <p:pic>
              <p:nvPicPr>
                <p:cNvPr id="34" name="Picture 33" descr="A cartoon of a robot&#10;&#10;Description automatically generated">
                  <a:extLst>
                    <a:ext uri="{FF2B5EF4-FFF2-40B4-BE49-F238E27FC236}">
                      <a16:creationId xmlns:a16="http://schemas.microsoft.com/office/drawing/2014/main" id="{B06A1455-449C-CDE2-D5AB-E04BFCBA59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94300" y="3555216"/>
                  <a:ext cx="1303756" cy="1312060"/>
                </a:xfrm>
                <a:prstGeom prst="rect">
                  <a:avLst/>
                </a:prstGeom>
              </p:spPr>
            </p:pic>
            <p:pic>
              <p:nvPicPr>
                <p:cNvPr id="35" name="Picture 34" descr="A blue and black music notes&#10;&#10;Description automatically generated">
                  <a:extLst>
                    <a:ext uri="{FF2B5EF4-FFF2-40B4-BE49-F238E27FC236}">
                      <a16:creationId xmlns:a16="http://schemas.microsoft.com/office/drawing/2014/main" id="{F875E489-32D2-062C-6379-809C484082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18560" y="3498151"/>
                  <a:ext cx="717805" cy="720853"/>
                </a:xfrm>
                <a:prstGeom prst="rect">
                  <a:avLst/>
                </a:prstGeom>
              </p:spPr>
            </p:pic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76384435-EB1D-8E2E-27F9-068143A74997}"/>
                  </a:ext>
                </a:extLst>
              </p:cNvPr>
              <p:cNvGrpSpPr/>
              <p:nvPr/>
            </p:nvGrpSpPr>
            <p:grpSpPr>
              <a:xfrm>
                <a:off x="5540443" y="5643985"/>
                <a:ext cx="1053966" cy="963178"/>
                <a:chOff x="3718560" y="3498151"/>
                <a:chExt cx="1479496" cy="1369125"/>
              </a:xfrm>
            </p:grpSpPr>
            <p:pic>
              <p:nvPicPr>
                <p:cNvPr id="37" name="Picture 36" descr="A cartoon of a robot&#10;&#10;Description automatically generated">
                  <a:extLst>
                    <a:ext uri="{FF2B5EF4-FFF2-40B4-BE49-F238E27FC236}">
                      <a16:creationId xmlns:a16="http://schemas.microsoft.com/office/drawing/2014/main" id="{32CC76ED-2B6B-432C-563E-AF3A93ABEE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94300" y="3555216"/>
                  <a:ext cx="1303756" cy="1312060"/>
                </a:xfrm>
                <a:prstGeom prst="rect">
                  <a:avLst/>
                </a:prstGeom>
              </p:spPr>
            </p:pic>
            <p:pic>
              <p:nvPicPr>
                <p:cNvPr id="38" name="Picture 37" descr="A blue and black music notes&#10;&#10;Description automatically generated">
                  <a:extLst>
                    <a:ext uri="{FF2B5EF4-FFF2-40B4-BE49-F238E27FC236}">
                      <a16:creationId xmlns:a16="http://schemas.microsoft.com/office/drawing/2014/main" id="{DED7D9EB-0EA1-2E88-BFD4-21FDF87145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18560" y="3498151"/>
                  <a:ext cx="717805" cy="720853"/>
                </a:xfrm>
                <a:prstGeom prst="rect">
                  <a:avLst/>
                </a:prstGeom>
              </p:spPr>
            </p:pic>
          </p:grpSp>
          <p:pic>
            <p:nvPicPr>
              <p:cNvPr id="40" name="Graphic 39" descr="User with solid fill">
                <a:extLst>
                  <a:ext uri="{FF2B5EF4-FFF2-40B4-BE49-F238E27FC236}">
                    <a16:creationId xmlns:a16="http://schemas.microsoft.com/office/drawing/2014/main" id="{285F726C-8E71-9BD6-C3B7-F1DF9C4904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547629" y="4279351"/>
                <a:ext cx="914400" cy="914400"/>
              </a:xfrm>
              <a:prstGeom prst="rect">
                <a:avLst/>
              </a:prstGeom>
            </p:spPr>
          </p:pic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E5E17C2C-2209-F129-E1FB-6EED618C6F59}"/>
                  </a:ext>
                </a:extLst>
              </p:cNvPr>
              <p:cNvCxnSpPr>
                <a:stCxn id="8" idx="3"/>
                <a:endCxn id="28" idx="1"/>
              </p:cNvCxnSpPr>
              <p:nvPr/>
            </p:nvCxnSpPr>
            <p:spPr>
              <a:xfrm>
                <a:off x="5302855" y="3681033"/>
                <a:ext cx="1416748" cy="1511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7993A7D3-EAE2-5ACB-35AC-A67C1DC29F51}"/>
                  </a:ext>
                </a:extLst>
              </p:cNvPr>
              <p:cNvCxnSpPr>
                <a:cxnSpLocks/>
                <a:stCxn id="8" idx="2"/>
              </p:cNvCxnSpPr>
              <p:nvPr/>
            </p:nvCxnSpPr>
            <p:spPr>
              <a:xfrm flipH="1">
                <a:off x="4489695" y="4142549"/>
                <a:ext cx="348774" cy="495898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40D2414E-09E4-8775-EBFA-0747209E269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343380" y="4197804"/>
                <a:ext cx="348742" cy="601602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89F74F9A-CF83-7C3F-B806-545CEE4D76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64082" y="5722439"/>
                <a:ext cx="829549" cy="588638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A28CE7EF-6587-1618-08DD-526E3CCCC2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12364" y="5717720"/>
                <a:ext cx="859811" cy="52603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1A2EE777-50EB-251A-CFEA-6E943EC6E9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145510" y="4197804"/>
                <a:ext cx="443335" cy="440643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AA62AF6C-3E7F-E54B-CB75-891685C3FB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481610" y="4131272"/>
                <a:ext cx="319155" cy="399205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4EC0A605-AAE2-6748-B549-EB11A2AFB83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898804" y="4908752"/>
                <a:ext cx="700352" cy="210853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050" name="Straight Arrow Connector 2049">
                <a:extLst>
                  <a:ext uri="{FF2B5EF4-FFF2-40B4-BE49-F238E27FC236}">
                    <a16:creationId xmlns:a16="http://schemas.microsoft.com/office/drawing/2014/main" id="{299D17CD-2690-0210-866C-BC6E0B98C6A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481610" y="4907341"/>
                <a:ext cx="750376" cy="371567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053" name="Straight Arrow Connector 2052">
                <a:extLst>
                  <a:ext uri="{FF2B5EF4-FFF2-40B4-BE49-F238E27FC236}">
                    <a16:creationId xmlns:a16="http://schemas.microsoft.com/office/drawing/2014/main" id="{06C36FD6-6428-1E1F-E398-FA8B480B083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51794" y="5181368"/>
                <a:ext cx="15631" cy="462617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pic>
          <p:nvPicPr>
            <p:cNvPr id="2058" name="Graphic 2057" descr="Music notes with solid fill">
              <a:extLst>
                <a:ext uri="{FF2B5EF4-FFF2-40B4-BE49-F238E27FC236}">
                  <a16:creationId xmlns:a16="http://schemas.microsoft.com/office/drawing/2014/main" id="{4A63DEE2-8930-12F1-8F58-7E37FC4DD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704974" y="3987113"/>
              <a:ext cx="457200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402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CEF9AA-DD14-B088-06DA-8A2DCFBFB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61" name="Freeform: Shape 2060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63" name="Freeform: Shape 2062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34A0A0-958F-6DD8-6BAA-6A3E8E053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is an “</a:t>
            </a:r>
            <a:r>
              <a:rPr lang="en-US" sz="72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oscillator”</a:t>
            </a:r>
            <a:r>
              <a:rPr lang="en-US" sz="72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9233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ECC203-7896-CC8E-062B-267B32174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C060869A-3D83-5461-C70B-255F1FF0F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D551A3-F66B-81C5-DA93-DA7D2C697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anchor="ctr">
            <a:normAutofit/>
          </a:bodyPr>
          <a:lstStyle/>
          <a:p>
            <a:r>
              <a:rPr lang="en-US" b="1" dirty="0"/>
              <a:t>What is an “</a:t>
            </a:r>
            <a:r>
              <a:rPr lang="en-US" b="1" i="1" dirty="0"/>
              <a:t>oscillator”</a:t>
            </a:r>
            <a:r>
              <a:rPr lang="en-US" b="1" dirty="0"/>
              <a:t>?</a:t>
            </a:r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16E8C874-BED2-8E6D-697E-6B6848C3B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4" name="Rectangle 2053">
            <a:extLst>
              <a:ext uri="{FF2B5EF4-FFF2-40B4-BE49-F238E27FC236}">
                <a16:creationId xmlns:a16="http://schemas.microsoft.com/office/drawing/2014/main" id="{5AF5A7B1-C2F0-D5D4-4E76-3C4878EC9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0081FE-AD45-9367-B3F2-9FA1DD982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836" y="1636180"/>
            <a:ext cx="4497104" cy="4566328"/>
          </a:xfrm>
        </p:spPr>
        <p:txBody>
          <a:bodyPr>
            <a:normAutofit/>
          </a:bodyPr>
          <a:lstStyle/>
          <a:p>
            <a:r>
              <a:rPr lang="en-US" sz="2400" dirty="0"/>
              <a:t>Any instrument for producing </a:t>
            </a:r>
            <a:r>
              <a:rPr lang="en-US" sz="2400" b="1" dirty="0"/>
              <a:t>oscillations</a:t>
            </a:r>
            <a:r>
              <a:rPr lang="en-US" sz="2400" b="1" baseline="30000" dirty="0"/>
              <a:t>1</a:t>
            </a:r>
            <a:r>
              <a:rPr lang="en-US" sz="2400" b="1" dirty="0"/>
              <a:t>.</a:t>
            </a:r>
          </a:p>
          <a:p>
            <a:r>
              <a:rPr lang="en-US" sz="2400" dirty="0"/>
              <a:t>An</a:t>
            </a:r>
            <a:r>
              <a:rPr lang="en-US" sz="2400" b="1" dirty="0"/>
              <a:t> oscillation </a:t>
            </a:r>
            <a:r>
              <a:rPr lang="en-US" sz="2400" dirty="0"/>
              <a:t>is a periodic motion about an equilibrium position</a:t>
            </a:r>
            <a:r>
              <a:rPr lang="en-US" sz="2400" baseline="30000" dirty="0"/>
              <a:t>2</a:t>
            </a:r>
            <a:r>
              <a:rPr lang="en-US" sz="24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CEF21F-5551-5853-9B72-DF9B4760AC1E}"/>
              </a:ext>
            </a:extLst>
          </p:cNvPr>
          <p:cNvSpPr txBox="1"/>
          <p:nvPr/>
        </p:nvSpPr>
        <p:spPr>
          <a:xfrm>
            <a:off x="83128" y="6354375"/>
            <a:ext cx="813954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baseline="30000" dirty="0"/>
              <a:t>1</a:t>
            </a:r>
            <a:r>
              <a:rPr lang="en-US" sz="1200" b="1" dirty="0"/>
              <a:t>https://www.collinsdictionary.com/dictionary/english/oscillator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942193-7A91-FCE7-F19A-63B6F3510D20}"/>
              </a:ext>
            </a:extLst>
          </p:cNvPr>
          <p:cNvSpPr txBox="1"/>
          <p:nvPr/>
        </p:nvSpPr>
        <p:spPr>
          <a:xfrm>
            <a:off x="83128" y="6573115"/>
            <a:ext cx="121088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baseline="30000" dirty="0"/>
              <a:t>2</a:t>
            </a:r>
            <a:r>
              <a:rPr lang="en-US" sz="1200" b="1" dirty="0"/>
              <a:t>https://www.oxfordreference.com/display/10.1093/acref/9780199233991.001.0001/acref-9780199233991-e-2171?rskey=M2crUs&amp;result=2441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EDDBA0-4188-6F00-AA64-3568018C7361}"/>
              </a:ext>
            </a:extLst>
          </p:cNvPr>
          <p:cNvGrpSpPr/>
          <p:nvPr/>
        </p:nvGrpSpPr>
        <p:grpSpPr>
          <a:xfrm>
            <a:off x="5765802" y="1636180"/>
            <a:ext cx="2452255" cy="2690003"/>
            <a:chOff x="5765802" y="1636180"/>
            <a:chExt cx="2452255" cy="2690003"/>
          </a:xfrm>
        </p:grpSpPr>
        <p:pic>
          <p:nvPicPr>
            <p:cNvPr id="7" name="Picture 2" descr="In Love Kiss GIF by Pudgy Penguins">
              <a:extLst>
                <a:ext uri="{FF2B5EF4-FFF2-40B4-BE49-F238E27FC236}">
                  <a16:creationId xmlns:a16="http://schemas.microsoft.com/office/drawing/2014/main" id="{3BD0E86E-2076-3CAC-BEC2-D47D54CB02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5802" y="1636180"/>
              <a:ext cx="2452255" cy="24522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124C43C-0770-FD5E-87C4-85ADAAEAEB72}"/>
                </a:ext>
              </a:extLst>
            </p:cNvPr>
            <p:cNvSpPr txBox="1"/>
            <p:nvPr/>
          </p:nvSpPr>
          <p:spPr>
            <a:xfrm>
              <a:off x="5963073" y="4049184"/>
              <a:ext cx="19791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https://pudgypenguins.com/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1C7C849-8218-D422-15EC-8055D19CBBAD}"/>
              </a:ext>
            </a:extLst>
          </p:cNvPr>
          <p:cNvGrpSpPr/>
          <p:nvPr/>
        </p:nvGrpSpPr>
        <p:grpSpPr>
          <a:xfrm>
            <a:off x="5391728" y="4301784"/>
            <a:ext cx="3408218" cy="1726427"/>
            <a:chOff x="5391728" y="4301784"/>
            <a:chExt cx="3408218" cy="1726427"/>
          </a:xfrm>
        </p:grpSpPr>
        <p:pic>
          <p:nvPicPr>
            <p:cNvPr id="10" name="Picture 4" descr="Heartbeat GIF">
              <a:extLst>
                <a:ext uri="{FF2B5EF4-FFF2-40B4-BE49-F238E27FC236}">
                  <a16:creationId xmlns:a16="http://schemas.microsoft.com/office/drawing/2014/main" id="{B9328314-9360-E149-35FE-24CF87E408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8685" y="4301784"/>
              <a:ext cx="2726487" cy="1468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2755C68-0FB8-1957-1A8E-AE82354578E0}"/>
                </a:ext>
              </a:extLst>
            </p:cNvPr>
            <p:cNvSpPr txBox="1"/>
            <p:nvPr/>
          </p:nvSpPr>
          <p:spPr>
            <a:xfrm>
              <a:off x="5391728" y="5751212"/>
              <a:ext cx="340821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https://giphy.com/gifs/heartbeat-VGK2WUT3amXjG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C0C67C9-B2E9-BA50-E236-C3B46E965800}"/>
              </a:ext>
            </a:extLst>
          </p:cNvPr>
          <p:cNvGrpSpPr/>
          <p:nvPr/>
        </p:nvGrpSpPr>
        <p:grpSpPr>
          <a:xfrm>
            <a:off x="8462104" y="1810722"/>
            <a:ext cx="3382818" cy="3630688"/>
            <a:chOff x="8462104" y="1810722"/>
            <a:chExt cx="3382818" cy="3630688"/>
          </a:xfrm>
        </p:grpSpPr>
        <p:pic>
          <p:nvPicPr>
            <p:cNvPr id="12" name="Picture 6" descr="Metronom GIF by Sony Pictures Entertainment Deutschland">
              <a:extLst>
                <a:ext uri="{FF2B5EF4-FFF2-40B4-BE49-F238E27FC236}">
                  <a16:creationId xmlns:a16="http://schemas.microsoft.com/office/drawing/2014/main" id="{1AE91A03-FBF8-ED9F-51A8-45438D8293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2104" y="1810722"/>
              <a:ext cx="3382818" cy="3382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317D234-7DA8-9EAE-4890-940FC65F2A98}"/>
                </a:ext>
              </a:extLst>
            </p:cNvPr>
            <p:cNvSpPr txBox="1"/>
            <p:nvPr/>
          </p:nvSpPr>
          <p:spPr>
            <a:xfrm>
              <a:off x="9231032" y="5164411"/>
              <a:ext cx="2202873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https://www.sonypictures.de/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2076F5A-8EA7-1794-158F-D67B16E07026}"/>
              </a:ext>
            </a:extLst>
          </p:cNvPr>
          <p:cNvGrpSpPr/>
          <p:nvPr/>
        </p:nvGrpSpPr>
        <p:grpSpPr>
          <a:xfrm>
            <a:off x="841248" y="3709157"/>
            <a:ext cx="3333640" cy="2405075"/>
            <a:chOff x="841248" y="3709157"/>
            <a:chExt cx="3333640" cy="2405075"/>
          </a:xfrm>
        </p:grpSpPr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D106460C-5CF1-F61D-5443-440452FB8B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1248" y="3709157"/>
              <a:ext cx="3333640" cy="23190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A72E851-45B1-8CB6-F559-EED8F046374A}"/>
                </a:ext>
              </a:extLst>
            </p:cNvPr>
            <p:cNvSpPr txBox="1"/>
            <p:nvPr/>
          </p:nvSpPr>
          <p:spPr>
            <a:xfrm>
              <a:off x="920173" y="5837233"/>
              <a:ext cx="323272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https://mathematicalmysteries.org/sine-wave/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728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F5D852-FBB1-DBCB-18A5-A255BE471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4" name="Rectangle 2053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EAD99-59C1-0032-E2C0-CC1E525FE044}"/>
              </a:ext>
            </a:extLst>
          </p:cNvPr>
          <p:cNvSpPr>
            <a:spLocks/>
          </p:cNvSpPr>
          <p:nvPr/>
        </p:nvSpPr>
        <p:spPr>
          <a:xfrm>
            <a:off x="1138673" y="1650222"/>
            <a:ext cx="9905510" cy="4584946"/>
          </a:xfrm>
          <a:prstGeom prst="rect">
            <a:avLst/>
          </a:prstGeom>
        </p:spPr>
        <p:txBody>
          <a:bodyPr/>
          <a:lstStyle/>
          <a:p>
            <a:pPr defTabSz="841248">
              <a:spcAft>
                <a:spcPts val="600"/>
              </a:spcAft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can describe them mathematically (e.g. </a:t>
            </a:r>
            <a:r>
              <a:rPr lang="en-US" sz="2400" b="1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= sin(x)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):</a:t>
            </a:r>
            <a:endParaRPr 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134D8E3-6B87-2980-2D04-6D0C62F99792}"/>
              </a:ext>
            </a:extLst>
          </p:cNvPr>
          <p:cNvGrpSpPr/>
          <p:nvPr/>
        </p:nvGrpSpPr>
        <p:grpSpPr>
          <a:xfrm>
            <a:off x="1275037" y="2678326"/>
            <a:ext cx="9481320" cy="3030026"/>
            <a:chOff x="1275037" y="2678326"/>
            <a:chExt cx="9481320" cy="3030026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41A76D95-E8B6-0772-214F-581282B0DD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1087" y="2678326"/>
              <a:ext cx="9415270" cy="2755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11B2E31-F51F-1E2F-1F65-86F1C01CA85D}"/>
                </a:ext>
              </a:extLst>
            </p:cNvPr>
            <p:cNvSpPr txBox="1"/>
            <p:nvPr/>
          </p:nvSpPr>
          <p:spPr>
            <a:xfrm>
              <a:off x="1275037" y="5446101"/>
              <a:ext cx="5624983" cy="2622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841248">
                <a:spcAft>
                  <a:spcPts val="600"/>
                </a:spcAft>
              </a:pPr>
              <a:r>
                <a:rPr lang="en-US" sz="1104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https://mathematicalmysteries.org/sine-wave/</a:t>
              </a:r>
              <a:endParaRPr lang="en-US" sz="1200" dirty="0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BD9680D1-7189-6FA3-9E88-4751E19B8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anchor="ctr">
            <a:normAutofit/>
          </a:bodyPr>
          <a:lstStyle/>
          <a:p>
            <a:r>
              <a:rPr lang="en-US" b="1" dirty="0"/>
              <a:t>What is an “</a:t>
            </a:r>
            <a:r>
              <a:rPr lang="en-US" b="1" i="1" dirty="0"/>
              <a:t>oscillator”</a:t>
            </a:r>
            <a:r>
              <a:rPr lang="en-US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3261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D186D5-465B-6735-62BA-B53D8C5DE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AD92E267-2F02-B3F6-AE90-E5D0E9714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61" name="Freeform: Shape 2060">
            <a:extLst>
              <a:ext uri="{FF2B5EF4-FFF2-40B4-BE49-F238E27FC236}">
                <a16:creationId xmlns:a16="http://schemas.microsoft.com/office/drawing/2014/main" id="{8BFEB9BA-79A8-A89A-00E5-9088198C8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63" name="Freeform: Shape 2062">
            <a:extLst>
              <a:ext uri="{FF2B5EF4-FFF2-40B4-BE49-F238E27FC236}">
                <a16:creationId xmlns:a16="http://schemas.microsoft.com/office/drawing/2014/main" id="{6FFCE029-1C7D-5AA0-F340-EFF74D5FC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AF0674-E8F2-CB5F-0099-5E41F2E5E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242" y="2059067"/>
            <a:ext cx="8959516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b="1" dirty="0"/>
              <a:t>What are </a:t>
            </a:r>
            <a:br>
              <a:rPr lang="en-US" sz="7200" b="1" dirty="0"/>
            </a:br>
            <a:r>
              <a:rPr lang="en-US" sz="7200" b="1" dirty="0"/>
              <a:t>“</a:t>
            </a:r>
            <a:r>
              <a:rPr lang="en-US" sz="7200" b="1" i="1" dirty="0"/>
              <a:t>coupled oscillators”</a:t>
            </a:r>
            <a:r>
              <a:rPr lang="en-US" sz="7200" b="1" dirty="0"/>
              <a:t>?</a:t>
            </a:r>
            <a:endParaRPr lang="en-US" sz="72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BC6A650B-FDCC-B2E7-7AFF-0D89600D1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949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9050A6-EAD2-6C79-AD8C-F50277759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3F8707A3-7B60-5778-AB45-1663C0735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D277051F-48A3-D124-A33D-08D152BA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4" name="Rectangle 2053">
            <a:extLst>
              <a:ext uri="{FF2B5EF4-FFF2-40B4-BE49-F238E27FC236}">
                <a16:creationId xmlns:a16="http://schemas.microsoft.com/office/drawing/2014/main" id="{4E781898-596F-8DF4-70EE-D6EDDEAF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A58306-0BC9-6796-E255-F2D2389EC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anchor="ctr">
            <a:normAutofit/>
          </a:bodyPr>
          <a:lstStyle/>
          <a:p>
            <a:r>
              <a:rPr lang="en-US" b="1" dirty="0"/>
              <a:t>What are “</a:t>
            </a:r>
            <a:r>
              <a:rPr lang="en-US" b="1" i="1" dirty="0"/>
              <a:t>coupled oscillators”</a:t>
            </a:r>
            <a:r>
              <a:rPr lang="en-US" b="1" dirty="0"/>
              <a:t>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15AE5EB-D141-4194-6AE4-B3C09E50B721}"/>
              </a:ext>
            </a:extLst>
          </p:cNvPr>
          <p:cNvSpPr>
            <a:spLocks/>
          </p:cNvSpPr>
          <p:nvPr/>
        </p:nvSpPr>
        <p:spPr>
          <a:xfrm>
            <a:off x="1138673" y="1512888"/>
            <a:ext cx="9905510" cy="4722280"/>
          </a:xfrm>
          <a:prstGeom prst="rect">
            <a:avLst/>
          </a:prstGeom>
        </p:spPr>
        <p:txBody>
          <a:bodyPr/>
          <a:lstStyle/>
          <a:p>
            <a:pPr defTabSz="841248">
              <a:spcAft>
                <a:spcPts val="600"/>
              </a:spcAft>
            </a:pPr>
            <a:r>
              <a:rPr lang="en-US" sz="2400" dirty="0"/>
              <a:t>Coupled oscillators are oscillators connected in such a way that energy can be transferred between them</a:t>
            </a:r>
            <a:r>
              <a:rPr lang="en-US" sz="2400" baseline="30000" dirty="0"/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D0B995-6380-2E6F-49B4-306D0A4127F3}"/>
              </a:ext>
            </a:extLst>
          </p:cNvPr>
          <p:cNvSpPr txBox="1"/>
          <p:nvPr/>
        </p:nvSpPr>
        <p:spPr>
          <a:xfrm>
            <a:off x="341746" y="6468188"/>
            <a:ext cx="813954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baseline="30000" dirty="0"/>
              <a:t>1</a:t>
            </a:r>
            <a:r>
              <a:rPr lang="en-US" sz="1200" b="1" dirty="0"/>
              <a:t>http://teacher.pas.rochester.edu/PHY235/</a:t>
            </a:r>
            <a:r>
              <a:rPr lang="en-US" sz="1200" b="1" dirty="0" err="1"/>
              <a:t>LectureNotes</a:t>
            </a:r>
            <a:r>
              <a:rPr lang="en-US" sz="1200" b="1" dirty="0"/>
              <a:t>/Chapter12/Chapter12.pdf</a:t>
            </a:r>
          </a:p>
        </p:txBody>
      </p:sp>
      <p:pic>
        <p:nvPicPr>
          <p:cNvPr id="7" name="Online Media 13" title="spontaneous synchronization">
            <a:hlinkClick r:id="" action="ppaction://media"/>
            <a:extLst>
              <a:ext uri="{FF2B5EF4-FFF2-40B4-BE49-F238E27FC236}">
                <a16:creationId xmlns:a16="http://schemas.microsoft.com/office/drawing/2014/main" id="{7E61914A-DCE6-F478-2F7C-F33566D5CFF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21527" y="2485687"/>
            <a:ext cx="6810501" cy="384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1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ECC753-BA4C-402A-F569-BE5B59236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CE648FC2-3276-F100-8A32-2BD796D82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378B7D0A-8FD8-E84D-CA68-A7151123C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4" name="Rectangle 2053">
            <a:extLst>
              <a:ext uri="{FF2B5EF4-FFF2-40B4-BE49-F238E27FC236}">
                <a16:creationId xmlns:a16="http://schemas.microsoft.com/office/drawing/2014/main" id="{20ED3A5A-A2D1-227D-0EA7-59CEE83D7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AAB019D-4F43-35C3-E7FE-5A45C7E32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anchor="ctr">
            <a:normAutofit/>
          </a:bodyPr>
          <a:lstStyle/>
          <a:p>
            <a:r>
              <a:rPr lang="en-US" b="1" dirty="0"/>
              <a:t>What are “</a:t>
            </a:r>
            <a:r>
              <a:rPr lang="en-US" b="1" i="1" dirty="0"/>
              <a:t>coupled oscillators”</a:t>
            </a:r>
            <a:r>
              <a:rPr lang="en-US" b="1" dirty="0"/>
              <a:t>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28AC15-13F8-43EB-3E53-EBC5B600470B}"/>
              </a:ext>
            </a:extLst>
          </p:cNvPr>
          <p:cNvGrpSpPr/>
          <p:nvPr/>
        </p:nvGrpSpPr>
        <p:grpSpPr>
          <a:xfrm>
            <a:off x="1016000" y="1716384"/>
            <a:ext cx="3827318" cy="4546682"/>
            <a:chOff x="1016000" y="1716384"/>
            <a:chExt cx="3827318" cy="4546682"/>
          </a:xfrm>
        </p:grpSpPr>
        <p:pic>
          <p:nvPicPr>
            <p:cNvPr id="4098" name="Picture 2" descr="North America Lights GIF by BBC America">
              <a:extLst>
                <a:ext uri="{FF2B5EF4-FFF2-40B4-BE49-F238E27FC236}">
                  <a16:creationId xmlns:a16="http://schemas.microsoft.com/office/drawing/2014/main" id="{170C3183-84B4-FE13-3D97-7F62CFEEC9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000" y="2158749"/>
              <a:ext cx="3827318" cy="3827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91B73B7-2766-AC96-19CE-C863A935F516}"/>
                </a:ext>
              </a:extLst>
            </p:cNvPr>
            <p:cNvSpPr txBox="1"/>
            <p:nvPr/>
          </p:nvSpPr>
          <p:spPr>
            <a:xfrm>
              <a:off x="1016000" y="5986067"/>
              <a:ext cx="382731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http://sevenworldsoneplanet.com/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011412A-758B-F2A2-F2EE-6F3D8B5D99B9}"/>
                </a:ext>
              </a:extLst>
            </p:cNvPr>
            <p:cNvSpPr txBox="1"/>
            <p:nvPr/>
          </p:nvSpPr>
          <p:spPr>
            <a:xfrm>
              <a:off x="1616364" y="1716384"/>
              <a:ext cx="24593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Fireflies Synchronization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CAC163A-F33C-C9F2-CEA0-6E49F19441F6}"/>
              </a:ext>
            </a:extLst>
          </p:cNvPr>
          <p:cNvGrpSpPr/>
          <p:nvPr/>
        </p:nvGrpSpPr>
        <p:grpSpPr>
          <a:xfrm>
            <a:off x="5885944" y="1710045"/>
            <a:ext cx="5290056" cy="4553020"/>
            <a:chOff x="5885944" y="1710045"/>
            <a:chExt cx="5290056" cy="4553020"/>
          </a:xfrm>
        </p:grpSpPr>
        <p:pic>
          <p:nvPicPr>
            <p:cNvPr id="4100" name="Picture 4" descr="bridge.mp4 [video-to-gif output image]">
              <a:extLst>
                <a:ext uri="{FF2B5EF4-FFF2-40B4-BE49-F238E27FC236}">
                  <a16:creationId xmlns:a16="http://schemas.microsoft.com/office/drawing/2014/main" id="{307DB250-CEB1-659B-F3C9-4120D438630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37" r="11656"/>
            <a:stretch/>
          </p:blipFill>
          <p:spPr bwMode="auto">
            <a:xfrm>
              <a:off x="5958869" y="2149577"/>
              <a:ext cx="5217131" cy="3836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29961A0-028B-F73D-44C9-80ADE5A8E7AB}"/>
                </a:ext>
              </a:extLst>
            </p:cNvPr>
            <p:cNvSpPr txBox="1"/>
            <p:nvPr/>
          </p:nvSpPr>
          <p:spPr>
            <a:xfrm>
              <a:off x="5885944" y="5986066"/>
              <a:ext cx="375005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https://www.youtube.com/watch?v=eAXVa__XWZ8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3A0EAB9-3824-5458-2777-4C3A167C23BF}"/>
                </a:ext>
              </a:extLst>
            </p:cNvPr>
            <p:cNvSpPr txBox="1"/>
            <p:nvPr/>
          </p:nvSpPr>
          <p:spPr>
            <a:xfrm>
              <a:off x="7421419" y="1710045"/>
              <a:ext cx="2334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Crowd Synchronization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395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CB861C-F0DA-D330-F1AB-1582BF6F0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80903DDD-9CB7-21E4-67A2-948C7271C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C640252F-A13C-CA1A-318C-0400A2608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4" name="Rectangle 2053">
            <a:extLst>
              <a:ext uri="{FF2B5EF4-FFF2-40B4-BE49-F238E27FC236}">
                <a16:creationId xmlns:a16="http://schemas.microsoft.com/office/drawing/2014/main" id="{08B818FA-358C-6944-15CE-1129F99D1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451E5F5-DE00-79D8-3977-BFCA096A4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anchor="ctr">
            <a:normAutofit/>
          </a:bodyPr>
          <a:lstStyle/>
          <a:p>
            <a:r>
              <a:rPr lang="en-US" b="1" dirty="0"/>
              <a:t>What are “</a:t>
            </a:r>
            <a:r>
              <a:rPr lang="en-US" b="1" i="1" dirty="0"/>
              <a:t>coupled oscillators”</a:t>
            </a:r>
            <a:r>
              <a:rPr lang="en-US" b="1" dirty="0"/>
              <a:t>?</a:t>
            </a:r>
          </a:p>
        </p:txBody>
      </p:sp>
      <p:pic>
        <p:nvPicPr>
          <p:cNvPr id="2" name="heart_oscillators">
            <a:hlinkClick r:id="" action="ppaction://media"/>
            <a:extLst>
              <a:ext uri="{FF2B5EF4-FFF2-40B4-BE49-F238E27FC236}">
                <a16:creationId xmlns:a16="http://schemas.microsoft.com/office/drawing/2014/main" id="{B67F6B48-65FF-1C8E-A408-6A05A24AEC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2059" b="1"/>
          <a:stretch/>
        </p:blipFill>
        <p:spPr>
          <a:xfrm>
            <a:off x="-1524" y="1380864"/>
            <a:ext cx="12192000" cy="534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45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F53B3E-1D8C-9F12-C4BC-F9C2588C7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10B2456F-9152-D7FC-592A-EBBE5AA539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61" name="Freeform: Shape 2060">
            <a:extLst>
              <a:ext uri="{FF2B5EF4-FFF2-40B4-BE49-F238E27FC236}">
                <a16:creationId xmlns:a16="http://schemas.microsoft.com/office/drawing/2014/main" id="{F9EACCC5-842E-DB45-F120-804B1FCDF1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63" name="Freeform: Shape 2062">
            <a:extLst>
              <a:ext uri="{FF2B5EF4-FFF2-40B4-BE49-F238E27FC236}">
                <a16:creationId xmlns:a16="http://schemas.microsoft.com/office/drawing/2014/main" id="{52DDB8EC-0577-CDF3-D002-C64DCD2E0F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C1125F-853C-1178-FB24-6E609EF19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242" y="2059067"/>
            <a:ext cx="8959516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b="1" dirty="0"/>
              <a:t>Coupled Oscillators</a:t>
            </a:r>
            <a:br>
              <a:rPr lang="en-US" sz="7200" b="1" dirty="0"/>
            </a:br>
            <a:r>
              <a:rPr lang="en-US" sz="7200" b="1" dirty="0"/>
              <a:t>Models</a:t>
            </a:r>
            <a:endParaRPr lang="en-US" sz="72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19EA7B00-1458-0136-99A5-26F13B44A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4831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FF45CC-4CC9-ACD6-54F7-20DE0EAF0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CB7EA007-C3C0-1282-BA6F-6BFFDB2A0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7ACF5BC2-815A-201B-4904-BCF5BFDFC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4" name="Rectangle 2053">
            <a:extLst>
              <a:ext uri="{FF2B5EF4-FFF2-40B4-BE49-F238E27FC236}">
                <a16:creationId xmlns:a16="http://schemas.microsoft.com/office/drawing/2014/main" id="{DF05F87F-3F30-080F-08CE-540FC3ADD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5EAE74F-A1B4-E38D-95DD-3225C345A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anchor="ctr">
            <a:normAutofit/>
          </a:bodyPr>
          <a:lstStyle/>
          <a:p>
            <a:r>
              <a:rPr lang="en-US" b="1" i="1" dirty="0"/>
              <a:t>Coupled Oscillators Models</a:t>
            </a:r>
            <a:endParaRPr lang="en-US" b="1" dirty="0"/>
          </a:p>
        </p:txBody>
      </p:sp>
      <p:pic>
        <p:nvPicPr>
          <p:cNvPr id="6" name="kuramoto-model">
            <a:hlinkClick r:id="" action="ppaction://media"/>
            <a:extLst>
              <a:ext uri="{FF2B5EF4-FFF2-40B4-BE49-F238E27FC236}">
                <a16:creationId xmlns:a16="http://schemas.microsoft.com/office/drawing/2014/main" id="{74A57740-48F3-13CA-11B2-91D0A0A973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7670" t="6589" r="7991" b="4682"/>
          <a:stretch/>
        </p:blipFill>
        <p:spPr>
          <a:xfrm>
            <a:off x="4853998" y="1723221"/>
            <a:ext cx="7137977" cy="422414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EB1C1E9-BCBC-2273-EC4D-93F0A79B4940}"/>
              </a:ext>
            </a:extLst>
          </p:cNvPr>
          <p:cNvSpPr txBox="1">
            <a:spLocks/>
          </p:cNvSpPr>
          <p:nvPr/>
        </p:nvSpPr>
        <p:spPr>
          <a:xfrm>
            <a:off x="713874" y="1862376"/>
            <a:ext cx="3809999" cy="1010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i="1" dirty="0" err="1"/>
              <a:t>Kuramoto</a:t>
            </a:r>
            <a:r>
              <a:rPr lang="en-US" sz="3600" b="1" i="1" dirty="0"/>
              <a:t> Model</a:t>
            </a:r>
            <a:r>
              <a:rPr lang="en-US" sz="3600" b="1" i="1" baseline="30000" dirty="0"/>
              <a:t>1</a:t>
            </a:r>
            <a:endParaRPr lang="en-US" sz="3600" b="1" baseline="30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EB9816-79B7-635E-C7B6-046DDA05BF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218" y="3185944"/>
            <a:ext cx="4148468" cy="942632"/>
          </a:xfrm>
          <a:prstGeom prst="rect">
            <a:avLst/>
          </a:prstGeom>
          <a:ln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2467F90-958F-08F6-FB24-165B731AD403}"/>
              </a:ext>
            </a:extLst>
          </p:cNvPr>
          <p:cNvSpPr txBox="1">
            <a:spLocks/>
          </p:cNvSpPr>
          <p:nvPr/>
        </p:nvSpPr>
        <p:spPr>
          <a:xfrm>
            <a:off x="495218" y="4441880"/>
            <a:ext cx="3758784" cy="1010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“Phase (</a:t>
            </a:r>
            <a:r>
              <a:rPr lang="el-GR" sz="2000" dirty="0"/>
              <a:t>θ</a:t>
            </a:r>
            <a:r>
              <a:rPr lang="en-US" sz="2000" dirty="0"/>
              <a:t>)-Coupled Oscillators”</a:t>
            </a:r>
          </a:p>
          <a:p>
            <a:endParaRPr lang="en-US" sz="2000" dirty="0"/>
          </a:p>
          <a:p>
            <a:r>
              <a:rPr lang="en-US" sz="2000" dirty="0"/>
              <a:t>“</a:t>
            </a:r>
            <a:r>
              <a:rPr lang="en-US" sz="2000" b="1" dirty="0"/>
              <a:t>Continuous interaction</a:t>
            </a:r>
            <a:r>
              <a:rPr lang="en-US" sz="2000" dirty="0"/>
              <a:t>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C4B49D-D257-A601-2EF5-A2140AAAEE3F}"/>
              </a:ext>
            </a:extLst>
          </p:cNvPr>
          <p:cNvSpPr txBox="1"/>
          <p:nvPr/>
        </p:nvSpPr>
        <p:spPr>
          <a:xfrm>
            <a:off x="128016" y="6352150"/>
            <a:ext cx="113177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baseline="30000" dirty="0">
                <a:effectLst/>
              </a:rPr>
              <a:t>1</a:t>
            </a:r>
            <a:r>
              <a:rPr lang="en-US" sz="1200" b="1" dirty="0">
                <a:effectLst/>
              </a:rPr>
              <a:t> Y. </a:t>
            </a:r>
            <a:r>
              <a:rPr lang="en-US" sz="1200" b="1" dirty="0" err="1">
                <a:effectLst/>
              </a:rPr>
              <a:t>Kuramoto</a:t>
            </a:r>
            <a:r>
              <a:rPr lang="en-US" sz="1200" b="1" dirty="0">
                <a:effectLst/>
              </a:rPr>
              <a:t>, “Self-entrainment of a population of coupled non-linear oscillators,” in </a:t>
            </a:r>
            <a:r>
              <a:rPr lang="en-US" sz="1200" b="1" i="1" dirty="0">
                <a:effectLst/>
              </a:rPr>
              <a:t>International Symposium on Mathematical Problems in Theoretical Physics</a:t>
            </a:r>
            <a:r>
              <a:rPr lang="en-US" sz="1200" b="1" dirty="0">
                <a:effectLst/>
              </a:rPr>
              <a:t>, H. Araki, Ed., Berlin, Heidelberg: Springer Berlin Heidelberg, 1975, pp. 420–422.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DD54BE-A2B1-F763-C2C2-D5F748F67DFF}"/>
              </a:ext>
            </a:extLst>
          </p:cNvPr>
          <p:cNvSpPr txBox="1"/>
          <p:nvPr/>
        </p:nvSpPr>
        <p:spPr>
          <a:xfrm>
            <a:off x="5184867" y="580886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https://github.com/k-donn/kuramoto-model</a:t>
            </a:r>
          </a:p>
        </p:txBody>
      </p:sp>
    </p:spTree>
    <p:extLst>
      <p:ext uri="{BB962C8B-B14F-4D97-AF65-F5344CB8AC3E}">
        <p14:creationId xmlns:p14="http://schemas.microsoft.com/office/powerpoint/2010/main" val="149080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7" grpId="0"/>
      <p:bldP spid="10" grpId="0"/>
      <p:bldP spid="1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397D46-9400-5C99-4799-7BD645286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E9594323-BC02-5AAE-0CAB-DF666678D0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741DEE3E-6E43-264F-7E54-C8FD80D1BC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4" name="Rectangle 2053">
            <a:extLst>
              <a:ext uri="{FF2B5EF4-FFF2-40B4-BE49-F238E27FC236}">
                <a16:creationId xmlns:a16="http://schemas.microsoft.com/office/drawing/2014/main" id="{F56E5809-7A77-9F7C-256F-DDC2A86253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6D3BF6C-5A3E-88C8-0CE9-F22C8E741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anchor="ctr">
            <a:normAutofit/>
          </a:bodyPr>
          <a:lstStyle/>
          <a:p>
            <a:r>
              <a:rPr lang="en-US" b="1" i="1" dirty="0"/>
              <a:t>Coupled Oscillators Models</a:t>
            </a:r>
            <a:endParaRPr lang="en-US" b="1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0F4193E-0A4D-3963-04AD-ADE3F26BBF1A}"/>
              </a:ext>
            </a:extLst>
          </p:cNvPr>
          <p:cNvSpPr txBox="1">
            <a:spLocks/>
          </p:cNvSpPr>
          <p:nvPr/>
        </p:nvSpPr>
        <p:spPr>
          <a:xfrm>
            <a:off x="722712" y="1701457"/>
            <a:ext cx="4148468" cy="1010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i="1" dirty="0" err="1"/>
              <a:t>Swarmalator</a:t>
            </a:r>
            <a:r>
              <a:rPr lang="en-US" sz="3600" b="1" i="1" dirty="0"/>
              <a:t> Model</a:t>
            </a:r>
            <a:r>
              <a:rPr lang="en-US" sz="3600" b="1" i="1" baseline="30000" dirty="0"/>
              <a:t>1</a:t>
            </a:r>
            <a:endParaRPr lang="en-US" sz="3600" b="1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AFCD219-B564-A177-7F44-F1B41BBB2F60}"/>
              </a:ext>
            </a:extLst>
          </p:cNvPr>
          <p:cNvSpPr txBox="1">
            <a:spLocks/>
          </p:cNvSpPr>
          <p:nvPr/>
        </p:nvSpPr>
        <p:spPr>
          <a:xfrm>
            <a:off x="335627" y="4495117"/>
            <a:ext cx="5551825" cy="12591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“Phase (</a:t>
            </a:r>
            <a:r>
              <a:rPr lang="el-GR" sz="2000" dirty="0"/>
              <a:t>θ</a:t>
            </a:r>
            <a:r>
              <a:rPr lang="en-US" sz="2000" dirty="0"/>
              <a:t>) and Space (</a:t>
            </a:r>
            <a:r>
              <a:rPr lang="en-US" sz="2000" b="1" dirty="0">
                <a:latin typeface="Baskerville Old Face" panose="02020602080505020303" pitchFamily="18" charset="0"/>
              </a:rPr>
              <a:t>x</a:t>
            </a:r>
            <a:r>
              <a:rPr lang="en-US" sz="2000" dirty="0"/>
              <a:t>) - Coupled Oscillators”</a:t>
            </a:r>
          </a:p>
          <a:p>
            <a:endParaRPr lang="en-US" sz="2000" dirty="0"/>
          </a:p>
          <a:p>
            <a:r>
              <a:rPr lang="en-US" sz="2000" dirty="0"/>
              <a:t>“Also c</a:t>
            </a:r>
            <a:r>
              <a:rPr lang="en-US" sz="2000" b="1" dirty="0"/>
              <a:t>ontinuous interaction</a:t>
            </a:r>
            <a:r>
              <a:rPr lang="en-US" sz="2000" dirty="0"/>
              <a:t>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5DAC30-32FE-7860-9F98-FE9A6A2727B7}"/>
              </a:ext>
            </a:extLst>
          </p:cNvPr>
          <p:cNvSpPr txBox="1"/>
          <p:nvPr/>
        </p:nvSpPr>
        <p:spPr>
          <a:xfrm>
            <a:off x="128016" y="6466919"/>
            <a:ext cx="118639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b="1" baseline="30000" dirty="0">
                <a:effectLst/>
              </a:rPr>
              <a:t>1</a:t>
            </a:r>
            <a:r>
              <a:rPr lang="en-US" sz="1200" b="1" dirty="0">
                <a:effectLst/>
              </a:rPr>
              <a:t>K. P. O’Keeffe, H. Hong, and S. H. </a:t>
            </a:r>
            <a:r>
              <a:rPr lang="en-US" sz="1200" b="1" dirty="0" err="1">
                <a:effectLst/>
              </a:rPr>
              <a:t>Strogatz</a:t>
            </a:r>
            <a:r>
              <a:rPr lang="en-US" sz="1200" b="1" dirty="0">
                <a:effectLst/>
              </a:rPr>
              <a:t>, “Oscillators that sync and swarm,” </a:t>
            </a:r>
            <a:r>
              <a:rPr lang="en-US" sz="1200" b="1" i="1" dirty="0">
                <a:effectLst/>
              </a:rPr>
              <a:t>Nature Communications</a:t>
            </a:r>
            <a:r>
              <a:rPr lang="en-US" sz="1200" b="1" dirty="0">
                <a:effectLst/>
              </a:rPr>
              <a:t>, vol. 8, no. 1, pp. 1–12, 2017</a:t>
            </a:r>
          </a:p>
        </p:txBody>
      </p:sp>
      <p:pic>
        <p:nvPicPr>
          <p:cNvPr id="8" name="Online Media 7" title="Swarmalators: The Five States">
            <a:hlinkClick r:id="" action="ppaction://media"/>
            <a:extLst>
              <a:ext uri="{FF2B5EF4-FFF2-40B4-BE49-F238E27FC236}">
                <a16:creationId xmlns:a16="http://schemas.microsoft.com/office/drawing/2014/main" id="{9D2E10CF-5C36-56A8-D197-7FCA90BDFC2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593891" y="2007076"/>
            <a:ext cx="6342332" cy="358061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D30F0F8-55B2-CFBB-9506-FAAAE82493F0}"/>
              </a:ext>
            </a:extLst>
          </p:cNvPr>
          <p:cNvSpPr txBox="1"/>
          <p:nvPr/>
        </p:nvSpPr>
        <p:spPr>
          <a:xfrm>
            <a:off x="5593891" y="5618571"/>
            <a:ext cx="6096000" cy="2404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dirty="0"/>
              <a:t>https://youtu.be/sDsLuTV6qLw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9EEE67B-AE8A-522D-0487-7CC85708CB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628" y="2711721"/>
            <a:ext cx="5002486" cy="1570375"/>
          </a:xfrm>
          <a:prstGeom prst="rect">
            <a:avLst/>
          </a:prstGeom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95833D5-8CDC-11BD-AD2B-78CAACE91352}"/>
              </a:ext>
            </a:extLst>
          </p:cNvPr>
          <p:cNvSpPr txBox="1"/>
          <p:nvPr/>
        </p:nvSpPr>
        <p:spPr>
          <a:xfrm>
            <a:off x="5593891" y="578510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Entrainment Workshop presentation:</a:t>
            </a:r>
            <a:r>
              <a:rPr lang="en-US" dirty="0"/>
              <a:t> https://osf.io/stx3e</a:t>
            </a:r>
          </a:p>
        </p:txBody>
      </p:sp>
    </p:spTree>
    <p:extLst>
      <p:ext uri="{BB962C8B-B14F-4D97-AF65-F5344CB8AC3E}">
        <p14:creationId xmlns:p14="http://schemas.microsoft.com/office/powerpoint/2010/main" val="179444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7" grpId="0"/>
      <p:bldP spid="10" grpId="0"/>
      <p:bldP spid="3" grpId="0"/>
      <p:bldP spid="12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4F4F23-E0AE-1BD9-DA7A-4AA827913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048F950C-8265-A36F-751B-AAA05779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4E662E97-955A-4B5B-ECAD-2D39C6814E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4" name="Rectangle 2053">
            <a:extLst>
              <a:ext uri="{FF2B5EF4-FFF2-40B4-BE49-F238E27FC236}">
                <a16:creationId xmlns:a16="http://schemas.microsoft.com/office/drawing/2014/main" id="{65AD1A3A-8BE7-15ED-478F-79D8A8A7D0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DD89B56-BF1B-3483-E5AA-6B503F8E9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anchor="ctr">
            <a:normAutofit/>
          </a:bodyPr>
          <a:lstStyle/>
          <a:p>
            <a:r>
              <a:rPr lang="en-US" b="1" i="1" dirty="0"/>
              <a:t>Coupled Oscillators Models</a:t>
            </a:r>
            <a:endParaRPr lang="en-US" b="1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6517F93-8DE9-0516-E496-1CAC5460AE1C}"/>
              </a:ext>
            </a:extLst>
          </p:cNvPr>
          <p:cNvSpPr txBox="1">
            <a:spLocks/>
          </p:cNvSpPr>
          <p:nvPr/>
        </p:nvSpPr>
        <p:spPr>
          <a:xfrm>
            <a:off x="471223" y="1522672"/>
            <a:ext cx="4880914" cy="1010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i="1" dirty="0" err="1"/>
              <a:t>Mirollo-Strogatz</a:t>
            </a:r>
            <a:r>
              <a:rPr lang="en-US" sz="3600" b="1" i="1" dirty="0"/>
              <a:t> Model</a:t>
            </a:r>
            <a:r>
              <a:rPr lang="en-US" sz="3600" b="1" i="1" baseline="30000" dirty="0"/>
              <a:t>1</a:t>
            </a:r>
            <a:endParaRPr lang="en-US" sz="3600" b="1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C1D07B4-9CA3-E5C6-6D5F-0CAAD5C9FA69}"/>
              </a:ext>
            </a:extLst>
          </p:cNvPr>
          <p:cNvSpPr txBox="1">
            <a:spLocks/>
          </p:cNvSpPr>
          <p:nvPr/>
        </p:nvSpPr>
        <p:spPr>
          <a:xfrm>
            <a:off x="401319" y="4646771"/>
            <a:ext cx="5551825" cy="1010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“Pulse-Coupled Oscillators”</a:t>
            </a:r>
          </a:p>
          <a:p>
            <a:endParaRPr lang="en-US" sz="2000" dirty="0"/>
          </a:p>
          <a:p>
            <a:r>
              <a:rPr lang="en-US" sz="2000" dirty="0"/>
              <a:t>“</a:t>
            </a:r>
            <a:r>
              <a:rPr lang="en-US" sz="2000" b="1" dirty="0"/>
              <a:t>Event-based interaction (Fire Event)</a:t>
            </a:r>
            <a:r>
              <a:rPr lang="en-US" sz="2000" dirty="0"/>
              <a:t>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DB676C-CFCD-B591-A8BA-0E5BB41EE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819" y="2779608"/>
            <a:ext cx="4016663" cy="75399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4DC2C78-EF3C-6EF6-D176-911D14745FB7}"/>
              </a:ext>
            </a:extLst>
          </p:cNvPr>
          <p:cNvSpPr txBox="1">
            <a:spLocks/>
          </p:cNvSpPr>
          <p:nvPr/>
        </p:nvSpPr>
        <p:spPr>
          <a:xfrm>
            <a:off x="544175" y="2328992"/>
            <a:ext cx="5551825" cy="3986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When a fire event is received: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E16B12-845E-4204-9CE9-32A9610127F7}"/>
              </a:ext>
            </a:extLst>
          </p:cNvPr>
          <p:cNvSpPr txBox="1"/>
          <p:nvPr/>
        </p:nvSpPr>
        <p:spPr>
          <a:xfrm>
            <a:off x="64008" y="6142765"/>
            <a:ext cx="121279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b="1" baseline="30000" dirty="0">
                <a:effectLst/>
              </a:rPr>
              <a:t>1</a:t>
            </a:r>
            <a:r>
              <a:rPr lang="en-US" sz="1200" b="1" dirty="0">
                <a:effectLst/>
              </a:rPr>
              <a:t>R. E. </a:t>
            </a:r>
            <a:r>
              <a:rPr lang="en-US" sz="1200" b="1" dirty="0" err="1">
                <a:effectLst/>
              </a:rPr>
              <a:t>Mirollo</a:t>
            </a:r>
            <a:r>
              <a:rPr lang="en-US" sz="1200" b="1" dirty="0">
                <a:effectLst/>
              </a:rPr>
              <a:t> and S. H. </a:t>
            </a:r>
            <a:r>
              <a:rPr lang="en-US" sz="1200" b="1" dirty="0" err="1">
                <a:effectLst/>
              </a:rPr>
              <a:t>Strogatz</a:t>
            </a:r>
            <a:r>
              <a:rPr lang="en-US" sz="1200" b="1" dirty="0">
                <a:effectLst/>
              </a:rPr>
              <a:t>, “Synchronization of Pulse-Coupled Biological Oscillators,” </a:t>
            </a:r>
            <a:r>
              <a:rPr lang="en-US" sz="1200" b="1" i="1" dirty="0">
                <a:effectLst/>
              </a:rPr>
              <a:t>SIAM J. Appl. Math.</a:t>
            </a:r>
            <a:r>
              <a:rPr lang="en-US" sz="1200" b="1" dirty="0">
                <a:effectLst/>
              </a:rPr>
              <a:t>, vol. 50, no. 6, pp. 1645–1662, Dec. 1990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28A12C-D126-E7DE-0FA2-F81E878C9341}"/>
              </a:ext>
            </a:extLst>
          </p:cNvPr>
          <p:cNvSpPr txBox="1"/>
          <p:nvPr/>
        </p:nvSpPr>
        <p:spPr>
          <a:xfrm>
            <a:off x="64008" y="6375855"/>
            <a:ext cx="120639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b="1" baseline="30000" dirty="0">
                <a:effectLst/>
              </a:rPr>
              <a:t>2</a:t>
            </a:r>
            <a:r>
              <a:rPr lang="en-US" sz="1200" b="1" dirty="0">
                <a:effectLst/>
              </a:rPr>
              <a:t>K. </a:t>
            </a:r>
            <a:r>
              <a:rPr lang="en-US" sz="1200" b="1" dirty="0" err="1">
                <a:effectLst/>
              </a:rPr>
              <a:t>Nymoen</a:t>
            </a:r>
            <a:r>
              <a:rPr lang="en-US" sz="1200" b="1" dirty="0">
                <a:effectLst/>
              </a:rPr>
              <a:t>, A. Chandra, K. Glette, and J. </a:t>
            </a:r>
            <a:r>
              <a:rPr lang="en-US" sz="1200" b="1" dirty="0" err="1">
                <a:effectLst/>
              </a:rPr>
              <a:t>Torresen</a:t>
            </a:r>
            <a:r>
              <a:rPr lang="en-US" sz="1200" b="1" dirty="0">
                <a:effectLst/>
              </a:rPr>
              <a:t>, “Decentralized harmonic synchronization in mobile music systems,” </a:t>
            </a:r>
            <a:r>
              <a:rPr lang="en-US" sz="1200" b="1" i="1" dirty="0">
                <a:effectLst/>
              </a:rPr>
              <a:t>2014 IEEE 6th International Conference on Awareness Science and Technology, </a:t>
            </a:r>
            <a:r>
              <a:rPr lang="en-US" sz="1200" b="1" i="1" dirty="0" err="1">
                <a:effectLst/>
              </a:rPr>
              <a:t>iCAST</a:t>
            </a:r>
            <a:r>
              <a:rPr lang="en-US" sz="1200" b="1" i="1" dirty="0">
                <a:effectLst/>
              </a:rPr>
              <a:t> 2014</a:t>
            </a:r>
            <a:r>
              <a:rPr lang="en-US" sz="1200" b="1" dirty="0">
                <a:effectLst/>
              </a:rPr>
              <a:t>, vol. 257906, no. 257906, 2014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CB64C0D-8A63-CEF3-A64C-6A90A7BCBAAD}"/>
              </a:ext>
            </a:extLst>
          </p:cNvPr>
          <p:cNvSpPr txBox="1">
            <a:spLocks/>
          </p:cNvSpPr>
          <p:nvPr/>
        </p:nvSpPr>
        <p:spPr>
          <a:xfrm>
            <a:off x="544174" y="3546494"/>
            <a:ext cx="5551825" cy="3986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Phase update from </a:t>
            </a:r>
            <a:r>
              <a:rPr lang="en-US" sz="1400" dirty="0"/>
              <a:t>(</a:t>
            </a:r>
            <a:r>
              <a:rPr lang="en-US" sz="1400" dirty="0" err="1"/>
              <a:t>Nymoen</a:t>
            </a:r>
            <a:r>
              <a:rPr lang="en-US" sz="1400" dirty="0"/>
              <a:t> et al., 2014)</a:t>
            </a:r>
            <a:r>
              <a:rPr lang="en-US" sz="2000" baseline="30000" dirty="0"/>
              <a:t>2</a:t>
            </a:r>
            <a:r>
              <a:rPr lang="en-US" sz="2000" dirty="0"/>
              <a:t>: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455EA9B-3D75-F324-7179-46F7793A6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565" y="2037484"/>
            <a:ext cx="6585109" cy="338486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3230019-C885-0DFC-40BE-6C5AFA738BE4}"/>
              </a:ext>
            </a:extLst>
          </p:cNvPr>
          <p:cNvSpPr txBox="1"/>
          <p:nvPr/>
        </p:nvSpPr>
        <p:spPr>
          <a:xfrm>
            <a:off x="5662863" y="5357689"/>
            <a:ext cx="59167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Two equal pulse-coupled oscillators synchronize using </a:t>
            </a:r>
            <a:r>
              <a:rPr lang="en-US" sz="1200" dirty="0" err="1"/>
              <a:t>Mirollo-Strogatz</a:t>
            </a:r>
            <a:r>
              <a:rPr lang="en-US" sz="1200" dirty="0"/>
              <a:t> algorithm</a:t>
            </a:r>
            <a:r>
              <a:rPr lang="en-US" sz="1200" baseline="30000" dirty="0"/>
              <a:t>2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4B0EEB0-3BB6-1B96-6271-4742A138A5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772" y="4045093"/>
            <a:ext cx="3794136" cy="49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28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6" grpId="0"/>
      <p:bldP spid="11" grpId="0"/>
      <p:bldP spid="15" grpId="0"/>
      <p:bldP spid="17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1EE0F5-D3A6-DB36-8390-C343B7CB4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A4A75634-192C-0DB0-34F9-E95782A4A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61" name="Freeform: Shape 2060">
            <a:extLst>
              <a:ext uri="{FF2B5EF4-FFF2-40B4-BE49-F238E27FC236}">
                <a16:creationId xmlns:a16="http://schemas.microsoft.com/office/drawing/2014/main" id="{EC472D79-4058-A211-7944-70A8791A6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63" name="Freeform: Shape 2062">
            <a:extLst>
              <a:ext uri="{FF2B5EF4-FFF2-40B4-BE49-F238E27FC236}">
                <a16:creationId xmlns:a16="http://schemas.microsoft.com/office/drawing/2014/main" id="{3FCA6A43-0871-0B45-AAE9-505B1A8E1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831909-5501-6E8F-71CC-DCCF39106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242" y="903010"/>
            <a:ext cx="8959516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b="1" dirty="0"/>
              <a:t>Pulse-Coupled</a:t>
            </a:r>
            <a:br>
              <a:rPr lang="en-US" sz="7200" b="1" dirty="0"/>
            </a:br>
            <a:r>
              <a:rPr lang="en-US" sz="7200" b="1" dirty="0"/>
              <a:t>Oscillators</a:t>
            </a:r>
            <a:endParaRPr lang="en-US" sz="72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4BD9D05D-1F07-19DD-3B57-E3AA3F57A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622F55-82CC-AFBB-9831-10C24A446F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227"/>
          <a:stretch/>
        </p:blipFill>
        <p:spPr>
          <a:xfrm>
            <a:off x="4388528" y="3205750"/>
            <a:ext cx="3414943" cy="222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2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114A90-771B-F0B3-3A54-80EC6521D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BDA0F324-615C-C70D-DDE5-647E06E98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29450507-BC94-1F6B-594B-BB8D699D58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4" name="Rectangle 2053">
            <a:extLst>
              <a:ext uri="{FF2B5EF4-FFF2-40B4-BE49-F238E27FC236}">
                <a16:creationId xmlns:a16="http://schemas.microsoft.com/office/drawing/2014/main" id="{CA764965-960E-3E3A-D317-A715B9F95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50A0870-525B-047F-141F-A762A855E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255912"/>
            <a:ext cx="10506456" cy="761144"/>
          </a:xfrm>
        </p:spPr>
        <p:txBody>
          <a:bodyPr anchor="ctr">
            <a:normAutofit/>
          </a:bodyPr>
          <a:lstStyle/>
          <a:p>
            <a:r>
              <a:rPr lang="en-US" b="1" i="1" dirty="0"/>
              <a:t>Pulse-Coupled Oscillators</a:t>
            </a:r>
            <a:endParaRPr lang="en-US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A674BA9-4BA1-9050-E59E-16CA9565A46E}"/>
              </a:ext>
            </a:extLst>
          </p:cNvPr>
          <p:cNvSpPr txBox="1">
            <a:spLocks/>
          </p:cNvSpPr>
          <p:nvPr/>
        </p:nvSpPr>
        <p:spPr>
          <a:xfrm>
            <a:off x="841247" y="1607097"/>
            <a:ext cx="10701047" cy="1100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The intention is to: </a:t>
            </a:r>
            <a:r>
              <a:rPr lang="en-US" sz="2400" b="1" dirty="0"/>
              <a:t>Use pulse-coupled oscillators as a mechanism for “automatic tempo synchronization” in Human-Swarm Interactive Music Systems, that is, a “decentralized clock”.</a:t>
            </a:r>
          </a:p>
        </p:txBody>
      </p:sp>
      <p:pic>
        <p:nvPicPr>
          <p:cNvPr id="2" name="pulse-couple-osc">
            <a:hlinkClick r:id="" action="ppaction://media"/>
            <a:extLst>
              <a:ext uri="{FF2B5EF4-FFF2-40B4-BE49-F238E27FC236}">
                <a16:creationId xmlns:a16="http://schemas.microsoft.com/office/drawing/2014/main" id="{84680441-4A02-46DC-32B4-14F18A417F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21947" r="20756"/>
          <a:stretch/>
        </p:blipFill>
        <p:spPr>
          <a:xfrm>
            <a:off x="6191770" y="2707105"/>
            <a:ext cx="3733800" cy="366553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FC061AD-8AA8-9147-85C0-0E1479483951}"/>
              </a:ext>
            </a:extLst>
          </p:cNvPr>
          <p:cNvSpPr txBox="1">
            <a:spLocks/>
          </p:cNvSpPr>
          <p:nvPr/>
        </p:nvSpPr>
        <p:spPr>
          <a:xfrm>
            <a:off x="685501" y="3377123"/>
            <a:ext cx="5166328" cy="9467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Simulation in a 3D environment </a:t>
            </a:r>
          </a:p>
          <a:p>
            <a:pPr algn="ctr"/>
            <a:r>
              <a:rPr lang="en-US" sz="3600" b="1" i="1" dirty="0"/>
              <a:t>(Unity3D implementation: PC Platform)</a:t>
            </a:r>
            <a:endParaRPr lang="en-US" sz="3600" b="1" baseline="30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3771DB-0489-E150-D762-6BFEEA18F5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442" y="4669327"/>
            <a:ext cx="4486447" cy="58157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1579693-F3EE-5059-82D2-4A3A34629377}"/>
              </a:ext>
            </a:extLst>
          </p:cNvPr>
          <p:cNvSpPr txBox="1"/>
          <p:nvPr/>
        </p:nvSpPr>
        <p:spPr>
          <a:xfrm>
            <a:off x="64008" y="6375855"/>
            <a:ext cx="120639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</a:rPr>
              <a:t>K. </a:t>
            </a:r>
            <a:r>
              <a:rPr lang="en-US" sz="1200" b="1" dirty="0" err="1">
                <a:effectLst/>
              </a:rPr>
              <a:t>Nymoen</a:t>
            </a:r>
            <a:r>
              <a:rPr lang="en-US" sz="1200" b="1" dirty="0">
                <a:effectLst/>
              </a:rPr>
              <a:t>, A. Chandra, K. Glette, and J. </a:t>
            </a:r>
            <a:r>
              <a:rPr lang="en-US" sz="1200" b="1" dirty="0" err="1">
                <a:effectLst/>
              </a:rPr>
              <a:t>Torresen</a:t>
            </a:r>
            <a:r>
              <a:rPr lang="en-US" sz="1200" b="1" dirty="0">
                <a:effectLst/>
              </a:rPr>
              <a:t>, “Decentralized harmonic synchronization in mobile music systems,” </a:t>
            </a:r>
            <a:r>
              <a:rPr lang="en-US" sz="1200" b="1" i="1" dirty="0">
                <a:effectLst/>
              </a:rPr>
              <a:t>2014 IEEE 6th International Conference on Awareness Science and Technology, </a:t>
            </a:r>
            <a:r>
              <a:rPr lang="en-US" sz="1200" b="1" i="1" dirty="0" err="1">
                <a:effectLst/>
              </a:rPr>
              <a:t>iCAST</a:t>
            </a:r>
            <a:r>
              <a:rPr lang="en-US" sz="1200" b="1" i="1" dirty="0">
                <a:effectLst/>
              </a:rPr>
              <a:t> 2014</a:t>
            </a:r>
            <a:r>
              <a:rPr lang="en-US" sz="1200" b="1" dirty="0">
                <a:effectLst/>
              </a:rPr>
              <a:t>, vol. 257906, no. 257906, 2014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412BC0-26F8-309C-2F42-D10B0ACB54B8}"/>
              </a:ext>
            </a:extLst>
          </p:cNvPr>
          <p:cNvSpPr txBox="1"/>
          <p:nvPr/>
        </p:nvSpPr>
        <p:spPr>
          <a:xfrm>
            <a:off x="1025442" y="5112403"/>
            <a:ext cx="18092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effectLst/>
              </a:rPr>
              <a:t>(K. </a:t>
            </a:r>
            <a:r>
              <a:rPr lang="en-US" sz="1200" b="1" dirty="0" err="1">
                <a:effectLst/>
              </a:rPr>
              <a:t>Nymoen</a:t>
            </a:r>
            <a:r>
              <a:rPr lang="en-US" sz="1200" b="1" dirty="0">
                <a:effectLst/>
              </a:rPr>
              <a:t> et al. , 2014)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7713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6" grpId="0"/>
      <p:bldP spid="3" grpId="0"/>
      <p:bldP spid="13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A5A132-C08A-ED62-0662-65B1AC8FF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9F51341D-7EC9-C132-D8AE-9E6E15C80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61" name="Freeform: Shape 2060">
            <a:extLst>
              <a:ext uri="{FF2B5EF4-FFF2-40B4-BE49-F238E27FC236}">
                <a16:creationId xmlns:a16="http://schemas.microsoft.com/office/drawing/2014/main" id="{FFD27BCC-D323-5E24-7832-8AACC26A7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63" name="Freeform: Shape 2062">
            <a:extLst>
              <a:ext uri="{FF2B5EF4-FFF2-40B4-BE49-F238E27FC236}">
                <a16:creationId xmlns:a16="http://schemas.microsoft.com/office/drawing/2014/main" id="{4C459955-93E2-D7E5-BF64-7E35C0464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CFEBE9-EA2F-6274-4088-1FE6D9210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242" y="312460"/>
            <a:ext cx="8959516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b="1" dirty="0"/>
              <a:t>Pulse-Coupled</a:t>
            </a:r>
            <a:br>
              <a:rPr lang="en-US" sz="7200" b="1" dirty="0"/>
            </a:br>
            <a:r>
              <a:rPr lang="en-US" sz="7200" b="1" dirty="0"/>
              <a:t>Oscillators</a:t>
            </a:r>
            <a:br>
              <a:rPr lang="en-US" sz="7200" b="1" dirty="0"/>
            </a:br>
            <a:r>
              <a:rPr lang="en-US" sz="4900" b="1" i="1" dirty="0"/>
              <a:t>Simulation</a:t>
            </a:r>
            <a:endParaRPr lang="en-US" sz="4900" b="1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07439CA6-A952-6884-17E6-26D907C6F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A42C58-6889-2A68-52CF-474BE360087B}"/>
              </a:ext>
            </a:extLst>
          </p:cNvPr>
          <p:cNvSpPr/>
          <p:nvPr/>
        </p:nvSpPr>
        <p:spPr>
          <a:xfrm>
            <a:off x="3243262" y="4724400"/>
            <a:ext cx="5705475" cy="1443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ulse-couple-osc">
            <a:hlinkClick r:id="" action="ppaction://media"/>
            <a:extLst>
              <a:ext uri="{FF2B5EF4-FFF2-40B4-BE49-F238E27FC236}">
                <a16:creationId xmlns:a16="http://schemas.microsoft.com/office/drawing/2014/main" id="{C925DEB3-00C0-2D0B-87BB-254EF95839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21947" r="20756"/>
          <a:stretch/>
        </p:blipFill>
        <p:spPr>
          <a:xfrm>
            <a:off x="4710103" y="3261499"/>
            <a:ext cx="2771794" cy="272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5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F3303E-AD3F-F260-532B-8976904E8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1F195320-85FF-5776-6E42-3B845552A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6B4B8D25-22BB-6E71-A8B8-2D277D15F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4" name="Rectangle 2053">
            <a:extLst>
              <a:ext uri="{FF2B5EF4-FFF2-40B4-BE49-F238E27FC236}">
                <a16:creationId xmlns:a16="http://schemas.microsoft.com/office/drawing/2014/main" id="{DE7AFF30-C25D-ABBE-97B1-414365FA5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296A64-8C36-6EAB-7814-8284128B18B2}"/>
              </a:ext>
            </a:extLst>
          </p:cNvPr>
          <p:cNvSpPr txBox="1">
            <a:spLocks/>
          </p:cNvSpPr>
          <p:nvPr/>
        </p:nvSpPr>
        <p:spPr>
          <a:xfrm>
            <a:off x="514109" y="982951"/>
            <a:ext cx="10701047" cy="393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i="1" dirty="0"/>
              <a:t>Simulation: </a:t>
            </a:r>
            <a:r>
              <a:rPr lang="en-US" sz="2400" dirty="0"/>
              <a:t>Synchronization Time Results (6 agents)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E2938D-6634-5BD5-2129-8C0E5795F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210" y="2000007"/>
            <a:ext cx="7040540" cy="4155506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02E91D2-EB02-B6E5-8210-D9D4C09EF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197652"/>
              </p:ext>
            </p:extLst>
          </p:nvPr>
        </p:nvGraphicFramePr>
        <p:xfrm>
          <a:off x="7705747" y="2436187"/>
          <a:ext cx="3689686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4843">
                  <a:extLst>
                    <a:ext uri="{9D8B030D-6E8A-4147-A177-3AD203B41FA5}">
                      <a16:colId xmlns:a16="http://schemas.microsoft.com/office/drawing/2014/main" val="1035820420"/>
                    </a:ext>
                  </a:extLst>
                </a:gridCol>
                <a:gridCol w="1844843">
                  <a:extLst>
                    <a:ext uri="{9D8B030D-6E8A-4147-A177-3AD203B41FA5}">
                      <a16:colId xmlns:a16="http://schemas.microsoft.com/office/drawing/2014/main" val="613777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Alpha (</a:t>
                      </a:r>
                      <a:r>
                        <a:rPr lang="el-GR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Mean Time(Sec)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09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535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72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1.47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732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96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9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31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125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2.31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567467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1C5966F0-B33C-F064-E28B-ADEF349C2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947" y="982951"/>
            <a:ext cx="3032897" cy="393153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B1EE9AC8-0E38-8E69-C85B-D8198D5A72FB}"/>
              </a:ext>
            </a:extLst>
          </p:cNvPr>
          <p:cNvSpPr/>
          <p:nvPr/>
        </p:nvSpPr>
        <p:spPr>
          <a:xfrm>
            <a:off x="8447695" y="1014795"/>
            <a:ext cx="302808" cy="3294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EF7F520-CCD3-A86A-4243-FC9338C57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255912"/>
            <a:ext cx="10506456" cy="761144"/>
          </a:xfrm>
        </p:spPr>
        <p:txBody>
          <a:bodyPr anchor="ctr">
            <a:normAutofit/>
          </a:bodyPr>
          <a:lstStyle/>
          <a:p>
            <a:r>
              <a:rPr lang="en-US" b="1" i="1" dirty="0"/>
              <a:t>Pulse-Coupled Oscillators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8BCCC8-42F8-252E-E645-AB164F91E570}"/>
              </a:ext>
            </a:extLst>
          </p:cNvPr>
          <p:cNvSpPr txBox="1"/>
          <p:nvPr/>
        </p:nvSpPr>
        <p:spPr>
          <a:xfrm>
            <a:off x="64008" y="6375855"/>
            <a:ext cx="120639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</a:rPr>
              <a:t>Explored previously in: </a:t>
            </a:r>
            <a:r>
              <a:rPr lang="en-US" sz="1200" dirty="0">
                <a:effectLst/>
              </a:rPr>
              <a:t>K. </a:t>
            </a:r>
            <a:r>
              <a:rPr lang="en-US" sz="1200" dirty="0" err="1">
                <a:effectLst/>
              </a:rPr>
              <a:t>Nymoen</a:t>
            </a:r>
            <a:r>
              <a:rPr lang="en-US" sz="1200" dirty="0">
                <a:effectLst/>
              </a:rPr>
              <a:t>, A. Chandra, K. Glette, and J. </a:t>
            </a:r>
            <a:r>
              <a:rPr lang="en-US" sz="1200" dirty="0" err="1">
                <a:effectLst/>
              </a:rPr>
              <a:t>Torresen</a:t>
            </a:r>
            <a:r>
              <a:rPr lang="en-US" sz="1200" dirty="0">
                <a:effectLst/>
              </a:rPr>
              <a:t>, “Decentralized harmonic synchronization in mobile music systems,” </a:t>
            </a:r>
            <a:r>
              <a:rPr lang="en-US" sz="1200" i="1" dirty="0">
                <a:effectLst/>
              </a:rPr>
              <a:t>2014 IEEE 6th International Conference on Awareness Science and Technology, </a:t>
            </a:r>
            <a:r>
              <a:rPr lang="en-US" sz="1200" i="1" dirty="0" err="1">
                <a:effectLst/>
              </a:rPr>
              <a:t>iCAST</a:t>
            </a:r>
            <a:r>
              <a:rPr lang="en-US" sz="1200" i="1" dirty="0">
                <a:effectLst/>
              </a:rPr>
              <a:t> 2014</a:t>
            </a:r>
            <a:r>
              <a:rPr lang="en-US" sz="1200" dirty="0">
                <a:effectLst/>
              </a:rPr>
              <a:t>, vol. 257906, no. 257906, 2014</a:t>
            </a:r>
          </a:p>
        </p:txBody>
      </p:sp>
    </p:spTree>
    <p:extLst>
      <p:ext uri="{BB962C8B-B14F-4D97-AF65-F5344CB8AC3E}">
        <p14:creationId xmlns:p14="http://schemas.microsoft.com/office/powerpoint/2010/main" val="82052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CD2433-3F5B-729F-4A19-BB9ACC1E7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5813DA57-22EF-287A-04B8-49A9D88E2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01D0EFBE-30CD-58B4-6135-EC05D42DB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4" name="Rectangle 2053">
            <a:extLst>
              <a:ext uri="{FF2B5EF4-FFF2-40B4-BE49-F238E27FC236}">
                <a16:creationId xmlns:a16="http://schemas.microsoft.com/office/drawing/2014/main" id="{6FB37891-5F90-DAE2-FBF3-B91615968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C7B0C1-A21B-66B0-83E0-9BB14947D60C}"/>
              </a:ext>
            </a:extLst>
          </p:cNvPr>
          <p:cNvSpPr txBox="1">
            <a:spLocks/>
          </p:cNvSpPr>
          <p:nvPr/>
        </p:nvSpPr>
        <p:spPr>
          <a:xfrm>
            <a:off x="504584" y="946584"/>
            <a:ext cx="10701047" cy="393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i="1" dirty="0"/>
              <a:t>Simulation: </a:t>
            </a:r>
            <a:r>
              <a:rPr lang="en-US" sz="2400" dirty="0"/>
              <a:t>Synchronization Time Results per frequency (8 agents, alpha = 0.9)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53A3DF2-F557-D0F2-B3F7-BE97B0B14510}"/>
              </a:ext>
            </a:extLst>
          </p:cNvPr>
          <p:cNvGrpSpPr/>
          <p:nvPr/>
        </p:nvGrpSpPr>
        <p:grpSpPr>
          <a:xfrm>
            <a:off x="743345" y="2080611"/>
            <a:ext cx="1628774" cy="1893408"/>
            <a:chOff x="733426" y="2379707"/>
            <a:chExt cx="1628774" cy="1893408"/>
          </a:xfrm>
        </p:grpSpPr>
        <p:pic>
          <p:nvPicPr>
            <p:cNvPr id="1026" name="Picture 2" descr="pulse-couple-osc-0-5f.mp4 [video-to-gif output image]">
              <a:extLst>
                <a:ext uri="{FF2B5EF4-FFF2-40B4-BE49-F238E27FC236}">
                  <a16:creationId xmlns:a16="http://schemas.microsoft.com/office/drawing/2014/main" id="{54D27576-48CF-B573-1A60-9CD6B070888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34" r="26165"/>
            <a:stretch/>
          </p:blipFill>
          <p:spPr bwMode="auto">
            <a:xfrm>
              <a:off x="733426" y="2381275"/>
              <a:ext cx="1628774" cy="1891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EB91682-29FA-DAA7-1248-64E8C24FE3AE}"/>
                </a:ext>
              </a:extLst>
            </p:cNvPr>
            <p:cNvSpPr txBox="1"/>
            <p:nvPr/>
          </p:nvSpPr>
          <p:spPr>
            <a:xfrm>
              <a:off x="733426" y="2379707"/>
              <a:ext cx="10647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f = 0.5 Hz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E3C4AEC-20D6-7A1F-9B19-B5922B9EBD89}"/>
              </a:ext>
            </a:extLst>
          </p:cNvPr>
          <p:cNvGrpSpPr/>
          <p:nvPr/>
        </p:nvGrpSpPr>
        <p:grpSpPr>
          <a:xfrm>
            <a:off x="3115464" y="2116968"/>
            <a:ext cx="1688000" cy="1893408"/>
            <a:chOff x="2606251" y="2379707"/>
            <a:chExt cx="1688000" cy="1893408"/>
          </a:xfrm>
        </p:grpSpPr>
        <p:pic>
          <p:nvPicPr>
            <p:cNvPr id="1028" name="Picture 4" descr="pulse-couple-osc-1f.mp4 [video-to-gif output image]">
              <a:extLst>
                <a:ext uri="{FF2B5EF4-FFF2-40B4-BE49-F238E27FC236}">
                  <a16:creationId xmlns:a16="http://schemas.microsoft.com/office/drawing/2014/main" id="{D9AD826F-CD8F-F371-6341-98AEB095B88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34" r="26167"/>
            <a:stretch/>
          </p:blipFill>
          <p:spPr bwMode="auto">
            <a:xfrm>
              <a:off x="2665477" y="2381274"/>
              <a:ext cx="1628774" cy="1891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D5536D2-13CC-CB59-06D9-D938C2918478}"/>
                </a:ext>
              </a:extLst>
            </p:cNvPr>
            <p:cNvSpPr txBox="1"/>
            <p:nvPr/>
          </p:nvSpPr>
          <p:spPr>
            <a:xfrm>
              <a:off x="2606251" y="2379707"/>
              <a:ext cx="886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f = 1 Hz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05CFF14-0D61-3CA4-7107-00E98800BA72}"/>
              </a:ext>
            </a:extLst>
          </p:cNvPr>
          <p:cNvGrpSpPr/>
          <p:nvPr/>
        </p:nvGrpSpPr>
        <p:grpSpPr>
          <a:xfrm>
            <a:off x="1999548" y="4444013"/>
            <a:ext cx="1695162" cy="1893168"/>
            <a:chOff x="1352076" y="4529888"/>
            <a:chExt cx="1695162" cy="1893168"/>
          </a:xfrm>
        </p:grpSpPr>
        <p:pic>
          <p:nvPicPr>
            <p:cNvPr id="1030" name="Picture 6" descr="pulse-couple-osc-4f.mp4 [video-to-gif output image]">
              <a:extLst>
                <a:ext uri="{FF2B5EF4-FFF2-40B4-BE49-F238E27FC236}">
                  <a16:creationId xmlns:a16="http://schemas.microsoft.com/office/drawing/2014/main" id="{E8A849E5-FFD4-2277-B054-7D9B5F01B8F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33" r="26167"/>
            <a:stretch/>
          </p:blipFill>
          <p:spPr bwMode="auto">
            <a:xfrm>
              <a:off x="1418464" y="4531216"/>
              <a:ext cx="1628774" cy="1891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73725D9-8C62-93D8-4547-D7D112A587E9}"/>
                </a:ext>
              </a:extLst>
            </p:cNvPr>
            <p:cNvSpPr txBox="1"/>
            <p:nvPr/>
          </p:nvSpPr>
          <p:spPr>
            <a:xfrm>
              <a:off x="1352076" y="4529888"/>
              <a:ext cx="886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f = 4 Hz</a:t>
              </a:r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D0310970-4DEC-2B27-25D2-072E2DB14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255912"/>
            <a:ext cx="10506456" cy="761144"/>
          </a:xfrm>
        </p:spPr>
        <p:txBody>
          <a:bodyPr anchor="ctr">
            <a:normAutofit/>
          </a:bodyPr>
          <a:lstStyle/>
          <a:p>
            <a:r>
              <a:rPr lang="en-US" b="1" i="1" dirty="0"/>
              <a:t>Pulse-Coupled Oscillators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EA78EFA-D4BD-F220-AE9F-998387901B3E}"/>
                  </a:ext>
                </a:extLst>
              </p:cNvPr>
              <p:cNvSpPr txBox="1"/>
              <p:nvPr/>
            </p:nvSpPr>
            <p:spPr>
              <a:xfrm>
                <a:off x="7141508" y="5817138"/>
                <a:ext cx="1119442" cy="4743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EA78EFA-D4BD-F220-AE9F-998387901B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1508" y="5817138"/>
                <a:ext cx="1119442" cy="4743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366AA94-A624-D532-C96B-BBCAAA95BFB2}"/>
                  </a:ext>
                </a:extLst>
              </p:cNvPr>
              <p:cNvSpPr txBox="1"/>
              <p:nvPr/>
            </p:nvSpPr>
            <p:spPr>
              <a:xfrm>
                <a:off x="8932432" y="5744874"/>
                <a:ext cx="1219534" cy="5203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3.09</m:t>
                          </m:r>
                        </m:num>
                        <m:den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0.78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366AA94-A624-D532-C96B-BBCAAA95B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2432" y="5744874"/>
                <a:ext cx="1219534" cy="5203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row: Right 22">
            <a:extLst>
              <a:ext uri="{FF2B5EF4-FFF2-40B4-BE49-F238E27FC236}">
                <a16:creationId xmlns:a16="http://schemas.microsoft.com/office/drawing/2014/main" id="{483218E5-63A4-A0DC-CDC2-920289912778}"/>
              </a:ext>
            </a:extLst>
          </p:cNvPr>
          <p:cNvSpPr/>
          <p:nvPr/>
        </p:nvSpPr>
        <p:spPr>
          <a:xfrm>
            <a:off x="8446587" y="5859232"/>
            <a:ext cx="324351" cy="40383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F1CEE4-C57B-CBCB-82F1-8F5DDA36C2D7}"/>
              </a:ext>
            </a:extLst>
          </p:cNvPr>
          <p:cNvSpPr txBox="1"/>
          <p:nvPr/>
        </p:nvSpPr>
        <p:spPr>
          <a:xfrm>
            <a:off x="7185176" y="6453786"/>
            <a:ext cx="306707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dirty="0">
                <a:effectLst/>
                <a:latin typeface="Consolas" panose="020B0609020204030204" pitchFamily="49" charset="0"/>
              </a:rPr>
              <a:t>Coefficient of determination (R²): 0.3416</a:t>
            </a:r>
            <a:endParaRPr lang="en-US" sz="1000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419A08E5-8419-95DD-C7A4-B3CC8F00F5B8}"/>
              </a:ext>
            </a:extLst>
          </p:cNvPr>
          <p:cNvSpPr txBox="1">
            <a:spLocks/>
          </p:cNvSpPr>
          <p:nvPr/>
        </p:nvSpPr>
        <p:spPr>
          <a:xfrm>
            <a:off x="7649356" y="5280559"/>
            <a:ext cx="2138720" cy="393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i="1" dirty="0"/>
              <a:t>Power Law Model</a:t>
            </a:r>
            <a:endParaRPr lang="en-US" sz="18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2CD8404-F700-1E7E-D794-0ACAC4EC86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4475" y="1574337"/>
            <a:ext cx="4645659" cy="373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4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/>
      <p:bldP spid="22" grpId="0"/>
      <p:bldP spid="23" grpId="0" animBg="1"/>
      <p:bldP spid="25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4C4A90-E31C-CD68-4643-A8B6D9B3A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EAAA499A-9675-4D44-76A3-F54513023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77DD6609-5F40-5B76-ADD5-5C53195F5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4" name="Rectangle 2053">
            <a:extLst>
              <a:ext uri="{FF2B5EF4-FFF2-40B4-BE49-F238E27FC236}">
                <a16:creationId xmlns:a16="http://schemas.microsoft.com/office/drawing/2014/main" id="{BFF808D0-7353-9107-887E-A8D97A9C4B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A4CD3-93E6-A663-5582-3F5B444BD0CF}"/>
              </a:ext>
            </a:extLst>
          </p:cNvPr>
          <p:cNvSpPr txBox="1">
            <a:spLocks/>
          </p:cNvSpPr>
          <p:nvPr/>
        </p:nvSpPr>
        <p:spPr>
          <a:xfrm>
            <a:off x="504584" y="946584"/>
            <a:ext cx="10701047" cy="393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i="1" dirty="0"/>
              <a:t>Simulation: </a:t>
            </a:r>
            <a:r>
              <a:rPr lang="en-US" sz="2400" dirty="0"/>
              <a:t>Stability Results (8 agents, alpha = 0.9)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A6465B9D-3E33-E433-FAE0-65DD2C6E8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255912"/>
            <a:ext cx="10506456" cy="761144"/>
          </a:xfrm>
        </p:spPr>
        <p:txBody>
          <a:bodyPr anchor="ctr">
            <a:normAutofit/>
          </a:bodyPr>
          <a:lstStyle/>
          <a:p>
            <a:r>
              <a:rPr lang="en-US" b="1" i="1" dirty="0"/>
              <a:t>Pulse-Coupled Oscillators</a:t>
            </a:r>
            <a:endParaRPr lang="en-US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FE5474-00C0-AE49-EF38-1B600DDBA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964" y="2397920"/>
            <a:ext cx="9796675" cy="376424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1963985-4003-BD81-DFE5-3BEA893DFC2F}"/>
              </a:ext>
            </a:extLst>
          </p:cNvPr>
          <p:cNvSpPr txBox="1">
            <a:spLocks/>
          </p:cNvSpPr>
          <p:nvPr/>
        </p:nvSpPr>
        <p:spPr>
          <a:xfrm>
            <a:off x="1571384" y="1833832"/>
            <a:ext cx="10701047" cy="393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1" dirty="0"/>
              <a:t>f = 1 Hz, T = 1 sec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976B13-DAB5-D533-E54F-2F29AB2C4ED2}"/>
              </a:ext>
            </a:extLst>
          </p:cNvPr>
          <p:cNvSpPr txBox="1"/>
          <p:nvPr/>
        </p:nvSpPr>
        <p:spPr>
          <a:xfrm>
            <a:off x="198186" y="3487067"/>
            <a:ext cx="1286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</a:rPr>
              <a:t>Self-Synchronized</a:t>
            </a:r>
          </a:p>
          <a:p>
            <a:pPr algn="ctr"/>
            <a:r>
              <a:rPr lang="en-US" sz="1200" dirty="0">
                <a:solidFill>
                  <a:srgbClr val="0000FF"/>
                </a:solidFill>
              </a:rPr>
              <a:t>Clock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1D9D5E8D-E60A-62C1-87C9-A530C40300BF}"/>
              </a:ext>
            </a:extLst>
          </p:cNvPr>
          <p:cNvSpPr/>
          <p:nvPr/>
        </p:nvSpPr>
        <p:spPr>
          <a:xfrm>
            <a:off x="1252919" y="3668479"/>
            <a:ext cx="327800" cy="337413"/>
          </a:xfrm>
          <a:prstGeom prst="rightArrow">
            <a:avLst/>
          </a:prstGeom>
          <a:solidFill>
            <a:srgbClr val="00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140BDD-17C8-10CD-85E0-C69F37A4F4B8}"/>
              </a:ext>
            </a:extLst>
          </p:cNvPr>
          <p:cNvSpPr txBox="1"/>
          <p:nvPr/>
        </p:nvSpPr>
        <p:spPr>
          <a:xfrm>
            <a:off x="540335" y="5172533"/>
            <a:ext cx="588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Global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</a:rPr>
              <a:t>Clock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1EE4B3A-C7F5-F7E5-1CBD-433B5737AC68}"/>
              </a:ext>
            </a:extLst>
          </p:cNvPr>
          <p:cNvSpPr/>
          <p:nvPr/>
        </p:nvSpPr>
        <p:spPr>
          <a:xfrm>
            <a:off x="1266618" y="5251362"/>
            <a:ext cx="327800" cy="33741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35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3" grpId="0"/>
      <p:bldP spid="4" grpId="0" animBg="1"/>
      <p:bldP spid="5" grpId="0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DCA5EC-0565-FBE3-9316-F6BFD337C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B2369EA9-477D-2023-F0C5-81F67583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19562CCB-D5E9-BEF3-0D0F-8DEC0CDBE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4" name="Rectangle 2053">
            <a:extLst>
              <a:ext uri="{FF2B5EF4-FFF2-40B4-BE49-F238E27FC236}">
                <a16:creationId xmlns:a16="http://schemas.microsoft.com/office/drawing/2014/main" id="{D2F681B1-3C05-D0EA-2B91-68B4BD826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87C450-04E9-8DC4-5C13-C2F086FA623D}"/>
              </a:ext>
            </a:extLst>
          </p:cNvPr>
          <p:cNvSpPr txBox="1">
            <a:spLocks/>
          </p:cNvSpPr>
          <p:nvPr/>
        </p:nvSpPr>
        <p:spPr>
          <a:xfrm>
            <a:off x="504584" y="946584"/>
            <a:ext cx="10701047" cy="393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i="1" dirty="0"/>
              <a:t>Simulation: </a:t>
            </a:r>
            <a:r>
              <a:rPr lang="en-US" sz="2400" dirty="0"/>
              <a:t>Stability Results (8 agents, alpha = 0.9)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8875A29-4170-EE36-FA52-D755E278E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255912"/>
            <a:ext cx="10506456" cy="761144"/>
          </a:xfrm>
        </p:spPr>
        <p:txBody>
          <a:bodyPr anchor="ctr">
            <a:normAutofit/>
          </a:bodyPr>
          <a:lstStyle/>
          <a:p>
            <a:r>
              <a:rPr lang="en-US" b="1" i="1" dirty="0"/>
              <a:t>Pulse-Coupled Oscillators</a:t>
            </a:r>
            <a:endParaRPr lang="en-US" b="1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6515B0A-2BE4-83FA-C45B-D97AC953F733}"/>
              </a:ext>
            </a:extLst>
          </p:cNvPr>
          <p:cNvSpPr txBox="1">
            <a:spLocks/>
          </p:cNvSpPr>
          <p:nvPr/>
        </p:nvSpPr>
        <p:spPr>
          <a:xfrm>
            <a:off x="1571384" y="1833832"/>
            <a:ext cx="10701047" cy="393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1" dirty="0"/>
              <a:t>f = 0.75 Hz, T = 1.33333333333 sec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3F96D1-A2F9-DB45-44A7-88BFBBFFC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457" y="2397920"/>
            <a:ext cx="9796675" cy="376115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824AA48-1B61-A675-DCE6-64215850189A}"/>
              </a:ext>
            </a:extLst>
          </p:cNvPr>
          <p:cNvSpPr txBox="1">
            <a:spLocks/>
          </p:cNvSpPr>
          <p:nvPr/>
        </p:nvSpPr>
        <p:spPr>
          <a:xfrm>
            <a:off x="1342784" y="6184171"/>
            <a:ext cx="10701047" cy="393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1" dirty="0"/>
              <a:t>Float Imprecision. </a:t>
            </a:r>
            <a:r>
              <a:rPr lang="en-US" sz="2000" dirty="0"/>
              <a:t>It might be fixable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BBE730-C3E8-DE51-CB9E-EE61CB9093E5}"/>
              </a:ext>
            </a:extLst>
          </p:cNvPr>
          <p:cNvSpPr txBox="1"/>
          <p:nvPr/>
        </p:nvSpPr>
        <p:spPr>
          <a:xfrm>
            <a:off x="198186" y="3487067"/>
            <a:ext cx="1286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</a:rPr>
              <a:t>Self-Synchronized</a:t>
            </a:r>
          </a:p>
          <a:p>
            <a:pPr algn="ctr"/>
            <a:r>
              <a:rPr lang="en-US" sz="1200" dirty="0">
                <a:solidFill>
                  <a:srgbClr val="0000FF"/>
                </a:solidFill>
              </a:rPr>
              <a:t>Clock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17EBFF5-A92A-E91B-C957-6F480234952C}"/>
              </a:ext>
            </a:extLst>
          </p:cNvPr>
          <p:cNvSpPr/>
          <p:nvPr/>
        </p:nvSpPr>
        <p:spPr>
          <a:xfrm>
            <a:off x="1252919" y="3668479"/>
            <a:ext cx="327800" cy="337413"/>
          </a:xfrm>
          <a:prstGeom prst="rightArrow">
            <a:avLst/>
          </a:prstGeom>
          <a:solidFill>
            <a:srgbClr val="00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8D5564-FA53-FB40-1266-A5CC460E571A}"/>
              </a:ext>
            </a:extLst>
          </p:cNvPr>
          <p:cNvSpPr txBox="1"/>
          <p:nvPr/>
        </p:nvSpPr>
        <p:spPr>
          <a:xfrm>
            <a:off x="540335" y="5172533"/>
            <a:ext cx="588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Global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</a:rPr>
              <a:t>Clock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531274CF-B008-6B28-C2A9-DE75B1CA3C44}"/>
              </a:ext>
            </a:extLst>
          </p:cNvPr>
          <p:cNvSpPr/>
          <p:nvPr/>
        </p:nvSpPr>
        <p:spPr>
          <a:xfrm>
            <a:off x="1266618" y="5251362"/>
            <a:ext cx="327800" cy="33741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507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5" grpId="0"/>
      <p:bldP spid="3" grpId="0"/>
      <p:bldP spid="6" grpId="0" animBg="1"/>
      <p:bldP spid="7" grpId="0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ADABD4-D0FA-65EF-D0C2-291952C1D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9FDD2A4D-1EED-8F8F-BFFA-68DF5EDB6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DA1C4066-988A-4260-F946-41E7C214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4" name="Rectangle 2053">
            <a:extLst>
              <a:ext uri="{FF2B5EF4-FFF2-40B4-BE49-F238E27FC236}">
                <a16:creationId xmlns:a16="http://schemas.microsoft.com/office/drawing/2014/main" id="{9F4FABE4-AC85-29B9-8A54-04FBCA1DE9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471079-B30D-C8DE-A3AD-430D3BBC561C}"/>
              </a:ext>
            </a:extLst>
          </p:cNvPr>
          <p:cNvSpPr txBox="1">
            <a:spLocks/>
          </p:cNvSpPr>
          <p:nvPr/>
        </p:nvSpPr>
        <p:spPr>
          <a:xfrm>
            <a:off x="504584" y="946584"/>
            <a:ext cx="10701047" cy="393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i="1" dirty="0"/>
              <a:t>Simulation: </a:t>
            </a:r>
            <a:r>
              <a:rPr lang="en-US" sz="2400" dirty="0"/>
              <a:t>Stability Results (8 agents, alpha = 0.9)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A76221CD-351C-1991-6FB7-8E6711F51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255912"/>
            <a:ext cx="10506456" cy="761144"/>
          </a:xfrm>
        </p:spPr>
        <p:txBody>
          <a:bodyPr anchor="ctr">
            <a:normAutofit/>
          </a:bodyPr>
          <a:lstStyle/>
          <a:p>
            <a:r>
              <a:rPr lang="en-US" b="1" i="1" dirty="0"/>
              <a:t>Pulse-Coupled Oscillators</a:t>
            </a:r>
            <a:endParaRPr lang="en-US" b="1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E062476-25CE-A36C-BEDE-3060E0C0FF24}"/>
              </a:ext>
            </a:extLst>
          </p:cNvPr>
          <p:cNvSpPr txBox="1">
            <a:spLocks/>
          </p:cNvSpPr>
          <p:nvPr/>
        </p:nvSpPr>
        <p:spPr>
          <a:xfrm>
            <a:off x="1571384" y="1833832"/>
            <a:ext cx="10701047" cy="393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1" dirty="0"/>
              <a:t>f = 0.75 Hz, T = 1.33333333333 sec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E9CF19-F49F-6F8F-0F1B-83D5C9563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584" y="2582081"/>
            <a:ext cx="5591175" cy="30929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F7B6C1-4EAE-B818-1D74-98DC1A278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009" y="2595855"/>
            <a:ext cx="5796558" cy="307921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FBC2EDC-8844-6437-A7D1-069E0F8C7A90}"/>
              </a:ext>
            </a:extLst>
          </p:cNvPr>
          <p:cNvSpPr txBox="1">
            <a:spLocks/>
          </p:cNvSpPr>
          <p:nvPr/>
        </p:nvSpPr>
        <p:spPr>
          <a:xfrm>
            <a:off x="423109" y="5655193"/>
            <a:ext cx="11342731" cy="9467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/>
              <a:t>***How important are those types of errors for performers and audiences regarding a Human-Swarm IMS?</a:t>
            </a:r>
            <a:endParaRPr lang="en-US" sz="2000" b="1" baseline="30000" dirty="0"/>
          </a:p>
        </p:txBody>
      </p:sp>
    </p:spTree>
    <p:extLst>
      <p:ext uri="{BB962C8B-B14F-4D97-AF65-F5344CB8AC3E}">
        <p14:creationId xmlns:p14="http://schemas.microsoft.com/office/powerpoint/2010/main" val="228897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B3C1A8-DB2C-6A8F-E119-1D6D94BD2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B8D7CEC5-C803-5A4A-5108-2AAF6EA54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61" name="Freeform: Shape 2060">
            <a:extLst>
              <a:ext uri="{FF2B5EF4-FFF2-40B4-BE49-F238E27FC236}">
                <a16:creationId xmlns:a16="http://schemas.microsoft.com/office/drawing/2014/main" id="{58D7DB58-1B1A-CD6A-2C25-11997AC51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63" name="Freeform: Shape 2062">
            <a:extLst>
              <a:ext uri="{FF2B5EF4-FFF2-40B4-BE49-F238E27FC236}">
                <a16:creationId xmlns:a16="http://schemas.microsoft.com/office/drawing/2014/main" id="{63EA443D-D279-B7A9-82FC-F2514ED79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A0303E-1CF4-2193-9B5E-5BF4A82F9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242" y="312460"/>
            <a:ext cx="8959516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b="1" dirty="0"/>
              <a:t>Pulse-Coupled</a:t>
            </a:r>
            <a:br>
              <a:rPr lang="en-US" sz="7200" b="1" dirty="0"/>
            </a:br>
            <a:r>
              <a:rPr lang="en-US" sz="7200" b="1" dirty="0"/>
              <a:t>Oscillators</a:t>
            </a:r>
            <a:br>
              <a:rPr lang="en-US" sz="7200" b="1" dirty="0"/>
            </a:br>
            <a:r>
              <a:rPr lang="en-US" sz="4900" b="1" i="1" dirty="0"/>
              <a:t>A Delayed Model</a:t>
            </a:r>
            <a:endParaRPr lang="en-US" sz="4900" b="1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3326FA46-BC05-1C40-81A0-716AB9ADB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pulse-couple-delayed-3.mp4 [video-to-gif output image]">
            <a:extLst>
              <a:ext uri="{FF2B5EF4-FFF2-40B4-BE49-F238E27FC236}">
                <a16:creationId xmlns:a16="http://schemas.microsoft.com/office/drawing/2014/main" id="{EF28F2EB-23B4-078F-00F3-097B80881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076488"/>
            <a:ext cx="57150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2996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C93154-6B4E-EF1B-680D-AF0F1B48E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5622AFE7-D991-B56D-7ACB-C2EE7D9CF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97D53963-2202-0488-18D4-313E7CAA7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4" name="Rectangle 2053">
            <a:extLst>
              <a:ext uri="{FF2B5EF4-FFF2-40B4-BE49-F238E27FC236}">
                <a16:creationId xmlns:a16="http://schemas.microsoft.com/office/drawing/2014/main" id="{CA12F7E1-F816-11AF-A7AB-3D433746C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87983240-A6B2-190F-91AB-F24530919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17618"/>
            <a:ext cx="10506456" cy="761144"/>
          </a:xfrm>
        </p:spPr>
        <p:txBody>
          <a:bodyPr anchor="ctr">
            <a:normAutofit/>
          </a:bodyPr>
          <a:lstStyle/>
          <a:p>
            <a:r>
              <a:rPr lang="en-US" b="1" i="1" dirty="0"/>
              <a:t>Pulse-Coupled Oscillators</a:t>
            </a:r>
            <a:endParaRPr 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259BBE-69B1-7971-3D71-2238087452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6733" y="4863875"/>
            <a:ext cx="4430642" cy="57434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FA44458-38F3-62A7-B3F1-8EF2182A22A0}"/>
              </a:ext>
            </a:extLst>
          </p:cNvPr>
          <p:cNvSpPr txBox="1">
            <a:spLocks/>
          </p:cNvSpPr>
          <p:nvPr/>
        </p:nvSpPr>
        <p:spPr>
          <a:xfrm>
            <a:off x="223665" y="3225508"/>
            <a:ext cx="5633710" cy="16383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 dirty="0"/>
              <a:t>When a fire event is received by agent </a:t>
            </a:r>
            <a:r>
              <a:rPr lang="en-US" sz="2400" b="1" i="1" dirty="0" err="1"/>
              <a:t>i</a:t>
            </a:r>
            <a:r>
              <a:rPr lang="en-US" sz="2400" i="1" dirty="0"/>
              <a:t> from agent  </a:t>
            </a:r>
            <a:r>
              <a:rPr lang="en-US" sz="2400" b="1" i="1" dirty="0"/>
              <a:t>j</a:t>
            </a:r>
            <a:r>
              <a:rPr lang="en-US" sz="2400" i="1" dirty="0"/>
              <a:t>:</a:t>
            </a:r>
          </a:p>
          <a:p>
            <a:r>
              <a:rPr lang="en-US" sz="2400" i="1" dirty="0"/>
              <a:t>	1. Wait a time </a:t>
            </a:r>
            <a:r>
              <a:rPr lang="en-US" sz="2400" b="1" i="1" dirty="0" err="1"/>
              <a:t>t</a:t>
            </a:r>
            <a:r>
              <a:rPr lang="en-US" sz="2400" b="1" i="1" baseline="-25000" dirty="0" err="1"/>
              <a:t>L</a:t>
            </a:r>
            <a:r>
              <a:rPr lang="en-US" sz="2400" b="1" i="1" dirty="0"/>
              <a:t> = T – mod(</a:t>
            </a:r>
            <a:r>
              <a:rPr lang="en-US" sz="2400" b="1" i="1" dirty="0" err="1"/>
              <a:t>L</a:t>
            </a:r>
            <a:r>
              <a:rPr lang="en-US" sz="2400" b="1" i="1" baseline="-25000" dirty="0" err="1"/>
              <a:t>ij</a:t>
            </a:r>
            <a:r>
              <a:rPr lang="en-US" sz="2400" b="1" i="1" baseline="-25000" dirty="0"/>
              <a:t> , </a:t>
            </a:r>
            <a:r>
              <a:rPr lang="en-US" sz="2400" b="1" i="1" dirty="0"/>
              <a:t>T)</a:t>
            </a:r>
          </a:p>
          <a:p>
            <a:r>
              <a:rPr lang="en-US" sz="2400" i="1" dirty="0"/>
              <a:t>	2. After waiting, apply:</a:t>
            </a:r>
            <a:endParaRPr lang="en-US" sz="24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7467805-1DD0-4AB7-FF9C-BFBA1E0F20BF}"/>
              </a:ext>
            </a:extLst>
          </p:cNvPr>
          <p:cNvSpPr txBox="1">
            <a:spLocks/>
          </p:cNvSpPr>
          <p:nvPr/>
        </p:nvSpPr>
        <p:spPr>
          <a:xfrm>
            <a:off x="223665" y="2196267"/>
            <a:ext cx="5008185" cy="1087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 dirty="0"/>
              <a:t>Considering T as the oscillators’ period and </a:t>
            </a:r>
            <a:r>
              <a:rPr lang="en-US" sz="2400" b="1" i="1" dirty="0" err="1"/>
              <a:t>L</a:t>
            </a:r>
            <a:r>
              <a:rPr lang="en-US" sz="2400" b="1" i="1" baseline="-25000" dirty="0" err="1"/>
              <a:t>ij</a:t>
            </a:r>
            <a:r>
              <a:rPr lang="en-US" sz="2400" i="1" baseline="-25000" dirty="0"/>
              <a:t> </a:t>
            </a:r>
            <a:r>
              <a:rPr lang="en-US" sz="2400" i="1" dirty="0"/>
              <a:t>a constant latency from agent </a:t>
            </a:r>
            <a:r>
              <a:rPr lang="en-US" sz="2400" b="1" i="1" dirty="0" err="1"/>
              <a:t>i</a:t>
            </a:r>
            <a:r>
              <a:rPr lang="en-US" sz="2400" i="1" dirty="0"/>
              <a:t> to agent </a:t>
            </a:r>
            <a:r>
              <a:rPr lang="en-US" sz="2400" b="1" i="1" dirty="0"/>
              <a:t>j</a:t>
            </a:r>
            <a:r>
              <a:rPr lang="en-US" sz="2400" i="1" dirty="0"/>
              <a:t>, and </a:t>
            </a:r>
            <a:r>
              <a:rPr lang="en-US" sz="2400" b="1" i="1" dirty="0" err="1"/>
              <a:t>L</a:t>
            </a:r>
            <a:r>
              <a:rPr lang="en-US" sz="2400" b="1" i="1" baseline="-25000" dirty="0" err="1"/>
              <a:t>ij</a:t>
            </a:r>
            <a:r>
              <a:rPr lang="en-US" sz="2400" b="1" i="1" baseline="-25000" dirty="0"/>
              <a:t> </a:t>
            </a:r>
            <a:r>
              <a:rPr lang="en-US" sz="2400" b="1" i="1" dirty="0"/>
              <a:t>=</a:t>
            </a:r>
            <a:r>
              <a:rPr lang="en-US" sz="2400" b="1" i="1" baseline="-25000" dirty="0"/>
              <a:t> </a:t>
            </a:r>
            <a:r>
              <a:rPr lang="en-US" sz="2400" b="1" i="1" dirty="0" err="1"/>
              <a:t>L</a:t>
            </a:r>
            <a:r>
              <a:rPr lang="en-US" sz="2400" b="1" i="1" baseline="-25000" dirty="0" err="1"/>
              <a:t>ji</a:t>
            </a:r>
            <a:r>
              <a:rPr lang="en-US" sz="2400" b="1" i="1" baseline="-25000" dirty="0"/>
              <a:t> </a:t>
            </a:r>
            <a:endParaRPr lang="en-US" sz="2400" b="1" baseline="-250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2643B8A-DDCF-E4B0-D773-35BC44AB1C9D}"/>
              </a:ext>
            </a:extLst>
          </p:cNvPr>
          <p:cNvSpPr txBox="1">
            <a:spLocks/>
          </p:cNvSpPr>
          <p:nvPr/>
        </p:nvSpPr>
        <p:spPr>
          <a:xfrm>
            <a:off x="223665" y="5881433"/>
            <a:ext cx="10701047" cy="393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1" dirty="0"/>
              <a:t>We need peer-to-peer “awareness”</a:t>
            </a:r>
            <a:endParaRPr lang="en-US" sz="32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41E4991-98BA-31D9-DBC2-2CF65F1EBB83}"/>
              </a:ext>
            </a:extLst>
          </p:cNvPr>
          <p:cNvSpPr txBox="1">
            <a:spLocks/>
          </p:cNvSpPr>
          <p:nvPr/>
        </p:nvSpPr>
        <p:spPr>
          <a:xfrm>
            <a:off x="223666" y="1601133"/>
            <a:ext cx="4749388" cy="393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1" dirty="0"/>
              <a:t>Delayed Model Algorithm</a:t>
            </a:r>
            <a:endParaRPr lang="en-US" sz="3200" dirty="0"/>
          </a:p>
        </p:txBody>
      </p:sp>
      <p:pic>
        <p:nvPicPr>
          <p:cNvPr id="15" name="pulse-couple-delayed-2">
            <a:hlinkClick r:id="" action="ppaction://media"/>
            <a:extLst>
              <a:ext uri="{FF2B5EF4-FFF2-40B4-BE49-F238E27FC236}">
                <a16:creationId xmlns:a16="http://schemas.microsoft.com/office/drawing/2014/main" id="{9001ECDD-9DCD-19F3-52B0-6CE0C7B3D9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81040" y="2121506"/>
            <a:ext cx="5567496" cy="3131717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97A4B63-8C7E-02DA-E63C-35935C5FE5C9}"/>
              </a:ext>
            </a:extLst>
          </p:cNvPr>
          <p:cNvSpPr/>
          <p:nvPr/>
        </p:nvSpPr>
        <p:spPr>
          <a:xfrm>
            <a:off x="713873" y="2518611"/>
            <a:ext cx="473242" cy="4932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81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  <p:bldLst>
      <p:bldP spid="4" grpId="0"/>
      <p:bldP spid="9" grpId="0"/>
      <p:bldP spid="12" grpId="0"/>
      <p:bldP spid="14" grpId="0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6F39B7-6CB8-8B3C-A0B6-1A128B447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122BA7A6-DEB5-B018-40F5-0AC8CA2E29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61" name="Freeform: Shape 2060">
            <a:extLst>
              <a:ext uri="{FF2B5EF4-FFF2-40B4-BE49-F238E27FC236}">
                <a16:creationId xmlns:a16="http://schemas.microsoft.com/office/drawing/2014/main" id="{DE5A5A49-FF2A-3A6E-0CEF-83090B5E1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63" name="Freeform: Shape 2062">
            <a:extLst>
              <a:ext uri="{FF2B5EF4-FFF2-40B4-BE49-F238E27FC236}">
                <a16:creationId xmlns:a16="http://schemas.microsoft.com/office/drawing/2014/main" id="{CA175AF8-DAF0-0F36-DCBB-F70271C6B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C255F5-DB06-D4F9-1A83-C52DC4DE9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242" y="312460"/>
            <a:ext cx="8959516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b="1" dirty="0"/>
              <a:t>Pulse-Coupled</a:t>
            </a:r>
            <a:br>
              <a:rPr lang="en-US" sz="7200" b="1" dirty="0"/>
            </a:br>
            <a:r>
              <a:rPr lang="en-US" sz="7200" b="1" dirty="0"/>
              <a:t>Oscillators</a:t>
            </a:r>
            <a:br>
              <a:rPr lang="en-US" sz="7200" b="1" dirty="0"/>
            </a:br>
            <a:r>
              <a:rPr lang="en-US" sz="4900" b="1" i="1" dirty="0"/>
              <a:t>Implementations</a:t>
            </a:r>
            <a:endParaRPr lang="en-US" sz="4900" b="1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E879221A-6EC9-31DE-832E-8AA25A7A1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E8C9E5-AC69-7E88-F5CB-B9AE3B8E4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5964" y="3076488"/>
            <a:ext cx="5545509" cy="32799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93BFAB-A964-12CF-D504-14A45B005CB4}"/>
              </a:ext>
            </a:extLst>
          </p:cNvPr>
          <p:cNvSpPr txBox="1"/>
          <p:nvPr/>
        </p:nvSpPr>
        <p:spPr>
          <a:xfrm>
            <a:off x="5077257" y="6360874"/>
            <a:ext cx="2242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Unity3D Game Engine</a:t>
            </a:r>
          </a:p>
        </p:txBody>
      </p:sp>
    </p:spTree>
    <p:extLst>
      <p:ext uri="{BB962C8B-B14F-4D97-AF65-F5344CB8AC3E}">
        <p14:creationId xmlns:p14="http://schemas.microsoft.com/office/powerpoint/2010/main" val="10705445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B27B56-3C78-74A9-FF5D-4024C2D6B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AEEC2041-D8D5-4DD7-E675-E66CACD24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659AE878-C79A-F99F-FB66-F855DB4DB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4" name="Rectangle 2053">
            <a:extLst>
              <a:ext uri="{FF2B5EF4-FFF2-40B4-BE49-F238E27FC236}">
                <a16:creationId xmlns:a16="http://schemas.microsoft.com/office/drawing/2014/main" id="{A951EE9D-C3DA-4CE6-6B47-46F382430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34E220-B646-46C7-312C-81874C747D1A}"/>
              </a:ext>
            </a:extLst>
          </p:cNvPr>
          <p:cNvSpPr txBox="1">
            <a:spLocks/>
          </p:cNvSpPr>
          <p:nvPr/>
        </p:nvSpPr>
        <p:spPr>
          <a:xfrm>
            <a:off x="969263" y="946584"/>
            <a:ext cx="10236368" cy="393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i="1" dirty="0"/>
              <a:t>Implementations</a:t>
            </a:r>
            <a:endParaRPr lang="en-US" sz="2400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DA6482A8-7503-2AFF-7018-70C392AD4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255912"/>
            <a:ext cx="10506456" cy="761144"/>
          </a:xfrm>
        </p:spPr>
        <p:txBody>
          <a:bodyPr anchor="ctr">
            <a:normAutofit/>
          </a:bodyPr>
          <a:lstStyle/>
          <a:p>
            <a:r>
              <a:rPr lang="en-US" b="1" i="1" dirty="0"/>
              <a:t>Pulse-Coupled Oscillators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09FAC1-5494-4843-85C1-DE286DB32506}"/>
              </a:ext>
            </a:extLst>
          </p:cNvPr>
          <p:cNvSpPr txBox="1"/>
          <p:nvPr/>
        </p:nvSpPr>
        <p:spPr>
          <a:xfrm>
            <a:off x="969263" y="1440279"/>
            <a:ext cx="793159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same source code is used for all implementations through “The Artifact”: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Simulation (Unity3D – Windows Platform)</a:t>
            </a:r>
          </a:p>
          <a:p>
            <a:pPr marL="342900" indent="-342900">
              <a:buAutoNum type="arabicPeriod"/>
            </a:pPr>
            <a:r>
              <a:rPr lang="en-US" dirty="0"/>
              <a:t>Physical Devices (Unity3D – Android Platform)</a:t>
            </a:r>
          </a:p>
          <a:p>
            <a:pPr marL="800100" lvl="1" indent="-342900">
              <a:buAutoNum type="arabicPeriod"/>
            </a:pPr>
            <a:r>
              <a:rPr lang="en-US" dirty="0"/>
              <a:t>Sound Trigger (Beat detection algorithm)</a:t>
            </a:r>
          </a:p>
          <a:p>
            <a:pPr marL="800100" lvl="1" indent="-342900">
              <a:buAutoNum type="arabicPeriod"/>
            </a:pPr>
            <a:r>
              <a:rPr lang="en-US" dirty="0"/>
              <a:t>Network Multicast Message (Broadcast)</a:t>
            </a:r>
          </a:p>
          <a:p>
            <a:pPr marL="800100" lvl="1" indent="-342900">
              <a:buAutoNum type="arabicPeriod"/>
            </a:pPr>
            <a:r>
              <a:rPr lang="en-US" dirty="0"/>
              <a:t>Network Unicast Message (peer-to-peer) (Non-latency and Latency model)</a:t>
            </a:r>
          </a:p>
        </p:txBody>
      </p:sp>
      <p:pic>
        <p:nvPicPr>
          <p:cNvPr id="4" name="phones_sync">
            <a:hlinkClick r:id="" action="ppaction://media"/>
            <a:extLst>
              <a:ext uri="{FF2B5EF4-FFF2-40B4-BE49-F238E27FC236}">
                <a16:creationId xmlns:a16="http://schemas.microsoft.com/office/drawing/2014/main" id="{77772BED-A419-A646-15FE-D7027F55E4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77876" y="3512731"/>
            <a:ext cx="5743454" cy="32306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92DEE2-B22C-5AD4-FF03-C566C8D3BD7D}"/>
              </a:ext>
            </a:extLst>
          </p:cNvPr>
          <p:cNvSpPr txBox="1"/>
          <p:nvPr/>
        </p:nvSpPr>
        <p:spPr>
          <a:xfrm>
            <a:off x="1306220" y="4841636"/>
            <a:ext cx="2770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Android Implementation</a:t>
            </a:r>
          </a:p>
          <a:p>
            <a:pPr algn="ctr"/>
            <a:r>
              <a:rPr lang="en-US" i="1" dirty="0"/>
              <a:t>Unicast with Latency Model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2E671A8-30DD-B80E-0E3A-6C4AC8C03A36}"/>
              </a:ext>
            </a:extLst>
          </p:cNvPr>
          <p:cNvSpPr/>
          <p:nvPr/>
        </p:nvSpPr>
        <p:spPr>
          <a:xfrm>
            <a:off x="4084828" y="4922486"/>
            <a:ext cx="753979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04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" grpId="0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6A5799-4110-7AD4-1CBE-CB8609C33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FAD65CFE-D625-6206-4C86-65C0ACD09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9E8B3552-E61F-7DB6-402A-2181F22CC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4" name="Rectangle 2053">
            <a:extLst>
              <a:ext uri="{FF2B5EF4-FFF2-40B4-BE49-F238E27FC236}">
                <a16:creationId xmlns:a16="http://schemas.microsoft.com/office/drawing/2014/main" id="{0B74C214-BB19-D283-517B-5692EA647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EBF352-B937-8419-E3B6-6BD1B9040DF2}"/>
              </a:ext>
            </a:extLst>
          </p:cNvPr>
          <p:cNvSpPr txBox="1">
            <a:spLocks/>
          </p:cNvSpPr>
          <p:nvPr/>
        </p:nvSpPr>
        <p:spPr>
          <a:xfrm>
            <a:off x="969263" y="946584"/>
            <a:ext cx="10236368" cy="393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i="1" dirty="0"/>
              <a:t>Implementations</a:t>
            </a:r>
            <a:endParaRPr lang="en-US" sz="2400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7B2D709-3133-8102-08E8-68CF16E59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255912"/>
            <a:ext cx="10506456" cy="761144"/>
          </a:xfrm>
        </p:spPr>
        <p:txBody>
          <a:bodyPr anchor="ctr">
            <a:normAutofit/>
          </a:bodyPr>
          <a:lstStyle/>
          <a:p>
            <a:r>
              <a:rPr lang="en-US" b="1" i="1" dirty="0"/>
              <a:t>Pulse-Coupled Oscillators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5C2C55-CCE6-9440-2ED2-61BE63D497BE}"/>
              </a:ext>
            </a:extLst>
          </p:cNvPr>
          <p:cNvSpPr txBox="1"/>
          <p:nvPr/>
        </p:nvSpPr>
        <p:spPr>
          <a:xfrm>
            <a:off x="969263" y="1703545"/>
            <a:ext cx="98030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Technical Challenge:</a:t>
            </a:r>
          </a:p>
          <a:p>
            <a:endParaRPr lang="en-US" dirty="0"/>
          </a:p>
          <a:p>
            <a:r>
              <a:rPr lang="en-US" dirty="0"/>
              <a:t>How do we calculate a good estimation of the latency </a:t>
            </a:r>
            <a:r>
              <a:rPr lang="en-US" dirty="0" err="1"/>
              <a:t>L</a:t>
            </a:r>
            <a:r>
              <a:rPr lang="en-US" baseline="-25000" dirty="0" err="1"/>
              <a:t>ij</a:t>
            </a:r>
            <a:r>
              <a:rPr lang="en-US" dirty="0"/>
              <a:t> without saturating the network or having another potential performance issue</a:t>
            </a:r>
            <a:r>
              <a:rPr lang="en-US" i="1" dirty="0"/>
              <a:t>?</a:t>
            </a:r>
          </a:p>
          <a:p>
            <a:endParaRPr lang="en-US" dirty="0"/>
          </a:p>
          <a:p>
            <a:r>
              <a:rPr lang="en-US" dirty="0"/>
              <a:t>	- Statistics (mean, median, etc.)?</a:t>
            </a:r>
          </a:p>
          <a:p>
            <a:r>
              <a:rPr lang="en-US" dirty="0"/>
              <a:t>	- Machine Learning?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7435E3A-8999-1DE4-D444-2C88C3043F9A}"/>
              </a:ext>
            </a:extLst>
          </p:cNvPr>
          <p:cNvGrpSpPr/>
          <p:nvPr/>
        </p:nvGrpSpPr>
        <p:grpSpPr>
          <a:xfrm>
            <a:off x="3308183" y="3873859"/>
            <a:ext cx="4584534" cy="2561192"/>
            <a:chOff x="3308183" y="3873859"/>
            <a:chExt cx="4584534" cy="2561192"/>
          </a:xfrm>
        </p:grpSpPr>
        <p:pic>
          <p:nvPicPr>
            <p:cNvPr id="3074" name="Picture 2" descr="Video gif. A man counting on his fingers as geometric figures, formulas, and equations pop up around his face.">
              <a:extLst>
                <a:ext uri="{FF2B5EF4-FFF2-40B4-BE49-F238E27FC236}">
                  <a16:creationId xmlns:a16="http://schemas.microsoft.com/office/drawing/2014/main" id="{90C42CD2-D8AB-C838-D9CA-A24DEA7922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8183" y="3873859"/>
              <a:ext cx="4584534" cy="2561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38D5899-7CA3-B874-DB7D-FAC310E565A5}"/>
                </a:ext>
              </a:extLst>
            </p:cNvPr>
            <p:cNvSpPr txBox="1"/>
            <p:nvPr/>
          </p:nvSpPr>
          <p:spPr>
            <a:xfrm rot="18969468">
              <a:off x="3822281" y="4160130"/>
              <a:ext cx="112585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</a:rPr>
                <a:t>Help me!!!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320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8C1B59-3BC2-8B64-1DC3-2CF9F75F7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F7DF518A-89C6-93B2-94CF-43938C9C7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61" name="Freeform: Shape 2060">
            <a:extLst>
              <a:ext uri="{FF2B5EF4-FFF2-40B4-BE49-F238E27FC236}">
                <a16:creationId xmlns:a16="http://schemas.microsoft.com/office/drawing/2014/main" id="{03D0C106-34D1-B914-6D98-55F9A2FC1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63" name="Freeform: Shape 2062">
            <a:extLst>
              <a:ext uri="{FF2B5EF4-FFF2-40B4-BE49-F238E27FC236}">
                <a16:creationId xmlns:a16="http://schemas.microsoft.com/office/drawing/2014/main" id="{4C2EF55A-522F-7F6F-A563-6D39ACC44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8C81B2-4E38-8560-E62A-91D88D293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647" y="310264"/>
            <a:ext cx="10528916" cy="130990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7200" b="1" dirty="0"/>
              <a:t>Alternative to </a:t>
            </a:r>
            <a:br>
              <a:rPr lang="en-US" sz="7200" b="1" dirty="0"/>
            </a:br>
            <a:r>
              <a:rPr lang="en-US" sz="7200" b="1" dirty="0"/>
              <a:t>Self-Synchronized Oscillators</a:t>
            </a:r>
            <a:endParaRPr lang="en-US" sz="4900" b="1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75BB5103-4343-E25B-BF3F-A54AE21FA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133D22-4BF4-F363-6A72-0312960DE52C}"/>
              </a:ext>
            </a:extLst>
          </p:cNvPr>
          <p:cNvSpPr txBox="1"/>
          <p:nvPr/>
        </p:nvSpPr>
        <p:spPr>
          <a:xfrm>
            <a:off x="1341058" y="1787497"/>
            <a:ext cx="98030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Central clock selection… </a:t>
            </a:r>
            <a:r>
              <a:rPr lang="en-US" sz="2800" dirty="0"/>
              <a:t>executed through Multi-Agent Systems Methods (e.g. voting procedures). The goal is to increase time precision and stability.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5377311-5EDD-7FD7-3E51-BAA7930FB43C}"/>
              </a:ext>
            </a:extLst>
          </p:cNvPr>
          <p:cNvSpPr/>
          <p:nvPr/>
        </p:nvSpPr>
        <p:spPr>
          <a:xfrm>
            <a:off x="2419349" y="4314825"/>
            <a:ext cx="7053513" cy="1237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06687D7-6DA6-3FC1-9252-6FD987A9A791}"/>
              </a:ext>
            </a:extLst>
          </p:cNvPr>
          <p:cNvGrpSpPr/>
          <p:nvPr/>
        </p:nvGrpSpPr>
        <p:grpSpPr>
          <a:xfrm>
            <a:off x="3922717" y="3199405"/>
            <a:ext cx="4138019" cy="3490262"/>
            <a:chOff x="3922717" y="3199405"/>
            <a:chExt cx="4138019" cy="349026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F6EA1E8-94B1-FE6A-3033-E259B04C1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22717" y="3199405"/>
              <a:ext cx="4138019" cy="3490262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EC8D1C20-D751-16FF-9790-1B1959268C54}"/>
                </a:ext>
              </a:extLst>
            </p:cNvPr>
            <p:cNvCxnSpPr/>
            <p:nvPr/>
          </p:nvCxnSpPr>
          <p:spPr>
            <a:xfrm flipH="1">
              <a:off x="5069305" y="3513221"/>
              <a:ext cx="2069432" cy="143131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27734AB-40A1-F800-D20C-CF49349BB4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69305" y="4944536"/>
              <a:ext cx="1844842" cy="2118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293D3BA-1C1D-01C1-F572-306DCA8790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69305" y="4965721"/>
              <a:ext cx="1997242" cy="31449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9742978-DD58-07E0-9C63-DD76F22912F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62066" y="5000304"/>
              <a:ext cx="777260" cy="55191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3ABC775-55D7-9765-1F1D-2149D4108EC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25580" y="5000304"/>
              <a:ext cx="276336" cy="130808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5A69ECC-B618-F00D-FB95-4C78BFDC1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56567">
              <a:off x="4627633" y="4553310"/>
              <a:ext cx="578542" cy="3137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8234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CD522-C7C7-3687-1039-6958CAA27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5DD31059-464E-7E16-5538-CE9A9FB92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CE59241E-8875-214C-87B1-E285A7E0B8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4" name="Rectangle 2053">
            <a:extLst>
              <a:ext uri="{FF2B5EF4-FFF2-40B4-BE49-F238E27FC236}">
                <a16:creationId xmlns:a16="http://schemas.microsoft.com/office/drawing/2014/main" id="{BB8F0A3D-E99E-CFC0-0747-9FB8FF844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C2EA40F-5787-E3F8-C959-78C0C9884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780" y="468911"/>
            <a:ext cx="10506456" cy="761144"/>
          </a:xfrm>
        </p:spPr>
        <p:txBody>
          <a:bodyPr anchor="ctr">
            <a:normAutofit/>
          </a:bodyPr>
          <a:lstStyle/>
          <a:p>
            <a:r>
              <a:rPr lang="en-US" b="1" i="1" dirty="0"/>
              <a:t>Future Work</a:t>
            </a: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076CB8-4B7F-EC70-1583-876368C20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885" y="3080834"/>
            <a:ext cx="2922168" cy="2976165"/>
          </a:xfrm>
          <a:prstGeom prst="rect">
            <a:avLst/>
          </a:prstGeom>
        </p:spPr>
      </p:pic>
      <p:pic>
        <p:nvPicPr>
          <p:cNvPr id="5" name="Picture 2" descr="Meta Quest 3 Review - IGN">
            <a:extLst>
              <a:ext uri="{FF2B5EF4-FFF2-40B4-BE49-F238E27FC236}">
                <a16:creationId xmlns:a16="http://schemas.microsoft.com/office/drawing/2014/main" id="{684CC862-DB57-2E6B-8C1A-3E4225A4F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047" y="4374778"/>
            <a:ext cx="2987838" cy="168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room with tables and chairs&#10;&#10;Description automatically generated">
            <a:extLst>
              <a:ext uri="{FF2B5EF4-FFF2-40B4-BE49-F238E27FC236}">
                <a16:creationId xmlns:a16="http://schemas.microsoft.com/office/drawing/2014/main" id="{D6E885C0-9EED-50B9-376C-EBD93B3920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936" y="3129701"/>
            <a:ext cx="3855657" cy="2891743"/>
          </a:xfrm>
          <a:prstGeom prst="rect">
            <a:avLst/>
          </a:prstGeom>
        </p:spPr>
      </p:pic>
      <p:pic>
        <p:nvPicPr>
          <p:cNvPr id="2050" name="Picture 2" descr="Crazyflie 2.0 | Bitcraze">
            <a:extLst>
              <a:ext uri="{FF2B5EF4-FFF2-40B4-BE49-F238E27FC236}">
                <a16:creationId xmlns:a16="http://schemas.microsoft.com/office/drawing/2014/main" id="{B8A05A44-1D45-BC3E-6D75-ACC0C260B7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3" t="17421" r="5421" b="13982"/>
          <a:stretch/>
        </p:blipFill>
        <p:spPr bwMode="auto">
          <a:xfrm>
            <a:off x="10127016" y="5064229"/>
            <a:ext cx="1217577" cy="95721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AD45D9-A29A-CFC5-3577-BDBA1DCDEA0C}"/>
              </a:ext>
            </a:extLst>
          </p:cNvPr>
          <p:cNvSpPr txBox="1"/>
          <p:nvPr/>
        </p:nvSpPr>
        <p:spPr>
          <a:xfrm>
            <a:off x="1036077" y="2922270"/>
            <a:ext cx="2922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Development of </a:t>
            </a:r>
            <a:r>
              <a:rPr lang="en-US" b="1" dirty="0"/>
              <a:t>virtual, physical-virtual, and physical platforms (based on “The Artifact”).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DD4D93-1E34-5989-DDD6-32CF01AEE2B5}"/>
              </a:ext>
            </a:extLst>
          </p:cNvPr>
          <p:cNvSpPr txBox="1"/>
          <p:nvPr/>
        </p:nvSpPr>
        <p:spPr>
          <a:xfrm>
            <a:off x="2970552" y="6047178"/>
            <a:ext cx="1817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XR. Meta Quest 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808BEA-1D90-A0FC-8683-5CC079683ED1}"/>
              </a:ext>
            </a:extLst>
          </p:cNvPr>
          <p:cNvSpPr txBox="1"/>
          <p:nvPr/>
        </p:nvSpPr>
        <p:spPr>
          <a:xfrm>
            <a:off x="8580627" y="6011868"/>
            <a:ext cx="2210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ITS Lab. Robot Swarm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D1509B-8484-36C8-66CC-FF5994A4D4DF}"/>
              </a:ext>
            </a:extLst>
          </p:cNvPr>
          <p:cNvSpPr txBox="1"/>
          <p:nvPr/>
        </p:nvSpPr>
        <p:spPr>
          <a:xfrm>
            <a:off x="1036078" y="1706125"/>
            <a:ext cx="9983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Complete the study of </a:t>
            </a:r>
            <a:r>
              <a:rPr lang="en-US" b="1" dirty="0"/>
              <a:t>“self-synchronized oscillators” </a:t>
            </a:r>
            <a:r>
              <a:rPr lang="en-US" dirty="0"/>
              <a:t>and </a:t>
            </a:r>
            <a:r>
              <a:rPr lang="en-US" b="1" dirty="0"/>
              <a:t>“global clock selection” </a:t>
            </a:r>
            <a:r>
              <a:rPr lang="en-US" dirty="0"/>
              <a:t>(simulation and physical devices)</a:t>
            </a:r>
            <a:r>
              <a:rPr lang="en-US" b="1" dirty="0"/>
              <a:t>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06A988-0A38-BDBB-6D30-154BDE826736}"/>
              </a:ext>
            </a:extLst>
          </p:cNvPr>
          <p:cNvSpPr txBox="1"/>
          <p:nvPr/>
        </p:nvSpPr>
        <p:spPr>
          <a:xfrm>
            <a:off x="1036077" y="2406190"/>
            <a:ext cx="8724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Testing out swarming algorithms together with audio and visual mappings.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9086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B350A-66D0-2FAA-A80F-2F98A47B9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513F2E14-BA65-8D3D-4041-A3A96208C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61" name="Freeform: Shape 2060">
            <a:extLst>
              <a:ext uri="{FF2B5EF4-FFF2-40B4-BE49-F238E27FC236}">
                <a16:creationId xmlns:a16="http://schemas.microsoft.com/office/drawing/2014/main" id="{FD2E37EA-3F03-C13E-5136-419F07CAF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63" name="Freeform: Shape 2062">
            <a:extLst>
              <a:ext uri="{FF2B5EF4-FFF2-40B4-BE49-F238E27FC236}">
                <a16:creationId xmlns:a16="http://schemas.microsoft.com/office/drawing/2014/main" id="{A449ED99-2632-A52B-FAA1-E425B2EBC7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5A076-A375-964F-54E2-6BA3AEA02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242" y="2059067"/>
            <a:ext cx="8959516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b="1" dirty="0"/>
              <a:t>Questions….</a:t>
            </a:r>
            <a:br>
              <a:rPr lang="en-US" sz="7200" b="1" dirty="0"/>
            </a:br>
            <a:r>
              <a:rPr lang="en-US" sz="4900" b="1" i="1" dirty="0"/>
              <a:t>for you all…</a:t>
            </a:r>
            <a:endParaRPr lang="en-US" sz="4900" b="1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D131B5A7-0BAE-C8A8-FE71-F8BF8E1DE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76337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14CBFE-976A-9328-9E01-CD0728CA1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1">
            <a:extLst>
              <a:ext uri="{FF2B5EF4-FFF2-40B4-BE49-F238E27FC236}">
                <a16:creationId xmlns:a16="http://schemas.microsoft.com/office/drawing/2014/main" id="{5F85DA93-97A3-B41D-E25D-45951EE16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2">
            <a:extLst>
              <a:ext uri="{FF2B5EF4-FFF2-40B4-BE49-F238E27FC236}">
                <a16:creationId xmlns:a16="http://schemas.microsoft.com/office/drawing/2014/main" id="{46CC6C81-B2AC-3078-A2C2-7B5826EF4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4" name="Rectangle 2053">
            <a:extLst>
              <a:ext uri="{FF2B5EF4-FFF2-40B4-BE49-F238E27FC236}">
                <a16:creationId xmlns:a16="http://schemas.microsoft.com/office/drawing/2014/main" id="{15EB9347-2FAD-D1D6-E9DC-AFEA594B8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8605AD2-D75F-90B1-4A8B-85E5EB086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17618"/>
            <a:ext cx="10506456" cy="761144"/>
          </a:xfrm>
        </p:spPr>
        <p:txBody>
          <a:bodyPr anchor="ctr">
            <a:normAutofit/>
          </a:bodyPr>
          <a:lstStyle/>
          <a:p>
            <a:r>
              <a:rPr lang="en-US" b="1" i="1" dirty="0"/>
              <a:t>Questions from me to you 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9D2679-FFA4-5859-6428-AC3B65BB3C91}"/>
              </a:ext>
            </a:extLst>
          </p:cNvPr>
          <p:cNvSpPr txBox="1"/>
          <p:nvPr/>
        </p:nvSpPr>
        <p:spPr>
          <a:xfrm>
            <a:off x="841246" y="2521073"/>
            <a:ext cx="9803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2. </a:t>
            </a:r>
            <a:r>
              <a:rPr lang="en-US" dirty="0"/>
              <a:t>Are stability errors, as the ones shown below, perceivable or affect in some way “musical performances that rely on high temporal precision (e.g. electronic music)”?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49ED35-1E9F-E4FF-144B-3166E45E1E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267" r="2378" b="50871"/>
          <a:stretch/>
        </p:blipFill>
        <p:spPr>
          <a:xfrm>
            <a:off x="841246" y="3384719"/>
            <a:ext cx="9563743" cy="8598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077635-2763-285F-D02C-73CC255ED472}"/>
              </a:ext>
            </a:extLst>
          </p:cNvPr>
          <p:cNvSpPr txBox="1"/>
          <p:nvPr/>
        </p:nvSpPr>
        <p:spPr>
          <a:xfrm>
            <a:off x="841246" y="5123323"/>
            <a:ext cx="9803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4. </a:t>
            </a:r>
            <a:r>
              <a:rPr lang="en-US" dirty="0"/>
              <a:t>If we can find the model for errors like the one above, can we use these models as part of a music performance?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757E91-0106-F5ED-0A75-FF1B43DF7FF7}"/>
              </a:ext>
            </a:extLst>
          </p:cNvPr>
          <p:cNvSpPr txBox="1"/>
          <p:nvPr/>
        </p:nvSpPr>
        <p:spPr>
          <a:xfrm>
            <a:off x="841247" y="1570813"/>
            <a:ext cx="9803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 </a:t>
            </a:r>
            <a:r>
              <a:rPr lang="en-US" dirty="0"/>
              <a:t>I</a:t>
            </a:r>
            <a:r>
              <a:rPr lang="en-US" b="0" i="0" dirty="0">
                <a:solidFill>
                  <a:srgbClr val="1C1C1C"/>
                </a:solidFill>
                <a:effectLst/>
                <a:latin typeface="Inter"/>
              </a:rPr>
              <a:t>s there a known tolerance value (in milliseconds) for synchronization in musical performances? What constitutes a "mistake"?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85F6341-41E8-2317-67AD-464105F55329}"/>
              </a:ext>
            </a:extLst>
          </p:cNvPr>
          <p:cNvSpPr txBox="1">
            <a:spLocks/>
          </p:cNvSpPr>
          <p:nvPr/>
        </p:nvSpPr>
        <p:spPr>
          <a:xfrm>
            <a:off x="4883859" y="5917838"/>
            <a:ext cx="7135146" cy="761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1" dirty="0"/>
              <a:t>… now I can answer your questions </a:t>
            </a:r>
            <a:r>
              <a:rPr lang="en-US" b="1" dirty="0"/>
              <a:t>❤️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A459E4-D409-6828-54F2-6EE784A6BB8E}"/>
              </a:ext>
            </a:extLst>
          </p:cNvPr>
          <p:cNvSpPr txBox="1"/>
          <p:nvPr/>
        </p:nvSpPr>
        <p:spPr>
          <a:xfrm>
            <a:off x="841246" y="4548506"/>
            <a:ext cx="9803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3. </a:t>
            </a:r>
            <a:r>
              <a:rPr lang="en-US" dirty="0"/>
              <a:t>What if these errors are not constantly accumulating, but happen randomly over time?</a:t>
            </a:r>
          </a:p>
        </p:txBody>
      </p:sp>
    </p:spTree>
    <p:extLst>
      <p:ext uri="{BB962C8B-B14F-4D97-AF65-F5344CB8AC3E}">
        <p14:creationId xmlns:p14="http://schemas.microsoft.com/office/powerpoint/2010/main" val="389470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10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1264</TotalTime>
  <Words>1301</Words>
  <Application>Microsoft Office PowerPoint</Application>
  <PresentationFormat>Widescreen</PresentationFormat>
  <Paragraphs>159</Paragraphs>
  <Slides>31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Baskerville Old Face</vt:lpstr>
      <vt:lpstr>Calibri</vt:lpstr>
      <vt:lpstr>Calibri Light</vt:lpstr>
      <vt:lpstr>Cambria Math</vt:lpstr>
      <vt:lpstr>Consolas</vt:lpstr>
      <vt:lpstr>Inter</vt:lpstr>
      <vt:lpstr>Office Theme</vt:lpstr>
      <vt:lpstr>PowerPoint Presentation</vt:lpstr>
      <vt:lpstr>PowerPoint Presentation</vt:lpstr>
      <vt:lpstr>Intention</vt:lpstr>
      <vt:lpstr>What is an “oscillator”?</vt:lpstr>
      <vt:lpstr>What is an “oscillator”?</vt:lpstr>
      <vt:lpstr>What is an “oscillator”?</vt:lpstr>
      <vt:lpstr>What are  “coupled oscillators”?</vt:lpstr>
      <vt:lpstr>What are “coupled oscillators”?</vt:lpstr>
      <vt:lpstr>What are “coupled oscillators”?</vt:lpstr>
      <vt:lpstr>What are “coupled oscillators”?</vt:lpstr>
      <vt:lpstr>Coupled Oscillators Models</vt:lpstr>
      <vt:lpstr>Coupled Oscillators Models</vt:lpstr>
      <vt:lpstr>Coupled Oscillators Models</vt:lpstr>
      <vt:lpstr>Coupled Oscillators Models</vt:lpstr>
      <vt:lpstr>Pulse-Coupled Oscillators</vt:lpstr>
      <vt:lpstr>Pulse-Coupled Oscillators</vt:lpstr>
      <vt:lpstr>Pulse-Coupled Oscillators Simulation</vt:lpstr>
      <vt:lpstr>Pulse-Coupled Oscillators</vt:lpstr>
      <vt:lpstr>Pulse-Coupled Oscillators</vt:lpstr>
      <vt:lpstr>Pulse-Coupled Oscillators</vt:lpstr>
      <vt:lpstr>Pulse-Coupled Oscillators</vt:lpstr>
      <vt:lpstr>Pulse-Coupled Oscillators</vt:lpstr>
      <vt:lpstr>Pulse-Coupled Oscillators A Delayed Model</vt:lpstr>
      <vt:lpstr>Pulse-Coupled Oscillators</vt:lpstr>
      <vt:lpstr>Pulse-Coupled Oscillators Implementations</vt:lpstr>
      <vt:lpstr>Pulse-Coupled Oscillators</vt:lpstr>
      <vt:lpstr>Pulse-Coupled Oscillators</vt:lpstr>
      <vt:lpstr>Alternative to  Self-Synchronized Oscillators</vt:lpstr>
      <vt:lpstr>Future Work</vt:lpstr>
      <vt:lpstr>Questions…. for you all…</vt:lpstr>
      <vt:lpstr>Questions from me to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Pedro Pablo Lucas Bravo</dc:creator>
  <cp:lastModifiedBy>Pedro Pablo Lucas Bravo</cp:lastModifiedBy>
  <cp:revision>1</cp:revision>
  <dcterms:created xsi:type="dcterms:W3CDTF">2024-02-11T13:59:54Z</dcterms:created>
  <dcterms:modified xsi:type="dcterms:W3CDTF">2024-02-14T10:33:02Z</dcterms:modified>
</cp:coreProperties>
</file>