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2C2E9B-2C9D-40D9-B67A-0AB67ED4DB2E}" v="46" dt="2024-08-13T10:02:07.8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03" autoAdjust="0"/>
    <p:restoredTop sz="94660"/>
  </p:normalViewPr>
  <p:slideViewPr>
    <p:cSldViewPr snapToGrid="0">
      <p:cViewPr>
        <p:scale>
          <a:sx n="100" d="100"/>
          <a:sy n="100" d="100"/>
        </p:scale>
        <p:origin x="2982" y="-5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chim Mossige" userId="f4363547-11dc-4ba2-ae3a-62e05d7faaa5" providerId="ADAL" clId="{ED2C2E9B-2C9D-40D9-B67A-0AB67ED4DB2E}"/>
    <pc:docChg chg="undo custSel modSld">
      <pc:chgData name="Joachim Mossige" userId="f4363547-11dc-4ba2-ae3a-62e05d7faaa5" providerId="ADAL" clId="{ED2C2E9B-2C9D-40D9-B67A-0AB67ED4DB2E}" dt="2024-08-13T10:08:03.033" v="536" actId="14100"/>
      <pc:docMkLst>
        <pc:docMk/>
      </pc:docMkLst>
      <pc:sldChg chg="addSp delSp modSp mod">
        <pc:chgData name="Joachim Mossige" userId="f4363547-11dc-4ba2-ae3a-62e05d7faaa5" providerId="ADAL" clId="{ED2C2E9B-2C9D-40D9-B67A-0AB67ED4DB2E}" dt="2024-08-13T10:08:03.033" v="536" actId="14100"/>
        <pc:sldMkLst>
          <pc:docMk/>
          <pc:sldMk cId="3420498698" sldId="256"/>
        </pc:sldMkLst>
        <pc:spChg chg="mod">
          <ac:chgData name="Joachim Mossige" userId="f4363547-11dc-4ba2-ae3a-62e05d7faaa5" providerId="ADAL" clId="{ED2C2E9B-2C9D-40D9-B67A-0AB67ED4DB2E}" dt="2024-08-13T09:49:22.069" v="207" actId="20577"/>
          <ac:spMkLst>
            <pc:docMk/>
            <pc:sldMk cId="3420498698" sldId="256"/>
            <ac:spMk id="91" creationId="{D58E476A-DBCF-D795-D1F9-BFB6B89B04B8}"/>
          </ac:spMkLst>
        </pc:spChg>
        <pc:spChg chg="mod">
          <ac:chgData name="Joachim Mossige" userId="f4363547-11dc-4ba2-ae3a-62e05d7faaa5" providerId="ADAL" clId="{ED2C2E9B-2C9D-40D9-B67A-0AB67ED4DB2E}" dt="2024-08-13T10:03:53.474" v="467" actId="404"/>
          <ac:spMkLst>
            <pc:docMk/>
            <pc:sldMk cId="3420498698" sldId="256"/>
            <ac:spMk id="95" creationId="{506A5457-8DA6-3E6F-16F7-88C331580398}"/>
          </ac:spMkLst>
        </pc:spChg>
        <pc:spChg chg="mod">
          <ac:chgData name="Joachim Mossige" userId="f4363547-11dc-4ba2-ae3a-62e05d7faaa5" providerId="ADAL" clId="{ED2C2E9B-2C9D-40D9-B67A-0AB67ED4DB2E}" dt="2024-08-13T10:07:02.181" v="513" actId="20577"/>
          <ac:spMkLst>
            <pc:docMk/>
            <pc:sldMk cId="3420498698" sldId="256"/>
            <ac:spMk id="96" creationId="{BCCA3981-414C-437C-9F19-B5CD1DA007C2}"/>
          </ac:spMkLst>
        </pc:spChg>
        <pc:spChg chg="mod">
          <ac:chgData name="Joachim Mossige" userId="f4363547-11dc-4ba2-ae3a-62e05d7faaa5" providerId="ADAL" clId="{ED2C2E9B-2C9D-40D9-B67A-0AB67ED4DB2E}" dt="2024-08-13T10:03:21.044" v="460" actId="20577"/>
          <ac:spMkLst>
            <pc:docMk/>
            <pc:sldMk cId="3420498698" sldId="256"/>
            <ac:spMk id="97" creationId="{B293DEE1-B9DC-D1E3-C062-495FC7465A74}"/>
          </ac:spMkLst>
        </pc:spChg>
        <pc:spChg chg="mod">
          <ac:chgData name="Joachim Mossige" userId="f4363547-11dc-4ba2-ae3a-62e05d7faaa5" providerId="ADAL" clId="{ED2C2E9B-2C9D-40D9-B67A-0AB67ED4DB2E}" dt="2024-08-13T09:56:07.597" v="340" actId="403"/>
          <ac:spMkLst>
            <pc:docMk/>
            <pc:sldMk cId="3420498698" sldId="256"/>
            <ac:spMk id="99" creationId="{8430A451-07E5-3C0B-4044-2832E8A55296}"/>
          </ac:spMkLst>
        </pc:spChg>
        <pc:spChg chg="add mod">
          <ac:chgData name="Joachim Mossige" userId="f4363547-11dc-4ba2-ae3a-62e05d7faaa5" providerId="ADAL" clId="{ED2C2E9B-2C9D-40D9-B67A-0AB67ED4DB2E}" dt="2024-08-13T09:49:34.849" v="226" actId="20577"/>
          <ac:spMkLst>
            <pc:docMk/>
            <pc:sldMk cId="3420498698" sldId="256"/>
            <ac:spMk id="100" creationId="{E940F54F-CF71-A57B-438D-2773E2840C2D}"/>
          </ac:spMkLst>
        </pc:spChg>
        <pc:spChg chg="add mod">
          <ac:chgData name="Joachim Mossige" userId="f4363547-11dc-4ba2-ae3a-62e05d7faaa5" providerId="ADAL" clId="{ED2C2E9B-2C9D-40D9-B67A-0AB67ED4DB2E}" dt="2024-08-13T09:58:52.928" v="384" actId="33524"/>
          <ac:spMkLst>
            <pc:docMk/>
            <pc:sldMk cId="3420498698" sldId="256"/>
            <ac:spMk id="101" creationId="{45F71ABD-6583-C6B3-C877-90D72E2844EC}"/>
          </ac:spMkLst>
        </pc:spChg>
        <pc:spChg chg="add mod">
          <ac:chgData name="Joachim Mossige" userId="f4363547-11dc-4ba2-ae3a-62e05d7faaa5" providerId="ADAL" clId="{ED2C2E9B-2C9D-40D9-B67A-0AB67ED4DB2E}" dt="2024-08-13T09:42:42.710" v="80" actId="403"/>
          <ac:spMkLst>
            <pc:docMk/>
            <pc:sldMk cId="3420498698" sldId="256"/>
            <ac:spMk id="102" creationId="{7940CDEE-8C83-DE42-BA48-7D6957652564}"/>
          </ac:spMkLst>
        </pc:spChg>
        <pc:spChg chg="add mod">
          <ac:chgData name="Joachim Mossige" userId="f4363547-11dc-4ba2-ae3a-62e05d7faaa5" providerId="ADAL" clId="{ED2C2E9B-2C9D-40D9-B67A-0AB67ED4DB2E}" dt="2024-08-13T09:42:52.900" v="84" actId="14100"/>
          <ac:spMkLst>
            <pc:docMk/>
            <pc:sldMk cId="3420498698" sldId="256"/>
            <ac:spMk id="103" creationId="{C80F55B3-F92B-0807-D352-FAA932155FF0}"/>
          </ac:spMkLst>
        </pc:spChg>
        <pc:spChg chg="add mod">
          <ac:chgData name="Joachim Mossige" userId="f4363547-11dc-4ba2-ae3a-62e05d7faaa5" providerId="ADAL" clId="{ED2C2E9B-2C9D-40D9-B67A-0AB67ED4DB2E}" dt="2024-08-13T09:43:00.603" v="87" actId="14100"/>
          <ac:spMkLst>
            <pc:docMk/>
            <pc:sldMk cId="3420498698" sldId="256"/>
            <ac:spMk id="104" creationId="{CDFFFE62-7272-9294-1EDE-DA08467E75EA}"/>
          </ac:spMkLst>
        </pc:spChg>
        <pc:spChg chg="add mod">
          <ac:chgData name="Joachim Mossige" userId="f4363547-11dc-4ba2-ae3a-62e05d7faaa5" providerId="ADAL" clId="{ED2C2E9B-2C9D-40D9-B67A-0AB67ED4DB2E}" dt="2024-08-13T09:42:24.372" v="74" actId="404"/>
          <ac:spMkLst>
            <pc:docMk/>
            <pc:sldMk cId="3420498698" sldId="256"/>
            <ac:spMk id="105" creationId="{7FD9EAAB-98E7-EE72-867D-C43C73D6B13F}"/>
          </ac:spMkLst>
        </pc:spChg>
        <pc:spChg chg="add mod">
          <ac:chgData name="Joachim Mossige" userId="f4363547-11dc-4ba2-ae3a-62e05d7faaa5" providerId="ADAL" clId="{ED2C2E9B-2C9D-40D9-B67A-0AB67ED4DB2E}" dt="2024-08-13T09:42:27.598" v="76" actId="404"/>
          <ac:spMkLst>
            <pc:docMk/>
            <pc:sldMk cId="3420498698" sldId="256"/>
            <ac:spMk id="106" creationId="{4DD8CB20-238D-2F5A-27B5-E4170FFAADD9}"/>
          </ac:spMkLst>
        </pc:spChg>
        <pc:spChg chg="add mod">
          <ac:chgData name="Joachim Mossige" userId="f4363547-11dc-4ba2-ae3a-62e05d7faaa5" providerId="ADAL" clId="{ED2C2E9B-2C9D-40D9-B67A-0AB67ED4DB2E}" dt="2024-08-13T09:59:04.326" v="398" actId="20577"/>
          <ac:spMkLst>
            <pc:docMk/>
            <pc:sldMk cId="3420498698" sldId="256"/>
            <ac:spMk id="107" creationId="{7B362F27-D8A6-9F95-51BD-872067543A68}"/>
          </ac:spMkLst>
        </pc:spChg>
        <pc:spChg chg="add mod">
          <ac:chgData name="Joachim Mossige" userId="f4363547-11dc-4ba2-ae3a-62e05d7faaa5" providerId="ADAL" clId="{ED2C2E9B-2C9D-40D9-B67A-0AB67ED4DB2E}" dt="2024-08-13T09:44:23.641" v="119" actId="1076"/>
          <ac:spMkLst>
            <pc:docMk/>
            <pc:sldMk cId="3420498698" sldId="256"/>
            <ac:spMk id="108" creationId="{6659D8B1-0575-AA25-96EB-48CE3389F615}"/>
          </ac:spMkLst>
        </pc:spChg>
        <pc:spChg chg="add mod">
          <ac:chgData name="Joachim Mossige" userId="f4363547-11dc-4ba2-ae3a-62e05d7faaa5" providerId="ADAL" clId="{ED2C2E9B-2C9D-40D9-B67A-0AB67ED4DB2E}" dt="2024-08-13T09:44:32.410" v="121" actId="1076"/>
          <ac:spMkLst>
            <pc:docMk/>
            <pc:sldMk cId="3420498698" sldId="256"/>
            <ac:spMk id="109" creationId="{E029B364-20AD-8092-4D0A-78F337C88B67}"/>
          </ac:spMkLst>
        </pc:spChg>
        <pc:spChg chg="add mod">
          <ac:chgData name="Joachim Mossige" userId="f4363547-11dc-4ba2-ae3a-62e05d7faaa5" providerId="ADAL" clId="{ED2C2E9B-2C9D-40D9-B67A-0AB67ED4DB2E}" dt="2024-08-13T09:45:30.841" v="135" actId="1076"/>
          <ac:spMkLst>
            <pc:docMk/>
            <pc:sldMk cId="3420498698" sldId="256"/>
            <ac:spMk id="110" creationId="{193EE021-4057-35D5-41E4-DD82F610B9A5}"/>
          </ac:spMkLst>
        </pc:spChg>
        <pc:spChg chg="add mod">
          <ac:chgData name="Joachim Mossige" userId="f4363547-11dc-4ba2-ae3a-62e05d7faaa5" providerId="ADAL" clId="{ED2C2E9B-2C9D-40D9-B67A-0AB67ED4DB2E}" dt="2024-08-13T09:47:31.417" v="174" actId="1076"/>
          <ac:spMkLst>
            <pc:docMk/>
            <pc:sldMk cId="3420498698" sldId="256"/>
            <ac:spMk id="111" creationId="{C3B74BF8-3A32-7335-1A44-4EFAD670F8D6}"/>
          </ac:spMkLst>
        </pc:spChg>
        <pc:spChg chg="add mod">
          <ac:chgData name="Joachim Mossige" userId="f4363547-11dc-4ba2-ae3a-62e05d7faaa5" providerId="ADAL" clId="{ED2C2E9B-2C9D-40D9-B67A-0AB67ED4DB2E}" dt="2024-08-13T09:47:40.193" v="176" actId="1076"/>
          <ac:spMkLst>
            <pc:docMk/>
            <pc:sldMk cId="3420498698" sldId="256"/>
            <ac:spMk id="112" creationId="{FDC84323-FAF9-DE49-2931-E2AB37282B87}"/>
          </ac:spMkLst>
        </pc:spChg>
        <pc:spChg chg="add mod">
          <ac:chgData name="Joachim Mossige" userId="f4363547-11dc-4ba2-ae3a-62e05d7faaa5" providerId="ADAL" clId="{ED2C2E9B-2C9D-40D9-B67A-0AB67ED4DB2E}" dt="2024-08-13T09:47:46.285" v="178" actId="1076"/>
          <ac:spMkLst>
            <pc:docMk/>
            <pc:sldMk cId="3420498698" sldId="256"/>
            <ac:spMk id="113" creationId="{05C84555-E28E-28E7-8141-70134F39BE7D}"/>
          </ac:spMkLst>
        </pc:spChg>
        <pc:spChg chg="add mod">
          <ac:chgData name="Joachim Mossige" userId="f4363547-11dc-4ba2-ae3a-62e05d7faaa5" providerId="ADAL" clId="{ED2C2E9B-2C9D-40D9-B67A-0AB67ED4DB2E}" dt="2024-08-13T10:08:03.033" v="536" actId="14100"/>
          <ac:spMkLst>
            <pc:docMk/>
            <pc:sldMk cId="3420498698" sldId="256"/>
            <ac:spMk id="114" creationId="{CF8E5F78-B6DD-44D8-558D-83A5420A7241}"/>
          </ac:spMkLst>
        </pc:spChg>
        <pc:spChg chg="add mod">
          <ac:chgData name="Joachim Mossige" userId="f4363547-11dc-4ba2-ae3a-62e05d7faaa5" providerId="ADAL" clId="{ED2C2E9B-2C9D-40D9-B67A-0AB67ED4DB2E}" dt="2024-08-13T10:00:12.244" v="428" actId="14100"/>
          <ac:spMkLst>
            <pc:docMk/>
            <pc:sldMk cId="3420498698" sldId="256"/>
            <ac:spMk id="115" creationId="{3AB16150-F14B-41C5-9B4A-C38F823549EB}"/>
          </ac:spMkLst>
        </pc:spChg>
        <pc:spChg chg="add mod">
          <ac:chgData name="Joachim Mossige" userId="f4363547-11dc-4ba2-ae3a-62e05d7faaa5" providerId="ADAL" clId="{ED2C2E9B-2C9D-40D9-B67A-0AB67ED4DB2E}" dt="2024-08-13T10:05:37.566" v="473" actId="20577"/>
          <ac:spMkLst>
            <pc:docMk/>
            <pc:sldMk cId="3420498698" sldId="256"/>
            <ac:spMk id="116" creationId="{26CCECB9-B01A-E5B3-0584-2BF55F60F309}"/>
          </ac:spMkLst>
        </pc:spChg>
        <pc:spChg chg="add mod">
          <ac:chgData name="Joachim Mossige" userId="f4363547-11dc-4ba2-ae3a-62e05d7faaa5" providerId="ADAL" clId="{ED2C2E9B-2C9D-40D9-B67A-0AB67ED4DB2E}" dt="2024-08-13T10:01:10.795" v="432" actId="164"/>
          <ac:spMkLst>
            <pc:docMk/>
            <pc:sldMk cId="3420498698" sldId="256"/>
            <ac:spMk id="118" creationId="{5E36FEC8-2C6F-C3A4-F1B9-6529A770EC4C}"/>
          </ac:spMkLst>
        </pc:spChg>
        <pc:spChg chg="add mod">
          <ac:chgData name="Joachim Mossige" userId="f4363547-11dc-4ba2-ae3a-62e05d7faaa5" providerId="ADAL" clId="{ED2C2E9B-2C9D-40D9-B67A-0AB67ED4DB2E}" dt="2024-08-13T10:01:10.795" v="432" actId="164"/>
          <ac:spMkLst>
            <pc:docMk/>
            <pc:sldMk cId="3420498698" sldId="256"/>
            <ac:spMk id="119" creationId="{BAF6BC83-59BB-5598-CAF9-D5E14AFFA474}"/>
          </ac:spMkLst>
        </pc:spChg>
        <pc:spChg chg="add mod">
          <ac:chgData name="Joachim Mossige" userId="f4363547-11dc-4ba2-ae3a-62e05d7faaa5" providerId="ADAL" clId="{ED2C2E9B-2C9D-40D9-B67A-0AB67ED4DB2E}" dt="2024-08-13T10:01:10.795" v="432" actId="164"/>
          <ac:spMkLst>
            <pc:docMk/>
            <pc:sldMk cId="3420498698" sldId="256"/>
            <ac:spMk id="120" creationId="{5BCEA837-E60D-F6F8-FAF4-53E3ADC3435C}"/>
          </ac:spMkLst>
        </pc:spChg>
        <pc:spChg chg="add mod">
          <ac:chgData name="Joachim Mossige" userId="f4363547-11dc-4ba2-ae3a-62e05d7faaa5" providerId="ADAL" clId="{ED2C2E9B-2C9D-40D9-B67A-0AB67ED4DB2E}" dt="2024-08-13T10:01:10.795" v="432" actId="164"/>
          <ac:spMkLst>
            <pc:docMk/>
            <pc:sldMk cId="3420498698" sldId="256"/>
            <ac:spMk id="121" creationId="{3E35296E-A4CE-0F2F-2F59-A337B1C805A3}"/>
          </ac:spMkLst>
        </pc:spChg>
        <pc:grpChg chg="del">
          <ac:chgData name="Joachim Mossige" userId="f4363547-11dc-4ba2-ae3a-62e05d7faaa5" providerId="ADAL" clId="{ED2C2E9B-2C9D-40D9-B67A-0AB67ED4DB2E}" dt="2024-08-13T09:50:05.554" v="227" actId="165"/>
          <ac:grpSpMkLst>
            <pc:docMk/>
            <pc:sldMk cId="3420498698" sldId="256"/>
            <ac:grpSpMk id="94" creationId="{705E2FA6-0B87-5CAD-0AFA-695ED91CEB59}"/>
          </ac:grpSpMkLst>
        </pc:grpChg>
        <pc:grpChg chg="add del mod">
          <ac:chgData name="Joachim Mossige" userId="f4363547-11dc-4ba2-ae3a-62e05d7faaa5" providerId="ADAL" clId="{ED2C2E9B-2C9D-40D9-B67A-0AB67ED4DB2E}" dt="2024-08-13T10:01:53.432" v="437" actId="478"/>
          <ac:grpSpMkLst>
            <pc:docMk/>
            <pc:sldMk cId="3420498698" sldId="256"/>
            <ac:grpSpMk id="122" creationId="{07D3E7B5-DBE7-3DC0-053F-3137DCE75DD5}"/>
          </ac:grpSpMkLst>
        </pc:grpChg>
        <pc:picChg chg="mod">
          <ac:chgData name="Joachim Mossige" userId="f4363547-11dc-4ba2-ae3a-62e05d7faaa5" providerId="ADAL" clId="{ED2C2E9B-2C9D-40D9-B67A-0AB67ED4DB2E}" dt="2024-08-13T09:57:01.733" v="341" actId="1076"/>
          <ac:picMkLst>
            <pc:docMk/>
            <pc:sldMk cId="3420498698" sldId="256"/>
            <ac:picMk id="4" creationId="{DB010E1B-B7E4-7D1B-C341-9A6BFB0B0C44}"/>
          </ac:picMkLst>
        </pc:picChg>
        <pc:picChg chg="mod">
          <ac:chgData name="Joachim Mossige" userId="f4363547-11dc-4ba2-ae3a-62e05d7faaa5" providerId="ADAL" clId="{ED2C2E9B-2C9D-40D9-B67A-0AB67ED4DB2E}" dt="2024-08-13T09:46:58.387" v="168" actId="1076"/>
          <ac:picMkLst>
            <pc:docMk/>
            <pc:sldMk cId="3420498698" sldId="256"/>
            <ac:picMk id="12" creationId="{57A840FA-04E7-C569-D304-9611C777680B}"/>
          </ac:picMkLst>
        </pc:picChg>
        <pc:picChg chg="del">
          <ac:chgData name="Joachim Mossige" userId="f4363547-11dc-4ba2-ae3a-62e05d7faaa5" providerId="ADAL" clId="{ED2C2E9B-2C9D-40D9-B67A-0AB67ED4DB2E}" dt="2024-08-13T10:01:16.247" v="434" actId="478"/>
          <ac:picMkLst>
            <pc:docMk/>
            <pc:sldMk cId="3420498698" sldId="256"/>
            <ac:picMk id="63" creationId="{74EB93D1-6A00-3669-301C-F1CA78062554}"/>
          </ac:picMkLst>
        </pc:picChg>
        <pc:picChg chg="mod">
          <ac:chgData name="Joachim Mossige" userId="f4363547-11dc-4ba2-ae3a-62e05d7faaa5" providerId="ADAL" clId="{ED2C2E9B-2C9D-40D9-B67A-0AB67ED4DB2E}" dt="2024-08-13T10:05:02.468" v="468" actId="14100"/>
          <ac:picMkLst>
            <pc:docMk/>
            <pc:sldMk cId="3420498698" sldId="256"/>
            <ac:picMk id="65" creationId="{9E80674D-04A0-6CB1-23CA-B19411880995}"/>
          </ac:picMkLst>
        </pc:picChg>
        <pc:picChg chg="mod">
          <ac:chgData name="Joachim Mossige" userId="f4363547-11dc-4ba2-ae3a-62e05d7faaa5" providerId="ADAL" clId="{ED2C2E9B-2C9D-40D9-B67A-0AB67ED4DB2E}" dt="2024-08-13T09:50:46.057" v="235" actId="1076"/>
          <ac:picMkLst>
            <pc:docMk/>
            <pc:sldMk cId="3420498698" sldId="256"/>
            <ac:picMk id="86" creationId="{4DE12AD8-10E6-F729-F039-FBCBC32E1CC2}"/>
          </ac:picMkLst>
        </pc:picChg>
        <pc:picChg chg="mod topLvl">
          <ac:chgData name="Joachim Mossige" userId="f4363547-11dc-4ba2-ae3a-62e05d7faaa5" providerId="ADAL" clId="{ED2C2E9B-2C9D-40D9-B67A-0AB67ED4DB2E}" dt="2024-08-13T09:50:53.224" v="237" actId="14100"/>
          <ac:picMkLst>
            <pc:docMk/>
            <pc:sldMk cId="3420498698" sldId="256"/>
            <ac:picMk id="87" creationId="{D6CE6018-880C-2799-1A5D-113FFD44A6F6}"/>
          </ac:picMkLst>
        </pc:picChg>
        <pc:picChg chg="mod topLvl">
          <ac:chgData name="Joachim Mossige" userId="f4363547-11dc-4ba2-ae3a-62e05d7faaa5" providerId="ADAL" clId="{ED2C2E9B-2C9D-40D9-B67A-0AB67ED4DB2E}" dt="2024-08-13T09:51:06.098" v="240" actId="1076"/>
          <ac:picMkLst>
            <pc:docMk/>
            <pc:sldMk cId="3420498698" sldId="256"/>
            <ac:picMk id="88" creationId="{0E17C3FD-EF52-C499-F867-BBAB9900A66F}"/>
          </ac:picMkLst>
        </pc:picChg>
        <pc:picChg chg="mod topLvl">
          <ac:chgData name="Joachim Mossige" userId="f4363547-11dc-4ba2-ae3a-62e05d7faaa5" providerId="ADAL" clId="{ED2C2E9B-2C9D-40D9-B67A-0AB67ED4DB2E}" dt="2024-08-13T09:51:21.896" v="242" actId="1076"/>
          <ac:picMkLst>
            <pc:docMk/>
            <pc:sldMk cId="3420498698" sldId="256"/>
            <ac:picMk id="89" creationId="{DB8ACCA9-07B4-F8D1-8F1D-51143EF3A7B6}"/>
          </ac:picMkLst>
        </pc:picChg>
        <pc:picChg chg="mod topLvl">
          <ac:chgData name="Joachim Mossige" userId="f4363547-11dc-4ba2-ae3a-62e05d7faaa5" providerId="ADAL" clId="{ED2C2E9B-2C9D-40D9-B67A-0AB67ED4DB2E}" dt="2024-08-13T09:51:28.552" v="244" actId="1076"/>
          <ac:picMkLst>
            <pc:docMk/>
            <pc:sldMk cId="3420498698" sldId="256"/>
            <ac:picMk id="90" creationId="{EE79D1F6-7FBD-75C4-4B64-BCE430190274}"/>
          </ac:picMkLst>
        </pc:picChg>
        <pc:picChg chg="mod topLvl">
          <ac:chgData name="Joachim Mossige" userId="f4363547-11dc-4ba2-ae3a-62e05d7faaa5" providerId="ADAL" clId="{ED2C2E9B-2C9D-40D9-B67A-0AB67ED4DB2E}" dt="2024-08-13T09:51:33.593" v="246" actId="1076"/>
          <ac:picMkLst>
            <pc:docMk/>
            <pc:sldMk cId="3420498698" sldId="256"/>
            <ac:picMk id="93" creationId="{FBF8D528-6C2D-FC8E-E00C-3D301D5BBCAB}"/>
          </ac:picMkLst>
        </pc:picChg>
        <pc:picChg chg="add mod">
          <ac:chgData name="Joachim Mossige" userId="f4363547-11dc-4ba2-ae3a-62e05d7faaa5" providerId="ADAL" clId="{ED2C2E9B-2C9D-40D9-B67A-0AB67ED4DB2E}" dt="2024-08-13T10:01:10.795" v="432" actId="164"/>
          <ac:picMkLst>
            <pc:docMk/>
            <pc:sldMk cId="3420498698" sldId="256"/>
            <ac:picMk id="117" creationId="{6A85ACEB-77BD-AFCC-234E-97B5D646BD39}"/>
          </ac:picMkLst>
        </pc:picChg>
        <pc:picChg chg="add mod">
          <ac:chgData name="Joachim Mossige" userId="f4363547-11dc-4ba2-ae3a-62e05d7faaa5" providerId="ADAL" clId="{ED2C2E9B-2C9D-40D9-B67A-0AB67ED4DB2E}" dt="2024-08-13T10:03:42.583" v="464" actId="14100"/>
          <ac:picMkLst>
            <pc:docMk/>
            <pc:sldMk cId="3420498698" sldId="256"/>
            <ac:picMk id="124" creationId="{875B34FE-A2EF-A874-2E0B-D3A15BA13DFE}"/>
          </ac:picMkLst>
        </pc:picChg>
        <pc:picChg chg="mod topLvl">
          <ac:chgData name="Joachim Mossige" userId="f4363547-11dc-4ba2-ae3a-62e05d7faaa5" providerId="ADAL" clId="{ED2C2E9B-2C9D-40D9-B67A-0AB67ED4DB2E}" dt="2024-08-13T09:51:38.239" v="248" actId="1076"/>
          <ac:picMkLst>
            <pc:docMk/>
            <pc:sldMk cId="3420498698" sldId="256"/>
            <ac:picMk id="1026" creationId="{364316A7-E495-1563-40D3-70F811F418B0}"/>
          </ac:picMkLst>
        </pc:picChg>
        <pc:picChg chg="add mod">
          <ac:chgData name="Joachim Mossige" userId="f4363547-11dc-4ba2-ae3a-62e05d7faaa5" providerId="ADAL" clId="{ED2C2E9B-2C9D-40D9-B67A-0AB67ED4DB2E}" dt="2024-08-13T09:48:59.122" v="188" actId="1036"/>
          <ac:picMkLst>
            <pc:docMk/>
            <pc:sldMk cId="3420498698" sldId="256"/>
            <ac:picMk id="1030" creationId="{369FC8AD-B2F8-2178-9C42-6C447DDD4095}"/>
          </ac:picMkLst>
        </pc:picChg>
        <pc:picChg chg="add del mod">
          <ac:chgData name="Joachim Mossige" userId="f4363547-11dc-4ba2-ae3a-62e05d7faaa5" providerId="ADAL" clId="{ED2C2E9B-2C9D-40D9-B67A-0AB67ED4DB2E}" dt="2024-08-13T09:53:02.432" v="251" actId="478"/>
          <ac:picMkLst>
            <pc:docMk/>
            <pc:sldMk cId="3420498698" sldId="256"/>
            <ac:picMk id="1032" creationId="{FFAB1FEB-88FE-9BBE-E58F-19F1B336EC1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5E8888-584C-4BE2-91A0-94AAC4A8114A}" type="datetimeFigureOut">
              <a:rPr lang="en-US" smtClean="0"/>
              <a:t>8/13/2024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F4F35-980E-4791-A33D-65FF645D9AFC}" type="slidenum">
              <a:rPr lang="en-US" smtClean="0"/>
              <a:t>‹#›</a:t>
            </a:fld>
            <a:endParaRPr lang="en-US"/>
          </a:p>
        </p:txBody>
      </p:sp>
    </p:spTree>
    <p:extLst>
      <p:ext uri="{BB962C8B-B14F-4D97-AF65-F5344CB8AC3E}">
        <p14:creationId xmlns:p14="http://schemas.microsoft.com/office/powerpoint/2010/main" val="4054774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5E8888-584C-4BE2-91A0-94AAC4A8114A}" type="datetimeFigureOut">
              <a:rPr lang="en-US" smtClean="0"/>
              <a:t>8/13/2024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F4F35-980E-4791-A33D-65FF645D9AFC}" type="slidenum">
              <a:rPr lang="en-US" smtClean="0"/>
              <a:t>‹#›</a:t>
            </a:fld>
            <a:endParaRPr lang="en-US"/>
          </a:p>
        </p:txBody>
      </p:sp>
    </p:spTree>
    <p:extLst>
      <p:ext uri="{BB962C8B-B14F-4D97-AF65-F5344CB8AC3E}">
        <p14:creationId xmlns:p14="http://schemas.microsoft.com/office/powerpoint/2010/main" val="428261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5E8888-584C-4BE2-91A0-94AAC4A8114A}" type="datetimeFigureOut">
              <a:rPr lang="en-US" smtClean="0"/>
              <a:t>8/13/2024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F4F35-980E-4791-A33D-65FF645D9AFC}" type="slidenum">
              <a:rPr lang="en-US" smtClean="0"/>
              <a:t>‹#›</a:t>
            </a:fld>
            <a:endParaRPr lang="en-US"/>
          </a:p>
        </p:txBody>
      </p:sp>
    </p:spTree>
    <p:extLst>
      <p:ext uri="{BB962C8B-B14F-4D97-AF65-F5344CB8AC3E}">
        <p14:creationId xmlns:p14="http://schemas.microsoft.com/office/powerpoint/2010/main" val="2656221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5E8888-584C-4BE2-91A0-94AAC4A8114A}" type="datetimeFigureOut">
              <a:rPr lang="en-US" smtClean="0"/>
              <a:t>8/13/2024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F4F35-980E-4791-A33D-65FF645D9AFC}" type="slidenum">
              <a:rPr lang="en-US" smtClean="0"/>
              <a:t>‹#›</a:t>
            </a:fld>
            <a:endParaRPr lang="en-US"/>
          </a:p>
        </p:txBody>
      </p:sp>
    </p:spTree>
    <p:extLst>
      <p:ext uri="{BB962C8B-B14F-4D97-AF65-F5344CB8AC3E}">
        <p14:creationId xmlns:p14="http://schemas.microsoft.com/office/powerpoint/2010/main" val="701855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5E8888-584C-4BE2-91A0-94AAC4A8114A}" type="datetimeFigureOut">
              <a:rPr lang="en-US" smtClean="0"/>
              <a:t>8/13/2024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F4F35-980E-4791-A33D-65FF645D9AFC}" type="slidenum">
              <a:rPr lang="en-US" smtClean="0"/>
              <a:t>‹#›</a:t>
            </a:fld>
            <a:endParaRPr lang="en-US"/>
          </a:p>
        </p:txBody>
      </p:sp>
    </p:spTree>
    <p:extLst>
      <p:ext uri="{BB962C8B-B14F-4D97-AF65-F5344CB8AC3E}">
        <p14:creationId xmlns:p14="http://schemas.microsoft.com/office/powerpoint/2010/main" val="4170632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5E8888-584C-4BE2-91A0-94AAC4A8114A}" type="datetimeFigureOut">
              <a:rPr lang="en-US" smtClean="0"/>
              <a:t>8/13/2024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F4F35-980E-4791-A33D-65FF645D9AFC}" type="slidenum">
              <a:rPr lang="en-US" smtClean="0"/>
              <a:t>‹#›</a:t>
            </a:fld>
            <a:endParaRPr lang="en-US"/>
          </a:p>
        </p:txBody>
      </p:sp>
    </p:spTree>
    <p:extLst>
      <p:ext uri="{BB962C8B-B14F-4D97-AF65-F5344CB8AC3E}">
        <p14:creationId xmlns:p14="http://schemas.microsoft.com/office/powerpoint/2010/main" val="340608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5E8888-584C-4BE2-91A0-94AAC4A8114A}" type="datetimeFigureOut">
              <a:rPr lang="en-US" smtClean="0"/>
              <a:t>8/13/2024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9F4F35-980E-4791-A33D-65FF645D9AFC}" type="slidenum">
              <a:rPr lang="en-US" smtClean="0"/>
              <a:t>‹#›</a:t>
            </a:fld>
            <a:endParaRPr lang="en-US"/>
          </a:p>
        </p:txBody>
      </p:sp>
    </p:spTree>
    <p:extLst>
      <p:ext uri="{BB962C8B-B14F-4D97-AF65-F5344CB8AC3E}">
        <p14:creationId xmlns:p14="http://schemas.microsoft.com/office/powerpoint/2010/main" val="1361650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75E8888-584C-4BE2-91A0-94AAC4A8114A}" type="datetimeFigureOut">
              <a:rPr lang="en-US" smtClean="0"/>
              <a:t>8/13/2024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F4F35-980E-4791-A33D-65FF645D9AFC}" type="slidenum">
              <a:rPr lang="en-US" smtClean="0"/>
              <a:t>‹#›</a:t>
            </a:fld>
            <a:endParaRPr lang="en-US"/>
          </a:p>
        </p:txBody>
      </p:sp>
    </p:spTree>
    <p:extLst>
      <p:ext uri="{BB962C8B-B14F-4D97-AF65-F5344CB8AC3E}">
        <p14:creationId xmlns:p14="http://schemas.microsoft.com/office/powerpoint/2010/main" val="3654523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75E8888-584C-4BE2-91A0-94AAC4A8114A}" type="datetimeFigureOut">
              <a:rPr lang="en-US" smtClean="0"/>
              <a:t>8/13/2024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F4F35-980E-4791-A33D-65FF645D9AFC}" type="slidenum">
              <a:rPr lang="en-US" smtClean="0"/>
              <a:t>‹#›</a:t>
            </a:fld>
            <a:endParaRPr lang="en-US"/>
          </a:p>
        </p:txBody>
      </p:sp>
    </p:spTree>
    <p:extLst>
      <p:ext uri="{BB962C8B-B14F-4D97-AF65-F5344CB8AC3E}">
        <p14:creationId xmlns:p14="http://schemas.microsoft.com/office/powerpoint/2010/main" val="225258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5E8888-584C-4BE2-91A0-94AAC4A8114A}" type="datetimeFigureOut">
              <a:rPr lang="en-US" smtClean="0"/>
              <a:t>8/13/2024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F4F35-980E-4791-A33D-65FF645D9AFC}" type="slidenum">
              <a:rPr lang="en-US" smtClean="0"/>
              <a:t>‹#›</a:t>
            </a:fld>
            <a:endParaRPr lang="en-US"/>
          </a:p>
        </p:txBody>
      </p:sp>
    </p:spTree>
    <p:extLst>
      <p:ext uri="{BB962C8B-B14F-4D97-AF65-F5344CB8AC3E}">
        <p14:creationId xmlns:p14="http://schemas.microsoft.com/office/powerpoint/2010/main" val="1604886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5E8888-584C-4BE2-91A0-94AAC4A8114A}" type="datetimeFigureOut">
              <a:rPr lang="en-US" smtClean="0"/>
              <a:t>8/13/2024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F4F35-980E-4791-A33D-65FF645D9AFC}" type="slidenum">
              <a:rPr lang="en-US" smtClean="0"/>
              <a:t>‹#›</a:t>
            </a:fld>
            <a:endParaRPr lang="en-US"/>
          </a:p>
        </p:txBody>
      </p:sp>
    </p:spTree>
    <p:extLst>
      <p:ext uri="{BB962C8B-B14F-4D97-AF65-F5344CB8AC3E}">
        <p14:creationId xmlns:p14="http://schemas.microsoft.com/office/powerpoint/2010/main" val="520083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375E8888-584C-4BE2-91A0-94AAC4A8114A}" type="datetimeFigureOut">
              <a:rPr lang="en-US" smtClean="0"/>
              <a:t>8/13/2024</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3A9F4F35-980E-4791-A33D-65FF645D9AFC}" type="slidenum">
              <a:rPr lang="en-US" smtClean="0"/>
              <a:t>‹#›</a:t>
            </a:fld>
            <a:endParaRPr lang="en-US"/>
          </a:p>
        </p:txBody>
      </p:sp>
    </p:spTree>
    <p:extLst>
      <p:ext uri="{BB962C8B-B14F-4D97-AF65-F5344CB8AC3E}">
        <p14:creationId xmlns:p14="http://schemas.microsoft.com/office/powerpoint/2010/main" val="261506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18" Type="http://schemas.microsoft.com/office/2007/relationships/hdphoto" Target="../media/hdphoto4.wdp"/><Relationship Id="rId26" Type="http://schemas.openxmlformats.org/officeDocument/2006/relationships/image" Target="../media/image20.jpeg"/><Relationship Id="rId3" Type="http://schemas.openxmlformats.org/officeDocument/2006/relationships/image" Target="../media/image2.png"/><Relationship Id="rId21" Type="http://schemas.openxmlformats.org/officeDocument/2006/relationships/image" Target="../media/image15.jpeg"/><Relationship Id="rId7" Type="http://schemas.openxmlformats.org/officeDocument/2006/relationships/image" Target="../media/image6.png"/><Relationship Id="rId12" Type="http://schemas.microsoft.com/office/2007/relationships/hdphoto" Target="../media/hdphoto1.wdp"/><Relationship Id="rId17" Type="http://schemas.openxmlformats.org/officeDocument/2006/relationships/image" Target="../media/image13.png"/><Relationship Id="rId25" Type="http://schemas.openxmlformats.org/officeDocument/2006/relationships/image" Target="../media/image19.jpeg"/><Relationship Id="rId2" Type="http://schemas.openxmlformats.org/officeDocument/2006/relationships/image" Target="../media/image1.gif"/><Relationship Id="rId16" Type="http://schemas.microsoft.com/office/2007/relationships/hdphoto" Target="../media/hdphoto3.wdp"/><Relationship Id="rId20" Type="http://schemas.openxmlformats.org/officeDocument/2006/relationships/hyperlink" Target="https://www.wiumlie.no/2006/phd/" TargetMode="External"/><Relationship Id="rId29"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5.tif"/><Relationship Id="rId11" Type="http://schemas.openxmlformats.org/officeDocument/2006/relationships/image" Target="../media/image10.png"/><Relationship Id="rId24" Type="http://schemas.openxmlformats.org/officeDocument/2006/relationships/image" Target="../media/image18.png"/><Relationship Id="rId5" Type="http://schemas.openxmlformats.org/officeDocument/2006/relationships/image" Target="../media/image4.png"/><Relationship Id="rId15" Type="http://schemas.openxmlformats.org/officeDocument/2006/relationships/image" Target="../media/image12.png"/><Relationship Id="rId23" Type="http://schemas.openxmlformats.org/officeDocument/2006/relationships/image" Target="../media/image17.png"/><Relationship Id="rId28"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8.png"/><Relationship Id="rId14" Type="http://schemas.microsoft.com/office/2007/relationships/hdphoto" Target="../media/hdphoto2.wdp"/><Relationship Id="rId22" Type="http://schemas.openxmlformats.org/officeDocument/2006/relationships/image" Target="../media/image16.png"/><Relationship Id="rId27"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een and orange glowing object&#10;&#10;Description automatically generated with medium confidence">
            <a:extLst>
              <a:ext uri="{FF2B5EF4-FFF2-40B4-BE49-F238E27FC236}">
                <a16:creationId xmlns:a16="http://schemas.microsoft.com/office/drawing/2014/main" id="{DB010E1B-B7E4-7D1B-C341-9A6BFB0B0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2606" y="7152315"/>
            <a:ext cx="2967531" cy="1817449"/>
          </a:xfrm>
          <a:prstGeom prst="rect">
            <a:avLst/>
          </a:prstGeom>
        </p:spPr>
      </p:pic>
      <p:grpSp>
        <p:nvGrpSpPr>
          <p:cNvPr id="64" name="Group 63">
            <a:extLst>
              <a:ext uri="{FF2B5EF4-FFF2-40B4-BE49-F238E27FC236}">
                <a16:creationId xmlns:a16="http://schemas.microsoft.com/office/drawing/2014/main" id="{615DD23A-A6AF-6D6F-2FF3-3DF22E1070E3}"/>
              </a:ext>
            </a:extLst>
          </p:cNvPr>
          <p:cNvGrpSpPr/>
          <p:nvPr/>
        </p:nvGrpSpPr>
        <p:grpSpPr>
          <a:xfrm>
            <a:off x="65742" y="4661149"/>
            <a:ext cx="6744633" cy="2245244"/>
            <a:chOff x="1784948" y="8568816"/>
            <a:chExt cx="3898782" cy="1297879"/>
          </a:xfrm>
        </p:grpSpPr>
        <p:pic>
          <p:nvPicPr>
            <p:cNvPr id="6" name="Picture 5" descr="A blue round object with white specks&#10;&#10;Description automatically generated">
              <a:extLst>
                <a:ext uri="{FF2B5EF4-FFF2-40B4-BE49-F238E27FC236}">
                  <a16:creationId xmlns:a16="http://schemas.microsoft.com/office/drawing/2014/main" id="{F03896ED-2EB9-C96F-4B73-A96153DCE1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4948" y="8568816"/>
              <a:ext cx="1299594" cy="1297879"/>
            </a:xfrm>
            <a:prstGeom prst="rect">
              <a:avLst/>
            </a:prstGeom>
          </p:spPr>
        </p:pic>
        <p:pic>
          <p:nvPicPr>
            <p:cNvPr id="8" name="Picture 7" descr="A close-up of a cell&#10;&#10;Description automatically generated">
              <a:extLst>
                <a:ext uri="{FF2B5EF4-FFF2-40B4-BE49-F238E27FC236}">
                  <a16:creationId xmlns:a16="http://schemas.microsoft.com/office/drawing/2014/main" id="{FB41D644-8009-F4EB-A682-7FCFF90BFC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4136" y="8568816"/>
              <a:ext cx="1299594" cy="1297879"/>
            </a:xfrm>
            <a:prstGeom prst="rect">
              <a:avLst/>
            </a:prstGeom>
          </p:spPr>
        </p:pic>
        <p:pic>
          <p:nvPicPr>
            <p:cNvPr id="10" name="Picture 9" descr="A blue and orange speckled object&#10;&#10;Description automatically generated">
              <a:extLst>
                <a:ext uri="{FF2B5EF4-FFF2-40B4-BE49-F238E27FC236}">
                  <a16:creationId xmlns:a16="http://schemas.microsoft.com/office/drawing/2014/main" id="{02C73656-6C9A-2F78-D447-D71428177B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84542" y="8568816"/>
              <a:ext cx="1299594" cy="1297879"/>
            </a:xfrm>
            <a:prstGeom prst="rect">
              <a:avLst/>
            </a:prstGeom>
          </p:spPr>
        </p:pic>
      </p:grpSp>
      <p:pic>
        <p:nvPicPr>
          <p:cNvPr id="12" name="Picture 11" descr="A green and orange glowing object&#10;&#10;Description automatically generated">
            <a:extLst>
              <a:ext uri="{FF2B5EF4-FFF2-40B4-BE49-F238E27FC236}">
                <a16:creationId xmlns:a16="http://schemas.microsoft.com/office/drawing/2014/main" id="{57A840FA-04E7-C569-D304-9611C77768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742" y="6985486"/>
            <a:ext cx="3449598" cy="2112689"/>
          </a:xfrm>
          <a:prstGeom prst="rect">
            <a:avLst/>
          </a:prstGeom>
        </p:spPr>
      </p:pic>
      <p:pic>
        <p:nvPicPr>
          <p:cNvPr id="61" name="Picture 60" descr="A screenshot of a computer&#10;&#10;Description automatically generated">
            <a:extLst>
              <a:ext uri="{FF2B5EF4-FFF2-40B4-BE49-F238E27FC236}">
                <a16:creationId xmlns:a16="http://schemas.microsoft.com/office/drawing/2014/main" id="{9EFDFC40-99AD-4E0B-F24F-30D9C0197913}"/>
              </a:ext>
            </a:extLst>
          </p:cNvPr>
          <p:cNvPicPr>
            <a:picLocks noChangeAspect="1"/>
          </p:cNvPicPr>
          <p:nvPr/>
        </p:nvPicPr>
        <p:blipFill rotWithShape="1">
          <a:blip r:embed="rId7">
            <a:extLst>
              <a:ext uri="{28A0092B-C50C-407E-A947-70E740481C1C}">
                <a14:useLocalDpi xmlns:a14="http://schemas.microsoft.com/office/drawing/2010/main" val="0"/>
              </a:ext>
            </a:extLst>
          </a:blip>
          <a:srcRect b="27416"/>
          <a:stretch/>
        </p:blipFill>
        <p:spPr>
          <a:xfrm>
            <a:off x="3688712" y="6985487"/>
            <a:ext cx="3152209" cy="3577114"/>
          </a:xfrm>
          <a:prstGeom prst="rect">
            <a:avLst/>
          </a:prstGeom>
        </p:spPr>
      </p:pic>
      <mc:AlternateContent xmlns:mc="http://schemas.openxmlformats.org/markup-compatibility/2006">
        <mc:Choice xmlns:a14="http://schemas.microsoft.com/office/drawing/2010/main" Requires="a14">
          <p:sp>
            <p:nvSpPr>
              <p:cNvPr id="62" name="TextBox 61">
                <a:extLst>
                  <a:ext uri="{FF2B5EF4-FFF2-40B4-BE49-F238E27FC236}">
                    <a16:creationId xmlns:a16="http://schemas.microsoft.com/office/drawing/2014/main" id="{D831B78D-B873-9DC2-DF5E-347B4E91DA52}"/>
                  </a:ext>
                </a:extLst>
              </p:cNvPr>
              <p:cNvSpPr txBox="1"/>
              <p:nvPr/>
            </p:nvSpPr>
            <p:spPr>
              <a:xfrm>
                <a:off x="13472441" y="10297008"/>
                <a:ext cx="2692997" cy="3209853"/>
              </a:xfrm>
              <a:prstGeom prst="rect">
                <a:avLst/>
              </a:prstGeom>
              <a:noFill/>
            </p:spPr>
            <p:txBody>
              <a:bodyPr wrap="square" rtlCol="0">
                <a:spAutoFit/>
              </a:bodyPr>
              <a:lstStyle/>
              <a:p>
                <a:r>
                  <a:rPr lang="nb-NO" sz="1013" dirty="0">
                    <a:latin typeface="Dosis" pitchFamily="2" charset="0"/>
                  </a:rPr>
                  <a:t>Can image millimeters </a:t>
                </a:r>
                <a:r>
                  <a:rPr lang="nb-NO" sz="1013" dirty="0" err="1">
                    <a:latin typeface="Dosis" pitchFamily="2" charset="0"/>
                  </a:rPr>
                  <a:t>into</a:t>
                </a:r>
                <a:r>
                  <a:rPr lang="nb-NO" sz="1013" dirty="0">
                    <a:latin typeface="Dosis" pitchFamily="2" charset="0"/>
                  </a:rPr>
                  <a:t> </a:t>
                </a:r>
                <a:r>
                  <a:rPr lang="nb-NO" sz="1013" dirty="0" err="1">
                    <a:latin typeface="Dosis" pitchFamily="2" charset="0"/>
                  </a:rPr>
                  <a:t>tissue</a:t>
                </a:r>
                <a:endParaRPr lang="nb-NO" sz="1013" dirty="0">
                  <a:latin typeface="Dosis" pitchFamily="2" charset="0"/>
                </a:endParaRPr>
              </a:p>
              <a:p>
                <a:r>
                  <a:rPr lang="nb-NO" sz="1013" dirty="0">
                    <a:latin typeface="Dosis" pitchFamily="2" charset="0"/>
                  </a:rPr>
                  <a:t>Long </a:t>
                </a:r>
                <a:r>
                  <a:rPr lang="nb-NO" sz="1013" dirty="0" err="1">
                    <a:latin typeface="Dosis" pitchFamily="2" charset="0"/>
                  </a:rPr>
                  <a:t>working</a:t>
                </a:r>
                <a:r>
                  <a:rPr lang="nb-NO" sz="1013" dirty="0">
                    <a:latin typeface="Dosis" pitchFamily="2" charset="0"/>
                  </a:rPr>
                  <a:t> </a:t>
                </a:r>
                <a:r>
                  <a:rPr lang="nb-NO" sz="1013" dirty="0" err="1">
                    <a:latin typeface="Dosis" pitchFamily="2" charset="0"/>
                  </a:rPr>
                  <a:t>distance</a:t>
                </a:r>
                <a:r>
                  <a:rPr lang="nb-NO" sz="1013" dirty="0">
                    <a:latin typeface="Dosis" pitchFamily="2" charset="0"/>
                  </a:rPr>
                  <a:t>: 3.5 mm</a:t>
                </a:r>
              </a:p>
              <a:p>
                <a:endParaRPr lang="nb-NO" sz="1013" dirty="0">
                  <a:latin typeface="Dosis" pitchFamily="2" charset="0"/>
                </a:endParaRPr>
              </a:p>
              <a:p>
                <a:r>
                  <a:rPr lang="nb-NO" sz="1013" dirty="0">
                    <a:latin typeface="Dosis" pitchFamily="2" charset="0"/>
                  </a:rPr>
                  <a:t>4d stage</a:t>
                </a:r>
              </a:p>
              <a:p>
                <a:pPr marL="160734" indent="-160734">
                  <a:buFont typeface="Arial" panose="020B0604020202020204" pitchFamily="34" charset="0"/>
                  <a:buChar char="•"/>
                </a:pPr>
                <a:r>
                  <a:rPr lang="nb-NO" sz="1013" dirty="0" err="1">
                    <a:latin typeface="Dosis" pitchFamily="2" charset="0"/>
                  </a:rPr>
                  <a:t>Rotation</a:t>
                </a:r>
                <a:r>
                  <a:rPr lang="nb-NO" sz="1013" dirty="0">
                    <a:latin typeface="Dosis" pitchFamily="2" charset="0"/>
                  </a:rPr>
                  <a:t>: </a:t>
                </a:r>
                <a:r>
                  <a:rPr lang="nb-NO" sz="1013" dirty="0" err="1">
                    <a:latin typeface="Dosis" pitchFamily="2" charset="0"/>
                  </a:rPr>
                  <a:t>View</a:t>
                </a:r>
                <a:r>
                  <a:rPr lang="nb-NO" sz="1013" dirty="0">
                    <a:latin typeface="Dosis" pitchFamily="2" charset="0"/>
                  </a:rPr>
                  <a:t> from different angles</a:t>
                </a:r>
              </a:p>
              <a:p>
                <a:pPr marL="160734" indent="-160734">
                  <a:buFont typeface="Arial" panose="020B0604020202020204" pitchFamily="34" charset="0"/>
                  <a:buChar char="•"/>
                </a:pPr>
                <a:r>
                  <a:rPr lang="nb-NO" sz="1013" dirty="0">
                    <a:latin typeface="Dosis" pitchFamily="2" charset="0"/>
                  </a:rPr>
                  <a:t>X,Y,Z </a:t>
                </a:r>
                <a:r>
                  <a:rPr lang="nb-NO" sz="1013" dirty="0" err="1">
                    <a:latin typeface="Dosis" pitchFamily="2" charset="0"/>
                  </a:rPr>
                  <a:t>translation</a:t>
                </a:r>
                <a:r>
                  <a:rPr lang="nb-NO" sz="1013" dirty="0">
                    <a:latin typeface="Dosis" pitchFamily="2" charset="0"/>
                  </a:rPr>
                  <a:t>: 1.5 </a:t>
                </a:r>
                <a:r>
                  <a:rPr lang="nb-NO" sz="1013" dirty="0" err="1">
                    <a:latin typeface="Dosis" pitchFamily="2" charset="0"/>
                  </a:rPr>
                  <a:t>um</a:t>
                </a:r>
                <a:r>
                  <a:rPr lang="nb-NO" sz="1013" dirty="0">
                    <a:latin typeface="Dosis" pitchFamily="2" charset="0"/>
                  </a:rPr>
                  <a:t>/</a:t>
                </a:r>
                <a:r>
                  <a:rPr lang="nb-NO" sz="1013" dirty="0" err="1">
                    <a:latin typeface="Dosis" pitchFamily="2" charset="0"/>
                  </a:rPr>
                  <a:t>step</a:t>
                </a:r>
                <a:endParaRPr lang="nb-NO" sz="1013" dirty="0">
                  <a:latin typeface="Dosis" pitchFamily="2" charset="0"/>
                </a:endParaRPr>
              </a:p>
              <a:p>
                <a:pPr marL="160734" indent="-160734">
                  <a:buFont typeface="Arial" panose="020B0604020202020204" pitchFamily="34" charset="0"/>
                  <a:buChar char="•"/>
                </a:pPr>
                <a:endParaRPr lang="nb-NO" sz="1013" dirty="0">
                  <a:latin typeface="Dosis" pitchFamily="2" charset="0"/>
                </a:endParaRPr>
              </a:p>
              <a:p>
                <a:r>
                  <a:rPr lang="nb-NO" sz="1013" dirty="0">
                    <a:latin typeface="Dosis" pitchFamily="2" charset="0"/>
                  </a:rPr>
                  <a:t>4 lasers (</a:t>
                </a:r>
                <a14:m>
                  <m:oMath xmlns:m="http://schemas.openxmlformats.org/officeDocument/2006/math">
                    <m:r>
                      <a:rPr lang="nb-NO" sz="1013" i="1" dirty="0">
                        <a:latin typeface="Cambria Math" panose="02040503050406030204" pitchFamily="18" charset="0"/>
                      </a:rPr>
                      <m:t>𝜆</m:t>
                    </m:r>
                  </m:oMath>
                </a14:m>
                <a:r>
                  <a:rPr lang="nb-NO" sz="1013" dirty="0">
                    <a:latin typeface="Dosis" pitchFamily="2" charset="0"/>
                  </a:rPr>
                  <a:t>=375, 488, 561, 647nm)</a:t>
                </a:r>
              </a:p>
              <a:p>
                <a:pPr marL="417909" lvl="1" indent="-160734">
                  <a:buFont typeface="Arial" panose="020B0604020202020204" pitchFamily="34" charset="0"/>
                  <a:buChar char="•"/>
                </a:pPr>
                <a:r>
                  <a:rPr lang="nb-NO" sz="1013" dirty="0" err="1">
                    <a:latin typeface="Dosis" pitchFamily="2" charset="0"/>
                  </a:rPr>
                  <a:t>visualize</a:t>
                </a:r>
                <a:r>
                  <a:rPr lang="nb-NO" sz="1013" dirty="0">
                    <a:latin typeface="Dosis" pitchFamily="2" charset="0"/>
                  </a:rPr>
                  <a:t> different </a:t>
                </a:r>
                <a:r>
                  <a:rPr lang="nb-NO" sz="1013" dirty="0" err="1">
                    <a:latin typeface="Dosis" pitchFamily="2" charset="0"/>
                  </a:rPr>
                  <a:t>germ</a:t>
                </a:r>
                <a:r>
                  <a:rPr lang="nb-NO" sz="1013" dirty="0">
                    <a:latin typeface="Dosis" pitchFamily="2" charset="0"/>
                  </a:rPr>
                  <a:t> </a:t>
                </a:r>
                <a:r>
                  <a:rPr lang="nb-NO" sz="1013" dirty="0" err="1">
                    <a:latin typeface="Dosis" pitchFamily="2" charset="0"/>
                  </a:rPr>
                  <a:t>layers</a:t>
                </a:r>
                <a:endParaRPr lang="nb-NO" sz="1013" dirty="0">
                  <a:latin typeface="Dosis" pitchFamily="2" charset="0"/>
                </a:endParaRPr>
              </a:p>
              <a:p>
                <a:pPr marL="417909" lvl="1" indent="-160734">
                  <a:buFont typeface="Arial" panose="020B0604020202020204" pitchFamily="34" charset="0"/>
                  <a:buChar char="•"/>
                </a:pPr>
                <a:r>
                  <a:rPr lang="nb-NO" sz="1013" dirty="0" err="1">
                    <a:latin typeface="Dosis" pitchFamily="2" charset="0"/>
                  </a:rPr>
                  <a:t>visualize</a:t>
                </a:r>
                <a:r>
                  <a:rPr lang="nb-NO" sz="1013" dirty="0">
                    <a:latin typeface="Dosis" pitchFamily="2" charset="0"/>
                  </a:rPr>
                  <a:t> </a:t>
                </a:r>
                <a:r>
                  <a:rPr lang="nb-NO" sz="1013" dirty="0" err="1">
                    <a:latin typeface="Dosis" pitchFamily="2" charset="0"/>
                  </a:rPr>
                  <a:t>nuclei</a:t>
                </a:r>
                <a:r>
                  <a:rPr lang="nb-NO" sz="1013" dirty="0">
                    <a:latin typeface="Dosis" pitchFamily="2" charset="0"/>
                  </a:rPr>
                  <a:t> and </a:t>
                </a:r>
                <a:r>
                  <a:rPr lang="nb-NO" sz="1013" dirty="0" err="1">
                    <a:latin typeface="Dosis" pitchFamily="2" charset="0"/>
                  </a:rPr>
                  <a:t>membrane</a:t>
                </a:r>
                <a:endParaRPr lang="nb-NO" sz="1013" dirty="0">
                  <a:latin typeface="Dosis" pitchFamily="2" charset="0"/>
                </a:endParaRPr>
              </a:p>
              <a:p>
                <a:pPr marL="160734" indent="-160734">
                  <a:buFont typeface="Arial" panose="020B0604020202020204" pitchFamily="34" charset="0"/>
                  <a:buChar char="•"/>
                </a:pPr>
                <a:endParaRPr lang="nb-NO" sz="1013" dirty="0">
                  <a:latin typeface="Dosis" pitchFamily="2" charset="0"/>
                </a:endParaRPr>
              </a:p>
              <a:p>
                <a:r>
                  <a:rPr lang="nb-NO" sz="1013" dirty="0">
                    <a:latin typeface="Dosis" pitchFamily="2" charset="0"/>
                  </a:rPr>
                  <a:t>Good </a:t>
                </a:r>
                <a:r>
                  <a:rPr lang="nb-NO" sz="1013" dirty="0" err="1">
                    <a:latin typeface="Dosis" pitchFamily="2" charset="0"/>
                  </a:rPr>
                  <a:t>optical</a:t>
                </a:r>
                <a:r>
                  <a:rPr lang="nb-NO" sz="1013" dirty="0">
                    <a:latin typeface="Dosis" pitchFamily="2" charset="0"/>
                  </a:rPr>
                  <a:t> </a:t>
                </a:r>
                <a:r>
                  <a:rPr lang="nb-NO" sz="1013" dirty="0" err="1">
                    <a:latin typeface="Dosis" pitchFamily="2" charset="0"/>
                  </a:rPr>
                  <a:t>resolution</a:t>
                </a:r>
                <a:r>
                  <a:rPr lang="nb-NO" sz="1013" dirty="0">
                    <a:latin typeface="Dosis" pitchFamily="2" charset="0"/>
                  </a:rPr>
                  <a:t>: </a:t>
                </a:r>
              </a:p>
              <a:p>
                <a:pPr marL="417909" lvl="1" indent="-160734">
                  <a:buFont typeface="Arial" panose="020B0604020202020204" pitchFamily="34" charset="0"/>
                  <a:buChar char="•"/>
                </a:pPr>
                <a:r>
                  <a:rPr lang="nb-NO" sz="1013" dirty="0">
                    <a:latin typeface="Dosis" pitchFamily="2" charset="0"/>
                  </a:rPr>
                  <a:t>FWHM </a:t>
                </a:r>
                <a:r>
                  <a:rPr lang="nb-NO" sz="1013" dirty="0" err="1">
                    <a:latin typeface="Dosis" pitchFamily="2" charset="0"/>
                  </a:rPr>
                  <a:t>of</a:t>
                </a:r>
                <a:r>
                  <a:rPr lang="nb-NO" sz="1013" dirty="0">
                    <a:latin typeface="Dosis" pitchFamily="2" charset="0"/>
                  </a:rPr>
                  <a:t> PSF: [</a:t>
                </a:r>
                <a:r>
                  <a:rPr lang="nb-NO" sz="1013" dirty="0" err="1">
                    <a:latin typeface="Dosis" pitchFamily="2" charset="0"/>
                  </a:rPr>
                  <a:t>x,y,z</a:t>
                </a:r>
                <a:r>
                  <a:rPr lang="nb-NO" sz="1013" dirty="0">
                    <a:latin typeface="Dosis" pitchFamily="2" charset="0"/>
                  </a:rPr>
                  <a:t>] = [1.5, 2.1, 6.7]</a:t>
                </a:r>
                <a:r>
                  <a:rPr lang="nb-NO" sz="1013" dirty="0" err="1">
                    <a:latin typeface="Dosis" pitchFamily="2" charset="0"/>
                  </a:rPr>
                  <a:t>um</a:t>
                </a:r>
                <a:endParaRPr lang="nb-NO" sz="1013" dirty="0">
                  <a:latin typeface="Dosis" pitchFamily="2" charset="0"/>
                </a:endParaRPr>
              </a:p>
              <a:p>
                <a:pPr marL="417909" lvl="1" indent="-160734">
                  <a:buFont typeface="Arial" panose="020B0604020202020204" pitchFamily="34" charset="0"/>
                  <a:buChar char="•"/>
                </a:pPr>
                <a:r>
                  <a:rPr lang="en-US" sz="1013" dirty="0">
                    <a:latin typeface="Dosis" pitchFamily="2" charset="0"/>
                  </a:rPr>
                  <a:t>Pixel pitch: 3.05 pix/um</a:t>
                </a:r>
              </a:p>
              <a:p>
                <a:pPr marL="417909" lvl="1" indent="-160734">
                  <a:buFont typeface="Arial" panose="020B0604020202020204" pitchFamily="34" charset="0"/>
                  <a:buChar char="•"/>
                </a:pPr>
                <a:endParaRPr lang="en-US" sz="1013" dirty="0">
                  <a:latin typeface="Dosis" pitchFamily="2" charset="0"/>
                </a:endParaRPr>
              </a:p>
              <a:p>
                <a:r>
                  <a:rPr lang="en-US" sz="1013" dirty="0">
                    <a:latin typeface="Dosis" pitchFamily="2" charset="0"/>
                  </a:rPr>
                  <a:t>Large FOV: 710 um x 840 um </a:t>
                </a:r>
              </a:p>
              <a:p>
                <a:pPr marL="160734" indent="-160734">
                  <a:buFont typeface="Arial" panose="020B0604020202020204" pitchFamily="34" charset="0"/>
                  <a:buChar char="•"/>
                </a:pPr>
                <a:endParaRPr lang="en-US" sz="1013" dirty="0">
                  <a:latin typeface="Dosis" pitchFamily="2" charset="0"/>
                </a:endParaRPr>
              </a:p>
              <a:p>
                <a:pPr marL="160734" indent="-160734">
                  <a:buFont typeface="Arial" panose="020B0604020202020204" pitchFamily="34" charset="0"/>
                  <a:buChar char="•"/>
                </a:pPr>
                <a:r>
                  <a:rPr lang="en-US" sz="1013" dirty="0">
                    <a:latin typeface="Dosis" pitchFamily="2" charset="0"/>
                  </a:rPr>
                  <a:t>Suited for live imaging:</a:t>
                </a:r>
              </a:p>
              <a:p>
                <a:pPr marL="417909" lvl="1" indent="-160734">
                  <a:buFont typeface="Arial" panose="020B0604020202020204" pitchFamily="34" charset="0"/>
                  <a:buChar char="•"/>
                </a:pPr>
                <a:r>
                  <a:rPr lang="en-US" sz="1013" dirty="0">
                    <a:latin typeface="Dosis" pitchFamily="2" charset="0"/>
                  </a:rPr>
                  <a:t>Fast: ~ 1 minute to do a full scan</a:t>
                </a:r>
              </a:p>
              <a:p>
                <a:pPr marL="417909" lvl="1" indent="-160734">
                  <a:buFont typeface="Arial" panose="020B0604020202020204" pitchFamily="34" charset="0"/>
                  <a:buChar char="•"/>
                </a:pPr>
                <a:r>
                  <a:rPr lang="en-US" sz="1013" dirty="0">
                    <a:latin typeface="Dosis" pitchFamily="2" charset="0"/>
                  </a:rPr>
                  <a:t>Minimal phototoxicity</a:t>
                </a:r>
              </a:p>
            </p:txBody>
          </p:sp>
        </mc:Choice>
        <mc:Fallback>
          <p:sp>
            <p:nvSpPr>
              <p:cNvPr id="62" name="TextBox 61">
                <a:extLst>
                  <a:ext uri="{FF2B5EF4-FFF2-40B4-BE49-F238E27FC236}">
                    <a16:creationId xmlns:a16="http://schemas.microsoft.com/office/drawing/2014/main" id="{D831B78D-B873-9DC2-DF5E-347B4E91DA52}"/>
                  </a:ext>
                </a:extLst>
              </p:cNvPr>
              <p:cNvSpPr txBox="1">
                <a:spLocks noRot="1" noChangeAspect="1" noMove="1" noResize="1" noEditPoints="1" noAdjustHandles="1" noChangeArrowheads="1" noChangeShapeType="1" noTextEdit="1"/>
              </p:cNvSpPr>
              <p:nvPr/>
            </p:nvSpPr>
            <p:spPr>
              <a:xfrm>
                <a:off x="13472441" y="10297008"/>
                <a:ext cx="2692997" cy="3209853"/>
              </a:xfrm>
              <a:prstGeom prst="rect">
                <a:avLst/>
              </a:prstGeom>
              <a:blipFill>
                <a:blip r:embed="rId8"/>
                <a:stretch>
                  <a:fillRect b="-190"/>
                </a:stretch>
              </a:blipFill>
            </p:spPr>
            <p:txBody>
              <a:bodyPr/>
              <a:lstStyle/>
              <a:p>
                <a:r>
                  <a:rPr lang="en-US">
                    <a:noFill/>
                  </a:rPr>
                  <a:t> </a:t>
                </a:r>
              </a:p>
            </p:txBody>
          </p:sp>
        </mc:Fallback>
      </mc:AlternateContent>
      <p:pic>
        <p:nvPicPr>
          <p:cNvPr id="65" name="Picture 64" descr="A screenshot of a computer&#10;&#10;Description automatically generated">
            <a:extLst>
              <a:ext uri="{FF2B5EF4-FFF2-40B4-BE49-F238E27FC236}">
                <a16:creationId xmlns:a16="http://schemas.microsoft.com/office/drawing/2014/main" id="{9E80674D-04A0-6CB1-23CA-B19411880995}"/>
              </a:ext>
            </a:extLst>
          </p:cNvPr>
          <p:cNvPicPr>
            <a:picLocks noChangeAspect="1"/>
          </p:cNvPicPr>
          <p:nvPr/>
        </p:nvPicPr>
        <p:blipFill rotWithShape="1">
          <a:blip r:embed="rId9">
            <a:extLst>
              <a:ext uri="{28A0092B-C50C-407E-A947-70E740481C1C}">
                <a14:useLocalDpi xmlns:a14="http://schemas.microsoft.com/office/drawing/2010/main" val="0"/>
              </a:ext>
            </a:extLst>
          </a:blip>
          <a:srcRect t="73260"/>
          <a:stretch/>
        </p:blipFill>
        <p:spPr>
          <a:xfrm>
            <a:off x="65742" y="9122716"/>
            <a:ext cx="3444238" cy="1439885"/>
          </a:xfrm>
          <a:prstGeom prst="rect">
            <a:avLst/>
          </a:prstGeom>
        </p:spPr>
      </p:pic>
      <p:pic>
        <p:nvPicPr>
          <p:cNvPr id="66" name="Picture 65" descr="A screenshot of a computer&#10;&#10;Description automatically generated">
            <a:extLst>
              <a:ext uri="{FF2B5EF4-FFF2-40B4-BE49-F238E27FC236}">
                <a16:creationId xmlns:a16="http://schemas.microsoft.com/office/drawing/2014/main" id="{25ADEA5C-BF7E-188B-2274-DEA1F3AA213E}"/>
              </a:ext>
            </a:extLst>
          </p:cNvPr>
          <p:cNvPicPr>
            <a:picLocks noChangeAspect="1"/>
          </p:cNvPicPr>
          <p:nvPr/>
        </p:nvPicPr>
        <p:blipFill rotWithShape="1">
          <a:blip r:embed="rId10">
            <a:extLst>
              <a:ext uri="{28A0092B-C50C-407E-A947-70E740481C1C}">
                <a14:useLocalDpi xmlns:a14="http://schemas.microsoft.com/office/drawing/2010/main" val="0"/>
              </a:ext>
            </a:extLst>
          </a:blip>
          <a:srcRect l="55729" t="73260"/>
          <a:stretch/>
        </p:blipFill>
        <p:spPr>
          <a:xfrm>
            <a:off x="14557828" y="4386199"/>
            <a:ext cx="1640113" cy="1548766"/>
          </a:xfrm>
          <a:prstGeom prst="rect">
            <a:avLst/>
          </a:prstGeom>
        </p:spPr>
      </p:pic>
      <p:grpSp>
        <p:nvGrpSpPr>
          <p:cNvPr id="82" name="Group 81">
            <a:extLst>
              <a:ext uri="{FF2B5EF4-FFF2-40B4-BE49-F238E27FC236}">
                <a16:creationId xmlns:a16="http://schemas.microsoft.com/office/drawing/2014/main" id="{A93DE026-6B9F-7072-5727-31AF4B2497FC}"/>
              </a:ext>
            </a:extLst>
          </p:cNvPr>
          <p:cNvGrpSpPr/>
          <p:nvPr/>
        </p:nvGrpSpPr>
        <p:grpSpPr>
          <a:xfrm>
            <a:off x="65742" y="3019671"/>
            <a:ext cx="6744633" cy="1562384"/>
            <a:chOff x="4675217" y="187588"/>
            <a:chExt cx="11376308" cy="2635305"/>
          </a:xfrm>
        </p:grpSpPr>
        <p:pic>
          <p:nvPicPr>
            <p:cNvPr id="71" name="Picture 70">
              <a:extLst>
                <a:ext uri="{FF2B5EF4-FFF2-40B4-BE49-F238E27FC236}">
                  <a16:creationId xmlns:a16="http://schemas.microsoft.com/office/drawing/2014/main" id="{AF3D1ADA-7AFE-54D6-0C1E-118F7373310C}"/>
                </a:ext>
              </a:extLst>
            </p:cNvPr>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val="0"/>
                </a:ext>
              </a:extLst>
            </a:blip>
            <a:srcRect l="21160" t="10136" r="37917" b="37843"/>
            <a:stretch/>
          </p:blipFill>
          <p:spPr>
            <a:xfrm>
              <a:off x="4675217" y="229987"/>
              <a:ext cx="2701082" cy="2578484"/>
            </a:xfrm>
            <a:prstGeom prst="rect">
              <a:avLst/>
            </a:prstGeom>
            <a:ln w="6350">
              <a:noFill/>
            </a:ln>
          </p:spPr>
        </p:pic>
        <p:pic>
          <p:nvPicPr>
            <p:cNvPr id="72" name="Picture 71">
              <a:extLst>
                <a:ext uri="{FF2B5EF4-FFF2-40B4-BE49-F238E27FC236}">
                  <a16:creationId xmlns:a16="http://schemas.microsoft.com/office/drawing/2014/main" id="{53BC39AE-3BFD-279C-09C3-BD20108F0D37}"/>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val="0"/>
                </a:ext>
              </a:extLst>
            </a:blip>
            <a:srcRect l="22035" t="14996" r="32386" b="26416"/>
            <a:stretch/>
          </p:blipFill>
          <p:spPr>
            <a:xfrm>
              <a:off x="7539640" y="229987"/>
              <a:ext cx="2701084" cy="2592906"/>
            </a:xfrm>
            <a:prstGeom prst="rect">
              <a:avLst/>
            </a:prstGeom>
          </p:spPr>
        </p:pic>
        <p:pic>
          <p:nvPicPr>
            <p:cNvPr id="73" name="Picture 72" descr="A red and black image of a planet&#10;&#10;Description automatically generated">
              <a:extLst>
                <a:ext uri="{FF2B5EF4-FFF2-40B4-BE49-F238E27FC236}">
                  <a16:creationId xmlns:a16="http://schemas.microsoft.com/office/drawing/2014/main" id="{A903F203-6355-A421-A0B1-38DCCB3EAC09}"/>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brightnessContrast bright="20000" contrast="-20000"/>
                      </a14:imgEffect>
                    </a14:imgLayer>
                  </a14:imgProps>
                </a:ext>
                <a:ext uri="{28A0092B-C50C-407E-A947-70E740481C1C}">
                  <a14:useLocalDpi xmlns:a14="http://schemas.microsoft.com/office/drawing/2010/main" val="0"/>
                </a:ext>
              </a:extLst>
            </a:blip>
            <a:srcRect l="19533" t="6381" r="21807" b="19012"/>
            <a:stretch/>
          </p:blipFill>
          <p:spPr>
            <a:xfrm>
              <a:off x="13268490" y="193936"/>
              <a:ext cx="2783035" cy="2614535"/>
            </a:xfrm>
            <a:prstGeom prst="rect">
              <a:avLst/>
            </a:prstGeom>
          </p:spPr>
        </p:pic>
        <p:pic>
          <p:nvPicPr>
            <p:cNvPr id="74" name="Picture 73" descr="A black oval object on a green surface&#10;&#10;Description automatically generated">
              <a:extLst>
                <a:ext uri="{FF2B5EF4-FFF2-40B4-BE49-F238E27FC236}">
                  <a16:creationId xmlns:a16="http://schemas.microsoft.com/office/drawing/2014/main" id="{55618B22-24FF-8778-F473-2493C4A217E6}"/>
                </a:ext>
              </a:extLst>
            </p:cNvPr>
            <p:cNvPicPr>
              <a:picLocks noChangeAspect="1"/>
            </p:cNvPicPr>
            <p:nvPr/>
          </p:nvPicPr>
          <p:blipFill rotWithShape="1">
            <a:blip r:embed="rId17" cstate="print">
              <a:extLst>
                <a:ext uri="{BEBA8EAE-BF5A-486C-A8C5-ECC9F3942E4B}">
                  <a14:imgProps xmlns:a14="http://schemas.microsoft.com/office/drawing/2010/main">
                    <a14:imgLayer r:embed="rId18">
                      <a14:imgEffect>
                        <a14:brightnessContrast bright="40000" contrast="-40000"/>
                      </a14:imgEffect>
                    </a14:imgLayer>
                  </a14:imgProps>
                </a:ext>
                <a:ext uri="{28A0092B-C50C-407E-A947-70E740481C1C}">
                  <a14:useLocalDpi xmlns:a14="http://schemas.microsoft.com/office/drawing/2010/main" val="0"/>
                </a:ext>
              </a:extLst>
            </a:blip>
            <a:srcRect l="16800" t="2803" r="23055" b="18583"/>
            <a:stretch/>
          </p:blipFill>
          <p:spPr>
            <a:xfrm>
              <a:off x="10404065" y="229987"/>
              <a:ext cx="2685703" cy="2592906"/>
            </a:xfrm>
            <a:prstGeom prst="rect">
              <a:avLst/>
            </a:prstGeom>
          </p:spPr>
        </p:pic>
        <p:sp>
          <p:nvSpPr>
            <p:cNvPr id="75" name="TextBox 74">
              <a:extLst>
                <a:ext uri="{FF2B5EF4-FFF2-40B4-BE49-F238E27FC236}">
                  <a16:creationId xmlns:a16="http://schemas.microsoft.com/office/drawing/2014/main" id="{7C4682B1-CB14-D5F8-B886-7C1D19949E8A}"/>
                </a:ext>
              </a:extLst>
            </p:cNvPr>
            <p:cNvSpPr txBox="1"/>
            <p:nvPr/>
          </p:nvSpPr>
          <p:spPr>
            <a:xfrm>
              <a:off x="7581496" y="489715"/>
              <a:ext cx="983398" cy="372615"/>
            </a:xfrm>
            <a:prstGeom prst="rect">
              <a:avLst/>
            </a:prstGeom>
            <a:noFill/>
          </p:spPr>
          <p:txBody>
            <a:bodyPr wrap="square" rtlCol="0">
              <a:spAutoFit/>
            </a:bodyPr>
            <a:lstStyle/>
            <a:p>
              <a:r>
                <a:rPr lang="en-US" sz="800" dirty="0">
                  <a:solidFill>
                    <a:schemeClr val="bg1"/>
                  </a:solidFill>
                  <a:latin typeface="Dosis" pitchFamily="2" charset="0"/>
                </a:rPr>
                <a:t>Posterior</a:t>
              </a:r>
              <a:endParaRPr lang="nb-NO" sz="1050" dirty="0">
                <a:solidFill>
                  <a:schemeClr val="bg1"/>
                </a:solidFill>
                <a:latin typeface="Dosis" pitchFamily="2" charset="0"/>
              </a:endParaRPr>
            </a:p>
          </p:txBody>
        </p:sp>
        <p:sp>
          <p:nvSpPr>
            <p:cNvPr id="76" name="TextBox 75">
              <a:extLst>
                <a:ext uri="{FF2B5EF4-FFF2-40B4-BE49-F238E27FC236}">
                  <a16:creationId xmlns:a16="http://schemas.microsoft.com/office/drawing/2014/main" id="{20A4A0EA-B454-E26C-F084-FAE805F1A6CD}"/>
                </a:ext>
              </a:extLst>
            </p:cNvPr>
            <p:cNvSpPr txBox="1"/>
            <p:nvPr/>
          </p:nvSpPr>
          <p:spPr>
            <a:xfrm>
              <a:off x="9038719" y="2147785"/>
              <a:ext cx="1064675" cy="372615"/>
            </a:xfrm>
            <a:prstGeom prst="rect">
              <a:avLst/>
            </a:prstGeom>
            <a:noFill/>
          </p:spPr>
          <p:txBody>
            <a:bodyPr wrap="square" rtlCol="0">
              <a:spAutoFit/>
            </a:bodyPr>
            <a:lstStyle/>
            <a:p>
              <a:r>
                <a:rPr lang="nb-NO" sz="800" dirty="0" err="1">
                  <a:solidFill>
                    <a:schemeClr val="bg1"/>
                  </a:solidFill>
                  <a:latin typeface="Dosis" pitchFamily="2" charset="0"/>
                </a:rPr>
                <a:t>Anterior</a:t>
              </a:r>
              <a:endParaRPr lang="nb-NO" sz="1050" dirty="0">
                <a:solidFill>
                  <a:schemeClr val="bg1"/>
                </a:solidFill>
                <a:latin typeface="Dosis" pitchFamily="2" charset="0"/>
              </a:endParaRPr>
            </a:p>
          </p:txBody>
        </p:sp>
        <p:sp>
          <p:nvSpPr>
            <p:cNvPr id="77" name="TextBox 76">
              <a:extLst>
                <a:ext uri="{FF2B5EF4-FFF2-40B4-BE49-F238E27FC236}">
                  <a16:creationId xmlns:a16="http://schemas.microsoft.com/office/drawing/2014/main" id="{112756A5-4482-24C8-FD77-ED8CF7E7EA83}"/>
                </a:ext>
              </a:extLst>
            </p:cNvPr>
            <p:cNvSpPr txBox="1"/>
            <p:nvPr/>
          </p:nvSpPr>
          <p:spPr>
            <a:xfrm>
              <a:off x="10774555" y="262587"/>
              <a:ext cx="294649" cy="276999"/>
            </a:xfrm>
            <a:prstGeom prst="rect">
              <a:avLst/>
            </a:prstGeom>
            <a:noFill/>
          </p:spPr>
          <p:txBody>
            <a:bodyPr wrap="square" rtlCol="0">
              <a:spAutoFit/>
            </a:bodyPr>
            <a:lstStyle/>
            <a:p>
              <a:r>
                <a:rPr lang="en-US" sz="1200" dirty="0">
                  <a:solidFill>
                    <a:schemeClr val="bg1"/>
                  </a:solidFill>
                  <a:latin typeface="Dosis" pitchFamily="2" charset="0"/>
                </a:rPr>
                <a:t>P</a:t>
              </a:r>
              <a:endParaRPr lang="nb-NO" dirty="0">
                <a:solidFill>
                  <a:schemeClr val="bg1"/>
                </a:solidFill>
                <a:latin typeface="Dosis" pitchFamily="2" charset="0"/>
              </a:endParaRPr>
            </a:p>
          </p:txBody>
        </p:sp>
        <p:sp>
          <p:nvSpPr>
            <p:cNvPr id="78" name="TextBox 77">
              <a:extLst>
                <a:ext uri="{FF2B5EF4-FFF2-40B4-BE49-F238E27FC236}">
                  <a16:creationId xmlns:a16="http://schemas.microsoft.com/office/drawing/2014/main" id="{4FDB6E30-200A-B1AF-2B3C-6746BE2D6833}"/>
                </a:ext>
              </a:extLst>
            </p:cNvPr>
            <p:cNvSpPr txBox="1"/>
            <p:nvPr/>
          </p:nvSpPr>
          <p:spPr>
            <a:xfrm>
              <a:off x="14930910" y="2483545"/>
              <a:ext cx="294649" cy="276999"/>
            </a:xfrm>
            <a:prstGeom prst="rect">
              <a:avLst/>
            </a:prstGeom>
            <a:noFill/>
          </p:spPr>
          <p:txBody>
            <a:bodyPr wrap="square" rtlCol="0">
              <a:spAutoFit/>
            </a:bodyPr>
            <a:lstStyle/>
            <a:p>
              <a:r>
                <a:rPr lang="nb-NO" sz="1200" dirty="0">
                  <a:solidFill>
                    <a:schemeClr val="bg1"/>
                  </a:solidFill>
                  <a:latin typeface="Dosis" pitchFamily="2" charset="0"/>
                </a:rPr>
                <a:t>A</a:t>
              </a:r>
              <a:endParaRPr lang="nb-NO" dirty="0">
                <a:solidFill>
                  <a:schemeClr val="bg1"/>
                </a:solidFill>
                <a:latin typeface="Dosis" pitchFamily="2" charset="0"/>
              </a:endParaRPr>
            </a:p>
          </p:txBody>
        </p:sp>
        <p:sp>
          <p:nvSpPr>
            <p:cNvPr id="79" name="TextBox 78">
              <a:extLst>
                <a:ext uri="{FF2B5EF4-FFF2-40B4-BE49-F238E27FC236}">
                  <a16:creationId xmlns:a16="http://schemas.microsoft.com/office/drawing/2014/main" id="{9EC5E5AD-6BFD-FA0A-C4F9-3BFF9A1A40F4}"/>
                </a:ext>
              </a:extLst>
            </p:cNvPr>
            <p:cNvSpPr txBox="1"/>
            <p:nvPr/>
          </p:nvSpPr>
          <p:spPr>
            <a:xfrm>
              <a:off x="13581478" y="187588"/>
              <a:ext cx="294649" cy="276999"/>
            </a:xfrm>
            <a:prstGeom prst="rect">
              <a:avLst/>
            </a:prstGeom>
            <a:noFill/>
          </p:spPr>
          <p:txBody>
            <a:bodyPr wrap="square" rtlCol="0">
              <a:spAutoFit/>
            </a:bodyPr>
            <a:lstStyle/>
            <a:p>
              <a:r>
                <a:rPr lang="en-US" sz="1200" dirty="0">
                  <a:solidFill>
                    <a:schemeClr val="bg1"/>
                  </a:solidFill>
                  <a:latin typeface="Dosis" pitchFamily="2" charset="0"/>
                </a:rPr>
                <a:t>P</a:t>
              </a:r>
              <a:endParaRPr lang="nb-NO" dirty="0">
                <a:solidFill>
                  <a:schemeClr val="bg1"/>
                </a:solidFill>
                <a:latin typeface="Dosis" pitchFamily="2" charset="0"/>
              </a:endParaRPr>
            </a:p>
          </p:txBody>
        </p:sp>
        <p:sp>
          <p:nvSpPr>
            <p:cNvPr id="80" name="TextBox 79">
              <a:extLst>
                <a:ext uri="{FF2B5EF4-FFF2-40B4-BE49-F238E27FC236}">
                  <a16:creationId xmlns:a16="http://schemas.microsoft.com/office/drawing/2014/main" id="{95799B28-91D5-DCCE-5FDD-9229D0AF63A7}"/>
                </a:ext>
              </a:extLst>
            </p:cNvPr>
            <p:cNvSpPr txBox="1"/>
            <p:nvPr/>
          </p:nvSpPr>
          <p:spPr>
            <a:xfrm>
              <a:off x="12276241" y="2483545"/>
              <a:ext cx="294649" cy="276999"/>
            </a:xfrm>
            <a:prstGeom prst="rect">
              <a:avLst/>
            </a:prstGeom>
            <a:noFill/>
          </p:spPr>
          <p:txBody>
            <a:bodyPr wrap="square" rtlCol="0">
              <a:spAutoFit/>
            </a:bodyPr>
            <a:lstStyle/>
            <a:p>
              <a:r>
                <a:rPr lang="nb-NO" sz="1200" dirty="0">
                  <a:solidFill>
                    <a:schemeClr val="bg1"/>
                  </a:solidFill>
                  <a:latin typeface="Dosis" pitchFamily="2" charset="0"/>
                </a:rPr>
                <a:t>A</a:t>
              </a:r>
              <a:endParaRPr lang="nb-NO" dirty="0">
                <a:solidFill>
                  <a:schemeClr val="bg1"/>
                </a:solidFill>
                <a:latin typeface="Dosis" pitchFamily="2" charset="0"/>
              </a:endParaRPr>
            </a:p>
          </p:txBody>
        </p:sp>
        <p:sp>
          <p:nvSpPr>
            <p:cNvPr id="81" name="Freeform: Shape 80">
              <a:extLst>
                <a:ext uri="{FF2B5EF4-FFF2-40B4-BE49-F238E27FC236}">
                  <a16:creationId xmlns:a16="http://schemas.microsoft.com/office/drawing/2014/main" id="{2B204119-E5A4-37F6-0AF4-CA939D688ACD}"/>
                </a:ext>
              </a:extLst>
            </p:cNvPr>
            <p:cNvSpPr/>
            <p:nvPr/>
          </p:nvSpPr>
          <p:spPr>
            <a:xfrm>
              <a:off x="10903494" y="517797"/>
              <a:ext cx="792480" cy="982980"/>
            </a:xfrm>
            <a:custGeom>
              <a:avLst/>
              <a:gdLst>
                <a:gd name="connsiteX0" fmla="*/ 792480 w 792480"/>
                <a:gd name="connsiteY0" fmla="*/ 419100 h 982980"/>
                <a:gd name="connsiteX1" fmla="*/ 708660 w 792480"/>
                <a:gd name="connsiteY1" fmla="*/ 373380 h 982980"/>
                <a:gd name="connsiteX2" fmla="*/ 632460 w 792480"/>
                <a:gd name="connsiteY2" fmla="*/ 289560 h 982980"/>
                <a:gd name="connsiteX3" fmla="*/ 533400 w 792480"/>
                <a:gd name="connsiteY3" fmla="*/ 205740 h 982980"/>
                <a:gd name="connsiteX4" fmla="*/ 480060 w 792480"/>
                <a:gd name="connsiteY4" fmla="*/ 175260 h 982980"/>
                <a:gd name="connsiteX5" fmla="*/ 457200 w 792480"/>
                <a:gd name="connsiteY5" fmla="*/ 152400 h 982980"/>
                <a:gd name="connsiteX6" fmla="*/ 434340 w 792480"/>
                <a:gd name="connsiteY6" fmla="*/ 137160 h 982980"/>
                <a:gd name="connsiteX7" fmla="*/ 419100 w 792480"/>
                <a:gd name="connsiteY7" fmla="*/ 114300 h 982980"/>
                <a:gd name="connsiteX8" fmla="*/ 388620 w 792480"/>
                <a:gd name="connsiteY8" fmla="*/ 91440 h 982980"/>
                <a:gd name="connsiteX9" fmla="*/ 373380 w 792480"/>
                <a:gd name="connsiteY9" fmla="*/ 68580 h 982980"/>
                <a:gd name="connsiteX10" fmla="*/ 304800 w 792480"/>
                <a:gd name="connsiteY10" fmla="*/ 7620 h 982980"/>
                <a:gd name="connsiteX11" fmla="*/ 281940 w 792480"/>
                <a:gd name="connsiteY11" fmla="*/ 0 h 982980"/>
                <a:gd name="connsiteX12" fmla="*/ 175260 w 792480"/>
                <a:gd name="connsiteY12" fmla="*/ 7620 h 982980"/>
                <a:gd name="connsiteX13" fmla="*/ 144780 w 792480"/>
                <a:gd name="connsiteY13" fmla="*/ 22860 h 982980"/>
                <a:gd name="connsiteX14" fmla="*/ 99060 w 792480"/>
                <a:gd name="connsiteY14" fmla="*/ 60960 h 982980"/>
                <a:gd name="connsiteX15" fmla="*/ 38100 w 792480"/>
                <a:gd name="connsiteY15" fmla="*/ 121920 h 982980"/>
                <a:gd name="connsiteX16" fmla="*/ 15240 w 792480"/>
                <a:gd name="connsiteY16" fmla="*/ 182880 h 982980"/>
                <a:gd name="connsiteX17" fmla="*/ 0 w 792480"/>
                <a:gd name="connsiteY17" fmla="*/ 205740 h 982980"/>
                <a:gd name="connsiteX18" fmla="*/ 7620 w 792480"/>
                <a:gd name="connsiteY18" fmla="*/ 662940 h 982980"/>
                <a:gd name="connsiteX19" fmla="*/ 22860 w 792480"/>
                <a:gd name="connsiteY19" fmla="*/ 708660 h 982980"/>
                <a:gd name="connsiteX20" fmla="*/ 38100 w 792480"/>
                <a:gd name="connsiteY20" fmla="*/ 762000 h 982980"/>
                <a:gd name="connsiteX21" fmla="*/ 68580 w 792480"/>
                <a:gd name="connsiteY21" fmla="*/ 807720 h 982980"/>
                <a:gd name="connsiteX22" fmla="*/ 99060 w 792480"/>
                <a:gd name="connsiteY22" fmla="*/ 861060 h 982980"/>
                <a:gd name="connsiteX23" fmla="*/ 129540 w 792480"/>
                <a:gd name="connsiteY23" fmla="*/ 883920 h 982980"/>
                <a:gd name="connsiteX24" fmla="*/ 144780 w 792480"/>
                <a:gd name="connsiteY24" fmla="*/ 906780 h 982980"/>
                <a:gd name="connsiteX25" fmla="*/ 190500 w 792480"/>
                <a:gd name="connsiteY25" fmla="*/ 944880 h 982980"/>
                <a:gd name="connsiteX26" fmla="*/ 220980 w 792480"/>
                <a:gd name="connsiteY26" fmla="*/ 982980 h 98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2480" h="982980">
                  <a:moveTo>
                    <a:pt x="792480" y="419100"/>
                  </a:moveTo>
                  <a:cubicBezTo>
                    <a:pt x="767833" y="409241"/>
                    <a:pt x="724975" y="395133"/>
                    <a:pt x="708660" y="373380"/>
                  </a:cubicBezTo>
                  <a:cubicBezTo>
                    <a:pt x="614680" y="248073"/>
                    <a:pt x="703580" y="354753"/>
                    <a:pt x="632460" y="289560"/>
                  </a:cubicBezTo>
                  <a:cubicBezTo>
                    <a:pt x="504753" y="172496"/>
                    <a:pt x="625145" y="266903"/>
                    <a:pt x="533400" y="205740"/>
                  </a:cubicBezTo>
                  <a:cubicBezTo>
                    <a:pt x="487268" y="174985"/>
                    <a:pt x="520804" y="188841"/>
                    <a:pt x="480060" y="175260"/>
                  </a:cubicBezTo>
                  <a:cubicBezTo>
                    <a:pt x="472440" y="167640"/>
                    <a:pt x="465479" y="159299"/>
                    <a:pt x="457200" y="152400"/>
                  </a:cubicBezTo>
                  <a:cubicBezTo>
                    <a:pt x="450165" y="146537"/>
                    <a:pt x="440816" y="143636"/>
                    <a:pt x="434340" y="137160"/>
                  </a:cubicBezTo>
                  <a:cubicBezTo>
                    <a:pt x="427864" y="130684"/>
                    <a:pt x="425576" y="120776"/>
                    <a:pt x="419100" y="114300"/>
                  </a:cubicBezTo>
                  <a:cubicBezTo>
                    <a:pt x="410120" y="105320"/>
                    <a:pt x="397600" y="100420"/>
                    <a:pt x="388620" y="91440"/>
                  </a:cubicBezTo>
                  <a:cubicBezTo>
                    <a:pt x="382144" y="84964"/>
                    <a:pt x="379340" y="75533"/>
                    <a:pt x="373380" y="68580"/>
                  </a:cubicBezTo>
                  <a:cubicBezTo>
                    <a:pt x="358394" y="51096"/>
                    <a:pt x="323565" y="19348"/>
                    <a:pt x="304800" y="7620"/>
                  </a:cubicBezTo>
                  <a:cubicBezTo>
                    <a:pt x="297989" y="3363"/>
                    <a:pt x="289560" y="2540"/>
                    <a:pt x="281940" y="0"/>
                  </a:cubicBezTo>
                  <a:cubicBezTo>
                    <a:pt x="246380" y="2540"/>
                    <a:pt x="210426" y="1759"/>
                    <a:pt x="175260" y="7620"/>
                  </a:cubicBezTo>
                  <a:cubicBezTo>
                    <a:pt x="164055" y="9487"/>
                    <a:pt x="154643" y="17224"/>
                    <a:pt x="144780" y="22860"/>
                  </a:cubicBezTo>
                  <a:cubicBezTo>
                    <a:pt x="112673" y="41207"/>
                    <a:pt x="128726" y="35002"/>
                    <a:pt x="99060" y="60960"/>
                  </a:cubicBezTo>
                  <a:cubicBezTo>
                    <a:pt x="43186" y="109850"/>
                    <a:pt x="76854" y="70248"/>
                    <a:pt x="38100" y="121920"/>
                  </a:cubicBezTo>
                  <a:cubicBezTo>
                    <a:pt x="31505" y="141705"/>
                    <a:pt x="24352" y="164657"/>
                    <a:pt x="15240" y="182880"/>
                  </a:cubicBezTo>
                  <a:cubicBezTo>
                    <a:pt x="11144" y="191071"/>
                    <a:pt x="5080" y="198120"/>
                    <a:pt x="0" y="205740"/>
                  </a:cubicBezTo>
                  <a:cubicBezTo>
                    <a:pt x="2540" y="358140"/>
                    <a:pt x="699" y="510676"/>
                    <a:pt x="7620" y="662940"/>
                  </a:cubicBezTo>
                  <a:cubicBezTo>
                    <a:pt x="8349" y="678988"/>
                    <a:pt x="18964" y="693075"/>
                    <a:pt x="22860" y="708660"/>
                  </a:cubicBezTo>
                  <a:cubicBezTo>
                    <a:pt x="24654" y="715834"/>
                    <a:pt x="33131" y="753056"/>
                    <a:pt x="38100" y="762000"/>
                  </a:cubicBezTo>
                  <a:cubicBezTo>
                    <a:pt x="46995" y="778011"/>
                    <a:pt x="62788" y="790344"/>
                    <a:pt x="68580" y="807720"/>
                  </a:cubicBezTo>
                  <a:cubicBezTo>
                    <a:pt x="77298" y="833875"/>
                    <a:pt x="75994" y="837994"/>
                    <a:pt x="99060" y="861060"/>
                  </a:cubicBezTo>
                  <a:cubicBezTo>
                    <a:pt x="108040" y="870040"/>
                    <a:pt x="120560" y="874940"/>
                    <a:pt x="129540" y="883920"/>
                  </a:cubicBezTo>
                  <a:cubicBezTo>
                    <a:pt x="136016" y="890396"/>
                    <a:pt x="138304" y="900304"/>
                    <a:pt x="144780" y="906780"/>
                  </a:cubicBezTo>
                  <a:cubicBezTo>
                    <a:pt x="215329" y="977329"/>
                    <a:pt x="115600" y="857497"/>
                    <a:pt x="190500" y="944880"/>
                  </a:cubicBezTo>
                  <a:cubicBezTo>
                    <a:pt x="240531" y="1003249"/>
                    <a:pt x="197304" y="959304"/>
                    <a:pt x="220980" y="982980"/>
                  </a:cubicBezTo>
                </a:path>
              </a:pathLst>
            </a:custGeom>
            <a:no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6" name="Picture 85" descr="A logo of a person playing a harp&#10;&#10;Description automatically generated">
            <a:extLst>
              <a:ext uri="{FF2B5EF4-FFF2-40B4-BE49-F238E27FC236}">
                <a16:creationId xmlns:a16="http://schemas.microsoft.com/office/drawing/2014/main" id="{4DE12AD8-10E6-F729-F039-FBCBC32E1CC2}"/>
              </a:ext>
            </a:extLst>
          </p:cNvPr>
          <p:cNvPicPr>
            <a:picLocks noChangeAspect="1"/>
          </p:cNvPicPr>
          <p:nvPr/>
        </p:nvPicPr>
        <p:blipFill>
          <a:blip r:embed="rId19">
            <a:extLst>
              <a:ext uri="{28A0092B-C50C-407E-A947-70E740481C1C}">
                <a14:useLocalDpi xmlns:a14="http://schemas.microsoft.com/office/drawing/2010/main" val="0"/>
              </a:ext>
              <a:ext uri="{837473B0-CC2E-450A-ABE3-18F120FF3D39}">
                <a1611:picAttrSrcUrl xmlns:a1611="http://schemas.microsoft.com/office/drawing/2016/11/main" r:id="rId20"/>
              </a:ext>
            </a:extLst>
          </a:blip>
          <a:stretch>
            <a:fillRect/>
          </a:stretch>
        </p:blipFill>
        <p:spPr>
          <a:xfrm>
            <a:off x="106952" y="10954042"/>
            <a:ext cx="659085" cy="592241"/>
          </a:xfrm>
          <a:prstGeom prst="rect">
            <a:avLst/>
          </a:prstGeom>
        </p:spPr>
      </p:pic>
      <p:sp>
        <p:nvSpPr>
          <p:cNvPr id="91" name="TextBox 90">
            <a:extLst>
              <a:ext uri="{FF2B5EF4-FFF2-40B4-BE49-F238E27FC236}">
                <a16:creationId xmlns:a16="http://schemas.microsoft.com/office/drawing/2014/main" id="{D58E476A-DBCF-D795-D1F9-BFB6B89B04B8}"/>
              </a:ext>
            </a:extLst>
          </p:cNvPr>
          <p:cNvSpPr txBox="1"/>
          <p:nvPr/>
        </p:nvSpPr>
        <p:spPr>
          <a:xfrm>
            <a:off x="4777806" y="1019152"/>
            <a:ext cx="941283" cy="446276"/>
          </a:xfrm>
          <a:prstGeom prst="rect">
            <a:avLst/>
          </a:prstGeom>
          <a:noFill/>
        </p:spPr>
        <p:txBody>
          <a:bodyPr wrap="none" rtlCol="0">
            <a:spAutoFit/>
          </a:bodyPr>
          <a:lstStyle/>
          <a:p>
            <a:pPr defTabSz="731520">
              <a:spcAft>
                <a:spcPts val="600"/>
              </a:spcAft>
            </a:pPr>
            <a:r>
              <a:rPr lang="en-US" sz="900" kern="1200" dirty="0">
                <a:latin typeface="Dosis" pitchFamily="2" charset="0"/>
                <a:ea typeface="DejaVu Math TeX Gyre" panose="02000503000000000000" pitchFamily="2" charset="0"/>
                <a:cs typeface="DejaVu Math TeX Gyre" panose="02000503000000000000" pitchFamily="2" charset="0"/>
              </a:rPr>
              <a:t>Edna (Xian) Hu</a:t>
            </a:r>
          </a:p>
          <a:p>
            <a:pPr defTabSz="731520">
              <a:spcAft>
                <a:spcPts val="600"/>
              </a:spcAft>
            </a:pPr>
            <a:r>
              <a:rPr lang="en-US" sz="900" dirty="0">
                <a:latin typeface="Dosis" pitchFamily="2" charset="0"/>
                <a:ea typeface="DejaVu Math TeX Gyre" panose="02000503000000000000" pitchFamily="2" charset="0"/>
                <a:cs typeface="DejaVu Math TeX Gyre" panose="02000503000000000000" pitchFamily="2" charset="0"/>
              </a:rPr>
              <a:t>University of Oslo</a:t>
            </a:r>
            <a:endParaRPr lang="en-US" sz="900" kern="1200" dirty="0">
              <a:latin typeface="Dosis" pitchFamily="2" charset="0"/>
              <a:ea typeface="DejaVu Math TeX Gyre" panose="02000503000000000000" pitchFamily="2" charset="0"/>
              <a:cs typeface="DejaVu Math TeX Gyre" panose="02000503000000000000" pitchFamily="2" charset="0"/>
            </a:endParaRPr>
          </a:p>
        </p:txBody>
      </p:sp>
      <p:pic>
        <p:nvPicPr>
          <p:cNvPr id="92" name="Picture 4" descr="Bilde av Xian Hu">
            <a:extLst>
              <a:ext uri="{FF2B5EF4-FFF2-40B4-BE49-F238E27FC236}">
                <a16:creationId xmlns:a16="http://schemas.microsoft.com/office/drawing/2014/main" id="{C7289AFF-5596-DC40-1804-8EF4DE25FC48}"/>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843548" y="88782"/>
            <a:ext cx="723967" cy="965289"/>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8" descr="Bildet kan inneholde: Linje, Tekst, Font.">
            <a:extLst>
              <a:ext uri="{FF2B5EF4-FFF2-40B4-BE49-F238E27FC236}">
                <a16:creationId xmlns:a16="http://schemas.microsoft.com/office/drawing/2014/main" id="{D6CE6018-880C-2799-1A5D-113FFD44A6F6}"/>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66433" y="11157522"/>
            <a:ext cx="1057560" cy="341254"/>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12" descr="Emblem life science">
            <a:extLst>
              <a:ext uri="{FF2B5EF4-FFF2-40B4-BE49-F238E27FC236}">
                <a16:creationId xmlns:a16="http://schemas.microsoft.com/office/drawing/2014/main" id="{0E17C3FD-EF52-C499-F867-BBAB9900A66F}"/>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074118" y="11138133"/>
            <a:ext cx="419539" cy="409750"/>
          </a:xfrm>
          <a:prstGeom prst="rect">
            <a:avLst/>
          </a:prstGeom>
          <a:solidFill>
            <a:schemeClr val="bg1"/>
          </a:solidFill>
        </p:spPr>
      </p:pic>
      <p:pic>
        <p:nvPicPr>
          <p:cNvPr id="89" name="Picture 2" descr="PoreLab">
            <a:extLst>
              <a:ext uri="{FF2B5EF4-FFF2-40B4-BE49-F238E27FC236}">
                <a16:creationId xmlns:a16="http://schemas.microsoft.com/office/drawing/2014/main" id="{DB8ACCA9-07B4-F8D1-8F1D-51143EF3A7B6}"/>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728172" y="11093047"/>
            <a:ext cx="1111510" cy="457267"/>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10" descr="Image may contain: Purple, Organism, Violet, Magenta, Electric blue.">
            <a:extLst>
              <a:ext uri="{FF2B5EF4-FFF2-40B4-BE49-F238E27FC236}">
                <a16:creationId xmlns:a16="http://schemas.microsoft.com/office/drawing/2014/main" id="{EE79D1F6-7FBD-75C4-4B64-BCE430190274}"/>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215625" y="11058193"/>
            <a:ext cx="486532" cy="48653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FIM's logo">
            <a:extLst>
              <a:ext uri="{FF2B5EF4-FFF2-40B4-BE49-F238E27FC236}">
                <a16:creationId xmlns:a16="http://schemas.microsoft.com/office/drawing/2014/main" id="{364316A7-E495-1563-40D3-70F811F418B0}"/>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907019" y="11054028"/>
            <a:ext cx="817829" cy="490697"/>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92">
            <a:extLst>
              <a:ext uri="{FF2B5EF4-FFF2-40B4-BE49-F238E27FC236}">
                <a16:creationId xmlns:a16="http://schemas.microsoft.com/office/drawing/2014/main" id="{FBF8D528-6C2D-FC8E-E00C-3D301D5BBCAB}"/>
              </a:ext>
            </a:extLst>
          </p:cNvPr>
          <p:cNvPicPr>
            <a:picLocks noChangeAspect="1"/>
          </p:cNvPicPr>
          <p:nvPr/>
        </p:nvPicPr>
        <p:blipFill>
          <a:blip r:embed="rId27"/>
          <a:stretch>
            <a:fillRect/>
          </a:stretch>
        </p:blipFill>
        <p:spPr>
          <a:xfrm>
            <a:off x="5077858" y="11074133"/>
            <a:ext cx="486532" cy="476181"/>
          </a:xfrm>
          <a:prstGeom prst="rect">
            <a:avLst/>
          </a:prstGeom>
        </p:spPr>
      </p:pic>
      <p:sp>
        <p:nvSpPr>
          <p:cNvPr id="95" name="TextBox 94">
            <a:extLst>
              <a:ext uri="{FF2B5EF4-FFF2-40B4-BE49-F238E27FC236}">
                <a16:creationId xmlns:a16="http://schemas.microsoft.com/office/drawing/2014/main" id="{506A5457-8DA6-3E6F-16F7-88C331580398}"/>
              </a:ext>
            </a:extLst>
          </p:cNvPr>
          <p:cNvSpPr txBox="1"/>
          <p:nvPr/>
        </p:nvSpPr>
        <p:spPr>
          <a:xfrm>
            <a:off x="3985101" y="2713271"/>
            <a:ext cx="1710725" cy="215444"/>
          </a:xfrm>
          <a:prstGeom prst="rect">
            <a:avLst/>
          </a:prstGeom>
          <a:noFill/>
        </p:spPr>
        <p:txBody>
          <a:bodyPr wrap="none" rtlCol="0">
            <a:spAutoFit/>
          </a:bodyPr>
          <a:lstStyle/>
          <a:p>
            <a:r>
              <a:rPr lang="en-US" sz="800" dirty="0">
                <a:latin typeface="Dosis" pitchFamily="2" charset="0"/>
              </a:rPr>
              <a:t>Hashmi, A., et al. (2022). </a:t>
            </a:r>
            <a:r>
              <a:rPr lang="en-US" sz="800" dirty="0" err="1">
                <a:latin typeface="Dosis" pitchFamily="2" charset="0"/>
              </a:rPr>
              <a:t>Elife</a:t>
            </a:r>
            <a:r>
              <a:rPr lang="en-US" sz="800" dirty="0">
                <a:latin typeface="Dosis" pitchFamily="2" charset="0"/>
              </a:rPr>
              <a:t>, 11, e59371.</a:t>
            </a:r>
          </a:p>
        </p:txBody>
      </p:sp>
      <p:sp>
        <p:nvSpPr>
          <p:cNvPr id="96" name="TextBox 95">
            <a:extLst>
              <a:ext uri="{FF2B5EF4-FFF2-40B4-BE49-F238E27FC236}">
                <a16:creationId xmlns:a16="http://schemas.microsoft.com/office/drawing/2014/main" id="{BCCA3981-414C-437C-9F19-B5CD1DA007C2}"/>
              </a:ext>
            </a:extLst>
          </p:cNvPr>
          <p:cNvSpPr txBox="1"/>
          <p:nvPr/>
        </p:nvSpPr>
        <p:spPr>
          <a:xfrm>
            <a:off x="0" y="11601852"/>
            <a:ext cx="6810375" cy="600164"/>
          </a:xfrm>
          <a:prstGeom prst="rect">
            <a:avLst/>
          </a:prstGeom>
          <a:noFill/>
        </p:spPr>
        <p:txBody>
          <a:bodyPr wrap="square" rtlCol="0">
            <a:spAutoFit/>
          </a:bodyPr>
          <a:lstStyle/>
          <a:p>
            <a:r>
              <a:rPr lang="en-US" sz="1100" dirty="0">
                <a:latin typeface="Dosis" pitchFamily="2" charset="0"/>
              </a:rPr>
              <a:t>Acknowledgements: Gastruloid samples provided by Sergei Ponomartcev and Natalia Smirnova, Hybrid Technology Hub, Univ. Oslo. Thanks to Sunny Dai and Jana Harizanova at CFIM for clearing the gastruloids (EZ Clear) and for producing the 3D gastruloid images using their LS7 microscope. Zebrafish provided by </a:t>
            </a:r>
            <a:r>
              <a:rPr lang="en-US" sz="1100" dirty="0" err="1">
                <a:latin typeface="Dosis" pitchFamily="2" charset="0"/>
              </a:rPr>
              <a:t>Wietske</a:t>
            </a:r>
            <a:r>
              <a:rPr lang="en-US" sz="1100" dirty="0">
                <a:latin typeface="Dosis" pitchFamily="2" charset="0"/>
              </a:rPr>
              <a:t> van der Ent, Chemical Neuroscience, Univ. Oslo. </a:t>
            </a:r>
          </a:p>
        </p:txBody>
      </p:sp>
      <p:sp>
        <p:nvSpPr>
          <p:cNvPr id="97" name="TextBox 96">
            <a:extLst>
              <a:ext uri="{FF2B5EF4-FFF2-40B4-BE49-F238E27FC236}">
                <a16:creationId xmlns:a16="http://schemas.microsoft.com/office/drawing/2014/main" id="{B293DEE1-B9DC-D1E3-C062-495FC7465A74}"/>
              </a:ext>
            </a:extLst>
          </p:cNvPr>
          <p:cNvSpPr txBox="1"/>
          <p:nvPr/>
        </p:nvSpPr>
        <p:spPr>
          <a:xfrm>
            <a:off x="84520" y="1456853"/>
            <a:ext cx="3612806" cy="1600438"/>
          </a:xfrm>
          <a:prstGeom prst="rect">
            <a:avLst/>
          </a:prstGeom>
          <a:noFill/>
        </p:spPr>
        <p:txBody>
          <a:bodyPr wrap="square" rtlCol="0">
            <a:spAutoFit/>
          </a:bodyPr>
          <a:lstStyle/>
          <a:p>
            <a:r>
              <a:rPr lang="en-US" dirty="0">
                <a:latin typeface="Dosis" pitchFamily="2" charset="0"/>
              </a:rPr>
              <a:t>Goals: </a:t>
            </a:r>
          </a:p>
          <a:p>
            <a:pPr marL="342900" indent="-342900">
              <a:buFont typeface="+mj-lt"/>
              <a:buAutoNum type="arabicPeriod"/>
            </a:pPr>
            <a:r>
              <a:rPr lang="en-US" sz="1600" dirty="0">
                <a:latin typeface="Dosis" pitchFamily="2" charset="0"/>
              </a:rPr>
              <a:t>Characterize early organ formation using mammalian embryo models (cardiovascular gastruloids).</a:t>
            </a:r>
          </a:p>
          <a:p>
            <a:pPr marL="342900" indent="-342900">
              <a:buFont typeface="+mj-lt"/>
              <a:buAutoNum type="arabicPeriod"/>
            </a:pPr>
            <a:r>
              <a:rPr lang="en-US" sz="1600" dirty="0">
                <a:latin typeface="Dosis" pitchFamily="2" charset="0"/>
              </a:rPr>
              <a:t>Unravel how cells self-organize to </a:t>
            </a:r>
          </a:p>
          <a:p>
            <a:r>
              <a:rPr lang="en-US" sz="1600" dirty="0">
                <a:latin typeface="Dosis" pitchFamily="2" charset="0"/>
              </a:rPr>
              <a:t>         form tissue.</a:t>
            </a:r>
          </a:p>
        </p:txBody>
      </p:sp>
      <p:sp>
        <p:nvSpPr>
          <p:cNvPr id="99" name="Title 1">
            <a:extLst>
              <a:ext uri="{FF2B5EF4-FFF2-40B4-BE49-F238E27FC236}">
                <a16:creationId xmlns:a16="http://schemas.microsoft.com/office/drawing/2014/main" id="{8430A451-07E5-3C0B-4044-2832E8A55296}"/>
              </a:ext>
            </a:extLst>
          </p:cNvPr>
          <p:cNvSpPr txBox="1">
            <a:spLocks/>
          </p:cNvSpPr>
          <p:nvPr/>
        </p:nvSpPr>
        <p:spPr>
          <a:xfrm>
            <a:off x="37055" y="114231"/>
            <a:ext cx="4760149" cy="1170551"/>
          </a:xfrm>
          <a:prstGeom prst="rect">
            <a:avLst/>
          </a:prstGeom>
        </p:spPr>
        <p:txBody>
          <a:bodyPr vert="horz" lIns="91440" tIns="45720" rIns="91440" bIns="45720" rtlCol="0" anchor="b">
            <a:normAutofit fontScale="37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just"/>
            <a:r>
              <a:rPr lang="nb-NO" sz="6400" dirty="0" err="1">
                <a:latin typeface="DejaVu Math TeX Gyre" panose="02000503000000000000" pitchFamily="2" charset="0"/>
                <a:ea typeface="DejaVu Math TeX Gyre" panose="02000503000000000000" pitchFamily="2" charset="0"/>
                <a:cs typeface="DejaVu Math TeX Gyre" panose="02000503000000000000" pitchFamily="2" charset="0"/>
              </a:rPr>
              <a:t>Light-sheet</a:t>
            </a:r>
            <a:r>
              <a:rPr lang="nb-NO" sz="6400" dirty="0">
                <a:latin typeface="DejaVu Math TeX Gyre" panose="02000503000000000000" pitchFamily="2" charset="0"/>
                <a:ea typeface="DejaVu Math TeX Gyre" panose="02000503000000000000" pitchFamily="2" charset="0"/>
                <a:cs typeface="DejaVu Math TeX Gyre" panose="02000503000000000000" pitchFamily="2" charset="0"/>
              </a:rPr>
              <a:t> </a:t>
            </a:r>
            <a:r>
              <a:rPr lang="nb-NO" sz="6400" dirty="0" err="1">
                <a:latin typeface="DejaVu Math TeX Gyre" panose="02000503000000000000" pitchFamily="2" charset="0"/>
                <a:ea typeface="DejaVu Math TeX Gyre" panose="02000503000000000000" pitchFamily="2" charset="0"/>
                <a:cs typeface="DejaVu Math TeX Gyre" panose="02000503000000000000" pitchFamily="2" charset="0"/>
              </a:rPr>
              <a:t>microscopy</a:t>
            </a:r>
            <a:r>
              <a:rPr lang="en-US" sz="6400" dirty="0">
                <a:latin typeface="DejaVu Math TeX Gyre" panose="02000503000000000000" pitchFamily="2" charset="0"/>
                <a:ea typeface="DejaVu Math TeX Gyre" panose="02000503000000000000" pitchFamily="2" charset="0"/>
                <a:cs typeface="DejaVu Math TeX Gyre" panose="02000503000000000000" pitchFamily="2" charset="0"/>
              </a:rPr>
              <a:t>: </a:t>
            </a:r>
          </a:p>
          <a:p>
            <a:pPr algn="l"/>
            <a:r>
              <a:rPr lang="en-US" sz="4800" dirty="0">
                <a:latin typeface="DejaVu Math TeX Gyre" panose="02000503000000000000" pitchFamily="2" charset="0"/>
                <a:ea typeface="DejaVu Math TeX Gyre" panose="02000503000000000000" pitchFamily="2" charset="0"/>
                <a:cs typeface="DejaVu Math TeX Gyre" panose="02000503000000000000" pitchFamily="2" charset="0"/>
              </a:rPr>
              <a:t>Opening a window into early mammalian development</a:t>
            </a:r>
          </a:p>
          <a:p>
            <a:pPr algn="l"/>
            <a:endParaRPr lang="en-US" sz="4000" dirty="0">
              <a:latin typeface="DejaVu Math TeX Gyre" panose="02000503000000000000" pitchFamily="2" charset="0"/>
              <a:ea typeface="DejaVu Math TeX Gyre" panose="02000503000000000000" pitchFamily="2" charset="0"/>
              <a:cs typeface="DejaVu Math TeX Gyre" panose="02000503000000000000" pitchFamily="2" charset="0"/>
            </a:endParaRPr>
          </a:p>
          <a:p>
            <a:pPr algn="l"/>
            <a:r>
              <a:rPr lang="en-US" sz="2400" dirty="0">
                <a:latin typeface="DejaVu Math TeX Gyre" panose="02000503000000000000" pitchFamily="2" charset="0"/>
                <a:ea typeface="DejaVu Math TeX Gyre" panose="02000503000000000000" pitchFamily="2" charset="0"/>
                <a:cs typeface="DejaVu Math TeX Gyre" panose="02000503000000000000" pitchFamily="2" charset="0"/>
              </a:rPr>
              <a:t>Light Sheet Microscopy Workshop, </a:t>
            </a:r>
          </a:p>
          <a:p>
            <a:pPr algn="l"/>
            <a:r>
              <a:rPr lang="en-US" sz="2400" dirty="0">
                <a:latin typeface="DejaVu Math TeX Gyre" panose="02000503000000000000" pitchFamily="2" charset="0"/>
                <a:ea typeface="DejaVu Math TeX Gyre" panose="02000503000000000000" pitchFamily="2" charset="0"/>
                <a:cs typeface="DejaVu Math TeX Gyre" panose="02000503000000000000" pitchFamily="2" charset="0"/>
              </a:rPr>
              <a:t>Aarhus University 19-22 Aug, 2024</a:t>
            </a:r>
          </a:p>
        </p:txBody>
      </p:sp>
      <p:sp>
        <p:nvSpPr>
          <p:cNvPr id="100" name="TextBox 99">
            <a:extLst>
              <a:ext uri="{FF2B5EF4-FFF2-40B4-BE49-F238E27FC236}">
                <a16:creationId xmlns:a16="http://schemas.microsoft.com/office/drawing/2014/main" id="{E940F54F-CF71-A57B-438D-2773E2840C2D}"/>
              </a:ext>
            </a:extLst>
          </p:cNvPr>
          <p:cNvSpPr txBox="1"/>
          <p:nvPr/>
        </p:nvSpPr>
        <p:spPr>
          <a:xfrm>
            <a:off x="5753030" y="1017754"/>
            <a:ext cx="939681" cy="446276"/>
          </a:xfrm>
          <a:prstGeom prst="rect">
            <a:avLst/>
          </a:prstGeom>
          <a:noFill/>
        </p:spPr>
        <p:txBody>
          <a:bodyPr wrap="none" rtlCol="0">
            <a:spAutoFit/>
          </a:bodyPr>
          <a:lstStyle/>
          <a:p>
            <a:pPr defTabSz="731520">
              <a:spcAft>
                <a:spcPts val="600"/>
              </a:spcAft>
            </a:pPr>
            <a:r>
              <a:rPr lang="en-US" sz="900" kern="1200" dirty="0">
                <a:latin typeface="Dosis" pitchFamily="2" charset="0"/>
                <a:ea typeface="DejaVu Math TeX Gyre" panose="02000503000000000000" pitchFamily="2" charset="0"/>
                <a:cs typeface="DejaVu Math TeX Gyre" panose="02000503000000000000" pitchFamily="2" charset="0"/>
              </a:rPr>
              <a:t>Joachim Mossige</a:t>
            </a:r>
          </a:p>
          <a:p>
            <a:pPr defTabSz="731520">
              <a:spcAft>
                <a:spcPts val="600"/>
              </a:spcAft>
            </a:pPr>
            <a:r>
              <a:rPr lang="en-US" sz="900" dirty="0">
                <a:latin typeface="Dosis" pitchFamily="2" charset="0"/>
                <a:ea typeface="DejaVu Math TeX Gyre" panose="02000503000000000000" pitchFamily="2" charset="0"/>
                <a:cs typeface="DejaVu Math TeX Gyre" panose="02000503000000000000" pitchFamily="2" charset="0"/>
              </a:rPr>
              <a:t>University of Oslo</a:t>
            </a:r>
            <a:endParaRPr lang="en-US" sz="900" kern="1200" dirty="0">
              <a:latin typeface="Dosis" pitchFamily="2" charset="0"/>
              <a:ea typeface="DejaVu Math TeX Gyre" panose="02000503000000000000" pitchFamily="2" charset="0"/>
              <a:cs typeface="DejaVu Math TeX Gyre" panose="02000503000000000000" pitchFamily="2" charset="0"/>
            </a:endParaRPr>
          </a:p>
        </p:txBody>
      </p:sp>
      <p:sp>
        <p:nvSpPr>
          <p:cNvPr id="101" name="TextBox 100">
            <a:extLst>
              <a:ext uri="{FF2B5EF4-FFF2-40B4-BE49-F238E27FC236}">
                <a16:creationId xmlns:a16="http://schemas.microsoft.com/office/drawing/2014/main" id="{45F71ABD-6583-C6B3-C877-90D72E2844EC}"/>
              </a:ext>
            </a:extLst>
          </p:cNvPr>
          <p:cNvSpPr txBox="1"/>
          <p:nvPr/>
        </p:nvSpPr>
        <p:spPr>
          <a:xfrm>
            <a:off x="47802" y="3064135"/>
            <a:ext cx="914641" cy="338554"/>
          </a:xfrm>
          <a:prstGeom prst="rect">
            <a:avLst/>
          </a:prstGeom>
          <a:noFill/>
        </p:spPr>
        <p:txBody>
          <a:bodyPr wrap="square" rtlCol="0">
            <a:spAutoFit/>
          </a:bodyPr>
          <a:lstStyle/>
          <a:p>
            <a:r>
              <a:rPr lang="en-US" sz="800" dirty="0">
                <a:solidFill>
                  <a:schemeClr val="bg1"/>
                </a:solidFill>
                <a:latin typeface="Dosis" pitchFamily="2" charset="0"/>
              </a:rPr>
              <a:t>3-day gastruloid (2D image)</a:t>
            </a:r>
            <a:endParaRPr lang="en-US" sz="2400" dirty="0">
              <a:solidFill>
                <a:schemeClr val="bg1"/>
              </a:solidFill>
              <a:latin typeface="Dosis" pitchFamily="2" charset="0"/>
            </a:endParaRPr>
          </a:p>
        </p:txBody>
      </p:sp>
      <p:sp>
        <p:nvSpPr>
          <p:cNvPr id="102" name="TextBox 101">
            <a:extLst>
              <a:ext uri="{FF2B5EF4-FFF2-40B4-BE49-F238E27FC236}">
                <a16:creationId xmlns:a16="http://schemas.microsoft.com/office/drawing/2014/main" id="{7940CDEE-8C83-DE42-BA48-7D6957652564}"/>
              </a:ext>
            </a:extLst>
          </p:cNvPr>
          <p:cNvSpPr txBox="1"/>
          <p:nvPr/>
        </p:nvSpPr>
        <p:spPr>
          <a:xfrm>
            <a:off x="1731449" y="3032188"/>
            <a:ext cx="426440" cy="215444"/>
          </a:xfrm>
          <a:prstGeom prst="rect">
            <a:avLst/>
          </a:prstGeom>
          <a:noFill/>
        </p:spPr>
        <p:txBody>
          <a:bodyPr wrap="square" rtlCol="0">
            <a:spAutoFit/>
          </a:bodyPr>
          <a:lstStyle/>
          <a:p>
            <a:r>
              <a:rPr lang="en-US" sz="800" dirty="0">
                <a:solidFill>
                  <a:schemeClr val="bg1"/>
                </a:solidFill>
                <a:latin typeface="Dosis" pitchFamily="2" charset="0"/>
              </a:rPr>
              <a:t>4 days</a:t>
            </a:r>
            <a:endParaRPr lang="en-US" sz="2400" dirty="0">
              <a:solidFill>
                <a:schemeClr val="bg1"/>
              </a:solidFill>
              <a:latin typeface="Dosis" pitchFamily="2" charset="0"/>
            </a:endParaRPr>
          </a:p>
        </p:txBody>
      </p:sp>
      <p:sp>
        <p:nvSpPr>
          <p:cNvPr id="103" name="TextBox 102">
            <a:extLst>
              <a:ext uri="{FF2B5EF4-FFF2-40B4-BE49-F238E27FC236}">
                <a16:creationId xmlns:a16="http://schemas.microsoft.com/office/drawing/2014/main" id="{C80F55B3-F92B-0807-D352-FAA932155FF0}"/>
              </a:ext>
            </a:extLst>
          </p:cNvPr>
          <p:cNvSpPr txBox="1"/>
          <p:nvPr/>
        </p:nvSpPr>
        <p:spPr>
          <a:xfrm>
            <a:off x="4572135" y="3021963"/>
            <a:ext cx="469835" cy="215444"/>
          </a:xfrm>
          <a:prstGeom prst="rect">
            <a:avLst/>
          </a:prstGeom>
          <a:noFill/>
        </p:spPr>
        <p:txBody>
          <a:bodyPr wrap="square" rtlCol="0">
            <a:spAutoFit/>
          </a:bodyPr>
          <a:lstStyle/>
          <a:p>
            <a:r>
              <a:rPr lang="en-US" sz="800" dirty="0">
                <a:solidFill>
                  <a:schemeClr val="bg1"/>
                </a:solidFill>
                <a:latin typeface="Dosis" pitchFamily="2" charset="0"/>
              </a:rPr>
              <a:t>5 days</a:t>
            </a:r>
            <a:endParaRPr lang="en-US" sz="2400" dirty="0">
              <a:solidFill>
                <a:schemeClr val="bg1"/>
              </a:solidFill>
              <a:latin typeface="Dosis" pitchFamily="2" charset="0"/>
            </a:endParaRPr>
          </a:p>
        </p:txBody>
      </p:sp>
      <p:sp>
        <p:nvSpPr>
          <p:cNvPr id="104" name="TextBox 103">
            <a:extLst>
              <a:ext uri="{FF2B5EF4-FFF2-40B4-BE49-F238E27FC236}">
                <a16:creationId xmlns:a16="http://schemas.microsoft.com/office/drawing/2014/main" id="{CDFFFE62-7272-9294-1EDE-DA08467E75EA}"/>
              </a:ext>
            </a:extLst>
          </p:cNvPr>
          <p:cNvSpPr txBox="1"/>
          <p:nvPr/>
        </p:nvSpPr>
        <p:spPr>
          <a:xfrm>
            <a:off x="6377940" y="3014126"/>
            <a:ext cx="527991" cy="215444"/>
          </a:xfrm>
          <a:prstGeom prst="rect">
            <a:avLst/>
          </a:prstGeom>
          <a:noFill/>
        </p:spPr>
        <p:txBody>
          <a:bodyPr wrap="square" rtlCol="0">
            <a:spAutoFit/>
          </a:bodyPr>
          <a:lstStyle/>
          <a:p>
            <a:r>
              <a:rPr lang="en-US" sz="800" dirty="0">
                <a:solidFill>
                  <a:schemeClr val="bg1"/>
                </a:solidFill>
                <a:latin typeface="Dosis" pitchFamily="2" charset="0"/>
              </a:rPr>
              <a:t>5 days</a:t>
            </a:r>
            <a:endParaRPr lang="en-US" sz="2400" dirty="0">
              <a:solidFill>
                <a:schemeClr val="bg1"/>
              </a:solidFill>
              <a:latin typeface="Dosis" pitchFamily="2" charset="0"/>
            </a:endParaRPr>
          </a:p>
        </p:txBody>
      </p:sp>
      <p:sp>
        <p:nvSpPr>
          <p:cNvPr id="105" name="TextBox 104">
            <a:extLst>
              <a:ext uri="{FF2B5EF4-FFF2-40B4-BE49-F238E27FC236}">
                <a16:creationId xmlns:a16="http://schemas.microsoft.com/office/drawing/2014/main" id="{7FD9EAAB-98E7-EE72-867D-C43C73D6B13F}"/>
              </a:ext>
            </a:extLst>
          </p:cNvPr>
          <p:cNvSpPr txBox="1"/>
          <p:nvPr/>
        </p:nvSpPr>
        <p:spPr>
          <a:xfrm>
            <a:off x="37055" y="4344130"/>
            <a:ext cx="798881" cy="230832"/>
          </a:xfrm>
          <a:prstGeom prst="rect">
            <a:avLst/>
          </a:prstGeom>
          <a:noFill/>
        </p:spPr>
        <p:txBody>
          <a:bodyPr wrap="square" rtlCol="0">
            <a:spAutoFit/>
          </a:bodyPr>
          <a:lstStyle/>
          <a:p>
            <a:r>
              <a:rPr lang="en-US" sz="900" b="1" dirty="0">
                <a:solidFill>
                  <a:srgbClr val="48A500"/>
                </a:solidFill>
                <a:highlight>
                  <a:srgbClr val="000000"/>
                </a:highlight>
                <a:latin typeface="Dosis" pitchFamily="2" charset="0"/>
              </a:rPr>
              <a:t>T/Bra GFP</a:t>
            </a:r>
            <a:endParaRPr lang="nb-NO" sz="900" b="1" dirty="0">
              <a:solidFill>
                <a:srgbClr val="48A500"/>
              </a:solidFill>
              <a:highlight>
                <a:srgbClr val="000000"/>
              </a:highlight>
              <a:latin typeface="Dosis" pitchFamily="2" charset="0"/>
            </a:endParaRPr>
          </a:p>
        </p:txBody>
      </p:sp>
      <p:sp>
        <p:nvSpPr>
          <p:cNvPr id="106" name="TextBox 105">
            <a:extLst>
              <a:ext uri="{FF2B5EF4-FFF2-40B4-BE49-F238E27FC236}">
                <a16:creationId xmlns:a16="http://schemas.microsoft.com/office/drawing/2014/main" id="{4DD8CB20-238D-2F5A-27B5-E4170FFAADD9}"/>
              </a:ext>
            </a:extLst>
          </p:cNvPr>
          <p:cNvSpPr txBox="1"/>
          <p:nvPr/>
        </p:nvSpPr>
        <p:spPr>
          <a:xfrm>
            <a:off x="663718" y="4346539"/>
            <a:ext cx="834123" cy="230832"/>
          </a:xfrm>
          <a:prstGeom prst="rect">
            <a:avLst/>
          </a:prstGeom>
          <a:noFill/>
        </p:spPr>
        <p:txBody>
          <a:bodyPr wrap="square">
            <a:spAutoFit/>
          </a:bodyPr>
          <a:lstStyle/>
          <a:p>
            <a:r>
              <a:rPr lang="en-US" sz="900" b="1" dirty="0">
                <a:solidFill>
                  <a:srgbClr val="FF4200"/>
                </a:solidFill>
                <a:highlight>
                  <a:srgbClr val="000000"/>
                </a:highlight>
                <a:latin typeface="Dosis" pitchFamily="2" charset="0"/>
              </a:rPr>
              <a:t>Sox17 RFP</a:t>
            </a:r>
            <a:endParaRPr lang="nb-NO" sz="900" b="1" dirty="0">
              <a:solidFill>
                <a:srgbClr val="FF4200"/>
              </a:solidFill>
              <a:highlight>
                <a:srgbClr val="000000"/>
              </a:highlight>
              <a:latin typeface="Dosis" pitchFamily="2" charset="0"/>
            </a:endParaRPr>
          </a:p>
        </p:txBody>
      </p:sp>
      <p:sp>
        <p:nvSpPr>
          <p:cNvPr id="107" name="TextBox 106">
            <a:extLst>
              <a:ext uri="{FF2B5EF4-FFF2-40B4-BE49-F238E27FC236}">
                <a16:creationId xmlns:a16="http://schemas.microsoft.com/office/drawing/2014/main" id="{7B362F27-D8A6-9F95-51BD-872067543A68}"/>
              </a:ext>
            </a:extLst>
          </p:cNvPr>
          <p:cNvSpPr txBox="1"/>
          <p:nvPr/>
        </p:nvSpPr>
        <p:spPr>
          <a:xfrm>
            <a:off x="72618" y="4669923"/>
            <a:ext cx="889825" cy="338554"/>
          </a:xfrm>
          <a:prstGeom prst="rect">
            <a:avLst/>
          </a:prstGeom>
          <a:noFill/>
        </p:spPr>
        <p:txBody>
          <a:bodyPr wrap="square" rtlCol="0">
            <a:spAutoFit/>
          </a:bodyPr>
          <a:lstStyle/>
          <a:p>
            <a:r>
              <a:rPr lang="en-US" sz="800" dirty="0">
                <a:solidFill>
                  <a:schemeClr val="bg1"/>
                </a:solidFill>
                <a:latin typeface="Dosis" pitchFamily="2" charset="0"/>
              </a:rPr>
              <a:t>3-day gastruloid (3D image)</a:t>
            </a:r>
            <a:endParaRPr lang="en-US" sz="2400" dirty="0">
              <a:solidFill>
                <a:schemeClr val="bg1"/>
              </a:solidFill>
              <a:latin typeface="Dosis" pitchFamily="2" charset="0"/>
            </a:endParaRPr>
          </a:p>
        </p:txBody>
      </p:sp>
      <p:sp>
        <p:nvSpPr>
          <p:cNvPr id="108" name="TextBox 107">
            <a:extLst>
              <a:ext uri="{FF2B5EF4-FFF2-40B4-BE49-F238E27FC236}">
                <a16:creationId xmlns:a16="http://schemas.microsoft.com/office/drawing/2014/main" id="{6659D8B1-0575-AA25-96EB-48CE3389F615}"/>
              </a:ext>
            </a:extLst>
          </p:cNvPr>
          <p:cNvSpPr txBox="1"/>
          <p:nvPr/>
        </p:nvSpPr>
        <p:spPr>
          <a:xfrm>
            <a:off x="2420592" y="4708086"/>
            <a:ext cx="426440" cy="215444"/>
          </a:xfrm>
          <a:prstGeom prst="rect">
            <a:avLst/>
          </a:prstGeom>
          <a:noFill/>
        </p:spPr>
        <p:txBody>
          <a:bodyPr wrap="square" rtlCol="0">
            <a:spAutoFit/>
          </a:bodyPr>
          <a:lstStyle/>
          <a:p>
            <a:r>
              <a:rPr lang="en-US" sz="800" dirty="0">
                <a:solidFill>
                  <a:schemeClr val="bg1"/>
                </a:solidFill>
                <a:latin typeface="Dosis" pitchFamily="2" charset="0"/>
              </a:rPr>
              <a:t>4 days</a:t>
            </a:r>
            <a:endParaRPr lang="en-US" sz="2400" dirty="0">
              <a:solidFill>
                <a:schemeClr val="bg1"/>
              </a:solidFill>
              <a:latin typeface="Dosis" pitchFamily="2" charset="0"/>
            </a:endParaRPr>
          </a:p>
        </p:txBody>
      </p:sp>
      <p:sp>
        <p:nvSpPr>
          <p:cNvPr id="109" name="TextBox 108">
            <a:extLst>
              <a:ext uri="{FF2B5EF4-FFF2-40B4-BE49-F238E27FC236}">
                <a16:creationId xmlns:a16="http://schemas.microsoft.com/office/drawing/2014/main" id="{E029B364-20AD-8092-4D0A-78F337C88B67}"/>
              </a:ext>
            </a:extLst>
          </p:cNvPr>
          <p:cNvSpPr txBox="1"/>
          <p:nvPr/>
        </p:nvSpPr>
        <p:spPr>
          <a:xfrm>
            <a:off x="4630558" y="4737733"/>
            <a:ext cx="469835" cy="215444"/>
          </a:xfrm>
          <a:prstGeom prst="rect">
            <a:avLst/>
          </a:prstGeom>
          <a:noFill/>
        </p:spPr>
        <p:txBody>
          <a:bodyPr wrap="square" rtlCol="0">
            <a:spAutoFit/>
          </a:bodyPr>
          <a:lstStyle/>
          <a:p>
            <a:r>
              <a:rPr lang="en-US" sz="800" dirty="0">
                <a:solidFill>
                  <a:schemeClr val="bg1"/>
                </a:solidFill>
                <a:latin typeface="Dosis" pitchFamily="2" charset="0"/>
              </a:rPr>
              <a:t>5 days</a:t>
            </a:r>
            <a:endParaRPr lang="en-US" sz="2400" dirty="0">
              <a:solidFill>
                <a:schemeClr val="bg1"/>
              </a:solidFill>
              <a:latin typeface="Dosis" pitchFamily="2" charset="0"/>
            </a:endParaRPr>
          </a:p>
        </p:txBody>
      </p:sp>
      <p:sp>
        <p:nvSpPr>
          <p:cNvPr id="110" name="TextBox 109">
            <a:extLst>
              <a:ext uri="{FF2B5EF4-FFF2-40B4-BE49-F238E27FC236}">
                <a16:creationId xmlns:a16="http://schemas.microsoft.com/office/drawing/2014/main" id="{193EE021-4057-35D5-41E4-DD82F610B9A5}"/>
              </a:ext>
            </a:extLst>
          </p:cNvPr>
          <p:cNvSpPr txBox="1"/>
          <p:nvPr/>
        </p:nvSpPr>
        <p:spPr>
          <a:xfrm>
            <a:off x="0" y="8862042"/>
            <a:ext cx="476864" cy="215444"/>
          </a:xfrm>
          <a:prstGeom prst="rect">
            <a:avLst/>
          </a:prstGeom>
          <a:noFill/>
        </p:spPr>
        <p:txBody>
          <a:bodyPr wrap="square" rtlCol="0">
            <a:spAutoFit/>
          </a:bodyPr>
          <a:lstStyle/>
          <a:p>
            <a:r>
              <a:rPr lang="en-US" sz="800" dirty="0">
                <a:solidFill>
                  <a:schemeClr val="bg1"/>
                </a:solidFill>
                <a:latin typeface="Dosis" pitchFamily="2" charset="0"/>
              </a:rPr>
              <a:t> 50 um</a:t>
            </a:r>
            <a:endParaRPr lang="en-US" sz="2400" dirty="0">
              <a:solidFill>
                <a:schemeClr val="bg1"/>
              </a:solidFill>
              <a:latin typeface="Dosis" pitchFamily="2" charset="0"/>
            </a:endParaRPr>
          </a:p>
        </p:txBody>
      </p:sp>
      <p:sp>
        <p:nvSpPr>
          <p:cNvPr id="111" name="TextBox 110">
            <a:extLst>
              <a:ext uri="{FF2B5EF4-FFF2-40B4-BE49-F238E27FC236}">
                <a16:creationId xmlns:a16="http://schemas.microsoft.com/office/drawing/2014/main" id="{C3B74BF8-3A32-7335-1A44-4EFAD670F8D6}"/>
              </a:ext>
            </a:extLst>
          </p:cNvPr>
          <p:cNvSpPr txBox="1"/>
          <p:nvPr/>
        </p:nvSpPr>
        <p:spPr>
          <a:xfrm>
            <a:off x="-2652" y="6699723"/>
            <a:ext cx="594360" cy="215444"/>
          </a:xfrm>
          <a:prstGeom prst="rect">
            <a:avLst/>
          </a:prstGeom>
          <a:noFill/>
        </p:spPr>
        <p:txBody>
          <a:bodyPr wrap="square" rtlCol="0">
            <a:spAutoFit/>
          </a:bodyPr>
          <a:lstStyle/>
          <a:p>
            <a:r>
              <a:rPr lang="en-US" sz="800" dirty="0">
                <a:solidFill>
                  <a:schemeClr val="bg1"/>
                </a:solidFill>
                <a:latin typeface="Dosis" pitchFamily="2" charset="0"/>
              </a:rPr>
              <a:t> 100 um</a:t>
            </a:r>
            <a:endParaRPr lang="en-US" sz="2400" dirty="0">
              <a:solidFill>
                <a:schemeClr val="bg1"/>
              </a:solidFill>
              <a:latin typeface="Dosis" pitchFamily="2" charset="0"/>
            </a:endParaRPr>
          </a:p>
        </p:txBody>
      </p:sp>
      <p:sp>
        <p:nvSpPr>
          <p:cNvPr id="112" name="TextBox 111">
            <a:extLst>
              <a:ext uri="{FF2B5EF4-FFF2-40B4-BE49-F238E27FC236}">
                <a16:creationId xmlns:a16="http://schemas.microsoft.com/office/drawing/2014/main" id="{FDC84323-FAF9-DE49-2931-E2AB37282B87}"/>
              </a:ext>
            </a:extLst>
          </p:cNvPr>
          <p:cNvSpPr txBox="1"/>
          <p:nvPr/>
        </p:nvSpPr>
        <p:spPr>
          <a:xfrm>
            <a:off x="2235287" y="6690949"/>
            <a:ext cx="594360" cy="215444"/>
          </a:xfrm>
          <a:prstGeom prst="rect">
            <a:avLst/>
          </a:prstGeom>
          <a:noFill/>
        </p:spPr>
        <p:txBody>
          <a:bodyPr wrap="square" rtlCol="0">
            <a:spAutoFit/>
          </a:bodyPr>
          <a:lstStyle/>
          <a:p>
            <a:r>
              <a:rPr lang="en-US" sz="800" dirty="0">
                <a:solidFill>
                  <a:schemeClr val="bg1"/>
                </a:solidFill>
                <a:latin typeface="Dosis" pitchFamily="2" charset="0"/>
              </a:rPr>
              <a:t> 100 um</a:t>
            </a:r>
            <a:endParaRPr lang="en-US" sz="2400" dirty="0">
              <a:solidFill>
                <a:schemeClr val="bg1"/>
              </a:solidFill>
              <a:latin typeface="Dosis" pitchFamily="2" charset="0"/>
            </a:endParaRPr>
          </a:p>
        </p:txBody>
      </p:sp>
      <p:sp>
        <p:nvSpPr>
          <p:cNvPr id="113" name="TextBox 112">
            <a:extLst>
              <a:ext uri="{FF2B5EF4-FFF2-40B4-BE49-F238E27FC236}">
                <a16:creationId xmlns:a16="http://schemas.microsoft.com/office/drawing/2014/main" id="{05C84555-E28E-28E7-8141-70134F39BE7D}"/>
              </a:ext>
            </a:extLst>
          </p:cNvPr>
          <p:cNvSpPr txBox="1"/>
          <p:nvPr/>
        </p:nvSpPr>
        <p:spPr>
          <a:xfrm>
            <a:off x="4483498" y="6697701"/>
            <a:ext cx="594360" cy="215444"/>
          </a:xfrm>
          <a:prstGeom prst="rect">
            <a:avLst/>
          </a:prstGeom>
          <a:noFill/>
        </p:spPr>
        <p:txBody>
          <a:bodyPr wrap="square" rtlCol="0">
            <a:spAutoFit/>
          </a:bodyPr>
          <a:lstStyle/>
          <a:p>
            <a:r>
              <a:rPr lang="en-US" sz="800" dirty="0">
                <a:solidFill>
                  <a:schemeClr val="bg1"/>
                </a:solidFill>
                <a:latin typeface="Dosis" pitchFamily="2" charset="0"/>
              </a:rPr>
              <a:t> 100 um</a:t>
            </a:r>
            <a:endParaRPr lang="en-US" sz="2400" dirty="0">
              <a:solidFill>
                <a:schemeClr val="bg1"/>
              </a:solidFill>
              <a:latin typeface="Dosis" pitchFamily="2" charset="0"/>
            </a:endParaRPr>
          </a:p>
        </p:txBody>
      </p:sp>
      <p:pic>
        <p:nvPicPr>
          <p:cNvPr id="1030" name="Picture 6" descr="Image of Joachim Mossige">
            <a:extLst>
              <a:ext uri="{FF2B5EF4-FFF2-40B4-BE49-F238E27FC236}">
                <a16:creationId xmlns:a16="http://schemas.microsoft.com/office/drawing/2014/main" id="{369FC8AD-B2F8-2178-9C42-6C447DDD4095}"/>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810674" y="91308"/>
            <a:ext cx="882037" cy="962074"/>
          </a:xfrm>
          <a:prstGeom prst="rect">
            <a:avLst/>
          </a:prstGeom>
          <a:noFill/>
          <a:extLst>
            <a:ext uri="{909E8E84-426E-40DD-AFC4-6F175D3DCCD1}">
              <a14:hiddenFill xmlns:a14="http://schemas.microsoft.com/office/drawing/2010/main">
                <a:solidFill>
                  <a:srgbClr val="FFFFFF"/>
                </a:solidFill>
              </a14:hiddenFill>
            </a:ext>
          </a:extLst>
        </p:spPr>
      </p:pic>
      <p:sp>
        <p:nvSpPr>
          <p:cNvPr id="114" name="TextBox 113">
            <a:extLst>
              <a:ext uri="{FF2B5EF4-FFF2-40B4-BE49-F238E27FC236}">
                <a16:creationId xmlns:a16="http://schemas.microsoft.com/office/drawing/2014/main" id="{CF8E5F78-B6DD-44D8-558D-83A5420A7241}"/>
              </a:ext>
            </a:extLst>
          </p:cNvPr>
          <p:cNvSpPr txBox="1"/>
          <p:nvPr/>
        </p:nvSpPr>
        <p:spPr>
          <a:xfrm>
            <a:off x="19615" y="7007482"/>
            <a:ext cx="2215672" cy="215444"/>
          </a:xfrm>
          <a:prstGeom prst="rect">
            <a:avLst/>
          </a:prstGeom>
          <a:noFill/>
        </p:spPr>
        <p:txBody>
          <a:bodyPr wrap="square" rtlCol="0">
            <a:spAutoFit/>
          </a:bodyPr>
          <a:lstStyle/>
          <a:p>
            <a:r>
              <a:rPr lang="en-US" sz="800" dirty="0">
                <a:solidFill>
                  <a:schemeClr val="bg1"/>
                </a:solidFill>
                <a:latin typeface="Dosis" pitchFamily="2" charset="0"/>
              </a:rPr>
              <a:t>Additional study: Cell invasion in a zebrafish brain</a:t>
            </a:r>
            <a:endParaRPr lang="en-US" sz="2400" dirty="0">
              <a:solidFill>
                <a:schemeClr val="bg1"/>
              </a:solidFill>
              <a:latin typeface="Dosis" pitchFamily="2" charset="0"/>
            </a:endParaRPr>
          </a:p>
        </p:txBody>
      </p:sp>
      <p:sp>
        <p:nvSpPr>
          <p:cNvPr id="115" name="TextBox 114">
            <a:extLst>
              <a:ext uri="{FF2B5EF4-FFF2-40B4-BE49-F238E27FC236}">
                <a16:creationId xmlns:a16="http://schemas.microsoft.com/office/drawing/2014/main" id="{3AB16150-F14B-41C5-9B4A-C38F823549EB}"/>
              </a:ext>
            </a:extLst>
          </p:cNvPr>
          <p:cNvSpPr txBox="1"/>
          <p:nvPr/>
        </p:nvSpPr>
        <p:spPr>
          <a:xfrm>
            <a:off x="436494" y="8852101"/>
            <a:ext cx="1061347" cy="230832"/>
          </a:xfrm>
          <a:prstGeom prst="rect">
            <a:avLst/>
          </a:prstGeom>
          <a:noFill/>
        </p:spPr>
        <p:txBody>
          <a:bodyPr wrap="square" rtlCol="0">
            <a:spAutoFit/>
          </a:bodyPr>
          <a:lstStyle/>
          <a:p>
            <a:r>
              <a:rPr lang="en-US" sz="900" b="1" dirty="0">
                <a:solidFill>
                  <a:srgbClr val="48A500"/>
                </a:solidFill>
                <a:highlight>
                  <a:srgbClr val="000000"/>
                </a:highlight>
                <a:latin typeface="Dosis" pitchFamily="2" charset="0"/>
              </a:rPr>
              <a:t>Blood vessels GFP</a:t>
            </a:r>
            <a:endParaRPr lang="nb-NO" sz="900" b="1" dirty="0">
              <a:solidFill>
                <a:srgbClr val="48A500"/>
              </a:solidFill>
              <a:highlight>
                <a:srgbClr val="000000"/>
              </a:highlight>
              <a:latin typeface="Dosis" pitchFamily="2" charset="0"/>
            </a:endParaRPr>
          </a:p>
        </p:txBody>
      </p:sp>
      <p:sp>
        <p:nvSpPr>
          <p:cNvPr id="116" name="TextBox 115">
            <a:extLst>
              <a:ext uri="{FF2B5EF4-FFF2-40B4-BE49-F238E27FC236}">
                <a16:creationId xmlns:a16="http://schemas.microsoft.com/office/drawing/2014/main" id="{26CCECB9-B01A-E5B3-0584-2BF55F60F309}"/>
              </a:ext>
            </a:extLst>
          </p:cNvPr>
          <p:cNvSpPr txBox="1"/>
          <p:nvPr/>
        </p:nvSpPr>
        <p:spPr>
          <a:xfrm>
            <a:off x="1639871" y="8852101"/>
            <a:ext cx="834123" cy="230832"/>
          </a:xfrm>
          <a:prstGeom prst="rect">
            <a:avLst/>
          </a:prstGeom>
          <a:noFill/>
        </p:spPr>
        <p:txBody>
          <a:bodyPr wrap="square">
            <a:spAutoFit/>
          </a:bodyPr>
          <a:lstStyle/>
          <a:p>
            <a:r>
              <a:rPr lang="en-US" sz="900" b="1" dirty="0">
                <a:solidFill>
                  <a:srgbClr val="FF4200"/>
                </a:solidFill>
                <a:highlight>
                  <a:srgbClr val="000000"/>
                </a:highlight>
                <a:latin typeface="Dosis" pitchFamily="2" charset="0"/>
              </a:rPr>
              <a:t>Cells RFP</a:t>
            </a:r>
            <a:endParaRPr lang="nb-NO" sz="900" b="1" dirty="0">
              <a:solidFill>
                <a:srgbClr val="FF4200"/>
              </a:solidFill>
              <a:highlight>
                <a:srgbClr val="000000"/>
              </a:highlight>
              <a:latin typeface="Dosis" pitchFamily="2" charset="0"/>
            </a:endParaRPr>
          </a:p>
        </p:txBody>
      </p:sp>
      <p:pic>
        <p:nvPicPr>
          <p:cNvPr id="124" name="Picture 123" descr="A diagram of a chronometer&#10;&#10;Description automatically generated">
            <a:extLst>
              <a:ext uri="{FF2B5EF4-FFF2-40B4-BE49-F238E27FC236}">
                <a16:creationId xmlns:a16="http://schemas.microsoft.com/office/drawing/2014/main" id="{875B34FE-A2EF-A874-2E0B-D3A15BA13DFE}"/>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3239760" y="1689362"/>
            <a:ext cx="3618240" cy="1065677"/>
          </a:xfrm>
          <a:prstGeom prst="rect">
            <a:avLst/>
          </a:prstGeom>
        </p:spPr>
      </p:pic>
    </p:spTree>
    <p:extLst>
      <p:ext uri="{BB962C8B-B14F-4D97-AF65-F5344CB8AC3E}">
        <p14:creationId xmlns:p14="http://schemas.microsoft.com/office/powerpoint/2010/main" val="34204986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115</TotalTime>
  <Words>304</Words>
  <Application>Microsoft Office PowerPoint</Application>
  <PresentationFormat>Widescreen</PresentationFormat>
  <Paragraphs>57</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Cambria Math</vt:lpstr>
      <vt:lpstr>DejaVu Math TeX Gyre</vt:lpstr>
      <vt:lpstr>Dosis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Joachim Mossige</dc:creator>
  <cp:lastModifiedBy>Joachim Mossige</cp:lastModifiedBy>
  <cp:revision>1</cp:revision>
  <dcterms:created xsi:type="dcterms:W3CDTF">2024-08-13T08:12:20Z</dcterms:created>
  <dcterms:modified xsi:type="dcterms:W3CDTF">2024-08-13T10:08:06Z</dcterms:modified>
</cp:coreProperties>
</file>