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285" r:id="rId5"/>
    <p:sldId id="3081" r:id="rId6"/>
    <p:sldId id="2147196417" r:id="rId7"/>
    <p:sldId id="3118" r:id="rId8"/>
    <p:sldId id="2147196472" r:id="rId9"/>
    <p:sldId id="2147196473" r:id="rId10"/>
    <p:sldId id="2147196442" r:id="rId11"/>
    <p:sldId id="2147196443" r:id="rId12"/>
    <p:sldId id="2147196459" r:id="rId13"/>
    <p:sldId id="2147196451" r:id="rId14"/>
    <p:sldId id="2147196486" r:id="rId15"/>
    <p:sldId id="2147196488" r:id="rId16"/>
    <p:sldId id="2147196489" r:id="rId17"/>
    <p:sldId id="2147196490" r:id="rId18"/>
    <p:sldId id="2147196492" r:id="rId19"/>
    <p:sldId id="2147196495" r:id="rId20"/>
    <p:sldId id="2147196494" r:id="rId21"/>
    <p:sldId id="2147196496" r:id="rId22"/>
    <p:sldId id="2147196501" r:id="rId23"/>
    <p:sldId id="2147196498" r:id="rId24"/>
    <p:sldId id="2147196487" r:id="rId25"/>
    <p:sldId id="214719650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8A53DD-D50E-A745-B0B2-837E16F798CB}" v="28" dt="2025-03-04T07:20:50.3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1" autoAdjust="0"/>
    <p:restoredTop sz="72676"/>
  </p:normalViewPr>
  <p:slideViewPr>
    <p:cSldViewPr snapToGrid="0">
      <p:cViewPr varScale="1">
        <p:scale>
          <a:sx n="92" d="100"/>
          <a:sy n="92" d="100"/>
        </p:scale>
        <p:origin x="13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F629BC-BE44-4700-AC5E-42E6CCFC9799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E361345-020F-4229-8818-028CD3A2C591}">
      <dgm:prSet/>
      <dgm:spPr/>
      <dgm:t>
        <a:bodyPr/>
        <a:lstStyle/>
        <a:p>
          <a:r>
            <a:rPr lang="nb-NO" dirty="0"/>
            <a:t>Hva</a:t>
          </a:r>
        </a:p>
      </dgm:t>
    </dgm:pt>
    <dgm:pt modelId="{DF5FFA8A-EFD0-47AB-AF01-30BB3DAA03DB}" type="parTrans" cxnId="{FD74D539-9EFF-48D8-BB31-E68723DC1CEF}">
      <dgm:prSet/>
      <dgm:spPr/>
      <dgm:t>
        <a:bodyPr/>
        <a:lstStyle/>
        <a:p>
          <a:endParaRPr lang="nb-NO"/>
        </a:p>
      </dgm:t>
    </dgm:pt>
    <dgm:pt modelId="{D02626CB-0B38-474B-BCF6-B1A1114BBA14}" type="sibTrans" cxnId="{FD74D539-9EFF-48D8-BB31-E68723DC1CEF}">
      <dgm:prSet/>
      <dgm:spPr/>
      <dgm:t>
        <a:bodyPr/>
        <a:lstStyle/>
        <a:p>
          <a:endParaRPr lang="nb-NO"/>
        </a:p>
      </dgm:t>
    </dgm:pt>
    <dgm:pt modelId="{7D606DD5-5365-4926-B7CD-E5D03B758761}">
      <dgm:prSet/>
      <dgm:spPr/>
      <dgm:t>
        <a:bodyPr/>
        <a:lstStyle/>
        <a:p>
          <a:r>
            <a:rPr lang="nb-NO" b="0" i="0"/>
            <a:t>Hvorfor</a:t>
          </a:r>
          <a:endParaRPr lang="nb-NO"/>
        </a:p>
      </dgm:t>
    </dgm:pt>
    <dgm:pt modelId="{4A38FF7C-119D-4E5C-AE0C-E8741A14E081}" type="parTrans" cxnId="{028EB09D-FC93-41BB-933C-FAA7AEA91F06}">
      <dgm:prSet/>
      <dgm:spPr/>
      <dgm:t>
        <a:bodyPr/>
        <a:lstStyle/>
        <a:p>
          <a:endParaRPr lang="nb-NO"/>
        </a:p>
      </dgm:t>
    </dgm:pt>
    <dgm:pt modelId="{8752DF71-3A2E-45C5-A397-5BE41C20F1A3}" type="sibTrans" cxnId="{028EB09D-FC93-41BB-933C-FAA7AEA91F06}">
      <dgm:prSet/>
      <dgm:spPr/>
      <dgm:t>
        <a:bodyPr/>
        <a:lstStyle/>
        <a:p>
          <a:endParaRPr lang="nb-NO"/>
        </a:p>
      </dgm:t>
    </dgm:pt>
    <dgm:pt modelId="{0C153C97-C2BC-4C29-A23F-F9A876078A55}">
      <dgm:prSet/>
      <dgm:spPr/>
      <dgm:t>
        <a:bodyPr/>
        <a:lstStyle/>
        <a:p>
          <a:r>
            <a:rPr lang="nb-NO"/>
            <a:t>Regelverk </a:t>
          </a:r>
          <a:r>
            <a:rPr lang="nb-NO" b="0" i="0"/>
            <a:t>som gjør det enklere å digitalisere de prosessene og tjenestene som følger av regelverket </a:t>
          </a:r>
          <a:endParaRPr lang="nb-NO"/>
        </a:p>
      </dgm:t>
    </dgm:pt>
    <dgm:pt modelId="{DE7549D8-17E3-424E-A26F-07050F38D84D}" type="parTrans" cxnId="{20361B5F-A268-4365-B5C8-3103D4B62E98}">
      <dgm:prSet/>
      <dgm:spPr/>
      <dgm:t>
        <a:bodyPr/>
        <a:lstStyle/>
        <a:p>
          <a:endParaRPr lang="nb-NO"/>
        </a:p>
      </dgm:t>
    </dgm:pt>
    <dgm:pt modelId="{215DA0B5-D326-4CB9-94F1-D9C7C7043C32}" type="sibTrans" cxnId="{20361B5F-A268-4365-B5C8-3103D4B62E98}">
      <dgm:prSet/>
      <dgm:spPr/>
      <dgm:t>
        <a:bodyPr/>
        <a:lstStyle/>
        <a:p>
          <a:endParaRPr lang="nb-NO"/>
        </a:p>
      </dgm:t>
    </dgm:pt>
    <dgm:pt modelId="{DB53990D-B89E-4990-9CD0-5DC19423A7D7}">
      <dgm:prSet/>
      <dgm:spPr/>
      <dgm:t>
        <a:bodyPr/>
        <a:lstStyle/>
        <a:p>
          <a:r>
            <a:rPr lang="nb-NO" b="0" i="0"/>
            <a:t>Bidrar til </a:t>
          </a:r>
          <a:r>
            <a:rPr lang="nb-NO"/>
            <a:t>en effektiv, brukerorientert og rettssikker offentlig forvaltning. </a:t>
          </a:r>
        </a:p>
      </dgm:t>
    </dgm:pt>
    <dgm:pt modelId="{7B640415-6591-4371-8263-59EA32523748}" type="parTrans" cxnId="{515E1EC9-9D84-4343-BE5B-31FF8BFB8AF3}">
      <dgm:prSet/>
      <dgm:spPr/>
      <dgm:t>
        <a:bodyPr/>
        <a:lstStyle/>
        <a:p>
          <a:endParaRPr lang="nb-NO"/>
        </a:p>
      </dgm:t>
    </dgm:pt>
    <dgm:pt modelId="{78A97522-E0D8-4ECB-8A10-90520F341849}" type="sibTrans" cxnId="{515E1EC9-9D84-4343-BE5B-31FF8BFB8AF3}">
      <dgm:prSet/>
      <dgm:spPr/>
      <dgm:t>
        <a:bodyPr/>
        <a:lstStyle/>
        <a:p>
          <a:endParaRPr lang="nb-NO"/>
        </a:p>
      </dgm:t>
    </dgm:pt>
    <dgm:pt modelId="{9755C8D7-8C72-40E5-9B70-BB73B05EF280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nb-NO"/>
            <a:t>Veileder</a:t>
          </a:r>
        </a:p>
        <a:p>
          <a:pPr>
            <a:buFont typeface="Arial" panose="020B0604020202020204" pitchFamily="34" charset="0"/>
            <a:buChar char="•"/>
          </a:pPr>
          <a:r>
            <a:rPr lang="nb-NO"/>
            <a:t> </a:t>
          </a:r>
          <a:r>
            <a:rPr lang="nb-NO" err="1"/>
            <a:t>Utredningsinnstruks</a:t>
          </a:r>
          <a:endParaRPr lang="nb-NO"/>
        </a:p>
        <a:p>
          <a:pPr>
            <a:buFont typeface="Arial" panose="020B0604020202020204" pitchFamily="34" charset="0"/>
            <a:buChar char="•"/>
          </a:pPr>
          <a:r>
            <a:rPr lang="nb-NO" err="1"/>
            <a:t>Lovteknikkhefte</a:t>
          </a:r>
          <a:r>
            <a:rPr lang="nb-NO"/>
            <a:t>?</a:t>
          </a:r>
        </a:p>
      </dgm:t>
    </dgm:pt>
    <dgm:pt modelId="{2E59590F-4247-429F-9D65-C43AE99EBF42}" type="parTrans" cxnId="{D5275E55-D120-4954-9BB1-D06D7046DDEF}">
      <dgm:prSet/>
      <dgm:spPr/>
      <dgm:t>
        <a:bodyPr/>
        <a:lstStyle/>
        <a:p>
          <a:endParaRPr lang="nb-NO"/>
        </a:p>
      </dgm:t>
    </dgm:pt>
    <dgm:pt modelId="{418FBBC5-84CF-42A7-8E15-1495EC1E8FE6}" type="sibTrans" cxnId="{D5275E55-D120-4954-9BB1-D06D7046DDEF}">
      <dgm:prSet/>
      <dgm:spPr/>
      <dgm:t>
        <a:bodyPr/>
        <a:lstStyle/>
        <a:p>
          <a:endParaRPr lang="nb-NO"/>
        </a:p>
      </dgm:t>
    </dgm:pt>
    <dgm:pt modelId="{D7A601FD-664C-488A-97E0-15EE76E21386}">
      <dgm:prSet/>
      <dgm:spPr/>
      <dgm:t>
        <a:bodyPr/>
        <a:lstStyle/>
        <a:p>
          <a:r>
            <a:rPr lang="nb-NO"/>
            <a:t>Hvordan</a:t>
          </a:r>
        </a:p>
      </dgm:t>
    </dgm:pt>
    <dgm:pt modelId="{CE688081-41F8-464D-A5B9-A72789B2217F}" type="parTrans" cxnId="{DBB2E624-20F0-4581-AD61-56BFA42A5B04}">
      <dgm:prSet/>
      <dgm:spPr/>
      <dgm:t>
        <a:bodyPr/>
        <a:lstStyle/>
        <a:p>
          <a:endParaRPr lang="nb-NO"/>
        </a:p>
      </dgm:t>
    </dgm:pt>
    <dgm:pt modelId="{3F2E8CAF-2C5F-42C9-A7D7-6702132256D4}" type="sibTrans" cxnId="{DBB2E624-20F0-4581-AD61-56BFA42A5B04}">
      <dgm:prSet/>
      <dgm:spPr/>
      <dgm:t>
        <a:bodyPr/>
        <a:lstStyle/>
        <a:p>
          <a:endParaRPr lang="nb-NO"/>
        </a:p>
      </dgm:t>
    </dgm:pt>
    <dgm:pt modelId="{57847F4E-E58D-4C62-9012-C643793974CA}" type="pres">
      <dgm:prSet presAssocID="{E7F629BC-BE44-4700-AC5E-42E6CCFC979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E20C78E-D244-4B65-8C90-1624A0A228E3}" type="pres">
      <dgm:prSet presAssocID="{EE361345-020F-4229-8818-028CD3A2C591}" presName="root" presStyleCnt="0"/>
      <dgm:spPr/>
    </dgm:pt>
    <dgm:pt modelId="{D5A55ABB-A3EB-4231-9372-B83B9344EB9C}" type="pres">
      <dgm:prSet presAssocID="{EE361345-020F-4229-8818-028CD3A2C591}" presName="rootComposite" presStyleCnt="0"/>
      <dgm:spPr/>
    </dgm:pt>
    <dgm:pt modelId="{E773996D-E175-4FC2-9DDB-159A61714B85}" type="pres">
      <dgm:prSet presAssocID="{EE361345-020F-4229-8818-028CD3A2C591}" presName="rootText" presStyleLbl="node1" presStyleIdx="0" presStyleCnt="3"/>
      <dgm:spPr/>
    </dgm:pt>
    <dgm:pt modelId="{FEA913D6-5552-4D2A-9E1A-170F297BDDFD}" type="pres">
      <dgm:prSet presAssocID="{EE361345-020F-4229-8818-028CD3A2C591}" presName="rootConnector" presStyleLbl="node1" presStyleIdx="0" presStyleCnt="3"/>
      <dgm:spPr/>
    </dgm:pt>
    <dgm:pt modelId="{E88B57CF-1A4A-49E4-AAD4-002CF854A2BB}" type="pres">
      <dgm:prSet presAssocID="{EE361345-020F-4229-8818-028CD3A2C591}" presName="childShape" presStyleCnt="0"/>
      <dgm:spPr/>
    </dgm:pt>
    <dgm:pt modelId="{4EE17C65-0494-48D1-956B-687D1662A901}" type="pres">
      <dgm:prSet presAssocID="{DE7549D8-17E3-424E-A26F-07050F38D84D}" presName="Name13" presStyleLbl="parChTrans1D2" presStyleIdx="0" presStyleCnt="3"/>
      <dgm:spPr/>
    </dgm:pt>
    <dgm:pt modelId="{C195D111-C790-4D66-BFEC-CB2B04299367}" type="pres">
      <dgm:prSet presAssocID="{0C153C97-C2BC-4C29-A23F-F9A876078A55}" presName="childText" presStyleLbl="bgAcc1" presStyleIdx="0" presStyleCnt="3">
        <dgm:presLayoutVars>
          <dgm:bulletEnabled val="1"/>
        </dgm:presLayoutVars>
      </dgm:prSet>
      <dgm:spPr/>
    </dgm:pt>
    <dgm:pt modelId="{66F199BC-C5C1-4FAA-A1FF-E6122847F6F1}" type="pres">
      <dgm:prSet presAssocID="{7D606DD5-5365-4926-B7CD-E5D03B758761}" presName="root" presStyleCnt="0"/>
      <dgm:spPr/>
    </dgm:pt>
    <dgm:pt modelId="{9735D56E-EFC9-4948-9E52-D90B6EDEB021}" type="pres">
      <dgm:prSet presAssocID="{7D606DD5-5365-4926-B7CD-E5D03B758761}" presName="rootComposite" presStyleCnt="0"/>
      <dgm:spPr/>
    </dgm:pt>
    <dgm:pt modelId="{A8B37525-E6AF-49B7-94CF-B965F6CE6993}" type="pres">
      <dgm:prSet presAssocID="{7D606DD5-5365-4926-B7CD-E5D03B758761}" presName="rootText" presStyleLbl="node1" presStyleIdx="1" presStyleCnt="3"/>
      <dgm:spPr/>
    </dgm:pt>
    <dgm:pt modelId="{D40664A9-90B7-4CDC-B4D5-AD7808EB608C}" type="pres">
      <dgm:prSet presAssocID="{7D606DD5-5365-4926-B7CD-E5D03B758761}" presName="rootConnector" presStyleLbl="node1" presStyleIdx="1" presStyleCnt="3"/>
      <dgm:spPr/>
    </dgm:pt>
    <dgm:pt modelId="{E4C4F55A-FA56-42F6-802C-E0C869D31B7D}" type="pres">
      <dgm:prSet presAssocID="{7D606DD5-5365-4926-B7CD-E5D03B758761}" presName="childShape" presStyleCnt="0"/>
      <dgm:spPr/>
    </dgm:pt>
    <dgm:pt modelId="{B4C37D36-A484-412B-A589-0C0B827D3283}" type="pres">
      <dgm:prSet presAssocID="{7B640415-6591-4371-8263-59EA32523748}" presName="Name13" presStyleLbl="parChTrans1D2" presStyleIdx="1" presStyleCnt="3"/>
      <dgm:spPr/>
    </dgm:pt>
    <dgm:pt modelId="{D0F8749B-3DF2-4487-8DA8-B321252A1DCB}" type="pres">
      <dgm:prSet presAssocID="{DB53990D-B89E-4990-9CD0-5DC19423A7D7}" presName="childText" presStyleLbl="bgAcc1" presStyleIdx="1" presStyleCnt="3">
        <dgm:presLayoutVars>
          <dgm:bulletEnabled val="1"/>
        </dgm:presLayoutVars>
      </dgm:prSet>
      <dgm:spPr/>
    </dgm:pt>
    <dgm:pt modelId="{1F0545F0-7D59-4873-A121-D09B376BA886}" type="pres">
      <dgm:prSet presAssocID="{D7A601FD-664C-488A-97E0-15EE76E21386}" presName="root" presStyleCnt="0"/>
      <dgm:spPr/>
    </dgm:pt>
    <dgm:pt modelId="{CDEDF0AA-AEA5-49C5-B48C-85864CEA1281}" type="pres">
      <dgm:prSet presAssocID="{D7A601FD-664C-488A-97E0-15EE76E21386}" presName="rootComposite" presStyleCnt="0"/>
      <dgm:spPr/>
    </dgm:pt>
    <dgm:pt modelId="{98B8F5C0-8343-4496-9800-8ABD7227DD90}" type="pres">
      <dgm:prSet presAssocID="{D7A601FD-664C-488A-97E0-15EE76E21386}" presName="rootText" presStyleLbl="node1" presStyleIdx="2" presStyleCnt="3"/>
      <dgm:spPr/>
    </dgm:pt>
    <dgm:pt modelId="{31B00D95-3871-411A-B144-F4C3551EC23D}" type="pres">
      <dgm:prSet presAssocID="{D7A601FD-664C-488A-97E0-15EE76E21386}" presName="rootConnector" presStyleLbl="node1" presStyleIdx="2" presStyleCnt="3"/>
      <dgm:spPr/>
    </dgm:pt>
    <dgm:pt modelId="{0488AC84-A319-4EAC-AD49-16DFE93706AB}" type="pres">
      <dgm:prSet presAssocID="{D7A601FD-664C-488A-97E0-15EE76E21386}" presName="childShape" presStyleCnt="0"/>
      <dgm:spPr/>
    </dgm:pt>
    <dgm:pt modelId="{46FF81B9-25C1-41CF-8924-885578EC9558}" type="pres">
      <dgm:prSet presAssocID="{2E59590F-4247-429F-9D65-C43AE99EBF42}" presName="Name13" presStyleLbl="parChTrans1D2" presStyleIdx="2" presStyleCnt="3"/>
      <dgm:spPr/>
    </dgm:pt>
    <dgm:pt modelId="{9526C34B-2CBE-46FE-AE67-0A4700B793E7}" type="pres">
      <dgm:prSet presAssocID="{9755C8D7-8C72-40E5-9B70-BB73B05EF280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86A76D0A-5506-421E-BBE4-5836F0C02130}" type="presOf" srcId="{7B640415-6591-4371-8263-59EA32523748}" destId="{B4C37D36-A484-412B-A589-0C0B827D3283}" srcOrd="0" destOrd="0" presId="urn:microsoft.com/office/officeart/2005/8/layout/hierarchy3"/>
    <dgm:cxn modelId="{12744C24-67AC-4B56-8E9F-276886701A14}" type="presOf" srcId="{D7A601FD-664C-488A-97E0-15EE76E21386}" destId="{98B8F5C0-8343-4496-9800-8ABD7227DD90}" srcOrd="0" destOrd="0" presId="urn:microsoft.com/office/officeart/2005/8/layout/hierarchy3"/>
    <dgm:cxn modelId="{DBB2E624-20F0-4581-AD61-56BFA42A5B04}" srcId="{E7F629BC-BE44-4700-AC5E-42E6CCFC9799}" destId="{D7A601FD-664C-488A-97E0-15EE76E21386}" srcOrd="2" destOrd="0" parTransId="{CE688081-41F8-464D-A5B9-A72789B2217F}" sibTransId="{3F2E8CAF-2C5F-42C9-A7D7-6702132256D4}"/>
    <dgm:cxn modelId="{FD74D539-9EFF-48D8-BB31-E68723DC1CEF}" srcId="{E7F629BC-BE44-4700-AC5E-42E6CCFC9799}" destId="{EE361345-020F-4229-8818-028CD3A2C591}" srcOrd="0" destOrd="0" parTransId="{DF5FFA8A-EFD0-47AB-AF01-30BB3DAA03DB}" sibTransId="{D02626CB-0B38-474B-BCF6-B1A1114BBA14}"/>
    <dgm:cxn modelId="{20361B5F-A268-4365-B5C8-3103D4B62E98}" srcId="{EE361345-020F-4229-8818-028CD3A2C591}" destId="{0C153C97-C2BC-4C29-A23F-F9A876078A55}" srcOrd="0" destOrd="0" parTransId="{DE7549D8-17E3-424E-A26F-07050F38D84D}" sibTransId="{215DA0B5-D326-4CB9-94F1-D9C7C7043C32}"/>
    <dgm:cxn modelId="{A4A24C48-115F-4C10-A32A-91FDAF0919B8}" type="presOf" srcId="{2E59590F-4247-429F-9D65-C43AE99EBF42}" destId="{46FF81B9-25C1-41CF-8924-885578EC9558}" srcOrd="0" destOrd="0" presId="urn:microsoft.com/office/officeart/2005/8/layout/hierarchy3"/>
    <dgm:cxn modelId="{D379814D-9389-41D3-9647-02DB86412501}" type="presOf" srcId="{0C153C97-C2BC-4C29-A23F-F9A876078A55}" destId="{C195D111-C790-4D66-BFEC-CB2B04299367}" srcOrd="0" destOrd="0" presId="urn:microsoft.com/office/officeart/2005/8/layout/hierarchy3"/>
    <dgm:cxn modelId="{C8314F51-2E72-41DB-8D39-B76C2DB7890E}" type="presOf" srcId="{DE7549D8-17E3-424E-A26F-07050F38D84D}" destId="{4EE17C65-0494-48D1-956B-687D1662A901}" srcOrd="0" destOrd="0" presId="urn:microsoft.com/office/officeart/2005/8/layout/hierarchy3"/>
    <dgm:cxn modelId="{D5275E55-D120-4954-9BB1-D06D7046DDEF}" srcId="{D7A601FD-664C-488A-97E0-15EE76E21386}" destId="{9755C8D7-8C72-40E5-9B70-BB73B05EF280}" srcOrd="0" destOrd="0" parTransId="{2E59590F-4247-429F-9D65-C43AE99EBF42}" sibTransId="{418FBBC5-84CF-42A7-8E15-1495EC1E8FE6}"/>
    <dgm:cxn modelId="{097C1783-9BA1-40CE-B4CE-9C221B284678}" type="presOf" srcId="{7D606DD5-5365-4926-B7CD-E5D03B758761}" destId="{A8B37525-E6AF-49B7-94CF-B965F6CE6993}" srcOrd="0" destOrd="0" presId="urn:microsoft.com/office/officeart/2005/8/layout/hierarchy3"/>
    <dgm:cxn modelId="{028EB09D-FC93-41BB-933C-FAA7AEA91F06}" srcId="{E7F629BC-BE44-4700-AC5E-42E6CCFC9799}" destId="{7D606DD5-5365-4926-B7CD-E5D03B758761}" srcOrd="1" destOrd="0" parTransId="{4A38FF7C-119D-4E5C-AE0C-E8741A14E081}" sibTransId="{8752DF71-3A2E-45C5-A397-5BE41C20F1A3}"/>
    <dgm:cxn modelId="{CCE0799E-6483-4E67-AA45-B88BEB13E244}" type="presOf" srcId="{7D606DD5-5365-4926-B7CD-E5D03B758761}" destId="{D40664A9-90B7-4CDC-B4D5-AD7808EB608C}" srcOrd="1" destOrd="0" presId="urn:microsoft.com/office/officeart/2005/8/layout/hierarchy3"/>
    <dgm:cxn modelId="{6740F8BE-C8BF-4BA7-B6AD-262717B30C8F}" type="presOf" srcId="{DB53990D-B89E-4990-9CD0-5DC19423A7D7}" destId="{D0F8749B-3DF2-4487-8DA8-B321252A1DCB}" srcOrd="0" destOrd="0" presId="urn:microsoft.com/office/officeart/2005/8/layout/hierarchy3"/>
    <dgm:cxn modelId="{61814BBF-0C65-475E-9E95-06780AC9C149}" type="presOf" srcId="{E7F629BC-BE44-4700-AC5E-42E6CCFC9799}" destId="{57847F4E-E58D-4C62-9012-C643793974CA}" srcOrd="0" destOrd="0" presId="urn:microsoft.com/office/officeart/2005/8/layout/hierarchy3"/>
    <dgm:cxn modelId="{B21AB0BF-4B00-4FD7-90AB-813E2A39AC2F}" type="presOf" srcId="{EE361345-020F-4229-8818-028CD3A2C591}" destId="{E773996D-E175-4FC2-9DDB-159A61714B85}" srcOrd="0" destOrd="0" presId="urn:microsoft.com/office/officeart/2005/8/layout/hierarchy3"/>
    <dgm:cxn modelId="{50EA91C4-2045-4815-97CE-694FFC71E2C6}" type="presOf" srcId="{EE361345-020F-4229-8818-028CD3A2C591}" destId="{FEA913D6-5552-4D2A-9E1A-170F297BDDFD}" srcOrd="1" destOrd="0" presId="urn:microsoft.com/office/officeart/2005/8/layout/hierarchy3"/>
    <dgm:cxn modelId="{515E1EC9-9D84-4343-BE5B-31FF8BFB8AF3}" srcId="{7D606DD5-5365-4926-B7CD-E5D03B758761}" destId="{DB53990D-B89E-4990-9CD0-5DC19423A7D7}" srcOrd="0" destOrd="0" parTransId="{7B640415-6591-4371-8263-59EA32523748}" sibTransId="{78A97522-E0D8-4ECB-8A10-90520F341849}"/>
    <dgm:cxn modelId="{0B014CEE-FDDC-4444-8D65-60764A750329}" type="presOf" srcId="{9755C8D7-8C72-40E5-9B70-BB73B05EF280}" destId="{9526C34B-2CBE-46FE-AE67-0A4700B793E7}" srcOrd="0" destOrd="0" presId="urn:microsoft.com/office/officeart/2005/8/layout/hierarchy3"/>
    <dgm:cxn modelId="{567A3AFE-3AA3-4054-883F-7EEA0E8F509C}" type="presOf" srcId="{D7A601FD-664C-488A-97E0-15EE76E21386}" destId="{31B00D95-3871-411A-B144-F4C3551EC23D}" srcOrd="1" destOrd="0" presId="urn:microsoft.com/office/officeart/2005/8/layout/hierarchy3"/>
    <dgm:cxn modelId="{5DDC2438-B235-44CB-B4F8-5B9E93559292}" type="presParOf" srcId="{57847F4E-E58D-4C62-9012-C643793974CA}" destId="{9E20C78E-D244-4B65-8C90-1624A0A228E3}" srcOrd="0" destOrd="0" presId="urn:microsoft.com/office/officeart/2005/8/layout/hierarchy3"/>
    <dgm:cxn modelId="{85D6038A-E73B-40DA-9C78-D560C1E76958}" type="presParOf" srcId="{9E20C78E-D244-4B65-8C90-1624A0A228E3}" destId="{D5A55ABB-A3EB-4231-9372-B83B9344EB9C}" srcOrd="0" destOrd="0" presId="urn:microsoft.com/office/officeart/2005/8/layout/hierarchy3"/>
    <dgm:cxn modelId="{B024455B-7BD3-4F1E-963D-CD785BEF03C7}" type="presParOf" srcId="{D5A55ABB-A3EB-4231-9372-B83B9344EB9C}" destId="{E773996D-E175-4FC2-9DDB-159A61714B85}" srcOrd="0" destOrd="0" presId="urn:microsoft.com/office/officeart/2005/8/layout/hierarchy3"/>
    <dgm:cxn modelId="{8E0DD9E2-2BD8-4153-B9CA-9E0D799C18EE}" type="presParOf" srcId="{D5A55ABB-A3EB-4231-9372-B83B9344EB9C}" destId="{FEA913D6-5552-4D2A-9E1A-170F297BDDFD}" srcOrd="1" destOrd="0" presId="urn:microsoft.com/office/officeart/2005/8/layout/hierarchy3"/>
    <dgm:cxn modelId="{57FC7A5D-1EC4-4C50-B4A7-9557A232ED11}" type="presParOf" srcId="{9E20C78E-D244-4B65-8C90-1624A0A228E3}" destId="{E88B57CF-1A4A-49E4-AAD4-002CF854A2BB}" srcOrd="1" destOrd="0" presId="urn:microsoft.com/office/officeart/2005/8/layout/hierarchy3"/>
    <dgm:cxn modelId="{23C4104D-7EFC-4B3C-A60C-5220E89A4584}" type="presParOf" srcId="{E88B57CF-1A4A-49E4-AAD4-002CF854A2BB}" destId="{4EE17C65-0494-48D1-956B-687D1662A901}" srcOrd="0" destOrd="0" presId="urn:microsoft.com/office/officeart/2005/8/layout/hierarchy3"/>
    <dgm:cxn modelId="{B1A91591-510E-4C98-BD6D-B48BED595CB9}" type="presParOf" srcId="{E88B57CF-1A4A-49E4-AAD4-002CF854A2BB}" destId="{C195D111-C790-4D66-BFEC-CB2B04299367}" srcOrd="1" destOrd="0" presId="urn:microsoft.com/office/officeart/2005/8/layout/hierarchy3"/>
    <dgm:cxn modelId="{74EEEB13-9881-4A4A-B499-11CAA1F11A79}" type="presParOf" srcId="{57847F4E-E58D-4C62-9012-C643793974CA}" destId="{66F199BC-C5C1-4FAA-A1FF-E6122847F6F1}" srcOrd="1" destOrd="0" presId="urn:microsoft.com/office/officeart/2005/8/layout/hierarchy3"/>
    <dgm:cxn modelId="{1B79905A-CC0A-4C42-971F-F572CF977C9C}" type="presParOf" srcId="{66F199BC-C5C1-4FAA-A1FF-E6122847F6F1}" destId="{9735D56E-EFC9-4948-9E52-D90B6EDEB021}" srcOrd="0" destOrd="0" presId="urn:microsoft.com/office/officeart/2005/8/layout/hierarchy3"/>
    <dgm:cxn modelId="{0F6C092D-5232-41AC-81F4-5C3EA1946640}" type="presParOf" srcId="{9735D56E-EFC9-4948-9E52-D90B6EDEB021}" destId="{A8B37525-E6AF-49B7-94CF-B965F6CE6993}" srcOrd="0" destOrd="0" presId="urn:microsoft.com/office/officeart/2005/8/layout/hierarchy3"/>
    <dgm:cxn modelId="{A2012011-871F-4A0D-8BF4-EEC422D10DB2}" type="presParOf" srcId="{9735D56E-EFC9-4948-9E52-D90B6EDEB021}" destId="{D40664A9-90B7-4CDC-B4D5-AD7808EB608C}" srcOrd="1" destOrd="0" presId="urn:microsoft.com/office/officeart/2005/8/layout/hierarchy3"/>
    <dgm:cxn modelId="{2D0FC9F4-3758-4669-A0F4-C01D4ABFA253}" type="presParOf" srcId="{66F199BC-C5C1-4FAA-A1FF-E6122847F6F1}" destId="{E4C4F55A-FA56-42F6-802C-E0C869D31B7D}" srcOrd="1" destOrd="0" presId="urn:microsoft.com/office/officeart/2005/8/layout/hierarchy3"/>
    <dgm:cxn modelId="{7F3267D7-C3AE-4E3A-B7AC-30092CF548B5}" type="presParOf" srcId="{E4C4F55A-FA56-42F6-802C-E0C869D31B7D}" destId="{B4C37D36-A484-412B-A589-0C0B827D3283}" srcOrd="0" destOrd="0" presId="urn:microsoft.com/office/officeart/2005/8/layout/hierarchy3"/>
    <dgm:cxn modelId="{EBC82786-030F-4B55-AD7C-0C54C740CBC2}" type="presParOf" srcId="{E4C4F55A-FA56-42F6-802C-E0C869D31B7D}" destId="{D0F8749B-3DF2-4487-8DA8-B321252A1DCB}" srcOrd="1" destOrd="0" presId="urn:microsoft.com/office/officeart/2005/8/layout/hierarchy3"/>
    <dgm:cxn modelId="{DEDEC43E-C2D6-40FB-BAA4-20E1734CF47E}" type="presParOf" srcId="{57847F4E-E58D-4C62-9012-C643793974CA}" destId="{1F0545F0-7D59-4873-A121-D09B376BA886}" srcOrd="2" destOrd="0" presId="urn:microsoft.com/office/officeart/2005/8/layout/hierarchy3"/>
    <dgm:cxn modelId="{F607DE3C-C73D-49DE-9CEF-33BC499E3D6C}" type="presParOf" srcId="{1F0545F0-7D59-4873-A121-D09B376BA886}" destId="{CDEDF0AA-AEA5-49C5-B48C-85864CEA1281}" srcOrd="0" destOrd="0" presId="urn:microsoft.com/office/officeart/2005/8/layout/hierarchy3"/>
    <dgm:cxn modelId="{85D3E338-3BAF-4F47-A3A1-CE1D711226F2}" type="presParOf" srcId="{CDEDF0AA-AEA5-49C5-B48C-85864CEA1281}" destId="{98B8F5C0-8343-4496-9800-8ABD7227DD90}" srcOrd="0" destOrd="0" presId="urn:microsoft.com/office/officeart/2005/8/layout/hierarchy3"/>
    <dgm:cxn modelId="{BEA9F32F-7D91-4355-AD5B-4CB9C8A34C91}" type="presParOf" srcId="{CDEDF0AA-AEA5-49C5-B48C-85864CEA1281}" destId="{31B00D95-3871-411A-B144-F4C3551EC23D}" srcOrd="1" destOrd="0" presId="urn:microsoft.com/office/officeart/2005/8/layout/hierarchy3"/>
    <dgm:cxn modelId="{BFE55A06-3185-4731-9BDD-8D72D953BBEF}" type="presParOf" srcId="{1F0545F0-7D59-4873-A121-D09B376BA886}" destId="{0488AC84-A319-4EAC-AD49-16DFE93706AB}" srcOrd="1" destOrd="0" presId="urn:microsoft.com/office/officeart/2005/8/layout/hierarchy3"/>
    <dgm:cxn modelId="{D6B9FA14-4C94-4A6F-9361-A5ACFC264D5A}" type="presParOf" srcId="{0488AC84-A319-4EAC-AD49-16DFE93706AB}" destId="{46FF81B9-25C1-41CF-8924-885578EC9558}" srcOrd="0" destOrd="0" presId="urn:microsoft.com/office/officeart/2005/8/layout/hierarchy3"/>
    <dgm:cxn modelId="{22FA20A2-A56A-4175-AC7E-6FA7ADAB28B6}" type="presParOf" srcId="{0488AC84-A319-4EAC-AD49-16DFE93706AB}" destId="{9526C34B-2CBE-46FE-AE67-0A4700B793E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D715AC-4AAC-4F71-91DD-7F30ABA811DD}" type="doc">
      <dgm:prSet loTypeId="urn:microsoft.com/office/officeart/2005/8/layout/equati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EBC2673-C657-419B-83F9-0A7AA7CBD96C}">
      <dgm:prSet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/>
            <a:t>Regelverk</a:t>
          </a:r>
        </a:p>
      </dgm:t>
    </dgm:pt>
    <dgm:pt modelId="{D8DDD48F-350F-43BA-ADE5-040C2128982D}" type="parTrans" cxnId="{22A9660F-EDE6-4BFD-A713-2D8A15C71CB8}">
      <dgm:prSet/>
      <dgm:spPr/>
      <dgm:t>
        <a:bodyPr/>
        <a:lstStyle/>
        <a:p>
          <a:endParaRPr lang="nb-NO"/>
        </a:p>
      </dgm:t>
    </dgm:pt>
    <dgm:pt modelId="{54D11EAB-FE3D-40AF-A0A9-A3527ED8F3E2}" type="sibTrans" cxnId="{22A9660F-EDE6-4BFD-A713-2D8A15C71CB8}">
      <dgm:prSet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nb-NO"/>
        </a:p>
      </dgm:t>
    </dgm:pt>
    <dgm:pt modelId="{DA308589-8FFE-455D-9B1F-BE485830B8EA}">
      <dgm:prSet/>
      <dgm:spPr/>
      <dgm:t>
        <a:bodyPr/>
        <a:lstStyle/>
        <a:p>
          <a:r>
            <a:rPr lang="nb-NO"/>
            <a:t>Programkode</a:t>
          </a:r>
        </a:p>
      </dgm:t>
    </dgm:pt>
    <dgm:pt modelId="{1DA7948B-D260-47D8-BE18-D1075AE0B3D8}" type="parTrans" cxnId="{512EE9DB-4118-4978-8407-456D3D75A085}">
      <dgm:prSet/>
      <dgm:spPr/>
      <dgm:t>
        <a:bodyPr/>
        <a:lstStyle/>
        <a:p>
          <a:endParaRPr lang="nb-NO"/>
        </a:p>
      </dgm:t>
    </dgm:pt>
    <dgm:pt modelId="{2F17B0D1-CEBF-4E17-B51C-455302640132}" type="sibTrans" cxnId="{512EE9DB-4118-4978-8407-456D3D75A085}">
      <dgm:prSet/>
      <dgm:spPr/>
      <dgm:t>
        <a:bodyPr/>
        <a:lstStyle/>
        <a:p>
          <a:endParaRPr lang="nb-NO"/>
        </a:p>
      </dgm:t>
    </dgm:pt>
    <dgm:pt modelId="{BC5218B2-FB99-4A01-A21B-E17AE356A68C}" type="pres">
      <dgm:prSet presAssocID="{39D715AC-4AAC-4F71-91DD-7F30ABA811DD}" presName="Name0" presStyleCnt="0">
        <dgm:presLayoutVars>
          <dgm:dir/>
          <dgm:resizeHandles val="exact"/>
        </dgm:presLayoutVars>
      </dgm:prSet>
      <dgm:spPr/>
    </dgm:pt>
    <dgm:pt modelId="{FF75D8EB-D882-42B0-B747-A3E0A89F068C}" type="pres">
      <dgm:prSet presAssocID="{39D715AC-4AAC-4F71-91DD-7F30ABA811DD}" presName="vNodes" presStyleCnt="0"/>
      <dgm:spPr/>
    </dgm:pt>
    <dgm:pt modelId="{5B9DB9F8-B987-469E-A687-07C784EC9A20}" type="pres">
      <dgm:prSet presAssocID="{7EBC2673-C657-419B-83F9-0A7AA7CBD96C}" presName="node" presStyleLbl="node1" presStyleIdx="0" presStyleCnt="2">
        <dgm:presLayoutVars>
          <dgm:bulletEnabled val="1"/>
        </dgm:presLayoutVars>
      </dgm:prSet>
      <dgm:spPr/>
    </dgm:pt>
    <dgm:pt modelId="{31CF4E8C-4689-47FF-997F-AED77921FB4B}" type="pres">
      <dgm:prSet presAssocID="{39D715AC-4AAC-4F71-91DD-7F30ABA811DD}" presName="sibTransLast" presStyleLbl="sibTrans2D1" presStyleIdx="0" presStyleCnt="1"/>
      <dgm:spPr/>
    </dgm:pt>
    <dgm:pt modelId="{1BCCFCC8-0A18-40E9-96D0-F4A574329EA4}" type="pres">
      <dgm:prSet presAssocID="{39D715AC-4AAC-4F71-91DD-7F30ABA811DD}" presName="connectorText" presStyleLbl="sibTrans2D1" presStyleIdx="0" presStyleCnt="1"/>
      <dgm:spPr/>
    </dgm:pt>
    <dgm:pt modelId="{9B8DAC33-61F1-43C3-9A09-40259B65A20A}" type="pres">
      <dgm:prSet presAssocID="{39D715AC-4AAC-4F71-91DD-7F30ABA811DD}" presName="lastNode" presStyleLbl="node1" presStyleIdx="1" presStyleCnt="2">
        <dgm:presLayoutVars>
          <dgm:bulletEnabled val="1"/>
        </dgm:presLayoutVars>
      </dgm:prSet>
      <dgm:spPr/>
    </dgm:pt>
  </dgm:ptLst>
  <dgm:cxnLst>
    <dgm:cxn modelId="{22A9660F-EDE6-4BFD-A713-2D8A15C71CB8}" srcId="{39D715AC-4AAC-4F71-91DD-7F30ABA811DD}" destId="{7EBC2673-C657-419B-83F9-0A7AA7CBD96C}" srcOrd="0" destOrd="0" parTransId="{D8DDD48F-350F-43BA-ADE5-040C2128982D}" sibTransId="{54D11EAB-FE3D-40AF-A0A9-A3527ED8F3E2}"/>
    <dgm:cxn modelId="{C051CF66-C6AF-460B-9A01-7A47C78A2627}" type="presOf" srcId="{7EBC2673-C657-419B-83F9-0A7AA7CBD96C}" destId="{5B9DB9F8-B987-469E-A687-07C784EC9A20}" srcOrd="0" destOrd="0" presId="urn:microsoft.com/office/officeart/2005/8/layout/equation2"/>
    <dgm:cxn modelId="{02C3D976-793A-4BF1-B1A3-70BC46C188E7}" type="presOf" srcId="{39D715AC-4AAC-4F71-91DD-7F30ABA811DD}" destId="{BC5218B2-FB99-4A01-A21B-E17AE356A68C}" srcOrd="0" destOrd="0" presId="urn:microsoft.com/office/officeart/2005/8/layout/equation2"/>
    <dgm:cxn modelId="{4293F19F-339F-4095-8DF6-8322A19B6C9E}" type="presOf" srcId="{54D11EAB-FE3D-40AF-A0A9-A3527ED8F3E2}" destId="{1BCCFCC8-0A18-40E9-96D0-F4A574329EA4}" srcOrd="1" destOrd="0" presId="urn:microsoft.com/office/officeart/2005/8/layout/equation2"/>
    <dgm:cxn modelId="{E52B56CC-F4DC-4CD1-A852-E0A0EFC7DD09}" type="presOf" srcId="{54D11EAB-FE3D-40AF-A0A9-A3527ED8F3E2}" destId="{31CF4E8C-4689-47FF-997F-AED77921FB4B}" srcOrd="0" destOrd="0" presId="urn:microsoft.com/office/officeart/2005/8/layout/equation2"/>
    <dgm:cxn modelId="{090DE3D0-77B4-4337-A0BB-8FEE69BB5952}" type="presOf" srcId="{DA308589-8FFE-455D-9B1F-BE485830B8EA}" destId="{9B8DAC33-61F1-43C3-9A09-40259B65A20A}" srcOrd="0" destOrd="0" presId="urn:microsoft.com/office/officeart/2005/8/layout/equation2"/>
    <dgm:cxn modelId="{512EE9DB-4118-4978-8407-456D3D75A085}" srcId="{39D715AC-4AAC-4F71-91DD-7F30ABA811DD}" destId="{DA308589-8FFE-455D-9B1F-BE485830B8EA}" srcOrd="1" destOrd="0" parTransId="{1DA7948B-D260-47D8-BE18-D1075AE0B3D8}" sibTransId="{2F17B0D1-CEBF-4E17-B51C-455302640132}"/>
    <dgm:cxn modelId="{9978F87A-9DE9-47A6-BC76-F2807E1D3E33}" type="presParOf" srcId="{BC5218B2-FB99-4A01-A21B-E17AE356A68C}" destId="{FF75D8EB-D882-42B0-B747-A3E0A89F068C}" srcOrd="0" destOrd="0" presId="urn:microsoft.com/office/officeart/2005/8/layout/equation2"/>
    <dgm:cxn modelId="{C4010A9E-F001-46A9-A8AC-CB0D23A95E10}" type="presParOf" srcId="{FF75D8EB-D882-42B0-B747-A3E0A89F068C}" destId="{5B9DB9F8-B987-469E-A687-07C784EC9A20}" srcOrd="0" destOrd="0" presId="urn:microsoft.com/office/officeart/2005/8/layout/equation2"/>
    <dgm:cxn modelId="{10B7A015-7458-4F6F-85E6-EAFE3E9E7F70}" type="presParOf" srcId="{BC5218B2-FB99-4A01-A21B-E17AE356A68C}" destId="{31CF4E8C-4689-47FF-997F-AED77921FB4B}" srcOrd="1" destOrd="0" presId="urn:microsoft.com/office/officeart/2005/8/layout/equation2"/>
    <dgm:cxn modelId="{1707BAC1-62FC-465C-8A8A-4D091AC1A807}" type="presParOf" srcId="{31CF4E8C-4689-47FF-997F-AED77921FB4B}" destId="{1BCCFCC8-0A18-40E9-96D0-F4A574329EA4}" srcOrd="0" destOrd="0" presId="urn:microsoft.com/office/officeart/2005/8/layout/equation2"/>
    <dgm:cxn modelId="{58A8A433-43D0-4E88-8EE1-7E39112FE933}" type="presParOf" srcId="{BC5218B2-FB99-4A01-A21B-E17AE356A68C}" destId="{9B8DAC33-61F1-43C3-9A09-40259B65A20A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862A67-D0A8-4289-A472-2F55A0B5E306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64BD1CA-DBAF-4CFE-8EBF-0816EE022FB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b-NO"/>
            <a:t>Lag detaljerte regler</a:t>
          </a:r>
          <a:endParaRPr lang="en-US"/>
        </a:p>
      </dgm:t>
    </dgm:pt>
    <dgm:pt modelId="{73629177-56ED-43F1-9B8B-784BC561D6D3}" type="parTrans" cxnId="{48578694-7063-45D2-9804-2CD284142597}">
      <dgm:prSet/>
      <dgm:spPr/>
      <dgm:t>
        <a:bodyPr/>
        <a:lstStyle/>
        <a:p>
          <a:endParaRPr lang="nb-NO"/>
        </a:p>
      </dgm:t>
    </dgm:pt>
    <dgm:pt modelId="{D035C0EB-B655-4D67-A97A-AF41B81D2EB0}" type="sibTrans" cxnId="{48578694-7063-45D2-9804-2CD284142597}">
      <dgm:prSet/>
      <dgm:spPr/>
      <dgm:t>
        <a:bodyPr/>
        <a:lstStyle/>
        <a:p>
          <a:endParaRPr lang="nb-NO"/>
        </a:p>
      </dgm:t>
    </dgm:pt>
    <dgm:pt modelId="{CDED0E99-9EA6-4194-A515-F08E9301C75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b-NO"/>
            <a:t>Unngå skjønnsmessige vurderinger</a:t>
          </a:r>
          <a:endParaRPr lang="en-US"/>
        </a:p>
      </dgm:t>
    </dgm:pt>
    <dgm:pt modelId="{9C14F34E-60F8-43CF-A6A2-849E4E99BBF2}" type="parTrans" cxnId="{A264106F-F55B-46C1-B03F-DF3FAD5C9481}">
      <dgm:prSet/>
      <dgm:spPr/>
      <dgm:t>
        <a:bodyPr/>
        <a:lstStyle/>
        <a:p>
          <a:endParaRPr lang="nb-NO"/>
        </a:p>
      </dgm:t>
    </dgm:pt>
    <dgm:pt modelId="{15B3D74A-247A-4BC4-8BC8-E382728E49A1}" type="sibTrans" cxnId="{A264106F-F55B-46C1-B03F-DF3FAD5C9481}">
      <dgm:prSet/>
      <dgm:spPr/>
      <dgm:t>
        <a:bodyPr/>
        <a:lstStyle/>
        <a:p>
          <a:endParaRPr lang="nb-NO"/>
        </a:p>
      </dgm:t>
    </dgm:pt>
    <dgm:pt modelId="{8B6D9E34-A250-46D8-B286-221F219EF19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b-NO"/>
            <a:t>Formuler vilkår som logiske eller aritmetiske vurderinger</a:t>
          </a:r>
          <a:endParaRPr lang="en-US"/>
        </a:p>
      </dgm:t>
    </dgm:pt>
    <dgm:pt modelId="{60FB4289-8244-45C6-AF46-98F0C6C6A27D}" type="parTrans" cxnId="{3B722B6F-4FAB-4571-9042-DB23E3DC1404}">
      <dgm:prSet/>
      <dgm:spPr/>
      <dgm:t>
        <a:bodyPr/>
        <a:lstStyle/>
        <a:p>
          <a:endParaRPr lang="nb-NO"/>
        </a:p>
      </dgm:t>
    </dgm:pt>
    <dgm:pt modelId="{931D7E10-1110-4CFB-87C6-B313C8DB2601}" type="sibTrans" cxnId="{3B722B6F-4FAB-4571-9042-DB23E3DC1404}">
      <dgm:prSet/>
      <dgm:spPr/>
      <dgm:t>
        <a:bodyPr/>
        <a:lstStyle/>
        <a:p>
          <a:endParaRPr lang="nb-NO"/>
        </a:p>
      </dgm:t>
    </dgm:pt>
    <dgm:pt modelId="{8F6C47BF-BCB8-4AA8-B8DA-FA1E8893130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b-NO"/>
            <a:t>Vurder tilgjengelige dataforekomster</a:t>
          </a:r>
          <a:endParaRPr lang="en-US"/>
        </a:p>
      </dgm:t>
    </dgm:pt>
    <dgm:pt modelId="{6DD5140F-B1F1-4E28-8059-17DEF601DC4A}" type="parTrans" cxnId="{63E7D627-FEEA-4A42-9E12-4E4D6EAF3D3A}">
      <dgm:prSet/>
      <dgm:spPr/>
      <dgm:t>
        <a:bodyPr/>
        <a:lstStyle/>
        <a:p>
          <a:endParaRPr lang="nb-NO"/>
        </a:p>
      </dgm:t>
    </dgm:pt>
    <dgm:pt modelId="{3B140B13-9E00-4E10-8806-6AE757C3DAD9}" type="sibTrans" cxnId="{63E7D627-FEEA-4A42-9E12-4E4D6EAF3D3A}">
      <dgm:prSet/>
      <dgm:spPr/>
      <dgm:t>
        <a:bodyPr/>
        <a:lstStyle/>
        <a:p>
          <a:endParaRPr lang="nb-NO"/>
        </a:p>
      </dgm:t>
    </dgm:pt>
    <dgm:pt modelId="{5C932DD2-3733-436B-9931-8FC43E62D357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nb-NO"/>
            <a:t>Sørg for tilstrekkelig hjemler for automatisering</a:t>
          </a:r>
          <a:endParaRPr lang="en-US"/>
        </a:p>
      </dgm:t>
    </dgm:pt>
    <dgm:pt modelId="{40FBECCE-B44A-43BE-8AA5-1DF6BF83C44A}" type="parTrans" cxnId="{519F6BAA-F34B-49FE-A857-8FF987877196}">
      <dgm:prSet/>
      <dgm:spPr/>
      <dgm:t>
        <a:bodyPr/>
        <a:lstStyle/>
        <a:p>
          <a:endParaRPr lang="nb-NO"/>
        </a:p>
      </dgm:t>
    </dgm:pt>
    <dgm:pt modelId="{AB5CE978-CDBF-4827-A714-2807EDE66AE6}" type="sibTrans" cxnId="{519F6BAA-F34B-49FE-A857-8FF987877196}">
      <dgm:prSet/>
      <dgm:spPr/>
      <dgm:t>
        <a:bodyPr/>
        <a:lstStyle/>
        <a:p>
          <a:endParaRPr lang="nb-NO"/>
        </a:p>
      </dgm:t>
    </dgm:pt>
    <dgm:pt modelId="{B8D7B33A-A40C-47EF-8416-B6E8F96805DA}" type="pres">
      <dgm:prSet presAssocID="{9E862A67-D0A8-4289-A472-2F55A0B5E306}" presName="root" presStyleCnt="0">
        <dgm:presLayoutVars>
          <dgm:dir/>
          <dgm:resizeHandles val="exact"/>
        </dgm:presLayoutVars>
      </dgm:prSet>
      <dgm:spPr/>
    </dgm:pt>
    <dgm:pt modelId="{70E3045A-E09D-4510-AF18-5F693ECFBCD6}" type="pres">
      <dgm:prSet presAssocID="{D64BD1CA-DBAF-4CFE-8EBF-0816EE022FB4}" presName="compNode" presStyleCnt="0"/>
      <dgm:spPr/>
    </dgm:pt>
    <dgm:pt modelId="{9262256E-0345-4B75-9AE0-9324EE765DDB}" type="pres">
      <dgm:prSet presAssocID="{D64BD1CA-DBAF-4CFE-8EBF-0816EE022FB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kriveplate avkrysset med heldekkende fyll"/>
        </a:ext>
      </dgm:extLst>
    </dgm:pt>
    <dgm:pt modelId="{B51FA8D1-1D4A-466C-9FA2-9C82BAB60FFF}" type="pres">
      <dgm:prSet presAssocID="{D64BD1CA-DBAF-4CFE-8EBF-0816EE022FB4}" presName="iconSpace" presStyleCnt="0"/>
      <dgm:spPr/>
    </dgm:pt>
    <dgm:pt modelId="{F9664091-0FFD-4824-BCDA-F21D21E29683}" type="pres">
      <dgm:prSet presAssocID="{D64BD1CA-DBAF-4CFE-8EBF-0816EE022FB4}" presName="parTx" presStyleLbl="revTx" presStyleIdx="0" presStyleCnt="10">
        <dgm:presLayoutVars>
          <dgm:chMax val="0"/>
          <dgm:chPref val="0"/>
        </dgm:presLayoutVars>
      </dgm:prSet>
      <dgm:spPr/>
    </dgm:pt>
    <dgm:pt modelId="{FBE85A66-A935-4483-986E-E6A564077315}" type="pres">
      <dgm:prSet presAssocID="{D64BD1CA-DBAF-4CFE-8EBF-0816EE022FB4}" presName="txSpace" presStyleCnt="0"/>
      <dgm:spPr/>
    </dgm:pt>
    <dgm:pt modelId="{09E00F7D-8027-4987-A8A7-C405EB7EFA0E}" type="pres">
      <dgm:prSet presAssocID="{D64BD1CA-DBAF-4CFE-8EBF-0816EE022FB4}" presName="desTx" presStyleLbl="revTx" presStyleIdx="1" presStyleCnt="10">
        <dgm:presLayoutVars/>
      </dgm:prSet>
      <dgm:spPr/>
    </dgm:pt>
    <dgm:pt modelId="{6C8EB540-53A0-49D5-B1C2-E4BDB674F838}" type="pres">
      <dgm:prSet presAssocID="{D035C0EB-B655-4D67-A97A-AF41B81D2EB0}" presName="sibTrans" presStyleCnt="0"/>
      <dgm:spPr/>
    </dgm:pt>
    <dgm:pt modelId="{3AAFAEAB-05F9-4BF1-A7BE-F1C64FB73319}" type="pres">
      <dgm:prSet presAssocID="{CDED0E99-9EA6-4194-A515-F08E9301C75A}" presName="compNode" presStyleCnt="0"/>
      <dgm:spPr/>
    </dgm:pt>
    <dgm:pt modelId="{E3401EBC-90FB-4B11-9E90-D7463F175A75}" type="pres">
      <dgm:prSet presAssocID="{CDED0E99-9EA6-4194-A515-F08E9301C75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vmerking med heldekkende fyll"/>
        </a:ext>
      </dgm:extLst>
    </dgm:pt>
    <dgm:pt modelId="{D9CF4B20-9E59-4D3F-BB17-CD510F423E06}" type="pres">
      <dgm:prSet presAssocID="{CDED0E99-9EA6-4194-A515-F08E9301C75A}" presName="iconSpace" presStyleCnt="0"/>
      <dgm:spPr/>
    </dgm:pt>
    <dgm:pt modelId="{FA743553-4BB7-4BB3-80A2-AF7C7A8FA486}" type="pres">
      <dgm:prSet presAssocID="{CDED0E99-9EA6-4194-A515-F08E9301C75A}" presName="parTx" presStyleLbl="revTx" presStyleIdx="2" presStyleCnt="10">
        <dgm:presLayoutVars>
          <dgm:chMax val="0"/>
          <dgm:chPref val="0"/>
        </dgm:presLayoutVars>
      </dgm:prSet>
      <dgm:spPr/>
    </dgm:pt>
    <dgm:pt modelId="{33377A0E-566D-4BA3-A8C0-8426D72856AC}" type="pres">
      <dgm:prSet presAssocID="{CDED0E99-9EA6-4194-A515-F08E9301C75A}" presName="txSpace" presStyleCnt="0"/>
      <dgm:spPr/>
    </dgm:pt>
    <dgm:pt modelId="{1A6503B0-1C40-4F62-ABF3-D3A026835CB0}" type="pres">
      <dgm:prSet presAssocID="{CDED0E99-9EA6-4194-A515-F08E9301C75A}" presName="desTx" presStyleLbl="revTx" presStyleIdx="3" presStyleCnt="10">
        <dgm:presLayoutVars/>
      </dgm:prSet>
      <dgm:spPr/>
    </dgm:pt>
    <dgm:pt modelId="{F1F92102-2014-4E1D-9038-ED8BEA0D72B5}" type="pres">
      <dgm:prSet presAssocID="{15B3D74A-247A-4BC4-8BC8-E382728E49A1}" presName="sibTrans" presStyleCnt="0"/>
      <dgm:spPr/>
    </dgm:pt>
    <dgm:pt modelId="{48B781E2-6448-48EC-B7CC-F2E53DA6EC05}" type="pres">
      <dgm:prSet presAssocID="{8B6D9E34-A250-46D8-B286-221F219EF19D}" presName="compNode" presStyleCnt="0"/>
      <dgm:spPr/>
    </dgm:pt>
    <dgm:pt modelId="{CE707783-4373-49D4-89F9-D30E25EBFF94}" type="pres">
      <dgm:prSet presAssocID="{8B6D9E34-A250-46D8-B286-221F219EF19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n eksterne lærings matte med heldekkende fyll"/>
        </a:ext>
      </dgm:extLst>
    </dgm:pt>
    <dgm:pt modelId="{9444F01B-5A06-48F5-B60E-97CD32CE3A96}" type="pres">
      <dgm:prSet presAssocID="{8B6D9E34-A250-46D8-B286-221F219EF19D}" presName="iconSpace" presStyleCnt="0"/>
      <dgm:spPr/>
    </dgm:pt>
    <dgm:pt modelId="{E722AF03-5436-42D2-B84B-B30D94F8E23D}" type="pres">
      <dgm:prSet presAssocID="{8B6D9E34-A250-46D8-B286-221F219EF19D}" presName="parTx" presStyleLbl="revTx" presStyleIdx="4" presStyleCnt="10">
        <dgm:presLayoutVars>
          <dgm:chMax val="0"/>
          <dgm:chPref val="0"/>
        </dgm:presLayoutVars>
      </dgm:prSet>
      <dgm:spPr/>
    </dgm:pt>
    <dgm:pt modelId="{5EDA4B45-2690-4775-9760-4AD49E47EC2F}" type="pres">
      <dgm:prSet presAssocID="{8B6D9E34-A250-46D8-B286-221F219EF19D}" presName="txSpace" presStyleCnt="0"/>
      <dgm:spPr/>
    </dgm:pt>
    <dgm:pt modelId="{1806DBAF-3116-45C8-988B-C7663ED7205E}" type="pres">
      <dgm:prSet presAssocID="{8B6D9E34-A250-46D8-B286-221F219EF19D}" presName="desTx" presStyleLbl="revTx" presStyleIdx="5" presStyleCnt="10">
        <dgm:presLayoutVars/>
      </dgm:prSet>
      <dgm:spPr/>
    </dgm:pt>
    <dgm:pt modelId="{9D944386-0D08-4847-901D-A9182600B02C}" type="pres">
      <dgm:prSet presAssocID="{931D7E10-1110-4CFB-87C6-B313C8DB2601}" presName="sibTrans" presStyleCnt="0"/>
      <dgm:spPr/>
    </dgm:pt>
    <dgm:pt modelId="{57E32AFD-DB34-4B2E-A9FE-36E7E70407FE}" type="pres">
      <dgm:prSet presAssocID="{8F6C47BF-BCB8-4AA8-B8DA-FA1E88931308}" presName="compNode" presStyleCnt="0"/>
      <dgm:spPr/>
    </dgm:pt>
    <dgm:pt modelId="{69235A17-57E4-483A-814F-549285505B50}" type="pres">
      <dgm:prSet presAssocID="{8F6C47BF-BCB8-4AA8-B8DA-FA1E88931308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bell kontur"/>
        </a:ext>
      </dgm:extLst>
    </dgm:pt>
    <dgm:pt modelId="{8791015C-2381-4AF3-9BDB-4962BAA7E217}" type="pres">
      <dgm:prSet presAssocID="{8F6C47BF-BCB8-4AA8-B8DA-FA1E88931308}" presName="iconSpace" presStyleCnt="0"/>
      <dgm:spPr/>
    </dgm:pt>
    <dgm:pt modelId="{54ADC98F-2764-4C6A-A26B-F389E19E8788}" type="pres">
      <dgm:prSet presAssocID="{8F6C47BF-BCB8-4AA8-B8DA-FA1E88931308}" presName="parTx" presStyleLbl="revTx" presStyleIdx="6" presStyleCnt="10">
        <dgm:presLayoutVars>
          <dgm:chMax val="0"/>
          <dgm:chPref val="0"/>
        </dgm:presLayoutVars>
      </dgm:prSet>
      <dgm:spPr/>
    </dgm:pt>
    <dgm:pt modelId="{EB5A64AF-E0F7-4935-A7DE-06582A9DE3D1}" type="pres">
      <dgm:prSet presAssocID="{8F6C47BF-BCB8-4AA8-B8DA-FA1E88931308}" presName="txSpace" presStyleCnt="0"/>
      <dgm:spPr/>
    </dgm:pt>
    <dgm:pt modelId="{877CAFB7-AF06-4B09-93AA-0AF43CF95117}" type="pres">
      <dgm:prSet presAssocID="{8F6C47BF-BCB8-4AA8-B8DA-FA1E88931308}" presName="desTx" presStyleLbl="revTx" presStyleIdx="7" presStyleCnt="10">
        <dgm:presLayoutVars/>
      </dgm:prSet>
      <dgm:spPr/>
    </dgm:pt>
    <dgm:pt modelId="{B8630075-B0F5-440E-94AC-4141953E1CD9}" type="pres">
      <dgm:prSet presAssocID="{3B140B13-9E00-4E10-8806-6AE757C3DAD9}" presName="sibTrans" presStyleCnt="0"/>
      <dgm:spPr/>
    </dgm:pt>
    <dgm:pt modelId="{FAF5F756-1472-44CC-8B72-27D5A9C7569C}" type="pres">
      <dgm:prSet presAssocID="{5C932DD2-3733-436B-9931-8FC43E62D357}" presName="compNode" presStyleCnt="0"/>
      <dgm:spPr/>
    </dgm:pt>
    <dgm:pt modelId="{7EB23842-DA91-4E10-B38D-14C46F4BCC7E}" type="pres">
      <dgm:prSet presAssocID="{5C932DD2-3733-436B-9931-8FC43E62D35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ustitias vekt med heldekkende fyll"/>
        </a:ext>
      </dgm:extLst>
    </dgm:pt>
    <dgm:pt modelId="{2F8E5622-B961-4285-B7F8-5887EEE1E052}" type="pres">
      <dgm:prSet presAssocID="{5C932DD2-3733-436B-9931-8FC43E62D357}" presName="iconSpace" presStyleCnt="0"/>
      <dgm:spPr/>
    </dgm:pt>
    <dgm:pt modelId="{01C0BE9F-4C6C-459E-ACCF-E48ABC26CEAD}" type="pres">
      <dgm:prSet presAssocID="{5C932DD2-3733-436B-9931-8FC43E62D357}" presName="parTx" presStyleLbl="revTx" presStyleIdx="8" presStyleCnt="10">
        <dgm:presLayoutVars>
          <dgm:chMax val="0"/>
          <dgm:chPref val="0"/>
        </dgm:presLayoutVars>
      </dgm:prSet>
      <dgm:spPr/>
    </dgm:pt>
    <dgm:pt modelId="{EF55BC42-DF40-40AA-8453-6C5A1C5F52B7}" type="pres">
      <dgm:prSet presAssocID="{5C932DD2-3733-436B-9931-8FC43E62D357}" presName="txSpace" presStyleCnt="0"/>
      <dgm:spPr/>
    </dgm:pt>
    <dgm:pt modelId="{A37E2607-F805-4341-890A-7382408C020F}" type="pres">
      <dgm:prSet presAssocID="{5C932DD2-3733-436B-9931-8FC43E62D357}" presName="desTx" presStyleLbl="revTx" presStyleIdx="9" presStyleCnt="10">
        <dgm:presLayoutVars/>
      </dgm:prSet>
      <dgm:spPr/>
    </dgm:pt>
  </dgm:ptLst>
  <dgm:cxnLst>
    <dgm:cxn modelId="{61A54E0E-B8F4-4A7F-BD83-A97A9317AF72}" type="presOf" srcId="{8B6D9E34-A250-46D8-B286-221F219EF19D}" destId="{E722AF03-5436-42D2-B84B-B30D94F8E23D}" srcOrd="0" destOrd="0" presId="urn:microsoft.com/office/officeart/2018/5/layout/CenteredIconLabelDescriptionList"/>
    <dgm:cxn modelId="{1C26A027-9807-4C4A-9174-91117F43D76E}" type="presOf" srcId="{D64BD1CA-DBAF-4CFE-8EBF-0816EE022FB4}" destId="{F9664091-0FFD-4824-BCDA-F21D21E29683}" srcOrd="0" destOrd="0" presId="urn:microsoft.com/office/officeart/2018/5/layout/CenteredIconLabelDescriptionList"/>
    <dgm:cxn modelId="{63E7D627-FEEA-4A42-9E12-4E4D6EAF3D3A}" srcId="{9E862A67-D0A8-4289-A472-2F55A0B5E306}" destId="{8F6C47BF-BCB8-4AA8-B8DA-FA1E88931308}" srcOrd="3" destOrd="0" parTransId="{6DD5140F-B1F1-4E28-8059-17DEF601DC4A}" sibTransId="{3B140B13-9E00-4E10-8806-6AE757C3DAD9}"/>
    <dgm:cxn modelId="{2974035B-387E-47D9-87EE-97AD2E21D7EF}" type="presOf" srcId="{9E862A67-D0A8-4289-A472-2F55A0B5E306}" destId="{B8D7B33A-A40C-47EF-8416-B6E8F96805DA}" srcOrd="0" destOrd="0" presId="urn:microsoft.com/office/officeart/2018/5/layout/CenteredIconLabelDescriptionList"/>
    <dgm:cxn modelId="{45C6DD6D-1CB0-4D13-B30C-8C5A4A4EEC2F}" type="presOf" srcId="{5C932DD2-3733-436B-9931-8FC43E62D357}" destId="{01C0BE9F-4C6C-459E-ACCF-E48ABC26CEAD}" srcOrd="0" destOrd="0" presId="urn:microsoft.com/office/officeart/2018/5/layout/CenteredIconLabelDescriptionList"/>
    <dgm:cxn modelId="{A264106F-F55B-46C1-B03F-DF3FAD5C9481}" srcId="{9E862A67-D0A8-4289-A472-2F55A0B5E306}" destId="{CDED0E99-9EA6-4194-A515-F08E9301C75A}" srcOrd="1" destOrd="0" parTransId="{9C14F34E-60F8-43CF-A6A2-849E4E99BBF2}" sibTransId="{15B3D74A-247A-4BC4-8BC8-E382728E49A1}"/>
    <dgm:cxn modelId="{3B722B6F-4FAB-4571-9042-DB23E3DC1404}" srcId="{9E862A67-D0A8-4289-A472-2F55A0B5E306}" destId="{8B6D9E34-A250-46D8-B286-221F219EF19D}" srcOrd="2" destOrd="0" parTransId="{60FB4289-8244-45C6-AF46-98F0C6C6A27D}" sibTransId="{931D7E10-1110-4CFB-87C6-B313C8DB2601}"/>
    <dgm:cxn modelId="{48578694-7063-45D2-9804-2CD284142597}" srcId="{9E862A67-D0A8-4289-A472-2F55A0B5E306}" destId="{D64BD1CA-DBAF-4CFE-8EBF-0816EE022FB4}" srcOrd="0" destOrd="0" parTransId="{73629177-56ED-43F1-9B8B-784BC561D6D3}" sibTransId="{D035C0EB-B655-4D67-A97A-AF41B81D2EB0}"/>
    <dgm:cxn modelId="{519F6BAA-F34B-49FE-A857-8FF987877196}" srcId="{9E862A67-D0A8-4289-A472-2F55A0B5E306}" destId="{5C932DD2-3733-436B-9931-8FC43E62D357}" srcOrd="4" destOrd="0" parTransId="{40FBECCE-B44A-43BE-8AA5-1DF6BF83C44A}" sibTransId="{AB5CE978-CDBF-4827-A714-2807EDE66AE6}"/>
    <dgm:cxn modelId="{E43F60BE-8829-4BE6-B7BD-CA51EA053AF3}" type="presOf" srcId="{CDED0E99-9EA6-4194-A515-F08E9301C75A}" destId="{FA743553-4BB7-4BB3-80A2-AF7C7A8FA486}" srcOrd="0" destOrd="0" presId="urn:microsoft.com/office/officeart/2018/5/layout/CenteredIconLabelDescriptionList"/>
    <dgm:cxn modelId="{8902FBCC-9D23-4227-8B7A-9A1F9003D412}" type="presOf" srcId="{8F6C47BF-BCB8-4AA8-B8DA-FA1E88931308}" destId="{54ADC98F-2764-4C6A-A26B-F389E19E8788}" srcOrd="0" destOrd="0" presId="urn:microsoft.com/office/officeart/2018/5/layout/CenteredIconLabelDescriptionList"/>
    <dgm:cxn modelId="{100B7C8C-AA25-4F16-9F6F-3A0009BA50A8}" type="presParOf" srcId="{B8D7B33A-A40C-47EF-8416-B6E8F96805DA}" destId="{70E3045A-E09D-4510-AF18-5F693ECFBCD6}" srcOrd="0" destOrd="0" presId="urn:microsoft.com/office/officeart/2018/5/layout/CenteredIconLabelDescriptionList"/>
    <dgm:cxn modelId="{04BFF8B8-8528-4DBE-87EE-42717D716072}" type="presParOf" srcId="{70E3045A-E09D-4510-AF18-5F693ECFBCD6}" destId="{9262256E-0345-4B75-9AE0-9324EE765DDB}" srcOrd="0" destOrd="0" presId="urn:microsoft.com/office/officeart/2018/5/layout/CenteredIconLabelDescriptionList"/>
    <dgm:cxn modelId="{D326257A-BEB2-45E4-8D16-E3D40BB258B9}" type="presParOf" srcId="{70E3045A-E09D-4510-AF18-5F693ECFBCD6}" destId="{B51FA8D1-1D4A-466C-9FA2-9C82BAB60FFF}" srcOrd="1" destOrd="0" presId="urn:microsoft.com/office/officeart/2018/5/layout/CenteredIconLabelDescriptionList"/>
    <dgm:cxn modelId="{0BB7ACEC-B602-4DCC-AABD-9E09FA09B422}" type="presParOf" srcId="{70E3045A-E09D-4510-AF18-5F693ECFBCD6}" destId="{F9664091-0FFD-4824-BCDA-F21D21E29683}" srcOrd="2" destOrd="0" presId="urn:microsoft.com/office/officeart/2018/5/layout/CenteredIconLabelDescriptionList"/>
    <dgm:cxn modelId="{16A31DFC-3D93-441B-81FD-5B96F942947F}" type="presParOf" srcId="{70E3045A-E09D-4510-AF18-5F693ECFBCD6}" destId="{FBE85A66-A935-4483-986E-E6A564077315}" srcOrd="3" destOrd="0" presId="urn:microsoft.com/office/officeart/2018/5/layout/CenteredIconLabelDescriptionList"/>
    <dgm:cxn modelId="{1A9D3066-836A-4E93-AD17-E6F487865570}" type="presParOf" srcId="{70E3045A-E09D-4510-AF18-5F693ECFBCD6}" destId="{09E00F7D-8027-4987-A8A7-C405EB7EFA0E}" srcOrd="4" destOrd="0" presId="urn:microsoft.com/office/officeart/2018/5/layout/CenteredIconLabelDescriptionList"/>
    <dgm:cxn modelId="{2FF53187-9D45-4F0D-8581-1D0F4B73D5C5}" type="presParOf" srcId="{B8D7B33A-A40C-47EF-8416-B6E8F96805DA}" destId="{6C8EB540-53A0-49D5-B1C2-E4BDB674F838}" srcOrd="1" destOrd="0" presId="urn:microsoft.com/office/officeart/2018/5/layout/CenteredIconLabelDescriptionList"/>
    <dgm:cxn modelId="{B12BC4A2-7068-4ACF-88E7-0223F9797A01}" type="presParOf" srcId="{B8D7B33A-A40C-47EF-8416-B6E8F96805DA}" destId="{3AAFAEAB-05F9-4BF1-A7BE-F1C64FB73319}" srcOrd="2" destOrd="0" presId="urn:microsoft.com/office/officeart/2018/5/layout/CenteredIconLabelDescriptionList"/>
    <dgm:cxn modelId="{C9F5AB62-F349-46A0-AF57-FC6D9B7C80F8}" type="presParOf" srcId="{3AAFAEAB-05F9-4BF1-A7BE-F1C64FB73319}" destId="{E3401EBC-90FB-4B11-9E90-D7463F175A75}" srcOrd="0" destOrd="0" presId="urn:microsoft.com/office/officeart/2018/5/layout/CenteredIconLabelDescriptionList"/>
    <dgm:cxn modelId="{1E7C7098-7A18-4557-880E-A5A6B617765E}" type="presParOf" srcId="{3AAFAEAB-05F9-4BF1-A7BE-F1C64FB73319}" destId="{D9CF4B20-9E59-4D3F-BB17-CD510F423E06}" srcOrd="1" destOrd="0" presId="urn:microsoft.com/office/officeart/2018/5/layout/CenteredIconLabelDescriptionList"/>
    <dgm:cxn modelId="{599613B3-603A-43C9-93D0-BCB70B1847A3}" type="presParOf" srcId="{3AAFAEAB-05F9-4BF1-A7BE-F1C64FB73319}" destId="{FA743553-4BB7-4BB3-80A2-AF7C7A8FA486}" srcOrd="2" destOrd="0" presId="urn:microsoft.com/office/officeart/2018/5/layout/CenteredIconLabelDescriptionList"/>
    <dgm:cxn modelId="{C93E1CE7-FD66-4DD6-9C02-55F3811837BE}" type="presParOf" srcId="{3AAFAEAB-05F9-4BF1-A7BE-F1C64FB73319}" destId="{33377A0E-566D-4BA3-A8C0-8426D72856AC}" srcOrd="3" destOrd="0" presId="urn:microsoft.com/office/officeart/2018/5/layout/CenteredIconLabelDescriptionList"/>
    <dgm:cxn modelId="{4369C40C-0587-46AA-88DD-A25F9B3BC913}" type="presParOf" srcId="{3AAFAEAB-05F9-4BF1-A7BE-F1C64FB73319}" destId="{1A6503B0-1C40-4F62-ABF3-D3A026835CB0}" srcOrd="4" destOrd="0" presId="urn:microsoft.com/office/officeart/2018/5/layout/CenteredIconLabelDescriptionList"/>
    <dgm:cxn modelId="{AABEA5EC-A970-4E7A-9692-1F4667729580}" type="presParOf" srcId="{B8D7B33A-A40C-47EF-8416-B6E8F96805DA}" destId="{F1F92102-2014-4E1D-9038-ED8BEA0D72B5}" srcOrd="3" destOrd="0" presId="urn:microsoft.com/office/officeart/2018/5/layout/CenteredIconLabelDescriptionList"/>
    <dgm:cxn modelId="{60270CC4-BBC3-4C17-A505-7D41DF2E4A7A}" type="presParOf" srcId="{B8D7B33A-A40C-47EF-8416-B6E8F96805DA}" destId="{48B781E2-6448-48EC-B7CC-F2E53DA6EC05}" srcOrd="4" destOrd="0" presId="urn:microsoft.com/office/officeart/2018/5/layout/CenteredIconLabelDescriptionList"/>
    <dgm:cxn modelId="{F7272D63-E208-481A-A3B2-FFE3C29EE57C}" type="presParOf" srcId="{48B781E2-6448-48EC-B7CC-F2E53DA6EC05}" destId="{CE707783-4373-49D4-89F9-D30E25EBFF94}" srcOrd="0" destOrd="0" presId="urn:microsoft.com/office/officeart/2018/5/layout/CenteredIconLabelDescriptionList"/>
    <dgm:cxn modelId="{CC37C3DE-5ABF-40DA-9EF0-4C1BD1C553D8}" type="presParOf" srcId="{48B781E2-6448-48EC-B7CC-F2E53DA6EC05}" destId="{9444F01B-5A06-48F5-B60E-97CD32CE3A96}" srcOrd="1" destOrd="0" presId="urn:microsoft.com/office/officeart/2018/5/layout/CenteredIconLabelDescriptionList"/>
    <dgm:cxn modelId="{1D506D73-C929-4BBA-A7BB-D0EA64B07615}" type="presParOf" srcId="{48B781E2-6448-48EC-B7CC-F2E53DA6EC05}" destId="{E722AF03-5436-42D2-B84B-B30D94F8E23D}" srcOrd="2" destOrd="0" presId="urn:microsoft.com/office/officeart/2018/5/layout/CenteredIconLabelDescriptionList"/>
    <dgm:cxn modelId="{57BEEB97-FADB-4787-BACB-5AC60EB1A256}" type="presParOf" srcId="{48B781E2-6448-48EC-B7CC-F2E53DA6EC05}" destId="{5EDA4B45-2690-4775-9760-4AD49E47EC2F}" srcOrd="3" destOrd="0" presId="urn:microsoft.com/office/officeart/2018/5/layout/CenteredIconLabelDescriptionList"/>
    <dgm:cxn modelId="{3A66EAC9-08FA-42FF-BBCE-51AD6DA0713F}" type="presParOf" srcId="{48B781E2-6448-48EC-B7CC-F2E53DA6EC05}" destId="{1806DBAF-3116-45C8-988B-C7663ED7205E}" srcOrd="4" destOrd="0" presId="urn:microsoft.com/office/officeart/2018/5/layout/CenteredIconLabelDescriptionList"/>
    <dgm:cxn modelId="{A61D3640-2247-48AF-B2F5-C3806509F22D}" type="presParOf" srcId="{B8D7B33A-A40C-47EF-8416-B6E8F96805DA}" destId="{9D944386-0D08-4847-901D-A9182600B02C}" srcOrd="5" destOrd="0" presId="urn:microsoft.com/office/officeart/2018/5/layout/CenteredIconLabelDescriptionList"/>
    <dgm:cxn modelId="{194B0FC1-A48D-4416-895E-D509A7854E01}" type="presParOf" srcId="{B8D7B33A-A40C-47EF-8416-B6E8F96805DA}" destId="{57E32AFD-DB34-4B2E-A9FE-36E7E70407FE}" srcOrd="6" destOrd="0" presId="urn:microsoft.com/office/officeart/2018/5/layout/CenteredIconLabelDescriptionList"/>
    <dgm:cxn modelId="{44F5FAB6-C006-41BA-B1B7-2D04F48A4BE5}" type="presParOf" srcId="{57E32AFD-DB34-4B2E-A9FE-36E7E70407FE}" destId="{69235A17-57E4-483A-814F-549285505B50}" srcOrd="0" destOrd="0" presId="urn:microsoft.com/office/officeart/2018/5/layout/CenteredIconLabelDescriptionList"/>
    <dgm:cxn modelId="{765C1427-C39E-464B-8E23-D12355AD4D12}" type="presParOf" srcId="{57E32AFD-DB34-4B2E-A9FE-36E7E70407FE}" destId="{8791015C-2381-4AF3-9BDB-4962BAA7E217}" srcOrd="1" destOrd="0" presId="urn:microsoft.com/office/officeart/2018/5/layout/CenteredIconLabelDescriptionList"/>
    <dgm:cxn modelId="{93F1920E-1EE8-4F68-8363-3E6BE6506FB6}" type="presParOf" srcId="{57E32AFD-DB34-4B2E-A9FE-36E7E70407FE}" destId="{54ADC98F-2764-4C6A-A26B-F389E19E8788}" srcOrd="2" destOrd="0" presId="urn:microsoft.com/office/officeart/2018/5/layout/CenteredIconLabelDescriptionList"/>
    <dgm:cxn modelId="{CAF636DF-C933-473A-9967-BD9927CE8008}" type="presParOf" srcId="{57E32AFD-DB34-4B2E-A9FE-36E7E70407FE}" destId="{EB5A64AF-E0F7-4935-A7DE-06582A9DE3D1}" srcOrd="3" destOrd="0" presId="urn:microsoft.com/office/officeart/2018/5/layout/CenteredIconLabelDescriptionList"/>
    <dgm:cxn modelId="{7C57EB86-EC54-4581-BEF1-870E32C6D6BF}" type="presParOf" srcId="{57E32AFD-DB34-4B2E-A9FE-36E7E70407FE}" destId="{877CAFB7-AF06-4B09-93AA-0AF43CF95117}" srcOrd="4" destOrd="0" presId="urn:microsoft.com/office/officeart/2018/5/layout/CenteredIconLabelDescriptionList"/>
    <dgm:cxn modelId="{D1657B91-9DB4-4786-BD1E-C222C3602D83}" type="presParOf" srcId="{B8D7B33A-A40C-47EF-8416-B6E8F96805DA}" destId="{B8630075-B0F5-440E-94AC-4141953E1CD9}" srcOrd="7" destOrd="0" presId="urn:microsoft.com/office/officeart/2018/5/layout/CenteredIconLabelDescriptionList"/>
    <dgm:cxn modelId="{D5D4AD47-9570-4047-A400-57D59954A270}" type="presParOf" srcId="{B8D7B33A-A40C-47EF-8416-B6E8F96805DA}" destId="{FAF5F756-1472-44CC-8B72-27D5A9C7569C}" srcOrd="8" destOrd="0" presId="urn:microsoft.com/office/officeart/2018/5/layout/CenteredIconLabelDescriptionList"/>
    <dgm:cxn modelId="{472FDA2D-88E1-4D39-97CE-2723D1F7C41B}" type="presParOf" srcId="{FAF5F756-1472-44CC-8B72-27D5A9C7569C}" destId="{7EB23842-DA91-4E10-B38D-14C46F4BCC7E}" srcOrd="0" destOrd="0" presId="urn:microsoft.com/office/officeart/2018/5/layout/CenteredIconLabelDescriptionList"/>
    <dgm:cxn modelId="{4EAC646D-11CB-4B6F-B88D-C3D990AED779}" type="presParOf" srcId="{FAF5F756-1472-44CC-8B72-27D5A9C7569C}" destId="{2F8E5622-B961-4285-B7F8-5887EEE1E052}" srcOrd="1" destOrd="0" presId="urn:microsoft.com/office/officeart/2018/5/layout/CenteredIconLabelDescriptionList"/>
    <dgm:cxn modelId="{6747B3C0-E3DA-433E-94CA-953486E8BC45}" type="presParOf" srcId="{FAF5F756-1472-44CC-8B72-27D5A9C7569C}" destId="{01C0BE9F-4C6C-459E-ACCF-E48ABC26CEAD}" srcOrd="2" destOrd="0" presId="urn:microsoft.com/office/officeart/2018/5/layout/CenteredIconLabelDescriptionList"/>
    <dgm:cxn modelId="{FBD285A8-F013-4DC6-8C77-64F62CA40351}" type="presParOf" srcId="{FAF5F756-1472-44CC-8B72-27D5A9C7569C}" destId="{EF55BC42-DF40-40AA-8453-6C5A1C5F52B7}" srcOrd="3" destOrd="0" presId="urn:microsoft.com/office/officeart/2018/5/layout/CenteredIconLabelDescriptionList"/>
    <dgm:cxn modelId="{32BABEDF-8309-4572-80E4-2C6F26260075}" type="presParOf" srcId="{FAF5F756-1472-44CC-8B72-27D5A9C7569C}" destId="{A37E2607-F805-4341-890A-7382408C020F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2F9641-30AC-544D-B9E8-9240EC3F3E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GB"/>
        </a:p>
      </dgm:t>
    </dgm:pt>
    <dgm:pt modelId="{592DA2CE-9268-EF4B-9477-57C4530C76D3}">
      <dgm:prSet/>
      <dgm:spPr/>
      <dgm:t>
        <a:bodyPr/>
        <a:lstStyle/>
        <a:p>
          <a:r>
            <a:rPr lang="nb-NO"/>
            <a:t>Veiledning må være mer konkret</a:t>
          </a:r>
          <a:endParaRPr lang="en-NO"/>
        </a:p>
      </dgm:t>
    </dgm:pt>
    <dgm:pt modelId="{1BA2D0A5-823A-0D46-97FF-EDB486503B36}" type="parTrans" cxnId="{5D3D8782-AD2C-7347-8921-2B60D4E59F87}">
      <dgm:prSet/>
      <dgm:spPr/>
      <dgm:t>
        <a:bodyPr/>
        <a:lstStyle/>
        <a:p>
          <a:endParaRPr lang="en-GB"/>
        </a:p>
      </dgm:t>
    </dgm:pt>
    <dgm:pt modelId="{C9E2AE53-E7DF-5C42-A2FF-E580262A8FFC}" type="sibTrans" cxnId="{5D3D8782-AD2C-7347-8921-2B60D4E59F87}">
      <dgm:prSet/>
      <dgm:spPr/>
      <dgm:t>
        <a:bodyPr/>
        <a:lstStyle/>
        <a:p>
          <a:endParaRPr lang="en-GB"/>
        </a:p>
      </dgm:t>
    </dgm:pt>
    <dgm:pt modelId="{E63C9E18-AE3D-3740-905E-3AEC2D0CA010}">
      <dgm:prSet/>
      <dgm:spPr/>
      <dgm:t>
        <a:bodyPr/>
        <a:lstStyle/>
        <a:p>
          <a:r>
            <a:rPr lang="nb-NO" dirty="0"/>
            <a:t>Balansegang mellom ressursbruk og nytte </a:t>
          </a:r>
          <a:endParaRPr lang="en-NO" dirty="0"/>
        </a:p>
      </dgm:t>
    </dgm:pt>
    <dgm:pt modelId="{5D58AC2F-03AB-5342-BA25-FE39C356F21D}" type="parTrans" cxnId="{EC52B500-45EE-894A-97A7-55227723066D}">
      <dgm:prSet/>
      <dgm:spPr/>
      <dgm:t>
        <a:bodyPr/>
        <a:lstStyle/>
        <a:p>
          <a:endParaRPr lang="en-GB"/>
        </a:p>
      </dgm:t>
    </dgm:pt>
    <dgm:pt modelId="{BE9C341B-2C0F-564B-91CA-046FB06497AB}" type="sibTrans" cxnId="{EC52B500-45EE-894A-97A7-55227723066D}">
      <dgm:prSet/>
      <dgm:spPr/>
      <dgm:t>
        <a:bodyPr/>
        <a:lstStyle/>
        <a:p>
          <a:endParaRPr lang="en-GB"/>
        </a:p>
      </dgm:t>
    </dgm:pt>
    <dgm:pt modelId="{5E4CC6A1-4FBB-F047-9B6A-1B00CD3CA92F}">
      <dgm:prSet/>
      <dgm:spPr/>
      <dgm:t>
        <a:bodyPr/>
        <a:lstStyle/>
        <a:p>
          <a:r>
            <a:rPr lang="nb-NO"/>
            <a:t>Regelverkskompleksitet </a:t>
          </a:r>
          <a:endParaRPr lang="en-NO"/>
        </a:p>
      </dgm:t>
    </dgm:pt>
    <dgm:pt modelId="{D15B8063-C3B1-2E4F-88F4-A3A790AF881A}" type="parTrans" cxnId="{E7F328CF-4D07-1346-B08B-9624A4AB8C07}">
      <dgm:prSet/>
      <dgm:spPr/>
      <dgm:t>
        <a:bodyPr/>
        <a:lstStyle/>
        <a:p>
          <a:endParaRPr lang="en-GB"/>
        </a:p>
      </dgm:t>
    </dgm:pt>
    <dgm:pt modelId="{8327137B-035A-7B44-BCFF-92CA02400764}" type="sibTrans" cxnId="{E7F328CF-4D07-1346-B08B-9624A4AB8C07}">
      <dgm:prSet/>
      <dgm:spPr/>
      <dgm:t>
        <a:bodyPr/>
        <a:lstStyle/>
        <a:p>
          <a:endParaRPr lang="en-GB"/>
        </a:p>
      </dgm:t>
    </dgm:pt>
    <dgm:pt modelId="{366A19C8-869F-8B4E-A8B3-792B8C4FFAE1}">
      <dgm:prSet/>
      <dgm:spPr/>
      <dgm:t>
        <a:bodyPr/>
        <a:lstStyle/>
        <a:p>
          <a:r>
            <a:rPr lang="nb-NO"/>
            <a:t>Vanskeliggjør datadeling og databruk. </a:t>
          </a:r>
          <a:endParaRPr lang="en-NO"/>
        </a:p>
      </dgm:t>
    </dgm:pt>
    <dgm:pt modelId="{B52F9E8A-E04B-D047-9E9E-04D825BE684D}" type="parTrans" cxnId="{EC50742D-A0C3-C844-9EA8-5D03120E1436}">
      <dgm:prSet/>
      <dgm:spPr/>
      <dgm:t>
        <a:bodyPr/>
        <a:lstStyle/>
        <a:p>
          <a:endParaRPr lang="en-GB"/>
        </a:p>
      </dgm:t>
    </dgm:pt>
    <dgm:pt modelId="{C74A6E87-C9FA-A847-8C90-D0CF5493F544}" type="sibTrans" cxnId="{EC50742D-A0C3-C844-9EA8-5D03120E1436}">
      <dgm:prSet/>
      <dgm:spPr/>
      <dgm:t>
        <a:bodyPr/>
        <a:lstStyle/>
        <a:p>
          <a:endParaRPr lang="en-GB"/>
        </a:p>
      </dgm:t>
    </dgm:pt>
    <dgm:pt modelId="{59E36CF5-AFC0-FF4B-932F-6012BB562475}" type="pres">
      <dgm:prSet presAssocID="{FD2F9641-30AC-544D-B9E8-9240EC3F3EF0}" presName="linear" presStyleCnt="0">
        <dgm:presLayoutVars>
          <dgm:animLvl val="lvl"/>
          <dgm:resizeHandles val="exact"/>
        </dgm:presLayoutVars>
      </dgm:prSet>
      <dgm:spPr/>
    </dgm:pt>
    <dgm:pt modelId="{670826AC-18F1-0840-B23E-880199D0F5A3}" type="pres">
      <dgm:prSet presAssocID="{592DA2CE-9268-EF4B-9477-57C4530C76D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27DF186-7030-DD4E-8983-8452AB2CDCCA}" type="pres">
      <dgm:prSet presAssocID="{592DA2CE-9268-EF4B-9477-57C4530C76D3}" presName="childText" presStyleLbl="revTx" presStyleIdx="0" presStyleCnt="2">
        <dgm:presLayoutVars>
          <dgm:bulletEnabled val="1"/>
        </dgm:presLayoutVars>
      </dgm:prSet>
      <dgm:spPr/>
    </dgm:pt>
    <dgm:pt modelId="{26A23981-7EF1-D743-B613-AC55DDC5378C}" type="pres">
      <dgm:prSet presAssocID="{5E4CC6A1-4FBB-F047-9B6A-1B00CD3CA92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0CCC56A-1EB1-4247-B5C2-9DAD46F192C4}" type="pres">
      <dgm:prSet presAssocID="{5E4CC6A1-4FBB-F047-9B6A-1B00CD3CA92F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EC52B500-45EE-894A-97A7-55227723066D}" srcId="{592DA2CE-9268-EF4B-9477-57C4530C76D3}" destId="{E63C9E18-AE3D-3740-905E-3AEC2D0CA010}" srcOrd="0" destOrd="0" parTransId="{5D58AC2F-03AB-5342-BA25-FE39C356F21D}" sibTransId="{BE9C341B-2C0F-564B-91CA-046FB06497AB}"/>
    <dgm:cxn modelId="{D8D9D30F-553D-0E45-9610-C484DDBDB30A}" type="presOf" srcId="{FD2F9641-30AC-544D-B9E8-9240EC3F3EF0}" destId="{59E36CF5-AFC0-FF4B-932F-6012BB562475}" srcOrd="0" destOrd="0" presId="urn:microsoft.com/office/officeart/2005/8/layout/vList2"/>
    <dgm:cxn modelId="{EC50742D-A0C3-C844-9EA8-5D03120E1436}" srcId="{5E4CC6A1-4FBB-F047-9B6A-1B00CD3CA92F}" destId="{366A19C8-869F-8B4E-A8B3-792B8C4FFAE1}" srcOrd="0" destOrd="0" parTransId="{B52F9E8A-E04B-D047-9E9E-04D825BE684D}" sibTransId="{C74A6E87-C9FA-A847-8C90-D0CF5493F544}"/>
    <dgm:cxn modelId="{D930595F-5D12-3B4C-BFF3-B197A85A394A}" type="presOf" srcId="{5E4CC6A1-4FBB-F047-9B6A-1B00CD3CA92F}" destId="{26A23981-7EF1-D743-B613-AC55DDC5378C}" srcOrd="0" destOrd="0" presId="urn:microsoft.com/office/officeart/2005/8/layout/vList2"/>
    <dgm:cxn modelId="{90EE444B-A1FB-1544-9297-2725D8AC12A9}" type="presOf" srcId="{366A19C8-869F-8B4E-A8B3-792B8C4FFAE1}" destId="{40CCC56A-1EB1-4247-B5C2-9DAD46F192C4}" srcOrd="0" destOrd="0" presId="urn:microsoft.com/office/officeart/2005/8/layout/vList2"/>
    <dgm:cxn modelId="{5D3D8782-AD2C-7347-8921-2B60D4E59F87}" srcId="{FD2F9641-30AC-544D-B9E8-9240EC3F3EF0}" destId="{592DA2CE-9268-EF4B-9477-57C4530C76D3}" srcOrd="0" destOrd="0" parTransId="{1BA2D0A5-823A-0D46-97FF-EDB486503B36}" sibTransId="{C9E2AE53-E7DF-5C42-A2FF-E580262A8FFC}"/>
    <dgm:cxn modelId="{93E4D88E-B99A-394D-9037-5AB15CA7B023}" type="presOf" srcId="{E63C9E18-AE3D-3740-905E-3AEC2D0CA010}" destId="{C27DF186-7030-DD4E-8983-8452AB2CDCCA}" srcOrd="0" destOrd="0" presId="urn:microsoft.com/office/officeart/2005/8/layout/vList2"/>
    <dgm:cxn modelId="{E7F328CF-4D07-1346-B08B-9624A4AB8C07}" srcId="{FD2F9641-30AC-544D-B9E8-9240EC3F3EF0}" destId="{5E4CC6A1-4FBB-F047-9B6A-1B00CD3CA92F}" srcOrd="1" destOrd="0" parTransId="{D15B8063-C3B1-2E4F-88F4-A3A790AF881A}" sibTransId="{8327137B-035A-7B44-BCFF-92CA02400764}"/>
    <dgm:cxn modelId="{A873B3FF-FCCD-B04B-AD4A-A07A48348F9D}" type="presOf" srcId="{592DA2CE-9268-EF4B-9477-57C4530C76D3}" destId="{670826AC-18F1-0840-B23E-880199D0F5A3}" srcOrd="0" destOrd="0" presId="urn:microsoft.com/office/officeart/2005/8/layout/vList2"/>
    <dgm:cxn modelId="{A97839E2-3ACB-6543-84EB-893DC28CD465}" type="presParOf" srcId="{59E36CF5-AFC0-FF4B-932F-6012BB562475}" destId="{670826AC-18F1-0840-B23E-880199D0F5A3}" srcOrd="0" destOrd="0" presId="urn:microsoft.com/office/officeart/2005/8/layout/vList2"/>
    <dgm:cxn modelId="{E99813AC-7BFC-7940-85B0-B56FDD4851C3}" type="presParOf" srcId="{59E36CF5-AFC0-FF4B-932F-6012BB562475}" destId="{C27DF186-7030-DD4E-8983-8452AB2CDCCA}" srcOrd="1" destOrd="0" presId="urn:microsoft.com/office/officeart/2005/8/layout/vList2"/>
    <dgm:cxn modelId="{767F6BD3-6B6E-F044-BB27-4B04E5D45DB5}" type="presParOf" srcId="{59E36CF5-AFC0-FF4B-932F-6012BB562475}" destId="{26A23981-7EF1-D743-B613-AC55DDC5378C}" srcOrd="2" destOrd="0" presId="urn:microsoft.com/office/officeart/2005/8/layout/vList2"/>
    <dgm:cxn modelId="{7D60D0C9-64AE-B645-8A56-853D3DCD51FC}" type="presParOf" srcId="{59E36CF5-AFC0-FF4B-932F-6012BB562475}" destId="{40CCC56A-1EB1-4247-B5C2-9DAD46F192C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D2F9641-30AC-544D-B9E8-9240EC3F3E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92DA2CE-9268-EF4B-9477-57C4530C76D3}">
      <dgm:prSet/>
      <dgm:spPr/>
      <dgm:t>
        <a:bodyPr/>
        <a:lstStyle/>
        <a:p>
          <a:r>
            <a:rPr lang="nb-NO" dirty="0"/>
            <a:t>Regelverkskompleksitet </a:t>
          </a:r>
          <a:endParaRPr lang="en-NO" dirty="0"/>
        </a:p>
      </dgm:t>
    </dgm:pt>
    <dgm:pt modelId="{1BA2D0A5-823A-0D46-97FF-EDB486503B36}" type="parTrans" cxnId="{5D3D8782-AD2C-7347-8921-2B60D4E59F87}">
      <dgm:prSet/>
      <dgm:spPr/>
      <dgm:t>
        <a:bodyPr/>
        <a:lstStyle/>
        <a:p>
          <a:endParaRPr lang="en-GB"/>
        </a:p>
      </dgm:t>
    </dgm:pt>
    <dgm:pt modelId="{C9E2AE53-E7DF-5C42-A2FF-E580262A8FFC}" type="sibTrans" cxnId="{5D3D8782-AD2C-7347-8921-2B60D4E59F87}">
      <dgm:prSet/>
      <dgm:spPr/>
      <dgm:t>
        <a:bodyPr/>
        <a:lstStyle/>
        <a:p>
          <a:endParaRPr lang="en-GB"/>
        </a:p>
      </dgm:t>
    </dgm:pt>
    <dgm:pt modelId="{E63C9E18-AE3D-3740-905E-3AEC2D0CA010}">
      <dgm:prSet/>
      <dgm:spPr/>
      <dgm:t>
        <a:bodyPr/>
        <a:lstStyle/>
        <a:p>
          <a:r>
            <a:rPr lang="nb-NO" dirty="0"/>
            <a:t>Vanskeliggjør datadeling og databruk.</a:t>
          </a:r>
          <a:endParaRPr lang="en-NO" dirty="0"/>
        </a:p>
      </dgm:t>
    </dgm:pt>
    <dgm:pt modelId="{5D58AC2F-03AB-5342-BA25-FE39C356F21D}" type="parTrans" cxnId="{EC52B500-45EE-894A-97A7-55227723066D}">
      <dgm:prSet/>
      <dgm:spPr/>
      <dgm:t>
        <a:bodyPr/>
        <a:lstStyle/>
        <a:p>
          <a:endParaRPr lang="en-GB"/>
        </a:p>
      </dgm:t>
    </dgm:pt>
    <dgm:pt modelId="{BE9C341B-2C0F-564B-91CA-046FB06497AB}" type="sibTrans" cxnId="{EC52B500-45EE-894A-97A7-55227723066D}">
      <dgm:prSet/>
      <dgm:spPr/>
      <dgm:t>
        <a:bodyPr/>
        <a:lstStyle/>
        <a:p>
          <a:endParaRPr lang="en-GB"/>
        </a:p>
      </dgm:t>
    </dgm:pt>
    <dgm:pt modelId="{59E36CF5-AFC0-FF4B-932F-6012BB562475}" type="pres">
      <dgm:prSet presAssocID="{FD2F9641-30AC-544D-B9E8-9240EC3F3EF0}" presName="linear" presStyleCnt="0">
        <dgm:presLayoutVars>
          <dgm:animLvl val="lvl"/>
          <dgm:resizeHandles val="exact"/>
        </dgm:presLayoutVars>
      </dgm:prSet>
      <dgm:spPr/>
    </dgm:pt>
    <dgm:pt modelId="{670826AC-18F1-0840-B23E-880199D0F5A3}" type="pres">
      <dgm:prSet presAssocID="{592DA2CE-9268-EF4B-9477-57C4530C76D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C27DF186-7030-DD4E-8983-8452AB2CDCCA}" type="pres">
      <dgm:prSet presAssocID="{592DA2CE-9268-EF4B-9477-57C4530C76D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C52B500-45EE-894A-97A7-55227723066D}" srcId="{592DA2CE-9268-EF4B-9477-57C4530C76D3}" destId="{E63C9E18-AE3D-3740-905E-3AEC2D0CA010}" srcOrd="0" destOrd="0" parTransId="{5D58AC2F-03AB-5342-BA25-FE39C356F21D}" sibTransId="{BE9C341B-2C0F-564B-91CA-046FB06497AB}"/>
    <dgm:cxn modelId="{D8D9D30F-553D-0E45-9610-C484DDBDB30A}" type="presOf" srcId="{FD2F9641-30AC-544D-B9E8-9240EC3F3EF0}" destId="{59E36CF5-AFC0-FF4B-932F-6012BB562475}" srcOrd="0" destOrd="0" presId="urn:microsoft.com/office/officeart/2005/8/layout/vList2"/>
    <dgm:cxn modelId="{5D3D8782-AD2C-7347-8921-2B60D4E59F87}" srcId="{FD2F9641-30AC-544D-B9E8-9240EC3F3EF0}" destId="{592DA2CE-9268-EF4B-9477-57C4530C76D3}" srcOrd="0" destOrd="0" parTransId="{1BA2D0A5-823A-0D46-97FF-EDB486503B36}" sibTransId="{C9E2AE53-E7DF-5C42-A2FF-E580262A8FFC}"/>
    <dgm:cxn modelId="{93E4D88E-B99A-394D-9037-5AB15CA7B023}" type="presOf" srcId="{E63C9E18-AE3D-3740-905E-3AEC2D0CA010}" destId="{C27DF186-7030-DD4E-8983-8452AB2CDCCA}" srcOrd="0" destOrd="0" presId="urn:microsoft.com/office/officeart/2005/8/layout/vList2"/>
    <dgm:cxn modelId="{A873B3FF-FCCD-B04B-AD4A-A07A48348F9D}" type="presOf" srcId="{592DA2CE-9268-EF4B-9477-57C4530C76D3}" destId="{670826AC-18F1-0840-B23E-880199D0F5A3}" srcOrd="0" destOrd="0" presId="urn:microsoft.com/office/officeart/2005/8/layout/vList2"/>
    <dgm:cxn modelId="{A97839E2-3ACB-6543-84EB-893DC28CD465}" type="presParOf" srcId="{59E36CF5-AFC0-FF4B-932F-6012BB562475}" destId="{670826AC-18F1-0840-B23E-880199D0F5A3}" srcOrd="0" destOrd="0" presId="urn:microsoft.com/office/officeart/2005/8/layout/vList2"/>
    <dgm:cxn modelId="{E99813AC-7BFC-7940-85B0-B56FDD4851C3}" type="presParOf" srcId="{59E36CF5-AFC0-FF4B-932F-6012BB562475}" destId="{C27DF186-7030-DD4E-8983-8452AB2CDCC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240E544-1E47-4E43-BEB4-4D5EE2BCE6A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CE8401B-1F76-E740-A85A-AC9FE29E1817}">
      <dgm:prSet/>
      <dgm:spPr/>
      <dgm:t>
        <a:bodyPr/>
        <a:lstStyle/>
        <a:p>
          <a:r>
            <a:rPr lang="nb-NO" dirty="0"/>
            <a:t>Regelverket er fragmentert.</a:t>
          </a:r>
          <a:endParaRPr lang="en-NO" dirty="0"/>
        </a:p>
      </dgm:t>
    </dgm:pt>
    <dgm:pt modelId="{6681F419-3F50-A540-9DF1-2BDB994DAC9C}" type="parTrans" cxnId="{8F39BE7D-5B84-7143-9FE9-B1EE61DBC2C6}">
      <dgm:prSet/>
      <dgm:spPr/>
      <dgm:t>
        <a:bodyPr/>
        <a:lstStyle/>
        <a:p>
          <a:endParaRPr lang="en-GB"/>
        </a:p>
      </dgm:t>
    </dgm:pt>
    <dgm:pt modelId="{0D10C8CC-C781-264C-866A-BC72CBA11953}" type="sibTrans" cxnId="{8F39BE7D-5B84-7143-9FE9-B1EE61DBC2C6}">
      <dgm:prSet/>
      <dgm:spPr/>
      <dgm:t>
        <a:bodyPr/>
        <a:lstStyle/>
        <a:p>
          <a:endParaRPr lang="en-GB"/>
        </a:p>
      </dgm:t>
    </dgm:pt>
    <dgm:pt modelId="{DC8BD32D-94FD-4F4F-81A3-D6FBF06F99C8}">
      <dgm:prSet/>
      <dgm:spPr/>
      <dgm:t>
        <a:bodyPr/>
        <a:lstStyle/>
        <a:p>
          <a:r>
            <a:rPr lang="nb-NO" dirty="0"/>
            <a:t>Regelsett man må bruke er på ulike nivåer.</a:t>
          </a:r>
          <a:endParaRPr lang="en-NO" dirty="0"/>
        </a:p>
      </dgm:t>
    </dgm:pt>
    <dgm:pt modelId="{29CE6143-55EE-5A49-80F7-A0AAB03D1E0A}" type="parTrans" cxnId="{9610FABA-2B43-F348-94F6-839015FC4FC0}">
      <dgm:prSet/>
      <dgm:spPr/>
      <dgm:t>
        <a:bodyPr/>
        <a:lstStyle/>
        <a:p>
          <a:endParaRPr lang="en-GB"/>
        </a:p>
      </dgm:t>
    </dgm:pt>
    <dgm:pt modelId="{B99E7303-88B8-E94D-8DB9-25FF14D793C3}" type="sibTrans" cxnId="{9610FABA-2B43-F348-94F6-839015FC4FC0}">
      <dgm:prSet/>
      <dgm:spPr/>
      <dgm:t>
        <a:bodyPr/>
        <a:lstStyle/>
        <a:p>
          <a:endParaRPr lang="en-GB"/>
        </a:p>
      </dgm:t>
    </dgm:pt>
    <dgm:pt modelId="{B46F939D-93EF-CE4E-9E91-32E72C782774}">
      <dgm:prSet/>
      <dgm:spPr/>
      <dgm:t>
        <a:bodyPr/>
        <a:lstStyle/>
        <a:p>
          <a:r>
            <a:rPr lang="nb-NO" dirty="0"/>
            <a:t>Manglende tydelighet angående roller, ansvar og oppgaver.</a:t>
          </a:r>
          <a:endParaRPr lang="en-NO" dirty="0"/>
        </a:p>
      </dgm:t>
    </dgm:pt>
    <dgm:pt modelId="{77A8A734-8AF3-C446-B640-1DD0A18872C8}" type="parTrans" cxnId="{AFE7E0FE-5BA7-1F4C-96A8-7E3E51552F7E}">
      <dgm:prSet/>
      <dgm:spPr/>
      <dgm:t>
        <a:bodyPr/>
        <a:lstStyle/>
        <a:p>
          <a:endParaRPr lang="en-GB"/>
        </a:p>
      </dgm:t>
    </dgm:pt>
    <dgm:pt modelId="{2F583B27-D9FE-B44A-A97C-CCB65864D516}" type="sibTrans" cxnId="{AFE7E0FE-5BA7-1F4C-96A8-7E3E51552F7E}">
      <dgm:prSet/>
      <dgm:spPr/>
      <dgm:t>
        <a:bodyPr/>
        <a:lstStyle/>
        <a:p>
          <a:endParaRPr lang="en-GB"/>
        </a:p>
      </dgm:t>
    </dgm:pt>
    <dgm:pt modelId="{69B22C1D-DDFA-FE43-9B94-CBBCE0872D54}">
      <dgm:prSet/>
      <dgm:spPr/>
      <dgm:t>
        <a:bodyPr/>
        <a:lstStyle/>
        <a:p>
          <a:r>
            <a:rPr lang="en-GB" dirty="0" err="1"/>
            <a:t>Regler</a:t>
          </a:r>
          <a:r>
            <a:rPr lang="en-GB" dirty="0"/>
            <a:t> for </a:t>
          </a:r>
          <a:r>
            <a:rPr lang="en-GB" dirty="0" err="1"/>
            <a:t>datadeling</a:t>
          </a:r>
          <a:r>
            <a:rPr lang="en-GB" dirty="0"/>
            <a:t> </a:t>
          </a:r>
          <a:r>
            <a:rPr lang="en-GB" dirty="0" err="1"/>
            <a:t>og</a:t>
          </a:r>
          <a:r>
            <a:rPr lang="en-GB" dirty="0"/>
            <a:t> </a:t>
          </a:r>
          <a:r>
            <a:rPr lang="en-GB" dirty="0" err="1"/>
            <a:t>databruk</a:t>
          </a:r>
          <a:r>
            <a:rPr lang="en-GB" dirty="0"/>
            <a:t> er </a:t>
          </a:r>
          <a:r>
            <a:rPr lang="en-GB" dirty="0" err="1"/>
            <a:t>ikke</a:t>
          </a:r>
          <a:r>
            <a:rPr lang="en-GB" dirty="0"/>
            <a:t> samlet </a:t>
          </a:r>
          <a:r>
            <a:rPr lang="en-GB" dirty="0" err="1"/>
            <a:t>på</a:t>
          </a:r>
          <a:r>
            <a:rPr lang="en-GB" dirty="0"/>
            <a:t> </a:t>
          </a:r>
          <a:r>
            <a:rPr lang="en-GB" dirty="0" err="1"/>
            <a:t>ett</a:t>
          </a:r>
          <a:r>
            <a:rPr lang="en-GB" dirty="0"/>
            <a:t> </a:t>
          </a:r>
          <a:r>
            <a:rPr lang="en-GB" dirty="0" err="1"/>
            <a:t>sted</a:t>
          </a:r>
          <a:r>
            <a:rPr lang="en-GB" dirty="0"/>
            <a:t>.</a:t>
          </a:r>
        </a:p>
      </dgm:t>
    </dgm:pt>
    <dgm:pt modelId="{B9434EF7-4DA0-F440-89BD-C5822D56A934}" type="parTrans" cxnId="{2DFBF179-EE96-574B-B9EA-41C9D0079648}">
      <dgm:prSet/>
      <dgm:spPr/>
      <dgm:t>
        <a:bodyPr/>
        <a:lstStyle/>
        <a:p>
          <a:endParaRPr lang="en-GB"/>
        </a:p>
      </dgm:t>
    </dgm:pt>
    <dgm:pt modelId="{145ADD2C-2EEB-424D-9506-AB9D5E25DEF2}" type="sibTrans" cxnId="{2DFBF179-EE96-574B-B9EA-41C9D0079648}">
      <dgm:prSet/>
      <dgm:spPr/>
      <dgm:t>
        <a:bodyPr/>
        <a:lstStyle/>
        <a:p>
          <a:endParaRPr lang="en-GB"/>
        </a:p>
      </dgm:t>
    </dgm:pt>
    <dgm:pt modelId="{F106DF1F-E633-8C42-BDB6-9674AC119DCE}">
      <dgm:prSet/>
      <dgm:spPr/>
      <dgm:t>
        <a:bodyPr/>
        <a:lstStyle/>
        <a:p>
          <a:r>
            <a:rPr lang="en-GB" dirty="0" err="1"/>
            <a:t>Særlovgivning</a:t>
          </a:r>
          <a:r>
            <a:rPr lang="en-GB" dirty="0"/>
            <a:t>, </a:t>
          </a:r>
          <a:r>
            <a:rPr lang="en-GB" dirty="0" err="1"/>
            <a:t>forskrifter</a:t>
          </a:r>
          <a:r>
            <a:rPr lang="en-GB" dirty="0"/>
            <a:t>, </a:t>
          </a:r>
          <a:r>
            <a:rPr lang="en-GB" dirty="0" err="1"/>
            <a:t>retningslinjer</a:t>
          </a:r>
          <a:r>
            <a:rPr lang="en-GB" dirty="0"/>
            <a:t>, EU-</a:t>
          </a:r>
          <a:r>
            <a:rPr lang="en-GB" dirty="0" err="1"/>
            <a:t>rett</a:t>
          </a:r>
          <a:r>
            <a:rPr lang="en-GB" dirty="0"/>
            <a:t>, mv. </a:t>
          </a:r>
        </a:p>
      </dgm:t>
    </dgm:pt>
    <dgm:pt modelId="{90EFC2AC-0A31-3B49-8A14-297AE8282807}" type="parTrans" cxnId="{1553978E-9664-C541-B608-EAE43102779E}">
      <dgm:prSet/>
      <dgm:spPr/>
      <dgm:t>
        <a:bodyPr/>
        <a:lstStyle/>
        <a:p>
          <a:endParaRPr lang="en-GB"/>
        </a:p>
      </dgm:t>
    </dgm:pt>
    <dgm:pt modelId="{C2B93F10-6AE8-5446-844A-BB9FF344ECC7}" type="sibTrans" cxnId="{1553978E-9664-C541-B608-EAE43102779E}">
      <dgm:prSet/>
      <dgm:spPr/>
      <dgm:t>
        <a:bodyPr/>
        <a:lstStyle/>
        <a:p>
          <a:endParaRPr lang="en-GB"/>
        </a:p>
      </dgm:t>
    </dgm:pt>
    <dgm:pt modelId="{64322BAB-01DA-4949-9124-D7E52D66AF34}">
      <dgm:prSet/>
      <dgm:spPr/>
      <dgm:t>
        <a:bodyPr/>
        <a:lstStyle/>
        <a:p>
          <a:r>
            <a:rPr lang="en-GB" dirty="0" err="1"/>
            <a:t>Deling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grensesnitt</a:t>
          </a:r>
          <a:r>
            <a:rPr lang="en-GB" dirty="0"/>
            <a:t> </a:t>
          </a:r>
          <a:r>
            <a:rPr lang="en-GB" dirty="0" err="1"/>
            <a:t>mellom</a:t>
          </a:r>
          <a:r>
            <a:rPr lang="en-GB" dirty="0"/>
            <a:t> </a:t>
          </a:r>
          <a:r>
            <a:rPr lang="en-GB" dirty="0" err="1"/>
            <a:t>virksomheter</a:t>
          </a:r>
          <a:r>
            <a:rPr lang="en-GB" dirty="0"/>
            <a:t>. </a:t>
          </a:r>
          <a:r>
            <a:rPr lang="en-GB" dirty="0" err="1"/>
            <a:t>Hvem</a:t>
          </a:r>
          <a:r>
            <a:rPr lang="en-GB" dirty="0"/>
            <a:t> </a:t>
          </a:r>
          <a:r>
            <a:rPr lang="en-GB" dirty="0" err="1"/>
            <a:t>bestemmer</a:t>
          </a:r>
          <a:r>
            <a:rPr lang="en-GB" dirty="0"/>
            <a:t> </a:t>
          </a:r>
          <a:r>
            <a:rPr lang="en-GB" dirty="0" err="1"/>
            <a:t>hva</a:t>
          </a:r>
          <a:r>
            <a:rPr lang="en-GB" dirty="0"/>
            <a:t>? </a:t>
          </a:r>
        </a:p>
      </dgm:t>
    </dgm:pt>
    <dgm:pt modelId="{09F86438-CA86-1547-99DE-B0980CBD3D73}" type="parTrans" cxnId="{4265BF41-8CA3-AC47-A7CE-10F964BC6040}">
      <dgm:prSet/>
      <dgm:spPr/>
      <dgm:t>
        <a:bodyPr/>
        <a:lstStyle/>
        <a:p>
          <a:endParaRPr lang="en-GB"/>
        </a:p>
      </dgm:t>
    </dgm:pt>
    <dgm:pt modelId="{44C361DE-5100-834A-96E3-861C3829F128}" type="sibTrans" cxnId="{4265BF41-8CA3-AC47-A7CE-10F964BC6040}">
      <dgm:prSet/>
      <dgm:spPr/>
      <dgm:t>
        <a:bodyPr/>
        <a:lstStyle/>
        <a:p>
          <a:endParaRPr lang="en-GB"/>
        </a:p>
      </dgm:t>
    </dgm:pt>
    <dgm:pt modelId="{64DFA2F5-04C7-0944-A4B5-4C1FFFE0C1DB}" type="pres">
      <dgm:prSet presAssocID="{0240E544-1E47-4E43-BEB4-4D5EE2BCE6AC}" presName="Name0" presStyleCnt="0">
        <dgm:presLayoutVars>
          <dgm:dir/>
          <dgm:animLvl val="lvl"/>
          <dgm:resizeHandles val="exact"/>
        </dgm:presLayoutVars>
      </dgm:prSet>
      <dgm:spPr/>
    </dgm:pt>
    <dgm:pt modelId="{C1754258-4EE4-2D45-A46A-325CF4857269}" type="pres">
      <dgm:prSet presAssocID="{8CE8401B-1F76-E740-A85A-AC9FE29E1817}" presName="composite" presStyleCnt="0"/>
      <dgm:spPr/>
    </dgm:pt>
    <dgm:pt modelId="{4943B24D-A55B-D249-8832-76168D978A4E}" type="pres">
      <dgm:prSet presAssocID="{8CE8401B-1F76-E740-A85A-AC9FE29E1817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32E75DFC-D888-AE46-BD26-E95AC6E43926}" type="pres">
      <dgm:prSet presAssocID="{8CE8401B-1F76-E740-A85A-AC9FE29E1817}" presName="desTx" presStyleLbl="alignAccFollowNode1" presStyleIdx="0" presStyleCnt="3">
        <dgm:presLayoutVars>
          <dgm:bulletEnabled val="1"/>
        </dgm:presLayoutVars>
      </dgm:prSet>
      <dgm:spPr/>
    </dgm:pt>
    <dgm:pt modelId="{0E8160C9-A176-4E4B-9A98-11541C4AEA2E}" type="pres">
      <dgm:prSet presAssocID="{0D10C8CC-C781-264C-866A-BC72CBA11953}" presName="space" presStyleCnt="0"/>
      <dgm:spPr/>
    </dgm:pt>
    <dgm:pt modelId="{2EA29355-5B1D-4F49-A98F-826A3BD66B48}" type="pres">
      <dgm:prSet presAssocID="{DC8BD32D-94FD-4F4F-81A3-D6FBF06F99C8}" presName="composite" presStyleCnt="0"/>
      <dgm:spPr/>
    </dgm:pt>
    <dgm:pt modelId="{F1ADA478-5643-254A-A19A-4AC7B3EE8FC7}" type="pres">
      <dgm:prSet presAssocID="{DC8BD32D-94FD-4F4F-81A3-D6FBF06F99C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D3F0534-6BC6-9E4B-9510-2C7FB8376324}" type="pres">
      <dgm:prSet presAssocID="{DC8BD32D-94FD-4F4F-81A3-D6FBF06F99C8}" presName="desTx" presStyleLbl="alignAccFollowNode1" presStyleIdx="1" presStyleCnt="3">
        <dgm:presLayoutVars>
          <dgm:bulletEnabled val="1"/>
        </dgm:presLayoutVars>
      </dgm:prSet>
      <dgm:spPr/>
    </dgm:pt>
    <dgm:pt modelId="{9F2C7485-8289-F446-936E-6332047E69DB}" type="pres">
      <dgm:prSet presAssocID="{B99E7303-88B8-E94D-8DB9-25FF14D793C3}" presName="space" presStyleCnt="0"/>
      <dgm:spPr/>
    </dgm:pt>
    <dgm:pt modelId="{3A7B3540-EB0E-B340-BD9F-110A9CB5D2F6}" type="pres">
      <dgm:prSet presAssocID="{B46F939D-93EF-CE4E-9E91-32E72C782774}" presName="composite" presStyleCnt="0"/>
      <dgm:spPr/>
    </dgm:pt>
    <dgm:pt modelId="{1B55BE16-D02D-184D-8B31-35CABD42B428}" type="pres">
      <dgm:prSet presAssocID="{B46F939D-93EF-CE4E-9E91-32E72C78277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9EC8E802-88E3-C041-8CD5-C9F4CCF9599B}" type="pres">
      <dgm:prSet presAssocID="{B46F939D-93EF-CE4E-9E91-32E72C782774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53D0F23C-AF6D-0048-8738-574B39AFF5F6}" type="presOf" srcId="{0240E544-1E47-4E43-BEB4-4D5EE2BCE6AC}" destId="{64DFA2F5-04C7-0944-A4B5-4C1FFFE0C1DB}" srcOrd="0" destOrd="0" presId="urn:microsoft.com/office/officeart/2005/8/layout/hList1"/>
    <dgm:cxn modelId="{4265BF41-8CA3-AC47-A7CE-10F964BC6040}" srcId="{B46F939D-93EF-CE4E-9E91-32E72C782774}" destId="{64322BAB-01DA-4949-9124-D7E52D66AF34}" srcOrd="0" destOrd="0" parTransId="{09F86438-CA86-1547-99DE-B0980CBD3D73}" sibTransId="{44C361DE-5100-834A-96E3-861C3829F128}"/>
    <dgm:cxn modelId="{D3BBE36A-C105-844B-8938-95C75F2E7B4E}" type="presOf" srcId="{8CE8401B-1F76-E740-A85A-AC9FE29E1817}" destId="{4943B24D-A55B-D249-8832-76168D978A4E}" srcOrd="0" destOrd="0" presId="urn:microsoft.com/office/officeart/2005/8/layout/hList1"/>
    <dgm:cxn modelId="{2DFBF179-EE96-574B-B9EA-41C9D0079648}" srcId="{8CE8401B-1F76-E740-A85A-AC9FE29E1817}" destId="{69B22C1D-DDFA-FE43-9B94-CBBCE0872D54}" srcOrd="0" destOrd="0" parTransId="{B9434EF7-4DA0-F440-89BD-C5822D56A934}" sibTransId="{145ADD2C-2EEB-424D-9506-AB9D5E25DEF2}"/>
    <dgm:cxn modelId="{8F39BE7D-5B84-7143-9FE9-B1EE61DBC2C6}" srcId="{0240E544-1E47-4E43-BEB4-4D5EE2BCE6AC}" destId="{8CE8401B-1F76-E740-A85A-AC9FE29E1817}" srcOrd="0" destOrd="0" parTransId="{6681F419-3F50-A540-9DF1-2BDB994DAC9C}" sibTransId="{0D10C8CC-C781-264C-866A-BC72CBA11953}"/>
    <dgm:cxn modelId="{BA180C87-14A7-3947-85BE-0206D0E6DDC0}" type="presOf" srcId="{DC8BD32D-94FD-4F4F-81A3-D6FBF06F99C8}" destId="{F1ADA478-5643-254A-A19A-4AC7B3EE8FC7}" srcOrd="0" destOrd="0" presId="urn:microsoft.com/office/officeart/2005/8/layout/hList1"/>
    <dgm:cxn modelId="{1553978E-9664-C541-B608-EAE43102779E}" srcId="{DC8BD32D-94FD-4F4F-81A3-D6FBF06F99C8}" destId="{F106DF1F-E633-8C42-BDB6-9674AC119DCE}" srcOrd="0" destOrd="0" parTransId="{90EFC2AC-0A31-3B49-8A14-297AE8282807}" sibTransId="{C2B93F10-6AE8-5446-844A-BB9FF344ECC7}"/>
    <dgm:cxn modelId="{9610FABA-2B43-F348-94F6-839015FC4FC0}" srcId="{0240E544-1E47-4E43-BEB4-4D5EE2BCE6AC}" destId="{DC8BD32D-94FD-4F4F-81A3-D6FBF06F99C8}" srcOrd="1" destOrd="0" parTransId="{29CE6143-55EE-5A49-80F7-A0AAB03D1E0A}" sibTransId="{B99E7303-88B8-E94D-8DB9-25FF14D793C3}"/>
    <dgm:cxn modelId="{8401B6CB-F65E-DD4C-B10F-5C6E07E77BFC}" type="presOf" srcId="{69B22C1D-DDFA-FE43-9B94-CBBCE0872D54}" destId="{32E75DFC-D888-AE46-BD26-E95AC6E43926}" srcOrd="0" destOrd="0" presId="urn:microsoft.com/office/officeart/2005/8/layout/hList1"/>
    <dgm:cxn modelId="{444A40DC-9347-E64D-84A0-BE6382AD1B3C}" type="presOf" srcId="{B46F939D-93EF-CE4E-9E91-32E72C782774}" destId="{1B55BE16-D02D-184D-8B31-35CABD42B428}" srcOrd="0" destOrd="0" presId="urn:microsoft.com/office/officeart/2005/8/layout/hList1"/>
    <dgm:cxn modelId="{97081CDF-3DAE-3842-94F0-E96112A7EE10}" type="presOf" srcId="{F106DF1F-E633-8C42-BDB6-9674AC119DCE}" destId="{CD3F0534-6BC6-9E4B-9510-2C7FB8376324}" srcOrd="0" destOrd="0" presId="urn:microsoft.com/office/officeart/2005/8/layout/hList1"/>
    <dgm:cxn modelId="{3CE4BEF0-F271-624F-B6D1-234E5D85FE95}" type="presOf" srcId="{64322BAB-01DA-4949-9124-D7E52D66AF34}" destId="{9EC8E802-88E3-C041-8CD5-C9F4CCF9599B}" srcOrd="0" destOrd="0" presId="urn:microsoft.com/office/officeart/2005/8/layout/hList1"/>
    <dgm:cxn modelId="{AFE7E0FE-5BA7-1F4C-96A8-7E3E51552F7E}" srcId="{0240E544-1E47-4E43-BEB4-4D5EE2BCE6AC}" destId="{B46F939D-93EF-CE4E-9E91-32E72C782774}" srcOrd="2" destOrd="0" parTransId="{77A8A734-8AF3-C446-B640-1DD0A18872C8}" sibTransId="{2F583B27-D9FE-B44A-A97C-CCB65864D516}"/>
    <dgm:cxn modelId="{AE58B5EC-6FED-4043-B5F6-0E760BF7B055}" type="presParOf" srcId="{64DFA2F5-04C7-0944-A4B5-4C1FFFE0C1DB}" destId="{C1754258-4EE4-2D45-A46A-325CF4857269}" srcOrd="0" destOrd="0" presId="urn:microsoft.com/office/officeart/2005/8/layout/hList1"/>
    <dgm:cxn modelId="{8DE71603-FE77-D041-B6D6-040AC3BFEB09}" type="presParOf" srcId="{C1754258-4EE4-2D45-A46A-325CF4857269}" destId="{4943B24D-A55B-D249-8832-76168D978A4E}" srcOrd="0" destOrd="0" presId="urn:microsoft.com/office/officeart/2005/8/layout/hList1"/>
    <dgm:cxn modelId="{C02078AB-8D15-AE45-A098-E33A4B250559}" type="presParOf" srcId="{C1754258-4EE4-2D45-A46A-325CF4857269}" destId="{32E75DFC-D888-AE46-BD26-E95AC6E43926}" srcOrd="1" destOrd="0" presId="urn:microsoft.com/office/officeart/2005/8/layout/hList1"/>
    <dgm:cxn modelId="{696E25EB-5AF2-7847-AA9A-452E65952411}" type="presParOf" srcId="{64DFA2F5-04C7-0944-A4B5-4C1FFFE0C1DB}" destId="{0E8160C9-A176-4E4B-9A98-11541C4AEA2E}" srcOrd="1" destOrd="0" presId="urn:microsoft.com/office/officeart/2005/8/layout/hList1"/>
    <dgm:cxn modelId="{F8548CFF-271C-5A4B-BEEB-871A325B40CA}" type="presParOf" srcId="{64DFA2F5-04C7-0944-A4B5-4C1FFFE0C1DB}" destId="{2EA29355-5B1D-4F49-A98F-826A3BD66B48}" srcOrd="2" destOrd="0" presId="urn:microsoft.com/office/officeart/2005/8/layout/hList1"/>
    <dgm:cxn modelId="{B0D3808E-531B-BA4D-A6D9-522F9A3C3263}" type="presParOf" srcId="{2EA29355-5B1D-4F49-A98F-826A3BD66B48}" destId="{F1ADA478-5643-254A-A19A-4AC7B3EE8FC7}" srcOrd="0" destOrd="0" presId="urn:microsoft.com/office/officeart/2005/8/layout/hList1"/>
    <dgm:cxn modelId="{A46E3F90-B665-A646-BB1D-8B63643E6566}" type="presParOf" srcId="{2EA29355-5B1D-4F49-A98F-826A3BD66B48}" destId="{CD3F0534-6BC6-9E4B-9510-2C7FB8376324}" srcOrd="1" destOrd="0" presId="urn:microsoft.com/office/officeart/2005/8/layout/hList1"/>
    <dgm:cxn modelId="{3A6EF21C-5CE8-224A-924B-48E88B90F7EC}" type="presParOf" srcId="{64DFA2F5-04C7-0944-A4B5-4C1FFFE0C1DB}" destId="{9F2C7485-8289-F446-936E-6332047E69DB}" srcOrd="3" destOrd="0" presId="urn:microsoft.com/office/officeart/2005/8/layout/hList1"/>
    <dgm:cxn modelId="{86DD8CA5-735A-2240-ACB7-C0B5BBB3F1FC}" type="presParOf" srcId="{64DFA2F5-04C7-0944-A4B5-4C1FFFE0C1DB}" destId="{3A7B3540-EB0E-B340-BD9F-110A9CB5D2F6}" srcOrd="4" destOrd="0" presId="urn:microsoft.com/office/officeart/2005/8/layout/hList1"/>
    <dgm:cxn modelId="{41F40F12-EB62-4044-8114-8964ABDB66F2}" type="presParOf" srcId="{3A7B3540-EB0E-B340-BD9F-110A9CB5D2F6}" destId="{1B55BE16-D02D-184D-8B31-35CABD42B428}" srcOrd="0" destOrd="0" presId="urn:microsoft.com/office/officeart/2005/8/layout/hList1"/>
    <dgm:cxn modelId="{370C3EDB-619C-F24F-91C9-4AC51CC15942}" type="presParOf" srcId="{3A7B3540-EB0E-B340-BD9F-110A9CB5D2F6}" destId="{9EC8E802-88E3-C041-8CD5-C9F4CCF9599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240E544-1E47-4E43-BEB4-4D5EE2BCE6A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5C562A7-0248-7848-BEB6-9CB5BCE88939}">
      <dgm:prSet/>
      <dgm:spPr/>
      <dgm:t>
        <a:bodyPr/>
        <a:lstStyle/>
        <a:p>
          <a:r>
            <a:rPr lang="nb-NO" dirty="0"/>
            <a:t>Styringslinjer gir ikke avklaringer.</a:t>
          </a:r>
          <a:endParaRPr lang="en-NO" dirty="0"/>
        </a:p>
      </dgm:t>
    </dgm:pt>
    <dgm:pt modelId="{7FAEE852-D1C9-834B-A9C7-AD4BA851CAC7}" type="parTrans" cxnId="{6F5B4613-4D1A-554E-ABBA-D2BE66B9FD91}">
      <dgm:prSet/>
      <dgm:spPr/>
      <dgm:t>
        <a:bodyPr/>
        <a:lstStyle/>
        <a:p>
          <a:endParaRPr lang="en-GB"/>
        </a:p>
      </dgm:t>
    </dgm:pt>
    <dgm:pt modelId="{02AF873E-8CC8-774E-A60E-DB0F1934C304}" type="sibTrans" cxnId="{6F5B4613-4D1A-554E-ABBA-D2BE66B9FD91}">
      <dgm:prSet/>
      <dgm:spPr/>
      <dgm:t>
        <a:bodyPr/>
        <a:lstStyle/>
        <a:p>
          <a:endParaRPr lang="en-GB"/>
        </a:p>
      </dgm:t>
    </dgm:pt>
    <dgm:pt modelId="{7AD486F0-2333-3946-86FB-7A5EC7B033D7}">
      <dgm:prSet/>
      <dgm:spPr/>
      <dgm:t>
        <a:bodyPr/>
        <a:lstStyle/>
        <a:p>
          <a:r>
            <a:rPr lang="nb-NO" dirty="0"/>
            <a:t>Juridisk kompetanse er mangelvare. </a:t>
          </a:r>
          <a:endParaRPr lang="en-NO" dirty="0"/>
        </a:p>
      </dgm:t>
    </dgm:pt>
    <dgm:pt modelId="{F2DE74E8-0E0F-7049-8B9D-88593627DBCA}" type="parTrans" cxnId="{1420C3C9-70A7-F54B-B391-258F689E61C6}">
      <dgm:prSet/>
      <dgm:spPr/>
      <dgm:t>
        <a:bodyPr/>
        <a:lstStyle/>
        <a:p>
          <a:endParaRPr lang="en-GB"/>
        </a:p>
      </dgm:t>
    </dgm:pt>
    <dgm:pt modelId="{284DF609-DB33-2949-AAD1-A277F3F33E91}" type="sibTrans" cxnId="{1420C3C9-70A7-F54B-B391-258F689E61C6}">
      <dgm:prSet/>
      <dgm:spPr/>
      <dgm:t>
        <a:bodyPr/>
        <a:lstStyle/>
        <a:p>
          <a:endParaRPr lang="en-GB"/>
        </a:p>
      </dgm:t>
    </dgm:pt>
    <dgm:pt modelId="{5EDE2997-2915-B440-9291-6EE8125273E6}">
      <dgm:prSet/>
      <dgm:spPr/>
      <dgm:t>
        <a:bodyPr/>
        <a:lstStyle/>
        <a:p>
          <a:r>
            <a:rPr lang="en-GB" dirty="0" err="1"/>
            <a:t>Manglende</a:t>
          </a:r>
          <a:r>
            <a:rPr lang="en-GB" dirty="0"/>
            <a:t> </a:t>
          </a:r>
          <a:r>
            <a:rPr lang="en-GB" dirty="0" err="1"/>
            <a:t>avklaringsmuligheter</a:t>
          </a:r>
          <a:r>
            <a:rPr lang="en-GB" dirty="0"/>
            <a:t> </a:t>
          </a:r>
          <a:r>
            <a:rPr lang="en-GB" dirty="0" err="1"/>
            <a:t>ved</a:t>
          </a:r>
          <a:r>
            <a:rPr lang="en-GB" dirty="0"/>
            <a:t> bruk </a:t>
          </a:r>
          <a:r>
            <a:rPr lang="en-GB" dirty="0" err="1"/>
            <a:t>av</a:t>
          </a:r>
          <a:r>
            <a:rPr lang="en-GB" dirty="0"/>
            <a:t> </a:t>
          </a:r>
          <a:r>
            <a:rPr lang="en-GB" dirty="0" err="1"/>
            <a:t>styringslinjene</a:t>
          </a:r>
          <a:r>
            <a:rPr lang="en-GB" dirty="0"/>
            <a:t>. </a:t>
          </a:r>
        </a:p>
      </dgm:t>
    </dgm:pt>
    <dgm:pt modelId="{A6D25DC5-D817-8844-B405-164FB22F56F9}" type="parTrans" cxnId="{05B248FA-ED48-B04F-ABF0-503247FEFC89}">
      <dgm:prSet/>
      <dgm:spPr/>
      <dgm:t>
        <a:bodyPr/>
        <a:lstStyle/>
        <a:p>
          <a:endParaRPr lang="en-GB"/>
        </a:p>
      </dgm:t>
    </dgm:pt>
    <dgm:pt modelId="{A2F65005-4305-AA41-AEEC-67471474E823}" type="sibTrans" cxnId="{05B248FA-ED48-B04F-ABF0-503247FEFC89}">
      <dgm:prSet/>
      <dgm:spPr/>
      <dgm:t>
        <a:bodyPr/>
        <a:lstStyle/>
        <a:p>
          <a:endParaRPr lang="en-GB"/>
        </a:p>
      </dgm:t>
    </dgm:pt>
    <dgm:pt modelId="{A9BD79C6-67C8-BC4B-BD4B-4FCE32CFA96E}">
      <dgm:prSet/>
      <dgm:spPr/>
      <dgm:t>
        <a:bodyPr/>
        <a:lstStyle/>
        <a:p>
          <a:r>
            <a:rPr lang="en-GB" dirty="0" err="1"/>
            <a:t>Krevende</a:t>
          </a:r>
          <a:r>
            <a:rPr lang="en-GB" dirty="0"/>
            <a:t> </a:t>
          </a:r>
          <a:r>
            <a:rPr lang="en-GB" dirty="0" err="1"/>
            <a:t>fagområde</a:t>
          </a:r>
          <a:r>
            <a:rPr lang="en-GB" dirty="0"/>
            <a:t>. </a:t>
          </a:r>
          <a:r>
            <a:rPr lang="en-GB" dirty="0" err="1"/>
            <a:t>Svak</a:t>
          </a:r>
          <a:r>
            <a:rPr lang="en-GB" dirty="0"/>
            <a:t> </a:t>
          </a:r>
          <a:r>
            <a:rPr lang="en-GB" dirty="0" err="1"/>
            <a:t>fagutøvelse</a:t>
          </a:r>
          <a:r>
            <a:rPr lang="en-GB" dirty="0"/>
            <a:t> </a:t>
          </a:r>
          <a:r>
            <a:rPr lang="en-GB" dirty="0" err="1"/>
            <a:t>medfører</a:t>
          </a:r>
          <a:r>
            <a:rPr lang="en-GB" dirty="0"/>
            <a:t> </a:t>
          </a:r>
          <a:r>
            <a:rPr lang="en-GB" dirty="0" err="1"/>
            <a:t>hindring</a:t>
          </a:r>
          <a:r>
            <a:rPr lang="en-GB" dirty="0"/>
            <a:t>. </a:t>
          </a:r>
        </a:p>
      </dgm:t>
    </dgm:pt>
    <dgm:pt modelId="{BC5600FB-A054-3B4D-A9D9-3587440DE8FA}" type="parTrans" cxnId="{C14DEB11-65E4-9846-94A8-BE11C66DB060}">
      <dgm:prSet/>
      <dgm:spPr/>
      <dgm:t>
        <a:bodyPr/>
        <a:lstStyle/>
        <a:p>
          <a:endParaRPr lang="en-GB"/>
        </a:p>
      </dgm:t>
    </dgm:pt>
    <dgm:pt modelId="{F30BE39D-8014-E345-BCAA-B95EFEBCE025}" type="sibTrans" cxnId="{C14DEB11-65E4-9846-94A8-BE11C66DB060}">
      <dgm:prSet/>
      <dgm:spPr/>
      <dgm:t>
        <a:bodyPr/>
        <a:lstStyle/>
        <a:p>
          <a:endParaRPr lang="en-GB"/>
        </a:p>
      </dgm:t>
    </dgm:pt>
    <dgm:pt modelId="{71DBF591-B3D5-B94E-9178-397A6FED574E}">
      <dgm:prSet/>
      <dgm:spPr/>
      <dgm:t>
        <a:bodyPr/>
        <a:lstStyle/>
        <a:p>
          <a:r>
            <a:rPr lang="en-GB" dirty="0" err="1"/>
            <a:t>Mye</a:t>
          </a:r>
          <a:r>
            <a:rPr lang="en-GB" dirty="0"/>
            <a:t> </a:t>
          </a:r>
          <a:r>
            <a:rPr lang="en-GB" dirty="0" err="1"/>
            <a:t>snakk</a:t>
          </a:r>
          <a:r>
            <a:rPr lang="en-GB" dirty="0"/>
            <a:t> om </a:t>
          </a:r>
          <a:r>
            <a:rPr lang="en-GB" dirty="0" err="1"/>
            <a:t>personvern</a:t>
          </a:r>
          <a:endParaRPr lang="en-GB" dirty="0"/>
        </a:p>
      </dgm:t>
    </dgm:pt>
    <dgm:pt modelId="{076901E4-9407-684A-BFB6-71198E4E0EDC}" type="parTrans" cxnId="{15D8488C-40AC-E547-994B-D9AE97320D0A}">
      <dgm:prSet/>
      <dgm:spPr/>
      <dgm:t>
        <a:bodyPr/>
        <a:lstStyle/>
        <a:p>
          <a:endParaRPr lang="en-GB"/>
        </a:p>
      </dgm:t>
    </dgm:pt>
    <dgm:pt modelId="{BC7ECE0F-9152-D144-9D05-231F5447EDD4}" type="sibTrans" cxnId="{15D8488C-40AC-E547-994B-D9AE97320D0A}">
      <dgm:prSet/>
      <dgm:spPr/>
      <dgm:t>
        <a:bodyPr/>
        <a:lstStyle/>
        <a:p>
          <a:endParaRPr lang="en-GB"/>
        </a:p>
      </dgm:t>
    </dgm:pt>
    <dgm:pt modelId="{7E7037AA-E53B-7F43-A417-CB7960C4C115}">
      <dgm:prSet/>
      <dgm:spPr/>
      <dgm:t>
        <a:bodyPr/>
        <a:lstStyle/>
        <a:p>
          <a:r>
            <a:rPr lang="en-GB" dirty="0" err="1"/>
            <a:t>Datadrevet</a:t>
          </a:r>
          <a:r>
            <a:rPr lang="en-GB" dirty="0"/>
            <a:t> </a:t>
          </a:r>
          <a:r>
            <a:rPr lang="en-GB" dirty="0" err="1"/>
            <a:t>forvaltning</a:t>
          </a:r>
          <a:r>
            <a:rPr lang="en-GB" dirty="0"/>
            <a:t> er </a:t>
          </a:r>
          <a:r>
            <a:rPr lang="en-GB" dirty="0" err="1"/>
            <a:t>mer</a:t>
          </a:r>
          <a:r>
            <a:rPr lang="en-GB" dirty="0"/>
            <a:t> </a:t>
          </a:r>
          <a:r>
            <a:rPr lang="en-GB" dirty="0" err="1"/>
            <a:t>enn</a:t>
          </a:r>
          <a:r>
            <a:rPr lang="en-GB" dirty="0"/>
            <a:t> </a:t>
          </a:r>
          <a:r>
            <a:rPr lang="en-GB" dirty="0" err="1"/>
            <a:t>personopplysninger</a:t>
          </a:r>
          <a:r>
            <a:rPr lang="en-GB" dirty="0"/>
            <a:t>. </a:t>
          </a:r>
        </a:p>
      </dgm:t>
    </dgm:pt>
    <dgm:pt modelId="{8395A343-B9C7-5742-88A0-B20AA85EC006}" type="parTrans" cxnId="{8C53ED77-CF8F-BD42-BB69-6ECEFD8214A6}">
      <dgm:prSet/>
      <dgm:spPr/>
      <dgm:t>
        <a:bodyPr/>
        <a:lstStyle/>
        <a:p>
          <a:endParaRPr lang="en-GB"/>
        </a:p>
      </dgm:t>
    </dgm:pt>
    <dgm:pt modelId="{A90CFB4D-C501-6442-BC6F-5AB854967B5F}" type="sibTrans" cxnId="{8C53ED77-CF8F-BD42-BB69-6ECEFD8214A6}">
      <dgm:prSet/>
      <dgm:spPr/>
      <dgm:t>
        <a:bodyPr/>
        <a:lstStyle/>
        <a:p>
          <a:endParaRPr lang="en-GB"/>
        </a:p>
      </dgm:t>
    </dgm:pt>
    <dgm:pt modelId="{64DFA2F5-04C7-0944-A4B5-4C1FFFE0C1DB}" type="pres">
      <dgm:prSet presAssocID="{0240E544-1E47-4E43-BEB4-4D5EE2BCE6AC}" presName="Name0" presStyleCnt="0">
        <dgm:presLayoutVars>
          <dgm:dir/>
          <dgm:animLvl val="lvl"/>
          <dgm:resizeHandles val="exact"/>
        </dgm:presLayoutVars>
      </dgm:prSet>
      <dgm:spPr/>
    </dgm:pt>
    <dgm:pt modelId="{5156F087-F133-5446-B46C-659E2DED9A55}" type="pres">
      <dgm:prSet presAssocID="{75C562A7-0248-7848-BEB6-9CB5BCE88939}" presName="composite" presStyleCnt="0"/>
      <dgm:spPr/>
    </dgm:pt>
    <dgm:pt modelId="{A34AB5DD-ABF7-0E4E-B247-AD345BA822BA}" type="pres">
      <dgm:prSet presAssocID="{75C562A7-0248-7848-BEB6-9CB5BCE8893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0C287DBE-53A5-9444-BB5D-AD01753FE832}" type="pres">
      <dgm:prSet presAssocID="{75C562A7-0248-7848-BEB6-9CB5BCE88939}" presName="desTx" presStyleLbl="alignAccFollowNode1" presStyleIdx="0" presStyleCnt="3">
        <dgm:presLayoutVars>
          <dgm:bulletEnabled val="1"/>
        </dgm:presLayoutVars>
      </dgm:prSet>
      <dgm:spPr/>
    </dgm:pt>
    <dgm:pt modelId="{BBFDEE89-D9AB-4D45-BCD4-A2556FED8A72}" type="pres">
      <dgm:prSet presAssocID="{02AF873E-8CC8-774E-A60E-DB0F1934C304}" presName="space" presStyleCnt="0"/>
      <dgm:spPr/>
    </dgm:pt>
    <dgm:pt modelId="{84830FC3-5F90-AE49-B0D4-0077B046C2AD}" type="pres">
      <dgm:prSet presAssocID="{7AD486F0-2333-3946-86FB-7A5EC7B033D7}" presName="composite" presStyleCnt="0"/>
      <dgm:spPr/>
    </dgm:pt>
    <dgm:pt modelId="{129D03D8-23CA-7142-8A59-270DF7DFA850}" type="pres">
      <dgm:prSet presAssocID="{7AD486F0-2333-3946-86FB-7A5EC7B033D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671769F2-3220-7B43-933E-527B18F5F0FA}" type="pres">
      <dgm:prSet presAssocID="{7AD486F0-2333-3946-86FB-7A5EC7B033D7}" presName="desTx" presStyleLbl="alignAccFollowNode1" presStyleIdx="1" presStyleCnt="3">
        <dgm:presLayoutVars>
          <dgm:bulletEnabled val="1"/>
        </dgm:presLayoutVars>
      </dgm:prSet>
      <dgm:spPr/>
    </dgm:pt>
    <dgm:pt modelId="{F98C32C9-49E2-1443-94FD-08EA382B14AD}" type="pres">
      <dgm:prSet presAssocID="{284DF609-DB33-2949-AAD1-A277F3F33E91}" presName="space" presStyleCnt="0"/>
      <dgm:spPr/>
    </dgm:pt>
    <dgm:pt modelId="{01A41175-FAC4-B441-BF08-1799E68D02CF}" type="pres">
      <dgm:prSet presAssocID="{71DBF591-B3D5-B94E-9178-397A6FED574E}" presName="composite" presStyleCnt="0"/>
      <dgm:spPr/>
    </dgm:pt>
    <dgm:pt modelId="{2626117D-FA4A-6D44-8C12-90D7A4C9EC9B}" type="pres">
      <dgm:prSet presAssocID="{71DBF591-B3D5-B94E-9178-397A6FED574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DC2C14ED-BD7A-C045-AAB0-4CC39AA938B4}" type="pres">
      <dgm:prSet presAssocID="{71DBF591-B3D5-B94E-9178-397A6FED574E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14DEB11-65E4-9846-94A8-BE11C66DB060}" srcId="{7AD486F0-2333-3946-86FB-7A5EC7B033D7}" destId="{A9BD79C6-67C8-BC4B-BD4B-4FCE32CFA96E}" srcOrd="0" destOrd="0" parTransId="{BC5600FB-A054-3B4D-A9D9-3587440DE8FA}" sibTransId="{F30BE39D-8014-E345-BCAA-B95EFEBCE025}"/>
    <dgm:cxn modelId="{6F5B4613-4D1A-554E-ABBA-D2BE66B9FD91}" srcId="{0240E544-1E47-4E43-BEB4-4D5EE2BCE6AC}" destId="{75C562A7-0248-7848-BEB6-9CB5BCE88939}" srcOrd="0" destOrd="0" parTransId="{7FAEE852-D1C9-834B-A9C7-AD4BA851CAC7}" sibTransId="{02AF873E-8CC8-774E-A60E-DB0F1934C304}"/>
    <dgm:cxn modelId="{38F2BE13-DD03-4941-B411-9E3F6839F7F5}" type="presOf" srcId="{5EDE2997-2915-B440-9291-6EE8125273E6}" destId="{0C287DBE-53A5-9444-BB5D-AD01753FE832}" srcOrd="0" destOrd="0" presId="urn:microsoft.com/office/officeart/2005/8/layout/hList1"/>
    <dgm:cxn modelId="{53D0F23C-AF6D-0048-8738-574B39AFF5F6}" type="presOf" srcId="{0240E544-1E47-4E43-BEB4-4D5EE2BCE6AC}" destId="{64DFA2F5-04C7-0944-A4B5-4C1FFFE0C1DB}" srcOrd="0" destOrd="0" presId="urn:microsoft.com/office/officeart/2005/8/layout/hList1"/>
    <dgm:cxn modelId="{8C53ED77-CF8F-BD42-BB69-6ECEFD8214A6}" srcId="{71DBF591-B3D5-B94E-9178-397A6FED574E}" destId="{7E7037AA-E53B-7F43-A417-CB7960C4C115}" srcOrd="0" destOrd="0" parTransId="{8395A343-B9C7-5742-88A0-B20AA85EC006}" sibTransId="{A90CFB4D-C501-6442-BC6F-5AB854967B5F}"/>
    <dgm:cxn modelId="{800EBB78-7385-C34A-B1C8-8009A456EECF}" type="presOf" srcId="{71DBF591-B3D5-B94E-9178-397A6FED574E}" destId="{2626117D-FA4A-6D44-8C12-90D7A4C9EC9B}" srcOrd="0" destOrd="0" presId="urn:microsoft.com/office/officeart/2005/8/layout/hList1"/>
    <dgm:cxn modelId="{15D8488C-40AC-E547-994B-D9AE97320D0A}" srcId="{0240E544-1E47-4E43-BEB4-4D5EE2BCE6AC}" destId="{71DBF591-B3D5-B94E-9178-397A6FED574E}" srcOrd="2" destOrd="0" parTransId="{076901E4-9407-684A-BFB6-71198E4E0EDC}" sibTransId="{BC7ECE0F-9152-D144-9D05-231F5447EDD4}"/>
    <dgm:cxn modelId="{8B942B9E-7EC8-4F4C-A6DC-6BC0D231C366}" type="presOf" srcId="{7AD486F0-2333-3946-86FB-7A5EC7B033D7}" destId="{129D03D8-23CA-7142-8A59-270DF7DFA850}" srcOrd="0" destOrd="0" presId="urn:microsoft.com/office/officeart/2005/8/layout/hList1"/>
    <dgm:cxn modelId="{9AC883BA-A73E-4D44-9C6F-1B88F86B3812}" type="presOf" srcId="{7E7037AA-E53B-7F43-A417-CB7960C4C115}" destId="{DC2C14ED-BD7A-C045-AAB0-4CC39AA938B4}" srcOrd="0" destOrd="0" presId="urn:microsoft.com/office/officeart/2005/8/layout/hList1"/>
    <dgm:cxn modelId="{1420C3C9-70A7-F54B-B391-258F689E61C6}" srcId="{0240E544-1E47-4E43-BEB4-4D5EE2BCE6AC}" destId="{7AD486F0-2333-3946-86FB-7A5EC7B033D7}" srcOrd="1" destOrd="0" parTransId="{F2DE74E8-0E0F-7049-8B9D-88593627DBCA}" sibTransId="{284DF609-DB33-2949-AAD1-A277F3F33E91}"/>
    <dgm:cxn modelId="{AFE521D1-5466-E44C-B483-695ADC152770}" type="presOf" srcId="{A9BD79C6-67C8-BC4B-BD4B-4FCE32CFA96E}" destId="{671769F2-3220-7B43-933E-527B18F5F0FA}" srcOrd="0" destOrd="0" presId="urn:microsoft.com/office/officeart/2005/8/layout/hList1"/>
    <dgm:cxn modelId="{069F7CD7-D3B8-774B-97D5-8DD8FEBB7880}" type="presOf" srcId="{75C562A7-0248-7848-BEB6-9CB5BCE88939}" destId="{A34AB5DD-ABF7-0E4E-B247-AD345BA822BA}" srcOrd="0" destOrd="0" presId="urn:microsoft.com/office/officeart/2005/8/layout/hList1"/>
    <dgm:cxn modelId="{05B248FA-ED48-B04F-ABF0-503247FEFC89}" srcId="{75C562A7-0248-7848-BEB6-9CB5BCE88939}" destId="{5EDE2997-2915-B440-9291-6EE8125273E6}" srcOrd="0" destOrd="0" parTransId="{A6D25DC5-D817-8844-B405-164FB22F56F9}" sibTransId="{A2F65005-4305-AA41-AEEC-67471474E823}"/>
    <dgm:cxn modelId="{16A0C5E1-2002-8940-B549-0DB18A2D5203}" type="presParOf" srcId="{64DFA2F5-04C7-0944-A4B5-4C1FFFE0C1DB}" destId="{5156F087-F133-5446-B46C-659E2DED9A55}" srcOrd="0" destOrd="0" presId="urn:microsoft.com/office/officeart/2005/8/layout/hList1"/>
    <dgm:cxn modelId="{F73D3EEB-A09D-4544-9FF9-E19D6CB31E42}" type="presParOf" srcId="{5156F087-F133-5446-B46C-659E2DED9A55}" destId="{A34AB5DD-ABF7-0E4E-B247-AD345BA822BA}" srcOrd="0" destOrd="0" presId="urn:microsoft.com/office/officeart/2005/8/layout/hList1"/>
    <dgm:cxn modelId="{F2DB8359-9C3A-A843-ACAA-BD2CD13A58CD}" type="presParOf" srcId="{5156F087-F133-5446-B46C-659E2DED9A55}" destId="{0C287DBE-53A5-9444-BB5D-AD01753FE832}" srcOrd="1" destOrd="0" presId="urn:microsoft.com/office/officeart/2005/8/layout/hList1"/>
    <dgm:cxn modelId="{3259E108-8D95-8549-A9EB-803D93A5810D}" type="presParOf" srcId="{64DFA2F5-04C7-0944-A4B5-4C1FFFE0C1DB}" destId="{BBFDEE89-D9AB-4D45-BCD4-A2556FED8A72}" srcOrd="1" destOrd="0" presId="urn:microsoft.com/office/officeart/2005/8/layout/hList1"/>
    <dgm:cxn modelId="{CF5171EB-4F79-714C-9817-818E3BFC29E2}" type="presParOf" srcId="{64DFA2F5-04C7-0944-A4B5-4C1FFFE0C1DB}" destId="{84830FC3-5F90-AE49-B0D4-0077B046C2AD}" srcOrd="2" destOrd="0" presId="urn:microsoft.com/office/officeart/2005/8/layout/hList1"/>
    <dgm:cxn modelId="{D9DD4187-55CA-2942-B9A8-73B2D407D1CD}" type="presParOf" srcId="{84830FC3-5F90-AE49-B0D4-0077B046C2AD}" destId="{129D03D8-23CA-7142-8A59-270DF7DFA850}" srcOrd="0" destOrd="0" presId="urn:microsoft.com/office/officeart/2005/8/layout/hList1"/>
    <dgm:cxn modelId="{7FADE5FA-28A7-D541-B65F-0244363BC3DA}" type="presParOf" srcId="{84830FC3-5F90-AE49-B0D4-0077B046C2AD}" destId="{671769F2-3220-7B43-933E-527B18F5F0FA}" srcOrd="1" destOrd="0" presId="urn:microsoft.com/office/officeart/2005/8/layout/hList1"/>
    <dgm:cxn modelId="{C49DCE23-0278-2B42-8076-CF31E35759E5}" type="presParOf" srcId="{64DFA2F5-04C7-0944-A4B5-4C1FFFE0C1DB}" destId="{F98C32C9-49E2-1443-94FD-08EA382B14AD}" srcOrd="3" destOrd="0" presId="urn:microsoft.com/office/officeart/2005/8/layout/hList1"/>
    <dgm:cxn modelId="{F65D3462-5E4E-624C-A7A4-D18F125F4DA9}" type="presParOf" srcId="{64DFA2F5-04C7-0944-A4B5-4C1FFFE0C1DB}" destId="{01A41175-FAC4-B441-BF08-1799E68D02CF}" srcOrd="4" destOrd="0" presId="urn:microsoft.com/office/officeart/2005/8/layout/hList1"/>
    <dgm:cxn modelId="{8181AB7D-7552-A949-8102-0D89E74324E2}" type="presParOf" srcId="{01A41175-FAC4-B441-BF08-1799E68D02CF}" destId="{2626117D-FA4A-6D44-8C12-90D7A4C9EC9B}" srcOrd="0" destOrd="0" presId="urn:microsoft.com/office/officeart/2005/8/layout/hList1"/>
    <dgm:cxn modelId="{9980A077-D019-8649-A8D4-E6827A44A168}" type="presParOf" srcId="{01A41175-FAC4-B441-BF08-1799E68D02CF}" destId="{DC2C14ED-BD7A-C045-AAB0-4CC39AA938B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73996D-E175-4FC2-9DDB-159A61714B85}">
      <dsp:nvSpPr>
        <dsp:cNvPr id="0" name=""/>
        <dsp:cNvSpPr/>
      </dsp:nvSpPr>
      <dsp:spPr>
        <a:xfrm>
          <a:off x="1288" y="465953"/>
          <a:ext cx="3014496" cy="15072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73660" rIns="110490" bIns="7366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800" kern="1200" dirty="0"/>
            <a:t>Hva</a:t>
          </a:r>
        </a:p>
      </dsp:txBody>
      <dsp:txXfrm>
        <a:off x="45434" y="510099"/>
        <a:ext cx="2926204" cy="1418956"/>
      </dsp:txXfrm>
    </dsp:sp>
    <dsp:sp modelId="{4EE17C65-0494-48D1-956B-687D1662A901}">
      <dsp:nvSpPr>
        <dsp:cNvPr id="0" name=""/>
        <dsp:cNvSpPr/>
      </dsp:nvSpPr>
      <dsp:spPr>
        <a:xfrm>
          <a:off x="302737" y="1973201"/>
          <a:ext cx="301449" cy="1130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0436"/>
              </a:lnTo>
              <a:lnTo>
                <a:pt x="301449" y="113043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95D111-C790-4D66-BFEC-CB2B04299367}">
      <dsp:nvSpPr>
        <dsp:cNvPr id="0" name=""/>
        <dsp:cNvSpPr/>
      </dsp:nvSpPr>
      <dsp:spPr>
        <a:xfrm>
          <a:off x="604187" y="2350014"/>
          <a:ext cx="2411597" cy="1507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Regelverk </a:t>
          </a:r>
          <a:r>
            <a:rPr lang="nb-NO" sz="1800" b="0" i="0" kern="1200"/>
            <a:t>som gjør det enklere å digitalisere de prosessene og tjenestene som følger av regelverket </a:t>
          </a:r>
          <a:endParaRPr lang="nb-NO" sz="1800" kern="1200"/>
        </a:p>
      </dsp:txBody>
      <dsp:txXfrm>
        <a:off x="648333" y="2394160"/>
        <a:ext cx="2323305" cy="1418956"/>
      </dsp:txXfrm>
    </dsp:sp>
    <dsp:sp modelId="{A8B37525-E6AF-49B7-94CF-B965F6CE6993}">
      <dsp:nvSpPr>
        <dsp:cNvPr id="0" name=""/>
        <dsp:cNvSpPr/>
      </dsp:nvSpPr>
      <dsp:spPr>
        <a:xfrm>
          <a:off x="3769409" y="465953"/>
          <a:ext cx="3014496" cy="15072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73660" rIns="110490" bIns="7366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800" b="0" i="0" kern="1200"/>
            <a:t>Hvorfor</a:t>
          </a:r>
          <a:endParaRPr lang="nb-NO" sz="5800" kern="1200"/>
        </a:p>
      </dsp:txBody>
      <dsp:txXfrm>
        <a:off x="3813555" y="510099"/>
        <a:ext cx="2926204" cy="1418956"/>
      </dsp:txXfrm>
    </dsp:sp>
    <dsp:sp modelId="{B4C37D36-A484-412B-A589-0C0B827D3283}">
      <dsp:nvSpPr>
        <dsp:cNvPr id="0" name=""/>
        <dsp:cNvSpPr/>
      </dsp:nvSpPr>
      <dsp:spPr>
        <a:xfrm>
          <a:off x="4070858" y="1973201"/>
          <a:ext cx="301449" cy="1130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0436"/>
              </a:lnTo>
              <a:lnTo>
                <a:pt x="301449" y="113043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8749B-3DF2-4487-8DA8-B321252A1DCB}">
      <dsp:nvSpPr>
        <dsp:cNvPr id="0" name=""/>
        <dsp:cNvSpPr/>
      </dsp:nvSpPr>
      <dsp:spPr>
        <a:xfrm>
          <a:off x="4372308" y="2350014"/>
          <a:ext cx="2411597" cy="1507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0" i="0" kern="1200"/>
            <a:t>Bidrar til </a:t>
          </a:r>
          <a:r>
            <a:rPr lang="nb-NO" sz="1800" kern="1200"/>
            <a:t>en effektiv, brukerorientert og rettssikker offentlig forvaltning. </a:t>
          </a:r>
        </a:p>
      </dsp:txBody>
      <dsp:txXfrm>
        <a:off x="4416454" y="2394160"/>
        <a:ext cx="2323305" cy="1418956"/>
      </dsp:txXfrm>
    </dsp:sp>
    <dsp:sp modelId="{98B8F5C0-8343-4496-9800-8ABD7227DD90}">
      <dsp:nvSpPr>
        <dsp:cNvPr id="0" name=""/>
        <dsp:cNvSpPr/>
      </dsp:nvSpPr>
      <dsp:spPr>
        <a:xfrm>
          <a:off x="7537530" y="465953"/>
          <a:ext cx="3014496" cy="15072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73660" rIns="110490" bIns="73660" numCol="1" spcCol="1270" anchor="ctr" anchorCtr="0">
          <a:noAutofit/>
        </a:bodyPr>
        <a:lstStyle/>
        <a:p>
          <a:pPr marL="0" lvl="0" indent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800" kern="1200"/>
            <a:t>Hvordan</a:t>
          </a:r>
        </a:p>
      </dsp:txBody>
      <dsp:txXfrm>
        <a:off x="7581676" y="510099"/>
        <a:ext cx="2926204" cy="1418956"/>
      </dsp:txXfrm>
    </dsp:sp>
    <dsp:sp modelId="{46FF81B9-25C1-41CF-8924-885578EC9558}">
      <dsp:nvSpPr>
        <dsp:cNvPr id="0" name=""/>
        <dsp:cNvSpPr/>
      </dsp:nvSpPr>
      <dsp:spPr>
        <a:xfrm>
          <a:off x="7838979" y="1973201"/>
          <a:ext cx="301449" cy="1130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0436"/>
              </a:lnTo>
              <a:lnTo>
                <a:pt x="301449" y="113043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6C34B-2CBE-46FE-AE67-0A4700B793E7}">
      <dsp:nvSpPr>
        <dsp:cNvPr id="0" name=""/>
        <dsp:cNvSpPr/>
      </dsp:nvSpPr>
      <dsp:spPr>
        <a:xfrm>
          <a:off x="8140429" y="2350014"/>
          <a:ext cx="2411597" cy="1507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b-NO" sz="1800" kern="1200"/>
            <a:t>Veileder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b-NO" sz="1800" kern="1200"/>
            <a:t> </a:t>
          </a:r>
          <a:r>
            <a:rPr lang="nb-NO" sz="1800" kern="1200" err="1"/>
            <a:t>Utredningsinnstruks</a:t>
          </a:r>
          <a:endParaRPr lang="nb-NO" sz="1800" kern="120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b-NO" sz="1800" kern="1200" err="1"/>
            <a:t>Lovteknikkhefte</a:t>
          </a:r>
          <a:r>
            <a:rPr lang="nb-NO" sz="1800" kern="1200"/>
            <a:t>?</a:t>
          </a:r>
        </a:p>
      </dsp:txBody>
      <dsp:txXfrm>
        <a:off x="8184575" y="2394160"/>
        <a:ext cx="2323305" cy="14189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DB9F8-B987-469E-A687-07C784EC9A20}">
      <dsp:nvSpPr>
        <dsp:cNvPr id="0" name=""/>
        <dsp:cNvSpPr/>
      </dsp:nvSpPr>
      <dsp:spPr>
        <a:xfrm>
          <a:off x="1970" y="1304813"/>
          <a:ext cx="1723058" cy="1723058"/>
        </a:xfrm>
        <a:prstGeom prst="ellipse">
          <a:avLst/>
        </a:prstGeom>
        <a:solidFill>
          <a:schemeClr val="accent1"/>
        </a:solidFill>
        <a:ln w="19050" cap="flat" cmpd="sng" algn="ctr">
          <a:solidFill>
            <a:schemeClr val="accent1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Regelverk</a:t>
          </a:r>
        </a:p>
      </dsp:txBody>
      <dsp:txXfrm>
        <a:off x="254306" y="1557149"/>
        <a:ext cx="1218386" cy="1218386"/>
      </dsp:txXfrm>
    </dsp:sp>
    <dsp:sp modelId="{31CF4E8C-4689-47FF-997F-AED77921FB4B}">
      <dsp:nvSpPr>
        <dsp:cNvPr id="0" name=""/>
        <dsp:cNvSpPr/>
      </dsp:nvSpPr>
      <dsp:spPr>
        <a:xfrm>
          <a:off x="1983488" y="1845853"/>
          <a:ext cx="547932" cy="6409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 w="2540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700" kern="1200"/>
        </a:p>
      </dsp:txBody>
      <dsp:txXfrm>
        <a:off x="1983488" y="1974048"/>
        <a:ext cx="383552" cy="384587"/>
      </dsp:txXfrm>
    </dsp:sp>
    <dsp:sp modelId="{9B8DAC33-61F1-43C3-9A09-40259B65A20A}">
      <dsp:nvSpPr>
        <dsp:cNvPr id="0" name=""/>
        <dsp:cNvSpPr/>
      </dsp:nvSpPr>
      <dsp:spPr>
        <a:xfrm>
          <a:off x="2758864" y="1304813"/>
          <a:ext cx="1723058" cy="172305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Programkode</a:t>
          </a:r>
        </a:p>
      </dsp:txBody>
      <dsp:txXfrm>
        <a:off x="3011200" y="1557149"/>
        <a:ext cx="1218386" cy="12183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62256E-0345-4B75-9AE0-9324EE765DDB}">
      <dsp:nvSpPr>
        <dsp:cNvPr id="0" name=""/>
        <dsp:cNvSpPr/>
      </dsp:nvSpPr>
      <dsp:spPr>
        <a:xfrm>
          <a:off x="530851" y="1189000"/>
          <a:ext cx="565523" cy="5655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664091-0FFD-4824-BCDA-F21D21E29683}">
      <dsp:nvSpPr>
        <dsp:cNvPr id="0" name=""/>
        <dsp:cNvSpPr/>
      </dsp:nvSpPr>
      <dsp:spPr>
        <a:xfrm>
          <a:off x="5722" y="1838186"/>
          <a:ext cx="1615781" cy="871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1400" kern="1200"/>
            <a:t>Lag detaljerte regler</a:t>
          </a:r>
          <a:endParaRPr lang="en-US" sz="1400" kern="1200"/>
        </a:p>
      </dsp:txBody>
      <dsp:txXfrm>
        <a:off x="5722" y="1838186"/>
        <a:ext cx="1615781" cy="871502"/>
      </dsp:txXfrm>
    </dsp:sp>
    <dsp:sp modelId="{09E00F7D-8027-4987-A8A7-C405EB7EFA0E}">
      <dsp:nvSpPr>
        <dsp:cNvPr id="0" name=""/>
        <dsp:cNvSpPr/>
      </dsp:nvSpPr>
      <dsp:spPr>
        <a:xfrm>
          <a:off x="5722" y="2748601"/>
          <a:ext cx="1615781" cy="386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401EBC-90FB-4B11-9E90-D7463F175A75}">
      <dsp:nvSpPr>
        <dsp:cNvPr id="0" name=""/>
        <dsp:cNvSpPr/>
      </dsp:nvSpPr>
      <dsp:spPr>
        <a:xfrm>
          <a:off x="2429394" y="1189000"/>
          <a:ext cx="565523" cy="56552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743553-4BB7-4BB3-80A2-AF7C7A8FA486}">
      <dsp:nvSpPr>
        <dsp:cNvPr id="0" name=""/>
        <dsp:cNvSpPr/>
      </dsp:nvSpPr>
      <dsp:spPr>
        <a:xfrm>
          <a:off x="1904265" y="1838186"/>
          <a:ext cx="1615781" cy="871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1400" kern="1200"/>
            <a:t>Unngå skjønnsmessige vurderinger</a:t>
          </a:r>
          <a:endParaRPr lang="en-US" sz="1400" kern="1200"/>
        </a:p>
      </dsp:txBody>
      <dsp:txXfrm>
        <a:off x="1904265" y="1838186"/>
        <a:ext cx="1615781" cy="871502"/>
      </dsp:txXfrm>
    </dsp:sp>
    <dsp:sp modelId="{1A6503B0-1C40-4F62-ABF3-D3A026835CB0}">
      <dsp:nvSpPr>
        <dsp:cNvPr id="0" name=""/>
        <dsp:cNvSpPr/>
      </dsp:nvSpPr>
      <dsp:spPr>
        <a:xfrm>
          <a:off x="1904265" y="2748601"/>
          <a:ext cx="1615781" cy="386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707783-4373-49D4-89F9-D30E25EBFF94}">
      <dsp:nvSpPr>
        <dsp:cNvPr id="0" name=""/>
        <dsp:cNvSpPr/>
      </dsp:nvSpPr>
      <dsp:spPr>
        <a:xfrm>
          <a:off x="4327937" y="1189000"/>
          <a:ext cx="565523" cy="56552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22AF03-5436-42D2-B84B-B30D94F8E23D}">
      <dsp:nvSpPr>
        <dsp:cNvPr id="0" name=""/>
        <dsp:cNvSpPr/>
      </dsp:nvSpPr>
      <dsp:spPr>
        <a:xfrm>
          <a:off x="3802808" y="1838186"/>
          <a:ext cx="1615781" cy="871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1400" kern="1200"/>
            <a:t>Formuler vilkår som logiske eller aritmetiske vurderinger</a:t>
          </a:r>
          <a:endParaRPr lang="en-US" sz="1400" kern="1200"/>
        </a:p>
      </dsp:txBody>
      <dsp:txXfrm>
        <a:off x="3802808" y="1838186"/>
        <a:ext cx="1615781" cy="871502"/>
      </dsp:txXfrm>
    </dsp:sp>
    <dsp:sp modelId="{1806DBAF-3116-45C8-988B-C7663ED7205E}">
      <dsp:nvSpPr>
        <dsp:cNvPr id="0" name=""/>
        <dsp:cNvSpPr/>
      </dsp:nvSpPr>
      <dsp:spPr>
        <a:xfrm>
          <a:off x="3802808" y="2748601"/>
          <a:ext cx="1615781" cy="386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35A17-57E4-483A-814F-549285505B50}">
      <dsp:nvSpPr>
        <dsp:cNvPr id="0" name=""/>
        <dsp:cNvSpPr/>
      </dsp:nvSpPr>
      <dsp:spPr>
        <a:xfrm>
          <a:off x="6226480" y="1189000"/>
          <a:ext cx="565523" cy="56552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ADC98F-2764-4C6A-A26B-F389E19E8788}">
      <dsp:nvSpPr>
        <dsp:cNvPr id="0" name=""/>
        <dsp:cNvSpPr/>
      </dsp:nvSpPr>
      <dsp:spPr>
        <a:xfrm>
          <a:off x="5701351" y="1838186"/>
          <a:ext cx="1615781" cy="871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1400" kern="1200"/>
            <a:t>Vurder tilgjengelige dataforekomster</a:t>
          </a:r>
          <a:endParaRPr lang="en-US" sz="1400" kern="1200"/>
        </a:p>
      </dsp:txBody>
      <dsp:txXfrm>
        <a:off x="5701351" y="1838186"/>
        <a:ext cx="1615781" cy="871502"/>
      </dsp:txXfrm>
    </dsp:sp>
    <dsp:sp modelId="{877CAFB7-AF06-4B09-93AA-0AF43CF95117}">
      <dsp:nvSpPr>
        <dsp:cNvPr id="0" name=""/>
        <dsp:cNvSpPr/>
      </dsp:nvSpPr>
      <dsp:spPr>
        <a:xfrm>
          <a:off x="5701351" y="2748601"/>
          <a:ext cx="1615781" cy="386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B23842-DA91-4E10-B38D-14C46F4BCC7E}">
      <dsp:nvSpPr>
        <dsp:cNvPr id="0" name=""/>
        <dsp:cNvSpPr/>
      </dsp:nvSpPr>
      <dsp:spPr>
        <a:xfrm>
          <a:off x="8125023" y="1189000"/>
          <a:ext cx="565523" cy="56552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C0BE9F-4C6C-459E-ACCF-E48ABC26CEAD}">
      <dsp:nvSpPr>
        <dsp:cNvPr id="0" name=""/>
        <dsp:cNvSpPr/>
      </dsp:nvSpPr>
      <dsp:spPr>
        <a:xfrm>
          <a:off x="7599894" y="1838186"/>
          <a:ext cx="1615781" cy="8715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1400" kern="1200"/>
            <a:t>Sørg for tilstrekkelig hjemler for automatisering</a:t>
          </a:r>
          <a:endParaRPr lang="en-US" sz="1400" kern="1200"/>
        </a:p>
      </dsp:txBody>
      <dsp:txXfrm>
        <a:off x="7599894" y="1838186"/>
        <a:ext cx="1615781" cy="871502"/>
      </dsp:txXfrm>
    </dsp:sp>
    <dsp:sp modelId="{A37E2607-F805-4341-890A-7382408C020F}">
      <dsp:nvSpPr>
        <dsp:cNvPr id="0" name=""/>
        <dsp:cNvSpPr/>
      </dsp:nvSpPr>
      <dsp:spPr>
        <a:xfrm>
          <a:off x="7599894" y="2748601"/>
          <a:ext cx="1615781" cy="386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0826AC-18F1-0840-B23E-880199D0F5A3}">
      <dsp:nvSpPr>
        <dsp:cNvPr id="0" name=""/>
        <dsp:cNvSpPr/>
      </dsp:nvSpPr>
      <dsp:spPr>
        <a:xfrm>
          <a:off x="0" y="264917"/>
          <a:ext cx="7933362" cy="1031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200" kern="1200"/>
            <a:t>Veiledning må være mer konkret</a:t>
          </a:r>
          <a:endParaRPr lang="en-NO" sz="4200" kern="1200"/>
        </a:p>
      </dsp:txBody>
      <dsp:txXfrm>
        <a:off x="50375" y="315292"/>
        <a:ext cx="7832612" cy="931190"/>
      </dsp:txXfrm>
    </dsp:sp>
    <dsp:sp modelId="{C27DF186-7030-DD4E-8983-8452AB2CDCCA}">
      <dsp:nvSpPr>
        <dsp:cNvPr id="0" name=""/>
        <dsp:cNvSpPr/>
      </dsp:nvSpPr>
      <dsp:spPr>
        <a:xfrm>
          <a:off x="0" y="1296857"/>
          <a:ext cx="7933362" cy="10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884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3300" kern="1200" dirty="0"/>
            <a:t>Balansegang mellom ressursbruk og nytte </a:t>
          </a:r>
          <a:endParaRPr lang="en-NO" sz="3300" kern="1200" dirty="0"/>
        </a:p>
      </dsp:txBody>
      <dsp:txXfrm>
        <a:off x="0" y="1296857"/>
        <a:ext cx="7933362" cy="1043280"/>
      </dsp:txXfrm>
    </dsp:sp>
    <dsp:sp modelId="{26A23981-7EF1-D743-B613-AC55DDC5378C}">
      <dsp:nvSpPr>
        <dsp:cNvPr id="0" name=""/>
        <dsp:cNvSpPr/>
      </dsp:nvSpPr>
      <dsp:spPr>
        <a:xfrm>
          <a:off x="0" y="2340137"/>
          <a:ext cx="7933362" cy="1031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200" kern="1200"/>
            <a:t>Regelverkskompleksitet </a:t>
          </a:r>
          <a:endParaRPr lang="en-NO" sz="4200" kern="1200"/>
        </a:p>
      </dsp:txBody>
      <dsp:txXfrm>
        <a:off x="50375" y="2390512"/>
        <a:ext cx="7832612" cy="931190"/>
      </dsp:txXfrm>
    </dsp:sp>
    <dsp:sp modelId="{40CCC56A-1EB1-4247-B5C2-9DAD46F192C4}">
      <dsp:nvSpPr>
        <dsp:cNvPr id="0" name=""/>
        <dsp:cNvSpPr/>
      </dsp:nvSpPr>
      <dsp:spPr>
        <a:xfrm>
          <a:off x="0" y="3372077"/>
          <a:ext cx="7933362" cy="695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884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3300" kern="1200"/>
            <a:t>Vanskeliggjør datadeling og databruk. </a:t>
          </a:r>
          <a:endParaRPr lang="en-NO" sz="3300" kern="1200"/>
        </a:p>
      </dsp:txBody>
      <dsp:txXfrm>
        <a:off x="0" y="3372077"/>
        <a:ext cx="7933362" cy="6955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0826AC-18F1-0840-B23E-880199D0F5A3}">
      <dsp:nvSpPr>
        <dsp:cNvPr id="0" name=""/>
        <dsp:cNvSpPr/>
      </dsp:nvSpPr>
      <dsp:spPr>
        <a:xfrm>
          <a:off x="0" y="782777"/>
          <a:ext cx="7933362" cy="1375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600" kern="1200" dirty="0"/>
            <a:t>Regelverkskompleksitet </a:t>
          </a:r>
          <a:endParaRPr lang="en-NO" sz="5600" kern="1200" dirty="0"/>
        </a:p>
      </dsp:txBody>
      <dsp:txXfrm>
        <a:off x="67167" y="849944"/>
        <a:ext cx="7799028" cy="1241586"/>
      </dsp:txXfrm>
    </dsp:sp>
    <dsp:sp modelId="{C27DF186-7030-DD4E-8983-8452AB2CDCCA}">
      <dsp:nvSpPr>
        <dsp:cNvPr id="0" name=""/>
        <dsp:cNvSpPr/>
      </dsp:nvSpPr>
      <dsp:spPr>
        <a:xfrm>
          <a:off x="0" y="2158697"/>
          <a:ext cx="7933362" cy="1391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884" tIns="71120" rIns="398272" bIns="71120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4400" kern="1200" dirty="0"/>
            <a:t>Vanskeliggjør datadeling og databruk.</a:t>
          </a:r>
          <a:endParaRPr lang="en-NO" sz="4400" kern="1200" dirty="0"/>
        </a:p>
      </dsp:txBody>
      <dsp:txXfrm>
        <a:off x="0" y="2158697"/>
        <a:ext cx="7933362" cy="13910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3B24D-A55B-D249-8832-76168D978A4E}">
      <dsp:nvSpPr>
        <dsp:cNvPr id="0" name=""/>
        <dsp:cNvSpPr/>
      </dsp:nvSpPr>
      <dsp:spPr>
        <a:xfrm>
          <a:off x="2328" y="473583"/>
          <a:ext cx="2269802" cy="853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 dirty="0"/>
            <a:t>Regelverket er fragmentert.</a:t>
          </a:r>
          <a:endParaRPr lang="en-NO" sz="1700" kern="1200" dirty="0"/>
        </a:p>
      </dsp:txBody>
      <dsp:txXfrm>
        <a:off x="2328" y="473583"/>
        <a:ext cx="2269802" cy="853996"/>
      </dsp:txXfrm>
    </dsp:sp>
    <dsp:sp modelId="{32E75DFC-D888-AE46-BD26-E95AC6E43926}">
      <dsp:nvSpPr>
        <dsp:cNvPr id="0" name=""/>
        <dsp:cNvSpPr/>
      </dsp:nvSpPr>
      <dsp:spPr>
        <a:xfrm>
          <a:off x="2328" y="1327580"/>
          <a:ext cx="2269802" cy="118995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 err="1"/>
            <a:t>Regler</a:t>
          </a:r>
          <a:r>
            <a:rPr lang="en-GB" sz="1700" kern="1200" dirty="0"/>
            <a:t> for </a:t>
          </a:r>
          <a:r>
            <a:rPr lang="en-GB" sz="1700" kern="1200" dirty="0" err="1"/>
            <a:t>datadeling</a:t>
          </a:r>
          <a:r>
            <a:rPr lang="en-GB" sz="1700" kern="1200" dirty="0"/>
            <a:t> </a:t>
          </a:r>
          <a:r>
            <a:rPr lang="en-GB" sz="1700" kern="1200" dirty="0" err="1"/>
            <a:t>og</a:t>
          </a:r>
          <a:r>
            <a:rPr lang="en-GB" sz="1700" kern="1200" dirty="0"/>
            <a:t> </a:t>
          </a:r>
          <a:r>
            <a:rPr lang="en-GB" sz="1700" kern="1200" dirty="0" err="1"/>
            <a:t>databruk</a:t>
          </a:r>
          <a:r>
            <a:rPr lang="en-GB" sz="1700" kern="1200" dirty="0"/>
            <a:t> er </a:t>
          </a:r>
          <a:r>
            <a:rPr lang="en-GB" sz="1700" kern="1200" dirty="0" err="1"/>
            <a:t>ikke</a:t>
          </a:r>
          <a:r>
            <a:rPr lang="en-GB" sz="1700" kern="1200" dirty="0"/>
            <a:t> samlet </a:t>
          </a:r>
          <a:r>
            <a:rPr lang="en-GB" sz="1700" kern="1200" dirty="0" err="1"/>
            <a:t>på</a:t>
          </a:r>
          <a:r>
            <a:rPr lang="en-GB" sz="1700" kern="1200" dirty="0"/>
            <a:t> </a:t>
          </a:r>
          <a:r>
            <a:rPr lang="en-GB" sz="1700" kern="1200" dirty="0" err="1"/>
            <a:t>ett</a:t>
          </a:r>
          <a:r>
            <a:rPr lang="en-GB" sz="1700" kern="1200" dirty="0"/>
            <a:t> </a:t>
          </a:r>
          <a:r>
            <a:rPr lang="en-GB" sz="1700" kern="1200" dirty="0" err="1"/>
            <a:t>sted</a:t>
          </a:r>
          <a:r>
            <a:rPr lang="en-GB" sz="1700" kern="1200" dirty="0"/>
            <a:t>.</a:t>
          </a:r>
        </a:p>
      </dsp:txBody>
      <dsp:txXfrm>
        <a:off x="2328" y="1327580"/>
        <a:ext cx="2269802" cy="1189957"/>
      </dsp:txXfrm>
    </dsp:sp>
    <dsp:sp modelId="{F1ADA478-5643-254A-A19A-4AC7B3EE8FC7}">
      <dsp:nvSpPr>
        <dsp:cNvPr id="0" name=""/>
        <dsp:cNvSpPr/>
      </dsp:nvSpPr>
      <dsp:spPr>
        <a:xfrm>
          <a:off x="2589902" y="473583"/>
          <a:ext cx="2269802" cy="853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 dirty="0"/>
            <a:t>Regelsett man må bruke er på ulike nivåer.</a:t>
          </a:r>
          <a:endParaRPr lang="en-NO" sz="1700" kern="1200" dirty="0"/>
        </a:p>
      </dsp:txBody>
      <dsp:txXfrm>
        <a:off x="2589902" y="473583"/>
        <a:ext cx="2269802" cy="853996"/>
      </dsp:txXfrm>
    </dsp:sp>
    <dsp:sp modelId="{CD3F0534-6BC6-9E4B-9510-2C7FB8376324}">
      <dsp:nvSpPr>
        <dsp:cNvPr id="0" name=""/>
        <dsp:cNvSpPr/>
      </dsp:nvSpPr>
      <dsp:spPr>
        <a:xfrm>
          <a:off x="2589902" y="1327580"/>
          <a:ext cx="2269802" cy="118995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 err="1"/>
            <a:t>Særlovgivning</a:t>
          </a:r>
          <a:r>
            <a:rPr lang="en-GB" sz="1700" kern="1200" dirty="0"/>
            <a:t>, </a:t>
          </a:r>
          <a:r>
            <a:rPr lang="en-GB" sz="1700" kern="1200" dirty="0" err="1"/>
            <a:t>forskrifter</a:t>
          </a:r>
          <a:r>
            <a:rPr lang="en-GB" sz="1700" kern="1200" dirty="0"/>
            <a:t>, </a:t>
          </a:r>
          <a:r>
            <a:rPr lang="en-GB" sz="1700" kern="1200" dirty="0" err="1"/>
            <a:t>retningslinjer</a:t>
          </a:r>
          <a:r>
            <a:rPr lang="en-GB" sz="1700" kern="1200" dirty="0"/>
            <a:t>, EU-</a:t>
          </a:r>
          <a:r>
            <a:rPr lang="en-GB" sz="1700" kern="1200" dirty="0" err="1"/>
            <a:t>rett</a:t>
          </a:r>
          <a:r>
            <a:rPr lang="en-GB" sz="1700" kern="1200" dirty="0"/>
            <a:t>, mv. </a:t>
          </a:r>
        </a:p>
      </dsp:txBody>
      <dsp:txXfrm>
        <a:off x="2589902" y="1327580"/>
        <a:ext cx="2269802" cy="1189957"/>
      </dsp:txXfrm>
    </dsp:sp>
    <dsp:sp modelId="{1B55BE16-D02D-184D-8B31-35CABD42B428}">
      <dsp:nvSpPr>
        <dsp:cNvPr id="0" name=""/>
        <dsp:cNvSpPr/>
      </dsp:nvSpPr>
      <dsp:spPr>
        <a:xfrm>
          <a:off x="5177477" y="473583"/>
          <a:ext cx="2269802" cy="853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 dirty="0"/>
            <a:t>Manglende tydelighet angående roller, ansvar og oppgaver.</a:t>
          </a:r>
          <a:endParaRPr lang="en-NO" sz="1700" kern="1200" dirty="0"/>
        </a:p>
      </dsp:txBody>
      <dsp:txXfrm>
        <a:off x="5177477" y="473583"/>
        <a:ext cx="2269802" cy="853996"/>
      </dsp:txXfrm>
    </dsp:sp>
    <dsp:sp modelId="{9EC8E802-88E3-C041-8CD5-C9F4CCF9599B}">
      <dsp:nvSpPr>
        <dsp:cNvPr id="0" name=""/>
        <dsp:cNvSpPr/>
      </dsp:nvSpPr>
      <dsp:spPr>
        <a:xfrm>
          <a:off x="5177477" y="1327580"/>
          <a:ext cx="2269802" cy="118995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kern="1200" dirty="0" err="1"/>
            <a:t>Deling</a:t>
          </a:r>
          <a:r>
            <a:rPr lang="en-GB" sz="1700" kern="1200" dirty="0"/>
            <a:t> </a:t>
          </a:r>
          <a:r>
            <a:rPr lang="en-GB" sz="1700" kern="1200" dirty="0" err="1"/>
            <a:t>i</a:t>
          </a:r>
          <a:r>
            <a:rPr lang="en-GB" sz="1700" kern="1200" dirty="0"/>
            <a:t> </a:t>
          </a:r>
          <a:r>
            <a:rPr lang="en-GB" sz="1700" kern="1200" dirty="0" err="1"/>
            <a:t>grensesnitt</a:t>
          </a:r>
          <a:r>
            <a:rPr lang="en-GB" sz="1700" kern="1200" dirty="0"/>
            <a:t> </a:t>
          </a:r>
          <a:r>
            <a:rPr lang="en-GB" sz="1700" kern="1200" dirty="0" err="1"/>
            <a:t>mellom</a:t>
          </a:r>
          <a:r>
            <a:rPr lang="en-GB" sz="1700" kern="1200" dirty="0"/>
            <a:t> </a:t>
          </a:r>
          <a:r>
            <a:rPr lang="en-GB" sz="1700" kern="1200" dirty="0" err="1"/>
            <a:t>virksomheter</a:t>
          </a:r>
          <a:r>
            <a:rPr lang="en-GB" sz="1700" kern="1200" dirty="0"/>
            <a:t>. </a:t>
          </a:r>
          <a:r>
            <a:rPr lang="en-GB" sz="1700" kern="1200" dirty="0" err="1"/>
            <a:t>Hvem</a:t>
          </a:r>
          <a:r>
            <a:rPr lang="en-GB" sz="1700" kern="1200" dirty="0"/>
            <a:t> </a:t>
          </a:r>
          <a:r>
            <a:rPr lang="en-GB" sz="1700" kern="1200" dirty="0" err="1"/>
            <a:t>bestemmer</a:t>
          </a:r>
          <a:r>
            <a:rPr lang="en-GB" sz="1700" kern="1200" dirty="0"/>
            <a:t> </a:t>
          </a:r>
          <a:r>
            <a:rPr lang="en-GB" sz="1700" kern="1200" dirty="0" err="1"/>
            <a:t>hva</a:t>
          </a:r>
          <a:r>
            <a:rPr lang="en-GB" sz="1700" kern="1200" dirty="0"/>
            <a:t>? </a:t>
          </a:r>
        </a:p>
      </dsp:txBody>
      <dsp:txXfrm>
        <a:off x="5177477" y="1327580"/>
        <a:ext cx="2269802" cy="11899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AB5DD-ABF7-0E4E-B247-AD345BA822BA}">
      <dsp:nvSpPr>
        <dsp:cNvPr id="0" name=""/>
        <dsp:cNvSpPr/>
      </dsp:nvSpPr>
      <dsp:spPr>
        <a:xfrm>
          <a:off x="2328" y="642304"/>
          <a:ext cx="2269802" cy="586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Styringslinjer gir ikke avklaringer.</a:t>
          </a:r>
          <a:endParaRPr lang="en-NO" sz="1600" kern="1200" dirty="0"/>
        </a:p>
      </dsp:txBody>
      <dsp:txXfrm>
        <a:off x="2328" y="642304"/>
        <a:ext cx="2269802" cy="586552"/>
      </dsp:txXfrm>
    </dsp:sp>
    <dsp:sp modelId="{0C287DBE-53A5-9444-BB5D-AD01753FE832}">
      <dsp:nvSpPr>
        <dsp:cNvPr id="0" name=""/>
        <dsp:cNvSpPr/>
      </dsp:nvSpPr>
      <dsp:spPr>
        <a:xfrm>
          <a:off x="2328" y="1228857"/>
          <a:ext cx="2269802" cy="1119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 err="1"/>
            <a:t>Manglende</a:t>
          </a:r>
          <a:r>
            <a:rPr lang="en-GB" sz="1600" kern="1200" dirty="0"/>
            <a:t> </a:t>
          </a:r>
          <a:r>
            <a:rPr lang="en-GB" sz="1600" kern="1200" dirty="0" err="1"/>
            <a:t>avklaringsmuligheter</a:t>
          </a:r>
          <a:r>
            <a:rPr lang="en-GB" sz="1600" kern="1200" dirty="0"/>
            <a:t> </a:t>
          </a:r>
          <a:r>
            <a:rPr lang="en-GB" sz="1600" kern="1200" dirty="0" err="1"/>
            <a:t>ved</a:t>
          </a:r>
          <a:r>
            <a:rPr lang="en-GB" sz="1600" kern="1200" dirty="0"/>
            <a:t> bruk </a:t>
          </a:r>
          <a:r>
            <a:rPr lang="en-GB" sz="1600" kern="1200" dirty="0" err="1"/>
            <a:t>av</a:t>
          </a:r>
          <a:r>
            <a:rPr lang="en-GB" sz="1600" kern="1200" dirty="0"/>
            <a:t> </a:t>
          </a:r>
          <a:r>
            <a:rPr lang="en-GB" sz="1600" kern="1200" dirty="0" err="1"/>
            <a:t>styringslinjene</a:t>
          </a:r>
          <a:r>
            <a:rPr lang="en-GB" sz="1600" kern="1200" dirty="0"/>
            <a:t>. </a:t>
          </a:r>
        </a:p>
      </dsp:txBody>
      <dsp:txXfrm>
        <a:off x="2328" y="1228857"/>
        <a:ext cx="2269802" cy="1119960"/>
      </dsp:txXfrm>
    </dsp:sp>
    <dsp:sp modelId="{129D03D8-23CA-7142-8A59-270DF7DFA850}">
      <dsp:nvSpPr>
        <dsp:cNvPr id="0" name=""/>
        <dsp:cNvSpPr/>
      </dsp:nvSpPr>
      <dsp:spPr>
        <a:xfrm>
          <a:off x="2589902" y="642304"/>
          <a:ext cx="2269802" cy="586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Juridisk kompetanse er mangelvare. </a:t>
          </a:r>
          <a:endParaRPr lang="en-NO" sz="1600" kern="1200" dirty="0"/>
        </a:p>
      </dsp:txBody>
      <dsp:txXfrm>
        <a:off x="2589902" y="642304"/>
        <a:ext cx="2269802" cy="586552"/>
      </dsp:txXfrm>
    </dsp:sp>
    <dsp:sp modelId="{671769F2-3220-7B43-933E-527B18F5F0FA}">
      <dsp:nvSpPr>
        <dsp:cNvPr id="0" name=""/>
        <dsp:cNvSpPr/>
      </dsp:nvSpPr>
      <dsp:spPr>
        <a:xfrm>
          <a:off x="2589902" y="1228857"/>
          <a:ext cx="2269802" cy="1119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 err="1"/>
            <a:t>Krevende</a:t>
          </a:r>
          <a:r>
            <a:rPr lang="en-GB" sz="1600" kern="1200" dirty="0"/>
            <a:t> </a:t>
          </a:r>
          <a:r>
            <a:rPr lang="en-GB" sz="1600" kern="1200" dirty="0" err="1"/>
            <a:t>fagområde</a:t>
          </a:r>
          <a:r>
            <a:rPr lang="en-GB" sz="1600" kern="1200" dirty="0"/>
            <a:t>. </a:t>
          </a:r>
          <a:r>
            <a:rPr lang="en-GB" sz="1600" kern="1200" dirty="0" err="1"/>
            <a:t>Svak</a:t>
          </a:r>
          <a:r>
            <a:rPr lang="en-GB" sz="1600" kern="1200" dirty="0"/>
            <a:t> </a:t>
          </a:r>
          <a:r>
            <a:rPr lang="en-GB" sz="1600" kern="1200" dirty="0" err="1"/>
            <a:t>fagutøvelse</a:t>
          </a:r>
          <a:r>
            <a:rPr lang="en-GB" sz="1600" kern="1200" dirty="0"/>
            <a:t> </a:t>
          </a:r>
          <a:r>
            <a:rPr lang="en-GB" sz="1600" kern="1200" dirty="0" err="1"/>
            <a:t>medfører</a:t>
          </a:r>
          <a:r>
            <a:rPr lang="en-GB" sz="1600" kern="1200" dirty="0"/>
            <a:t> </a:t>
          </a:r>
          <a:r>
            <a:rPr lang="en-GB" sz="1600" kern="1200" dirty="0" err="1"/>
            <a:t>hindring</a:t>
          </a:r>
          <a:r>
            <a:rPr lang="en-GB" sz="1600" kern="1200" dirty="0"/>
            <a:t>. </a:t>
          </a:r>
        </a:p>
      </dsp:txBody>
      <dsp:txXfrm>
        <a:off x="2589902" y="1228857"/>
        <a:ext cx="2269802" cy="1119960"/>
      </dsp:txXfrm>
    </dsp:sp>
    <dsp:sp modelId="{2626117D-FA4A-6D44-8C12-90D7A4C9EC9B}">
      <dsp:nvSpPr>
        <dsp:cNvPr id="0" name=""/>
        <dsp:cNvSpPr/>
      </dsp:nvSpPr>
      <dsp:spPr>
        <a:xfrm>
          <a:off x="5177477" y="642304"/>
          <a:ext cx="2269802" cy="586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/>
            <a:t>Mye</a:t>
          </a:r>
          <a:r>
            <a:rPr lang="en-GB" sz="1600" kern="1200" dirty="0"/>
            <a:t> </a:t>
          </a:r>
          <a:r>
            <a:rPr lang="en-GB" sz="1600" kern="1200" dirty="0" err="1"/>
            <a:t>snakk</a:t>
          </a:r>
          <a:r>
            <a:rPr lang="en-GB" sz="1600" kern="1200" dirty="0"/>
            <a:t> om </a:t>
          </a:r>
          <a:r>
            <a:rPr lang="en-GB" sz="1600" kern="1200" dirty="0" err="1"/>
            <a:t>personvern</a:t>
          </a:r>
          <a:endParaRPr lang="en-GB" sz="1600" kern="1200" dirty="0"/>
        </a:p>
      </dsp:txBody>
      <dsp:txXfrm>
        <a:off x="5177477" y="642304"/>
        <a:ext cx="2269802" cy="586552"/>
      </dsp:txXfrm>
    </dsp:sp>
    <dsp:sp modelId="{DC2C14ED-BD7A-C045-AAB0-4CC39AA938B4}">
      <dsp:nvSpPr>
        <dsp:cNvPr id="0" name=""/>
        <dsp:cNvSpPr/>
      </dsp:nvSpPr>
      <dsp:spPr>
        <a:xfrm>
          <a:off x="5177477" y="1228857"/>
          <a:ext cx="2269802" cy="1119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 err="1"/>
            <a:t>Datadrevet</a:t>
          </a:r>
          <a:r>
            <a:rPr lang="en-GB" sz="1600" kern="1200" dirty="0"/>
            <a:t> </a:t>
          </a:r>
          <a:r>
            <a:rPr lang="en-GB" sz="1600" kern="1200" dirty="0" err="1"/>
            <a:t>forvaltning</a:t>
          </a:r>
          <a:r>
            <a:rPr lang="en-GB" sz="1600" kern="1200" dirty="0"/>
            <a:t> er </a:t>
          </a:r>
          <a:r>
            <a:rPr lang="en-GB" sz="1600" kern="1200" dirty="0" err="1"/>
            <a:t>mer</a:t>
          </a:r>
          <a:r>
            <a:rPr lang="en-GB" sz="1600" kern="1200" dirty="0"/>
            <a:t> </a:t>
          </a:r>
          <a:r>
            <a:rPr lang="en-GB" sz="1600" kern="1200" dirty="0" err="1"/>
            <a:t>enn</a:t>
          </a:r>
          <a:r>
            <a:rPr lang="en-GB" sz="1600" kern="1200" dirty="0"/>
            <a:t> </a:t>
          </a:r>
          <a:r>
            <a:rPr lang="en-GB" sz="1600" kern="1200" dirty="0" err="1"/>
            <a:t>personopplysninger</a:t>
          </a:r>
          <a:r>
            <a:rPr lang="en-GB" sz="1600" kern="1200" dirty="0"/>
            <a:t>. </a:t>
          </a:r>
        </a:p>
      </dsp:txBody>
      <dsp:txXfrm>
        <a:off x="5177477" y="1228857"/>
        <a:ext cx="2269802" cy="1119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FE1CB-E30B-FB4E-8B0D-D6687DA06423}" type="datetimeFigureOut">
              <a:rPr lang="nb-NO" smtClean="0"/>
              <a:t>04.03.2025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48771-2866-8649-9B00-DD59FFEE4D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1502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90912-6F6F-4B0E-BC72-5C4D1FA983C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248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90912-6F6F-4B0E-BC72-5C4D1FA983C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7070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</a:pPr>
            <a:endParaRPr lang="nb-NO" sz="1200" dirty="0">
              <a:effectLst/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8B1FC-21FA-4D24-BA43-DCC4C513BE2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2936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085850" lvl="2" indent="-171450">
              <a:buFontTx/>
              <a:buChar char="-"/>
            </a:pPr>
            <a:endParaRPr lang="nb-NO" strike="noStrike" dirty="0">
              <a:cs typeface="Calibri" panose="020F0502020204030204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32AB3-272C-4B5F-A18A-13811C92643D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877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2019 - ikrafttredelse 2021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90912-6F6F-4B0E-BC72-5C4D1FA983C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6328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771-2866-8649-9B00-DD59FFEE4D08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2384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Så hva ER automatiseringsvennlig regelverk?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90912-6F6F-4B0E-BC72-5C4D1FA983C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0190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90912-6F6F-4B0E-BC72-5C4D1FA983C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6313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23D49-3BEA-F38C-5994-7BBABA4CE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1EA9DF6-16C1-75EE-CBDA-6E9BACA2C2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3FDDEA72-5DAC-2C59-F991-7D9E15C855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 typeface="Arial" panose="020B0604020202020204" pitchFamily="34" charset="0"/>
              <a:buNone/>
            </a:pPr>
            <a:endParaRPr lang="nb-NO" b="0" i="0" dirty="0">
              <a:solidFill>
                <a:srgbClr val="1E2B3C"/>
              </a:solidFill>
              <a:effectLst/>
              <a:latin typeface="Inter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9AD2FCC-5E79-1AD2-0B97-A554217E19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C1C2C8-B013-49FF-88A9-688D8DC4FEE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2806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90912-6F6F-4B0E-BC72-5C4D1FA983CD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1719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771-2866-8649-9B00-DD59FFEE4D08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592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771-2866-8649-9B00-DD59FFEE4D08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9578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771-2866-8649-9B00-DD59FFEE4D08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6798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771-2866-8649-9B00-DD59FFEE4D08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05900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771-2866-8649-9B00-DD59FFEE4D08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0616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771-2866-8649-9B00-DD59FFEE4D08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3017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Riksrevisjonens undersøkelse av myndighetenes tilrettelegging for deling og gjenbruk av data i forvaltningen, 65 % rapporterte juridiske barrierer som det som hindrer deling av data. Rapporten ble forelagt Stortinget ultimo november 2023.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771-2866-8649-9B00-DD59FFEE4D08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84817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Verdier og forskriftssyke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771-2866-8649-9B00-DD59FFEE4D08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11327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Hvordan virksomhetene adresserer utfordringene: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771-2866-8649-9B00-DD59FFEE4D08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14926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90912-6F6F-4B0E-BC72-5C4D1FA983CD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46984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D48771-2866-8649-9B00-DD59FFEE4D08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0873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9CFCE-A9A9-BA15-B292-836CDC9CB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6ABCB39-9620-3F8B-5D7C-206AA3BCF1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BA889C1-E9AC-9516-B79E-C51CDDD34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Takk</a:t>
            </a:r>
          </a:p>
          <a:p>
            <a:endParaRPr lang="nb-NO" dirty="0"/>
          </a:p>
          <a:p>
            <a:r>
              <a:rPr lang="nb-NO" dirty="0"/>
              <a:t>Seksjon</a:t>
            </a:r>
          </a:p>
          <a:p>
            <a:endParaRPr lang="nb-NO" dirty="0"/>
          </a:p>
          <a:p>
            <a:r>
              <a:rPr lang="nb-NO" dirty="0"/>
              <a:t>Tema for dagen</a:t>
            </a:r>
          </a:p>
          <a:p>
            <a:r>
              <a:rPr lang="nb-NO" dirty="0"/>
              <a:t>	«Hva sier den og hvilke erfaringer har vi gjort»? </a:t>
            </a:r>
          </a:p>
          <a:p>
            <a:endParaRPr lang="nb-NO" dirty="0"/>
          </a:p>
          <a:p>
            <a:r>
              <a:rPr lang="nb-NO" dirty="0" err="1"/>
              <a:t>Videreblikk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/>
              <a:t>Jobber bl.a. Med veileder, men også annet. </a:t>
            </a:r>
          </a:p>
          <a:p>
            <a:endParaRPr lang="nb-NO" dirty="0"/>
          </a:p>
          <a:p>
            <a:r>
              <a:rPr lang="nb-NO" dirty="0"/>
              <a:t>Det er det samlede bilde av datadrevet forvaltning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20DD811-EFD4-C29D-2699-4BEDB397C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90912-6F6F-4B0E-BC72-5C4D1FA983CD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690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gdir Introslide #5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698C1FA3-9361-4B71-8FB6-9F9D34E83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"/>
            <a:ext cx="12192000" cy="6857330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0E980CF2-FF78-4052-A5D2-D858F04E6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9332" y="3241503"/>
            <a:ext cx="5152472" cy="1147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75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E90904-DBBA-4AD3-8739-C68A030E86D8}"/>
              </a:ext>
            </a:extLst>
          </p:cNvPr>
          <p:cNvSpPr txBox="1"/>
          <p:nvPr userDrawn="1"/>
        </p:nvSpPr>
        <p:spPr>
          <a:xfrm>
            <a:off x="10363201" y="565549"/>
            <a:ext cx="772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rgbClr val="1E2B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digdir.no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76DF188-501B-4BE2-A848-80262AE5DE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615" y="351965"/>
            <a:ext cx="1549316" cy="52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6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ittel 1">
            <a:extLst>
              <a:ext uri="{FF2B5EF4-FFF2-40B4-BE49-F238E27FC236}">
                <a16:creationId xmlns:a16="http://schemas.microsoft.com/office/drawing/2014/main" id="{F2028190-9615-4857-9215-8E91FE761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348" y="1110717"/>
            <a:ext cx="9222298" cy="51937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tekst 2">
            <a:extLst>
              <a:ext uri="{FF2B5EF4-FFF2-40B4-BE49-F238E27FC236}">
                <a16:creationId xmlns:a16="http://schemas.microsoft.com/office/drawing/2014/main" id="{626F4051-322D-4761-B918-75CA0F940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3348" y="1840299"/>
            <a:ext cx="9222298" cy="43236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0115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773346" y="1883228"/>
            <a:ext cx="4483492" cy="43325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512153" y="1883228"/>
            <a:ext cx="4483492" cy="43325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ittel 1">
            <a:extLst>
              <a:ext uri="{FF2B5EF4-FFF2-40B4-BE49-F238E27FC236}">
                <a16:creationId xmlns:a16="http://schemas.microsoft.com/office/drawing/2014/main" id="{97C25ED5-A7B7-439C-8D7F-2262BCA97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348" y="1110717"/>
            <a:ext cx="9222298" cy="51937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0387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8981B823-0D56-4ECF-8026-D139D7395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0532" y="3686176"/>
            <a:ext cx="7306564" cy="1786655"/>
          </a:xfrm>
        </p:spPr>
        <p:txBody>
          <a:bodyPr>
            <a:normAutofit fontScale="90000"/>
          </a:bodyPr>
          <a:lstStyle/>
          <a:p>
            <a:r>
              <a:rPr lang="nb-NO" dirty="0"/>
              <a:t>Digitaliseringsvennlig regelverk – Erfaringer og utfordringer</a:t>
            </a:r>
            <a:br>
              <a:rPr lang="nb-NO" dirty="0"/>
            </a:br>
            <a:br>
              <a:rPr lang="nb-NO" dirty="0"/>
            </a:br>
            <a:r>
              <a:rPr lang="nb-NO" sz="2025" dirty="0"/>
              <a:t>Bjørn Lund-Sørensen</a:t>
            </a:r>
            <a:br>
              <a:rPr lang="nb-NO" sz="2025" dirty="0"/>
            </a:br>
            <a:r>
              <a:rPr lang="nb-NO" sz="2025" b="1" dirty="0"/>
              <a:t>Seksjon for juss, EU og forvaltningsprosesser</a:t>
            </a:r>
            <a:br>
              <a:rPr lang="nb-NO" sz="2025" dirty="0"/>
            </a:br>
            <a:r>
              <a:rPr lang="nb-NO" sz="2025" i="1" dirty="0"/>
              <a:t>Nasjonalt ressurssenter for deling og bruk av data</a:t>
            </a:r>
            <a:br>
              <a:rPr lang="nb-NO" sz="2025" b="1" dirty="0"/>
            </a:br>
            <a:br>
              <a:rPr lang="nb-NO" sz="2025" b="1" dirty="0"/>
            </a:br>
            <a:r>
              <a:rPr lang="nb-NO" sz="2025" i="1" dirty="0"/>
              <a:t>Digitaliseringsdirektoratet </a:t>
            </a:r>
            <a:endParaRPr lang="nb-NO" sz="27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EC81CB-0E27-461A-BB75-86CE0547D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65" y="4675016"/>
            <a:ext cx="2374106" cy="198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3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A454E8-E5D9-469E-BD51-1921845D3F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Digitaliseringsvennlig regelverk</a:t>
            </a:r>
          </a:p>
        </p:txBody>
      </p:sp>
    </p:spTree>
    <p:extLst>
      <p:ext uri="{BB962C8B-B14F-4D97-AF65-F5344CB8AC3E}">
        <p14:creationId xmlns:p14="http://schemas.microsoft.com/office/powerpoint/2010/main" val="10032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A75ED6F-464F-45FB-B5E7-AD23672A3F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0" y="5387010"/>
            <a:ext cx="1338796" cy="115319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FD3F0DD0-9D87-4C6D-9336-91635A4E0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6355" y="1026655"/>
            <a:ext cx="9220498" cy="519323"/>
          </a:xfrm>
        </p:spPr>
        <p:txBody>
          <a:bodyPr/>
          <a:lstStyle/>
          <a:p>
            <a:r>
              <a:rPr lang="nb-NO" dirty="0"/>
              <a:t>Hva er digitaliseringsvennlig regelverk?</a:t>
            </a:r>
          </a:p>
        </p:txBody>
      </p:sp>
      <p:graphicFrame>
        <p:nvGraphicFramePr>
          <p:cNvPr id="5" name="Plassholder for innhold 4">
            <a:extLst>
              <a:ext uri="{FF2B5EF4-FFF2-40B4-BE49-F238E27FC236}">
                <a16:creationId xmlns:a16="http://schemas.microsoft.com/office/drawing/2014/main" id="{5BBC6F21-0C51-DA64-FE42-985DBAAC37D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9946" y="1817370"/>
          <a:ext cx="10553315" cy="432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57270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FF3FAF-8F90-4DB7-BD85-EDB659AD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69" y="1095705"/>
            <a:ext cx="9221398" cy="981966"/>
          </a:xfrm>
        </p:spPr>
        <p:txBody>
          <a:bodyPr/>
          <a:lstStyle/>
          <a:p>
            <a:r>
              <a:rPr lang="nb-NO">
                <a:solidFill>
                  <a:schemeClr val="tx1"/>
                </a:solidFill>
              </a:rPr>
              <a:t>Syv anbefalinger for digitaliseringsvennlig regelverk</a:t>
            </a:r>
            <a:endParaRPr lang="nb-NO"/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07868FF8-1AC6-6548-E291-6818693C69BC}"/>
              </a:ext>
            </a:extLst>
          </p:cNvPr>
          <p:cNvGrpSpPr/>
          <p:nvPr/>
        </p:nvGrpSpPr>
        <p:grpSpPr>
          <a:xfrm>
            <a:off x="499048" y="2255440"/>
            <a:ext cx="2192751" cy="1825897"/>
            <a:chOff x="638418" y="3007253"/>
            <a:chExt cx="2923668" cy="2434529"/>
          </a:xfrm>
        </p:grpSpPr>
        <p:pic>
          <p:nvPicPr>
            <p:cNvPr id="11" name="Grafikk 10" descr="Gruppe idédugnad kontur">
              <a:extLst>
                <a:ext uri="{FF2B5EF4-FFF2-40B4-BE49-F238E27FC236}">
                  <a16:creationId xmlns:a16="http://schemas.microsoft.com/office/drawing/2014/main" id="{E5B6EFBD-C379-4D0E-810D-0CC839474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26424" y="3007253"/>
              <a:ext cx="1219081" cy="1219081"/>
            </a:xfrm>
            <a:prstGeom prst="rect">
              <a:avLst/>
            </a:prstGeom>
          </p:spPr>
        </p:pic>
        <p:sp>
          <p:nvSpPr>
            <p:cNvPr id="24" name="TekstSylinder 23">
              <a:extLst>
                <a:ext uri="{FF2B5EF4-FFF2-40B4-BE49-F238E27FC236}">
                  <a16:creationId xmlns:a16="http://schemas.microsoft.com/office/drawing/2014/main" id="{1A4D63C7-50C0-4173-BDE5-EFE49D18CB85}"/>
                </a:ext>
              </a:extLst>
            </p:cNvPr>
            <p:cNvSpPr txBox="1"/>
            <p:nvPr/>
          </p:nvSpPr>
          <p:spPr>
            <a:xfrm>
              <a:off x="638418" y="4580007"/>
              <a:ext cx="2923668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09"/>
              <a:r>
                <a:rPr lang="nb-NO">
                  <a:solidFill>
                    <a:srgbClr val="1E2B3C"/>
                  </a:solidFill>
                  <a:latin typeface="Arial" panose="020B0604020202020204"/>
                </a:rPr>
                <a:t>Jobb sammen</a:t>
              </a:r>
            </a:p>
            <a:p>
              <a:pPr defTabSz="914309"/>
              <a:endParaRPr lang="nb-NO">
                <a:solidFill>
                  <a:srgbClr val="1E2B3C"/>
                </a:solidFill>
                <a:latin typeface="Arial" panose="020B0604020202020204"/>
              </a:endParaRPr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60E48825-F5D6-7148-BF7E-55F5465F49B1}"/>
              </a:ext>
            </a:extLst>
          </p:cNvPr>
          <p:cNvGrpSpPr/>
          <p:nvPr/>
        </p:nvGrpSpPr>
        <p:grpSpPr>
          <a:xfrm>
            <a:off x="3033197" y="2255440"/>
            <a:ext cx="1967205" cy="1813890"/>
            <a:chOff x="4043470" y="3007253"/>
            <a:chExt cx="2622940" cy="2418520"/>
          </a:xfrm>
        </p:grpSpPr>
        <p:pic>
          <p:nvPicPr>
            <p:cNvPr id="13" name="Grafikk 12" descr="Tilkoblinger kontur">
              <a:extLst>
                <a:ext uri="{FF2B5EF4-FFF2-40B4-BE49-F238E27FC236}">
                  <a16:creationId xmlns:a16="http://schemas.microsoft.com/office/drawing/2014/main" id="{88A05460-0974-4296-8BBE-6DB489C6C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91033" y="3007253"/>
              <a:ext cx="1219081" cy="1219081"/>
            </a:xfrm>
            <a:prstGeom prst="rect">
              <a:avLst/>
            </a:prstGeom>
          </p:spPr>
        </p:pic>
        <p:sp>
          <p:nvSpPr>
            <p:cNvPr id="25" name="TekstSylinder 24">
              <a:extLst>
                <a:ext uri="{FF2B5EF4-FFF2-40B4-BE49-F238E27FC236}">
                  <a16:creationId xmlns:a16="http://schemas.microsoft.com/office/drawing/2014/main" id="{C1ADAE0D-9271-4BB4-A728-D10D26F76607}"/>
                </a:ext>
              </a:extLst>
            </p:cNvPr>
            <p:cNvSpPr txBox="1"/>
            <p:nvPr/>
          </p:nvSpPr>
          <p:spPr>
            <a:xfrm>
              <a:off x="4043470" y="4563998"/>
              <a:ext cx="2622940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09"/>
              <a:r>
                <a:rPr lang="nb-NO">
                  <a:solidFill>
                    <a:srgbClr val="1E2B3C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Involver brukerne</a:t>
              </a:r>
              <a:endParaRPr lang="nb-NO" sz="1100">
                <a:solidFill>
                  <a:srgbClr val="1E2B3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defTabSz="914309"/>
              <a:endParaRPr lang="nb-NO">
                <a:solidFill>
                  <a:srgbClr val="1E2B3C"/>
                </a:solidFill>
                <a:latin typeface="Arial" panose="020B0604020202020204"/>
              </a:endParaRPr>
            </a:p>
          </p:txBody>
        </p:sp>
      </p:grpSp>
      <p:grpSp>
        <p:nvGrpSpPr>
          <p:cNvPr id="5" name="Gruppe 4">
            <a:extLst>
              <a:ext uri="{FF2B5EF4-FFF2-40B4-BE49-F238E27FC236}">
                <a16:creationId xmlns:a16="http://schemas.microsoft.com/office/drawing/2014/main" id="{1F4D0BFB-BC9C-28DB-6C2B-5C5A9168C738}"/>
              </a:ext>
            </a:extLst>
          </p:cNvPr>
          <p:cNvGrpSpPr/>
          <p:nvPr/>
        </p:nvGrpSpPr>
        <p:grpSpPr>
          <a:xfrm>
            <a:off x="5424488" y="2295293"/>
            <a:ext cx="3595856" cy="1787455"/>
            <a:chOff x="7231857" y="3060390"/>
            <a:chExt cx="4794475" cy="2383273"/>
          </a:xfrm>
        </p:grpSpPr>
        <p:pic>
          <p:nvPicPr>
            <p:cNvPr id="9" name="Grafikk 8" descr="Sykle med personer kontur">
              <a:extLst>
                <a:ext uri="{FF2B5EF4-FFF2-40B4-BE49-F238E27FC236}">
                  <a16:creationId xmlns:a16="http://schemas.microsoft.com/office/drawing/2014/main" id="{0FDEBFA2-8A8A-4D98-891D-0260955CE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677379" y="3060390"/>
              <a:ext cx="1219081" cy="1219081"/>
            </a:xfrm>
            <a:prstGeom prst="rect">
              <a:avLst/>
            </a:prstGeom>
          </p:spPr>
        </p:pic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515DFF96-C05C-4377-94B8-689283128E9D}"/>
                </a:ext>
              </a:extLst>
            </p:cNvPr>
            <p:cNvSpPr txBox="1"/>
            <p:nvPr/>
          </p:nvSpPr>
          <p:spPr>
            <a:xfrm>
              <a:off x="7231857" y="4581888"/>
              <a:ext cx="4794475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09"/>
              <a:r>
                <a:rPr lang="nb-NO">
                  <a:solidFill>
                    <a:srgbClr val="1E2B3C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Del når du kan, skjerm når du må</a:t>
              </a:r>
            </a:p>
            <a:p>
              <a:pPr defTabSz="914309"/>
              <a:endParaRPr lang="nb-NO">
                <a:solidFill>
                  <a:srgbClr val="1E2B3C"/>
                </a:solidFill>
                <a:latin typeface="Arial" panose="020B0604020202020204"/>
              </a:endParaRPr>
            </a:p>
          </p:txBody>
        </p:sp>
      </p:grpSp>
      <p:grpSp>
        <p:nvGrpSpPr>
          <p:cNvPr id="6" name="Gruppe 5">
            <a:extLst>
              <a:ext uri="{FF2B5EF4-FFF2-40B4-BE49-F238E27FC236}">
                <a16:creationId xmlns:a16="http://schemas.microsoft.com/office/drawing/2014/main" id="{77430B95-511A-19C6-DC3A-5BB1E4A6748A}"/>
              </a:ext>
            </a:extLst>
          </p:cNvPr>
          <p:cNvGrpSpPr/>
          <p:nvPr/>
        </p:nvGrpSpPr>
        <p:grpSpPr>
          <a:xfrm>
            <a:off x="9444830" y="2256227"/>
            <a:ext cx="1907317" cy="1548111"/>
            <a:chOff x="12592312" y="3008302"/>
            <a:chExt cx="2543089" cy="2064148"/>
          </a:xfrm>
        </p:grpSpPr>
        <p:pic>
          <p:nvPicPr>
            <p:cNvPr id="15" name="Grafikk 14" descr="Utklippstavle alt avkrysset kontur">
              <a:extLst>
                <a:ext uri="{FF2B5EF4-FFF2-40B4-BE49-F238E27FC236}">
                  <a16:creationId xmlns:a16="http://schemas.microsoft.com/office/drawing/2014/main" id="{C4597C79-2E70-470A-AF4B-5C11BA50B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2896399" y="3008302"/>
              <a:ext cx="1219081" cy="1219081"/>
            </a:xfrm>
            <a:prstGeom prst="rect">
              <a:avLst/>
            </a:prstGeom>
          </p:spPr>
        </p:pic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07154C49-E450-47E8-B8D6-A88F7531F53F}"/>
                </a:ext>
              </a:extLst>
            </p:cNvPr>
            <p:cNvSpPr txBox="1"/>
            <p:nvPr/>
          </p:nvSpPr>
          <p:spPr>
            <a:xfrm>
              <a:off x="12592312" y="4580007"/>
              <a:ext cx="254308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09"/>
              <a:r>
                <a:rPr lang="nb-NO">
                  <a:solidFill>
                    <a:srgbClr val="1E2B3C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Vurder detaljnivå</a:t>
              </a:r>
              <a:endParaRPr lang="nb-NO">
                <a:solidFill>
                  <a:srgbClr val="1E2B3C"/>
                </a:solidFill>
                <a:latin typeface="Arial" panose="020B0604020202020204"/>
              </a:endParaRP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F4CDADF3-4DE4-7CCC-C522-FD8EC6C5C2B4}"/>
              </a:ext>
            </a:extLst>
          </p:cNvPr>
          <p:cNvGrpSpPr/>
          <p:nvPr/>
        </p:nvGrpSpPr>
        <p:grpSpPr>
          <a:xfrm>
            <a:off x="1595423" y="4353478"/>
            <a:ext cx="2198038" cy="1877921"/>
            <a:chOff x="2126437" y="5804637"/>
            <a:chExt cx="2930716" cy="2503894"/>
          </a:xfrm>
        </p:grpSpPr>
        <p:pic>
          <p:nvPicPr>
            <p:cNvPr id="17" name="Grafikk 16" descr="Utklippstavle kontur">
              <a:extLst>
                <a:ext uri="{FF2B5EF4-FFF2-40B4-BE49-F238E27FC236}">
                  <a16:creationId xmlns:a16="http://schemas.microsoft.com/office/drawing/2014/main" id="{9E600D0C-AF5F-401B-A4BF-5F2DE11B1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727356" y="5804637"/>
              <a:ext cx="1219081" cy="1219081"/>
            </a:xfrm>
            <a:prstGeom prst="rect">
              <a:avLst/>
            </a:prstGeom>
          </p:spPr>
        </p:pic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8704F26D-FCD3-4E11-981C-0A8FBD7E71EC}"/>
                </a:ext>
              </a:extLst>
            </p:cNvPr>
            <p:cNvSpPr txBox="1"/>
            <p:nvPr/>
          </p:nvSpPr>
          <p:spPr>
            <a:xfrm>
              <a:off x="2126437" y="7446757"/>
              <a:ext cx="2930716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09"/>
              <a:r>
                <a:rPr lang="nb-NO">
                  <a:solidFill>
                    <a:srgbClr val="1E2B3C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Skriv klart og enkelt</a:t>
              </a:r>
            </a:p>
            <a:p>
              <a:pPr defTabSz="914309"/>
              <a:endParaRPr lang="nb-NO">
                <a:solidFill>
                  <a:srgbClr val="1E2B3C"/>
                </a:solidFill>
                <a:latin typeface="Arial" panose="020B0604020202020204"/>
              </a:endParaRP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7A5F89BD-158F-B9F8-15BC-5FC41F1444EE}"/>
              </a:ext>
            </a:extLst>
          </p:cNvPr>
          <p:cNvGrpSpPr/>
          <p:nvPr/>
        </p:nvGrpSpPr>
        <p:grpSpPr>
          <a:xfrm>
            <a:off x="4174140" y="4277285"/>
            <a:ext cx="3634393" cy="1954113"/>
            <a:chOff x="5564725" y="5703047"/>
            <a:chExt cx="4845857" cy="2605484"/>
          </a:xfrm>
        </p:grpSpPr>
        <p:pic>
          <p:nvPicPr>
            <p:cNvPr id="19" name="Grafikk 18" descr="UI og UX kontur">
              <a:extLst>
                <a:ext uri="{FF2B5EF4-FFF2-40B4-BE49-F238E27FC236}">
                  <a16:creationId xmlns:a16="http://schemas.microsoft.com/office/drawing/2014/main" id="{3A11CAED-78E4-4ECA-9034-F756C97A7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530570" y="5703047"/>
              <a:ext cx="1219081" cy="1320671"/>
            </a:xfrm>
            <a:prstGeom prst="rect">
              <a:avLst/>
            </a:prstGeom>
          </p:spPr>
        </p:pic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ABA12DDA-C155-4117-88C1-FEA6DE7ADB90}"/>
                </a:ext>
              </a:extLst>
            </p:cNvPr>
            <p:cNvSpPr txBox="1"/>
            <p:nvPr/>
          </p:nvSpPr>
          <p:spPr>
            <a:xfrm>
              <a:off x="5564725" y="7446756"/>
              <a:ext cx="4845857" cy="8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09"/>
              <a:r>
                <a:rPr lang="nb-NO">
                  <a:solidFill>
                    <a:srgbClr val="1E2B3C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Teknologinøytrale bestemmelser?</a:t>
              </a:r>
            </a:p>
            <a:p>
              <a:pPr defTabSz="914309"/>
              <a:endParaRPr lang="nb-NO">
                <a:solidFill>
                  <a:srgbClr val="1E2B3C"/>
                </a:solidFill>
                <a:latin typeface="Arial" panose="020B0604020202020204"/>
              </a:endParaRPr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26E11573-06FF-AE1D-41D9-11B211A18339}"/>
              </a:ext>
            </a:extLst>
          </p:cNvPr>
          <p:cNvGrpSpPr/>
          <p:nvPr/>
        </p:nvGrpSpPr>
        <p:grpSpPr>
          <a:xfrm>
            <a:off x="8496248" y="4353477"/>
            <a:ext cx="2133918" cy="1600921"/>
            <a:chOff x="11327537" y="5804637"/>
            <a:chExt cx="2845223" cy="2134562"/>
          </a:xfrm>
        </p:grpSpPr>
        <p:pic>
          <p:nvPicPr>
            <p:cNvPr id="21" name="Grafikk 20" descr="Arbeidsflyt kontur">
              <a:extLst>
                <a:ext uri="{FF2B5EF4-FFF2-40B4-BE49-F238E27FC236}">
                  <a16:creationId xmlns:a16="http://schemas.microsoft.com/office/drawing/2014/main" id="{6676C88F-002B-47D4-A933-7529A4C4A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1764504" y="5804637"/>
              <a:ext cx="1219081" cy="1219081"/>
            </a:xfrm>
            <a:prstGeom prst="rect">
              <a:avLst/>
            </a:prstGeom>
          </p:spPr>
        </p:pic>
        <p:sp>
          <p:nvSpPr>
            <p:cNvPr id="30" name="TekstSylinder 29">
              <a:extLst>
                <a:ext uri="{FF2B5EF4-FFF2-40B4-BE49-F238E27FC236}">
                  <a16:creationId xmlns:a16="http://schemas.microsoft.com/office/drawing/2014/main" id="{2E2DFF3B-B52D-4B88-8812-937BDFDF2DC6}"/>
                </a:ext>
              </a:extLst>
            </p:cNvPr>
            <p:cNvSpPr txBox="1"/>
            <p:nvPr/>
          </p:nvSpPr>
          <p:spPr>
            <a:xfrm>
              <a:off x="11327537" y="7446756"/>
              <a:ext cx="284522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09"/>
              <a:r>
                <a:rPr lang="nb-NO">
                  <a:solidFill>
                    <a:srgbClr val="1E2B3C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Se sammenhenger</a:t>
              </a:r>
              <a:endParaRPr lang="nb-NO">
                <a:solidFill>
                  <a:srgbClr val="1E2B3C"/>
                </a:solidFill>
                <a:latin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07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A6411-44E8-57D0-1469-05558C081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770" y="1320926"/>
            <a:ext cx="9221398" cy="519373"/>
          </a:xfrm>
        </p:spPr>
        <p:txBody>
          <a:bodyPr/>
          <a:lstStyle/>
          <a:p>
            <a:r>
              <a:rPr lang="nb-NO" dirty="0"/>
              <a:t>Eksempel på ikke-digitaliseringsvennlig regelverk?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781815-FD0A-4F4B-2C80-A65A37CD6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833" y="2301799"/>
            <a:ext cx="9807473" cy="318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43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0172C2-AE30-BF0F-8173-6EF53430B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2900" y="3429000"/>
            <a:ext cx="7016996" cy="3119646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200830-C465-D5B3-C992-FC6A8C600E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402900" y="1031430"/>
            <a:ext cx="7386200" cy="239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6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5F666B-D048-1643-AAE8-7352875D6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9458" y="3241503"/>
            <a:ext cx="5649588" cy="1540048"/>
          </a:xfrm>
        </p:spPr>
        <p:txBody>
          <a:bodyPr>
            <a:normAutofit fontScale="90000"/>
          </a:bodyPr>
          <a:lstStyle/>
          <a:p>
            <a:r>
              <a:rPr lang="nb-NO"/>
              <a:t>Hva er automatiseringsvennlig regelverk?</a:t>
            </a:r>
          </a:p>
        </p:txBody>
      </p:sp>
    </p:spTree>
    <p:extLst>
      <p:ext uri="{BB962C8B-B14F-4D97-AF65-F5344CB8AC3E}">
        <p14:creationId xmlns:p14="http://schemas.microsoft.com/office/powerpoint/2010/main" val="285717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0B531A91-6A42-4CAB-A9BA-04E59CB784B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60354535"/>
              </p:ext>
            </p:extLst>
          </p:nvPr>
        </p:nvGraphicFramePr>
        <p:xfrm>
          <a:off x="1773437" y="1883569"/>
          <a:ext cx="4483894" cy="4332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AA944C-2E33-4B33-A6E4-CEA2E4223B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/>
              <a:t>Når regelverk skal gjøres om til programkode må det igjennom en prosess</a:t>
            </a:r>
          </a:p>
          <a:p>
            <a:pPr lvl="0"/>
            <a:r>
              <a:rPr lang="nb-NO"/>
              <a:t>Med automatiseringsvennlig regelverk blir denne prosessen bedre/enklere</a:t>
            </a:r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AA32D85-A0D1-4683-8C22-D23FF1D8C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r>
              <a:rPr lang="nb-NO"/>
              <a:t>Hva er automatiseringsvennlig regelverk?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822D820-7A74-4FC2-A10E-38D79F94BEAD}"/>
              </a:ext>
            </a:extLst>
          </p:cNvPr>
          <p:cNvSpPr txBox="1"/>
          <p:nvPr/>
        </p:nvSpPr>
        <p:spPr>
          <a:xfrm>
            <a:off x="3191057" y="5150955"/>
            <a:ext cx="20797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50"/>
              <a:t>Prosess for å gjøre regelverket til programkode</a:t>
            </a:r>
          </a:p>
        </p:txBody>
      </p:sp>
    </p:spTree>
    <p:extLst>
      <p:ext uri="{BB962C8B-B14F-4D97-AF65-F5344CB8AC3E}">
        <p14:creationId xmlns:p14="http://schemas.microsoft.com/office/powerpoint/2010/main" val="300345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E631D-9903-6629-4A24-3D4164295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E24C7951-CC3A-42B4-5510-22CE51563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770" y="1110717"/>
            <a:ext cx="9221398" cy="519373"/>
          </a:xfrm>
        </p:spPr>
        <p:txBody>
          <a:bodyPr anchor="b">
            <a:normAutofit fontScale="90000"/>
          </a:bodyPr>
          <a:lstStyle/>
          <a:p>
            <a:r>
              <a:rPr lang="nb-NO"/>
              <a:t>Fem anbefalinger</a:t>
            </a:r>
          </a:p>
        </p:txBody>
      </p:sp>
      <p:graphicFrame>
        <p:nvGraphicFramePr>
          <p:cNvPr id="5" name="Plassholder for innhold 1">
            <a:extLst>
              <a:ext uri="{FF2B5EF4-FFF2-40B4-BE49-F238E27FC236}">
                <a16:creationId xmlns:a16="http://schemas.microsoft.com/office/drawing/2014/main" id="{9931CF8E-4329-AEE4-B6CF-0412ACD944B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92331" y="1825390"/>
          <a:ext cx="9221398" cy="4323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596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19486-6F1B-2D10-29C2-B12EBA091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38616F-8AC5-187F-230A-308AD6F2F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9458" y="3241503"/>
            <a:ext cx="5649588" cy="1540048"/>
          </a:xfrm>
        </p:spPr>
        <p:txBody>
          <a:bodyPr>
            <a:normAutofit/>
          </a:bodyPr>
          <a:lstStyle/>
          <a:p>
            <a:r>
              <a:rPr lang="nb-NO" dirty="0"/>
              <a:t>Erfaringer og utfordringer</a:t>
            </a:r>
          </a:p>
        </p:txBody>
      </p:sp>
    </p:spTree>
    <p:extLst>
      <p:ext uri="{BB962C8B-B14F-4D97-AF65-F5344CB8AC3E}">
        <p14:creationId xmlns:p14="http://schemas.microsoft.com/office/powerpoint/2010/main" val="387305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59DFAA-1156-9A6B-7988-CFF8C7832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Digitaliseringsstrategien 2019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72036C-C4F8-3708-414C-16988AC7C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377" y="666728"/>
            <a:ext cx="4796231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7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98B76C-7F13-56BA-8348-5025D25DD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Digitaliseringsstrategien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2024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E0ABB4-CEC7-2A9F-33CC-69D9617D7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492" y="1669623"/>
            <a:ext cx="5536001" cy="34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47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322EE85-C078-2133-E27D-248F130368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116665" y="643466"/>
            <a:ext cx="795867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9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7BF774-940F-3ED3-3F2C-71EF39AEB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141711"/>
            <a:ext cx="3234466" cy="34743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Hvilke utfordringer har vi oppdaget?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193FD5-6A49-7562-EA76-F15D42E15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7" descr="A person sitting on a ledge holding a phone&#10;&#10;AI-generated content may be incorrect.">
            <a:extLst>
              <a:ext uri="{FF2B5EF4-FFF2-40B4-BE49-F238E27FC236}">
                <a16:creationId xmlns:a16="http://schemas.microsoft.com/office/drawing/2014/main" id="{8CA1C837-FBB9-56E7-51B6-92FD770D6A2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543" y="1073199"/>
            <a:ext cx="6711317" cy="473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59CDA59-244A-E06D-12F6-01D0AF30C88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94715749"/>
              </p:ext>
            </p:extLst>
          </p:nvPr>
        </p:nvGraphicFramePr>
        <p:xfrm>
          <a:off x="1773346" y="1883228"/>
          <a:ext cx="7933362" cy="4332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6CC9E60-FF5A-8133-B99E-B4A70DEF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 overordnede erfaringer</a:t>
            </a:r>
          </a:p>
        </p:txBody>
      </p:sp>
    </p:spTree>
    <p:extLst>
      <p:ext uri="{BB962C8B-B14F-4D97-AF65-F5344CB8AC3E}">
        <p14:creationId xmlns:p14="http://schemas.microsoft.com/office/powerpoint/2010/main" val="375540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24E94-3CFC-5256-53AE-06B93D69C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957D3F1-12B0-106B-E779-6920C40FF50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02369643"/>
              </p:ext>
            </p:extLst>
          </p:nvPr>
        </p:nvGraphicFramePr>
        <p:xfrm>
          <a:off x="1984362" y="1262742"/>
          <a:ext cx="7933362" cy="4332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88308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64BBA0-4799-653C-BF09-A3D51853A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179" y="683623"/>
            <a:ext cx="6065641" cy="519373"/>
          </a:xfrm>
        </p:spPr>
        <p:txBody>
          <a:bodyPr/>
          <a:lstStyle/>
          <a:p>
            <a:r>
              <a:rPr lang="nb-NO" dirty="0"/>
              <a:t>Regelverkskompleksitet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BD0BA2-BF13-C001-6DFD-10618EA5D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999" y="1261658"/>
            <a:ext cx="6675999" cy="491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204954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6D2988F-B806-E7AE-4A8C-F983E17F007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61787599"/>
              </p:ext>
            </p:extLst>
          </p:nvPr>
        </p:nvGraphicFramePr>
        <p:xfrm>
          <a:off x="2192968" y="1505879"/>
          <a:ext cx="7449608" cy="2991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AE4D6C5-A075-D149-37A7-82FC02E8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Våre erfaringer </a:t>
            </a:r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2403D7C7-092A-F4E2-A739-3F64BCF9A3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8434021"/>
              </p:ext>
            </p:extLst>
          </p:nvPr>
        </p:nvGraphicFramePr>
        <p:xfrm>
          <a:off x="2164393" y="3856560"/>
          <a:ext cx="7449608" cy="2991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85415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287B63F-D2DE-87A9-720C-0364E5276A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764" y="1312798"/>
            <a:ext cx="6058992" cy="395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55769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788B2-8375-26A2-7C89-FB3BB030D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7376CB4-7CD4-1096-8D7D-81C5CFC28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16" y="434291"/>
            <a:ext cx="11825969" cy="544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8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29807E-24B9-9ED9-9B7D-9B24E37BC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Refleksjoner</a:t>
            </a:r>
            <a:r>
              <a:rPr lang="en-US" sz="5400" dirty="0"/>
              <a:t> </a:t>
            </a:r>
            <a:r>
              <a:rPr lang="en-US" sz="5400" dirty="0" err="1"/>
              <a:t>til</a:t>
            </a:r>
            <a:r>
              <a:rPr lang="en-US" sz="5400" dirty="0"/>
              <a:t> </a:t>
            </a:r>
            <a:r>
              <a:rPr lang="en-US" sz="5400" dirty="0" err="1"/>
              <a:t>salen</a:t>
            </a:r>
            <a:endParaRPr lang="en-US" sz="5400" dirty="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9F398B-F310-20FE-016F-F16045948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nb-NO" sz="2200" noProof="0" dirty="0"/>
              <a:t>Korrekt situasjonsbilde?</a:t>
            </a:r>
          </a:p>
          <a:p>
            <a:r>
              <a:rPr lang="nb-NO" sz="2200" noProof="0" dirty="0"/>
              <a:t>Tiltak?</a:t>
            </a:r>
          </a:p>
          <a:p>
            <a:pPr lvl="1"/>
            <a:r>
              <a:rPr lang="nb-NO" sz="1800" noProof="0" dirty="0"/>
              <a:t>Hvilke tiltak kan iverksettes?</a:t>
            </a:r>
          </a:p>
          <a:p>
            <a:pPr lvl="1"/>
            <a:r>
              <a:rPr lang="nb-NO" sz="1800" dirty="0"/>
              <a:t>Hvor skal tiltak iverksettes (verktøy)?</a:t>
            </a:r>
            <a:endParaRPr lang="nb-NO" sz="2200" noProof="0" dirty="0"/>
          </a:p>
          <a:p>
            <a:r>
              <a:rPr lang="nb-NO" sz="2200" noProof="0" dirty="0"/>
              <a:t>Hva er mulighetsbildet og hva er veilederens plass deri?</a:t>
            </a:r>
          </a:p>
          <a:p>
            <a:r>
              <a:rPr lang="nb-NO" sz="2200" noProof="0" dirty="0"/>
              <a:t> </a:t>
            </a:r>
          </a:p>
          <a:p>
            <a:endParaRPr lang="nb-NO" sz="2200" noProof="0" dirty="0"/>
          </a:p>
          <a:p>
            <a:endParaRPr lang="nb-NO" sz="2200" noProof="0" dirty="0"/>
          </a:p>
        </p:txBody>
      </p:sp>
      <p:pic>
        <p:nvPicPr>
          <p:cNvPr id="3" name="Content Placeholder 4" descr="A group of people standing and holding their phones&#10;&#10;Description automatically generated">
            <a:extLst>
              <a:ext uri="{FF2B5EF4-FFF2-40B4-BE49-F238E27FC236}">
                <a16:creationId xmlns:a16="http://schemas.microsoft.com/office/drawing/2014/main" id="{BD9C39FB-3910-A465-74D0-01C858D017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2" r="13773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75551316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C92E3-891A-9E91-7D6B-3B1F17A02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548205C6-A894-6841-33D6-C140D1EB1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0532" y="3686176"/>
            <a:ext cx="7306564" cy="1786655"/>
          </a:xfrm>
        </p:spPr>
        <p:txBody>
          <a:bodyPr>
            <a:normAutofit/>
          </a:bodyPr>
          <a:lstStyle/>
          <a:p>
            <a:r>
              <a:rPr lang="nb-NO" dirty="0"/>
              <a:t>Takk</a:t>
            </a:r>
            <a:endParaRPr lang="nb-NO" sz="27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F657F56-260D-BBAB-9364-40FC4521B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65" y="4675016"/>
            <a:ext cx="2374106" cy="198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27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8f3675d-8789-421e-af73-a2e446c41e01" xsi:nil="true"/>
    <lcf76f155ced4ddcb4097134ff3c332f xmlns="e5c198c8-13d0-4c8c-b3d7-06fd79ca856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28D411EC2F204491ED9F9753989140" ma:contentTypeVersion="16" ma:contentTypeDescription="Create a new document." ma:contentTypeScope="" ma:versionID="4b5cfbb3ff22635a6cbb465454ac5982">
  <xsd:schema xmlns:xsd="http://www.w3.org/2001/XMLSchema" xmlns:xs="http://www.w3.org/2001/XMLSchema" xmlns:p="http://schemas.microsoft.com/office/2006/metadata/properties" xmlns:ns2="e5c198c8-13d0-4c8c-b3d7-06fd79ca856c" xmlns:ns3="58f3675d-8789-421e-af73-a2e446c41e01" targetNamespace="http://schemas.microsoft.com/office/2006/metadata/properties" ma:root="true" ma:fieldsID="6f264f08178f9c3dfe1b4f10924d4d6b" ns2:_="" ns3:_="">
    <xsd:import namespace="e5c198c8-13d0-4c8c-b3d7-06fd79ca856c"/>
    <xsd:import namespace="58f3675d-8789-421e-af73-a2e446c41e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198c8-13d0-4c8c-b3d7-06fd79ca85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e6d7e6c2-7970-46fd-9f9e-11a9ab25f9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f3675d-8789-421e-af73-a2e446c41e0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de73893-9455-424b-91de-80184f873388}" ma:internalName="TaxCatchAll" ma:showField="CatchAllData" ma:web="58f3675d-8789-421e-af73-a2e446c41e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021F54-78FA-49C6-87FE-BF0422B82B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5C2B88-814B-4C5F-9754-F35981028D1E}">
  <ds:schemaRefs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e5c198c8-13d0-4c8c-b3d7-06fd79ca856c"/>
    <ds:schemaRef ds:uri="http://purl.org/dc/elements/1.1/"/>
    <ds:schemaRef ds:uri="58f3675d-8789-421e-af73-a2e446c41e01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D8F3D83-B7AD-4A9D-91B3-536A3A4F15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c198c8-13d0-4c8c-b3d7-06fd79ca856c"/>
    <ds:schemaRef ds:uri="58f3675d-8789-421e-af73-a2e446c41e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7231</TotalTime>
  <Words>446</Words>
  <Application>Microsoft Office PowerPoint</Application>
  <PresentationFormat>Widescreen</PresentationFormat>
  <Paragraphs>107</Paragraphs>
  <Slides>22</Slides>
  <Notes>22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Inter</vt:lpstr>
      <vt:lpstr>office theme</vt:lpstr>
      <vt:lpstr>Digitaliseringsvennlig regelverk – Erfaringer og utfordringer  Bjørn Lund-Sørensen Seksjon for juss, EU og forvaltningsprosesser Nasjonalt ressurssenter for deling og bruk av data  Digitaliseringsdirektoratet </vt:lpstr>
      <vt:lpstr>Digitaliseringsvennlig regelverk</vt:lpstr>
      <vt:lpstr>Hva er digitaliseringsvennlig regelverk?</vt:lpstr>
      <vt:lpstr>Syv anbefalinger for digitaliseringsvennlig regelverk</vt:lpstr>
      <vt:lpstr>Eksempel på ikke-digitaliseringsvennlig regelverk?</vt:lpstr>
      <vt:lpstr>PowerPoint Presentation</vt:lpstr>
      <vt:lpstr>Hva er automatiseringsvennlig regelverk?</vt:lpstr>
      <vt:lpstr>Hva er automatiseringsvennlig regelverk?</vt:lpstr>
      <vt:lpstr>Fem anbefalinger</vt:lpstr>
      <vt:lpstr>Erfaringer og utfordringer</vt:lpstr>
      <vt:lpstr>Digitaliseringsstrategien 2019</vt:lpstr>
      <vt:lpstr>Digitaliseringsstrategien 2024</vt:lpstr>
      <vt:lpstr>PowerPoint Presentation</vt:lpstr>
      <vt:lpstr>Hvilke utfordringer har vi oppdaget?</vt:lpstr>
      <vt:lpstr>To overordnede erfaringer</vt:lpstr>
      <vt:lpstr>PowerPoint Presentation</vt:lpstr>
      <vt:lpstr>Regelverkskompleksitet </vt:lpstr>
      <vt:lpstr>Våre erfaringer </vt:lpstr>
      <vt:lpstr>PowerPoint Presentation</vt:lpstr>
      <vt:lpstr>PowerPoint Presentation</vt:lpstr>
      <vt:lpstr>Refleksjoner til salen</vt:lpstr>
      <vt:lpstr>Takk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Dag Wiese Schartum</cp:lastModifiedBy>
  <cp:revision>3</cp:revision>
  <cp:lastPrinted>2025-03-04T07:20:33Z</cp:lastPrinted>
  <dcterms:created xsi:type="dcterms:W3CDTF">2025-01-29T08:36:54Z</dcterms:created>
  <dcterms:modified xsi:type="dcterms:W3CDTF">2025-03-04T09:13:59Z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0x0101002C28D411EC2F204491ED9F9753989140</vt:lpwstr>
  </property>
  <property fmtid="{D5CDD505-2E9C-101B-9397-08002B2CF9AE}" pid="3" name="MediaServiceImageTags">
    <vt:lpwstr/>
  </property>
</Properties>
</file>