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notesMasterIdLst>
    <p:notesMasterId r:id="rId13"/>
  </p:notesMasterIdLst>
  <p:sldIdLst>
    <p:sldId id="257" r:id="rId2"/>
    <p:sldId id="261" r:id="rId3"/>
    <p:sldId id="262" r:id="rId4"/>
    <p:sldId id="269" r:id="rId5"/>
    <p:sldId id="258" r:id="rId6"/>
    <p:sldId id="268" r:id="rId7"/>
    <p:sldId id="267"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639" y="6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492397-5502-4B36-A70E-C7B70B7E2474}" type="datetimeFigureOut">
              <a:rPr lang="nb-NO" smtClean="0"/>
              <a:t>22.02.2024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1F3A9-CB3C-493C-B94F-5092C3802A64}" type="slidenum">
              <a:rPr lang="nb-NO" smtClean="0"/>
              <a:t>‹#›</a:t>
            </a:fld>
            <a:endParaRPr lang="nb-NO"/>
          </a:p>
        </p:txBody>
      </p:sp>
    </p:spTree>
    <p:extLst>
      <p:ext uri="{BB962C8B-B14F-4D97-AF65-F5344CB8AC3E}">
        <p14:creationId xmlns:p14="http://schemas.microsoft.com/office/powerpoint/2010/main" val="2097927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CF31F3A9-CB3C-493C-B94F-5092C3802A64}" type="slidenum">
              <a:rPr lang="nb-NO" smtClean="0"/>
              <a:t>2</a:t>
            </a:fld>
            <a:endParaRPr lang="nb-NO"/>
          </a:p>
        </p:txBody>
      </p:sp>
    </p:spTree>
    <p:extLst>
      <p:ext uri="{BB962C8B-B14F-4D97-AF65-F5344CB8AC3E}">
        <p14:creationId xmlns:p14="http://schemas.microsoft.com/office/powerpoint/2010/main" val="2284497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CF31F3A9-CB3C-493C-B94F-5092C3802A64}" type="slidenum">
              <a:rPr lang="nb-NO" smtClean="0"/>
              <a:t>5</a:t>
            </a:fld>
            <a:endParaRPr lang="nb-NO"/>
          </a:p>
        </p:txBody>
      </p:sp>
    </p:spTree>
    <p:extLst>
      <p:ext uri="{BB962C8B-B14F-4D97-AF65-F5344CB8AC3E}">
        <p14:creationId xmlns:p14="http://schemas.microsoft.com/office/powerpoint/2010/main" val="940778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CF31F3A9-CB3C-493C-B94F-5092C3802A64}" type="slidenum">
              <a:rPr lang="nb-NO" smtClean="0"/>
              <a:t>8</a:t>
            </a:fld>
            <a:endParaRPr lang="nb-NO"/>
          </a:p>
        </p:txBody>
      </p:sp>
    </p:spTree>
    <p:extLst>
      <p:ext uri="{BB962C8B-B14F-4D97-AF65-F5344CB8AC3E}">
        <p14:creationId xmlns:p14="http://schemas.microsoft.com/office/powerpoint/2010/main" val="27980213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3.png"/><Relationship Id="rId7"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5.png"/><Relationship Id="rId7"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6.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Senter Farge/Innhold">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5696465"/>
          </a:xfrm>
          <a:prstGeom prst="rect">
            <a:avLst/>
          </a:prstGeom>
        </p:spPr>
        <p:txBody>
          <a:bodyPr lIns="0" tIns="0" rIns="0" bIns="0"/>
          <a:lstStyle>
            <a:lvl1pPr>
              <a:buNone/>
              <a:defRPr/>
            </a:lvl1pPr>
          </a:lstStyle>
          <a:p>
            <a:pPr lvl="0"/>
            <a:r>
              <a:rPr lang="nb-NO"/>
              <a:t> </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err="1"/>
              <a:t>Overskrift</a:t>
            </a:r>
            <a:r>
              <a:rPr lang="en-US"/>
              <a:t> / </a:t>
            </a:r>
            <a:r>
              <a:rPr lang="en-US" err="1"/>
              <a:t>Senternavn</a:t>
            </a:r>
            <a:endParaRPr lang="en-US"/>
          </a:p>
        </p:txBody>
      </p:sp>
      <p:sp>
        <p:nvSpPr>
          <p:cNvPr id="3" name="Subtitle 2"/>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9" name="Text Placeholder 8">
            <a:extLst>
              <a:ext uri="{FF2B5EF4-FFF2-40B4-BE49-F238E27FC236}">
                <a16:creationId xmlns:a16="http://schemas.microsoft.com/office/drawing/2014/main" id="{4535FEDE-B06C-496B-BA41-490A42DC2E1D}"/>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14" name="Text Placeholder 8">
            <a:extLst>
              <a:ext uri="{FF2B5EF4-FFF2-40B4-BE49-F238E27FC236}">
                <a16:creationId xmlns:a16="http://schemas.microsoft.com/office/drawing/2014/main" id="{BEED47EB-FB74-4E92-BFEA-230762B9BAAF}"/>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4" name="Date Placeholder 3"/>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pic>
        <p:nvPicPr>
          <p:cNvPr id="22" name="Graphic 21" descr="Logo Universitet i oslo">
            <a:extLst>
              <a:ext uri="{FF2B5EF4-FFF2-40B4-BE49-F238E27FC236}">
                <a16:creationId xmlns:a16="http://schemas.microsoft.com/office/drawing/2014/main" id="{6E1EFA63-AE81-48F7-9E1A-4460842D51F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828800" y="6102564"/>
            <a:ext cx="1931842" cy="383961"/>
          </a:xfrm>
          <a:prstGeom prst="rect">
            <a:avLst/>
          </a:prstGeom>
        </p:spPr>
      </p:pic>
    </p:spTree>
    <p:extLst>
      <p:ext uri="{BB962C8B-B14F-4D97-AF65-F5344CB8AC3E}">
        <p14:creationId xmlns:p14="http://schemas.microsoft.com/office/powerpoint/2010/main" val="3588922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Senter Bilde">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2" name="Picture Placeholder 1">
            <a:extLst>
              <a:ext uri="{FF2B5EF4-FFF2-40B4-BE49-F238E27FC236}">
                <a16:creationId xmlns:a16="http://schemas.microsoft.com/office/drawing/2014/main" id="{8FBC69D8-B71C-4206-87BD-EF7A4F58AEE1}"/>
              </a:ext>
            </a:extLst>
          </p:cNvPr>
          <p:cNvSpPr>
            <a:spLocks noGrp="1"/>
          </p:cNvSpPr>
          <p:nvPr>
            <p:ph type="pic" sz="quarter" idx="19"/>
          </p:nvPr>
        </p:nvSpPr>
        <p:spPr>
          <a:xfrm>
            <a:off x="1848886" y="0"/>
            <a:ext cx="10343115" cy="569646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err="1"/>
              <a:t>Overskrift</a:t>
            </a:r>
            <a:r>
              <a:rPr lang="en-US"/>
              <a:t> / </a:t>
            </a:r>
            <a:r>
              <a:rPr lang="en-US" err="1"/>
              <a:t>Senternavn</a:t>
            </a:r>
            <a:endParaRPr lang="en-US"/>
          </a:p>
        </p:txBody>
      </p:sp>
      <p:sp>
        <p:nvSpPr>
          <p:cNvPr id="3" name="Subtitle 2"/>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9" name="Text Placeholder 8">
            <a:extLst>
              <a:ext uri="{FF2B5EF4-FFF2-40B4-BE49-F238E27FC236}">
                <a16:creationId xmlns:a16="http://schemas.microsoft.com/office/drawing/2014/main" id="{4535FEDE-B06C-496B-BA41-490A42DC2E1D}"/>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14" name="Text Placeholder 8">
            <a:extLst>
              <a:ext uri="{FF2B5EF4-FFF2-40B4-BE49-F238E27FC236}">
                <a16:creationId xmlns:a16="http://schemas.microsoft.com/office/drawing/2014/main" id="{BEED47EB-FB74-4E92-BFEA-230762B9BAAF}"/>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4" name="Date Placeholder 3"/>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4" y="5457093"/>
            <a:ext cx="1025421" cy="1025421"/>
          </a:xfrm>
          <a:prstGeom prst="rect">
            <a:avLst/>
          </a:prstGeom>
        </p:spPr>
      </p:pic>
      <p:pic>
        <p:nvPicPr>
          <p:cNvPr id="24" name="Graphic 23" descr="Logo Universitet i oslo">
            <a:extLst>
              <a:ext uri="{FF2B5EF4-FFF2-40B4-BE49-F238E27FC236}">
                <a16:creationId xmlns:a16="http://schemas.microsoft.com/office/drawing/2014/main" id="{D5876ED4-6402-4ADE-B19E-6AFD1B98A2B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828800" y="6102564"/>
            <a:ext cx="1931842" cy="383961"/>
          </a:xfrm>
          <a:prstGeom prst="rect">
            <a:avLst/>
          </a:prstGeom>
        </p:spPr>
      </p:pic>
    </p:spTree>
    <p:extLst>
      <p:ext uri="{BB962C8B-B14F-4D97-AF65-F5344CB8AC3E}">
        <p14:creationId xmlns:p14="http://schemas.microsoft.com/office/powerpoint/2010/main" val="1134773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orside Senter Uthevet Tittel">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2" name="Picture Placeholder 1">
            <a:extLst>
              <a:ext uri="{FF2B5EF4-FFF2-40B4-BE49-F238E27FC236}">
                <a16:creationId xmlns:a16="http://schemas.microsoft.com/office/drawing/2014/main" id="{8FBC69D8-B71C-4206-87BD-EF7A4F58AEE1}"/>
              </a:ext>
            </a:extLst>
          </p:cNvPr>
          <p:cNvSpPr>
            <a:spLocks noGrp="1"/>
          </p:cNvSpPr>
          <p:nvPr>
            <p:ph type="pic" sz="quarter" idx="19"/>
          </p:nvPr>
        </p:nvSpPr>
        <p:spPr>
          <a:xfrm>
            <a:off x="1848886" y="0"/>
            <a:ext cx="10343115" cy="5696465"/>
          </a:xfrm>
          <a:prstGeom prst="rect">
            <a:avLst/>
          </a:prstGeom>
        </p:spPr>
        <p:txBody>
          <a:bodyPr lIns="0" tIns="0" rIns="0" bIns="0"/>
          <a:lstStyle/>
          <a:p>
            <a:r>
              <a:rPr lang="nb-NO"/>
              <a:t>Klikk på ikonet for å legge til et bilde</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322820"/>
            <a:ext cx="6093717" cy="1076281"/>
          </a:xfrm>
        </p:spPr>
        <p:txBody>
          <a:bodyPr anchor="t"/>
          <a:lstStyle>
            <a:lvl1pPr>
              <a:lnSpc>
                <a:spcPct val="100000"/>
              </a:lnSpc>
              <a:defRPr sz="2000">
                <a:solidFill>
                  <a:schemeClr val="tx1"/>
                </a:solidFill>
                <a:highlight>
                  <a:srgbClr val="FFFFFF"/>
                </a:highlight>
              </a:defRPr>
            </a:lvl1pPr>
          </a:lstStyle>
          <a:p>
            <a:r>
              <a:rPr lang="en-US" err="1"/>
              <a:t>Overskrift</a:t>
            </a:r>
            <a:r>
              <a:rPr lang="en-US"/>
              <a:t> / </a:t>
            </a:r>
            <a:r>
              <a:rPr lang="en-US" err="1"/>
              <a:t>Senternavn</a:t>
            </a:r>
            <a:endParaRPr lang="en-US"/>
          </a:p>
        </p:txBody>
      </p:sp>
      <p:sp>
        <p:nvSpPr>
          <p:cNvPr id="13" name="Text Placeholder 12">
            <a:extLst>
              <a:ext uri="{FF2B5EF4-FFF2-40B4-BE49-F238E27FC236}">
                <a16:creationId xmlns:a16="http://schemas.microsoft.com/office/drawing/2014/main" id="{B60C72AC-B09E-4EE6-9F89-F57BA1D22ECA}"/>
              </a:ext>
            </a:extLst>
          </p:cNvPr>
          <p:cNvSpPr>
            <a:spLocks noGrp="1"/>
          </p:cNvSpPr>
          <p:nvPr>
            <p:ph type="body" sz="quarter" idx="20" hasCustomPrompt="1"/>
          </p:nvPr>
        </p:nvSpPr>
        <p:spPr>
          <a:xfrm>
            <a:off x="377821" y="2282617"/>
            <a:ext cx="6097120" cy="1705095"/>
          </a:xfrm>
        </p:spPr>
        <p:txBody>
          <a:bodyPr/>
          <a:lstStyle>
            <a:lvl1pPr marL="0" indent="0">
              <a:buNone/>
              <a:defRPr sz="4500">
                <a:highlight>
                  <a:srgbClr val="FFFFFF"/>
                </a:highlight>
              </a:defRPr>
            </a:lvl1pPr>
          </a:lstStyle>
          <a:p>
            <a:pPr lvl="0"/>
            <a:r>
              <a:rPr lang="nb-NO"/>
              <a:t>Klikk for å legge til tittel</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pic>
        <p:nvPicPr>
          <p:cNvPr id="24" name="Graphic 23" descr="Logo Universitet i oslo">
            <a:extLst>
              <a:ext uri="{FF2B5EF4-FFF2-40B4-BE49-F238E27FC236}">
                <a16:creationId xmlns:a16="http://schemas.microsoft.com/office/drawing/2014/main" id="{071EBF8B-CB57-4D96-BEC9-81D876B40C3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828800" y="6102564"/>
            <a:ext cx="1931842" cy="383961"/>
          </a:xfrm>
          <a:prstGeom prst="rect">
            <a:avLst/>
          </a:prstGeom>
        </p:spPr>
      </p:pic>
      <p:sp>
        <p:nvSpPr>
          <p:cNvPr id="25" name="Subtitle 2">
            <a:extLst>
              <a:ext uri="{FF2B5EF4-FFF2-40B4-BE49-F238E27FC236}">
                <a16:creationId xmlns:a16="http://schemas.microsoft.com/office/drawing/2014/main" id="{A76EB581-AD77-44E6-B0C1-79B4F5E42726}"/>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6" name="Text Placeholder 8">
            <a:extLst>
              <a:ext uri="{FF2B5EF4-FFF2-40B4-BE49-F238E27FC236}">
                <a16:creationId xmlns:a16="http://schemas.microsoft.com/office/drawing/2014/main" id="{FF90891E-BD34-453C-A553-405075097BB4}"/>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7" name="Text Placeholder 8">
            <a:extLst>
              <a:ext uri="{FF2B5EF4-FFF2-40B4-BE49-F238E27FC236}">
                <a16:creationId xmlns:a16="http://schemas.microsoft.com/office/drawing/2014/main" id="{539DE2A1-ED8C-4A49-A6AE-E9D46E40E9B1}"/>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28" name="Date Placeholder 3">
            <a:extLst>
              <a:ext uri="{FF2B5EF4-FFF2-40B4-BE49-F238E27FC236}">
                <a16:creationId xmlns:a16="http://schemas.microsoft.com/office/drawing/2014/main" id="{C1935023-B5DB-4153-92C3-DA938CAF07D2}"/>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3212332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orside Senter Farge/Innhold + Footer">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5696465"/>
          </a:xfrm>
          <a:prstGeom prst="rect">
            <a:avLst/>
          </a:prstGeom>
        </p:spPr>
        <p:txBody>
          <a:bodyPr lIns="0" tIns="0" rIns="0" bIns="0"/>
          <a:lstStyle>
            <a:lvl1pPr>
              <a:buNone/>
              <a:defRPr/>
            </a:lvl1pPr>
          </a:lstStyle>
          <a:p>
            <a:pPr lvl="0"/>
            <a:r>
              <a:rPr lang="nb-NO"/>
              <a:t> </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err="1"/>
              <a:t>Overskrift</a:t>
            </a:r>
            <a:r>
              <a:rPr lang="en-US"/>
              <a:t> / </a:t>
            </a:r>
            <a:r>
              <a:rPr lang="en-US" err="1"/>
              <a:t>Senternavn</a:t>
            </a:r>
            <a:endParaRPr lang="en-US"/>
          </a:p>
        </p:txBody>
      </p:sp>
      <p:pic>
        <p:nvPicPr>
          <p:cNvPr id="25" name="Graphic 24" descr="Logo Universitet i oslo">
            <a:extLst>
              <a:ext uri="{FF2B5EF4-FFF2-40B4-BE49-F238E27FC236}">
                <a16:creationId xmlns:a16="http://schemas.microsoft.com/office/drawing/2014/main" id="{1C54C566-FAF1-457B-ADC2-B572C2BA417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28800" y="6276395"/>
            <a:ext cx="1029645" cy="204646"/>
          </a:xfrm>
          <a:prstGeom prst="rect">
            <a:avLst/>
          </a:prstGeom>
        </p:spPr>
      </p:pic>
      <p:sp>
        <p:nvSpPr>
          <p:cNvPr id="22" name="Text Placeholder 12">
            <a:extLst>
              <a:ext uri="{FF2B5EF4-FFF2-40B4-BE49-F238E27FC236}">
                <a16:creationId xmlns:a16="http://schemas.microsoft.com/office/drawing/2014/main" id="{7790B458-49BE-41F6-BD1C-5F9A13299278}"/>
              </a:ext>
            </a:extLst>
          </p:cNvPr>
          <p:cNvSpPr>
            <a:spLocks noGrp="1"/>
          </p:cNvSpPr>
          <p:nvPr>
            <p:ph type="body" sz="quarter" idx="25" hasCustomPrompt="1"/>
          </p:nvPr>
        </p:nvSpPr>
        <p:spPr>
          <a:xfrm>
            <a:off x="3287211"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a:t>Enter partner</a:t>
            </a:r>
            <a:endParaRPr lang="en-US"/>
          </a:p>
        </p:txBody>
      </p:sp>
      <p:sp>
        <p:nvSpPr>
          <p:cNvPr id="13" name="Text Placeholder 12">
            <a:extLst>
              <a:ext uri="{FF2B5EF4-FFF2-40B4-BE49-F238E27FC236}">
                <a16:creationId xmlns:a16="http://schemas.microsoft.com/office/drawing/2014/main" id="{230FD2C0-C7B1-4B5E-A6A6-CCC2718B1010}"/>
              </a:ext>
            </a:extLst>
          </p:cNvPr>
          <p:cNvSpPr>
            <a:spLocks noGrp="1"/>
          </p:cNvSpPr>
          <p:nvPr>
            <p:ph type="body" sz="quarter" idx="24" hasCustomPrompt="1"/>
          </p:nvPr>
        </p:nvSpPr>
        <p:spPr>
          <a:xfrm>
            <a:off x="5008202"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a:t>Enter partner</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6" name="Subtitle 2">
            <a:extLst>
              <a:ext uri="{FF2B5EF4-FFF2-40B4-BE49-F238E27FC236}">
                <a16:creationId xmlns:a16="http://schemas.microsoft.com/office/drawing/2014/main" id="{7DE7D971-BF8D-4AE3-BC82-0E6BE0967F2E}"/>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7" name="Text Placeholder 8">
            <a:extLst>
              <a:ext uri="{FF2B5EF4-FFF2-40B4-BE49-F238E27FC236}">
                <a16:creationId xmlns:a16="http://schemas.microsoft.com/office/drawing/2014/main" id="{EF99AC1F-778E-44FF-BF8A-667198760BA6}"/>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8" name="Text Placeholder 8">
            <a:extLst>
              <a:ext uri="{FF2B5EF4-FFF2-40B4-BE49-F238E27FC236}">
                <a16:creationId xmlns:a16="http://schemas.microsoft.com/office/drawing/2014/main" id="{CB187476-A7FD-44F9-928A-D91ECC1D928A}"/>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29" name="Date Placeholder 3">
            <a:extLst>
              <a:ext uri="{FF2B5EF4-FFF2-40B4-BE49-F238E27FC236}">
                <a16:creationId xmlns:a16="http://schemas.microsoft.com/office/drawing/2014/main" id="{486B2F67-1009-493C-8D10-146042824B1B}"/>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3437730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Senter Bilde + Footer">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2" name="Picture Placeholder 1">
            <a:extLst>
              <a:ext uri="{FF2B5EF4-FFF2-40B4-BE49-F238E27FC236}">
                <a16:creationId xmlns:a16="http://schemas.microsoft.com/office/drawing/2014/main" id="{2D527594-E039-4932-98AD-71552210E210}"/>
              </a:ext>
            </a:extLst>
          </p:cNvPr>
          <p:cNvSpPr>
            <a:spLocks noGrp="1"/>
          </p:cNvSpPr>
          <p:nvPr>
            <p:ph type="pic" sz="quarter" idx="19"/>
          </p:nvPr>
        </p:nvSpPr>
        <p:spPr>
          <a:xfrm>
            <a:off x="1848886" y="0"/>
            <a:ext cx="10343115" cy="569646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err="1"/>
              <a:t>Overskrift</a:t>
            </a:r>
            <a:r>
              <a:rPr lang="en-US"/>
              <a:t> / </a:t>
            </a:r>
            <a:r>
              <a:rPr lang="en-US" err="1"/>
              <a:t>Senternavn</a:t>
            </a:r>
            <a:endParaRPr lang="en-US"/>
          </a:p>
        </p:txBody>
      </p:sp>
      <p:pic>
        <p:nvPicPr>
          <p:cNvPr id="26" name="Graphic 25" descr="Logo Universitet i oslo">
            <a:extLst>
              <a:ext uri="{FF2B5EF4-FFF2-40B4-BE49-F238E27FC236}">
                <a16:creationId xmlns:a16="http://schemas.microsoft.com/office/drawing/2014/main" id="{76DDCE7B-0FD7-4604-86F3-CED3F3DE49B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828800" y="6276395"/>
            <a:ext cx="1029645" cy="204646"/>
          </a:xfrm>
          <a:prstGeom prst="rect">
            <a:avLst/>
          </a:prstGeom>
        </p:spPr>
      </p:pic>
      <p:sp>
        <p:nvSpPr>
          <p:cNvPr id="22" name="Text Placeholder 12">
            <a:extLst>
              <a:ext uri="{FF2B5EF4-FFF2-40B4-BE49-F238E27FC236}">
                <a16:creationId xmlns:a16="http://schemas.microsoft.com/office/drawing/2014/main" id="{FF31F495-88E8-4FEA-B7F3-27E00B57CFC5}"/>
              </a:ext>
            </a:extLst>
          </p:cNvPr>
          <p:cNvSpPr>
            <a:spLocks noGrp="1"/>
          </p:cNvSpPr>
          <p:nvPr>
            <p:ph type="body" sz="quarter" idx="25" hasCustomPrompt="1"/>
          </p:nvPr>
        </p:nvSpPr>
        <p:spPr>
          <a:xfrm>
            <a:off x="3287211"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a:t>Enter partner</a:t>
            </a:r>
            <a:endParaRPr lang="en-US"/>
          </a:p>
        </p:txBody>
      </p:sp>
      <p:sp>
        <p:nvSpPr>
          <p:cNvPr id="25" name="Text Placeholder 12">
            <a:extLst>
              <a:ext uri="{FF2B5EF4-FFF2-40B4-BE49-F238E27FC236}">
                <a16:creationId xmlns:a16="http://schemas.microsoft.com/office/drawing/2014/main" id="{77ACB398-B3D6-48BC-B1D7-F5D5F0278755}"/>
              </a:ext>
            </a:extLst>
          </p:cNvPr>
          <p:cNvSpPr>
            <a:spLocks noGrp="1"/>
          </p:cNvSpPr>
          <p:nvPr>
            <p:ph type="body" sz="quarter" idx="24" hasCustomPrompt="1"/>
          </p:nvPr>
        </p:nvSpPr>
        <p:spPr>
          <a:xfrm>
            <a:off x="5008202"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a:t>Enter partner</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7" name="Subtitle 2">
            <a:extLst>
              <a:ext uri="{FF2B5EF4-FFF2-40B4-BE49-F238E27FC236}">
                <a16:creationId xmlns:a16="http://schemas.microsoft.com/office/drawing/2014/main" id="{129987B5-A649-4445-9E7D-C33F5830D597}"/>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8" name="Text Placeholder 8">
            <a:extLst>
              <a:ext uri="{FF2B5EF4-FFF2-40B4-BE49-F238E27FC236}">
                <a16:creationId xmlns:a16="http://schemas.microsoft.com/office/drawing/2014/main" id="{415C875F-FE3C-4CA4-9C94-4875E581767C}"/>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9" name="Text Placeholder 8">
            <a:extLst>
              <a:ext uri="{FF2B5EF4-FFF2-40B4-BE49-F238E27FC236}">
                <a16:creationId xmlns:a16="http://schemas.microsoft.com/office/drawing/2014/main" id="{BF9DA2D0-7B9F-4D0E-A0AB-11A30AE78EFD}"/>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30" name="Date Placeholder 3">
            <a:extLst>
              <a:ext uri="{FF2B5EF4-FFF2-40B4-BE49-F238E27FC236}">
                <a16:creationId xmlns:a16="http://schemas.microsoft.com/office/drawing/2014/main" id="{B366772D-733D-439F-A855-A43D8BA9FC4C}"/>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4004793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orside Senter Uthevet Tittel + Footer">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2" name="Picture Placeholder 1">
            <a:extLst>
              <a:ext uri="{FF2B5EF4-FFF2-40B4-BE49-F238E27FC236}">
                <a16:creationId xmlns:a16="http://schemas.microsoft.com/office/drawing/2014/main" id="{2D527594-E039-4932-98AD-71552210E210}"/>
              </a:ext>
            </a:extLst>
          </p:cNvPr>
          <p:cNvSpPr>
            <a:spLocks noGrp="1"/>
          </p:cNvSpPr>
          <p:nvPr>
            <p:ph type="pic" sz="quarter" idx="19"/>
          </p:nvPr>
        </p:nvSpPr>
        <p:spPr>
          <a:xfrm>
            <a:off x="1848886" y="0"/>
            <a:ext cx="10343115" cy="5696465"/>
          </a:xfrm>
          <a:prstGeom prst="rect">
            <a:avLst/>
          </a:prstGeom>
        </p:spPr>
        <p:txBody>
          <a:bodyPr lIns="0" tIns="0" rIns="0" bIns="0"/>
          <a:lstStyle/>
          <a:p>
            <a:r>
              <a:rPr lang="nb-NO"/>
              <a:t>Klikk på ikonet for å legge til et bilde</a:t>
            </a:r>
            <a:endParaRPr lang="en-US"/>
          </a:p>
        </p:txBody>
      </p:sp>
      <p:sp>
        <p:nvSpPr>
          <p:cNvPr id="26" name="Title 5">
            <a:extLst>
              <a:ext uri="{FF2B5EF4-FFF2-40B4-BE49-F238E27FC236}">
                <a16:creationId xmlns:a16="http://schemas.microsoft.com/office/drawing/2014/main" id="{3E4EB6FB-CA8A-4089-B382-7EE70734AA46}"/>
              </a:ext>
            </a:extLst>
          </p:cNvPr>
          <p:cNvSpPr>
            <a:spLocks noGrp="1"/>
          </p:cNvSpPr>
          <p:nvPr>
            <p:ph type="title" hasCustomPrompt="1"/>
          </p:nvPr>
        </p:nvSpPr>
        <p:spPr>
          <a:xfrm>
            <a:off x="381224" y="322820"/>
            <a:ext cx="6093717" cy="1076281"/>
          </a:xfrm>
        </p:spPr>
        <p:txBody>
          <a:bodyPr anchor="t"/>
          <a:lstStyle>
            <a:lvl1pPr>
              <a:lnSpc>
                <a:spcPct val="100000"/>
              </a:lnSpc>
              <a:defRPr sz="2000">
                <a:solidFill>
                  <a:schemeClr val="tx1"/>
                </a:solidFill>
                <a:highlight>
                  <a:srgbClr val="FFFFFF"/>
                </a:highlight>
              </a:defRPr>
            </a:lvl1pPr>
          </a:lstStyle>
          <a:p>
            <a:r>
              <a:rPr lang="en-US" err="1"/>
              <a:t>Overskrift</a:t>
            </a:r>
            <a:r>
              <a:rPr lang="en-US"/>
              <a:t> / </a:t>
            </a:r>
            <a:r>
              <a:rPr lang="en-US" err="1"/>
              <a:t>Senternavn</a:t>
            </a:r>
            <a:endParaRPr lang="en-US"/>
          </a:p>
        </p:txBody>
      </p:sp>
      <p:sp>
        <p:nvSpPr>
          <p:cNvPr id="27" name="Text Placeholder 12">
            <a:extLst>
              <a:ext uri="{FF2B5EF4-FFF2-40B4-BE49-F238E27FC236}">
                <a16:creationId xmlns:a16="http://schemas.microsoft.com/office/drawing/2014/main" id="{EE67333C-22A7-412D-89CE-C345901D4EAC}"/>
              </a:ext>
            </a:extLst>
          </p:cNvPr>
          <p:cNvSpPr>
            <a:spLocks noGrp="1"/>
          </p:cNvSpPr>
          <p:nvPr>
            <p:ph type="body" sz="quarter" idx="20" hasCustomPrompt="1"/>
          </p:nvPr>
        </p:nvSpPr>
        <p:spPr>
          <a:xfrm>
            <a:off x="377821" y="2282617"/>
            <a:ext cx="6097120" cy="1705095"/>
          </a:xfrm>
        </p:spPr>
        <p:txBody>
          <a:bodyPr/>
          <a:lstStyle>
            <a:lvl1pPr marL="0" indent="0">
              <a:buNone/>
              <a:defRPr sz="4500">
                <a:highlight>
                  <a:srgbClr val="FFFFFF"/>
                </a:highlight>
              </a:defRPr>
            </a:lvl1pPr>
          </a:lstStyle>
          <a:p>
            <a:pPr lvl="0"/>
            <a:r>
              <a:rPr lang="nb-NO"/>
              <a:t>Klikk for å legge til tittel</a:t>
            </a:r>
            <a:endParaRPr lang="en-US"/>
          </a:p>
        </p:txBody>
      </p:sp>
      <p:sp>
        <p:nvSpPr>
          <p:cNvPr id="22" name="Text Placeholder 12">
            <a:extLst>
              <a:ext uri="{FF2B5EF4-FFF2-40B4-BE49-F238E27FC236}">
                <a16:creationId xmlns:a16="http://schemas.microsoft.com/office/drawing/2014/main" id="{FF31F495-88E8-4FEA-B7F3-27E00B57CFC5}"/>
              </a:ext>
            </a:extLst>
          </p:cNvPr>
          <p:cNvSpPr>
            <a:spLocks noGrp="1"/>
          </p:cNvSpPr>
          <p:nvPr>
            <p:ph type="body" sz="quarter" idx="25" hasCustomPrompt="1"/>
          </p:nvPr>
        </p:nvSpPr>
        <p:spPr>
          <a:xfrm>
            <a:off x="3287211"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a:t>Enter partner</a:t>
            </a:r>
            <a:endParaRPr lang="en-US"/>
          </a:p>
        </p:txBody>
      </p:sp>
      <p:sp>
        <p:nvSpPr>
          <p:cNvPr id="25" name="Text Placeholder 12">
            <a:extLst>
              <a:ext uri="{FF2B5EF4-FFF2-40B4-BE49-F238E27FC236}">
                <a16:creationId xmlns:a16="http://schemas.microsoft.com/office/drawing/2014/main" id="{77ACB398-B3D6-48BC-B1D7-F5D5F0278755}"/>
              </a:ext>
            </a:extLst>
          </p:cNvPr>
          <p:cNvSpPr>
            <a:spLocks noGrp="1"/>
          </p:cNvSpPr>
          <p:nvPr>
            <p:ph type="body" sz="quarter" idx="24" hasCustomPrompt="1"/>
          </p:nvPr>
        </p:nvSpPr>
        <p:spPr>
          <a:xfrm>
            <a:off x="5008202"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a:t>Enter partner</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pic>
        <p:nvPicPr>
          <p:cNvPr id="28" name="Graphic 27" descr="Logo Universitet i oslo">
            <a:extLst>
              <a:ext uri="{FF2B5EF4-FFF2-40B4-BE49-F238E27FC236}">
                <a16:creationId xmlns:a16="http://schemas.microsoft.com/office/drawing/2014/main" id="{AC4516CC-DFFC-4FB7-9D2B-83895F118E9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828800" y="6276395"/>
            <a:ext cx="1029645" cy="204646"/>
          </a:xfrm>
          <a:prstGeom prst="rect">
            <a:avLst/>
          </a:prstGeom>
        </p:spPr>
      </p:pic>
      <p:sp>
        <p:nvSpPr>
          <p:cNvPr id="29" name="Subtitle 2">
            <a:extLst>
              <a:ext uri="{FF2B5EF4-FFF2-40B4-BE49-F238E27FC236}">
                <a16:creationId xmlns:a16="http://schemas.microsoft.com/office/drawing/2014/main" id="{DAF2865F-7D0D-424F-8EE4-C35A2738267F}"/>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30" name="Text Placeholder 8">
            <a:extLst>
              <a:ext uri="{FF2B5EF4-FFF2-40B4-BE49-F238E27FC236}">
                <a16:creationId xmlns:a16="http://schemas.microsoft.com/office/drawing/2014/main" id="{2BF95729-2A67-4547-A002-CD6025EBAF2B}"/>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31" name="Text Placeholder 8">
            <a:extLst>
              <a:ext uri="{FF2B5EF4-FFF2-40B4-BE49-F238E27FC236}">
                <a16:creationId xmlns:a16="http://schemas.microsoft.com/office/drawing/2014/main" id="{30900484-5C7A-4A15-B9AF-6C2346D534C5}"/>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lgn="l">
              <a:buNone/>
              <a:defRPr sz="1750">
                <a:solidFill>
                  <a:schemeClr val="tx1"/>
                </a:solidFill>
                <a:highlight>
                  <a:srgbClr val="FFFFFF"/>
                </a:highlight>
              </a:defRPr>
            </a:lvl1pPr>
          </a:lstStyle>
          <a:p>
            <a:pPr lvl="0"/>
            <a:r>
              <a:rPr lang="nb-NO"/>
              <a:t>Enhet</a:t>
            </a:r>
            <a:endParaRPr lang="en-US"/>
          </a:p>
        </p:txBody>
      </p:sp>
      <p:sp>
        <p:nvSpPr>
          <p:cNvPr id="32" name="Date Placeholder 3">
            <a:extLst>
              <a:ext uri="{FF2B5EF4-FFF2-40B4-BE49-F238E27FC236}">
                <a16:creationId xmlns:a16="http://schemas.microsoft.com/office/drawing/2014/main" id="{375A6F63-D6F2-43D8-B209-39C06B427FAE}"/>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1612350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orside Senter Farge/Innhold + Logo">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5696465"/>
          </a:xfrm>
          <a:prstGeom prst="rect">
            <a:avLst/>
          </a:prstGeom>
        </p:spPr>
        <p:txBody>
          <a:bodyPr lIns="0" tIns="0" rIns="0" bIns="0"/>
          <a:lstStyle>
            <a:lvl1pPr>
              <a:buNone/>
              <a:defRPr/>
            </a:lvl1pPr>
          </a:lstStyle>
          <a:p>
            <a:pPr lvl="0"/>
            <a:r>
              <a:rPr lang="nb-NO"/>
              <a:t> </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err="1"/>
              <a:t>Overskrift</a:t>
            </a:r>
            <a:r>
              <a:rPr lang="en-US"/>
              <a:t> / </a:t>
            </a:r>
            <a:r>
              <a:rPr lang="en-US" err="1"/>
              <a:t>Senternavn</a:t>
            </a:r>
            <a:endParaRPr lang="en-US"/>
          </a:p>
        </p:txBody>
      </p:sp>
      <p:pic>
        <p:nvPicPr>
          <p:cNvPr id="25" name="Graphic 24" descr="Logo Universitet i oslo">
            <a:extLst>
              <a:ext uri="{FF2B5EF4-FFF2-40B4-BE49-F238E27FC236}">
                <a16:creationId xmlns:a16="http://schemas.microsoft.com/office/drawing/2014/main" id="{96DF894F-36BB-4E38-9A63-6C7457B4E41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28800" y="6140468"/>
            <a:ext cx="1029645" cy="204646"/>
          </a:xfrm>
          <a:prstGeom prst="rect">
            <a:avLst/>
          </a:prstGeom>
        </p:spPr>
      </p:pic>
      <p:sp>
        <p:nvSpPr>
          <p:cNvPr id="5" name="Picture Placeholder 4">
            <a:extLst>
              <a:ext uri="{FF2B5EF4-FFF2-40B4-BE49-F238E27FC236}">
                <a16:creationId xmlns:a16="http://schemas.microsoft.com/office/drawing/2014/main" id="{8A4A25B0-0B90-4803-B642-75EEEF2DAF85}"/>
              </a:ext>
            </a:extLst>
          </p:cNvPr>
          <p:cNvSpPr>
            <a:spLocks noGrp="1"/>
          </p:cNvSpPr>
          <p:nvPr>
            <p:ph type="pic" sz="quarter" idx="23"/>
          </p:nvPr>
        </p:nvSpPr>
        <p:spPr>
          <a:xfrm>
            <a:off x="3187702" y="6062665"/>
            <a:ext cx="1033463" cy="461961"/>
          </a:xfrm>
          <a:prstGeom prst="rect">
            <a:avLst/>
          </a:prstGeom>
        </p:spPr>
        <p:txBody>
          <a:bodyPr lIns="0" tIns="0" rIns="0" bIns="0"/>
          <a:lstStyle/>
          <a:p>
            <a:r>
              <a:rPr lang="nb-NO"/>
              <a:t>Klikk på ikonet for å legge til et bilde</a:t>
            </a:r>
            <a:endParaRPr lang="en-US"/>
          </a:p>
        </p:txBody>
      </p:sp>
      <p:sp>
        <p:nvSpPr>
          <p:cNvPr id="2" name="Picture Placeholder 1">
            <a:extLst>
              <a:ext uri="{FF2B5EF4-FFF2-40B4-BE49-F238E27FC236}">
                <a16:creationId xmlns:a16="http://schemas.microsoft.com/office/drawing/2014/main" id="{5FB8A002-B764-4891-A47B-B23E156797D6}"/>
              </a:ext>
            </a:extLst>
          </p:cNvPr>
          <p:cNvSpPr>
            <a:spLocks noGrp="1"/>
          </p:cNvSpPr>
          <p:nvPr>
            <p:ph type="pic" sz="quarter" idx="22"/>
          </p:nvPr>
        </p:nvSpPr>
        <p:spPr>
          <a:xfrm>
            <a:off x="4753610" y="6062664"/>
            <a:ext cx="1033463" cy="461962"/>
          </a:xfrm>
          <a:prstGeom prst="rect">
            <a:avLst/>
          </a:prstGeom>
        </p:spPr>
        <p:txBody>
          <a:bodyPr lIns="0" tIns="0" rIns="0" bIns="0"/>
          <a:lstStyle/>
          <a:p>
            <a:r>
              <a:rPr lang="nb-NO"/>
              <a:t>Klikk på ikonet for å legge til et bilde</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6" name="Subtitle 2">
            <a:extLst>
              <a:ext uri="{FF2B5EF4-FFF2-40B4-BE49-F238E27FC236}">
                <a16:creationId xmlns:a16="http://schemas.microsoft.com/office/drawing/2014/main" id="{81A5ECDA-FCA9-4A09-B537-7B2F88025882}"/>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7" name="Text Placeholder 8">
            <a:extLst>
              <a:ext uri="{FF2B5EF4-FFF2-40B4-BE49-F238E27FC236}">
                <a16:creationId xmlns:a16="http://schemas.microsoft.com/office/drawing/2014/main" id="{C33A09C1-4C63-43F6-BB7C-8872A346505B}"/>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8" name="Text Placeholder 8">
            <a:extLst>
              <a:ext uri="{FF2B5EF4-FFF2-40B4-BE49-F238E27FC236}">
                <a16:creationId xmlns:a16="http://schemas.microsoft.com/office/drawing/2014/main" id="{0CC180C2-0FD7-45CC-B7D6-6564FC2C6341}"/>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29" name="Date Placeholder 3">
            <a:extLst>
              <a:ext uri="{FF2B5EF4-FFF2-40B4-BE49-F238E27FC236}">
                <a16:creationId xmlns:a16="http://schemas.microsoft.com/office/drawing/2014/main" id="{18ECB1C4-C5E3-4A77-9A92-AC851BDDD2DD}"/>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1691789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Senter Bilde + Logo">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2" name="Picture Placeholder 1">
            <a:extLst>
              <a:ext uri="{FF2B5EF4-FFF2-40B4-BE49-F238E27FC236}">
                <a16:creationId xmlns:a16="http://schemas.microsoft.com/office/drawing/2014/main" id="{2D527594-E039-4932-98AD-71552210E210}"/>
              </a:ext>
            </a:extLst>
          </p:cNvPr>
          <p:cNvSpPr>
            <a:spLocks noGrp="1"/>
          </p:cNvSpPr>
          <p:nvPr>
            <p:ph type="pic" sz="quarter" idx="19"/>
          </p:nvPr>
        </p:nvSpPr>
        <p:spPr>
          <a:xfrm>
            <a:off x="1848886" y="0"/>
            <a:ext cx="10343115" cy="569646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err="1"/>
              <a:t>Overskrift</a:t>
            </a:r>
            <a:r>
              <a:rPr lang="en-US"/>
              <a:t> / </a:t>
            </a:r>
            <a:r>
              <a:rPr lang="en-US" err="1"/>
              <a:t>Senternavn</a:t>
            </a:r>
            <a:endParaRPr lang="en-US"/>
          </a:p>
        </p:txBody>
      </p:sp>
      <p:pic>
        <p:nvPicPr>
          <p:cNvPr id="26" name="Graphic 25" descr="Logo Universitet i oslo">
            <a:extLst>
              <a:ext uri="{FF2B5EF4-FFF2-40B4-BE49-F238E27FC236}">
                <a16:creationId xmlns:a16="http://schemas.microsoft.com/office/drawing/2014/main" id="{75E708B6-95B5-4ACB-9931-428CE2A1E4B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828800" y="6140468"/>
            <a:ext cx="1029645" cy="204646"/>
          </a:xfrm>
          <a:prstGeom prst="rect">
            <a:avLst/>
          </a:prstGeom>
        </p:spPr>
      </p:pic>
      <p:sp>
        <p:nvSpPr>
          <p:cNvPr id="5" name="Picture Placeholder 4">
            <a:extLst>
              <a:ext uri="{FF2B5EF4-FFF2-40B4-BE49-F238E27FC236}">
                <a16:creationId xmlns:a16="http://schemas.microsoft.com/office/drawing/2014/main" id="{11C0B916-B8B5-48D7-8BE8-ACB646AE6F53}"/>
              </a:ext>
            </a:extLst>
          </p:cNvPr>
          <p:cNvSpPr>
            <a:spLocks noGrp="1"/>
          </p:cNvSpPr>
          <p:nvPr>
            <p:ph type="pic" sz="quarter" idx="22"/>
          </p:nvPr>
        </p:nvSpPr>
        <p:spPr>
          <a:xfrm>
            <a:off x="3187702" y="6062665"/>
            <a:ext cx="1033463" cy="461961"/>
          </a:xfrm>
          <a:prstGeom prst="rect">
            <a:avLst/>
          </a:prstGeom>
        </p:spPr>
        <p:txBody>
          <a:bodyPr lIns="0" tIns="0" rIns="0" bIns="0"/>
          <a:lstStyle/>
          <a:p>
            <a:r>
              <a:rPr lang="nb-NO"/>
              <a:t>Klikk på ikonet for å legge til et bilde</a:t>
            </a:r>
            <a:endParaRPr lang="en-US"/>
          </a:p>
        </p:txBody>
      </p:sp>
      <p:sp>
        <p:nvSpPr>
          <p:cNvPr id="7" name="Picture Placeholder 6">
            <a:extLst>
              <a:ext uri="{FF2B5EF4-FFF2-40B4-BE49-F238E27FC236}">
                <a16:creationId xmlns:a16="http://schemas.microsoft.com/office/drawing/2014/main" id="{58E6231B-1C42-4AEC-9D9E-5D1356315087}"/>
              </a:ext>
            </a:extLst>
          </p:cNvPr>
          <p:cNvSpPr>
            <a:spLocks noGrp="1"/>
          </p:cNvSpPr>
          <p:nvPr>
            <p:ph type="pic" sz="quarter" idx="23"/>
          </p:nvPr>
        </p:nvSpPr>
        <p:spPr>
          <a:xfrm>
            <a:off x="4753610" y="6062664"/>
            <a:ext cx="1033463" cy="461962"/>
          </a:xfrm>
          <a:prstGeom prst="rect">
            <a:avLst/>
          </a:prstGeom>
        </p:spPr>
        <p:txBody>
          <a:bodyPr lIns="0" tIns="0" rIns="0" bIns="0"/>
          <a:lstStyle/>
          <a:p>
            <a:r>
              <a:rPr lang="nb-NO"/>
              <a:t>Klikk på ikonet for å legge til et bilde</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7" name="Subtitle 2">
            <a:extLst>
              <a:ext uri="{FF2B5EF4-FFF2-40B4-BE49-F238E27FC236}">
                <a16:creationId xmlns:a16="http://schemas.microsoft.com/office/drawing/2014/main" id="{D593D964-011F-4C2E-847F-5E468F567503}"/>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8" name="Text Placeholder 8">
            <a:extLst>
              <a:ext uri="{FF2B5EF4-FFF2-40B4-BE49-F238E27FC236}">
                <a16:creationId xmlns:a16="http://schemas.microsoft.com/office/drawing/2014/main" id="{0A0AAB19-6B1B-4BA9-A526-029A2412B3CF}"/>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9" name="Text Placeholder 8">
            <a:extLst>
              <a:ext uri="{FF2B5EF4-FFF2-40B4-BE49-F238E27FC236}">
                <a16:creationId xmlns:a16="http://schemas.microsoft.com/office/drawing/2014/main" id="{A8B0EAD6-75E9-40E3-89E3-A0F061D7BD3B}"/>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30" name="Date Placeholder 3">
            <a:extLst>
              <a:ext uri="{FF2B5EF4-FFF2-40B4-BE49-F238E27FC236}">
                <a16:creationId xmlns:a16="http://schemas.microsoft.com/office/drawing/2014/main" id="{CFAD5246-D054-439A-B79A-5A703492D279}"/>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2516889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Senter Uthevet Tittel + Logo">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2" name="Picture Placeholder 1">
            <a:extLst>
              <a:ext uri="{FF2B5EF4-FFF2-40B4-BE49-F238E27FC236}">
                <a16:creationId xmlns:a16="http://schemas.microsoft.com/office/drawing/2014/main" id="{2D527594-E039-4932-98AD-71552210E210}"/>
              </a:ext>
            </a:extLst>
          </p:cNvPr>
          <p:cNvSpPr>
            <a:spLocks noGrp="1"/>
          </p:cNvSpPr>
          <p:nvPr>
            <p:ph type="pic" sz="quarter" idx="19"/>
          </p:nvPr>
        </p:nvSpPr>
        <p:spPr>
          <a:xfrm>
            <a:off x="1848886" y="0"/>
            <a:ext cx="10343115" cy="5696465"/>
          </a:xfrm>
          <a:prstGeom prst="rect">
            <a:avLst/>
          </a:prstGeom>
        </p:spPr>
        <p:txBody>
          <a:bodyPr lIns="0" tIns="0" rIns="0" bIns="0"/>
          <a:lstStyle/>
          <a:p>
            <a:r>
              <a:rPr lang="nb-NO"/>
              <a:t>Klikk på ikonet for å legge til et bilde</a:t>
            </a:r>
            <a:endParaRPr lang="en-US"/>
          </a:p>
        </p:txBody>
      </p:sp>
      <p:sp>
        <p:nvSpPr>
          <p:cNvPr id="24" name="Title 5">
            <a:extLst>
              <a:ext uri="{FF2B5EF4-FFF2-40B4-BE49-F238E27FC236}">
                <a16:creationId xmlns:a16="http://schemas.microsoft.com/office/drawing/2014/main" id="{6EB2BA06-7D63-45DB-A644-9D71477BD725}"/>
              </a:ext>
            </a:extLst>
          </p:cNvPr>
          <p:cNvSpPr>
            <a:spLocks noGrp="1"/>
          </p:cNvSpPr>
          <p:nvPr>
            <p:ph type="title" hasCustomPrompt="1"/>
          </p:nvPr>
        </p:nvSpPr>
        <p:spPr>
          <a:xfrm>
            <a:off x="381224" y="322820"/>
            <a:ext cx="6093717" cy="1076281"/>
          </a:xfrm>
        </p:spPr>
        <p:txBody>
          <a:bodyPr anchor="t"/>
          <a:lstStyle>
            <a:lvl1pPr>
              <a:lnSpc>
                <a:spcPct val="100000"/>
              </a:lnSpc>
              <a:defRPr sz="2000">
                <a:solidFill>
                  <a:schemeClr val="tx1"/>
                </a:solidFill>
                <a:highlight>
                  <a:srgbClr val="FFFFFF"/>
                </a:highlight>
              </a:defRPr>
            </a:lvl1pPr>
          </a:lstStyle>
          <a:p>
            <a:r>
              <a:rPr lang="en-US" err="1"/>
              <a:t>Overskrift</a:t>
            </a:r>
            <a:r>
              <a:rPr lang="en-US"/>
              <a:t> / </a:t>
            </a:r>
            <a:r>
              <a:rPr lang="en-US" err="1"/>
              <a:t>Senternavn</a:t>
            </a:r>
            <a:endParaRPr lang="en-US"/>
          </a:p>
        </p:txBody>
      </p:sp>
      <p:sp>
        <p:nvSpPr>
          <p:cNvPr id="25" name="Text Placeholder 12">
            <a:extLst>
              <a:ext uri="{FF2B5EF4-FFF2-40B4-BE49-F238E27FC236}">
                <a16:creationId xmlns:a16="http://schemas.microsoft.com/office/drawing/2014/main" id="{5D7EEC28-9D50-46B0-840F-B57A95CD5369}"/>
              </a:ext>
            </a:extLst>
          </p:cNvPr>
          <p:cNvSpPr>
            <a:spLocks noGrp="1"/>
          </p:cNvSpPr>
          <p:nvPr>
            <p:ph type="body" sz="quarter" idx="20" hasCustomPrompt="1"/>
          </p:nvPr>
        </p:nvSpPr>
        <p:spPr>
          <a:xfrm>
            <a:off x="377821" y="2282617"/>
            <a:ext cx="6097120" cy="1705095"/>
          </a:xfrm>
        </p:spPr>
        <p:txBody>
          <a:bodyPr/>
          <a:lstStyle>
            <a:lvl1pPr marL="0" indent="0">
              <a:buNone/>
              <a:defRPr sz="4500">
                <a:highlight>
                  <a:srgbClr val="FFFFFF"/>
                </a:highlight>
              </a:defRPr>
            </a:lvl1pPr>
          </a:lstStyle>
          <a:p>
            <a:pPr lvl="0"/>
            <a:r>
              <a:rPr lang="nb-NO"/>
              <a:t>Klikk for å legge til tittel</a:t>
            </a:r>
            <a:endParaRPr lang="en-US"/>
          </a:p>
        </p:txBody>
      </p:sp>
      <p:pic>
        <p:nvPicPr>
          <p:cNvPr id="26" name="Graphic 25" descr="Logo Universitet i oslo">
            <a:extLst>
              <a:ext uri="{FF2B5EF4-FFF2-40B4-BE49-F238E27FC236}">
                <a16:creationId xmlns:a16="http://schemas.microsoft.com/office/drawing/2014/main" id="{105B3387-AF80-4AB9-97AB-A8A22AC6947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28800" y="6140468"/>
            <a:ext cx="1029645" cy="204646"/>
          </a:xfrm>
          <a:prstGeom prst="rect">
            <a:avLst/>
          </a:prstGeom>
        </p:spPr>
      </p:pic>
      <p:sp>
        <p:nvSpPr>
          <p:cNvPr id="5" name="Picture Placeholder 4">
            <a:extLst>
              <a:ext uri="{FF2B5EF4-FFF2-40B4-BE49-F238E27FC236}">
                <a16:creationId xmlns:a16="http://schemas.microsoft.com/office/drawing/2014/main" id="{11C0B916-B8B5-48D7-8BE8-ACB646AE6F53}"/>
              </a:ext>
            </a:extLst>
          </p:cNvPr>
          <p:cNvSpPr>
            <a:spLocks noGrp="1"/>
          </p:cNvSpPr>
          <p:nvPr>
            <p:ph type="pic" sz="quarter" idx="22"/>
          </p:nvPr>
        </p:nvSpPr>
        <p:spPr>
          <a:xfrm>
            <a:off x="3187702" y="6062665"/>
            <a:ext cx="1033463" cy="461961"/>
          </a:xfrm>
          <a:prstGeom prst="rect">
            <a:avLst/>
          </a:prstGeom>
        </p:spPr>
        <p:txBody>
          <a:bodyPr lIns="0" tIns="0" rIns="0" bIns="0"/>
          <a:lstStyle/>
          <a:p>
            <a:r>
              <a:rPr lang="nb-NO"/>
              <a:t>Klikk på ikonet for å legge til et bilde</a:t>
            </a:r>
            <a:endParaRPr lang="en-US"/>
          </a:p>
        </p:txBody>
      </p:sp>
      <p:sp>
        <p:nvSpPr>
          <p:cNvPr id="7" name="Picture Placeholder 6">
            <a:extLst>
              <a:ext uri="{FF2B5EF4-FFF2-40B4-BE49-F238E27FC236}">
                <a16:creationId xmlns:a16="http://schemas.microsoft.com/office/drawing/2014/main" id="{58E6231B-1C42-4AEC-9D9E-5D1356315087}"/>
              </a:ext>
            </a:extLst>
          </p:cNvPr>
          <p:cNvSpPr>
            <a:spLocks noGrp="1"/>
          </p:cNvSpPr>
          <p:nvPr>
            <p:ph type="pic" sz="quarter" idx="23"/>
          </p:nvPr>
        </p:nvSpPr>
        <p:spPr>
          <a:xfrm>
            <a:off x="4753610" y="6062664"/>
            <a:ext cx="1033463" cy="461962"/>
          </a:xfrm>
          <a:prstGeom prst="rect">
            <a:avLst/>
          </a:prstGeom>
        </p:spPr>
        <p:txBody>
          <a:bodyPr lIns="0" tIns="0" rIns="0" bIns="0"/>
          <a:lstStyle/>
          <a:p>
            <a:r>
              <a:rPr lang="nb-NO"/>
              <a:t>Klikk på ikonet for å legge til et bilde</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7" name="Subtitle 2">
            <a:extLst>
              <a:ext uri="{FF2B5EF4-FFF2-40B4-BE49-F238E27FC236}">
                <a16:creationId xmlns:a16="http://schemas.microsoft.com/office/drawing/2014/main" id="{7EA36167-9D8E-4BCF-BBEC-1C2AB0346D7D}"/>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8" name="Text Placeholder 8">
            <a:extLst>
              <a:ext uri="{FF2B5EF4-FFF2-40B4-BE49-F238E27FC236}">
                <a16:creationId xmlns:a16="http://schemas.microsoft.com/office/drawing/2014/main" id="{C0B3836F-D71C-44E0-8FFD-3D48410F4177}"/>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9" name="Text Placeholder 8">
            <a:extLst>
              <a:ext uri="{FF2B5EF4-FFF2-40B4-BE49-F238E27FC236}">
                <a16:creationId xmlns:a16="http://schemas.microsoft.com/office/drawing/2014/main" id="{1A84ED1B-06EC-4B0E-AAB9-3AE2C287DA5B}"/>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30" name="Date Placeholder 3">
            <a:extLst>
              <a:ext uri="{FF2B5EF4-FFF2-40B4-BE49-F238E27FC236}">
                <a16:creationId xmlns:a16="http://schemas.microsoft.com/office/drawing/2014/main" id="{8B52C5D0-3797-4E1D-82D8-1D81F5228C13}"/>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3632508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nb-NO" noProof="0"/>
              <a:t>Klikk for å redigere tittelstil</a:t>
            </a:r>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a:t>Punkt A</a:t>
            </a:r>
          </a:p>
          <a:p>
            <a:pPr lvl="0"/>
            <a:r>
              <a:rPr lang="nb-NO"/>
              <a:t>Punkt B</a:t>
            </a:r>
          </a:p>
          <a:p>
            <a:pPr lvl="0"/>
            <a:r>
              <a:rPr lang="nb-NO"/>
              <a:t>Punkt C</a:t>
            </a:r>
          </a:p>
          <a:p>
            <a:pPr lvl="0"/>
            <a:r>
              <a:rPr lang="nb-NO"/>
              <a:t>Punkt D</a:t>
            </a:r>
            <a:endParaRPr lang="en-US"/>
          </a:p>
        </p:txBody>
      </p:sp>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823970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nb-NO" noProof="0"/>
              <a:t>Klikk for å redigere tittelstil</a:t>
            </a:r>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A</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7"/>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B</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C</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D</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E</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F</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39381367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a:t>Trykk - &gt; Sett inn -&gt; Bilde for å endre eller sette inn bilde</a:t>
            </a:r>
            <a:endParaRPr lang="en-US"/>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Klikk for å redigere undertittelstil i malen</a:t>
            </a:r>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nb-NO" noProof="0"/>
              <a:t>Klikk for å redigere tittelstil</a:t>
            </a:r>
          </a:p>
        </p:txBody>
      </p:sp>
      <p:sp>
        <p:nvSpPr>
          <p:cNvPr id="8" name="Text Placeholder 4" descr="Logo Universi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887117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a:t>Trykk - &gt; Sett inn -&gt; Bilde for å endre eller sette inn bilde</a:t>
            </a:r>
            <a:endParaRPr lang="en-US"/>
          </a:p>
          <a:p>
            <a:endParaRPr lang="en-US"/>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a:t>Sitat</a:t>
            </a:r>
          </a:p>
        </p:txBody>
      </p:sp>
      <p:sp>
        <p:nvSpPr>
          <p:cNvPr id="11" name="Text Placeholder 4" descr="Logo Universi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Tree>
    <p:extLst>
      <p:ext uri="{BB962C8B-B14F-4D97-AF65-F5344CB8AC3E}">
        <p14:creationId xmlns:p14="http://schemas.microsoft.com/office/powerpoint/2010/main" val="23216242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nb-NO" noProof="0"/>
              <a:t>Klikk for å redigere tittelstil</a:t>
            </a:r>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80169" y="1704042"/>
            <a:ext cx="11431663" cy="4354559"/>
          </a:xfrm>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6" name="Footer Placeholder 5">
            <a:extLst>
              <a:ext uri="{FF2B5EF4-FFF2-40B4-BE49-F238E27FC236}">
                <a16:creationId xmlns:a16="http://schemas.microsoft.com/office/drawing/2014/main" id="{B0175680-9D72-4324-806A-0AC2820EB95E}"/>
              </a:ext>
            </a:extLst>
          </p:cNvPr>
          <p:cNvSpPr>
            <a:spLocks noGrp="1"/>
          </p:cNvSpPr>
          <p:nvPr>
            <p:ph type="ftr" sz="quarter" idx="32"/>
          </p:nvPr>
        </p:nvSpPr>
        <p:spPr/>
        <p:txBody>
          <a:bodyPr/>
          <a:lstStyle/>
          <a:p>
            <a:endParaRPr lang="nb-NO"/>
          </a:p>
        </p:txBody>
      </p:sp>
      <p:sp>
        <p:nvSpPr>
          <p:cNvPr id="7" name="Slide Number Placeholder 6">
            <a:extLst>
              <a:ext uri="{FF2B5EF4-FFF2-40B4-BE49-F238E27FC236}">
                <a16:creationId xmlns:a16="http://schemas.microsoft.com/office/drawing/2014/main" id="{4045CCF4-7B1F-4D68-9FE1-C8986EA78D2E}"/>
              </a:ext>
            </a:extLst>
          </p:cNvPr>
          <p:cNvSpPr>
            <a:spLocks noGrp="1"/>
          </p:cNvSpPr>
          <p:nvPr>
            <p:ph type="sldNum" sz="quarter" idx="33"/>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0188154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nb-NO" noProof="0"/>
              <a:t>Klikk for å redigere tittelstil</a:t>
            </a:r>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5469089"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80170" y="1704042"/>
            <a:ext cx="5469088" cy="4354559"/>
          </a:xfrm>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03335"/>
            <a:ext cx="5469089" cy="494749"/>
          </a:xfrm>
        </p:spPr>
        <p:txBody>
          <a:bodyPr/>
          <a:lstStyle>
            <a:lvl1pPr marL="0" indent="0">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04042"/>
            <a:ext cx="5469089" cy="4354851"/>
          </a:xfrm>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8" name="Footer Placeholder 7">
            <a:extLst>
              <a:ext uri="{FF2B5EF4-FFF2-40B4-BE49-F238E27FC236}">
                <a16:creationId xmlns:a16="http://schemas.microsoft.com/office/drawing/2014/main" id="{329B97B0-7BE1-41B3-8AD6-00C053AB1671}"/>
              </a:ext>
            </a:extLst>
          </p:cNvPr>
          <p:cNvSpPr>
            <a:spLocks noGrp="1"/>
          </p:cNvSpPr>
          <p:nvPr>
            <p:ph type="ftr" sz="quarter" idx="34"/>
          </p:nvPr>
        </p:nvSpPr>
        <p:spPr/>
        <p:txBody>
          <a:bodyPr/>
          <a:lstStyle/>
          <a:p>
            <a:endParaRPr lang="nb-NO"/>
          </a:p>
        </p:txBody>
      </p:sp>
      <p:sp>
        <p:nvSpPr>
          <p:cNvPr id="10" name="Slide Number Placeholder 9">
            <a:extLst>
              <a:ext uri="{FF2B5EF4-FFF2-40B4-BE49-F238E27FC236}">
                <a16:creationId xmlns:a16="http://schemas.microsoft.com/office/drawing/2014/main" id="{2C27A861-73AB-4996-A205-5D7C21FD4695}"/>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42481647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59098" y="371518"/>
            <a:ext cx="4152735" cy="5325998"/>
          </a:xfrm>
          <a:noFill/>
        </p:spPr>
        <p:txBody>
          <a:bodyPr/>
          <a:lstStyle>
            <a:lvl1pPr>
              <a:buNone/>
              <a:defRPr/>
            </a:lvl1pPr>
          </a:lstStyle>
          <a:p>
            <a:r>
              <a:rPr lang="nb-NO"/>
              <a:t>Klikk på ikonet for å legge til et bilde</a:t>
            </a:r>
            <a:endParaRPr lang="en-US"/>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59097" y="5875993"/>
            <a:ext cx="4152735"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10" name="Title 1">
            <a:extLst>
              <a:ext uri="{FF2B5EF4-FFF2-40B4-BE49-F238E27FC236}">
                <a16:creationId xmlns:a16="http://schemas.microsoft.com/office/drawing/2014/main" id="{700DEDF7-A715-4410-ACF2-29795822FEFA}"/>
              </a:ext>
            </a:extLst>
          </p:cNvPr>
          <p:cNvSpPr>
            <a:spLocks noGrp="1"/>
          </p:cNvSpPr>
          <p:nvPr>
            <p:ph type="title"/>
          </p:nvPr>
        </p:nvSpPr>
        <p:spPr>
          <a:xfrm>
            <a:off x="380168" y="161944"/>
            <a:ext cx="5715831" cy="754068"/>
          </a:xfrm>
        </p:spPr>
        <p:txBody>
          <a:bodyPr/>
          <a:lstStyle>
            <a:lvl1pPr>
              <a:defRPr sz="3500"/>
            </a:lvl1pPr>
          </a:lstStyle>
          <a:p>
            <a:r>
              <a:rPr lang="nb-NO" noProof="0"/>
              <a:t>Klikk for å redigere tittelstil</a:t>
            </a:r>
          </a:p>
        </p:txBody>
      </p:sp>
      <p:sp>
        <p:nvSpPr>
          <p:cNvPr id="9" name="Subtitle 2">
            <a:extLst>
              <a:ext uri="{FF2B5EF4-FFF2-40B4-BE49-F238E27FC236}">
                <a16:creationId xmlns:a16="http://schemas.microsoft.com/office/drawing/2014/main" id="{F0A05AF4-63D3-4127-BC34-6BD82C03AF3F}"/>
              </a:ext>
            </a:extLst>
          </p:cNvPr>
          <p:cNvSpPr>
            <a:spLocks noGrp="1"/>
          </p:cNvSpPr>
          <p:nvPr>
            <p:ph type="subTitle" idx="13"/>
          </p:nvPr>
        </p:nvSpPr>
        <p:spPr>
          <a:xfrm>
            <a:off x="380168" y="1003335"/>
            <a:ext cx="5715831"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80169" y="1704042"/>
            <a:ext cx="5715831" cy="4354559"/>
          </a:xfrm>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1253657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F22D83-B5FE-4078-A904-43A00158938B}"/>
              </a:ext>
            </a:extLst>
          </p:cNvPr>
          <p:cNvSpPr>
            <a:spLocks noGrp="1"/>
          </p:cNvSpPr>
          <p:nvPr>
            <p:ph type="title"/>
          </p:nvPr>
        </p:nvSpPr>
        <p:spPr>
          <a:xfrm>
            <a:off x="380168" y="161944"/>
            <a:ext cx="11431664" cy="754068"/>
          </a:xfrm>
        </p:spPr>
        <p:txBody>
          <a:bodyPr/>
          <a:lstStyle>
            <a:lvl1pPr>
              <a:defRPr sz="3500"/>
            </a:lvl1pPr>
          </a:lstStyle>
          <a:p>
            <a:r>
              <a:rPr lang="nb-NO" noProof="0"/>
              <a:t>Klikk for å redigere tittelstil</a:t>
            </a:r>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80168" y="1180008"/>
            <a:ext cx="11431664" cy="4720030"/>
          </a:xfrm>
          <a:prstGeom prst="rect">
            <a:avLst/>
          </a:prstGeom>
        </p:spPr>
        <p:txBody>
          <a:bodyPr lIns="0" tIns="0" rIns="0" bIns="0"/>
          <a:lstStyle>
            <a:lvl1pPr marL="125438" indent="-125438" algn="l">
              <a:lnSpc>
                <a:spcPct val="100000"/>
              </a:lnSpc>
              <a:spcBef>
                <a:spcPts val="1150"/>
              </a:spcBef>
              <a:spcAft>
                <a:spcPts val="0"/>
              </a:spcAft>
              <a:buClrTx/>
              <a:buFontTx/>
              <a:buNone/>
              <a:defRPr sz="2400" b="0" i="0" u="none" cap="none">
                <a:solidFill>
                  <a:srgbClr val="000000"/>
                </a:solidFill>
                <a:latin typeface="+mn-lt"/>
              </a:defRPr>
            </a:lvl1pPr>
          </a:lstStyle>
          <a:p>
            <a:pPr lvl="0"/>
            <a:r>
              <a:rPr lang="nb-NO"/>
              <a:t>Klikk for å redigere tekststiler i malen</a:t>
            </a:r>
          </a:p>
        </p:txBody>
      </p:sp>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8219152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1DAFF44-670E-4F4C-85A7-C39E379A8959}"/>
              </a:ext>
            </a:extLst>
          </p:cNvPr>
          <p:cNvSpPr>
            <a:spLocks noGrp="1"/>
          </p:cNvSpPr>
          <p:nvPr>
            <p:ph type="title"/>
          </p:nvPr>
        </p:nvSpPr>
        <p:spPr>
          <a:xfrm>
            <a:off x="380168" y="161944"/>
            <a:ext cx="11431664" cy="754068"/>
          </a:xfrm>
        </p:spPr>
        <p:txBody>
          <a:bodyPr/>
          <a:lstStyle>
            <a:lvl1pPr>
              <a:defRPr/>
            </a:lvl1pPr>
          </a:lstStyle>
          <a:p>
            <a:r>
              <a:rPr lang="nb-NO" noProof="0"/>
              <a:t>Klikk for å redigere tittelstil</a:t>
            </a:r>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79851" y="1710199"/>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24" name="Content Placeholder 23">
            <a:extLst>
              <a:ext uri="{FF2B5EF4-FFF2-40B4-BE49-F238E27FC236}">
                <a16:creationId xmlns:a16="http://schemas.microsoft.com/office/drawing/2014/main" id="{F24F2E76-C57A-43E9-AE90-9A5885C83A59}"/>
              </a:ext>
            </a:extLst>
          </p:cNvPr>
          <p:cNvSpPr>
            <a:spLocks noGrp="1"/>
          </p:cNvSpPr>
          <p:nvPr>
            <p:ph sz="quarter" idx="36"/>
          </p:nvPr>
        </p:nvSpPr>
        <p:spPr>
          <a:xfrm>
            <a:off x="377360" y="2793528"/>
            <a:ext cx="352431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1" y="1720927"/>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23" name="Content Placeholder 22">
            <a:extLst>
              <a:ext uri="{FF2B5EF4-FFF2-40B4-BE49-F238E27FC236}">
                <a16:creationId xmlns:a16="http://schemas.microsoft.com/office/drawing/2014/main" id="{3FA1C9B2-210C-4D25-800A-903735EC531A}"/>
              </a:ext>
            </a:extLst>
          </p:cNvPr>
          <p:cNvSpPr>
            <a:spLocks noGrp="1"/>
          </p:cNvSpPr>
          <p:nvPr>
            <p:ph sz="quarter" idx="35"/>
          </p:nvPr>
        </p:nvSpPr>
        <p:spPr>
          <a:xfrm>
            <a:off x="4333839" y="2793528"/>
            <a:ext cx="3524320"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3" y="1710199"/>
            <a:ext cx="352463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25" name="Content Placeholder 24">
            <a:extLst>
              <a:ext uri="{FF2B5EF4-FFF2-40B4-BE49-F238E27FC236}">
                <a16:creationId xmlns:a16="http://schemas.microsoft.com/office/drawing/2014/main" id="{920B93BE-FC97-4838-B295-13DE19DE7FB1}"/>
              </a:ext>
            </a:extLst>
          </p:cNvPr>
          <p:cNvSpPr>
            <a:spLocks noGrp="1"/>
          </p:cNvSpPr>
          <p:nvPr>
            <p:ph sz="quarter" idx="37"/>
          </p:nvPr>
        </p:nvSpPr>
        <p:spPr>
          <a:xfrm>
            <a:off x="8284385" y="2793528"/>
            <a:ext cx="352463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1209357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94FAB1-D6B5-4A8A-91E4-BEB7326ADFAA}"/>
              </a:ext>
            </a:extLst>
          </p:cNvPr>
          <p:cNvSpPr>
            <a:spLocks noGrp="1"/>
          </p:cNvSpPr>
          <p:nvPr>
            <p:ph type="title"/>
          </p:nvPr>
        </p:nvSpPr>
        <p:spPr>
          <a:xfrm>
            <a:off x="380168" y="161944"/>
            <a:ext cx="11431664" cy="754068"/>
          </a:xfrm>
        </p:spPr>
        <p:txBody>
          <a:bodyPr/>
          <a:lstStyle>
            <a:lvl1pPr>
              <a:defRPr/>
            </a:lvl1pPr>
          </a:lstStyle>
          <a:p>
            <a:r>
              <a:rPr lang="nb-NO" noProof="0"/>
              <a:t>Klikk for å redigere tittelstil</a:t>
            </a:r>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80168" y="1002716"/>
            <a:ext cx="3558980" cy="1523583"/>
          </a:xfrm>
          <a:noFill/>
        </p:spPr>
        <p:txBody>
          <a:bodyPr/>
          <a:lstStyle>
            <a:lvl1pPr>
              <a:buNone/>
              <a:defRPr/>
            </a:lvl1pPr>
          </a:lstStyle>
          <a:p>
            <a:r>
              <a:rPr lang="nb-NO"/>
              <a:t>Klikk på ikonet for å legge til et bilde</a:t>
            </a:r>
            <a:endParaRPr lang="en-US"/>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81050" y="2604949"/>
            <a:ext cx="3558098"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80168" y="3302287"/>
            <a:ext cx="3612984" cy="2366672"/>
          </a:xfrm>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02716"/>
            <a:ext cx="3556173" cy="1523583"/>
          </a:xfrm>
          <a:noFill/>
        </p:spPr>
        <p:txBody>
          <a:bodyPr/>
          <a:lstStyle>
            <a:lvl1pPr>
              <a:buNone/>
              <a:defRPr/>
            </a:lvl1pPr>
          </a:lstStyle>
          <a:p>
            <a:r>
              <a:rPr lang="nb-NO"/>
              <a:t>Klikk på ikonet for å legge til et bilde</a:t>
            </a:r>
            <a:endParaRPr lang="en-US"/>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22127"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6509" y="3302287"/>
            <a:ext cx="3612984" cy="2366672"/>
          </a:xfrm>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02716"/>
            <a:ext cx="3556173" cy="1523583"/>
          </a:xfrm>
          <a:noFill/>
        </p:spPr>
        <p:txBody>
          <a:bodyPr/>
          <a:lstStyle>
            <a:lvl1pPr>
              <a:buNone/>
              <a:defRPr/>
            </a:lvl1pPr>
          </a:lstStyle>
          <a:p>
            <a:r>
              <a:rPr lang="nb-NO"/>
              <a:t>Klikk på ikonet for å legge til et bilde</a:t>
            </a:r>
            <a:endParaRPr lang="en-US"/>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8468"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2851" y="3302287"/>
            <a:ext cx="3612984" cy="2366672"/>
          </a:xfrm>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39235942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a:lvl1pPr>
          </a:lstStyle>
          <a:p>
            <a:r>
              <a:rPr lang="nb-NO" noProof="0"/>
              <a:t>Klikk for å redigere tittelstil</a:t>
            </a:r>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8016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80168" y="2307944"/>
            <a:ext cx="2703713" cy="3361014"/>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6"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6" y="2307943"/>
            <a:ext cx="2703713" cy="3361015"/>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2"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2" y="2307944"/>
            <a:ext cx="2703713" cy="3361014"/>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8" y="2307943"/>
            <a:ext cx="2703713" cy="3361013"/>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35221278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7F856006-F837-40CC-A206-116358E5158A}"/>
              </a:ext>
            </a:extLst>
          </p:cNvPr>
          <p:cNvSpPr>
            <a:spLocks noGrp="1"/>
          </p:cNvSpPr>
          <p:nvPr>
            <p:ph type="title"/>
          </p:nvPr>
        </p:nvSpPr>
        <p:spPr>
          <a:xfrm>
            <a:off x="380168" y="161944"/>
            <a:ext cx="11431664" cy="754068"/>
          </a:xfrm>
        </p:spPr>
        <p:txBody>
          <a:bodyPr/>
          <a:lstStyle>
            <a:lvl1pPr>
              <a:defRPr/>
            </a:lvl1pPr>
          </a:lstStyle>
          <a:p>
            <a:r>
              <a:rPr lang="nb-NO" noProof="0"/>
              <a:t>Klikk for å redigere tittelstil</a:t>
            </a:r>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80167" y="1002716"/>
            <a:ext cx="2716859" cy="1523583"/>
          </a:xfrm>
          <a:noFill/>
        </p:spPr>
        <p:txBody>
          <a:bodyPr/>
          <a:lstStyle>
            <a:lvl1pPr>
              <a:buNone/>
              <a:defRPr/>
            </a:lvl1pPr>
          </a:lstStyle>
          <a:p>
            <a:r>
              <a:rPr lang="nb-NO"/>
              <a:t>Klikk på ikonet for å legge til et bilde</a:t>
            </a:r>
            <a:endParaRPr lang="en-US"/>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80168" y="2604949"/>
            <a:ext cx="2716858" cy="494749"/>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80167" y="3292760"/>
            <a:ext cx="2716858" cy="2376198"/>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7" y="1002716"/>
            <a:ext cx="2716859" cy="1523583"/>
          </a:xfrm>
          <a:noFill/>
        </p:spPr>
        <p:txBody>
          <a:bodyPr/>
          <a:lstStyle>
            <a:lvl1pPr>
              <a:buNone/>
              <a:defRPr/>
            </a:lvl1pPr>
          </a:lstStyle>
          <a:p>
            <a:r>
              <a:rPr lang="nb-NO"/>
              <a:t>Klikk på ikonet for å legge til et bilde</a:t>
            </a:r>
            <a:endParaRPr lang="en-US"/>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8" y="3292761"/>
            <a:ext cx="2716858" cy="2376198"/>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8" y="1002716"/>
            <a:ext cx="2716859" cy="1523583"/>
          </a:xfrm>
          <a:noFill/>
        </p:spPr>
        <p:txBody>
          <a:bodyPr/>
          <a:lstStyle>
            <a:lvl1pPr>
              <a:buNone/>
              <a:defRPr/>
            </a:lvl1pPr>
          </a:lstStyle>
          <a:p>
            <a:r>
              <a:rPr lang="nb-NO"/>
              <a:t>Klikk på ikonet for å legge til et bilde</a:t>
            </a:r>
            <a:endParaRPr lang="en-US"/>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8" y="3292761"/>
            <a:ext cx="2716858" cy="2376198"/>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40821"/>
            <a:ext cx="2716858" cy="1523583"/>
          </a:xfrm>
          <a:noFill/>
        </p:spPr>
        <p:txBody>
          <a:bodyPr/>
          <a:lstStyle>
            <a:lvl1pPr>
              <a:buNone/>
              <a:defRPr/>
            </a:lvl1pPr>
          </a:lstStyle>
          <a:p>
            <a:r>
              <a:rPr lang="nb-NO"/>
              <a:t>Klikk på ikonet for å legge til et bilde</a:t>
            </a:r>
            <a:endParaRPr lang="en-US"/>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16858" cy="2376197"/>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5684169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00F89B0E-F421-45EF-8C78-C84FEFC483DF}"/>
              </a:ext>
            </a:extLst>
          </p:cNvPr>
          <p:cNvSpPr>
            <a:spLocks noGrp="1"/>
          </p:cNvSpPr>
          <p:nvPr>
            <p:ph type="title"/>
          </p:nvPr>
        </p:nvSpPr>
        <p:spPr>
          <a:xfrm>
            <a:off x="380168" y="161944"/>
            <a:ext cx="11431664" cy="754068"/>
          </a:xfrm>
        </p:spPr>
        <p:txBody>
          <a:bodyPr/>
          <a:lstStyle>
            <a:lvl1pPr>
              <a:defRPr/>
            </a:lvl1pPr>
          </a:lstStyle>
          <a:p>
            <a:r>
              <a:rPr lang="nb-NO" noProof="0"/>
              <a:t>Klikk for å redigere tittelstil</a:t>
            </a:r>
          </a:p>
        </p:txBody>
      </p:sp>
      <p:sp>
        <p:nvSpPr>
          <p:cNvPr id="23" name="Subtitle 2">
            <a:extLst>
              <a:ext uri="{FF2B5EF4-FFF2-40B4-BE49-F238E27FC236}">
                <a16:creationId xmlns:a16="http://schemas.microsoft.com/office/drawing/2014/main" id="{F7BB50C2-6F95-4C0A-8590-741501231A71}"/>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80168" y="1729109"/>
            <a:ext cx="5611759" cy="3948448"/>
          </a:xfrm>
          <a:prstGeom prst="rect">
            <a:avLst/>
          </a:prstGeom>
          <a:noFill/>
        </p:spPr>
        <p:txBody>
          <a:bodyPr lIns="0" tIns="0" rIns="0" bIns="0"/>
          <a:lstStyle>
            <a:lvl1pPr>
              <a:buNone/>
              <a:defRPr/>
            </a:lvl1pPr>
          </a:lstStyle>
          <a:p>
            <a:r>
              <a:rPr lang="nb-NO"/>
              <a:t>Klikk på ikonet for å legge til et bilde</a:t>
            </a:r>
            <a:endParaRPr lang="en-US"/>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80168" y="5875993"/>
            <a:ext cx="5611760"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172201" y="1729109"/>
            <a:ext cx="5611759" cy="3948448"/>
          </a:xfrm>
          <a:prstGeom prst="rect">
            <a:avLst/>
          </a:prstGeom>
          <a:noFill/>
        </p:spPr>
        <p:txBody>
          <a:bodyPr lIns="0" tIns="0" rIns="0" bIns="0"/>
          <a:lstStyle>
            <a:lvl1pPr>
              <a:buNone/>
              <a:defRPr/>
            </a:lvl1pPr>
          </a:lstStyle>
          <a:p>
            <a:r>
              <a:rPr lang="nb-NO"/>
              <a:t>Klikk på ikonet for å legge til et bilde</a:t>
            </a:r>
            <a:endParaRPr lang="en-US"/>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00072" y="5875993"/>
            <a:ext cx="5583887"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8211949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53F87D86-02F1-4288-ADF3-CFC53D24CE4F}"/>
              </a:ext>
            </a:extLst>
          </p:cNvPr>
          <p:cNvSpPr>
            <a:spLocks noGrp="1"/>
          </p:cNvSpPr>
          <p:nvPr>
            <p:ph type="title"/>
          </p:nvPr>
        </p:nvSpPr>
        <p:spPr>
          <a:xfrm>
            <a:off x="380168" y="161944"/>
            <a:ext cx="11431664" cy="754068"/>
          </a:xfrm>
        </p:spPr>
        <p:txBody>
          <a:bodyPr/>
          <a:lstStyle>
            <a:lvl1pPr>
              <a:defRPr/>
            </a:lvl1pPr>
          </a:lstStyle>
          <a:p>
            <a:r>
              <a:rPr lang="nb-NO" noProof="0"/>
              <a:t>Klikk for å redigere tittelstil</a:t>
            </a:r>
          </a:p>
        </p:txBody>
      </p:sp>
      <p:sp>
        <p:nvSpPr>
          <p:cNvPr id="29" name="Text Placeholder 21">
            <a:extLst>
              <a:ext uri="{FF2B5EF4-FFF2-40B4-BE49-F238E27FC236}">
                <a16:creationId xmlns:a16="http://schemas.microsoft.com/office/drawing/2014/main" id="{78A54228-A18C-49D4-8BAE-55234982E140}"/>
              </a:ext>
            </a:extLst>
          </p:cNvPr>
          <p:cNvSpPr>
            <a:spLocks noGrp="1"/>
          </p:cNvSpPr>
          <p:nvPr>
            <p:ph type="body" sz="quarter" idx="22"/>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80170" y="1710901"/>
            <a:ext cx="3524319" cy="3958058"/>
          </a:xfrm>
          <a:prstGeom prst="rect">
            <a:avLst/>
          </a:prstGeom>
          <a:noFill/>
        </p:spPr>
        <p:txBody>
          <a:bodyPr lIns="0" tIns="0" rIns="0" bIns="0"/>
          <a:lstStyle/>
          <a:p>
            <a:r>
              <a:rPr lang="nb-NO"/>
              <a:t>Klikk på ikonet for å legge til et bilde</a:t>
            </a:r>
            <a:endParaRPr lang="en-US"/>
          </a:p>
        </p:txBody>
      </p:sp>
      <p:sp>
        <p:nvSpPr>
          <p:cNvPr id="27" name="Text Placeholder 21">
            <a:extLst>
              <a:ext uri="{FF2B5EF4-FFF2-40B4-BE49-F238E27FC236}">
                <a16:creationId xmlns:a16="http://schemas.microsoft.com/office/drawing/2014/main" id="{16109106-4360-48AE-97EE-22C402C46E31}"/>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42" y="1703168"/>
            <a:ext cx="3524319" cy="3958058"/>
          </a:xfrm>
          <a:prstGeom prst="rect">
            <a:avLst/>
          </a:prstGeom>
          <a:noFill/>
        </p:spPr>
        <p:txBody>
          <a:bodyPr lIns="0" tIns="0" rIns="0" bIns="0"/>
          <a:lstStyle/>
          <a:p>
            <a:r>
              <a:rPr lang="nb-NO"/>
              <a:t>Klikk på ikonet for å legge til et bilde</a:t>
            </a:r>
            <a:endParaRPr lang="en-US"/>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4" y="1703168"/>
            <a:ext cx="3524319" cy="3958058"/>
          </a:xfrm>
          <a:prstGeom prst="rect">
            <a:avLst/>
          </a:prstGeom>
          <a:noFill/>
        </p:spPr>
        <p:txBody>
          <a:bodyPr lIns="0" tIns="0" rIns="0" bIns="0"/>
          <a:lstStyle/>
          <a:p>
            <a:r>
              <a:rPr lang="nb-NO"/>
              <a:t>Klikk på ikonet for å legge til et bilde</a:t>
            </a:r>
            <a:endParaRPr lang="en-US"/>
          </a:p>
        </p:txBody>
      </p:sp>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40045040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5C0B4E6-5502-441C-BDE1-D20B190815FA}"/>
              </a:ext>
            </a:extLst>
          </p:cNvPr>
          <p:cNvSpPr>
            <a:spLocks noGrp="1"/>
          </p:cNvSpPr>
          <p:nvPr>
            <p:ph type="title"/>
          </p:nvPr>
        </p:nvSpPr>
        <p:spPr>
          <a:xfrm>
            <a:off x="380168" y="161944"/>
            <a:ext cx="11431664" cy="754068"/>
          </a:xfrm>
        </p:spPr>
        <p:txBody>
          <a:bodyPr/>
          <a:lstStyle>
            <a:lvl1pPr>
              <a:defRPr sz="3500"/>
            </a:lvl1pPr>
          </a:lstStyle>
          <a:p>
            <a:r>
              <a:rPr lang="nb-NO" noProof="0"/>
              <a:t>Klikk for å redigere tittelstil</a:t>
            </a:r>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180008"/>
            <a:ext cx="12192000" cy="5677992"/>
          </a:xfrm>
          <a:noFill/>
        </p:spPr>
        <p:txBody>
          <a:bodyPr/>
          <a:lstStyle>
            <a:lvl1pPr>
              <a:buNone/>
              <a:defRPr/>
            </a:lvl1pPr>
          </a:lstStyle>
          <a:p>
            <a:r>
              <a:rPr lang="nb-NO"/>
              <a:t>Klikk på ikonet for å legge til et bilde</a:t>
            </a:r>
            <a:endParaRPr lang="en-US"/>
          </a:p>
        </p:txBody>
      </p:sp>
      <p:sp>
        <p:nvSpPr>
          <p:cNvPr id="5" name="Text Placeholder 4" descr="Logo universi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Tree>
    <p:extLst>
      <p:ext uri="{BB962C8B-B14F-4D97-AF65-F5344CB8AC3E}">
        <p14:creationId xmlns:p14="http://schemas.microsoft.com/office/powerpoint/2010/main" val="3348604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AE5B0E60-3547-4C9A-BE1E-87B0E1DCD7FB}"/>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4AEB71A1-734C-4C77-9BE2-2289B1B80EC7}"/>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1455638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a:t> </a:t>
            </a:r>
            <a:endParaRPr lang="en-US"/>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nb-NO"/>
              <a:t>Klikk for å redigere tittelstil</a:t>
            </a:r>
            <a:endParaRPr lang="en-US"/>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a:t>Tittel</a:t>
            </a:r>
            <a:endParaRPr lang="en-US"/>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a:t>Universitet</a:t>
            </a:r>
            <a:endParaRPr lang="en-US"/>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a:t> </a:t>
            </a:r>
            <a:endParaRPr lang="en-US"/>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err="1"/>
              <a:t>Underoverskrift</a:t>
            </a:r>
            <a:endParaRPr lang="en-US"/>
          </a:p>
        </p:txBody>
      </p:sp>
    </p:spTree>
    <p:extLst>
      <p:ext uri="{BB962C8B-B14F-4D97-AF65-F5344CB8AC3E}">
        <p14:creationId xmlns:p14="http://schemas.microsoft.com/office/powerpoint/2010/main" val="2049793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ctr">
            <a:noAutofit/>
          </a:bodyPr>
          <a:lstStyle/>
          <a:p>
            <a:r>
              <a:rPr lang="nb-NO"/>
              <a:t>Klikk for å redigere tittelstil</a:t>
            </a:r>
            <a:endParaRPr lang="en-US"/>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a:t>Side </a:t>
            </a:r>
            <a:fld id="{5251F420-7306-4E7C-A79E-F31A38F7D392}" type="slidenum">
              <a:rPr lang="en-US" smtClean="0"/>
              <a:pPr/>
              <a:t>‹#›</a:t>
            </a:fld>
            <a:endParaRPr lang="en-US"/>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28">
            <a:extLst>
              <a:ext uri="{96DAC541-7B7A-43D3-8B79-37D633B846F1}">
                <asvg:svgBlip xmlns:asvg="http://schemas.microsoft.com/office/drawing/2016/SVG/main" r:embed="rId29"/>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Lst>
  <p:hf hdr="0"/>
  <p:txStyles>
    <p:titleStyle>
      <a:lvl1pPr algn="l" defTabSz="914446" rtl="0" eaLnBrk="1" latinLnBrk="0" hangingPunct="1">
        <a:lnSpc>
          <a:spcPct val="90000"/>
        </a:lnSpc>
        <a:spcBef>
          <a:spcPct val="0"/>
        </a:spcBef>
        <a:buNone/>
        <a:defRPr sz="3001" kern="1200">
          <a:solidFill>
            <a:schemeClr val="tx1"/>
          </a:solidFill>
          <a:latin typeface="+mj-lt"/>
          <a:ea typeface="+mj-ea"/>
          <a:cs typeface="+mj-cs"/>
        </a:defRPr>
      </a:lvl1pPr>
    </p:titleStyle>
    <p:bodyStyle>
      <a:lvl1pPr marL="125438" indent="-125438" algn="l" defTabSz="914446" rtl="0" eaLnBrk="1" latinLnBrk="0" hangingPunct="1">
        <a:lnSpc>
          <a:spcPct val="100000"/>
        </a:lnSpc>
        <a:spcBef>
          <a:spcPts val="1150"/>
        </a:spcBef>
        <a:buFont typeface="Arial" panose="020B0604020202020204" pitchFamily="34" charset="0"/>
        <a:buChar char="•"/>
        <a:defRPr sz="15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hyperlink" Target="https://www.sokogskriv.no/soking/soketeknikker.html" TargetMode="External"/><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hyperlink" Target="https://www.sokogskriv.no/kjeldebruk/kjeldevurdering.html#er-kjelda-truverdig" TargetMode="Externa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hyperlink" Target="https://www.sokogskriv.no/referansestiler/" TargetMode="Externa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hyperlink" Target="mailto:ujur@ub.uio.no" TargetMode="External"/><Relationship Id="rId2" Type="http://schemas.openxmlformats.org/officeDocument/2006/relationships/hyperlink" Target="mailto:tormod.andersen@ub.uio.no" TargetMode="Externa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a:extLst>
              <a:ext uri="{FF2B5EF4-FFF2-40B4-BE49-F238E27FC236}">
                <a16:creationId xmlns:a16="http://schemas.microsoft.com/office/drawing/2014/main" id="{6DBC0061-6CE9-4041-83EE-3F0D5C1BA263}"/>
              </a:ext>
            </a:extLst>
          </p:cNvPr>
          <p:cNvSpPr>
            <a:spLocks noGrp="1"/>
          </p:cNvSpPr>
          <p:nvPr>
            <p:ph type="pic" sz="quarter" idx="13"/>
          </p:nvPr>
        </p:nvSpPr>
        <p:spPr/>
        <p:txBody>
          <a:bodyPr/>
          <a:lstStyle/>
          <a:p>
            <a:endParaRPr lang="nb-NO"/>
          </a:p>
        </p:txBody>
      </p:sp>
      <p:sp>
        <p:nvSpPr>
          <p:cNvPr id="3" name="Plassholder for tekst 2">
            <a:extLst>
              <a:ext uri="{FF2B5EF4-FFF2-40B4-BE49-F238E27FC236}">
                <a16:creationId xmlns:a16="http://schemas.microsoft.com/office/drawing/2014/main" id="{47D11C6F-B499-4F7D-8D42-632DC94375F8}"/>
              </a:ext>
            </a:extLst>
          </p:cNvPr>
          <p:cNvSpPr>
            <a:spLocks noGrp="1"/>
          </p:cNvSpPr>
          <p:nvPr>
            <p:ph type="body" sz="quarter" idx="17"/>
          </p:nvPr>
        </p:nvSpPr>
        <p:spPr/>
        <p:txBody>
          <a:bodyPr/>
          <a:lstStyle/>
          <a:p>
            <a:endParaRPr lang="en-US"/>
          </a:p>
        </p:txBody>
      </p:sp>
      <p:sp>
        <p:nvSpPr>
          <p:cNvPr id="4" name="Tittel 3">
            <a:extLst>
              <a:ext uri="{FF2B5EF4-FFF2-40B4-BE49-F238E27FC236}">
                <a16:creationId xmlns:a16="http://schemas.microsoft.com/office/drawing/2014/main" id="{B9CD349B-932D-4BB8-8A4F-E48A4A5362C3}"/>
              </a:ext>
            </a:extLst>
          </p:cNvPr>
          <p:cNvSpPr>
            <a:spLocks noGrp="1"/>
          </p:cNvSpPr>
          <p:nvPr>
            <p:ph type="title"/>
          </p:nvPr>
        </p:nvSpPr>
        <p:spPr/>
        <p:txBody>
          <a:bodyPr/>
          <a:lstStyle/>
          <a:p>
            <a:r>
              <a:rPr lang="en-US" dirty="0" err="1">
                <a:latin typeface="Calibri" panose="020F0502020204030204" pitchFamily="34" charset="0"/>
                <a:ea typeface="+mj-lt"/>
                <a:cs typeface="Calibri" panose="020F0502020204030204" pitchFamily="34" charset="0"/>
              </a:rPr>
              <a:t>Informasjonssøking</a:t>
            </a:r>
            <a:r>
              <a:rPr lang="en-US" dirty="0">
                <a:latin typeface="Calibri" panose="020F0502020204030204" pitchFamily="34" charset="0"/>
                <a:ea typeface="+mj-lt"/>
                <a:cs typeface="Calibri" panose="020F0502020204030204" pitchFamily="34" charset="0"/>
              </a:rPr>
              <a:t> og </a:t>
            </a:r>
            <a:r>
              <a:rPr lang="en-US" dirty="0" err="1">
                <a:latin typeface="Calibri" panose="020F0502020204030204" pitchFamily="34" charset="0"/>
                <a:ea typeface="+mj-lt"/>
                <a:cs typeface="Calibri" panose="020F0502020204030204" pitchFamily="34" charset="0"/>
              </a:rPr>
              <a:t>referanselære</a:t>
            </a:r>
            <a:br>
              <a:rPr lang="en-US" dirty="0"/>
            </a:br>
            <a:endParaRPr lang="en-US" dirty="0">
              <a:cs typeface="Arial"/>
            </a:endParaRPr>
          </a:p>
        </p:txBody>
      </p:sp>
      <p:sp>
        <p:nvSpPr>
          <p:cNvPr id="5" name="Undertittel 4">
            <a:extLst>
              <a:ext uri="{FF2B5EF4-FFF2-40B4-BE49-F238E27FC236}">
                <a16:creationId xmlns:a16="http://schemas.microsoft.com/office/drawing/2014/main" id="{8FA3BAD9-78A9-4CF2-A412-C7DF6FC65CCD}"/>
              </a:ext>
            </a:extLst>
          </p:cNvPr>
          <p:cNvSpPr>
            <a:spLocks noGrp="1"/>
          </p:cNvSpPr>
          <p:nvPr>
            <p:ph type="subTitle" idx="1"/>
          </p:nvPr>
        </p:nvSpPr>
        <p:spPr>
          <a:xfrm>
            <a:off x="383800" y="5325889"/>
            <a:ext cx="5716962" cy="258079"/>
          </a:xfrm>
        </p:spPr>
        <p:txBody>
          <a:bodyPr vert="horz" lIns="0" tIns="0" rIns="0" bIns="0" rtlCol="0" anchor="t">
            <a:noAutofit/>
          </a:bodyPr>
          <a:lstStyle/>
          <a:p>
            <a:r>
              <a:rPr lang="en-US" sz="1400" dirty="0">
                <a:latin typeface="Calibri" panose="020F0502020204030204" pitchFamily="34" charset="0"/>
                <a:cs typeface="Calibri" panose="020F0502020204030204" pitchFamily="34" charset="0"/>
              </a:rPr>
              <a:t>Tormod Andersen</a:t>
            </a:r>
          </a:p>
        </p:txBody>
      </p:sp>
      <p:sp>
        <p:nvSpPr>
          <p:cNvPr id="7" name="Plassholder for tekst 6">
            <a:extLst>
              <a:ext uri="{FF2B5EF4-FFF2-40B4-BE49-F238E27FC236}">
                <a16:creationId xmlns:a16="http://schemas.microsoft.com/office/drawing/2014/main" id="{7635B165-DCA1-4D3E-9B23-D37666D8896A}"/>
              </a:ext>
            </a:extLst>
          </p:cNvPr>
          <p:cNvSpPr>
            <a:spLocks noGrp="1"/>
          </p:cNvSpPr>
          <p:nvPr>
            <p:ph type="body" sz="quarter" idx="16"/>
          </p:nvPr>
        </p:nvSpPr>
        <p:spPr>
          <a:xfrm>
            <a:off x="383800" y="5691240"/>
            <a:ext cx="5716962" cy="258079"/>
          </a:xfrm>
        </p:spPr>
        <p:txBody>
          <a:bodyPr/>
          <a:lstStyle/>
          <a:p>
            <a:r>
              <a:rPr lang="en-US" sz="1400" dirty="0" err="1">
                <a:latin typeface="Calibri" panose="020F0502020204030204" pitchFamily="34" charset="0"/>
                <a:cs typeface="Calibri" panose="020F0502020204030204" pitchFamily="34" charset="0"/>
              </a:rPr>
              <a:t>Juridisk</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bibliotek</a:t>
            </a:r>
            <a:endParaRPr lang="en-US" sz="1400" dirty="0">
              <a:latin typeface="Calibri" panose="020F0502020204030204" pitchFamily="34" charset="0"/>
              <a:cs typeface="Calibri" panose="020F0502020204030204" pitchFamily="34" charset="0"/>
            </a:endParaRPr>
          </a:p>
          <a:p>
            <a:endParaRPr lang="en-US" dirty="0"/>
          </a:p>
        </p:txBody>
      </p:sp>
      <p:sp>
        <p:nvSpPr>
          <p:cNvPr id="8" name="Plassholder for dato 7">
            <a:extLst>
              <a:ext uri="{FF2B5EF4-FFF2-40B4-BE49-F238E27FC236}">
                <a16:creationId xmlns:a16="http://schemas.microsoft.com/office/drawing/2014/main" id="{E20B43D5-52E1-4015-8B7D-58E4A846FB06}"/>
              </a:ext>
            </a:extLst>
          </p:cNvPr>
          <p:cNvSpPr>
            <a:spLocks noGrp="1"/>
          </p:cNvSpPr>
          <p:nvPr>
            <p:ph type="dt" sz="half" idx="10"/>
          </p:nvPr>
        </p:nvSpPr>
        <p:spPr/>
        <p:txBody>
          <a:bodyPr/>
          <a:lstStyle/>
          <a:p>
            <a:r>
              <a:rPr lang="en-US" sz="1400" dirty="0">
                <a:latin typeface="Calibri" panose="020F0502020204030204" pitchFamily="34" charset="0"/>
                <a:cs typeface="Calibri" panose="020F0502020204030204" pitchFamily="34" charset="0"/>
              </a:rPr>
              <a:t>20.02.2024</a:t>
            </a:r>
          </a:p>
        </p:txBody>
      </p:sp>
      <p:sp>
        <p:nvSpPr>
          <p:cNvPr id="9" name="Plassholder for tekst 8">
            <a:extLst>
              <a:ext uri="{FF2B5EF4-FFF2-40B4-BE49-F238E27FC236}">
                <a16:creationId xmlns:a16="http://schemas.microsoft.com/office/drawing/2014/main" id="{B2CF7569-0996-439D-A9B3-8D7F9136F212}"/>
              </a:ext>
            </a:extLst>
          </p:cNvPr>
          <p:cNvSpPr>
            <a:spLocks noGrp="1"/>
          </p:cNvSpPr>
          <p:nvPr>
            <p:ph type="body" sz="quarter" idx="14"/>
          </p:nvPr>
        </p:nvSpPr>
        <p:spPr/>
        <p:txBody>
          <a:bodyPr/>
          <a:lstStyle/>
          <a:p>
            <a:endParaRPr lang="en-US"/>
          </a:p>
        </p:txBody>
      </p:sp>
      <p:sp>
        <p:nvSpPr>
          <p:cNvPr id="10" name="Plassholder for tekst 9">
            <a:extLst>
              <a:ext uri="{FF2B5EF4-FFF2-40B4-BE49-F238E27FC236}">
                <a16:creationId xmlns:a16="http://schemas.microsoft.com/office/drawing/2014/main" id="{7ACC0B86-8AC2-48CE-A569-2BC2B642965D}"/>
              </a:ext>
            </a:extLst>
          </p:cNvPr>
          <p:cNvSpPr>
            <a:spLocks noGrp="1"/>
          </p:cNvSpPr>
          <p:nvPr>
            <p:ph type="body" sz="quarter" idx="18"/>
          </p:nvPr>
        </p:nvSpPr>
        <p:spPr>
          <a:xfrm>
            <a:off x="386112" y="4246564"/>
            <a:ext cx="5716962" cy="1337405"/>
          </a:xfrm>
        </p:spPr>
        <p:txBody>
          <a:bodyPr vert="horz" lIns="0" tIns="0" rIns="0" bIns="0" rtlCol="0" anchor="t">
            <a:noAutofit/>
          </a:bodyPr>
          <a:lstStyle/>
          <a:p>
            <a:endParaRPr lang="en-US" sz="1600"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rPr>
              <a:t>FINF4022 </a:t>
            </a:r>
            <a:r>
              <a:rPr lang="en-US" sz="1600" dirty="0" err="1">
                <a:latin typeface="Calibri" panose="020F0502020204030204" pitchFamily="34" charset="0"/>
                <a:cs typeface="Calibri" panose="020F0502020204030204" pitchFamily="34" charset="0"/>
              </a:rPr>
              <a:t>Forskningsmetoder</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innen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forvaltningsinformatikken</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51424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B78BB4-0CFB-732E-42F3-2281433E259D}"/>
              </a:ext>
            </a:extLst>
          </p:cNvPr>
          <p:cNvSpPr>
            <a:spLocks noGrp="1"/>
          </p:cNvSpPr>
          <p:nvPr>
            <p:ph type="title"/>
          </p:nvPr>
        </p:nvSpPr>
        <p:spPr/>
        <p:txBody>
          <a:bodyPr/>
          <a:lstStyle/>
          <a:p>
            <a:pPr algn="ctr"/>
            <a:r>
              <a:rPr lang="nb-NO" dirty="0">
                <a:latin typeface="Calibri" panose="020F0502020204030204" pitchFamily="34" charset="0"/>
                <a:cs typeface="Calibri" panose="020F0502020204030204" pitchFamily="34" charset="0"/>
              </a:rPr>
              <a:t>Fra kravene til prosjektoppgaven</a:t>
            </a:r>
          </a:p>
        </p:txBody>
      </p:sp>
      <p:sp>
        <p:nvSpPr>
          <p:cNvPr id="3" name="Plassholder for innhold 2">
            <a:extLst>
              <a:ext uri="{FF2B5EF4-FFF2-40B4-BE49-F238E27FC236}">
                <a16:creationId xmlns:a16="http://schemas.microsoft.com/office/drawing/2014/main" id="{042929B9-1B13-C615-2A59-9030EE63096E}"/>
              </a:ext>
            </a:extLst>
          </p:cNvPr>
          <p:cNvSpPr>
            <a:spLocks noGrp="1"/>
          </p:cNvSpPr>
          <p:nvPr>
            <p:ph sz="quarter" idx="28"/>
          </p:nvPr>
        </p:nvSpPr>
        <p:spPr/>
        <p:txBody>
          <a:bodyPr vert="horz" lIns="0" tIns="0" rIns="0" bIns="0" rtlCol="0" anchor="t">
            <a:noAutofit/>
          </a:bodyPr>
          <a:lstStyle/>
          <a:p>
            <a:pPr marL="342900" indent="-342900">
              <a:buFont typeface="Arial" panose="020B0604020202020204" pitchFamily="34" charset="0"/>
              <a:buChar char="•"/>
            </a:pPr>
            <a:r>
              <a:rPr lang="nb-NO" sz="1800" dirty="0">
                <a:latin typeface="Calibri" panose="020F0502020204030204" pitchFamily="34" charset="0"/>
                <a:ea typeface="+mn-lt"/>
                <a:cs typeface="Calibri" panose="020F0502020204030204" pitchFamily="34" charset="0"/>
              </a:rPr>
              <a:t>Litteraturstudien skal resultere i en redegjørelse for faglitteratur og metodelitteratur som er relevant for problemstillingen studenten har valgt. </a:t>
            </a:r>
            <a:br>
              <a:rPr lang="nb-NO" sz="1800" dirty="0">
                <a:latin typeface="Calibri" panose="020F0502020204030204" pitchFamily="34" charset="0"/>
                <a:ea typeface="+mn-lt"/>
                <a:cs typeface="Calibri" panose="020F0502020204030204" pitchFamily="34" charset="0"/>
              </a:rPr>
            </a:br>
            <a:endParaRPr lang="nb-NO" sz="1800" dirty="0">
              <a:latin typeface="Calibri" panose="020F0502020204030204" pitchFamily="34" charset="0"/>
              <a:ea typeface="+mn-lt"/>
              <a:cs typeface="Calibri" panose="020F0502020204030204" pitchFamily="34" charset="0"/>
            </a:endParaRPr>
          </a:p>
          <a:p>
            <a:pPr marL="342900" indent="-342900">
              <a:buFont typeface="Arial" panose="020B0604020202020204" pitchFamily="34" charset="0"/>
              <a:buChar char="•"/>
            </a:pPr>
            <a:r>
              <a:rPr lang="nb-NO" sz="1800" dirty="0">
                <a:latin typeface="Calibri" panose="020F0502020204030204" pitchFamily="34" charset="0"/>
                <a:ea typeface="+mn-lt"/>
                <a:cs typeface="Calibri" panose="020F0502020204030204" pitchFamily="34" charset="0"/>
              </a:rPr>
              <a:t>Litteraturen bør primært være vitenskapelige artikler i tidsskrift og i artikkelsamlinger, eventuelt kapitler i monografier. Også offentlige dokumenter og rapporter kan inngå i litteraturstudien, men slikt materiale bør ikke dominere. </a:t>
            </a:r>
            <a:br>
              <a:rPr lang="nb-NO" sz="1800" dirty="0">
                <a:latin typeface="Calibri" panose="020F0502020204030204" pitchFamily="34" charset="0"/>
                <a:ea typeface="+mn-lt"/>
                <a:cs typeface="Calibri" panose="020F0502020204030204" pitchFamily="34" charset="0"/>
              </a:rPr>
            </a:br>
            <a:endParaRPr lang="nb-NO" sz="1800" dirty="0">
              <a:latin typeface="Calibri" panose="020F0502020204030204" pitchFamily="34" charset="0"/>
              <a:ea typeface="+mn-lt"/>
              <a:cs typeface="Calibri" panose="020F0502020204030204" pitchFamily="34" charset="0"/>
            </a:endParaRPr>
          </a:p>
          <a:p>
            <a:pPr marL="342900" indent="-342900">
              <a:buFont typeface="Arial" panose="020B0604020202020204" pitchFamily="34" charset="0"/>
              <a:buChar char="•"/>
            </a:pPr>
            <a:r>
              <a:rPr lang="nb-NO" sz="1800" dirty="0">
                <a:latin typeface="Calibri" panose="020F0502020204030204" pitchFamily="34" charset="0"/>
                <a:ea typeface="+mn-lt"/>
                <a:cs typeface="Calibri" panose="020F0502020204030204" pitchFamily="34" charset="0"/>
              </a:rPr>
              <a:t>Litteraturstudien skal i) gi studenten tilstrekkelige faglige kunnskaper til å utarbeide et opplegg for intervju, </a:t>
            </a:r>
          </a:p>
          <a:p>
            <a:pPr marL="125095" indent="-125095"/>
            <a:r>
              <a:rPr lang="nb-NO" sz="1800" dirty="0">
                <a:latin typeface="Calibri" panose="020F0502020204030204" pitchFamily="34" charset="0"/>
                <a:ea typeface="+mn-lt"/>
                <a:cs typeface="Calibri" panose="020F0502020204030204" pitchFamily="34" charset="0"/>
              </a:rPr>
              <a:t> og ii) gi studenten innsikt i hvilke metoder som kan være egnet for å finne vitenskapelig holdbare svar på problemstillingen hen har formulert. </a:t>
            </a:r>
            <a:br>
              <a:rPr lang="nb-NO" sz="1800" dirty="0">
                <a:latin typeface="Calibri" panose="020F0502020204030204" pitchFamily="34" charset="0"/>
                <a:ea typeface="+mn-lt"/>
                <a:cs typeface="Calibri" panose="020F0502020204030204" pitchFamily="34" charset="0"/>
              </a:rPr>
            </a:br>
            <a:endParaRPr lang="nb-NO" sz="1800" dirty="0">
              <a:latin typeface="Calibri" panose="020F0502020204030204" pitchFamily="34" charset="0"/>
              <a:ea typeface="+mn-lt"/>
              <a:cs typeface="Calibri" panose="020F0502020204030204" pitchFamily="34" charset="0"/>
            </a:endParaRPr>
          </a:p>
          <a:p>
            <a:pPr marL="342900" indent="-342900">
              <a:buFont typeface="Arial" panose="020B0604020202020204" pitchFamily="34" charset="0"/>
              <a:buChar char="•"/>
            </a:pPr>
            <a:r>
              <a:rPr lang="nb-NO" sz="1800" dirty="0">
                <a:latin typeface="Calibri" panose="020F0502020204030204" pitchFamily="34" charset="0"/>
                <a:ea typeface="+mn-lt"/>
                <a:cs typeface="Calibri" panose="020F0502020204030204" pitchFamily="34" charset="0"/>
              </a:rPr>
              <a:t>I rapporten fra litteraturstudien skal studenten minst a) redegjøre for hvordan hen har søkt litteratur, b) redegjøre med egne ord for hva hen fant frem til (ingen lange sitater), og c) vurdere funnene i a) og b). </a:t>
            </a:r>
            <a:endParaRPr lang="nb-NO" sz="1800" dirty="0">
              <a:latin typeface="Calibri" panose="020F0502020204030204" pitchFamily="34" charset="0"/>
              <a:cs typeface="Calibri" panose="020F0502020204030204" pitchFamily="34" charset="0"/>
            </a:endParaRPr>
          </a:p>
        </p:txBody>
      </p:sp>
      <p:sp>
        <p:nvSpPr>
          <p:cNvPr id="4" name="Plassholder for bunntekst 3">
            <a:extLst>
              <a:ext uri="{FF2B5EF4-FFF2-40B4-BE49-F238E27FC236}">
                <a16:creationId xmlns:a16="http://schemas.microsoft.com/office/drawing/2014/main" id="{B6A508BC-6A4F-D4D5-5162-3F9CA09AC78A}"/>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180B3CBE-2BED-5F9F-E1A0-4FA7DB6FA9A0}"/>
              </a:ext>
            </a:extLst>
          </p:cNvPr>
          <p:cNvSpPr>
            <a:spLocks noGrp="1"/>
          </p:cNvSpPr>
          <p:nvPr>
            <p:ph type="sldNum" sz="quarter" idx="12"/>
          </p:nvPr>
        </p:nvSpPr>
        <p:spPr/>
        <p:txBody>
          <a:bodyPr/>
          <a:lstStyle/>
          <a:p>
            <a:r>
              <a:rPr lang="en-US"/>
              <a:t>Side </a:t>
            </a:r>
            <a:fld id="{5251F420-7306-4E7C-A79E-F31A38F7D392}" type="slidenum">
              <a:rPr lang="en-US" smtClean="0"/>
              <a:pPr/>
              <a:t>2</a:t>
            </a:fld>
            <a:endParaRPr lang="en-US"/>
          </a:p>
        </p:txBody>
      </p:sp>
    </p:spTree>
    <p:extLst>
      <p:ext uri="{BB962C8B-B14F-4D97-AF65-F5344CB8AC3E}">
        <p14:creationId xmlns:p14="http://schemas.microsoft.com/office/powerpoint/2010/main" val="383093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062DB0-C6CD-DA28-9B58-08C13467BC70}"/>
              </a:ext>
            </a:extLst>
          </p:cNvPr>
          <p:cNvSpPr>
            <a:spLocks noGrp="1"/>
          </p:cNvSpPr>
          <p:nvPr>
            <p:ph type="title"/>
          </p:nvPr>
        </p:nvSpPr>
        <p:spPr/>
        <p:txBody>
          <a:bodyPr/>
          <a:lstStyle/>
          <a:p>
            <a:pPr algn="ctr"/>
            <a:r>
              <a:rPr lang="nb-NO" dirty="0">
                <a:latin typeface="Calibri" panose="020F0502020204030204" pitchFamily="34" charset="0"/>
                <a:cs typeface="Calibri" panose="020F0502020204030204" pitchFamily="34" charset="0"/>
              </a:rPr>
              <a:t>I dag skal vi særlig øve på</a:t>
            </a:r>
          </a:p>
        </p:txBody>
      </p:sp>
      <p:sp>
        <p:nvSpPr>
          <p:cNvPr id="3" name="Plassholder for innhold 2">
            <a:extLst>
              <a:ext uri="{FF2B5EF4-FFF2-40B4-BE49-F238E27FC236}">
                <a16:creationId xmlns:a16="http://schemas.microsoft.com/office/drawing/2014/main" id="{7E120E21-FAAA-3BAE-AA7C-2A2652994B9A}"/>
              </a:ext>
            </a:extLst>
          </p:cNvPr>
          <p:cNvSpPr>
            <a:spLocks noGrp="1"/>
          </p:cNvSpPr>
          <p:nvPr>
            <p:ph sz="quarter" idx="28"/>
          </p:nvPr>
        </p:nvSpPr>
        <p:spPr/>
        <p:txBody>
          <a:bodyPr vert="horz" lIns="0" tIns="0" rIns="0" bIns="0" rtlCol="0" anchor="t">
            <a:noAutofit/>
          </a:bodyPr>
          <a:lstStyle/>
          <a:p>
            <a:pPr marL="125095" indent="-125095"/>
            <a:r>
              <a:rPr lang="nb-NO" sz="2000" dirty="0">
                <a:highlight>
                  <a:srgbClr val="FFFF00"/>
                </a:highlight>
                <a:latin typeface="Calibri" panose="020F0502020204030204" pitchFamily="34" charset="0"/>
                <a:cs typeface="Calibri" panose="020F0502020204030204" pitchFamily="34" charset="0"/>
              </a:rPr>
              <a:t>Hvordan søke etter litteratur slik at du kan</a:t>
            </a:r>
            <a:endParaRPr lang="nb-NO" sz="2000" dirty="0">
              <a:highlight>
                <a:srgbClr val="FFFF00"/>
              </a:highlight>
              <a:latin typeface="Calibri" panose="020F0502020204030204" pitchFamily="34" charset="0"/>
              <a:ea typeface="+mn-lt"/>
              <a:cs typeface="Calibri" panose="020F0502020204030204" pitchFamily="34" charset="0"/>
            </a:endParaRPr>
          </a:p>
          <a:p>
            <a:pPr marL="125095" indent="-125095"/>
            <a:r>
              <a:rPr lang="nb-NO" sz="2000" dirty="0">
                <a:latin typeface="Calibri" panose="020F0502020204030204" pitchFamily="34" charset="0"/>
                <a:ea typeface="+mn-lt"/>
                <a:cs typeface="Calibri" panose="020F0502020204030204" pitchFamily="34" charset="0"/>
              </a:rPr>
              <a:t>a) </a:t>
            </a:r>
            <a:r>
              <a:rPr lang="nb-NO" sz="2000" dirty="0">
                <a:latin typeface="Calibri" panose="020F0502020204030204" pitchFamily="34" charset="0"/>
                <a:cs typeface="Calibri" panose="020F0502020204030204" pitchFamily="34" charset="0"/>
              </a:rPr>
              <a:t>redegjøre for hvordan du har søkt etter litteratur </a:t>
            </a:r>
          </a:p>
          <a:p>
            <a:pPr marL="125095" indent="-125095"/>
            <a:r>
              <a:rPr lang="nb-NO" sz="2000" dirty="0">
                <a:latin typeface="Calibri" panose="020F0502020204030204" pitchFamily="34" charset="0"/>
                <a:cs typeface="Calibri" panose="020F0502020204030204" pitchFamily="34" charset="0"/>
              </a:rPr>
              <a:t>b) redegjøre med egne ord for hva du fant frem til (ingen lange sitater)</a:t>
            </a:r>
          </a:p>
          <a:p>
            <a:pPr marL="125095" indent="-125095"/>
            <a:r>
              <a:rPr lang="nb-NO" sz="2000" dirty="0">
                <a:highlight>
                  <a:srgbClr val="FFFF00"/>
                </a:highlight>
                <a:latin typeface="Calibri" panose="020F0502020204030204" pitchFamily="34" charset="0"/>
                <a:cs typeface="Calibri" panose="020F0502020204030204" pitchFamily="34" charset="0"/>
              </a:rPr>
              <a:t>Kildevurdering slik at du kan</a:t>
            </a:r>
          </a:p>
          <a:p>
            <a:pPr marL="125095" indent="-125095"/>
            <a:r>
              <a:rPr lang="nb-NO" sz="2000" dirty="0">
                <a:latin typeface="Calibri" panose="020F0502020204030204" pitchFamily="34" charset="0"/>
                <a:cs typeface="Calibri" panose="020F0502020204030204" pitchFamily="34" charset="0"/>
              </a:rPr>
              <a:t>c) vurdere funnene i a) og b)</a:t>
            </a:r>
          </a:p>
          <a:p>
            <a:pPr marL="125095" indent="-125095"/>
            <a:r>
              <a:rPr lang="nb-NO" sz="2000" dirty="0">
                <a:highlight>
                  <a:srgbClr val="FFFF00"/>
                </a:highlight>
                <a:latin typeface="Calibri" panose="020F0502020204030204" pitchFamily="34" charset="0"/>
                <a:cs typeface="Calibri" panose="020F0502020204030204" pitchFamily="34" charset="0"/>
              </a:rPr>
              <a:t>Hvordan henvise og lage kilde/litteraturliste</a:t>
            </a:r>
          </a:p>
        </p:txBody>
      </p:sp>
      <p:sp>
        <p:nvSpPr>
          <p:cNvPr id="4" name="Plassholder for bunntekst 3">
            <a:extLst>
              <a:ext uri="{FF2B5EF4-FFF2-40B4-BE49-F238E27FC236}">
                <a16:creationId xmlns:a16="http://schemas.microsoft.com/office/drawing/2014/main" id="{34C28A20-A08C-8F06-FEBC-7CF7DA193C7D}"/>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A67BE991-B4F0-095C-BDE6-A8FEAF265968}"/>
              </a:ext>
            </a:extLst>
          </p:cNvPr>
          <p:cNvSpPr>
            <a:spLocks noGrp="1"/>
          </p:cNvSpPr>
          <p:nvPr>
            <p:ph type="sldNum" sz="quarter" idx="12"/>
          </p:nvPr>
        </p:nvSpPr>
        <p:spPr/>
        <p:txBody>
          <a:bodyPr/>
          <a:lstStyle/>
          <a:p>
            <a:r>
              <a:rPr lang="en-US"/>
              <a:t>Side </a:t>
            </a:r>
            <a:fld id="{5251F420-7306-4E7C-A79E-F31A38F7D392}" type="slidenum">
              <a:rPr lang="en-US" smtClean="0"/>
              <a:pPr/>
              <a:t>3</a:t>
            </a:fld>
            <a:endParaRPr lang="en-US"/>
          </a:p>
        </p:txBody>
      </p:sp>
    </p:spTree>
    <p:extLst>
      <p:ext uri="{BB962C8B-B14F-4D97-AF65-F5344CB8AC3E}">
        <p14:creationId xmlns:p14="http://schemas.microsoft.com/office/powerpoint/2010/main" val="1391112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4F7482-F0A6-B546-8E74-1D39003AA25B}"/>
              </a:ext>
            </a:extLst>
          </p:cNvPr>
          <p:cNvSpPr>
            <a:spLocks noGrp="1"/>
          </p:cNvSpPr>
          <p:nvPr>
            <p:ph type="title"/>
          </p:nvPr>
        </p:nvSpPr>
        <p:spPr/>
        <p:txBody>
          <a:bodyPr/>
          <a:lstStyle/>
          <a:p>
            <a:r>
              <a:rPr lang="nb-NO" dirty="0">
                <a:latin typeface="Calibri" panose="020F0502020204030204" pitchFamily="34" charset="0"/>
                <a:cs typeface="Calibri" panose="020F0502020204030204" pitchFamily="34" charset="0"/>
              </a:rPr>
              <a:t>Få oversikt - sett deg inn i feltet</a:t>
            </a:r>
          </a:p>
        </p:txBody>
      </p:sp>
      <p:sp>
        <p:nvSpPr>
          <p:cNvPr id="3" name="Plassholder for innhold 2">
            <a:extLst>
              <a:ext uri="{FF2B5EF4-FFF2-40B4-BE49-F238E27FC236}">
                <a16:creationId xmlns:a16="http://schemas.microsoft.com/office/drawing/2014/main" id="{5D3E7FBD-7E61-EFB9-FDC6-667FCE73E4F2}"/>
              </a:ext>
            </a:extLst>
          </p:cNvPr>
          <p:cNvSpPr>
            <a:spLocks noGrp="1"/>
          </p:cNvSpPr>
          <p:nvPr>
            <p:ph sz="quarter" idx="28"/>
          </p:nvPr>
        </p:nvSpPr>
        <p:spPr/>
        <p:txBody>
          <a:bodyPr/>
          <a:lstStyle/>
          <a:p>
            <a:pPr marL="342900" indent="-342900">
              <a:buFont typeface="Arial" panose="020B0604020202020204" pitchFamily="34" charset="0"/>
              <a:buChar char="•"/>
            </a:pPr>
            <a:r>
              <a:rPr lang="nb-NO" dirty="0">
                <a:latin typeface="Calibri" panose="020F0502020204030204" pitchFamily="34" charset="0"/>
                <a:cs typeface="Calibri" panose="020F0502020204030204" pitchFamily="34" charset="0"/>
              </a:rPr>
              <a:t>Når du vet hva oppgaven din skal handle om, bør du forsøke å få en oversikt over feltet. Hva er skrevet før?</a:t>
            </a:r>
          </a:p>
          <a:p>
            <a:pPr marL="342900" indent="-342900">
              <a:buFont typeface="Arial" panose="020B0604020202020204" pitchFamily="34" charset="0"/>
              <a:buChar char="•"/>
            </a:pPr>
            <a:r>
              <a:rPr lang="nb-NO" dirty="0">
                <a:latin typeface="Calibri" panose="020F0502020204030204" pitchFamily="34" charset="0"/>
                <a:cs typeface="Calibri" panose="020F0502020204030204" pitchFamily="34" charset="0"/>
              </a:rPr>
              <a:t>Finn bakgrunnsinformasjon: gjerne fra oppslagsverk eller nyhetsartikler som kan peke til relevante kilder.</a:t>
            </a:r>
          </a:p>
          <a:p>
            <a:pPr marL="342900" indent="-342900">
              <a:buFont typeface="Arial" panose="020B0604020202020204" pitchFamily="34" charset="0"/>
              <a:buChar char="•"/>
            </a:pPr>
            <a:r>
              <a:rPr lang="nb-NO" dirty="0">
                <a:latin typeface="Calibri" panose="020F0502020204030204" pitchFamily="34" charset="0"/>
                <a:cs typeface="Calibri" panose="020F0502020204030204" pitchFamily="34" charset="0"/>
              </a:rPr>
              <a:t>Finnes det lærebøker om emnet? Følg henvisningene derfra.</a:t>
            </a:r>
          </a:p>
          <a:p>
            <a:pPr marL="342900" indent="-342900">
              <a:buFont typeface="Arial" panose="020B0604020202020204" pitchFamily="34" charset="0"/>
              <a:buChar char="•"/>
            </a:pPr>
            <a:r>
              <a:rPr lang="nb-NO" dirty="0">
                <a:latin typeface="Calibri" panose="020F0502020204030204" pitchFamily="34" charset="0"/>
                <a:cs typeface="Calibri" panose="020F0502020204030204" pitchFamily="34" charset="0"/>
              </a:rPr>
              <a:t>Hvilke forskere har skrevet om feltet/tema?</a:t>
            </a:r>
          </a:p>
          <a:p>
            <a:pPr marL="342900" indent="-342900">
              <a:buFont typeface="Arial" panose="020B0604020202020204" pitchFamily="34" charset="0"/>
              <a:buChar char="•"/>
            </a:pPr>
            <a:r>
              <a:rPr lang="nb-NO" dirty="0">
                <a:latin typeface="Calibri" panose="020F0502020204030204" pitchFamily="34" charset="0"/>
                <a:cs typeface="Calibri" panose="020F0502020204030204" pitchFamily="34" charset="0"/>
              </a:rPr>
              <a:t>Hvilke rettskilder er sentrale? Viser de videre til relevant litteratur/andre kilder?</a:t>
            </a:r>
          </a:p>
          <a:p>
            <a:pPr marL="342900" indent="-342900">
              <a:buFont typeface="Arial" panose="020B0604020202020204" pitchFamily="34" charset="0"/>
              <a:buChar char="•"/>
            </a:pPr>
            <a:r>
              <a:rPr lang="nb-NO" dirty="0">
                <a:latin typeface="Calibri" panose="020F0502020204030204" pitchFamily="34" charset="0"/>
                <a:cs typeface="Calibri" panose="020F0502020204030204" pitchFamily="34" charset="0"/>
              </a:rPr>
              <a:t>Tips: forfattersøk i Oria (www.uio.oria.no)</a:t>
            </a:r>
          </a:p>
        </p:txBody>
      </p:sp>
      <p:sp>
        <p:nvSpPr>
          <p:cNvPr id="4" name="Plassholder for bunntekst 3">
            <a:extLst>
              <a:ext uri="{FF2B5EF4-FFF2-40B4-BE49-F238E27FC236}">
                <a16:creationId xmlns:a16="http://schemas.microsoft.com/office/drawing/2014/main" id="{43E2CCA6-F14E-DB62-E9BE-884B08F1A6C6}"/>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FEE862E3-D2D1-7FD4-ADD2-1A50E6551BFE}"/>
              </a:ext>
            </a:extLst>
          </p:cNvPr>
          <p:cNvSpPr>
            <a:spLocks noGrp="1"/>
          </p:cNvSpPr>
          <p:nvPr>
            <p:ph type="sldNum" sz="quarter" idx="12"/>
          </p:nvPr>
        </p:nvSpPr>
        <p:spPr/>
        <p:txBody>
          <a:bodyPr/>
          <a:lstStyle/>
          <a:p>
            <a:r>
              <a:rPr lang="en-US"/>
              <a:t>Side </a:t>
            </a:r>
            <a:fld id="{5251F420-7306-4E7C-A79E-F31A38F7D392}" type="slidenum">
              <a:rPr lang="en-US" smtClean="0"/>
              <a:pPr/>
              <a:t>4</a:t>
            </a:fld>
            <a:endParaRPr lang="en-US"/>
          </a:p>
        </p:txBody>
      </p:sp>
    </p:spTree>
    <p:extLst>
      <p:ext uri="{BB962C8B-B14F-4D97-AF65-F5344CB8AC3E}">
        <p14:creationId xmlns:p14="http://schemas.microsoft.com/office/powerpoint/2010/main" val="1220640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729697C-55FB-DE79-710A-E646120658B2}"/>
              </a:ext>
            </a:extLst>
          </p:cNvPr>
          <p:cNvSpPr>
            <a:spLocks noGrp="1"/>
          </p:cNvSpPr>
          <p:nvPr>
            <p:ph type="title"/>
          </p:nvPr>
        </p:nvSpPr>
        <p:spPr/>
        <p:txBody>
          <a:bodyPr/>
          <a:lstStyle/>
          <a:p>
            <a:pPr algn="ctr"/>
            <a:r>
              <a:rPr lang="nb-NO" sz="2800" dirty="0">
                <a:latin typeface="Calibri" panose="020F0502020204030204" pitchFamily="34" charset="0"/>
                <a:cs typeface="Calibri" panose="020F0502020204030204" pitchFamily="34" charset="0"/>
              </a:rPr>
              <a:t>Litteraturstudie – hvordan gå frem når du skal søke etter litteratur og velge ut</a:t>
            </a:r>
          </a:p>
        </p:txBody>
      </p:sp>
      <p:sp>
        <p:nvSpPr>
          <p:cNvPr id="3" name="Plassholder for innhold 2">
            <a:extLst>
              <a:ext uri="{FF2B5EF4-FFF2-40B4-BE49-F238E27FC236}">
                <a16:creationId xmlns:a16="http://schemas.microsoft.com/office/drawing/2014/main" id="{25DA8024-8253-4E05-628F-3ACDA64C4BE7}"/>
              </a:ext>
            </a:extLst>
          </p:cNvPr>
          <p:cNvSpPr>
            <a:spLocks noGrp="1"/>
          </p:cNvSpPr>
          <p:nvPr>
            <p:ph sz="quarter" idx="28"/>
          </p:nvPr>
        </p:nvSpPr>
        <p:spPr/>
        <p:txBody>
          <a:bodyPr vert="horz" lIns="0" tIns="0" rIns="0" bIns="0" rtlCol="0" anchor="t">
            <a:noAutofit/>
          </a:bodyPr>
          <a:lstStyle/>
          <a:p>
            <a:pPr marL="342900" indent="-342900">
              <a:buFont typeface="Arial"/>
              <a:buChar char="•"/>
            </a:pPr>
            <a:r>
              <a:rPr lang="nb-NO" dirty="0">
                <a:latin typeface="Calibri" panose="020F0502020204030204" pitchFamily="34" charset="0"/>
                <a:ea typeface="+mn-lt"/>
                <a:cs typeface="Calibri" panose="020F0502020204030204" pitchFamily="34" charset="0"/>
              </a:rPr>
              <a:t>Klart definere spørsmålet du ønsker å belyse </a:t>
            </a:r>
            <a:endParaRPr lang="nb-NO" dirty="0">
              <a:latin typeface="Calibri" panose="020F0502020204030204" pitchFamily="34" charset="0"/>
              <a:cs typeface="Calibri" panose="020F0502020204030204" pitchFamily="34" charset="0"/>
            </a:endParaRPr>
          </a:p>
          <a:p>
            <a:pPr marL="903605" lvl="1" indent="-342900">
              <a:buFont typeface="Arial"/>
              <a:buChar char="•"/>
            </a:pPr>
            <a:r>
              <a:rPr lang="nb-NO" dirty="0">
                <a:latin typeface="Calibri" panose="020F0502020204030204" pitchFamily="34" charset="0"/>
                <a:ea typeface="+mn-lt"/>
                <a:cs typeface="Calibri" panose="020F0502020204030204" pitchFamily="34" charset="0"/>
              </a:rPr>
              <a:t>Oppgave: Hva skal du helt konkret undersøke? Dette punktet er viktig – vanskelig å utføre søk uten et klart definert spørsmål/en klart definert problemstilling</a:t>
            </a:r>
          </a:p>
          <a:p>
            <a:pPr marL="560705" lvl="1" indent="0">
              <a:buNone/>
            </a:pPr>
            <a:endParaRPr lang="nb-NO" dirty="0">
              <a:latin typeface="Calibri" panose="020F0502020204030204" pitchFamily="34" charset="0"/>
              <a:ea typeface="+mn-lt"/>
              <a:cs typeface="Calibri" panose="020F0502020204030204" pitchFamily="34" charset="0"/>
            </a:endParaRPr>
          </a:p>
          <a:p>
            <a:pPr marL="342900" indent="-342900">
              <a:buFont typeface="Arial"/>
              <a:buChar char="•"/>
            </a:pPr>
            <a:r>
              <a:rPr lang="nb-NO" dirty="0">
                <a:latin typeface="Calibri" panose="020F0502020204030204" pitchFamily="34" charset="0"/>
                <a:ea typeface="+mn-lt"/>
                <a:cs typeface="Calibri" panose="020F0502020204030204" pitchFamily="34" charset="0"/>
              </a:rPr>
              <a:t>Beskrive og utføre et omfattende søk etter relevant litteratur</a:t>
            </a:r>
          </a:p>
          <a:p>
            <a:pPr marL="903605" lvl="1" indent="-342900">
              <a:buFont typeface="Arial"/>
              <a:buChar char="•"/>
            </a:pPr>
            <a:r>
              <a:rPr lang="nb-NO" dirty="0">
                <a:latin typeface="Calibri" panose="020F0502020204030204" pitchFamily="34" charset="0"/>
                <a:ea typeface="+mn-lt"/>
                <a:cs typeface="Calibri" panose="020F0502020204030204" pitchFamily="34" charset="0"/>
              </a:rPr>
              <a:t>Hvilke databaser søker du i? Hvordan søker du?</a:t>
            </a:r>
          </a:p>
          <a:p>
            <a:pPr marL="560705" lvl="1" indent="0">
              <a:buNone/>
            </a:pPr>
            <a:endParaRPr lang="nb-NO" dirty="0">
              <a:latin typeface="Calibri" panose="020F0502020204030204" pitchFamily="34" charset="0"/>
              <a:ea typeface="+mn-lt"/>
              <a:cs typeface="Calibri" panose="020F0502020204030204" pitchFamily="34" charset="0"/>
            </a:endParaRPr>
          </a:p>
          <a:p>
            <a:pPr marL="342900" indent="-342900">
              <a:buFont typeface="Arial"/>
              <a:buChar char="•"/>
            </a:pPr>
            <a:r>
              <a:rPr lang="nb-NO" dirty="0">
                <a:latin typeface="Calibri" panose="020F0502020204030204" pitchFamily="34" charset="0"/>
                <a:ea typeface="+mn-lt"/>
                <a:cs typeface="Calibri" panose="020F0502020204030204" pitchFamily="34" charset="0"/>
              </a:rPr>
              <a:t>Definere inklusjons- og eksklusjonskriterier og velge ut litteratur basert på disse</a:t>
            </a:r>
          </a:p>
          <a:p>
            <a:pPr marL="903605" lvl="1" indent="-342900">
              <a:buFont typeface="Arial"/>
              <a:buChar char="•"/>
            </a:pPr>
            <a:r>
              <a:rPr lang="nb-NO" dirty="0">
                <a:latin typeface="Calibri" panose="020F0502020204030204" pitchFamily="34" charset="0"/>
                <a:ea typeface="+mn-lt"/>
                <a:cs typeface="Calibri" panose="020F0502020204030204" pitchFamily="34" charset="0"/>
              </a:rPr>
              <a:t>Hvor nytt er materialet? Norsk? Engelsk? Spesielle fagområder? Spesielle tidsskrift?</a:t>
            </a:r>
          </a:p>
          <a:p>
            <a:pPr marL="560705" lvl="1" indent="0">
              <a:buNone/>
            </a:pPr>
            <a:endParaRPr lang="nb-NO" dirty="0">
              <a:latin typeface="Calibri" panose="020F0502020204030204" pitchFamily="34" charset="0"/>
              <a:ea typeface="+mn-lt"/>
              <a:cs typeface="Calibri" panose="020F0502020204030204" pitchFamily="34" charset="0"/>
            </a:endParaRPr>
          </a:p>
          <a:p>
            <a:pPr marL="342900" indent="-342900">
              <a:buFont typeface="Arial"/>
              <a:buChar char="•"/>
            </a:pPr>
            <a:r>
              <a:rPr lang="nb-NO" dirty="0">
                <a:latin typeface="Calibri" panose="020F0502020204030204" pitchFamily="34" charset="0"/>
                <a:ea typeface="+mn-lt"/>
                <a:cs typeface="Calibri" panose="020F0502020204030204" pitchFamily="34" charset="0"/>
              </a:rPr>
              <a:t>Hente ut data og resultater fra inkludert litteratur på en systematisk måte</a:t>
            </a:r>
          </a:p>
          <a:p>
            <a:pPr marL="903605" lvl="1" indent="-342900">
              <a:buFont typeface="Arial"/>
              <a:buChar char="•"/>
            </a:pPr>
            <a:r>
              <a:rPr lang="nb-NO" dirty="0">
                <a:latin typeface="Calibri" panose="020F0502020204030204" pitchFamily="34" charset="0"/>
                <a:ea typeface="+mn-lt"/>
                <a:cs typeface="Calibri" panose="020F0502020204030204" pitchFamily="34" charset="0"/>
              </a:rPr>
              <a:t>Er dette aktuelt for deg?</a:t>
            </a:r>
          </a:p>
        </p:txBody>
      </p:sp>
      <p:sp>
        <p:nvSpPr>
          <p:cNvPr id="4" name="Plassholder for bunntekst 3">
            <a:extLst>
              <a:ext uri="{FF2B5EF4-FFF2-40B4-BE49-F238E27FC236}">
                <a16:creationId xmlns:a16="http://schemas.microsoft.com/office/drawing/2014/main" id="{ED800EE9-C262-BC0E-32B7-3C5286FDAC04}"/>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F3BA7627-4A81-E444-1B38-C77D40FDA98E}"/>
              </a:ext>
            </a:extLst>
          </p:cNvPr>
          <p:cNvSpPr>
            <a:spLocks noGrp="1"/>
          </p:cNvSpPr>
          <p:nvPr>
            <p:ph type="sldNum" sz="quarter" idx="12"/>
          </p:nvPr>
        </p:nvSpPr>
        <p:spPr/>
        <p:txBody>
          <a:bodyPr/>
          <a:lstStyle/>
          <a:p>
            <a:r>
              <a:rPr lang="en-US"/>
              <a:t>Side </a:t>
            </a:r>
            <a:fld id="{5251F420-7306-4E7C-A79E-F31A38F7D392}" type="slidenum">
              <a:rPr lang="en-US" smtClean="0"/>
              <a:pPr/>
              <a:t>5</a:t>
            </a:fld>
            <a:endParaRPr lang="en-US"/>
          </a:p>
        </p:txBody>
      </p:sp>
    </p:spTree>
    <p:extLst>
      <p:ext uri="{BB962C8B-B14F-4D97-AF65-F5344CB8AC3E}">
        <p14:creationId xmlns:p14="http://schemas.microsoft.com/office/powerpoint/2010/main" val="1206368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7E4B63E-E856-CE48-AE33-25341CDD80D9}"/>
              </a:ext>
            </a:extLst>
          </p:cNvPr>
          <p:cNvSpPr>
            <a:spLocks noGrp="1"/>
          </p:cNvSpPr>
          <p:nvPr>
            <p:ph type="title"/>
          </p:nvPr>
        </p:nvSpPr>
        <p:spPr/>
        <p:txBody>
          <a:bodyPr/>
          <a:lstStyle/>
          <a:p>
            <a:r>
              <a:rPr lang="nb-NO" dirty="0">
                <a:latin typeface="Calibri" panose="020F0502020204030204" pitchFamily="34" charset="0"/>
                <a:cs typeface="Calibri" panose="020F0502020204030204" pitchFamily="34" charset="0"/>
              </a:rPr>
              <a:t>Å jobbe med problemstillingen</a:t>
            </a:r>
          </a:p>
        </p:txBody>
      </p:sp>
      <p:sp>
        <p:nvSpPr>
          <p:cNvPr id="3" name="Plassholder for innhold 2">
            <a:extLst>
              <a:ext uri="{FF2B5EF4-FFF2-40B4-BE49-F238E27FC236}">
                <a16:creationId xmlns:a16="http://schemas.microsoft.com/office/drawing/2014/main" id="{E8ABC33C-FA10-250A-870B-4CD3DF7BE867}"/>
              </a:ext>
            </a:extLst>
          </p:cNvPr>
          <p:cNvSpPr>
            <a:spLocks noGrp="1"/>
          </p:cNvSpPr>
          <p:nvPr>
            <p:ph sz="quarter" idx="28"/>
          </p:nvPr>
        </p:nvSpPr>
        <p:spPr>
          <a:xfrm>
            <a:off x="380168" y="1835020"/>
            <a:ext cx="11431664" cy="4065017"/>
          </a:xfrm>
        </p:spPr>
        <p:txBody>
          <a:bodyPr/>
          <a:lstStyle/>
          <a:p>
            <a:pPr marL="342900" indent="-342900">
              <a:buFont typeface="Arial" panose="020B0604020202020204" pitchFamily="34" charset="0"/>
              <a:buChar char="•"/>
            </a:pPr>
            <a:r>
              <a:rPr lang="nb-NO" sz="2000" dirty="0">
                <a:latin typeface="Calibri" panose="020F0502020204030204" pitchFamily="34" charset="0"/>
                <a:cs typeface="Calibri" panose="020F0502020204030204" pitchFamily="34" charset="0"/>
              </a:rPr>
              <a:t>Når du har funnet problemstillingen må den «demonteres» for at du skal kunne søke opp relevante kilder/litteratur. </a:t>
            </a:r>
          </a:p>
          <a:p>
            <a:pPr marL="342900" indent="-342900">
              <a:buFont typeface="Arial" panose="020B0604020202020204" pitchFamily="34" charset="0"/>
              <a:buChar char="•"/>
            </a:pPr>
            <a:endParaRPr lang="nb-NO" sz="20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nb-NO" sz="2000" dirty="0">
                <a:latin typeface="Calibri" panose="020F0502020204030204" pitchFamily="34" charset="0"/>
                <a:cs typeface="Calibri" panose="020F0502020204030204" pitchFamily="34" charset="0"/>
              </a:rPr>
              <a:t>Du må trekke ut essensen av problemstillingen, i emneord. </a:t>
            </a:r>
          </a:p>
          <a:p>
            <a:pPr marL="342900" indent="-342900">
              <a:buFont typeface="Arial" panose="020B0604020202020204" pitchFamily="34" charset="0"/>
              <a:buChar char="•"/>
            </a:pPr>
            <a:endParaRPr lang="nb-NO" sz="20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nb-NO" sz="2000" dirty="0">
                <a:latin typeface="Calibri" panose="020F0502020204030204" pitchFamily="34" charset="0"/>
                <a:cs typeface="Calibri" panose="020F0502020204030204" pitchFamily="34" charset="0"/>
              </a:rPr>
              <a:t>Disse emneordene skal du bruke, i forskjellige kombinasjoner, når du skal søke i databaser. </a:t>
            </a:r>
          </a:p>
        </p:txBody>
      </p:sp>
      <p:sp>
        <p:nvSpPr>
          <p:cNvPr id="4" name="Plassholder for bunntekst 3">
            <a:extLst>
              <a:ext uri="{FF2B5EF4-FFF2-40B4-BE49-F238E27FC236}">
                <a16:creationId xmlns:a16="http://schemas.microsoft.com/office/drawing/2014/main" id="{43CF0D00-D7BD-448B-F888-FDB23229E6B1}"/>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1E38833B-8C1F-C215-2253-0B9D90E2BEE9}"/>
              </a:ext>
            </a:extLst>
          </p:cNvPr>
          <p:cNvSpPr>
            <a:spLocks noGrp="1"/>
          </p:cNvSpPr>
          <p:nvPr>
            <p:ph type="sldNum" sz="quarter" idx="12"/>
          </p:nvPr>
        </p:nvSpPr>
        <p:spPr/>
        <p:txBody>
          <a:bodyPr/>
          <a:lstStyle/>
          <a:p>
            <a:r>
              <a:rPr lang="en-US"/>
              <a:t>Side </a:t>
            </a:r>
            <a:fld id="{5251F420-7306-4E7C-A79E-F31A38F7D392}" type="slidenum">
              <a:rPr lang="en-US" smtClean="0"/>
              <a:pPr/>
              <a:t>6</a:t>
            </a:fld>
            <a:endParaRPr lang="en-US"/>
          </a:p>
        </p:txBody>
      </p:sp>
    </p:spTree>
    <p:extLst>
      <p:ext uri="{BB962C8B-B14F-4D97-AF65-F5344CB8AC3E}">
        <p14:creationId xmlns:p14="http://schemas.microsoft.com/office/powerpoint/2010/main" val="983287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24B7AB-8ADC-267F-9464-CC7E45F30DBE}"/>
              </a:ext>
            </a:extLst>
          </p:cNvPr>
          <p:cNvSpPr>
            <a:spLocks noGrp="1"/>
          </p:cNvSpPr>
          <p:nvPr>
            <p:ph type="title"/>
          </p:nvPr>
        </p:nvSpPr>
        <p:spPr/>
        <p:txBody>
          <a:bodyPr/>
          <a:lstStyle/>
          <a:p>
            <a:r>
              <a:rPr lang="nb-NO" dirty="0">
                <a:latin typeface="Calibri" panose="020F0502020204030204" pitchFamily="34" charset="0"/>
                <a:cs typeface="Calibri" panose="020F0502020204030204" pitchFamily="34" charset="0"/>
              </a:rPr>
              <a:t>Søkespråk</a:t>
            </a:r>
          </a:p>
        </p:txBody>
      </p:sp>
      <p:sp>
        <p:nvSpPr>
          <p:cNvPr id="3" name="Plassholder for innhold 2">
            <a:extLst>
              <a:ext uri="{FF2B5EF4-FFF2-40B4-BE49-F238E27FC236}">
                <a16:creationId xmlns:a16="http://schemas.microsoft.com/office/drawing/2014/main" id="{9DAA50DD-715E-9B7B-BE62-79598820BD69}"/>
              </a:ext>
            </a:extLst>
          </p:cNvPr>
          <p:cNvSpPr>
            <a:spLocks noGrp="1"/>
          </p:cNvSpPr>
          <p:nvPr>
            <p:ph sz="quarter" idx="28"/>
          </p:nvPr>
        </p:nvSpPr>
        <p:spPr/>
        <p:txBody>
          <a:bodyPr/>
          <a:lstStyle/>
          <a:p>
            <a:pPr marL="342900" indent="-342900">
              <a:buFont typeface="Arial" panose="020B0604020202020204" pitchFamily="34" charset="0"/>
              <a:buChar char="•"/>
            </a:pPr>
            <a:r>
              <a:rPr lang="nb-NO" dirty="0">
                <a:latin typeface="Calibri" panose="020F0502020204030204" pitchFamily="34" charset="0"/>
                <a:cs typeface="Calibri" panose="020F0502020204030204" pitchFamily="34" charset="0"/>
              </a:rPr>
              <a:t>Frasesøk: "..."</a:t>
            </a:r>
          </a:p>
          <a:p>
            <a:pPr marL="342900" indent="-342900">
              <a:buFont typeface="Arial" panose="020B0604020202020204" pitchFamily="34" charset="0"/>
              <a:buChar char="•"/>
            </a:pPr>
            <a:r>
              <a:rPr lang="nb-NO" dirty="0">
                <a:latin typeface="Calibri" panose="020F0502020204030204" pitchFamily="34" charset="0"/>
                <a:cs typeface="Calibri" panose="020F0502020204030204" pitchFamily="34" charset="0"/>
              </a:rPr>
              <a:t>Trunkering: …*</a:t>
            </a:r>
          </a:p>
          <a:p>
            <a:pPr marL="342900" indent="-342900">
              <a:buFont typeface="Arial" panose="020B0604020202020204" pitchFamily="34" charset="0"/>
              <a:buChar char="•"/>
            </a:pPr>
            <a:r>
              <a:rPr lang="nb-NO" dirty="0">
                <a:latin typeface="Calibri" panose="020F0502020204030204" pitchFamily="34" charset="0"/>
                <a:cs typeface="Calibri" panose="020F0502020204030204" pitchFamily="34" charset="0"/>
              </a:rPr>
              <a:t>Kombinasjonssøk:</a:t>
            </a:r>
            <a:br>
              <a:rPr lang="nb-NO" dirty="0">
                <a:latin typeface="Calibri" panose="020F0502020204030204" pitchFamily="34" charset="0"/>
                <a:cs typeface="Calibri" panose="020F0502020204030204" pitchFamily="34" charset="0"/>
              </a:rPr>
            </a:br>
            <a:r>
              <a:rPr lang="nb-NO" dirty="0">
                <a:latin typeface="Calibri" panose="020F0502020204030204" pitchFamily="34" charset="0"/>
                <a:cs typeface="Calibri" panose="020F0502020204030204" pitchFamily="34" charset="0"/>
              </a:rPr>
              <a:t>… AND … (innskrenkende søk)</a:t>
            </a:r>
            <a:br>
              <a:rPr lang="nb-NO" dirty="0">
                <a:latin typeface="Calibri" panose="020F0502020204030204" pitchFamily="34" charset="0"/>
                <a:cs typeface="Calibri" panose="020F0502020204030204" pitchFamily="34" charset="0"/>
              </a:rPr>
            </a:br>
            <a:r>
              <a:rPr lang="nb-NO" dirty="0">
                <a:latin typeface="Calibri" panose="020F0502020204030204" pitchFamily="34" charset="0"/>
                <a:cs typeface="Calibri" panose="020F0502020204030204" pitchFamily="34" charset="0"/>
              </a:rPr>
              <a:t>… OR … (utvidende søk)</a:t>
            </a:r>
            <a:br>
              <a:rPr lang="nb-NO" dirty="0">
                <a:latin typeface="Calibri" panose="020F0502020204030204" pitchFamily="34" charset="0"/>
                <a:cs typeface="Calibri" panose="020F0502020204030204" pitchFamily="34" charset="0"/>
              </a:rPr>
            </a:br>
            <a:r>
              <a:rPr lang="nb-NO" dirty="0">
                <a:latin typeface="Calibri" panose="020F0502020204030204" pitchFamily="34" charset="0"/>
                <a:cs typeface="Calibri" panose="020F0502020204030204" pitchFamily="34" charset="0"/>
              </a:rPr>
              <a:t>… NOT … (utelukkende søk)</a:t>
            </a:r>
          </a:p>
          <a:p>
            <a:pPr marL="342900" indent="-342900">
              <a:buFont typeface="Arial" panose="020B0604020202020204" pitchFamily="34" charset="0"/>
              <a:buChar char="•"/>
            </a:pPr>
            <a:r>
              <a:rPr lang="nb-NO" dirty="0">
                <a:latin typeface="Calibri" panose="020F0502020204030204" pitchFamily="34" charset="0"/>
                <a:cs typeface="Calibri" panose="020F0502020204030204" pitchFamily="34" charset="0"/>
              </a:rPr>
              <a:t>Det er stort sett likt fra database til database. Men merk i Oria! OG – ELLER - IKKE</a:t>
            </a:r>
          </a:p>
        </p:txBody>
      </p:sp>
      <p:sp>
        <p:nvSpPr>
          <p:cNvPr id="4" name="Plassholder for bunntekst 3">
            <a:extLst>
              <a:ext uri="{FF2B5EF4-FFF2-40B4-BE49-F238E27FC236}">
                <a16:creationId xmlns:a16="http://schemas.microsoft.com/office/drawing/2014/main" id="{D8E8BEB2-1747-F6A6-31CB-59F2C7113C49}"/>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40050023-5D00-733B-8CF9-5FF5D05E91BC}"/>
              </a:ext>
            </a:extLst>
          </p:cNvPr>
          <p:cNvSpPr>
            <a:spLocks noGrp="1"/>
          </p:cNvSpPr>
          <p:nvPr>
            <p:ph type="sldNum" sz="quarter" idx="12"/>
          </p:nvPr>
        </p:nvSpPr>
        <p:spPr/>
        <p:txBody>
          <a:bodyPr/>
          <a:lstStyle/>
          <a:p>
            <a:r>
              <a:rPr lang="en-US"/>
              <a:t>Side </a:t>
            </a:r>
            <a:fld id="{5251F420-7306-4E7C-A79E-F31A38F7D392}" type="slidenum">
              <a:rPr lang="en-US" smtClean="0"/>
              <a:pPr/>
              <a:t>7</a:t>
            </a:fld>
            <a:endParaRPr lang="en-US"/>
          </a:p>
        </p:txBody>
      </p:sp>
    </p:spTree>
    <p:extLst>
      <p:ext uri="{BB962C8B-B14F-4D97-AF65-F5344CB8AC3E}">
        <p14:creationId xmlns:p14="http://schemas.microsoft.com/office/powerpoint/2010/main" val="1019408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8631D2-4C72-E82C-B573-0160C465054B}"/>
              </a:ext>
            </a:extLst>
          </p:cNvPr>
          <p:cNvSpPr>
            <a:spLocks noGrp="1"/>
          </p:cNvSpPr>
          <p:nvPr>
            <p:ph type="title"/>
          </p:nvPr>
        </p:nvSpPr>
        <p:spPr/>
        <p:txBody>
          <a:bodyPr/>
          <a:lstStyle/>
          <a:p>
            <a:pPr algn="ctr"/>
            <a:r>
              <a:rPr lang="nb-NO" dirty="0">
                <a:latin typeface="Calibri" panose="020F0502020204030204" pitchFamily="34" charset="0"/>
                <a:cs typeface="Calibri" panose="020F0502020204030204" pitchFamily="34" charset="0"/>
              </a:rPr>
              <a:t>Eksempler på bruk av søketeknikk i databaser</a:t>
            </a:r>
          </a:p>
        </p:txBody>
      </p:sp>
      <p:sp>
        <p:nvSpPr>
          <p:cNvPr id="3" name="Plassholder for innhold 2">
            <a:extLst>
              <a:ext uri="{FF2B5EF4-FFF2-40B4-BE49-F238E27FC236}">
                <a16:creationId xmlns:a16="http://schemas.microsoft.com/office/drawing/2014/main" id="{719A1025-334A-21B8-579F-8D0F3F1CDA97}"/>
              </a:ext>
            </a:extLst>
          </p:cNvPr>
          <p:cNvSpPr>
            <a:spLocks noGrp="1"/>
          </p:cNvSpPr>
          <p:nvPr>
            <p:ph sz="quarter" idx="28"/>
          </p:nvPr>
        </p:nvSpPr>
        <p:spPr/>
        <p:txBody>
          <a:bodyPr vert="horz" lIns="0" tIns="0" rIns="0" bIns="0" rtlCol="0" anchor="t">
            <a:noAutofit/>
          </a:bodyPr>
          <a:lstStyle/>
          <a:p>
            <a:pPr marL="342900" indent="-342900">
              <a:buFont typeface="Arial"/>
              <a:buChar char="•"/>
            </a:pPr>
            <a:r>
              <a:rPr lang="nb-NO" dirty="0">
                <a:latin typeface="Calibri" panose="020F0502020204030204" pitchFamily="34" charset="0"/>
                <a:cs typeface="Calibri" panose="020F0502020204030204" pitchFamily="34" charset="0"/>
              </a:rPr>
              <a:t>Søketeknikker: </a:t>
            </a:r>
            <a:r>
              <a:rPr lang="nb-NO" dirty="0">
                <a:latin typeface="Calibri" panose="020F0502020204030204" pitchFamily="34" charset="0"/>
                <a:ea typeface="+mn-lt"/>
                <a:cs typeface="Calibri" panose="020F0502020204030204" pitchFamily="34" charset="0"/>
                <a:hlinkClick r:id="rId3"/>
              </a:rPr>
              <a:t>https://www.sokogskriv.no/soking/soketeknikker.html</a:t>
            </a:r>
            <a:r>
              <a:rPr lang="nb-NO" dirty="0">
                <a:latin typeface="Calibri" panose="020F0502020204030204" pitchFamily="34" charset="0"/>
                <a:cs typeface="Calibri" panose="020F0502020204030204" pitchFamily="34" charset="0"/>
              </a:rPr>
              <a:t>  </a:t>
            </a:r>
          </a:p>
          <a:p>
            <a:pPr marL="342900" indent="-342900">
              <a:buFont typeface="Arial"/>
              <a:buChar char="•"/>
            </a:pPr>
            <a:r>
              <a:rPr lang="nb-NO" dirty="0">
                <a:latin typeface="Calibri" panose="020F0502020204030204" pitchFamily="34" charset="0"/>
                <a:cs typeface="Calibri" panose="020F0502020204030204" pitchFamily="34" charset="0"/>
              </a:rPr>
              <a:t>Google </a:t>
            </a:r>
            <a:r>
              <a:rPr lang="nb-NO" dirty="0" err="1">
                <a:latin typeface="Calibri" panose="020F0502020204030204" pitchFamily="34" charset="0"/>
                <a:cs typeface="Calibri" panose="020F0502020204030204" pitchFamily="34" charset="0"/>
              </a:rPr>
              <a:t>Scholar</a:t>
            </a:r>
            <a:endParaRPr lang="nb-NO" dirty="0">
              <a:latin typeface="Calibri" panose="020F0502020204030204" pitchFamily="34" charset="0"/>
              <a:cs typeface="Calibri" panose="020F0502020204030204" pitchFamily="34" charset="0"/>
            </a:endParaRPr>
          </a:p>
          <a:p>
            <a:pPr marL="903605" lvl="1" indent="-342900">
              <a:buFont typeface="Arial,Sans-Serif"/>
              <a:buChar char="•"/>
            </a:pPr>
            <a:r>
              <a:rPr lang="nb-NO" dirty="0">
                <a:latin typeface="Calibri" panose="020F0502020204030204" pitchFamily="34" charset="0"/>
                <a:ea typeface="+mn-lt"/>
                <a:cs typeface="Calibri" panose="020F0502020204030204" pitchFamily="34" charset="0"/>
              </a:rPr>
              <a:t>("</a:t>
            </a:r>
            <a:r>
              <a:rPr lang="nb-NO" dirty="0" err="1">
                <a:latin typeface="Calibri" panose="020F0502020204030204" pitchFamily="34" charset="0"/>
                <a:ea typeface="+mn-lt"/>
                <a:cs typeface="Calibri" panose="020F0502020204030204" pitchFamily="34" charset="0"/>
              </a:rPr>
              <a:t>machine</a:t>
            </a:r>
            <a:r>
              <a:rPr lang="nb-NO" dirty="0">
                <a:latin typeface="Calibri" panose="020F0502020204030204" pitchFamily="34" charset="0"/>
                <a:ea typeface="+mn-lt"/>
                <a:cs typeface="Calibri" panose="020F0502020204030204" pitchFamily="34" charset="0"/>
              </a:rPr>
              <a:t> </a:t>
            </a:r>
            <a:r>
              <a:rPr lang="nb-NO" dirty="0" err="1">
                <a:latin typeface="Calibri" panose="020F0502020204030204" pitchFamily="34" charset="0"/>
                <a:ea typeface="+mn-lt"/>
                <a:cs typeface="Calibri" panose="020F0502020204030204" pitchFamily="34" charset="0"/>
              </a:rPr>
              <a:t>learning</a:t>
            </a:r>
            <a:r>
              <a:rPr lang="nb-NO" dirty="0">
                <a:latin typeface="Calibri" panose="020F0502020204030204" pitchFamily="34" charset="0"/>
                <a:ea typeface="+mn-lt"/>
                <a:cs typeface="Calibri" panose="020F0502020204030204" pitchFamily="34" charset="0"/>
              </a:rPr>
              <a:t>" OR "</a:t>
            </a:r>
            <a:r>
              <a:rPr lang="nb-NO" dirty="0" err="1">
                <a:latin typeface="Calibri" panose="020F0502020204030204" pitchFamily="34" charset="0"/>
                <a:ea typeface="+mn-lt"/>
                <a:cs typeface="Calibri" panose="020F0502020204030204" pitchFamily="34" charset="0"/>
              </a:rPr>
              <a:t>artificial</a:t>
            </a:r>
            <a:r>
              <a:rPr lang="nb-NO" dirty="0">
                <a:latin typeface="Calibri" panose="020F0502020204030204" pitchFamily="34" charset="0"/>
                <a:ea typeface="+mn-lt"/>
                <a:cs typeface="Calibri" panose="020F0502020204030204" pitchFamily="34" charset="0"/>
              </a:rPr>
              <a:t> </a:t>
            </a:r>
            <a:r>
              <a:rPr lang="nb-NO" dirty="0" err="1">
                <a:latin typeface="Calibri" panose="020F0502020204030204" pitchFamily="34" charset="0"/>
                <a:ea typeface="+mn-lt"/>
                <a:cs typeface="Calibri" panose="020F0502020204030204" pitchFamily="34" charset="0"/>
              </a:rPr>
              <a:t>intelligence</a:t>
            </a:r>
            <a:r>
              <a:rPr lang="nb-NO" dirty="0">
                <a:latin typeface="Calibri" panose="020F0502020204030204" pitchFamily="34" charset="0"/>
                <a:ea typeface="+mn-lt"/>
                <a:cs typeface="Calibri" panose="020F0502020204030204" pitchFamily="34" charset="0"/>
              </a:rPr>
              <a:t>") AND ("</a:t>
            </a:r>
            <a:r>
              <a:rPr lang="nb-NO" dirty="0" err="1">
                <a:latin typeface="Calibri" panose="020F0502020204030204" pitchFamily="34" charset="0"/>
                <a:ea typeface="+mn-lt"/>
                <a:cs typeface="Calibri" panose="020F0502020204030204" pitchFamily="34" charset="0"/>
              </a:rPr>
              <a:t>public</a:t>
            </a:r>
            <a:r>
              <a:rPr lang="nb-NO" dirty="0">
                <a:latin typeface="Calibri" panose="020F0502020204030204" pitchFamily="34" charset="0"/>
                <a:ea typeface="+mn-lt"/>
                <a:cs typeface="Calibri" panose="020F0502020204030204" pitchFamily="34" charset="0"/>
              </a:rPr>
              <a:t> </a:t>
            </a:r>
            <a:r>
              <a:rPr lang="nb-NO" dirty="0" err="1">
                <a:latin typeface="Calibri" panose="020F0502020204030204" pitchFamily="34" charset="0"/>
                <a:ea typeface="+mn-lt"/>
                <a:cs typeface="Calibri" panose="020F0502020204030204" pitchFamily="34" charset="0"/>
              </a:rPr>
              <a:t>administration</a:t>
            </a:r>
            <a:r>
              <a:rPr lang="nb-NO" dirty="0">
                <a:latin typeface="Calibri" panose="020F0502020204030204" pitchFamily="34" charset="0"/>
                <a:ea typeface="+mn-lt"/>
                <a:cs typeface="Calibri" panose="020F0502020204030204" pitchFamily="34" charset="0"/>
              </a:rPr>
              <a:t>" OR "administrative </a:t>
            </a:r>
            <a:r>
              <a:rPr lang="nb-NO" dirty="0" err="1">
                <a:latin typeface="Calibri" panose="020F0502020204030204" pitchFamily="34" charset="0"/>
                <a:ea typeface="+mn-lt"/>
                <a:cs typeface="Calibri" panose="020F0502020204030204" pitchFamily="34" charset="0"/>
              </a:rPr>
              <a:t>decisions</a:t>
            </a:r>
            <a:r>
              <a:rPr lang="nb-NO" dirty="0">
                <a:latin typeface="Calibri" panose="020F0502020204030204" pitchFamily="34" charset="0"/>
                <a:ea typeface="+mn-lt"/>
                <a:cs typeface="Calibri" panose="020F0502020204030204" pitchFamily="34" charset="0"/>
              </a:rPr>
              <a:t>")</a:t>
            </a:r>
            <a:endParaRPr lang="nb-NO" dirty="0">
              <a:latin typeface="Calibri" panose="020F0502020204030204" pitchFamily="34" charset="0"/>
              <a:cs typeface="Calibri" panose="020F0502020204030204" pitchFamily="34" charset="0"/>
            </a:endParaRPr>
          </a:p>
          <a:p>
            <a:pPr marL="342900" indent="-342900">
              <a:buFont typeface="Arial"/>
              <a:buChar char="•"/>
            </a:pPr>
            <a:r>
              <a:rPr lang="nb-NO" dirty="0">
                <a:latin typeface="Calibri" panose="020F0502020204030204" pitchFamily="34" charset="0"/>
                <a:cs typeface="Calibri" panose="020F0502020204030204" pitchFamily="34" charset="0"/>
              </a:rPr>
              <a:t>Oria</a:t>
            </a:r>
          </a:p>
          <a:p>
            <a:pPr marL="903605" lvl="1" indent="-342900">
              <a:buFont typeface="Arial"/>
              <a:buChar char="•"/>
            </a:pPr>
            <a:r>
              <a:rPr lang="nb-NO" dirty="0">
                <a:latin typeface="Calibri" panose="020F0502020204030204" pitchFamily="34" charset="0"/>
                <a:cs typeface="Calibri" panose="020F0502020204030204" pitchFamily="34" charset="0"/>
              </a:rPr>
              <a:t>Dere vil se at søk i </a:t>
            </a:r>
            <a:r>
              <a:rPr lang="nb-NO" dirty="0" err="1">
                <a:latin typeface="Calibri" panose="020F0502020204030204" pitchFamily="34" charset="0"/>
                <a:cs typeface="Calibri" panose="020F0502020204030204" pitchFamily="34" charset="0"/>
              </a:rPr>
              <a:t>Oria</a:t>
            </a:r>
            <a:r>
              <a:rPr lang="nb-NO" dirty="0">
                <a:latin typeface="Calibri" panose="020F0502020204030204" pitchFamily="34" charset="0"/>
                <a:cs typeface="Calibri" panose="020F0502020204030204" pitchFamily="34" charset="0"/>
              </a:rPr>
              <a:t> ikke alltid er så presise, så her må dere virkelig finne ord som beskriver kjernen av det dere er på jakt etter</a:t>
            </a:r>
          </a:p>
          <a:p>
            <a:pPr marL="903605" lvl="1" indent="-342900">
              <a:buFont typeface="Arial"/>
              <a:buChar char="•"/>
            </a:pPr>
            <a:r>
              <a:rPr lang="nb-NO" dirty="0">
                <a:latin typeface="Calibri" panose="020F0502020204030204" pitchFamily="34" charset="0"/>
                <a:ea typeface="+mn-lt"/>
                <a:cs typeface="Calibri" panose="020F0502020204030204" pitchFamily="34" charset="0"/>
              </a:rPr>
              <a:t>(robot* OR chatbot*) AND ("</a:t>
            </a:r>
            <a:r>
              <a:rPr lang="nb-NO" dirty="0" err="1">
                <a:latin typeface="Calibri" panose="020F0502020204030204" pitchFamily="34" charset="0"/>
                <a:ea typeface="+mn-lt"/>
                <a:cs typeface="Calibri" panose="020F0502020204030204" pitchFamily="34" charset="0"/>
              </a:rPr>
              <a:t>public</a:t>
            </a:r>
            <a:r>
              <a:rPr lang="nb-NO" dirty="0">
                <a:latin typeface="Calibri" panose="020F0502020204030204" pitchFamily="34" charset="0"/>
                <a:ea typeface="+mn-lt"/>
                <a:cs typeface="Calibri" panose="020F0502020204030204" pitchFamily="34" charset="0"/>
              </a:rPr>
              <a:t> </a:t>
            </a:r>
            <a:r>
              <a:rPr lang="nb-NO" dirty="0" err="1">
                <a:latin typeface="Calibri" panose="020F0502020204030204" pitchFamily="34" charset="0"/>
                <a:ea typeface="+mn-lt"/>
                <a:cs typeface="Calibri" panose="020F0502020204030204" pitchFamily="34" charset="0"/>
              </a:rPr>
              <a:t>administration</a:t>
            </a:r>
            <a:r>
              <a:rPr lang="nb-NO" dirty="0">
                <a:latin typeface="Calibri" panose="020F0502020204030204" pitchFamily="34" charset="0"/>
                <a:ea typeface="+mn-lt"/>
                <a:cs typeface="Calibri" panose="020F0502020204030204" pitchFamily="34" charset="0"/>
              </a:rPr>
              <a:t>" OR "administrative </a:t>
            </a:r>
            <a:r>
              <a:rPr lang="nb-NO" dirty="0" err="1">
                <a:latin typeface="Calibri" panose="020F0502020204030204" pitchFamily="34" charset="0"/>
                <a:ea typeface="+mn-lt"/>
                <a:cs typeface="Calibri" panose="020F0502020204030204" pitchFamily="34" charset="0"/>
              </a:rPr>
              <a:t>decision</a:t>
            </a:r>
            <a:r>
              <a:rPr lang="nb-NO" dirty="0">
                <a:latin typeface="Calibri" panose="020F0502020204030204" pitchFamily="34" charset="0"/>
                <a:ea typeface="+mn-lt"/>
                <a:cs typeface="Calibri" panose="020F0502020204030204" pitchFamily="34" charset="0"/>
              </a:rPr>
              <a:t>") </a:t>
            </a:r>
            <a:endParaRPr lang="nb-NO" dirty="0">
              <a:latin typeface="Calibri" panose="020F0502020204030204" pitchFamily="34" charset="0"/>
              <a:cs typeface="Calibri" panose="020F0502020204030204" pitchFamily="34" charset="0"/>
            </a:endParaRPr>
          </a:p>
          <a:p>
            <a:pPr marL="342900" indent="-342900">
              <a:buFont typeface="Arial,Sans-Serif"/>
              <a:buChar char="•"/>
            </a:pPr>
            <a:r>
              <a:rPr lang="nb-NO" dirty="0">
                <a:latin typeface="Calibri" panose="020F0502020204030204" pitchFamily="34" charset="0"/>
                <a:ea typeface="+mn-lt"/>
                <a:cs typeface="Calibri" panose="020F0502020204030204" pitchFamily="34" charset="0"/>
              </a:rPr>
              <a:t>Web </a:t>
            </a:r>
            <a:r>
              <a:rPr lang="nb-NO" dirty="0" err="1">
                <a:latin typeface="Calibri" panose="020F0502020204030204" pitchFamily="34" charset="0"/>
                <a:ea typeface="+mn-lt"/>
                <a:cs typeface="Calibri" panose="020F0502020204030204" pitchFamily="34" charset="0"/>
              </a:rPr>
              <a:t>of</a:t>
            </a:r>
            <a:r>
              <a:rPr lang="nb-NO" dirty="0">
                <a:latin typeface="Calibri" panose="020F0502020204030204" pitchFamily="34" charset="0"/>
                <a:ea typeface="+mn-lt"/>
                <a:cs typeface="Calibri" panose="020F0502020204030204" pitchFamily="34" charset="0"/>
              </a:rPr>
              <a:t> science</a:t>
            </a:r>
            <a:endParaRPr lang="en-US" dirty="0">
              <a:latin typeface="Calibri" panose="020F0502020204030204" pitchFamily="34" charset="0"/>
              <a:ea typeface="+mn-lt"/>
              <a:cs typeface="Calibri" panose="020F0502020204030204" pitchFamily="34" charset="0"/>
            </a:endParaRPr>
          </a:p>
          <a:p>
            <a:pPr marL="903605" lvl="1" indent="-342900">
              <a:buFont typeface="Arial,Sans-Serif"/>
              <a:buChar char="•"/>
            </a:pPr>
            <a:r>
              <a:rPr lang="nb-NO" dirty="0">
                <a:latin typeface="Calibri" panose="020F0502020204030204" pitchFamily="34" charset="0"/>
                <a:cs typeface="Calibri" panose="020F0502020204030204" pitchFamily="34" charset="0"/>
              </a:rPr>
              <a:t>("</a:t>
            </a:r>
            <a:r>
              <a:rPr lang="nb-NO" dirty="0" err="1">
                <a:latin typeface="Calibri" panose="020F0502020204030204" pitchFamily="34" charset="0"/>
                <a:cs typeface="Calibri" panose="020F0502020204030204" pitchFamily="34" charset="0"/>
              </a:rPr>
              <a:t>machin</a:t>
            </a:r>
            <a:r>
              <a:rPr lang="nb-NO" dirty="0">
                <a:latin typeface="Calibri" panose="020F0502020204030204" pitchFamily="34" charset="0"/>
                <a:cs typeface="Calibri" panose="020F0502020204030204" pitchFamily="34" charset="0"/>
              </a:rPr>
              <a:t>? </a:t>
            </a:r>
            <a:r>
              <a:rPr lang="nb-NO" dirty="0" err="1">
                <a:latin typeface="Calibri" panose="020F0502020204030204" pitchFamily="34" charset="0"/>
                <a:cs typeface="Calibri" panose="020F0502020204030204" pitchFamily="34" charset="0"/>
              </a:rPr>
              <a:t>learning</a:t>
            </a:r>
            <a:r>
              <a:rPr lang="nb-NO" dirty="0">
                <a:latin typeface="Calibri" panose="020F0502020204030204" pitchFamily="34" charset="0"/>
                <a:cs typeface="Calibri" panose="020F0502020204030204" pitchFamily="34" charset="0"/>
              </a:rPr>
              <a:t>?" OR "</a:t>
            </a:r>
            <a:r>
              <a:rPr lang="nb-NO" dirty="0" err="1">
                <a:latin typeface="Calibri" panose="020F0502020204030204" pitchFamily="34" charset="0"/>
                <a:cs typeface="Calibri" panose="020F0502020204030204" pitchFamily="34" charset="0"/>
              </a:rPr>
              <a:t>artificial</a:t>
            </a:r>
            <a:r>
              <a:rPr lang="nb-NO" dirty="0">
                <a:latin typeface="Calibri" panose="020F0502020204030204" pitchFamily="34" charset="0"/>
                <a:cs typeface="Calibri" panose="020F0502020204030204" pitchFamily="34" charset="0"/>
              </a:rPr>
              <a:t> </a:t>
            </a:r>
            <a:r>
              <a:rPr lang="nb-NO" dirty="0" err="1">
                <a:latin typeface="Calibri" panose="020F0502020204030204" pitchFamily="34" charset="0"/>
                <a:cs typeface="Calibri" panose="020F0502020204030204" pitchFamily="34" charset="0"/>
              </a:rPr>
              <a:t>intelligence</a:t>
            </a:r>
            <a:r>
              <a:rPr lang="nb-NO" dirty="0">
                <a:latin typeface="Calibri" panose="020F0502020204030204" pitchFamily="34" charset="0"/>
                <a:cs typeface="Calibri" panose="020F0502020204030204" pitchFamily="34" charset="0"/>
              </a:rPr>
              <a:t>") AND ("</a:t>
            </a:r>
            <a:r>
              <a:rPr lang="nb-NO" dirty="0" err="1">
                <a:latin typeface="Calibri" panose="020F0502020204030204" pitchFamily="34" charset="0"/>
                <a:cs typeface="Calibri" panose="020F0502020204030204" pitchFamily="34" charset="0"/>
              </a:rPr>
              <a:t>public</a:t>
            </a:r>
            <a:r>
              <a:rPr lang="nb-NO" dirty="0">
                <a:latin typeface="Calibri" panose="020F0502020204030204" pitchFamily="34" charset="0"/>
                <a:cs typeface="Calibri" panose="020F0502020204030204" pitchFamily="34" charset="0"/>
              </a:rPr>
              <a:t>? </a:t>
            </a:r>
            <a:r>
              <a:rPr lang="nb-NO" dirty="0" err="1">
                <a:latin typeface="Calibri" panose="020F0502020204030204" pitchFamily="34" charset="0"/>
                <a:cs typeface="Calibri" panose="020F0502020204030204" pitchFamily="34" charset="0"/>
              </a:rPr>
              <a:t>administrat</a:t>
            </a:r>
            <a:r>
              <a:rPr lang="nb-NO" dirty="0">
                <a:latin typeface="Calibri" panose="020F0502020204030204" pitchFamily="34" charset="0"/>
                <a:cs typeface="Calibri" panose="020F0502020204030204" pitchFamily="34" charset="0"/>
              </a:rPr>
              <a:t>*" OR "administrative </a:t>
            </a:r>
            <a:r>
              <a:rPr lang="nb-NO" dirty="0" err="1">
                <a:latin typeface="Calibri" panose="020F0502020204030204" pitchFamily="34" charset="0"/>
                <a:cs typeface="Calibri" panose="020F0502020204030204" pitchFamily="34" charset="0"/>
              </a:rPr>
              <a:t>decision</a:t>
            </a:r>
            <a:r>
              <a:rPr lang="nb-NO" dirty="0">
                <a:latin typeface="Calibri" panose="020F0502020204030204" pitchFamily="34" charset="0"/>
                <a:cs typeface="Calibri" panose="020F0502020204030204" pitchFamily="34" charset="0"/>
              </a:rPr>
              <a:t>?")</a:t>
            </a:r>
            <a:endParaRPr lang="nb-NO" dirty="0">
              <a:latin typeface="Calibri" panose="020F0502020204030204" pitchFamily="34" charset="0"/>
              <a:ea typeface="+mn-lt"/>
              <a:cs typeface="Calibri" panose="020F0502020204030204" pitchFamily="34" charset="0"/>
            </a:endParaRPr>
          </a:p>
          <a:p>
            <a:pPr marL="342900" indent="-342900">
              <a:buFont typeface="Arial"/>
              <a:buChar char="•"/>
            </a:pPr>
            <a:r>
              <a:rPr lang="nb-NO" dirty="0">
                <a:latin typeface="Calibri" panose="020F0502020204030204" pitchFamily="34" charset="0"/>
                <a:cs typeface="Calibri" panose="020F0502020204030204" pitchFamily="34" charset="0"/>
              </a:rPr>
              <a:t>Hvilke andre databaser kan være aktuelle? </a:t>
            </a:r>
            <a:r>
              <a:rPr lang="nb-NO" dirty="0" err="1">
                <a:latin typeface="Calibri" panose="020F0502020204030204" pitchFamily="34" charset="0"/>
                <a:cs typeface="Calibri" panose="020F0502020204030204" pitchFamily="34" charset="0"/>
              </a:rPr>
              <a:t>LovdataPro</a:t>
            </a:r>
            <a:r>
              <a:rPr lang="nb-NO" dirty="0">
                <a:latin typeface="Calibri" panose="020F0502020204030204" pitchFamily="34" charset="0"/>
                <a:cs typeface="Calibri" panose="020F0502020204030204" pitchFamily="34" charset="0"/>
              </a:rPr>
              <a:t>? </a:t>
            </a:r>
          </a:p>
          <a:p>
            <a:pPr marL="903605" lvl="1" indent="-342900">
              <a:buFont typeface="Arial"/>
              <a:buChar char="•"/>
            </a:pPr>
            <a:r>
              <a:rPr lang="nb-NO" dirty="0">
                <a:latin typeface="Calibri" panose="020F0502020204030204" pitchFamily="34" charset="0"/>
                <a:cs typeface="Calibri" panose="020F0502020204030204" pitchFamily="34" charset="0"/>
              </a:rPr>
              <a:t>AND: ? OR: , (komma) NOT: - Trunkering: * Frasesøk: ""</a:t>
            </a:r>
          </a:p>
          <a:p>
            <a:pPr marL="903605" lvl="1" indent="-342900">
              <a:buFont typeface="Arial"/>
              <a:buChar char="•"/>
            </a:pPr>
            <a:r>
              <a:rPr lang="nb-NO" dirty="0">
                <a:latin typeface="Calibri" panose="020F0502020204030204" pitchFamily="34" charset="0"/>
                <a:ea typeface="+mn-lt"/>
                <a:cs typeface="Calibri" panose="020F0502020204030204" pitchFamily="34" charset="0"/>
              </a:rPr>
              <a:t>"kunstig* </a:t>
            </a:r>
            <a:r>
              <a:rPr lang="nb-NO" dirty="0" err="1">
                <a:latin typeface="Calibri" panose="020F0502020204030204" pitchFamily="34" charset="0"/>
                <a:ea typeface="+mn-lt"/>
                <a:cs typeface="Calibri" panose="020F0502020204030204" pitchFamily="34" charset="0"/>
              </a:rPr>
              <a:t>intellig</a:t>
            </a:r>
            <a:r>
              <a:rPr lang="nb-NO" dirty="0">
                <a:latin typeface="Calibri" panose="020F0502020204030204" pitchFamily="34" charset="0"/>
                <a:ea typeface="+mn-lt"/>
                <a:cs typeface="Calibri" panose="020F0502020204030204" pitchFamily="34" charset="0"/>
              </a:rPr>
              <a:t>*" + ( forvaltning* , </a:t>
            </a:r>
            <a:r>
              <a:rPr lang="nb-NO" dirty="0" err="1">
                <a:latin typeface="Calibri" panose="020F0502020204030204" pitchFamily="34" charset="0"/>
                <a:ea typeface="+mn-lt"/>
                <a:cs typeface="Calibri" panose="020F0502020204030204" pitchFamily="34" charset="0"/>
              </a:rPr>
              <a:t>saksbehand</a:t>
            </a:r>
            <a:r>
              <a:rPr lang="nb-NO" dirty="0">
                <a:latin typeface="Calibri" panose="020F0502020204030204" pitchFamily="34" charset="0"/>
                <a:ea typeface="+mn-lt"/>
                <a:cs typeface="Calibri" panose="020F0502020204030204" pitchFamily="34" charset="0"/>
              </a:rPr>
              <a:t>* )</a:t>
            </a:r>
            <a:endParaRPr lang="nb-NO" dirty="0">
              <a:latin typeface="Calibri" panose="020F0502020204030204" pitchFamily="34" charset="0"/>
              <a:cs typeface="Calibri" panose="020F0502020204030204" pitchFamily="34" charset="0"/>
            </a:endParaRPr>
          </a:p>
        </p:txBody>
      </p:sp>
      <p:sp>
        <p:nvSpPr>
          <p:cNvPr id="4" name="Plassholder for bunntekst 3">
            <a:extLst>
              <a:ext uri="{FF2B5EF4-FFF2-40B4-BE49-F238E27FC236}">
                <a16:creationId xmlns:a16="http://schemas.microsoft.com/office/drawing/2014/main" id="{4D049885-517F-DF1D-0CC9-11E290C8E6B0}"/>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E5A6AB2A-7D39-205E-04FF-D499DDAE5F53}"/>
              </a:ext>
            </a:extLst>
          </p:cNvPr>
          <p:cNvSpPr>
            <a:spLocks noGrp="1"/>
          </p:cNvSpPr>
          <p:nvPr>
            <p:ph type="sldNum" sz="quarter" idx="12"/>
          </p:nvPr>
        </p:nvSpPr>
        <p:spPr/>
        <p:txBody>
          <a:bodyPr/>
          <a:lstStyle/>
          <a:p>
            <a:r>
              <a:rPr lang="en-US"/>
              <a:t>Side </a:t>
            </a:r>
            <a:fld id="{5251F420-7306-4E7C-A79E-F31A38F7D392}" type="slidenum">
              <a:rPr lang="en-US" smtClean="0"/>
              <a:pPr/>
              <a:t>8</a:t>
            </a:fld>
            <a:endParaRPr lang="en-US"/>
          </a:p>
        </p:txBody>
      </p:sp>
    </p:spTree>
    <p:extLst>
      <p:ext uri="{BB962C8B-B14F-4D97-AF65-F5344CB8AC3E}">
        <p14:creationId xmlns:p14="http://schemas.microsoft.com/office/powerpoint/2010/main" val="1777860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ECFFF37-F4E0-B842-71C3-970F3195627D}"/>
              </a:ext>
            </a:extLst>
          </p:cNvPr>
          <p:cNvSpPr>
            <a:spLocks noGrp="1"/>
          </p:cNvSpPr>
          <p:nvPr>
            <p:ph type="title"/>
          </p:nvPr>
        </p:nvSpPr>
        <p:spPr/>
        <p:txBody>
          <a:bodyPr/>
          <a:lstStyle/>
          <a:p>
            <a:r>
              <a:rPr lang="nb-NO" dirty="0">
                <a:latin typeface="Calibri" panose="020F0502020204030204" pitchFamily="34" charset="0"/>
                <a:cs typeface="Calibri" panose="020F0502020204030204" pitchFamily="34" charset="0"/>
              </a:rPr>
              <a:t>Velge litteratur</a:t>
            </a:r>
          </a:p>
        </p:txBody>
      </p:sp>
      <p:sp>
        <p:nvSpPr>
          <p:cNvPr id="3" name="Plassholder for innhold 2">
            <a:extLst>
              <a:ext uri="{FF2B5EF4-FFF2-40B4-BE49-F238E27FC236}">
                <a16:creationId xmlns:a16="http://schemas.microsoft.com/office/drawing/2014/main" id="{4056A2C3-0C53-1D85-7F7C-5AA3C8538812}"/>
              </a:ext>
            </a:extLst>
          </p:cNvPr>
          <p:cNvSpPr>
            <a:spLocks noGrp="1"/>
          </p:cNvSpPr>
          <p:nvPr>
            <p:ph sz="quarter" idx="28"/>
          </p:nvPr>
        </p:nvSpPr>
        <p:spPr/>
        <p:txBody>
          <a:bodyPr vert="horz" lIns="0" tIns="0" rIns="0" bIns="0" rtlCol="0" anchor="t">
            <a:noAutofit/>
          </a:bodyPr>
          <a:lstStyle/>
          <a:p>
            <a:pPr marL="342900" indent="-342900">
              <a:buFont typeface="Arial,Sans-Serif"/>
              <a:buChar char="•"/>
            </a:pPr>
            <a:r>
              <a:rPr lang="nb-NO" dirty="0">
                <a:latin typeface="Calibri" panose="020F0502020204030204" pitchFamily="34" charset="0"/>
                <a:cs typeface="Calibri" panose="020F0502020204030204" pitchFamily="34" charset="0"/>
              </a:rPr>
              <a:t>Definere inklusjons- og eksklusjonskriterier og velge ut litteratur basert på disse</a:t>
            </a:r>
            <a:endParaRPr lang="en-US" dirty="0">
              <a:latin typeface="Calibri" panose="020F0502020204030204" pitchFamily="34" charset="0"/>
              <a:ea typeface="+mn-lt"/>
              <a:cs typeface="Calibri" panose="020F0502020204030204" pitchFamily="34" charset="0"/>
            </a:endParaRPr>
          </a:p>
          <a:p>
            <a:pPr marL="903605" lvl="1" indent="-342900">
              <a:buFont typeface="Arial,Sans-Serif"/>
              <a:buChar char="•"/>
            </a:pPr>
            <a:r>
              <a:rPr lang="nb-NO" dirty="0">
                <a:latin typeface="Calibri" panose="020F0502020204030204" pitchFamily="34" charset="0"/>
                <a:cs typeface="Calibri" panose="020F0502020204030204" pitchFamily="34" charset="0"/>
              </a:rPr>
              <a:t>Også kildevurdering/kildekritikk: </a:t>
            </a:r>
            <a:r>
              <a:rPr lang="nb-NO" dirty="0">
                <a:latin typeface="Calibri" panose="020F0502020204030204" pitchFamily="34" charset="0"/>
                <a:ea typeface="+mn-lt"/>
                <a:cs typeface="Calibri" panose="020F0502020204030204" pitchFamily="34" charset="0"/>
                <a:hlinkClick r:id="rId2"/>
              </a:rPr>
              <a:t>https://www.sokogskriv.no/kjeldebruk/kjeldevurdering.html#er-kjelda-truverdig</a:t>
            </a:r>
            <a:r>
              <a:rPr lang="nb-NO" dirty="0">
                <a:latin typeface="Calibri" panose="020F0502020204030204" pitchFamily="34" charset="0"/>
                <a:ea typeface="+mn-lt"/>
                <a:cs typeface="Calibri" panose="020F0502020204030204" pitchFamily="34" charset="0"/>
              </a:rPr>
              <a:t> </a:t>
            </a:r>
          </a:p>
          <a:p>
            <a:pPr marL="903605" lvl="1" indent="-342900">
              <a:buFont typeface="Arial,Sans-Serif"/>
              <a:buChar char="•"/>
            </a:pPr>
            <a:r>
              <a:rPr lang="nb-NO" dirty="0">
                <a:latin typeface="Calibri" panose="020F0502020204030204" pitchFamily="34" charset="0"/>
                <a:cs typeface="Calibri" panose="020F0502020204030204" pitchFamily="34" charset="0"/>
              </a:rPr>
              <a:t>Fagområde? Spesielle tidsskrift? Fagfellevurdert eller ikke? </a:t>
            </a:r>
          </a:p>
          <a:p>
            <a:pPr marL="903605" lvl="1" indent="-342900">
              <a:buFont typeface="Arial,Sans-Serif"/>
              <a:buChar char="•"/>
            </a:pPr>
            <a:r>
              <a:rPr lang="nb-NO" dirty="0">
                <a:latin typeface="Calibri" panose="020F0502020204030204" pitchFamily="34" charset="0"/>
                <a:cs typeface="Calibri" panose="020F0502020204030204" pitchFamily="34" charset="0"/>
              </a:rPr>
              <a:t>Alder: nyere, også eldre, etter en dato osv.?</a:t>
            </a:r>
          </a:p>
          <a:p>
            <a:pPr marL="903605" lvl="1" indent="-342900">
              <a:buFont typeface="Arial,Sans-Serif"/>
              <a:buChar char="•"/>
            </a:pPr>
            <a:r>
              <a:rPr lang="nb-NO" dirty="0">
                <a:latin typeface="Calibri" panose="020F0502020204030204" pitchFamily="34" charset="0"/>
                <a:cs typeface="Calibri" panose="020F0502020204030204" pitchFamily="34" charset="0"/>
              </a:rPr>
              <a:t>Språk</a:t>
            </a:r>
          </a:p>
          <a:p>
            <a:pPr marL="903605" lvl="1" indent="-342900">
              <a:buFont typeface="Arial,Sans-Serif"/>
              <a:buChar char="•"/>
            </a:pPr>
            <a:r>
              <a:rPr lang="nb-NO" dirty="0">
                <a:latin typeface="Calibri" panose="020F0502020204030204" pitchFamily="34" charset="0"/>
                <a:cs typeface="Calibri" panose="020F0502020204030204" pitchFamily="34" charset="0"/>
              </a:rPr>
              <a:t>Basert på antall siteringer? Hvis en artikkel er ny vil den naturlig nok ha færre siteringer enn eldre</a:t>
            </a:r>
          </a:p>
          <a:p>
            <a:pPr marL="903605" lvl="1" indent="-342900">
              <a:buFont typeface="Arial,Sans-Serif"/>
              <a:buChar char="•"/>
            </a:pPr>
            <a:r>
              <a:rPr lang="nb-NO" dirty="0">
                <a:latin typeface="Calibri" panose="020F0502020204030204" pitchFamily="34" charset="0"/>
                <a:cs typeface="Calibri" panose="020F0502020204030204" pitchFamily="34" charset="0"/>
              </a:rPr>
              <a:t>Mer eller mindre anerkjente tidsskrifter</a:t>
            </a:r>
          </a:p>
          <a:p>
            <a:pPr marL="903605" lvl="1" indent="-342900">
              <a:buFont typeface="Arial,Sans-Serif"/>
              <a:buChar char="•"/>
            </a:pPr>
            <a:r>
              <a:rPr lang="nb-NO" dirty="0">
                <a:latin typeface="Calibri" panose="020F0502020204030204" pitchFamily="34" charset="0"/>
                <a:cs typeface="Calibri" panose="020F0502020204030204" pitchFamily="34" charset="0"/>
              </a:rPr>
              <a:t>Hvem er forfatter, ekspert på området? Anerkjent? </a:t>
            </a:r>
          </a:p>
          <a:p>
            <a:pPr marL="903605" lvl="1" indent="-342900">
              <a:buFont typeface="Arial,Sans-Serif"/>
              <a:buChar char="•"/>
            </a:pPr>
            <a:endParaRPr lang="nb-NO" dirty="0">
              <a:cs typeface="Arial"/>
            </a:endParaRPr>
          </a:p>
          <a:p>
            <a:pPr marL="903605" lvl="1" indent="-342900">
              <a:buFont typeface="Arial,Sans-Serif"/>
              <a:buChar char="•"/>
            </a:pPr>
            <a:endParaRPr lang="nb-NO" dirty="0">
              <a:cs typeface="Arial"/>
            </a:endParaRPr>
          </a:p>
          <a:p>
            <a:pPr marL="125095" indent="-125095"/>
            <a:endParaRPr lang="nb-NO" dirty="0">
              <a:cs typeface="Arial"/>
            </a:endParaRPr>
          </a:p>
        </p:txBody>
      </p:sp>
      <p:sp>
        <p:nvSpPr>
          <p:cNvPr id="4" name="Plassholder for bunntekst 3">
            <a:extLst>
              <a:ext uri="{FF2B5EF4-FFF2-40B4-BE49-F238E27FC236}">
                <a16:creationId xmlns:a16="http://schemas.microsoft.com/office/drawing/2014/main" id="{978EA369-B902-031A-22A8-684964ADE311}"/>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D20CAD92-AB43-4119-488B-72AFC317251B}"/>
              </a:ext>
            </a:extLst>
          </p:cNvPr>
          <p:cNvSpPr>
            <a:spLocks noGrp="1"/>
          </p:cNvSpPr>
          <p:nvPr>
            <p:ph type="sldNum" sz="quarter" idx="12"/>
          </p:nvPr>
        </p:nvSpPr>
        <p:spPr/>
        <p:txBody>
          <a:bodyPr/>
          <a:lstStyle/>
          <a:p>
            <a:r>
              <a:rPr lang="en-US"/>
              <a:t>Side </a:t>
            </a:r>
            <a:fld id="{5251F420-7306-4E7C-A79E-F31A38F7D392}" type="slidenum">
              <a:rPr lang="en-US" smtClean="0"/>
              <a:pPr/>
              <a:t>9</a:t>
            </a:fld>
            <a:endParaRPr lang="en-US"/>
          </a:p>
        </p:txBody>
      </p:sp>
    </p:spTree>
    <p:extLst>
      <p:ext uri="{BB962C8B-B14F-4D97-AF65-F5344CB8AC3E}">
        <p14:creationId xmlns:p14="http://schemas.microsoft.com/office/powerpoint/2010/main" val="943026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A2ECF25-95FD-BCE1-9E72-1DF97FC60798}"/>
              </a:ext>
            </a:extLst>
          </p:cNvPr>
          <p:cNvSpPr>
            <a:spLocks noGrp="1"/>
          </p:cNvSpPr>
          <p:nvPr>
            <p:ph type="title"/>
          </p:nvPr>
        </p:nvSpPr>
        <p:spPr/>
        <p:txBody>
          <a:bodyPr/>
          <a:lstStyle/>
          <a:p>
            <a:r>
              <a:rPr lang="nb-NO" dirty="0">
                <a:latin typeface="Calibri" panose="020F0502020204030204" pitchFamily="34" charset="0"/>
                <a:cs typeface="Calibri" panose="020F0502020204030204" pitchFamily="34" charset="0"/>
              </a:rPr>
              <a:t>Referansestil</a:t>
            </a:r>
          </a:p>
        </p:txBody>
      </p:sp>
      <p:sp>
        <p:nvSpPr>
          <p:cNvPr id="3" name="Plassholder for innhold 2">
            <a:extLst>
              <a:ext uri="{FF2B5EF4-FFF2-40B4-BE49-F238E27FC236}">
                <a16:creationId xmlns:a16="http://schemas.microsoft.com/office/drawing/2014/main" id="{2435062F-1071-AAD5-2274-E801DB285FBB}"/>
              </a:ext>
            </a:extLst>
          </p:cNvPr>
          <p:cNvSpPr>
            <a:spLocks noGrp="1"/>
          </p:cNvSpPr>
          <p:nvPr>
            <p:ph sz="quarter" idx="28"/>
          </p:nvPr>
        </p:nvSpPr>
        <p:spPr/>
        <p:txBody>
          <a:bodyPr vert="horz" lIns="0" tIns="0" rIns="0" bIns="0" rtlCol="0" anchor="t">
            <a:noAutofit/>
          </a:bodyPr>
          <a:lstStyle/>
          <a:p>
            <a:pPr marL="342900" indent="-342900">
              <a:buFont typeface="Arial"/>
              <a:buChar char="•"/>
            </a:pPr>
            <a:r>
              <a:rPr lang="nb-NO" dirty="0">
                <a:latin typeface="Calibri" panose="020F0502020204030204" pitchFamily="34" charset="0"/>
                <a:cs typeface="Calibri" panose="020F0502020204030204" pitchFamily="34" charset="0"/>
              </a:rPr>
              <a:t>Hvilken referansestil? Oftest bestemt i samsvar med krav i oppgaver, etter avtale med veileder/faglærer, eller det er valgfritt</a:t>
            </a:r>
          </a:p>
          <a:p>
            <a:pPr marL="342900" indent="-342900">
              <a:buFont typeface="Arial"/>
              <a:buChar char="•"/>
            </a:pPr>
            <a:r>
              <a:rPr lang="nb-NO" dirty="0">
                <a:latin typeface="Calibri" panose="020F0502020204030204" pitchFamily="34" charset="0"/>
                <a:ea typeface="+mn-lt"/>
                <a:cs typeface="Calibri" panose="020F0502020204030204" pitchFamily="34" charset="0"/>
                <a:hlinkClick r:id="rId2"/>
              </a:rPr>
              <a:t>https://www.sokogskriv.no/referansestiler/</a:t>
            </a:r>
            <a:r>
              <a:rPr lang="nb-NO" dirty="0">
                <a:latin typeface="Calibri" panose="020F0502020204030204" pitchFamily="34" charset="0"/>
                <a:ea typeface="+mn-lt"/>
                <a:cs typeface="Calibri" panose="020F0502020204030204" pitchFamily="34" charset="0"/>
              </a:rPr>
              <a:t> </a:t>
            </a:r>
            <a:endParaRPr lang="nb-NO" dirty="0">
              <a:latin typeface="Calibri" panose="020F0502020204030204" pitchFamily="34" charset="0"/>
              <a:cs typeface="Calibri" panose="020F0502020204030204" pitchFamily="34" charset="0"/>
            </a:endParaRPr>
          </a:p>
        </p:txBody>
      </p:sp>
      <p:sp>
        <p:nvSpPr>
          <p:cNvPr id="4" name="Plassholder for bunntekst 3">
            <a:extLst>
              <a:ext uri="{FF2B5EF4-FFF2-40B4-BE49-F238E27FC236}">
                <a16:creationId xmlns:a16="http://schemas.microsoft.com/office/drawing/2014/main" id="{9E67E354-0D7A-C7EF-37DA-5A3BA4807796}"/>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1827F6CA-6500-05CD-B830-4956C29F72C3}"/>
              </a:ext>
            </a:extLst>
          </p:cNvPr>
          <p:cNvSpPr>
            <a:spLocks noGrp="1"/>
          </p:cNvSpPr>
          <p:nvPr>
            <p:ph type="sldNum" sz="quarter" idx="12"/>
          </p:nvPr>
        </p:nvSpPr>
        <p:spPr/>
        <p:txBody>
          <a:bodyPr/>
          <a:lstStyle/>
          <a:p>
            <a:r>
              <a:rPr lang="en-US"/>
              <a:t>Side </a:t>
            </a:r>
            <a:fld id="{5251F420-7306-4E7C-A79E-F31A38F7D392}" type="slidenum">
              <a:rPr lang="en-US" smtClean="0"/>
              <a:pPr/>
              <a:t>10</a:t>
            </a:fld>
            <a:endParaRPr lang="en-US"/>
          </a:p>
        </p:txBody>
      </p:sp>
    </p:spTree>
    <p:extLst>
      <p:ext uri="{BB962C8B-B14F-4D97-AF65-F5344CB8AC3E}">
        <p14:creationId xmlns:p14="http://schemas.microsoft.com/office/powerpoint/2010/main" val="3648057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686A68D-535E-F372-4222-8141C8036677}"/>
              </a:ext>
            </a:extLst>
          </p:cNvPr>
          <p:cNvSpPr>
            <a:spLocks noGrp="1"/>
          </p:cNvSpPr>
          <p:nvPr>
            <p:ph type="title"/>
          </p:nvPr>
        </p:nvSpPr>
        <p:spPr/>
        <p:txBody>
          <a:bodyPr/>
          <a:lstStyle/>
          <a:p>
            <a:r>
              <a:rPr lang="nb-NO" dirty="0">
                <a:latin typeface="Calibri" panose="020F0502020204030204" pitchFamily="34" charset="0"/>
                <a:cs typeface="Calibri" panose="020F0502020204030204" pitchFamily="34" charset="0"/>
              </a:rPr>
              <a:t>Har du spørsmål - eller ønsker veiledning</a:t>
            </a:r>
          </a:p>
        </p:txBody>
      </p:sp>
      <p:sp>
        <p:nvSpPr>
          <p:cNvPr id="3" name="Plassholder for innhold 2">
            <a:extLst>
              <a:ext uri="{FF2B5EF4-FFF2-40B4-BE49-F238E27FC236}">
                <a16:creationId xmlns:a16="http://schemas.microsoft.com/office/drawing/2014/main" id="{0C1F447E-AE60-C3B2-FFF9-4582B25A5133}"/>
              </a:ext>
            </a:extLst>
          </p:cNvPr>
          <p:cNvSpPr>
            <a:spLocks noGrp="1"/>
          </p:cNvSpPr>
          <p:nvPr>
            <p:ph sz="quarter" idx="28"/>
          </p:nvPr>
        </p:nvSpPr>
        <p:spPr/>
        <p:txBody>
          <a:bodyPr vert="horz" lIns="0" tIns="0" rIns="0" bIns="0" rtlCol="0" anchor="t">
            <a:noAutofit/>
          </a:bodyPr>
          <a:lstStyle/>
          <a:p>
            <a:pPr marL="342900" indent="-342900">
              <a:buFont typeface="Arial"/>
              <a:buChar char="•"/>
            </a:pPr>
            <a:r>
              <a:rPr lang="nb-NO" dirty="0">
                <a:latin typeface="Calibri" panose="020F0502020204030204" pitchFamily="34" charset="0"/>
                <a:cs typeface="Calibri" panose="020F0502020204030204" pitchFamily="34" charset="0"/>
              </a:rPr>
              <a:t>Ta gjerne kontakt!</a:t>
            </a:r>
          </a:p>
          <a:p>
            <a:pPr marL="342900" indent="-342900">
              <a:buFont typeface="Arial"/>
              <a:buChar char="•"/>
            </a:pPr>
            <a:endParaRPr lang="nb-NO" dirty="0">
              <a:latin typeface="Calibri" panose="020F0502020204030204" pitchFamily="34" charset="0"/>
              <a:cs typeface="Calibri" panose="020F0502020204030204" pitchFamily="34" charset="0"/>
            </a:endParaRPr>
          </a:p>
          <a:p>
            <a:pPr marL="0" indent="0"/>
            <a:r>
              <a:rPr lang="nb-NO" dirty="0">
                <a:latin typeface="Calibri" panose="020F0502020204030204" pitchFamily="34" charset="0"/>
                <a:cs typeface="Calibri" panose="020F0502020204030204" pitchFamily="34" charset="0"/>
              </a:rPr>
              <a:t>	Tormod Andersen </a:t>
            </a:r>
            <a:r>
              <a:rPr lang="nb-NO" dirty="0">
                <a:latin typeface="Calibri" panose="020F0502020204030204" pitchFamily="34" charset="0"/>
                <a:cs typeface="Calibri" panose="020F0502020204030204" pitchFamily="34" charset="0"/>
                <a:hlinkClick r:id="rId2"/>
              </a:rPr>
              <a:t>– tormod.andersen@ub.uio.no</a:t>
            </a:r>
            <a:endParaRPr lang="nb-NO" dirty="0">
              <a:latin typeface="Calibri" panose="020F0502020204030204" pitchFamily="34" charset="0"/>
              <a:cs typeface="Calibri" panose="020F0502020204030204" pitchFamily="34" charset="0"/>
            </a:endParaRPr>
          </a:p>
          <a:p>
            <a:pPr marL="0" indent="0"/>
            <a:endParaRPr lang="nb-NO" dirty="0">
              <a:latin typeface="Calibri" panose="020F0502020204030204" pitchFamily="34" charset="0"/>
              <a:cs typeface="Calibri" panose="020F0502020204030204" pitchFamily="34" charset="0"/>
            </a:endParaRPr>
          </a:p>
          <a:p>
            <a:pPr marL="0" indent="0"/>
            <a:r>
              <a:rPr lang="nb-NO" dirty="0">
                <a:latin typeface="Calibri" panose="020F0502020204030204" pitchFamily="34" charset="0"/>
                <a:cs typeface="Calibri" panose="020F0502020204030204" pitchFamily="34" charset="0"/>
              </a:rPr>
              <a:t>	Eller: </a:t>
            </a:r>
            <a:r>
              <a:rPr lang="nb-NO" dirty="0">
                <a:latin typeface="Calibri" panose="020F0502020204030204" pitchFamily="34" charset="0"/>
                <a:cs typeface="Calibri" panose="020F0502020204030204" pitchFamily="34" charset="0"/>
                <a:hlinkClick r:id="rId3"/>
              </a:rPr>
              <a:t>ujur@ub.uio.no</a:t>
            </a:r>
            <a:r>
              <a:rPr lang="nb-NO" dirty="0">
                <a:latin typeface="Calibri" panose="020F0502020204030204" pitchFamily="34" charset="0"/>
                <a:cs typeface="Calibri" panose="020F0502020204030204" pitchFamily="34" charset="0"/>
              </a:rPr>
              <a:t> </a:t>
            </a:r>
          </a:p>
        </p:txBody>
      </p:sp>
      <p:sp>
        <p:nvSpPr>
          <p:cNvPr id="4" name="Plassholder for bunntekst 3">
            <a:extLst>
              <a:ext uri="{FF2B5EF4-FFF2-40B4-BE49-F238E27FC236}">
                <a16:creationId xmlns:a16="http://schemas.microsoft.com/office/drawing/2014/main" id="{88B86E8B-4A69-82C1-FBF6-4750F720319A}"/>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DA1D5125-3A5C-1C50-B863-A3ACEB3E8CEE}"/>
              </a:ext>
            </a:extLst>
          </p:cNvPr>
          <p:cNvSpPr>
            <a:spLocks noGrp="1"/>
          </p:cNvSpPr>
          <p:nvPr>
            <p:ph type="sldNum" sz="quarter" idx="12"/>
          </p:nvPr>
        </p:nvSpPr>
        <p:spPr/>
        <p:txBody>
          <a:bodyPr/>
          <a:lstStyle/>
          <a:p>
            <a:r>
              <a:rPr lang="en-US"/>
              <a:t>Side </a:t>
            </a:r>
            <a:fld id="{5251F420-7306-4E7C-A79E-F31A38F7D392}" type="slidenum">
              <a:rPr lang="en-US" smtClean="0"/>
              <a:pPr/>
              <a:t>11</a:t>
            </a:fld>
            <a:endParaRPr lang="en-US"/>
          </a:p>
        </p:txBody>
      </p:sp>
    </p:spTree>
    <p:extLst>
      <p:ext uri="{BB962C8B-B14F-4D97-AF65-F5344CB8AC3E}">
        <p14:creationId xmlns:p14="http://schemas.microsoft.com/office/powerpoint/2010/main" val="881691311"/>
      </p:ext>
    </p:extLst>
  </p:cSld>
  <p:clrMapOvr>
    <a:masterClrMapping/>
  </p:clrMapOvr>
</p:sld>
</file>

<file path=ppt/theme/theme1.xml><?xml version="1.0" encoding="utf-8"?>
<a:theme xmlns:a="http://schemas.openxmlformats.org/drawingml/2006/main" name="Office-tema">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Senter_NO" id="{A0F3668D-05D2-483B-A82B-30ABF34B1D3A}" vid="{D6B5249F-BDD2-4045-948A-FB18E1638B6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otalTime>0</TotalTime>
  <Words>874</Words>
  <Application>Microsoft Office PowerPoint</Application>
  <PresentationFormat>Widescreen</PresentationFormat>
  <Paragraphs>93</Paragraphs>
  <Slides>11</Slides>
  <Notes>3</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11</vt:i4>
      </vt:variant>
    </vt:vector>
  </HeadingPairs>
  <TitlesOfParts>
    <vt:vector size="15" baseType="lpstr">
      <vt:lpstr>Arial,Sans-Serif</vt:lpstr>
      <vt:lpstr>Arial</vt:lpstr>
      <vt:lpstr>Calibri</vt:lpstr>
      <vt:lpstr>Office-tema</vt:lpstr>
      <vt:lpstr>Informasjonssøking og referanselære </vt:lpstr>
      <vt:lpstr>Fra kravene til prosjektoppgaven</vt:lpstr>
      <vt:lpstr>I dag skal vi særlig øve på</vt:lpstr>
      <vt:lpstr>Få oversikt - sett deg inn i feltet</vt:lpstr>
      <vt:lpstr>Litteraturstudie – hvordan gå frem når du skal søke etter litteratur og velge ut</vt:lpstr>
      <vt:lpstr>Å jobbe med problemstillingen</vt:lpstr>
      <vt:lpstr>Søkespråk</vt:lpstr>
      <vt:lpstr>Eksempler på bruk av søketeknikk i databaser</vt:lpstr>
      <vt:lpstr>Velge litteratur</vt:lpstr>
      <vt:lpstr>Referansestil</vt:lpstr>
      <vt:lpstr>Har du spørsmål - eller ønsker veiledning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Tormod Andersen</dc:creator>
  <cp:lastModifiedBy>dag wiese schartum</cp:lastModifiedBy>
  <cp:revision>165</cp:revision>
  <dcterms:created xsi:type="dcterms:W3CDTF">2022-09-09T05:17:42Z</dcterms:created>
  <dcterms:modified xsi:type="dcterms:W3CDTF">2024-02-22T21:34:05Z</dcterms:modified>
</cp:coreProperties>
</file>