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20"/>
  </p:notesMasterIdLst>
  <p:sldIdLst>
    <p:sldId id="257" r:id="rId2"/>
    <p:sldId id="261" r:id="rId3"/>
    <p:sldId id="276" r:id="rId4"/>
    <p:sldId id="262" r:id="rId5"/>
    <p:sldId id="270" r:id="rId6"/>
    <p:sldId id="269" r:id="rId7"/>
    <p:sldId id="272" r:id="rId8"/>
    <p:sldId id="258" r:id="rId9"/>
    <p:sldId id="268" r:id="rId10"/>
    <p:sldId id="271" r:id="rId11"/>
    <p:sldId id="267" r:id="rId12"/>
    <p:sldId id="263" r:id="rId13"/>
    <p:sldId id="264" r:id="rId14"/>
    <p:sldId id="273" r:id="rId15"/>
    <p:sldId id="275" r:id="rId16"/>
    <p:sldId id="274" r:id="rId17"/>
    <p:sldId id="265" r:id="rId18"/>
    <p:sldId id="2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36E7C4-27FC-4266-A113-0C24006F9859}" v="5" dt="2025-02-12T08:42:00.7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126" y="10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mod Andersen" userId="49d76e29-c496-42b3-8e53-06c89fc66c7f" providerId="ADAL" clId="{FC9E4B41-F5E7-4BA2-9680-F1E2A4D3BD13}"/>
    <pc:docChg chg="modSld">
      <pc:chgData name="Tormod Andersen" userId="49d76e29-c496-42b3-8e53-06c89fc66c7f" providerId="ADAL" clId="{FC9E4B41-F5E7-4BA2-9680-F1E2A4D3BD13}" dt="2024-02-22T07:51:13.303" v="3" actId="20577"/>
      <pc:docMkLst>
        <pc:docMk/>
      </pc:docMkLst>
      <pc:sldChg chg="modNotesTx">
        <pc:chgData name="Tormod Andersen" userId="49d76e29-c496-42b3-8e53-06c89fc66c7f" providerId="ADAL" clId="{FC9E4B41-F5E7-4BA2-9680-F1E2A4D3BD13}" dt="2024-02-22T07:51:05.018" v="2" actId="20577"/>
        <pc:sldMkLst>
          <pc:docMk/>
          <pc:sldMk cId="1206368306" sldId="258"/>
        </pc:sldMkLst>
      </pc:sldChg>
      <pc:sldChg chg="modNotesTx">
        <pc:chgData name="Tormod Andersen" userId="49d76e29-c496-42b3-8e53-06c89fc66c7f" providerId="ADAL" clId="{FC9E4B41-F5E7-4BA2-9680-F1E2A4D3BD13}" dt="2024-02-22T07:51:13.303" v="3" actId="20577"/>
        <pc:sldMkLst>
          <pc:docMk/>
          <pc:sldMk cId="383093499" sldId="261"/>
        </pc:sldMkLst>
      </pc:sldChg>
      <pc:sldChg chg="modNotesTx">
        <pc:chgData name="Tormod Andersen" userId="49d76e29-c496-42b3-8e53-06c89fc66c7f" providerId="ADAL" clId="{FC9E4B41-F5E7-4BA2-9680-F1E2A4D3BD13}" dt="2024-02-22T07:50:57.573" v="1" actId="20577"/>
        <pc:sldMkLst>
          <pc:docMk/>
          <pc:sldMk cId="1777860705" sldId="263"/>
        </pc:sldMkLst>
      </pc:sldChg>
    </pc:docChg>
  </pc:docChgLst>
  <pc:docChgLst>
    <pc:chgData name="Tormod Andersen" userId="49d76e29-c496-42b3-8e53-06c89fc66c7f" providerId="ADAL" clId="{7536E7C4-27FC-4266-A113-0C24006F9859}"/>
    <pc:docChg chg="custSel addSld modSld">
      <pc:chgData name="Tormod Andersen" userId="49d76e29-c496-42b3-8e53-06c89fc66c7f" providerId="ADAL" clId="{7536E7C4-27FC-4266-A113-0C24006F9859}" dt="2025-02-12T08:41:44.934" v="664" actId="20577"/>
      <pc:docMkLst>
        <pc:docMk/>
      </pc:docMkLst>
      <pc:sldChg chg="modSp mod">
        <pc:chgData name="Tormod Andersen" userId="49d76e29-c496-42b3-8e53-06c89fc66c7f" providerId="ADAL" clId="{7536E7C4-27FC-4266-A113-0C24006F9859}" dt="2025-02-04T11:58:35.648" v="5" actId="20577"/>
        <pc:sldMkLst>
          <pc:docMk/>
          <pc:sldMk cId="551424715" sldId="257"/>
        </pc:sldMkLst>
        <pc:spChg chg="mod">
          <ac:chgData name="Tormod Andersen" userId="49d76e29-c496-42b3-8e53-06c89fc66c7f" providerId="ADAL" clId="{7536E7C4-27FC-4266-A113-0C24006F9859}" dt="2025-02-04T11:58:35.648" v="5" actId="20577"/>
          <ac:spMkLst>
            <pc:docMk/>
            <pc:sldMk cId="551424715" sldId="257"/>
            <ac:spMk id="8" creationId="{E20B43D5-52E1-4015-8B7D-58E4A846FB06}"/>
          </ac:spMkLst>
        </pc:spChg>
      </pc:sldChg>
      <pc:sldChg chg="modSp mod">
        <pc:chgData name="Tormod Andersen" userId="49d76e29-c496-42b3-8e53-06c89fc66c7f" providerId="ADAL" clId="{7536E7C4-27FC-4266-A113-0C24006F9859}" dt="2025-02-12T07:15:04.914" v="474" actId="20577"/>
        <pc:sldMkLst>
          <pc:docMk/>
          <pc:sldMk cId="1206368306" sldId="258"/>
        </pc:sldMkLst>
        <pc:spChg chg="mod">
          <ac:chgData name="Tormod Andersen" userId="49d76e29-c496-42b3-8e53-06c89fc66c7f" providerId="ADAL" clId="{7536E7C4-27FC-4266-A113-0C24006F9859}" dt="2025-02-12T07:15:04.914" v="474" actId="20577"/>
          <ac:spMkLst>
            <pc:docMk/>
            <pc:sldMk cId="1206368306" sldId="258"/>
            <ac:spMk id="3" creationId="{25DA8024-8253-4E05-628F-3ACDA64C4BE7}"/>
          </ac:spMkLst>
        </pc:spChg>
      </pc:sldChg>
      <pc:sldChg chg="modSp mod">
        <pc:chgData name="Tormod Andersen" userId="49d76e29-c496-42b3-8e53-06c89fc66c7f" providerId="ADAL" clId="{7536E7C4-27FC-4266-A113-0C24006F9859}" dt="2025-02-12T08:41:44.934" v="664" actId="20577"/>
        <pc:sldMkLst>
          <pc:docMk/>
          <pc:sldMk cId="1777860705" sldId="263"/>
        </pc:sldMkLst>
        <pc:spChg chg="mod">
          <ac:chgData name="Tormod Andersen" userId="49d76e29-c496-42b3-8e53-06c89fc66c7f" providerId="ADAL" clId="{7536E7C4-27FC-4266-A113-0C24006F9859}" dt="2025-02-12T08:41:44.934" v="664" actId="20577"/>
          <ac:spMkLst>
            <pc:docMk/>
            <pc:sldMk cId="1777860705" sldId="263"/>
            <ac:spMk id="3" creationId="{719A1025-334A-21B8-579F-8D0F3F1CDA97}"/>
          </ac:spMkLst>
        </pc:spChg>
      </pc:sldChg>
      <pc:sldChg chg="modSp mod">
        <pc:chgData name="Tormod Andersen" userId="49d76e29-c496-42b3-8e53-06c89fc66c7f" providerId="ADAL" clId="{7536E7C4-27FC-4266-A113-0C24006F9859}" dt="2025-02-12T07:58:27.311" v="618" actId="122"/>
        <pc:sldMkLst>
          <pc:docMk/>
          <pc:sldMk cId="943026633" sldId="264"/>
        </pc:sldMkLst>
        <pc:spChg chg="mod">
          <ac:chgData name="Tormod Andersen" userId="49d76e29-c496-42b3-8e53-06c89fc66c7f" providerId="ADAL" clId="{7536E7C4-27FC-4266-A113-0C24006F9859}" dt="2025-02-12T07:58:27.311" v="618" actId="122"/>
          <ac:spMkLst>
            <pc:docMk/>
            <pc:sldMk cId="943026633" sldId="264"/>
            <ac:spMk id="2" creationId="{7ECFFF37-F4E0-B842-71C3-970F3195627D}"/>
          </ac:spMkLst>
        </pc:spChg>
        <pc:spChg chg="mod">
          <ac:chgData name="Tormod Andersen" userId="49d76e29-c496-42b3-8e53-06c89fc66c7f" providerId="ADAL" clId="{7536E7C4-27FC-4266-A113-0C24006F9859}" dt="2025-02-12T07:58:21.773" v="617" actId="14100"/>
          <ac:spMkLst>
            <pc:docMk/>
            <pc:sldMk cId="943026633" sldId="264"/>
            <ac:spMk id="3" creationId="{4056A2C3-0C53-1D85-7F7C-5AA3C8538812}"/>
          </ac:spMkLst>
        </pc:spChg>
      </pc:sldChg>
      <pc:sldChg chg="modSp mod">
        <pc:chgData name="Tormod Andersen" userId="49d76e29-c496-42b3-8e53-06c89fc66c7f" providerId="ADAL" clId="{7536E7C4-27FC-4266-A113-0C24006F9859}" dt="2025-02-12T08:26:41.799" v="638" actId="20577"/>
        <pc:sldMkLst>
          <pc:docMk/>
          <pc:sldMk cId="3648057346" sldId="265"/>
        </pc:sldMkLst>
        <pc:spChg chg="mod">
          <ac:chgData name="Tormod Andersen" userId="49d76e29-c496-42b3-8e53-06c89fc66c7f" providerId="ADAL" clId="{7536E7C4-27FC-4266-A113-0C24006F9859}" dt="2025-02-12T08:26:41.799" v="638" actId="20577"/>
          <ac:spMkLst>
            <pc:docMk/>
            <pc:sldMk cId="3648057346" sldId="265"/>
            <ac:spMk id="3" creationId="{2435062F-1071-AAD5-2274-E801DB285FBB}"/>
          </ac:spMkLst>
        </pc:spChg>
      </pc:sldChg>
      <pc:sldChg chg="modSp mod">
        <pc:chgData name="Tormod Andersen" userId="49d76e29-c496-42b3-8e53-06c89fc66c7f" providerId="ADAL" clId="{7536E7C4-27FC-4266-A113-0C24006F9859}" dt="2025-02-12T08:14:11.707" v="619" actId="122"/>
        <pc:sldMkLst>
          <pc:docMk/>
          <pc:sldMk cId="983287321" sldId="268"/>
        </pc:sldMkLst>
        <pc:spChg chg="mod">
          <ac:chgData name="Tormod Andersen" userId="49d76e29-c496-42b3-8e53-06c89fc66c7f" providerId="ADAL" clId="{7536E7C4-27FC-4266-A113-0C24006F9859}" dt="2025-02-12T08:14:11.707" v="619" actId="122"/>
          <ac:spMkLst>
            <pc:docMk/>
            <pc:sldMk cId="983287321" sldId="268"/>
            <ac:spMk id="2" creationId="{F7E4B63E-E856-CE48-AE33-25341CDD80D9}"/>
          </ac:spMkLst>
        </pc:spChg>
      </pc:sldChg>
      <pc:sldChg chg="modSp new mod">
        <pc:chgData name="Tormod Andersen" userId="49d76e29-c496-42b3-8e53-06c89fc66c7f" providerId="ADAL" clId="{7536E7C4-27FC-4266-A113-0C24006F9859}" dt="2025-02-11T12:21:50.796" v="184" actId="14100"/>
        <pc:sldMkLst>
          <pc:docMk/>
          <pc:sldMk cId="1085457165" sldId="270"/>
        </pc:sldMkLst>
        <pc:spChg chg="mod">
          <ac:chgData name="Tormod Andersen" userId="49d76e29-c496-42b3-8e53-06c89fc66c7f" providerId="ADAL" clId="{7536E7C4-27FC-4266-A113-0C24006F9859}" dt="2025-02-11T12:21:33.194" v="181" actId="122"/>
          <ac:spMkLst>
            <pc:docMk/>
            <pc:sldMk cId="1085457165" sldId="270"/>
            <ac:spMk id="2" creationId="{DBE10369-DA25-607F-49BB-F27B5E0E01BE}"/>
          </ac:spMkLst>
        </pc:spChg>
        <pc:spChg chg="mod">
          <ac:chgData name="Tormod Andersen" userId="49d76e29-c496-42b3-8e53-06c89fc66c7f" providerId="ADAL" clId="{7536E7C4-27FC-4266-A113-0C24006F9859}" dt="2025-02-11T12:21:50.796" v="184" actId="14100"/>
          <ac:spMkLst>
            <pc:docMk/>
            <pc:sldMk cId="1085457165" sldId="270"/>
            <ac:spMk id="3" creationId="{A4FDA27B-DFC0-C878-13DD-3AE696398EE3}"/>
          </ac:spMkLst>
        </pc:spChg>
      </pc:sldChg>
      <pc:sldChg chg="addSp delSp new mod">
        <pc:chgData name="Tormod Andersen" userId="49d76e29-c496-42b3-8e53-06c89fc66c7f" providerId="ADAL" clId="{7536E7C4-27FC-4266-A113-0C24006F9859}" dt="2025-02-11T12:28:23.339" v="189" actId="21"/>
        <pc:sldMkLst>
          <pc:docMk/>
          <pc:sldMk cId="2347653885" sldId="271"/>
        </pc:sldMkLst>
        <pc:spChg chg="del">
          <ac:chgData name="Tormod Andersen" userId="49d76e29-c496-42b3-8e53-06c89fc66c7f" providerId="ADAL" clId="{7536E7C4-27FC-4266-A113-0C24006F9859}" dt="2025-02-11T12:28:17.355" v="187" actId="21"/>
          <ac:spMkLst>
            <pc:docMk/>
            <pc:sldMk cId="2347653885" sldId="271"/>
            <ac:spMk id="2" creationId="{C71DD5BE-0492-7E8C-4570-0A6411397003}"/>
          </ac:spMkLst>
        </pc:spChg>
        <pc:spChg chg="del">
          <ac:chgData name="Tormod Andersen" userId="49d76e29-c496-42b3-8e53-06c89fc66c7f" providerId="ADAL" clId="{7536E7C4-27FC-4266-A113-0C24006F9859}" dt="2025-02-11T12:28:19.826" v="188" actId="21"/>
          <ac:spMkLst>
            <pc:docMk/>
            <pc:sldMk cId="2347653885" sldId="271"/>
            <ac:spMk id="3" creationId="{AC6EA77E-309E-522A-D3FB-7DD8E85C2D50}"/>
          </ac:spMkLst>
        </pc:spChg>
        <pc:spChg chg="del">
          <ac:chgData name="Tormod Andersen" userId="49d76e29-c496-42b3-8e53-06c89fc66c7f" providerId="ADAL" clId="{7536E7C4-27FC-4266-A113-0C24006F9859}" dt="2025-02-11T12:28:23.339" v="189" actId="21"/>
          <ac:spMkLst>
            <pc:docMk/>
            <pc:sldMk cId="2347653885" sldId="271"/>
            <ac:spMk id="4" creationId="{B3BF6E6B-E573-1AFC-2325-BB348D91E9A1}"/>
          </ac:spMkLst>
        </pc:spChg>
        <pc:picChg chg="add">
          <ac:chgData name="Tormod Andersen" userId="49d76e29-c496-42b3-8e53-06c89fc66c7f" providerId="ADAL" clId="{7536E7C4-27FC-4266-A113-0C24006F9859}" dt="2025-02-11T12:28:08.346" v="186" actId="22"/>
          <ac:picMkLst>
            <pc:docMk/>
            <pc:sldMk cId="2347653885" sldId="271"/>
            <ac:picMk id="7" creationId="{E24EC289-98AE-81CB-0561-05FD02505A46}"/>
          </ac:picMkLst>
        </pc:picChg>
      </pc:sldChg>
      <pc:sldChg chg="addSp delSp modSp new mod">
        <pc:chgData name="Tormod Andersen" userId="49d76e29-c496-42b3-8e53-06c89fc66c7f" providerId="ADAL" clId="{7536E7C4-27FC-4266-A113-0C24006F9859}" dt="2025-02-12T08:26:16.994" v="630"/>
        <pc:sldMkLst>
          <pc:docMk/>
          <pc:sldMk cId="2044222766" sldId="272"/>
        </pc:sldMkLst>
        <pc:spChg chg="del">
          <ac:chgData name="Tormod Andersen" userId="49d76e29-c496-42b3-8e53-06c89fc66c7f" providerId="ADAL" clId="{7536E7C4-27FC-4266-A113-0C24006F9859}" dt="2025-02-11T12:38:09.155" v="192" actId="21"/>
          <ac:spMkLst>
            <pc:docMk/>
            <pc:sldMk cId="2044222766" sldId="272"/>
            <ac:spMk id="2" creationId="{AB95F9B8-963C-E14E-6770-46617ABA4D6D}"/>
          </ac:spMkLst>
        </pc:spChg>
        <pc:spChg chg="del">
          <ac:chgData name="Tormod Andersen" userId="49d76e29-c496-42b3-8e53-06c89fc66c7f" providerId="ADAL" clId="{7536E7C4-27FC-4266-A113-0C24006F9859}" dt="2025-02-11T12:38:02.996" v="191" actId="22"/>
          <ac:spMkLst>
            <pc:docMk/>
            <pc:sldMk cId="2044222766" sldId="272"/>
            <ac:spMk id="3" creationId="{9A9FF7B9-F431-8AF6-6895-1CA1AAB216E2}"/>
          </ac:spMkLst>
        </pc:spChg>
        <pc:spChg chg="del">
          <ac:chgData name="Tormod Andersen" userId="49d76e29-c496-42b3-8e53-06c89fc66c7f" providerId="ADAL" clId="{7536E7C4-27FC-4266-A113-0C24006F9859}" dt="2025-02-11T12:38:17.454" v="193" actId="21"/>
          <ac:spMkLst>
            <pc:docMk/>
            <pc:sldMk cId="2044222766" sldId="272"/>
            <ac:spMk id="4" creationId="{837DAFF5-3635-9430-AC30-529F2757691C}"/>
          </ac:spMkLst>
        </pc:spChg>
        <pc:spChg chg="add del mod">
          <ac:chgData name="Tormod Andersen" userId="49d76e29-c496-42b3-8e53-06c89fc66c7f" providerId="ADAL" clId="{7536E7C4-27FC-4266-A113-0C24006F9859}" dt="2025-02-12T08:21:16.902" v="623" actId="21"/>
          <ac:spMkLst>
            <pc:docMk/>
            <pc:sldMk cId="2044222766" sldId="272"/>
            <ac:spMk id="11" creationId="{D7FC199B-3CD2-A9B4-F725-68B6B2A18632}"/>
          </ac:spMkLst>
        </pc:spChg>
        <pc:picChg chg="add del mod ord modCrop">
          <ac:chgData name="Tormod Andersen" userId="49d76e29-c496-42b3-8e53-06c89fc66c7f" providerId="ADAL" clId="{7536E7C4-27FC-4266-A113-0C24006F9859}" dt="2025-02-12T08:21:13.293" v="622" actId="21"/>
          <ac:picMkLst>
            <pc:docMk/>
            <pc:sldMk cId="2044222766" sldId="272"/>
            <ac:picMk id="7" creationId="{B3A15A4C-5C42-7BDF-6741-FDA5AD202184}"/>
          </ac:picMkLst>
        </pc:picChg>
        <pc:picChg chg="add mod">
          <ac:chgData name="Tormod Andersen" userId="49d76e29-c496-42b3-8e53-06c89fc66c7f" providerId="ADAL" clId="{7536E7C4-27FC-4266-A113-0C24006F9859}" dt="2025-02-12T08:26:16.994" v="630"/>
          <ac:picMkLst>
            <pc:docMk/>
            <pc:sldMk cId="2044222766" sldId="272"/>
            <ac:picMk id="9" creationId="{3265A4DE-DC45-026E-5F93-F8F876F63877}"/>
          </ac:picMkLst>
        </pc:picChg>
      </pc:sldChg>
      <pc:sldChg chg="modSp new mod">
        <pc:chgData name="Tormod Andersen" userId="49d76e29-c496-42b3-8e53-06c89fc66c7f" providerId="ADAL" clId="{7536E7C4-27FC-4266-A113-0C24006F9859}" dt="2025-02-12T07:12:30.416" v="374" actId="1076"/>
        <pc:sldMkLst>
          <pc:docMk/>
          <pc:sldMk cId="2317144373" sldId="273"/>
        </pc:sldMkLst>
        <pc:spChg chg="mod">
          <ac:chgData name="Tormod Andersen" userId="49d76e29-c496-42b3-8e53-06c89fc66c7f" providerId="ADAL" clId="{7536E7C4-27FC-4266-A113-0C24006F9859}" dt="2025-02-12T07:12:30.416" v="374" actId="1076"/>
          <ac:spMkLst>
            <pc:docMk/>
            <pc:sldMk cId="2317144373" sldId="273"/>
            <ac:spMk id="2" creationId="{5F08C3DE-44D5-6EB9-9716-F33A2882B1ED}"/>
          </ac:spMkLst>
        </pc:spChg>
        <pc:spChg chg="mod">
          <ac:chgData name="Tormod Andersen" userId="49d76e29-c496-42b3-8e53-06c89fc66c7f" providerId="ADAL" clId="{7536E7C4-27FC-4266-A113-0C24006F9859}" dt="2025-02-12T07:12:20.491" v="373" actId="14100"/>
          <ac:spMkLst>
            <pc:docMk/>
            <pc:sldMk cId="2317144373" sldId="273"/>
            <ac:spMk id="3" creationId="{7FF53AB5-5645-FAE2-8D2F-9DF82044994F}"/>
          </ac:spMkLst>
        </pc:spChg>
      </pc:sldChg>
      <pc:sldChg chg="modSp new mod">
        <pc:chgData name="Tormod Andersen" userId="49d76e29-c496-42b3-8e53-06c89fc66c7f" providerId="ADAL" clId="{7536E7C4-27FC-4266-A113-0C24006F9859}" dt="2025-02-12T07:12:05.455" v="371" actId="122"/>
        <pc:sldMkLst>
          <pc:docMk/>
          <pc:sldMk cId="1016506350" sldId="274"/>
        </pc:sldMkLst>
        <pc:spChg chg="mod">
          <ac:chgData name="Tormod Andersen" userId="49d76e29-c496-42b3-8e53-06c89fc66c7f" providerId="ADAL" clId="{7536E7C4-27FC-4266-A113-0C24006F9859}" dt="2025-02-12T07:11:53.209" v="369" actId="122"/>
          <ac:spMkLst>
            <pc:docMk/>
            <pc:sldMk cId="1016506350" sldId="274"/>
            <ac:spMk id="2" creationId="{E4C4FFBB-7745-40A7-B2B3-C23267E14A70}"/>
          </ac:spMkLst>
        </pc:spChg>
        <pc:spChg chg="mod">
          <ac:chgData name="Tormod Andersen" userId="49d76e29-c496-42b3-8e53-06c89fc66c7f" providerId="ADAL" clId="{7536E7C4-27FC-4266-A113-0C24006F9859}" dt="2025-02-12T07:12:05.455" v="371" actId="122"/>
          <ac:spMkLst>
            <pc:docMk/>
            <pc:sldMk cId="1016506350" sldId="274"/>
            <ac:spMk id="3" creationId="{A197C1C7-EAF8-7FA2-852E-9AE241837437}"/>
          </ac:spMkLst>
        </pc:spChg>
      </pc:sldChg>
      <pc:sldChg chg="modSp new mod">
        <pc:chgData name="Tormod Andersen" userId="49d76e29-c496-42b3-8e53-06c89fc66c7f" providerId="ADAL" clId="{7536E7C4-27FC-4266-A113-0C24006F9859}" dt="2025-02-12T07:14:25.581" v="472" actId="14100"/>
        <pc:sldMkLst>
          <pc:docMk/>
          <pc:sldMk cId="3307905407" sldId="275"/>
        </pc:sldMkLst>
        <pc:spChg chg="mod">
          <ac:chgData name="Tormod Andersen" userId="49d76e29-c496-42b3-8e53-06c89fc66c7f" providerId="ADAL" clId="{7536E7C4-27FC-4266-A113-0C24006F9859}" dt="2025-02-12T07:12:58.833" v="384" actId="122"/>
          <ac:spMkLst>
            <pc:docMk/>
            <pc:sldMk cId="3307905407" sldId="275"/>
            <ac:spMk id="2" creationId="{DCE90DEF-DAC3-48CF-C470-3E51D601F5CC}"/>
          </ac:spMkLst>
        </pc:spChg>
        <pc:spChg chg="mod">
          <ac:chgData name="Tormod Andersen" userId="49d76e29-c496-42b3-8e53-06c89fc66c7f" providerId="ADAL" clId="{7536E7C4-27FC-4266-A113-0C24006F9859}" dt="2025-02-12T07:14:25.581" v="472" actId="14100"/>
          <ac:spMkLst>
            <pc:docMk/>
            <pc:sldMk cId="3307905407" sldId="275"/>
            <ac:spMk id="3" creationId="{BF45F07D-944D-9A87-EDFD-970308A19162}"/>
          </ac:spMkLst>
        </pc:spChg>
      </pc:sldChg>
      <pc:sldChg chg="modSp new mod">
        <pc:chgData name="Tormod Andersen" userId="49d76e29-c496-42b3-8e53-06c89fc66c7f" providerId="ADAL" clId="{7536E7C4-27FC-4266-A113-0C24006F9859}" dt="2025-02-12T07:47:58.575" v="616" actId="20577"/>
        <pc:sldMkLst>
          <pc:docMk/>
          <pc:sldMk cId="2385310467" sldId="276"/>
        </pc:sldMkLst>
        <pc:spChg chg="mod">
          <ac:chgData name="Tormod Andersen" userId="49d76e29-c496-42b3-8e53-06c89fc66c7f" providerId="ADAL" clId="{7536E7C4-27FC-4266-A113-0C24006F9859}" dt="2025-02-12T07:36:07.708" v="582" actId="20577"/>
          <ac:spMkLst>
            <pc:docMk/>
            <pc:sldMk cId="2385310467" sldId="276"/>
            <ac:spMk id="2" creationId="{68C84339-301F-E027-7092-CCB573944AB0}"/>
          </ac:spMkLst>
        </pc:spChg>
        <pc:spChg chg="mod">
          <ac:chgData name="Tormod Andersen" userId="49d76e29-c496-42b3-8e53-06c89fc66c7f" providerId="ADAL" clId="{7536E7C4-27FC-4266-A113-0C24006F9859}" dt="2025-02-12T07:47:58.575" v="616" actId="20577"/>
          <ac:spMkLst>
            <pc:docMk/>
            <pc:sldMk cId="2385310467" sldId="276"/>
            <ac:spMk id="3" creationId="{9943799A-1676-237D-D86D-376038A4A3B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492397-5502-4B36-A70E-C7B70B7E2474}" type="datetimeFigureOut">
              <a:rPr lang="nb-NO" smtClean="0"/>
              <a:t>05.02.2025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1F3A9-CB3C-493C-B94F-5092C3802A64}" type="slidenum">
              <a:rPr lang="nb-NO" smtClean="0"/>
              <a:t>‹#›</a:t>
            </a:fld>
            <a:endParaRPr lang="nb-NO"/>
          </a:p>
        </p:txBody>
      </p:sp>
    </p:spTree>
    <p:extLst>
      <p:ext uri="{BB962C8B-B14F-4D97-AF65-F5344CB8AC3E}">
        <p14:creationId xmlns:p14="http://schemas.microsoft.com/office/powerpoint/2010/main" val="2097927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F31F3A9-CB3C-493C-B94F-5092C3802A64}" type="slidenum">
              <a:rPr lang="nb-NO" smtClean="0"/>
              <a:t>2</a:t>
            </a:fld>
            <a:endParaRPr lang="nb-NO"/>
          </a:p>
        </p:txBody>
      </p:sp>
    </p:spTree>
    <p:extLst>
      <p:ext uri="{BB962C8B-B14F-4D97-AF65-F5344CB8AC3E}">
        <p14:creationId xmlns:p14="http://schemas.microsoft.com/office/powerpoint/2010/main" val="2284497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F31F3A9-CB3C-493C-B94F-5092C3802A64}" type="slidenum">
              <a:rPr lang="nb-NO" smtClean="0"/>
              <a:t>8</a:t>
            </a:fld>
            <a:endParaRPr lang="nb-NO"/>
          </a:p>
        </p:txBody>
      </p:sp>
    </p:spTree>
    <p:extLst>
      <p:ext uri="{BB962C8B-B14F-4D97-AF65-F5344CB8AC3E}">
        <p14:creationId xmlns:p14="http://schemas.microsoft.com/office/powerpoint/2010/main" val="94077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CF31F3A9-CB3C-493C-B94F-5092C3802A64}" type="slidenum">
              <a:rPr lang="nb-NO" smtClean="0"/>
              <a:t>12</a:t>
            </a:fld>
            <a:endParaRPr lang="nb-NO"/>
          </a:p>
        </p:txBody>
      </p:sp>
    </p:spTree>
    <p:extLst>
      <p:ext uri="{BB962C8B-B14F-4D97-AF65-F5344CB8AC3E}">
        <p14:creationId xmlns:p14="http://schemas.microsoft.com/office/powerpoint/2010/main" val="2798021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6.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2" name="Graphic 21" descr="Logo Universitet i oslo">
            <a:extLst>
              <a:ext uri="{FF2B5EF4-FFF2-40B4-BE49-F238E27FC236}">
                <a16:creationId xmlns:a16="http://schemas.microsoft.com/office/drawing/2014/main" id="{6E1EFA63-AE81-48F7-9E1A-4460842D51F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Tree>
    <p:extLst>
      <p:ext uri="{BB962C8B-B14F-4D97-AF65-F5344CB8AC3E}">
        <p14:creationId xmlns:p14="http://schemas.microsoft.com/office/powerpoint/2010/main" val="358892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D5876ED4-6402-4ADE-B19E-6AFD1B98A2B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828800" y="6102564"/>
            <a:ext cx="1931842" cy="383961"/>
          </a:xfrm>
          <a:prstGeom prst="rect">
            <a:avLst/>
          </a:prstGeom>
        </p:spPr>
      </p:pic>
    </p:spTree>
    <p:extLst>
      <p:ext uri="{BB962C8B-B14F-4D97-AF65-F5344CB8AC3E}">
        <p14:creationId xmlns:p14="http://schemas.microsoft.com/office/powerpoint/2010/main" val="1134773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13" name="Text Placeholder 12">
            <a:extLst>
              <a:ext uri="{FF2B5EF4-FFF2-40B4-BE49-F238E27FC236}">
                <a16:creationId xmlns:a16="http://schemas.microsoft.com/office/drawing/2014/main" id="{B60C72AC-B09E-4EE6-9F89-F57BA1D22ECA}"/>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071EBF8B-CB57-4D96-BEC9-81D876B40C3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
        <p:nvSpPr>
          <p:cNvPr id="25" name="Subtitle 2">
            <a:extLst>
              <a:ext uri="{FF2B5EF4-FFF2-40B4-BE49-F238E27FC236}">
                <a16:creationId xmlns:a16="http://schemas.microsoft.com/office/drawing/2014/main" id="{A76EB581-AD77-44E6-B0C1-79B4F5E42726}"/>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6" name="Text Placeholder 8">
            <a:extLst>
              <a:ext uri="{FF2B5EF4-FFF2-40B4-BE49-F238E27FC236}">
                <a16:creationId xmlns:a16="http://schemas.microsoft.com/office/drawing/2014/main" id="{FF90891E-BD34-453C-A553-405075097BB4}"/>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7" name="Text Placeholder 8">
            <a:extLst>
              <a:ext uri="{FF2B5EF4-FFF2-40B4-BE49-F238E27FC236}">
                <a16:creationId xmlns:a16="http://schemas.microsoft.com/office/drawing/2014/main" id="{539DE2A1-ED8C-4A49-A6AE-E9D46E40E9B1}"/>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8" name="Date Placeholder 3">
            <a:extLst>
              <a:ext uri="{FF2B5EF4-FFF2-40B4-BE49-F238E27FC236}">
                <a16:creationId xmlns:a16="http://schemas.microsoft.com/office/drawing/2014/main" id="{C1935023-B5DB-4153-92C3-DA938CAF07D2}"/>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212332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5" name="Graphic 24" descr="Logo Universitet i oslo">
            <a:extLst>
              <a:ext uri="{FF2B5EF4-FFF2-40B4-BE49-F238E27FC236}">
                <a16:creationId xmlns:a16="http://schemas.microsoft.com/office/drawing/2014/main" id="{1C54C566-FAF1-457B-ADC2-B572C2BA41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7790B458-49BE-41F6-BD1C-5F9A13299278}"/>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3" name="Text Placeholder 12">
            <a:extLst>
              <a:ext uri="{FF2B5EF4-FFF2-40B4-BE49-F238E27FC236}">
                <a16:creationId xmlns:a16="http://schemas.microsoft.com/office/drawing/2014/main" id="{230FD2C0-C7B1-4B5E-A6A6-CCC2718B1010}"/>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7DE7D971-BF8D-4AE3-BC82-0E6BE0967F2E}"/>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7" name="Text Placeholder 8">
            <a:extLst>
              <a:ext uri="{FF2B5EF4-FFF2-40B4-BE49-F238E27FC236}">
                <a16:creationId xmlns:a16="http://schemas.microsoft.com/office/drawing/2014/main" id="{EF99AC1F-778E-44FF-BF8A-667198760BA6}"/>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8" name="Text Placeholder 8">
            <a:extLst>
              <a:ext uri="{FF2B5EF4-FFF2-40B4-BE49-F238E27FC236}">
                <a16:creationId xmlns:a16="http://schemas.microsoft.com/office/drawing/2014/main" id="{CB187476-A7FD-44F9-928A-D91ECC1D928A}"/>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9" name="Date Placeholder 3">
            <a:extLst>
              <a:ext uri="{FF2B5EF4-FFF2-40B4-BE49-F238E27FC236}">
                <a16:creationId xmlns:a16="http://schemas.microsoft.com/office/drawing/2014/main" id="{486B2F67-1009-493C-8D10-146042824B1B}"/>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437730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6" name="Graphic 25" descr="Logo Universitet i oslo">
            <a:extLst>
              <a:ext uri="{FF2B5EF4-FFF2-40B4-BE49-F238E27FC236}">
                <a16:creationId xmlns:a16="http://schemas.microsoft.com/office/drawing/2014/main" id="{76DDCE7B-0FD7-4604-86F3-CED3F3DE49B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129987B5-A649-4445-9E7D-C33F5830D597}"/>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415C875F-FE3C-4CA4-9C94-4875E581767C}"/>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BF9DA2D0-7B9F-4D0E-A0AB-11A30AE78EFD}"/>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B366772D-733D-439F-A855-A43D8BA9FC4C}"/>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4004793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26" name="Title 5">
            <a:extLst>
              <a:ext uri="{FF2B5EF4-FFF2-40B4-BE49-F238E27FC236}">
                <a16:creationId xmlns:a16="http://schemas.microsoft.com/office/drawing/2014/main" id="{3E4EB6FB-CA8A-4089-B382-7EE70734AA46}"/>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27" name="Text Placeholder 12">
            <a:extLst>
              <a:ext uri="{FF2B5EF4-FFF2-40B4-BE49-F238E27FC236}">
                <a16:creationId xmlns:a16="http://schemas.microsoft.com/office/drawing/2014/main" id="{EE67333C-22A7-412D-89CE-C345901D4EAC}"/>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a:t>Enter partner</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8" name="Graphic 27" descr="Logo Universitet i oslo">
            <a:extLst>
              <a:ext uri="{FF2B5EF4-FFF2-40B4-BE49-F238E27FC236}">
                <a16:creationId xmlns:a16="http://schemas.microsoft.com/office/drawing/2014/main" id="{AC4516CC-DFFC-4FB7-9D2B-83895F118E9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276395"/>
            <a:ext cx="1029645" cy="204646"/>
          </a:xfrm>
          <a:prstGeom prst="rect">
            <a:avLst/>
          </a:prstGeom>
        </p:spPr>
      </p:pic>
      <p:sp>
        <p:nvSpPr>
          <p:cNvPr id="29" name="Subtitle 2">
            <a:extLst>
              <a:ext uri="{FF2B5EF4-FFF2-40B4-BE49-F238E27FC236}">
                <a16:creationId xmlns:a16="http://schemas.microsoft.com/office/drawing/2014/main" id="{DAF2865F-7D0D-424F-8EE4-C35A2738267F}"/>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30" name="Text Placeholder 8">
            <a:extLst>
              <a:ext uri="{FF2B5EF4-FFF2-40B4-BE49-F238E27FC236}">
                <a16:creationId xmlns:a16="http://schemas.microsoft.com/office/drawing/2014/main" id="{2BF95729-2A67-4547-A002-CD6025EBAF2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31" name="Text Placeholder 8">
            <a:extLst>
              <a:ext uri="{FF2B5EF4-FFF2-40B4-BE49-F238E27FC236}">
                <a16:creationId xmlns:a16="http://schemas.microsoft.com/office/drawing/2014/main" id="{30900484-5C7A-4A15-B9AF-6C2346D534C5}"/>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lgn="l">
              <a:buNone/>
              <a:defRPr sz="1750">
                <a:solidFill>
                  <a:schemeClr val="tx1"/>
                </a:solidFill>
                <a:highlight>
                  <a:srgbClr val="FFFFFF"/>
                </a:highlight>
              </a:defRPr>
            </a:lvl1pPr>
          </a:lstStyle>
          <a:p>
            <a:pPr lvl="0"/>
            <a:r>
              <a:rPr lang="nb-NO"/>
              <a:t>Enhet</a:t>
            </a:r>
            <a:endParaRPr lang="en-US"/>
          </a:p>
        </p:txBody>
      </p:sp>
      <p:sp>
        <p:nvSpPr>
          <p:cNvPr id="32" name="Date Placeholder 3">
            <a:extLst>
              <a:ext uri="{FF2B5EF4-FFF2-40B4-BE49-F238E27FC236}">
                <a16:creationId xmlns:a16="http://schemas.microsoft.com/office/drawing/2014/main" id="{375A6F63-D6F2-43D8-B209-39C06B427FAE}"/>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1612350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a:t> </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5" name="Graphic 24" descr="Logo Universitet i oslo">
            <a:extLst>
              <a:ext uri="{FF2B5EF4-FFF2-40B4-BE49-F238E27FC236}">
                <a16:creationId xmlns:a16="http://schemas.microsoft.com/office/drawing/2014/main" id="{96DF894F-36BB-4E38-9A63-6C7457B4E4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8A4A25B0-0B90-4803-B642-75EEEF2DAF85}"/>
              </a:ext>
            </a:extLst>
          </p:cNvPr>
          <p:cNvSpPr>
            <a:spLocks noGrp="1"/>
          </p:cNvSpPr>
          <p:nvPr>
            <p:ph type="pic" sz="quarter" idx="23"/>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2" name="Picture Placeholder 1">
            <a:extLst>
              <a:ext uri="{FF2B5EF4-FFF2-40B4-BE49-F238E27FC236}">
                <a16:creationId xmlns:a16="http://schemas.microsoft.com/office/drawing/2014/main" id="{5FB8A002-B764-4891-A47B-B23E156797D6}"/>
              </a:ext>
            </a:extLst>
          </p:cNvPr>
          <p:cNvSpPr>
            <a:spLocks noGrp="1"/>
          </p:cNvSpPr>
          <p:nvPr>
            <p:ph type="pic" sz="quarter" idx="22"/>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81A5ECDA-FCA9-4A09-B537-7B2F88025882}"/>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7" name="Text Placeholder 8">
            <a:extLst>
              <a:ext uri="{FF2B5EF4-FFF2-40B4-BE49-F238E27FC236}">
                <a16:creationId xmlns:a16="http://schemas.microsoft.com/office/drawing/2014/main" id="{C33A09C1-4C63-43F6-BB7C-8872A346505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8" name="Text Placeholder 8">
            <a:extLst>
              <a:ext uri="{FF2B5EF4-FFF2-40B4-BE49-F238E27FC236}">
                <a16:creationId xmlns:a16="http://schemas.microsoft.com/office/drawing/2014/main" id="{0CC180C2-0FD7-45CC-B7D6-6564FC2C6341}"/>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29" name="Date Placeholder 3">
            <a:extLst>
              <a:ext uri="{FF2B5EF4-FFF2-40B4-BE49-F238E27FC236}">
                <a16:creationId xmlns:a16="http://schemas.microsoft.com/office/drawing/2014/main" id="{18ECB1C4-C5E3-4A77-9A92-AC851BDDD2DD}"/>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1691789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err="1"/>
              <a:t>Overskrift</a:t>
            </a:r>
            <a:r>
              <a:rPr lang="en-US"/>
              <a:t> / </a:t>
            </a:r>
            <a:r>
              <a:rPr lang="en-US" err="1"/>
              <a:t>Senternavn</a:t>
            </a:r>
            <a:endParaRPr lang="en-US"/>
          </a:p>
        </p:txBody>
      </p:sp>
      <p:pic>
        <p:nvPicPr>
          <p:cNvPr id="26" name="Graphic 25" descr="Logo Universitet i oslo">
            <a:extLst>
              <a:ext uri="{FF2B5EF4-FFF2-40B4-BE49-F238E27FC236}">
                <a16:creationId xmlns:a16="http://schemas.microsoft.com/office/drawing/2014/main" id="{75E708B6-95B5-4ACB-9931-428CE2A1E4B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D593D964-011F-4C2E-847F-5E468F567503}"/>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0A0AAB19-6B1B-4BA9-A526-029A2412B3CF}"/>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A8B0EAD6-75E9-40E3-89E3-A0F061D7BD3B}"/>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CFAD5246-D054-439A-B79A-5A703492D279}"/>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2516889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24" name="Title 5">
            <a:extLst>
              <a:ext uri="{FF2B5EF4-FFF2-40B4-BE49-F238E27FC236}">
                <a16:creationId xmlns:a16="http://schemas.microsoft.com/office/drawing/2014/main" id="{6EB2BA06-7D63-45DB-A644-9D71477BD725}"/>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err="1"/>
              <a:t>Overskrift</a:t>
            </a:r>
            <a:r>
              <a:rPr lang="en-US"/>
              <a:t> / </a:t>
            </a:r>
            <a:r>
              <a:rPr lang="en-US" err="1"/>
              <a:t>Senternavn</a:t>
            </a:r>
            <a:endParaRPr lang="en-US"/>
          </a:p>
        </p:txBody>
      </p:sp>
      <p:sp>
        <p:nvSpPr>
          <p:cNvPr id="25" name="Text Placeholder 12">
            <a:extLst>
              <a:ext uri="{FF2B5EF4-FFF2-40B4-BE49-F238E27FC236}">
                <a16:creationId xmlns:a16="http://schemas.microsoft.com/office/drawing/2014/main" id="{5D7EEC28-9D50-46B0-840F-B57A95CD5369}"/>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a:t>Klikk for å legge til tittel</a:t>
            </a:r>
            <a:endParaRPr lang="en-US"/>
          </a:p>
        </p:txBody>
      </p:sp>
      <p:pic>
        <p:nvPicPr>
          <p:cNvPr id="26" name="Graphic 25" descr="Logo Universitet i oslo">
            <a:extLst>
              <a:ext uri="{FF2B5EF4-FFF2-40B4-BE49-F238E27FC236}">
                <a16:creationId xmlns:a16="http://schemas.microsoft.com/office/drawing/2014/main" id="{105B3387-AF80-4AB9-97AB-A8A22AC694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7EA36167-9D8E-4BCF-BBEC-1C2AB0346D7D}"/>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C0B3836F-D71C-44E0-8FFD-3D48410F4177}"/>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1A84ED1B-06EC-4B0E-AAB9-3AE2C287DA5B}"/>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30" name="Date Placeholder 3">
            <a:extLst>
              <a:ext uri="{FF2B5EF4-FFF2-40B4-BE49-F238E27FC236}">
                <a16:creationId xmlns:a16="http://schemas.microsoft.com/office/drawing/2014/main" id="{8B52C5D0-3797-4E1D-82D8-1D81F5228C13}"/>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363250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nb-NO" noProof="0"/>
              <a:t>Klikk for å redigere tittelstil</a:t>
            </a:r>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Punkt A</a:t>
            </a:r>
          </a:p>
          <a:p>
            <a:pPr lvl="0"/>
            <a:r>
              <a:rPr lang="nb-NO"/>
              <a:t>Punkt B</a:t>
            </a:r>
          </a:p>
          <a:p>
            <a:pPr lvl="0"/>
            <a:r>
              <a:rPr lang="nb-NO"/>
              <a:t>Punkt C</a:t>
            </a:r>
          </a:p>
          <a:p>
            <a:pPr lvl="0"/>
            <a:r>
              <a:rPr lang="nb-NO"/>
              <a:t>Punkt D</a:t>
            </a:r>
            <a:endParaRPr lang="en-US"/>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3970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nb-NO" noProof="0"/>
              <a:t>Klikk for å redigere tittelstil</a:t>
            </a:r>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938136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a:t>Trykk - &gt; Sett inn -&gt; Bilde for å endre eller sette inn bilde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p>
        </p:txBody>
      </p:sp>
      <p:sp>
        <p:nvSpPr>
          <p:cNvPr id="8" name="Text Placeholder 4" descr="Logo Universi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887117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Trykk - &gt; Sett inn -&gt; Bilde for å endre eller sette inn bilde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a:t>Sitat</a:t>
            </a:r>
          </a:p>
        </p:txBody>
      </p:sp>
      <p:sp>
        <p:nvSpPr>
          <p:cNvPr id="11" name="Text Placeholder 4" descr="Logo Universi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2321624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Footer Placeholder 5">
            <a:extLst>
              <a:ext uri="{FF2B5EF4-FFF2-40B4-BE49-F238E27FC236}">
                <a16:creationId xmlns:a16="http://schemas.microsoft.com/office/drawing/2014/main" id="{B0175680-9D72-4324-806A-0AC2820EB95E}"/>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4045CCF4-7B1F-4D68-9FE1-C8986EA78D2E}"/>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018815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8" name="Footer Placeholder 7">
            <a:extLst>
              <a:ext uri="{FF2B5EF4-FFF2-40B4-BE49-F238E27FC236}">
                <a16:creationId xmlns:a16="http://schemas.microsoft.com/office/drawing/2014/main" id="{329B97B0-7BE1-41B3-8AD6-00C053AB1671}"/>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2C27A861-73AB-4996-A205-5D7C21FD4695}"/>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4248164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nb-NO"/>
              <a:t>Klikk på ikonet for å legge til et bilde</a:t>
            </a:r>
            <a:endParaRPr lang="en-US"/>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nb-NO" noProof="0"/>
              <a:t>Klikk for å redigere tittelstil</a:t>
            </a:r>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25365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nb-NO"/>
              <a:t>Klikk for å redigere tekststiler i malen</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1915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120935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nb-NO"/>
              <a:t>Klikk på ikonet for å legge til et bilde</a:t>
            </a:r>
            <a:endParaRPr lang="en-US"/>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nb-NO"/>
              <a:t>Klikk på ikonet for å legge til et bilde</a:t>
            </a:r>
            <a:endParaRPr lang="en-US"/>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nb-NO"/>
              <a:t>Klikk på ikonet for å legge til et bilde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923594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522127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nb-NO"/>
              <a:t>Klikk på ikonet for å legge til et bilde</a:t>
            </a:r>
            <a:endParaRPr lang="en-US"/>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nb-NO"/>
              <a:t>Klikk på ikonet for å legge til et bilde</a:t>
            </a:r>
            <a:endParaRPr lang="en-US"/>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nb-NO"/>
              <a:t>Klikk på ikonet for å legge til et bilde</a:t>
            </a:r>
            <a:endParaRPr lang="en-US"/>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nb-NO"/>
              <a:t>Klikk på ikonet for å legge til et bilde</a:t>
            </a:r>
            <a:endParaRPr lang="en-US"/>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568416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nb-NO"/>
              <a:t>Klikk på ikonet for å legge til et bilde</a:t>
            </a:r>
            <a:endParaRPr lang="en-US"/>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nb-NO"/>
              <a:t>Klikk på ikonet for å legge til et bilde</a:t>
            </a:r>
            <a:endParaRPr lang="en-US"/>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211949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nb-NO" noProof="0"/>
              <a:t>Klikk for å redigere tittelstil</a:t>
            </a:r>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nb-NO"/>
              <a:t>Klikk på ikonet for å legge til et bilde</a:t>
            </a:r>
            <a:endParaRPr lang="en-US"/>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nb-NO"/>
              <a:t>Klikk på ikonet for å legge til et bilde</a:t>
            </a:r>
            <a:endParaRPr lang="en-US"/>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nb-NO"/>
              <a:t>Klikk på ikonet for å legge til et bilde</a:t>
            </a:r>
            <a:endParaRPr lang="en-US"/>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4004504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nb-NO" noProof="0"/>
              <a:t>Klikk for å redigere tittelstil</a:t>
            </a:r>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nb-NO"/>
              <a:t>Klikk på ikonet for å legge til et bilde</a:t>
            </a:r>
            <a:endParaRPr lang="en-US"/>
          </a:p>
        </p:txBody>
      </p:sp>
      <p:sp>
        <p:nvSpPr>
          <p:cNvPr id="5" name="Text Placeholder 4" descr="Logo universi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Tree>
    <p:extLst>
      <p:ext uri="{BB962C8B-B14F-4D97-AF65-F5344CB8AC3E}">
        <p14:creationId xmlns:p14="http://schemas.microsoft.com/office/powerpoint/2010/main" val="334860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5B0E60-3547-4C9A-BE1E-87B0E1DCD7F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4AEB71A1-734C-4C77-9BE2-2289B1B80EC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14556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Universitet</a:t>
            </a:r>
            <a:endParaRPr lang="en-US"/>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err="1"/>
              <a:t>Underoverskrift</a:t>
            </a:r>
            <a:endParaRPr lang="en-US"/>
          </a:p>
        </p:txBody>
      </p:sp>
    </p:spTree>
    <p:extLst>
      <p:ext uri="{BB962C8B-B14F-4D97-AF65-F5344CB8AC3E}">
        <p14:creationId xmlns:p14="http://schemas.microsoft.com/office/powerpoint/2010/main" val="2049793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ctr">
            <a:noAutofit/>
          </a:bodyPr>
          <a:lstStyle/>
          <a:p>
            <a:r>
              <a:rPr lang="nb-NO"/>
              <a:t>Klikk for å redigere tittelstil</a:t>
            </a:r>
            <a:endParaRPr lang="en-US"/>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Side </a:t>
            </a:r>
            <a:fld id="{5251F420-7306-4E7C-A79E-F31A38F7D392}" type="slidenum">
              <a:rPr lang="en-US" smtClean="0"/>
              <a:pPr/>
              <a:t>‹#›</a:t>
            </a:fld>
            <a:endParaRPr lang="en-US"/>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Lst>
  <p:hf hdr="0"/>
  <p:txStyles>
    <p:titleStyle>
      <a:lvl1pPr algn="l" defTabSz="914446" rtl="0" eaLnBrk="1" latinLnBrk="0" hangingPunct="1">
        <a:lnSpc>
          <a:spcPct val="90000"/>
        </a:lnSpc>
        <a:spcBef>
          <a:spcPct val="0"/>
        </a:spcBef>
        <a:buNone/>
        <a:defRPr sz="3001"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ub.uio.no/fag/jus/rettsinformatikk/" TargetMode="Externa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hyperlink" Target="https://www.sokogskriv.no/soking/soketeknikker.html"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hyperlink" Target="https://www.sokogskriv.no/kjeldebruk/kjeldevurdering.html#er-kjelda-truverdig" TargetMode="Externa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hyperlink" Target="https://www.ub.uio.no/skrive-publisere/referere/fag/rettsvitenskap.html" TargetMode="External"/><Relationship Id="rId2" Type="http://schemas.openxmlformats.org/officeDocument/2006/relationships/hyperlink" Target="https://www.sokogskriv.no/referansestiler/" TargetMode="Externa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hyperlink" Target="mailto:ujur@ub.uio.no" TargetMode="External"/><Relationship Id="rId2" Type="http://schemas.openxmlformats.org/officeDocument/2006/relationships/hyperlink" Target="mailto:tormod.andersen@ub.uio.no"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6DBC0061-6CE9-4041-83EE-3F0D5C1BA263}"/>
              </a:ext>
            </a:extLst>
          </p:cNvPr>
          <p:cNvSpPr>
            <a:spLocks noGrp="1"/>
          </p:cNvSpPr>
          <p:nvPr>
            <p:ph type="pic" sz="quarter" idx="13"/>
          </p:nvPr>
        </p:nvSpPr>
        <p:spPr/>
        <p:txBody>
          <a:bodyPr/>
          <a:lstStyle/>
          <a:p>
            <a:endParaRPr lang="nb-NO"/>
          </a:p>
        </p:txBody>
      </p:sp>
      <p:sp>
        <p:nvSpPr>
          <p:cNvPr id="3" name="Plassholder for tekst 2">
            <a:extLst>
              <a:ext uri="{FF2B5EF4-FFF2-40B4-BE49-F238E27FC236}">
                <a16:creationId xmlns:a16="http://schemas.microsoft.com/office/drawing/2014/main" id="{47D11C6F-B499-4F7D-8D42-632DC94375F8}"/>
              </a:ext>
            </a:extLst>
          </p:cNvPr>
          <p:cNvSpPr>
            <a:spLocks noGrp="1"/>
          </p:cNvSpPr>
          <p:nvPr>
            <p:ph type="body" sz="quarter" idx="17"/>
          </p:nvPr>
        </p:nvSpPr>
        <p:spPr/>
        <p:txBody>
          <a:bodyPr/>
          <a:lstStyle/>
          <a:p>
            <a:endParaRPr lang="en-US"/>
          </a:p>
        </p:txBody>
      </p:sp>
      <p:sp>
        <p:nvSpPr>
          <p:cNvPr id="4" name="Tittel 3">
            <a:extLst>
              <a:ext uri="{FF2B5EF4-FFF2-40B4-BE49-F238E27FC236}">
                <a16:creationId xmlns:a16="http://schemas.microsoft.com/office/drawing/2014/main" id="{B9CD349B-932D-4BB8-8A4F-E48A4A5362C3}"/>
              </a:ext>
            </a:extLst>
          </p:cNvPr>
          <p:cNvSpPr>
            <a:spLocks noGrp="1"/>
          </p:cNvSpPr>
          <p:nvPr>
            <p:ph type="title"/>
          </p:nvPr>
        </p:nvSpPr>
        <p:spPr/>
        <p:txBody>
          <a:bodyPr/>
          <a:lstStyle/>
          <a:p>
            <a:r>
              <a:rPr lang="en-US" dirty="0" err="1">
                <a:latin typeface="Calibri" panose="020F0502020204030204" pitchFamily="34" charset="0"/>
                <a:ea typeface="+mj-lt"/>
                <a:cs typeface="Calibri" panose="020F0502020204030204" pitchFamily="34" charset="0"/>
              </a:rPr>
              <a:t>Informasjonssøking</a:t>
            </a:r>
            <a:r>
              <a:rPr lang="en-US" dirty="0">
                <a:latin typeface="Calibri" panose="020F0502020204030204" pitchFamily="34" charset="0"/>
                <a:ea typeface="+mj-lt"/>
                <a:cs typeface="Calibri" panose="020F0502020204030204" pitchFamily="34" charset="0"/>
              </a:rPr>
              <a:t> og </a:t>
            </a:r>
            <a:r>
              <a:rPr lang="en-US" dirty="0" err="1">
                <a:latin typeface="Calibri" panose="020F0502020204030204" pitchFamily="34" charset="0"/>
                <a:ea typeface="+mj-lt"/>
                <a:cs typeface="Calibri" panose="020F0502020204030204" pitchFamily="34" charset="0"/>
              </a:rPr>
              <a:t>referanselære</a:t>
            </a:r>
            <a:br>
              <a:rPr lang="en-US" dirty="0"/>
            </a:br>
            <a:endParaRPr lang="en-US" dirty="0">
              <a:cs typeface="Arial"/>
            </a:endParaRPr>
          </a:p>
        </p:txBody>
      </p:sp>
      <p:sp>
        <p:nvSpPr>
          <p:cNvPr id="5" name="Undertittel 4">
            <a:extLst>
              <a:ext uri="{FF2B5EF4-FFF2-40B4-BE49-F238E27FC236}">
                <a16:creationId xmlns:a16="http://schemas.microsoft.com/office/drawing/2014/main" id="{8FA3BAD9-78A9-4CF2-A412-C7DF6FC65CCD}"/>
              </a:ext>
            </a:extLst>
          </p:cNvPr>
          <p:cNvSpPr>
            <a:spLocks noGrp="1"/>
          </p:cNvSpPr>
          <p:nvPr>
            <p:ph type="subTitle" idx="1"/>
          </p:nvPr>
        </p:nvSpPr>
        <p:spPr>
          <a:xfrm>
            <a:off x="383800" y="5325889"/>
            <a:ext cx="5716962" cy="258079"/>
          </a:xfrm>
        </p:spPr>
        <p:txBody>
          <a:bodyPr vert="horz" lIns="0" tIns="0" rIns="0" bIns="0" rtlCol="0" anchor="t">
            <a:noAutofit/>
          </a:bodyPr>
          <a:lstStyle/>
          <a:p>
            <a:r>
              <a:rPr lang="en-US" sz="1400" dirty="0">
                <a:latin typeface="Calibri" panose="020F0502020204030204" pitchFamily="34" charset="0"/>
                <a:cs typeface="Calibri" panose="020F0502020204030204" pitchFamily="34" charset="0"/>
              </a:rPr>
              <a:t>Tormod Andersen</a:t>
            </a:r>
          </a:p>
        </p:txBody>
      </p:sp>
      <p:sp>
        <p:nvSpPr>
          <p:cNvPr id="7" name="Plassholder for tekst 6">
            <a:extLst>
              <a:ext uri="{FF2B5EF4-FFF2-40B4-BE49-F238E27FC236}">
                <a16:creationId xmlns:a16="http://schemas.microsoft.com/office/drawing/2014/main" id="{7635B165-DCA1-4D3E-9B23-D37666D8896A}"/>
              </a:ext>
            </a:extLst>
          </p:cNvPr>
          <p:cNvSpPr>
            <a:spLocks noGrp="1"/>
          </p:cNvSpPr>
          <p:nvPr>
            <p:ph type="body" sz="quarter" idx="16"/>
          </p:nvPr>
        </p:nvSpPr>
        <p:spPr>
          <a:xfrm>
            <a:off x="383800" y="5691240"/>
            <a:ext cx="5716962" cy="258079"/>
          </a:xfrm>
        </p:spPr>
        <p:txBody>
          <a:bodyPr/>
          <a:lstStyle/>
          <a:p>
            <a:r>
              <a:rPr lang="en-US" sz="1400" dirty="0" err="1">
                <a:latin typeface="Calibri" panose="020F0502020204030204" pitchFamily="34" charset="0"/>
                <a:cs typeface="Calibri" panose="020F0502020204030204" pitchFamily="34" charset="0"/>
              </a:rPr>
              <a:t>Juridisk</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bibliotek</a:t>
            </a:r>
            <a:endParaRPr lang="en-US" sz="1400" dirty="0">
              <a:latin typeface="Calibri" panose="020F0502020204030204" pitchFamily="34" charset="0"/>
              <a:cs typeface="Calibri" panose="020F0502020204030204" pitchFamily="34" charset="0"/>
            </a:endParaRPr>
          </a:p>
          <a:p>
            <a:endParaRPr lang="en-US" dirty="0"/>
          </a:p>
        </p:txBody>
      </p:sp>
      <p:sp>
        <p:nvSpPr>
          <p:cNvPr id="8" name="Plassholder for dato 7">
            <a:extLst>
              <a:ext uri="{FF2B5EF4-FFF2-40B4-BE49-F238E27FC236}">
                <a16:creationId xmlns:a16="http://schemas.microsoft.com/office/drawing/2014/main" id="{E20B43D5-52E1-4015-8B7D-58E4A846FB06}"/>
              </a:ext>
            </a:extLst>
          </p:cNvPr>
          <p:cNvSpPr>
            <a:spLocks noGrp="1"/>
          </p:cNvSpPr>
          <p:nvPr>
            <p:ph type="dt" sz="half" idx="10"/>
          </p:nvPr>
        </p:nvSpPr>
        <p:spPr/>
        <p:txBody>
          <a:bodyPr/>
          <a:lstStyle/>
          <a:p>
            <a:r>
              <a:rPr lang="en-US" sz="1400" dirty="0">
                <a:latin typeface="Calibri" panose="020F0502020204030204" pitchFamily="34" charset="0"/>
                <a:cs typeface="Calibri" panose="020F0502020204030204" pitchFamily="34" charset="0"/>
              </a:rPr>
              <a:t>12.02.2025</a:t>
            </a:r>
          </a:p>
        </p:txBody>
      </p:sp>
      <p:sp>
        <p:nvSpPr>
          <p:cNvPr id="9" name="Plassholder for tekst 8">
            <a:extLst>
              <a:ext uri="{FF2B5EF4-FFF2-40B4-BE49-F238E27FC236}">
                <a16:creationId xmlns:a16="http://schemas.microsoft.com/office/drawing/2014/main" id="{B2CF7569-0996-439D-A9B3-8D7F9136F212}"/>
              </a:ext>
            </a:extLst>
          </p:cNvPr>
          <p:cNvSpPr>
            <a:spLocks noGrp="1"/>
          </p:cNvSpPr>
          <p:nvPr>
            <p:ph type="body" sz="quarter" idx="14"/>
          </p:nvPr>
        </p:nvSpPr>
        <p:spPr/>
        <p:txBody>
          <a:bodyPr/>
          <a:lstStyle/>
          <a:p>
            <a:endParaRPr lang="en-US" dirty="0"/>
          </a:p>
        </p:txBody>
      </p:sp>
      <p:sp>
        <p:nvSpPr>
          <p:cNvPr id="10" name="Plassholder for tekst 9">
            <a:extLst>
              <a:ext uri="{FF2B5EF4-FFF2-40B4-BE49-F238E27FC236}">
                <a16:creationId xmlns:a16="http://schemas.microsoft.com/office/drawing/2014/main" id="{7ACC0B86-8AC2-48CE-A569-2BC2B642965D}"/>
              </a:ext>
            </a:extLst>
          </p:cNvPr>
          <p:cNvSpPr>
            <a:spLocks noGrp="1"/>
          </p:cNvSpPr>
          <p:nvPr>
            <p:ph type="body" sz="quarter" idx="18"/>
          </p:nvPr>
        </p:nvSpPr>
        <p:spPr>
          <a:xfrm>
            <a:off x="386112" y="4246564"/>
            <a:ext cx="5716962" cy="1337405"/>
          </a:xfrm>
        </p:spPr>
        <p:txBody>
          <a:bodyPr vert="horz" lIns="0" tIns="0" rIns="0" bIns="0" rtlCol="0" anchor="t">
            <a:noAutofit/>
          </a:bodyPr>
          <a:lstStyle/>
          <a:p>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FINF4022 </a:t>
            </a:r>
            <a:r>
              <a:rPr lang="en-US" sz="1600" dirty="0" err="1">
                <a:latin typeface="Calibri" panose="020F0502020204030204" pitchFamily="34" charset="0"/>
                <a:cs typeface="Calibri" panose="020F0502020204030204" pitchFamily="34" charset="0"/>
              </a:rPr>
              <a:t>Forskningsmetoder</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innen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forvaltningsinformatikken</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142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B78BB4-0CFB-732E-42F3-2281433E259D}"/>
              </a:ext>
            </a:extLst>
          </p:cNvPr>
          <p:cNvSpPr>
            <a:spLocks noGrp="1"/>
          </p:cNvSpPr>
          <p:nvPr>
            <p:ph type="title"/>
          </p:nvPr>
        </p:nvSpPr>
        <p:spPr/>
        <p:txBody>
          <a:bodyPr/>
          <a:lstStyle/>
          <a:p>
            <a:pPr algn="ctr"/>
            <a:r>
              <a:rPr lang="nb-NO" dirty="0">
                <a:latin typeface="Calibri" panose="020F0502020204030204" pitchFamily="34" charset="0"/>
                <a:cs typeface="Calibri" panose="020F0502020204030204" pitchFamily="34" charset="0"/>
              </a:rPr>
              <a:t>Fra kravene til prosjektoppgaven</a:t>
            </a:r>
          </a:p>
        </p:txBody>
      </p:sp>
      <p:sp>
        <p:nvSpPr>
          <p:cNvPr id="3" name="Plassholder for innhold 2">
            <a:extLst>
              <a:ext uri="{FF2B5EF4-FFF2-40B4-BE49-F238E27FC236}">
                <a16:creationId xmlns:a16="http://schemas.microsoft.com/office/drawing/2014/main" id="{042929B9-1B13-C615-2A59-9030EE63096E}"/>
              </a:ext>
            </a:extLst>
          </p:cNvPr>
          <p:cNvSpPr>
            <a:spLocks noGrp="1"/>
          </p:cNvSpPr>
          <p:nvPr>
            <p:ph sz="quarter" idx="28"/>
          </p:nvPr>
        </p:nvSpPr>
        <p:spPr/>
        <p:txBody>
          <a:bodyPr vert="horz" lIns="0" tIns="0" rIns="0" bIns="0" rtlCol="0" anchor="t">
            <a:noAutofit/>
          </a:bodyPr>
          <a:lstStyle/>
          <a:p>
            <a:pPr marL="342900" indent="-342900">
              <a:buFont typeface="Arial" panose="020B0604020202020204" pitchFamily="34" charset="0"/>
              <a:buChar char="•"/>
            </a:pPr>
            <a:r>
              <a:rPr lang="nb-NO" sz="1800" dirty="0">
                <a:latin typeface="Calibri" panose="020F0502020204030204" pitchFamily="34" charset="0"/>
                <a:ea typeface="+mn-lt"/>
                <a:cs typeface="Calibri" panose="020F0502020204030204" pitchFamily="34" charset="0"/>
              </a:rPr>
              <a:t>Litteraturstudien skal resultere i en redegjørelse for faglitteratur og metodelitteratur som er relevant for problemstillingen studenten har valgt. </a:t>
            </a:r>
            <a:br>
              <a:rPr lang="nb-NO" sz="1800" dirty="0">
                <a:latin typeface="Calibri" panose="020F0502020204030204" pitchFamily="34" charset="0"/>
                <a:ea typeface="+mn-lt"/>
                <a:cs typeface="Calibri" panose="020F0502020204030204" pitchFamily="34" charset="0"/>
              </a:rPr>
            </a:br>
            <a:endParaRPr lang="nb-NO" sz="1800" dirty="0">
              <a:latin typeface="Calibri" panose="020F0502020204030204" pitchFamily="34" charset="0"/>
              <a:ea typeface="+mn-lt"/>
              <a:cs typeface="Calibri" panose="020F0502020204030204" pitchFamily="34" charset="0"/>
            </a:endParaRPr>
          </a:p>
          <a:p>
            <a:pPr marL="342900" indent="-342900">
              <a:buFont typeface="Arial" panose="020B0604020202020204" pitchFamily="34" charset="0"/>
              <a:buChar char="•"/>
            </a:pPr>
            <a:r>
              <a:rPr lang="nb-NO" sz="1800" dirty="0">
                <a:latin typeface="Calibri" panose="020F0502020204030204" pitchFamily="34" charset="0"/>
                <a:ea typeface="+mn-lt"/>
                <a:cs typeface="Calibri" panose="020F0502020204030204" pitchFamily="34" charset="0"/>
              </a:rPr>
              <a:t>Litteraturen bør primært være vitenskapelige artikler i tidsskrift og i artikkelsamlinger, eventuelt kapitler i monografier. Også offentlige dokumenter og rapporter kan inngå i litteraturstudien, men slikt materiale bør ikke dominere. </a:t>
            </a:r>
            <a:br>
              <a:rPr lang="nb-NO" sz="1800" dirty="0">
                <a:latin typeface="Calibri" panose="020F0502020204030204" pitchFamily="34" charset="0"/>
                <a:ea typeface="+mn-lt"/>
                <a:cs typeface="Calibri" panose="020F0502020204030204" pitchFamily="34" charset="0"/>
              </a:rPr>
            </a:br>
            <a:endParaRPr lang="nb-NO" sz="1800" dirty="0">
              <a:latin typeface="Calibri" panose="020F0502020204030204" pitchFamily="34" charset="0"/>
              <a:ea typeface="+mn-lt"/>
              <a:cs typeface="Calibri" panose="020F0502020204030204" pitchFamily="34" charset="0"/>
            </a:endParaRPr>
          </a:p>
          <a:p>
            <a:pPr marL="342900" indent="-342900">
              <a:buFont typeface="Arial" panose="020B0604020202020204" pitchFamily="34" charset="0"/>
              <a:buChar char="•"/>
            </a:pPr>
            <a:r>
              <a:rPr lang="nb-NO" sz="1800" dirty="0">
                <a:latin typeface="Calibri" panose="020F0502020204030204" pitchFamily="34" charset="0"/>
                <a:ea typeface="+mn-lt"/>
                <a:cs typeface="Calibri" panose="020F0502020204030204" pitchFamily="34" charset="0"/>
              </a:rPr>
              <a:t>Litteraturstudien skal i) gi studenten tilstrekkelige faglige kunnskaper til å utarbeide et opplegg for intervju, </a:t>
            </a:r>
          </a:p>
          <a:p>
            <a:pPr marL="125095" indent="-125095"/>
            <a:r>
              <a:rPr lang="nb-NO" sz="1800" dirty="0">
                <a:latin typeface="Calibri" panose="020F0502020204030204" pitchFamily="34" charset="0"/>
                <a:ea typeface="+mn-lt"/>
                <a:cs typeface="Calibri" panose="020F0502020204030204" pitchFamily="34" charset="0"/>
              </a:rPr>
              <a:t> og ii) gi studenten innsikt i hvilke metoder som kan være egnet for å finne vitenskapelig holdbare svar på problemstillingen hen har formulert. </a:t>
            </a:r>
            <a:br>
              <a:rPr lang="nb-NO" sz="1800" dirty="0">
                <a:latin typeface="Calibri" panose="020F0502020204030204" pitchFamily="34" charset="0"/>
                <a:ea typeface="+mn-lt"/>
                <a:cs typeface="Calibri" panose="020F0502020204030204" pitchFamily="34" charset="0"/>
              </a:rPr>
            </a:br>
            <a:endParaRPr lang="nb-NO" sz="1800" dirty="0">
              <a:latin typeface="Calibri" panose="020F0502020204030204" pitchFamily="34" charset="0"/>
              <a:ea typeface="+mn-lt"/>
              <a:cs typeface="Calibri" panose="020F0502020204030204" pitchFamily="34" charset="0"/>
            </a:endParaRPr>
          </a:p>
          <a:p>
            <a:pPr marL="342900" indent="-342900">
              <a:buFont typeface="Arial" panose="020B0604020202020204" pitchFamily="34" charset="0"/>
              <a:buChar char="•"/>
            </a:pPr>
            <a:r>
              <a:rPr lang="nb-NO" sz="1800" dirty="0">
                <a:latin typeface="Calibri" panose="020F0502020204030204" pitchFamily="34" charset="0"/>
                <a:ea typeface="+mn-lt"/>
                <a:cs typeface="Calibri" panose="020F0502020204030204" pitchFamily="34" charset="0"/>
              </a:rPr>
              <a:t>I rapporten fra litteraturstudien skal studenten minst a) redegjøre for hvordan hen har søkt litteratur, b) redegjøre med egne ord for hva hen fant frem til (ingen lange sitater), og c) vurdere funnene i a) og b). </a:t>
            </a:r>
            <a:endParaRPr lang="nb-NO" sz="1800" dirty="0">
              <a:latin typeface="Calibri" panose="020F0502020204030204" pitchFamily="34" charset="0"/>
              <a:cs typeface="Calibri" panose="020F0502020204030204" pitchFamily="34" charset="0"/>
            </a:endParaRPr>
          </a:p>
        </p:txBody>
      </p:sp>
      <p:sp>
        <p:nvSpPr>
          <p:cNvPr id="4" name="Plassholder for bunntekst 3">
            <a:extLst>
              <a:ext uri="{FF2B5EF4-FFF2-40B4-BE49-F238E27FC236}">
                <a16:creationId xmlns:a16="http://schemas.microsoft.com/office/drawing/2014/main" id="{B6A508BC-6A4F-D4D5-5162-3F9CA09AC78A}"/>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180B3CBE-2BED-5F9F-E1A0-4FA7DB6FA9A0}"/>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a:p>
        </p:txBody>
      </p:sp>
    </p:spTree>
    <p:extLst>
      <p:ext uri="{BB962C8B-B14F-4D97-AF65-F5344CB8AC3E}">
        <p14:creationId xmlns:p14="http://schemas.microsoft.com/office/powerpoint/2010/main" val="383093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C84339-301F-E027-7092-CCB573944AB0}"/>
              </a:ext>
            </a:extLst>
          </p:cNvPr>
          <p:cNvSpPr>
            <a:spLocks noGrp="1"/>
          </p:cNvSpPr>
          <p:nvPr>
            <p:ph type="title"/>
          </p:nvPr>
        </p:nvSpPr>
        <p:spPr/>
        <p:txBody>
          <a:bodyPr/>
          <a:lstStyle/>
          <a:p>
            <a:pPr algn="ctr"/>
            <a:r>
              <a:rPr lang="nb-NO" dirty="0"/>
              <a:t>Hva er en litteraturgjennomgang? </a:t>
            </a:r>
          </a:p>
        </p:txBody>
      </p:sp>
      <p:sp>
        <p:nvSpPr>
          <p:cNvPr id="3" name="Plassholder for innhold 2">
            <a:extLst>
              <a:ext uri="{FF2B5EF4-FFF2-40B4-BE49-F238E27FC236}">
                <a16:creationId xmlns:a16="http://schemas.microsoft.com/office/drawing/2014/main" id="{9943799A-1676-237D-D86D-376038A4A3BB}"/>
              </a:ext>
            </a:extLst>
          </p:cNvPr>
          <p:cNvSpPr>
            <a:spLocks noGrp="1"/>
          </p:cNvSpPr>
          <p:nvPr>
            <p:ph sz="quarter" idx="28"/>
          </p:nvPr>
        </p:nvSpPr>
        <p:spPr>
          <a:xfrm>
            <a:off x="380168" y="1494692"/>
            <a:ext cx="11431664" cy="4405346"/>
          </a:xfrm>
        </p:spPr>
        <p:txBody>
          <a:bodyPr/>
          <a:lstStyle/>
          <a:p>
            <a:pPr marL="0" indent="0"/>
            <a:r>
              <a:rPr lang="nb-NO" dirty="0"/>
              <a:t>Kort forklart er en litteraturgjennomgang en systematisk gjennomgang av eksisterende forskning innenfor et spesifikt tema eller fagfelt. </a:t>
            </a:r>
            <a:br>
              <a:rPr lang="nb-NO" dirty="0"/>
            </a:br>
            <a:endParaRPr lang="nb-NO" dirty="0"/>
          </a:p>
          <a:p>
            <a:pPr marL="903296" lvl="1" indent="-342900"/>
            <a:r>
              <a:rPr lang="nb-NO" dirty="0"/>
              <a:t>Systematisk kunnskapsoppsummering.</a:t>
            </a:r>
            <a:br>
              <a:rPr lang="nb-NO" dirty="0"/>
            </a:br>
            <a:endParaRPr lang="nb-NO" dirty="0"/>
          </a:p>
          <a:p>
            <a:pPr marL="903296" lvl="1" indent="-342900"/>
            <a:r>
              <a:rPr lang="nb-NO" dirty="0"/>
              <a:t>Det vi skal finne ut av, er ikke hva vi mistenker eller antar, men hva vi vet. </a:t>
            </a:r>
            <a:br>
              <a:rPr lang="nb-NO" dirty="0"/>
            </a:br>
            <a:endParaRPr lang="nb-NO" dirty="0"/>
          </a:p>
          <a:p>
            <a:pPr marL="903296" lvl="1" indent="-342900"/>
            <a:r>
              <a:rPr lang="nb-NO" dirty="0"/>
              <a:t>Hensikten med litteraturgjennomgangen er å bygge et grunnlag for å kunne uttale seg om et spesifikt tema. Vi blir eksperter på dette tema fordi vi systematisk har gått igjennom hva tidligere forskere har skrevet.</a:t>
            </a:r>
            <a:br>
              <a:rPr lang="nb-NO" dirty="0"/>
            </a:br>
            <a:r>
              <a:rPr lang="nb-NO" dirty="0"/>
              <a:t> </a:t>
            </a:r>
          </a:p>
          <a:p>
            <a:pPr marL="903296" lvl="1" indent="-342900"/>
            <a:r>
              <a:rPr lang="nb-NO" dirty="0"/>
              <a:t>Litteraturgjennomgangen kan forstås som det kunnskapsgrunnlaget du bygger opp for å kunne uttale deg om et tema. </a:t>
            </a:r>
            <a:br>
              <a:rPr lang="nb-NO" dirty="0"/>
            </a:br>
            <a:endParaRPr lang="nb-NO" dirty="0"/>
          </a:p>
          <a:p>
            <a:pPr marL="903296" lvl="1" indent="-342900"/>
            <a:r>
              <a:rPr lang="nb-NO" dirty="0"/>
              <a:t>Oppsummert kan man si at hvis du skal si noe lurt, er det lurt å vite hva andre har sagt om det du ønsker å si noe lurt om. Hvis du ikke vet det, vet du heller ikke om det du sier, er spesielt lurt. </a:t>
            </a:r>
          </a:p>
        </p:txBody>
      </p:sp>
      <p:sp>
        <p:nvSpPr>
          <p:cNvPr id="4" name="Plassholder for bunntekst 3">
            <a:extLst>
              <a:ext uri="{FF2B5EF4-FFF2-40B4-BE49-F238E27FC236}">
                <a16:creationId xmlns:a16="http://schemas.microsoft.com/office/drawing/2014/main" id="{0389568C-1FFF-BBDF-1527-F9A43610595C}"/>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5D983A1A-2E39-CFFB-4790-6CEFAA12A8F5}"/>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a:p>
        </p:txBody>
      </p:sp>
    </p:spTree>
    <p:extLst>
      <p:ext uri="{BB962C8B-B14F-4D97-AF65-F5344CB8AC3E}">
        <p14:creationId xmlns:p14="http://schemas.microsoft.com/office/powerpoint/2010/main" val="2385310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062DB0-C6CD-DA28-9B58-08C13467BC70}"/>
              </a:ext>
            </a:extLst>
          </p:cNvPr>
          <p:cNvSpPr>
            <a:spLocks noGrp="1"/>
          </p:cNvSpPr>
          <p:nvPr>
            <p:ph type="title"/>
          </p:nvPr>
        </p:nvSpPr>
        <p:spPr/>
        <p:txBody>
          <a:bodyPr/>
          <a:lstStyle/>
          <a:p>
            <a:pPr algn="ctr"/>
            <a:r>
              <a:rPr lang="nb-NO" dirty="0">
                <a:latin typeface="Calibri" panose="020F0502020204030204" pitchFamily="34" charset="0"/>
                <a:cs typeface="Calibri" panose="020F0502020204030204" pitchFamily="34" charset="0"/>
              </a:rPr>
              <a:t>I dag skal vi særlig øve på</a:t>
            </a:r>
          </a:p>
        </p:txBody>
      </p:sp>
      <p:sp>
        <p:nvSpPr>
          <p:cNvPr id="3" name="Plassholder for innhold 2">
            <a:extLst>
              <a:ext uri="{FF2B5EF4-FFF2-40B4-BE49-F238E27FC236}">
                <a16:creationId xmlns:a16="http://schemas.microsoft.com/office/drawing/2014/main" id="{7E120E21-FAAA-3BAE-AA7C-2A2652994B9A}"/>
              </a:ext>
            </a:extLst>
          </p:cNvPr>
          <p:cNvSpPr>
            <a:spLocks noGrp="1"/>
          </p:cNvSpPr>
          <p:nvPr>
            <p:ph sz="quarter" idx="28"/>
          </p:nvPr>
        </p:nvSpPr>
        <p:spPr/>
        <p:txBody>
          <a:bodyPr vert="horz" lIns="0" tIns="0" rIns="0" bIns="0" rtlCol="0" anchor="t">
            <a:noAutofit/>
          </a:bodyPr>
          <a:lstStyle/>
          <a:p>
            <a:pPr marL="125095" indent="-125095"/>
            <a:r>
              <a:rPr lang="nb-NO" sz="2000" dirty="0">
                <a:highlight>
                  <a:srgbClr val="FFFF00"/>
                </a:highlight>
                <a:latin typeface="Calibri" panose="020F0502020204030204" pitchFamily="34" charset="0"/>
                <a:cs typeface="Calibri" panose="020F0502020204030204" pitchFamily="34" charset="0"/>
              </a:rPr>
              <a:t>Hvordan søke etter litteratur slik at du kan</a:t>
            </a:r>
            <a:endParaRPr lang="nb-NO" sz="2000" dirty="0">
              <a:highlight>
                <a:srgbClr val="FFFF00"/>
              </a:highlight>
              <a:latin typeface="Calibri" panose="020F0502020204030204" pitchFamily="34" charset="0"/>
              <a:ea typeface="+mn-lt"/>
              <a:cs typeface="Calibri" panose="020F0502020204030204" pitchFamily="34" charset="0"/>
            </a:endParaRPr>
          </a:p>
          <a:p>
            <a:pPr marL="125095" indent="-125095"/>
            <a:r>
              <a:rPr lang="nb-NO" sz="2000" dirty="0">
                <a:latin typeface="Calibri" panose="020F0502020204030204" pitchFamily="34" charset="0"/>
                <a:ea typeface="+mn-lt"/>
                <a:cs typeface="Calibri" panose="020F0502020204030204" pitchFamily="34" charset="0"/>
              </a:rPr>
              <a:t>a) </a:t>
            </a:r>
            <a:r>
              <a:rPr lang="nb-NO" sz="2000" dirty="0">
                <a:latin typeface="Calibri" panose="020F0502020204030204" pitchFamily="34" charset="0"/>
                <a:cs typeface="Calibri" panose="020F0502020204030204" pitchFamily="34" charset="0"/>
              </a:rPr>
              <a:t>redegjøre for hvordan du har søkt etter litteratur </a:t>
            </a:r>
          </a:p>
          <a:p>
            <a:pPr marL="125095" indent="-125095"/>
            <a:r>
              <a:rPr lang="nb-NO" sz="2000" dirty="0">
                <a:latin typeface="Calibri" panose="020F0502020204030204" pitchFamily="34" charset="0"/>
                <a:cs typeface="Calibri" panose="020F0502020204030204" pitchFamily="34" charset="0"/>
              </a:rPr>
              <a:t>b) redegjøre med egne ord for hva du fant frem til (ingen lange sitater)</a:t>
            </a:r>
          </a:p>
          <a:p>
            <a:pPr marL="125095" indent="-125095"/>
            <a:r>
              <a:rPr lang="nb-NO" sz="2000" dirty="0">
                <a:highlight>
                  <a:srgbClr val="FFFF00"/>
                </a:highlight>
                <a:latin typeface="Calibri" panose="020F0502020204030204" pitchFamily="34" charset="0"/>
                <a:cs typeface="Calibri" panose="020F0502020204030204" pitchFamily="34" charset="0"/>
              </a:rPr>
              <a:t>Kildevurdering slik at du kan</a:t>
            </a:r>
          </a:p>
          <a:p>
            <a:pPr marL="125095" indent="-125095"/>
            <a:r>
              <a:rPr lang="nb-NO" sz="2000" dirty="0">
                <a:latin typeface="Calibri" panose="020F0502020204030204" pitchFamily="34" charset="0"/>
                <a:cs typeface="Calibri" panose="020F0502020204030204" pitchFamily="34" charset="0"/>
              </a:rPr>
              <a:t>c) vurdere funnene i a) og b)</a:t>
            </a:r>
          </a:p>
          <a:p>
            <a:pPr marL="125095" indent="-125095"/>
            <a:r>
              <a:rPr lang="nb-NO" sz="2000" dirty="0">
                <a:highlight>
                  <a:srgbClr val="FFFF00"/>
                </a:highlight>
                <a:latin typeface="Calibri" panose="020F0502020204030204" pitchFamily="34" charset="0"/>
                <a:cs typeface="Calibri" panose="020F0502020204030204" pitchFamily="34" charset="0"/>
              </a:rPr>
              <a:t>Hvordan henvise og lage kilde/litteraturliste</a:t>
            </a:r>
          </a:p>
        </p:txBody>
      </p:sp>
      <p:sp>
        <p:nvSpPr>
          <p:cNvPr id="4" name="Plassholder for bunntekst 3">
            <a:extLst>
              <a:ext uri="{FF2B5EF4-FFF2-40B4-BE49-F238E27FC236}">
                <a16:creationId xmlns:a16="http://schemas.microsoft.com/office/drawing/2014/main" id="{34C28A20-A08C-8F06-FEBC-7CF7DA193C7D}"/>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A67BE991-B4F0-095C-BDE6-A8FEAF265968}"/>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a:p>
        </p:txBody>
      </p:sp>
    </p:spTree>
    <p:extLst>
      <p:ext uri="{BB962C8B-B14F-4D97-AF65-F5344CB8AC3E}">
        <p14:creationId xmlns:p14="http://schemas.microsoft.com/office/powerpoint/2010/main" val="1391112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E10369-DA25-607F-49BB-F27B5E0E01BE}"/>
              </a:ext>
            </a:extLst>
          </p:cNvPr>
          <p:cNvSpPr>
            <a:spLocks noGrp="1"/>
          </p:cNvSpPr>
          <p:nvPr>
            <p:ph type="title"/>
          </p:nvPr>
        </p:nvSpPr>
        <p:spPr/>
        <p:txBody>
          <a:bodyPr/>
          <a:lstStyle/>
          <a:p>
            <a:pPr algn="ctr"/>
            <a:r>
              <a:rPr lang="nb-NO" dirty="0"/>
              <a:t>Øvelse 1</a:t>
            </a:r>
          </a:p>
        </p:txBody>
      </p:sp>
      <p:sp>
        <p:nvSpPr>
          <p:cNvPr id="3" name="Plassholder for innhold 2">
            <a:extLst>
              <a:ext uri="{FF2B5EF4-FFF2-40B4-BE49-F238E27FC236}">
                <a16:creationId xmlns:a16="http://schemas.microsoft.com/office/drawing/2014/main" id="{A4FDA27B-DFC0-C878-13DD-3AE696398EE3}"/>
              </a:ext>
            </a:extLst>
          </p:cNvPr>
          <p:cNvSpPr>
            <a:spLocks noGrp="1"/>
          </p:cNvSpPr>
          <p:nvPr>
            <p:ph sz="quarter" idx="28"/>
          </p:nvPr>
        </p:nvSpPr>
        <p:spPr>
          <a:xfrm>
            <a:off x="380168" y="2101362"/>
            <a:ext cx="11431664" cy="3798676"/>
          </a:xfrm>
        </p:spPr>
        <p:txBody>
          <a:bodyPr/>
          <a:lstStyle/>
          <a:p>
            <a:pPr marL="457200" indent="-457200">
              <a:buAutoNum type="arabicPeriod"/>
            </a:pPr>
            <a:r>
              <a:rPr lang="nb-NO" dirty="0"/>
              <a:t>Hva er problemstillingen du jobber med nå?</a:t>
            </a:r>
          </a:p>
          <a:p>
            <a:pPr marL="0" indent="0"/>
            <a:endParaRPr lang="nb-NO" dirty="0"/>
          </a:p>
          <a:p>
            <a:pPr marL="457200" indent="-457200">
              <a:buAutoNum type="arabicPeriod"/>
            </a:pPr>
            <a:r>
              <a:rPr lang="nb-NO" dirty="0"/>
              <a:t>Presenter problemstillingen din for gruppa. Hvorfor valgte du akkurat denne? Hva ønsker du å finne ut av? </a:t>
            </a:r>
          </a:p>
        </p:txBody>
      </p:sp>
      <p:sp>
        <p:nvSpPr>
          <p:cNvPr id="4" name="Plassholder for bunntekst 3">
            <a:extLst>
              <a:ext uri="{FF2B5EF4-FFF2-40B4-BE49-F238E27FC236}">
                <a16:creationId xmlns:a16="http://schemas.microsoft.com/office/drawing/2014/main" id="{A005E02C-0259-3185-217F-AE82F319DD72}"/>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23619235-7853-C8EC-CC1A-D9F8F9DB4C4F}"/>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a:p>
        </p:txBody>
      </p:sp>
    </p:spTree>
    <p:extLst>
      <p:ext uri="{BB962C8B-B14F-4D97-AF65-F5344CB8AC3E}">
        <p14:creationId xmlns:p14="http://schemas.microsoft.com/office/powerpoint/2010/main" val="1085457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4F7482-F0A6-B546-8E74-1D39003AA25B}"/>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Få oversikt - sett deg inn i feltet</a:t>
            </a:r>
          </a:p>
        </p:txBody>
      </p:sp>
      <p:sp>
        <p:nvSpPr>
          <p:cNvPr id="3" name="Plassholder for innhold 2">
            <a:extLst>
              <a:ext uri="{FF2B5EF4-FFF2-40B4-BE49-F238E27FC236}">
                <a16:creationId xmlns:a16="http://schemas.microsoft.com/office/drawing/2014/main" id="{5D3E7FBD-7E61-EFB9-FDC6-667FCE73E4F2}"/>
              </a:ext>
            </a:extLst>
          </p:cNvPr>
          <p:cNvSpPr>
            <a:spLocks noGrp="1"/>
          </p:cNvSpPr>
          <p:nvPr>
            <p:ph sz="quarter" idx="28"/>
          </p:nvPr>
        </p:nvSpPr>
        <p:spPr/>
        <p:txBody>
          <a:bodyPr/>
          <a:lstStyle/>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Når du vet hva oppgaven din skal handle om, bør du forsøke å få en oversikt over feltet. Hva er skrevet før?</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Finn bakgrunnsinformasjon: gjerne fra oppslagsverk eller nyhetsartikler som kan peke til relevante kilder.</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Finnes det lærebøker om emnet? Følg henvisningene derfra.</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Hvilke forskere har skrevet om feltet/tema?</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Hvilke rettskilder er sentrale? Viser de videre til relevant litteratur/andre kilder?</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Tips: forfattersøk i Oria (www.uio.oria.no)</a:t>
            </a:r>
          </a:p>
        </p:txBody>
      </p:sp>
      <p:sp>
        <p:nvSpPr>
          <p:cNvPr id="4" name="Plassholder for bunntekst 3">
            <a:extLst>
              <a:ext uri="{FF2B5EF4-FFF2-40B4-BE49-F238E27FC236}">
                <a16:creationId xmlns:a16="http://schemas.microsoft.com/office/drawing/2014/main" id="{43E2CCA6-F14E-DB62-E9BE-884B08F1A6C6}"/>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FEE862E3-D2D1-7FD4-ADD2-1A50E6551BFE}"/>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a:p>
        </p:txBody>
      </p:sp>
    </p:spTree>
    <p:extLst>
      <p:ext uri="{BB962C8B-B14F-4D97-AF65-F5344CB8AC3E}">
        <p14:creationId xmlns:p14="http://schemas.microsoft.com/office/powerpoint/2010/main" val="1220640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A00E5A16-7F53-EE0F-F8B5-DDC826437320}"/>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a:p>
        </p:txBody>
      </p:sp>
      <p:pic>
        <p:nvPicPr>
          <p:cNvPr id="9" name="Bilde 8">
            <a:hlinkClick r:id="rId2"/>
            <a:extLst>
              <a:ext uri="{FF2B5EF4-FFF2-40B4-BE49-F238E27FC236}">
                <a16:creationId xmlns:a16="http://schemas.microsoft.com/office/drawing/2014/main" id="{3265A4DE-DC45-026E-5F93-F8F876F63877}"/>
              </a:ext>
            </a:extLst>
          </p:cNvPr>
          <p:cNvPicPr>
            <a:picLocks noChangeAspect="1"/>
          </p:cNvPicPr>
          <p:nvPr/>
        </p:nvPicPr>
        <p:blipFill>
          <a:blip r:embed="rId3"/>
          <a:stretch>
            <a:fillRect/>
          </a:stretch>
        </p:blipFill>
        <p:spPr>
          <a:xfrm>
            <a:off x="2097048" y="91652"/>
            <a:ext cx="7997903" cy="6674696"/>
          </a:xfrm>
          <a:prstGeom prst="rect">
            <a:avLst/>
          </a:prstGeom>
        </p:spPr>
      </p:pic>
    </p:spTree>
    <p:extLst>
      <p:ext uri="{BB962C8B-B14F-4D97-AF65-F5344CB8AC3E}">
        <p14:creationId xmlns:p14="http://schemas.microsoft.com/office/powerpoint/2010/main" val="2044222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29697C-55FB-DE79-710A-E646120658B2}"/>
              </a:ext>
            </a:extLst>
          </p:cNvPr>
          <p:cNvSpPr>
            <a:spLocks noGrp="1"/>
          </p:cNvSpPr>
          <p:nvPr>
            <p:ph type="title"/>
          </p:nvPr>
        </p:nvSpPr>
        <p:spPr/>
        <p:txBody>
          <a:bodyPr/>
          <a:lstStyle/>
          <a:p>
            <a:pPr algn="ctr"/>
            <a:r>
              <a:rPr lang="nb-NO" sz="2800" dirty="0">
                <a:latin typeface="Calibri" panose="020F0502020204030204" pitchFamily="34" charset="0"/>
                <a:cs typeface="Calibri" panose="020F0502020204030204" pitchFamily="34" charset="0"/>
              </a:rPr>
              <a:t>Litteraturstudie – hvordan gå frem når du skal søke etter litteratur og velge ut</a:t>
            </a:r>
          </a:p>
        </p:txBody>
      </p:sp>
      <p:sp>
        <p:nvSpPr>
          <p:cNvPr id="3" name="Plassholder for innhold 2">
            <a:extLst>
              <a:ext uri="{FF2B5EF4-FFF2-40B4-BE49-F238E27FC236}">
                <a16:creationId xmlns:a16="http://schemas.microsoft.com/office/drawing/2014/main" id="{25DA8024-8253-4E05-628F-3ACDA64C4BE7}"/>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latin typeface="Calibri" panose="020F0502020204030204" pitchFamily="34" charset="0"/>
                <a:ea typeface="+mn-lt"/>
                <a:cs typeface="Calibri" panose="020F0502020204030204" pitchFamily="34" charset="0"/>
              </a:rPr>
              <a:t>Klart definere spørsmålet du ønsker å belyse </a:t>
            </a:r>
            <a:endParaRPr lang="nb-NO" dirty="0">
              <a:latin typeface="Calibri" panose="020F0502020204030204" pitchFamily="34" charset="0"/>
              <a:cs typeface="Calibri" panose="020F0502020204030204" pitchFamily="34" charset="0"/>
            </a:endParaRPr>
          </a:p>
          <a:p>
            <a:pPr marL="903605" lvl="1" indent="-342900">
              <a:buFont typeface="Arial"/>
              <a:buChar char="•"/>
            </a:pPr>
            <a:r>
              <a:rPr lang="nb-NO" dirty="0">
                <a:latin typeface="Calibri" panose="020F0502020204030204" pitchFamily="34" charset="0"/>
                <a:ea typeface="+mn-lt"/>
                <a:cs typeface="Calibri" panose="020F0502020204030204" pitchFamily="34" charset="0"/>
              </a:rPr>
              <a:t>Oppgave: Hva skal du helt konkret undersøke? Dette punktet er viktig – vanskelig å utføre søk uten et klart definert spørsmål/en klart definert problemstilling</a:t>
            </a:r>
          </a:p>
          <a:p>
            <a:pPr marL="560705" lvl="1" indent="0">
              <a:buNone/>
            </a:pPr>
            <a:endParaRPr lang="nb-NO" dirty="0">
              <a:latin typeface="Calibri" panose="020F0502020204030204" pitchFamily="34" charset="0"/>
              <a:ea typeface="+mn-lt"/>
              <a:cs typeface="Calibri" panose="020F0502020204030204" pitchFamily="34" charset="0"/>
            </a:endParaRPr>
          </a:p>
          <a:p>
            <a:pPr marL="342900" indent="-342900">
              <a:buFont typeface="Arial"/>
              <a:buChar char="•"/>
            </a:pPr>
            <a:r>
              <a:rPr lang="nb-NO" dirty="0">
                <a:latin typeface="Calibri" panose="020F0502020204030204" pitchFamily="34" charset="0"/>
                <a:ea typeface="+mn-lt"/>
                <a:cs typeface="Calibri" panose="020F0502020204030204" pitchFamily="34" charset="0"/>
              </a:rPr>
              <a:t>Beskrive og utføre et omfattende søk etter relevant litteratur</a:t>
            </a:r>
          </a:p>
          <a:p>
            <a:pPr marL="903605" lvl="1" indent="-342900">
              <a:buFont typeface="Arial"/>
              <a:buChar char="•"/>
            </a:pPr>
            <a:r>
              <a:rPr lang="nb-NO" dirty="0">
                <a:latin typeface="Calibri" panose="020F0502020204030204" pitchFamily="34" charset="0"/>
                <a:ea typeface="+mn-lt"/>
                <a:cs typeface="Calibri" panose="020F0502020204030204" pitchFamily="34" charset="0"/>
              </a:rPr>
              <a:t>Hvilke databaser søker du i? Hvordan søker du?</a:t>
            </a:r>
          </a:p>
          <a:p>
            <a:pPr marL="560705" lvl="1" indent="0">
              <a:buNone/>
            </a:pPr>
            <a:endParaRPr lang="nb-NO" dirty="0">
              <a:latin typeface="Calibri" panose="020F0502020204030204" pitchFamily="34" charset="0"/>
              <a:ea typeface="+mn-lt"/>
              <a:cs typeface="Calibri" panose="020F0502020204030204" pitchFamily="34" charset="0"/>
            </a:endParaRPr>
          </a:p>
          <a:p>
            <a:pPr marL="342900" indent="-342900">
              <a:buFont typeface="Arial"/>
              <a:buChar char="•"/>
            </a:pPr>
            <a:r>
              <a:rPr lang="nb-NO" dirty="0">
                <a:latin typeface="Calibri" panose="020F0502020204030204" pitchFamily="34" charset="0"/>
                <a:ea typeface="+mn-lt"/>
                <a:cs typeface="Calibri" panose="020F0502020204030204" pitchFamily="34" charset="0"/>
              </a:rPr>
              <a:t>Definere inklusjons- og eksklusjonskriterier og velge ut litteratur basert på disse</a:t>
            </a:r>
          </a:p>
          <a:p>
            <a:pPr marL="903605" lvl="1" indent="-342900">
              <a:buFont typeface="Arial"/>
              <a:buChar char="•"/>
            </a:pPr>
            <a:r>
              <a:rPr lang="nb-NO" dirty="0">
                <a:latin typeface="Calibri" panose="020F0502020204030204" pitchFamily="34" charset="0"/>
                <a:ea typeface="+mn-lt"/>
                <a:cs typeface="Calibri" panose="020F0502020204030204" pitchFamily="34" charset="0"/>
              </a:rPr>
              <a:t>Hvor nytt er materialet? Norsk? Engelsk? Spesielle fagområder? Spesielle tidsskrift?</a:t>
            </a:r>
          </a:p>
        </p:txBody>
      </p:sp>
      <p:sp>
        <p:nvSpPr>
          <p:cNvPr id="4" name="Plassholder for bunntekst 3">
            <a:extLst>
              <a:ext uri="{FF2B5EF4-FFF2-40B4-BE49-F238E27FC236}">
                <a16:creationId xmlns:a16="http://schemas.microsoft.com/office/drawing/2014/main" id="{ED800EE9-C262-BC0E-32B7-3C5286FDAC04}"/>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F3BA7627-4A81-E444-1B38-C77D40FDA98E}"/>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a:p>
        </p:txBody>
      </p:sp>
    </p:spTree>
    <p:extLst>
      <p:ext uri="{BB962C8B-B14F-4D97-AF65-F5344CB8AC3E}">
        <p14:creationId xmlns:p14="http://schemas.microsoft.com/office/powerpoint/2010/main" val="1206368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E4B63E-E856-CE48-AE33-25341CDD80D9}"/>
              </a:ext>
            </a:extLst>
          </p:cNvPr>
          <p:cNvSpPr>
            <a:spLocks noGrp="1"/>
          </p:cNvSpPr>
          <p:nvPr>
            <p:ph type="title"/>
          </p:nvPr>
        </p:nvSpPr>
        <p:spPr/>
        <p:txBody>
          <a:bodyPr/>
          <a:lstStyle/>
          <a:p>
            <a:pPr algn="ctr"/>
            <a:r>
              <a:rPr lang="nb-NO" dirty="0">
                <a:latin typeface="Calibri" panose="020F0502020204030204" pitchFamily="34" charset="0"/>
                <a:cs typeface="Calibri" panose="020F0502020204030204" pitchFamily="34" charset="0"/>
              </a:rPr>
              <a:t>Å jobbe med problemstillingen</a:t>
            </a:r>
          </a:p>
        </p:txBody>
      </p:sp>
      <p:sp>
        <p:nvSpPr>
          <p:cNvPr id="3" name="Plassholder for innhold 2">
            <a:extLst>
              <a:ext uri="{FF2B5EF4-FFF2-40B4-BE49-F238E27FC236}">
                <a16:creationId xmlns:a16="http://schemas.microsoft.com/office/drawing/2014/main" id="{E8ABC33C-FA10-250A-870B-4CD3DF7BE867}"/>
              </a:ext>
            </a:extLst>
          </p:cNvPr>
          <p:cNvSpPr>
            <a:spLocks noGrp="1"/>
          </p:cNvSpPr>
          <p:nvPr>
            <p:ph sz="quarter" idx="28"/>
          </p:nvPr>
        </p:nvSpPr>
        <p:spPr>
          <a:xfrm>
            <a:off x="380168" y="1835020"/>
            <a:ext cx="11431664" cy="4065017"/>
          </a:xfrm>
        </p:spPr>
        <p:txBody>
          <a:bodyPr/>
          <a:lstStyle/>
          <a:p>
            <a:pPr marL="342900" indent="-342900">
              <a:buFont typeface="Arial" panose="020B0604020202020204" pitchFamily="34" charset="0"/>
              <a:buChar char="•"/>
            </a:pPr>
            <a:r>
              <a:rPr lang="nb-NO" sz="2000" dirty="0">
                <a:latin typeface="Calibri" panose="020F0502020204030204" pitchFamily="34" charset="0"/>
                <a:cs typeface="Calibri" panose="020F0502020204030204" pitchFamily="34" charset="0"/>
              </a:rPr>
              <a:t>Når du har funnet problemstillingen må den «demonteres» for at du skal kunne søke opp relevante kilder/litteratur. </a:t>
            </a:r>
          </a:p>
          <a:p>
            <a:pPr marL="342900" indent="-342900">
              <a:buFont typeface="Arial" panose="020B0604020202020204" pitchFamily="34" charset="0"/>
              <a:buChar char="•"/>
            </a:pPr>
            <a:endParaRPr lang="nb-NO"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b-NO" sz="2000" dirty="0">
                <a:latin typeface="Calibri" panose="020F0502020204030204" pitchFamily="34" charset="0"/>
                <a:cs typeface="Calibri" panose="020F0502020204030204" pitchFamily="34" charset="0"/>
              </a:rPr>
              <a:t>Du må trekke ut essensen av problemstillingen, i emneord. </a:t>
            </a:r>
          </a:p>
          <a:p>
            <a:pPr marL="342900" indent="-342900">
              <a:buFont typeface="Arial" panose="020B0604020202020204" pitchFamily="34" charset="0"/>
              <a:buChar char="•"/>
            </a:pPr>
            <a:endParaRPr lang="nb-NO"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nb-NO" sz="2000" dirty="0">
                <a:latin typeface="Calibri" panose="020F0502020204030204" pitchFamily="34" charset="0"/>
                <a:cs typeface="Calibri" panose="020F0502020204030204" pitchFamily="34" charset="0"/>
              </a:rPr>
              <a:t>Disse emneordene skal du bruke, i forskjellige kombinasjoner, når du skal søke i databaser. </a:t>
            </a:r>
          </a:p>
        </p:txBody>
      </p:sp>
      <p:sp>
        <p:nvSpPr>
          <p:cNvPr id="4" name="Plassholder for bunntekst 3">
            <a:extLst>
              <a:ext uri="{FF2B5EF4-FFF2-40B4-BE49-F238E27FC236}">
                <a16:creationId xmlns:a16="http://schemas.microsoft.com/office/drawing/2014/main" id="{43CF0D00-D7BD-448B-F888-FDB23229E6B1}"/>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1E38833B-8C1F-C215-2253-0B9D90E2BEE9}"/>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a:p>
        </p:txBody>
      </p:sp>
    </p:spTree>
    <p:extLst>
      <p:ext uri="{BB962C8B-B14F-4D97-AF65-F5344CB8AC3E}">
        <p14:creationId xmlns:p14="http://schemas.microsoft.com/office/powerpoint/2010/main" val="983287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4AAC1533-AF24-6A4D-A42C-E964ED6ED1A7}"/>
              </a:ext>
            </a:extLst>
          </p:cNvPr>
          <p:cNvSpPr>
            <a:spLocks noGrp="1"/>
          </p:cNvSpPr>
          <p:nvPr>
            <p:ph type="sldNum" sz="quarter" idx="12"/>
          </p:nvPr>
        </p:nvSpPr>
        <p:spPr/>
        <p:txBody>
          <a:bodyPr/>
          <a:lstStyle/>
          <a:p>
            <a:r>
              <a:rPr lang="en-US"/>
              <a:t>Side </a:t>
            </a:r>
            <a:fld id="{5251F420-7306-4E7C-A79E-F31A38F7D392}" type="slidenum">
              <a:rPr lang="en-US" smtClean="0"/>
              <a:pPr/>
              <a:t>10</a:t>
            </a:fld>
            <a:endParaRPr lang="en-US"/>
          </a:p>
        </p:txBody>
      </p:sp>
      <p:pic>
        <p:nvPicPr>
          <p:cNvPr id="7" name="Bilde 6">
            <a:extLst>
              <a:ext uri="{FF2B5EF4-FFF2-40B4-BE49-F238E27FC236}">
                <a16:creationId xmlns:a16="http://schemas.microsoft.com/office/drawing/2014/main" id="{E24EC289-98AE-81CB-0561-05FD02505A46}"/>
              </a:ext>
            </a:extLst>
          </p:cNvPr>
          <p:cNvPicPr>
            <a:picLocks noChangeAspect="1"/>
          </p:cNvPicPr>
          <p:nvPr/>
        </p:nvPicPr>
        <p:blipFill>
          <a:blip r:embed="rId2"/>
          <a:stretch>
            <a:fillRect/>
          </a:stretch>
        </p:blipFill>
        <p:spPr>
          <a:xfrm>
            <a:off x="2115744" y="0"/>
            <a:ext cx="7960512" cy="6858000"/>
          </a:xfrm>
          <a:prstGeom prst="rect">
            <a:avLst/>
          </a:prstGeom>
        </p:spPr>
      </p:pic>
    </p:spTree>
    <p:extLst>
      <p:ext uri="{BB962C8B-B14F-4D97-AF65-F5344CB8AC3E}">
        <p14:creationId xmlns:p14="http://schemas.microsoft.com/office/powerpoint/2010/main" val="2347653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24B7AB-8ADC-267F-9464-CC7E45F30DBE}"/>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Søkespråk</a:t>
            </a:r>
          </a:p>
        </p:txBody>
      </p:sp>
      <p:sp>
        <p:nvSpPr>
          <p:cNvPr id="3" name="Plassholder for innhold 2">
            <a:extLst>
              <a:ext uri="{FF2B5EF4-FFF2-40B4-BE49-F238E27FC236}">
                <a16:creationId xmlns:a16="http://schemas.microsoft.com/office/drawing/2014/main" id="{9DAA50DD-715E-9B7B-BE62-79598820BD69}"/>
              </a:ext>
            </a:extLst>
          </p:cNvPr>
          <p:cNvSpPr>
            <a:spLocks noGrp="1"/>
          </p:cNvSpPr>
          <p:nvPr>
            <p:ph sz="quarter" idx="28"/>
          </p:nvPr>
        </p:nvSpPr>
        <p:spPr/>
        <p:txBody>
          <a:bodyPr/>
          <a:lstStyle/>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Frasesøk: "..."</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Trunkering: …*</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Kombinasjonssøk:</a:t>
            </a:r>
            <a:br>
              <a:rPr lang="nb-NO" dirty="0">
                <a:latin typeface="Calibri" panose="020F0502020204030204" pitchFamily="34" charset="0"/>
                <a:cs typeface="Calibri" panose="020F0502020204030204" pitchFamily="34" charset="0"/>
              </a:rPr>
            </a:br>
            <a:r>
              <a:rPr lang="nb-NO" dirty="0">
                <a:latin typeface="Calibri" panose="020F0502020204030204" pitchFamily="34" charset="0"/>
                <a:cs typeface="Calibri" panose="020F0502020204030204" pitchFamily="34" charset="0"/>
              </a:rPr>
              <a:t>… AND … (innskrenkende søk)</a:t>
            </a:r>
            <a:br>
              <a:rPr lang="nb-NO" dirty="0">
                <a:latin typeface="Calibri" panose="020F0502020204030204" pitchFamily="34" charset="0"/>
                <a:cs typeface="Calibri" panose="020F0502020204030204" pitchFamily="34" charset="0"/>
              </a:rPr>
            </a:br>
            <a:r>
              <a:rPr lang="nb-NO" dirty="0">
                <a:latin typeface="Calibri" panose="020F0502020204030204" pitchFamily="34" charset="0"/>
                <a:cs typeface="Calibri" panose="020F0502020204030204" pitchFamily="34" charset="0"/>
              </a:rPr>
              <a:t>… OR … (utvidende søk)</a:t>
            </a:r>
            <a:br>
              <a:rPr lang="nb-NO" dirty="0">
                <a:latin typeface="Calibri" panose="020F0502020204030204" pitchFamily="34" charset="0"/>
                <a:cs typeface="Calibri" panose="020F0502020204030204" pitchFamily="34" charset="0"/>
              </a:rPr>
            </a:br>
            <a:r>
              <a:rPr lang="nb-NO" dirty="0">
                <a:latin typeface="Calibri" panose="020F0502020204030204" pitchFamily="34" charset="0"/>
                <a:cs typeface="Calibri" panose="020F0502020204030204" pitchFamily="34" charset="0"/>
              </a:rPr>
              <a:t>… NOT … (utelukkende søk)</a:t>
            </a:r>
          </a:p>
          <a:p>
            <a:pPr marL="342900" indent="-342900">
              <a:buFont typeface="Arial" panose="020B0604020202020204" pitchFamily="34" charset="0"/>
              <a:buChar char="•"/>
            </a:pPr>
            <a:r>
              <a:rPr lang="nb-NO" dirty="0">
                <a:latin typeface="Calibri" panose="020F0502020204030204" pitchFamily="34" charset="0"/>
                <a:cs typeface="Calibri" panose="020F0502020204030204" pitchFamily="34" charset="0"/>
              </a:rPr>
              <a:t>Det er stort sett likt fra database til database. Men merk i Oria! OG – ELLER - IKKE</a:t>
            </a:r>
          </a:p>
        </p:txBody>
      </p:sp>
      <p:sp>
        <p:nvSpPr>
          <p:cNvPr id="4" name="Plassholder for bunntekst 3">
            <a:extLst>
              <a:ext uri="{FF2B5EF4-FFF2-40B4-BE49-F238E27FC236}">
                <a16:creationId xmlns:a16="http://schemas.microsoft.com/office/drawing/2014/main" id="{D8E8BEB2-1747-F6A6-31CB-59F2C7113C49}"/>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40050023-5D00-733B-8CF9-5FF5D05E91BC}"/>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a:p>
        </p:txBody>
      </p:sp>
    </p:spTree>
    <p:extLst>
      <p:ext uri="{BB962C8B-B14F-4D97-AF65-F5344CB8AC3E}">
        <p14:creationId xmlns:p14="http://schemas.microsoft.com/office/powerpoint/2010/main" val="1019408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8631D2-4C72-E82C-B573-0160C465054B}"/>
              </a:ext>
            </a:extLst>
          </p:cNvPr>
          <p:cNvSpPr>
            <a:spLocks noGrp="1"/>
          </p:cNvSpPr>
          <p:nvPr>
            <p:ph type="title"/>
          </p:nvPr>
        </p:nvSpPr>
        <p:spPr/>
        <p:txBody>
          <a:bodyPr/>
          <a:lstStyle/>
          <a:p>
            <a:pPr algn="ctr"/>
            <a:r>
              <a:rPr lang="nb-NO" dirty="0">
                <a:latin typeface="Calibri" panose="020F0502020204030204" pitchFamily="34" charset="0"/>
                <a:cs typeface="Calibri" panose="020F0502020204030204" pitchFamily="34" charset="0"/>
              </a:rPr>
              <a:t>Eksempler på bruk av søketeknikk i databaser</a:t>
            </a:r>
          </a:p>
        </p:txBody>
      </p:sp>
      <p:sp>
        <p:nvSpPr>
          <p:cNvPr id="3" name="Plassholder for innhold 2">
            <a:extLst>
              <a:ext uri="{FF2B5EF4-FFF2-40B4-BE49-F238E27FC236}">
                <a16:creationId xmlns:a16="http://schemas.microsoft.com/office/drawing/2014/main" id="{719A1025-334A-21B8-579F-8D0F3F1CDA97}"/>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latin typeface="Calibri" panose="020F0502020204030204" pitchFamily="34" charset="0"/>
                <a:cs typeface="Calibri" panose="020F0502020204030204" pitchFamily="34" charset="0"/>
              </a:rPr>
              <a:t>Søketeknikker: </a:t>
            </a:r>
            <a:r>
              <a:rPr lang="nb-NO" dirty="0">
                <a:latin typeface="Calibri" panose="020F0502020204030204" pitchFamily="34" charset="0"/>
                <a:cs typeface="Calibri" panose="020F0502020204030204" pitchFamily="34" charset="0"/>
                <a:hlinkClick r:id="rId3"/>
              </a:rPr>
              <a:t>https://www.sokogskriv.no/soking/soketeknikker.html</a:t>
            </a:r>
            <a:endParaRPr lang="nb-NO" dirty="0">
              <a:latin typeface="Calibri" panose="020F0502020204030204" pitchFamily="34" charset="0"/>
              <a:cs typeface="Calibri" panose="020F0502020204030204" pitchFamily="34" charset="0"/>
            </a:endParaRPr>
          </a:p>
          <a:p>
            <a:pPr marL="342900" indent="-342900">
              <a:buFont typeface="Arial"/>
              <a:buChar char="•"/>
            </a:pPr>
            <a:r>
              <a:rPr lang="nb-NO" dirty="0">
                <a:latin typeface="Calibri" panose="020F0502020204030204" pitchFamily="34" charset="0"/>
                <a:cs typeface="Calibri" panose="020F0502020204030204" pitchFamily="34" charset="0"/>
              </a:rPr>
              <a:t>Google </a:t>
            </a:r>
            <a:r>
              <a:rPr lang="nb-NO" dirty="0" err="1">
                <a:latin typeface="Calibri" panose="020F0502020204030204" pitchFamily="34" charset="0"/>
                <a:cs typeface="Calibri" panose="020F0502020204030204" pitchFamily="34" charset="0"/>
              </a:rPr>
              <a:t>Scholar</a:t>
            </a:r>
            <a:endParaRPr lang="nb-NO" dirty="0">
              <a:latin typeface="Calibri" panose="020F0502020204030204" pitchFamily="34" charset="0"/>
              <a:cs typeface="Calibri" panose="020F0502020204030204" pitchFamily="34" charset="0"/>
            </a:endParaRPr>
          </a:p>
          <a:p>
            <a:pPr marL="903605" lvl="1" indent="-342900">
              <a:buFont typeface="Arial,Sans-Serif"/>
              <a:buChar char="•"/>
            </a:pPr>
            <a:r>
              <a:rPr lang="nb-NO" dirty="0">
                <a:latin typeface="Calibri" panose="020F0502020204030204" pitchFamily="34" charset="0"/>
                <a:ea typeface="+mn-lt"/>
                <a:cs typeface="Calibri" panose="020F0502020204030204" pitchFamily="34" charset="0"/>
              </a:rPr>
              <a:t>("</a:t>
            </a:r>
            <a:r>
              <a:rPr lang="nb-NO" dirty="0" err="1">
                <a:latin typeface="Calibri" panose="020F0502020204030204" pitchFamily="34" charset="0"/>
                <a:ea typeface="+mn-lt"/>
                <a:cs typeface="Calibri" panose="020F0502020204030204" pitchFamily="34" charset="0"/>
              </a:rPr>
              <a:t>machine</a:t>
            </a:r>
            <a:r>
              <a:rPr lang="nb-NO" dirty="0">
                <a:latin typeface="Calibri" panose="020F0502020204030204" pitchFamily="34" charset="0"/>
                <a:ea typeface="+mn-lt"/>
                <a:cs typeface="Calibri" panose="020F0502020204030204" pitchFamily="34" charset="0"/>
              </a:rPr>
              <a:t> </a:t>
            </a:r>
            <a:r>
              <a:rPr lang="nb-NO" dirty="0" err="1">
                <a:latin typeface="Calibri" panose="020F0502020204030204" pitchFamily="34" charset="0"/>
                <a:ea typeface="+mn-lt"/>
                <a:cs typeface="Calibri" panose="020F0502020204030204" pitchFamily="34" charset="0"/>
              </a:rPr>
              <a:t>learning</a:t>
            </a:r>
            <a:r>
              <a:rPr lang="nb-NO" dirty="0">
                <a:latin typeface="Calibri" panose="020F0502020204030204" pitchFamily="34" charset="0"/>
                <a:ea typeface="+mn-lt"/>
                <a:cs typeface="Calibri" panose="020F0502020204030204" pitchFamily="34" charset="0"/>
              </a:rPr>
              <a:t>" OR "</a:t>
            </a:r>
            <a:r>
              <a:rPr lang="nb-NO" dirty="0" err="1">
                <a:latin typeface="Calibri" panose="020F0502020204030204" pitchFamily="34" charset="0"/>
                <a:ea typeface="+mn-lt"/>
                <a:cs typeface="Calibri" panose="020F0502020204030204" pitchFamily="34" charset="0"/>
              </a:rPr>
              <a:t>artificial</a:t>
            </a:r>
            <a:r>
              <a:rPr lang="nb-NO" dirty="0">
                <a:latin typeface="Calibri" panose="020F0502020204030204" pitchFamily="34" charset="0"/>
                <a:ea typeface="+mn-lt"/>
                <a:cs typeface="Calibri" panose="020F0502020204030204" pitchFamily="34" charset="0"/>
              </a:rPr>
              <a:t> </a:t>
            </a:r>
            <a:r>
              <a:rPr lang="nb-NO" dirty="0" err="1">
                <a:latin typeface="Calibri" panose="020F0502020204030204" pitchFamily="34" charset="0"/>
                <a:ea typeface="+mn-lt"/>
                <a:cs typeface="Calibri" panose="020F0502020204030204" pitchFamily="34" charset="0"/>
              </a:rPr>
              <a:t>intelligence</a:t>
            </a:r>
            <a:r>
              <a:rPr lang="nb-NO" dirty="0">
                <a:latin typeface="Calibri" panose="020F0502020204030204" pitchFamily="34" charset="0"/>
                <a:ea typeface="+mn-lt"/>
                <a:cs typeface="Calibri" panose="020F0502020204030204" pitchFamily="34" charset="0"/>
              </a:rPr>
              <a:t>") AND ("</a:t>
            </a:r>
            <a:r>
              <a:rPr lang="nb-NO" dirty="0" err="1">
                <a:latin typeface="Calibri" panose="020F0502020204030204" pitchFamily="34" charset="0"/>
                <a:ea typeface="+mn-lt"/>
                <a:cs typeface="Calibri" panose="020F0502020204030204" pitchFamily="34" charset="0"/>
              </a:rPr>
              <a:t>public</a:t>
            </a:r>
            <a:r>
              <a:rPr lang="nb-NO" dirty="0">
                <a:latin typeface="Calibri" panose="020F0502020204030204" pitchFamily="34" charset="0"/>
                <a:ea typeface="+mn-lt"/>
                <a:cs typeface="Calibri" panose="020F0502020204030204" pitchFamily="34" charset="0"/>
              </a:rPr>
              <a:t> </a:t>
            </a:r>
            <a:r>
              <a:rPr lang="nb-NO" dirty="0" err="1">
                <a:latin typeface="Calibri" panose="020F0502020204030204" pitchFamily="34" charset="0"/>
                <a:ea typeface="+mn-lt"/>
                <a:cs typeface="Calibri" panose="020F0502020204030204" pitchFamily="34" charset="0"/>
              </a:rPr>
              <a:t>administration</a:t>
            </a:r>
            <a:r>
              <a:rPr lang="nb-NO" dirty="0">
                <a:latin typeface="Calibri" panose="020F0502020204030204" pitchFamily="34" charset="0"/>
                <a:ea typeface="+mn-lt"/>
                <a:cs typeface="Calibri" panose="020F0502020204030204" pitchFamily="34" charset="0"/>
              </a:rPr>
              <a:t>" OR "administrative </a:t>
            </a:r>
            <a:r>
              <a:rPr lang="nb-NO" dirty="0" err="1">
                <a:latin typeface="Calibri" panose="020F0502020204030204" pitchFamily="34" charset="0"/>
                <a:ea typeface="+mn-lt"/>
                <a:cs typeface="Calibri" panose="020F0502020204030204" pitchFamily="34" charset="0"/>
              </a:rPr>
              <a:t>decisions</a:t>
            </a:r>
            <a:r>
              <a:rPr lang="nb-NO" dirty="0">
                <a:latin typeface="Calibri" panose="020F0502020204030204" pitchFamily="34" charset="0"/>
                <a:ea typeface="+mn-lt"/>
                <a:cs typeface="Calibri" panose="020F0502020204030204" pitchFamily="34" charset="0"/>
              </a:rPr>
              <a:t>")</a:t>
            </a:r>
            <a:endParaRPr lang="nb-NO" dirty="0">
              <a:latin typeface="Calibri" panose="020F0502020204030204" pitchFamily="34" charset="0"/>
              <a:cs typeface="Calibri" panose="020F0502020204030204" pitchFamily="34" charset="0"/>
            </a:endParaRPr>
          </a:p>
          <a:p>
            <a:pPr marL="342900" indent="-342900">
              <a:buFont typeface="Arial"/>
              <a:buChar char="•"/>
            </a:pPr>
            <a:r>
              <a:rPr lang="nb-NO" dirty="0">
                <a:latin typeface="Calibri" panose="020F0502020204030204" pitchFamily="34" charset="0"/>
                <a:cs typeface="Calibri" panose="020F0502020204030204" pitchFamily="34" charset="0"/>
              </a:rPr>
              <a:t>Oria</a:t>
            </a:r>
          </a:p>
          <a:p>
            <a:pPr marL="903605" lvl="1" indent="-342900">
              <a:buFont typeface="Arial"/>
              <a:buChar char="•"/>
            </a:pPr>
            <a:r>
              <a:rPr lang="nb-NO" dirty="0">
                <a:latin typeface="Calibri" panose="020F0502020204030204" pitchFamily="34" charset="0"/>
                <a:cs typeface="Calibri" panose="020F0502020204030204" pitchFamily="34" charset="0"/>
              </a:rPr>
              <a:t>Dere vil se at søk i </a:t>
            </a:r>
            <a:r>
              <a:rPr lang="nb-NO" dirty="0" err="1">
                <a:latin typeface="Calibri" panose="020F0502020204030204" pitchFamily="34" charset="0"/>
                <a:cs typeface="Calibri" panose="020F0502020204030204" pitchFamily="34" charset="0"/>
              </a:rPr>
              <a:t>Oria</a:t>
            </a:r>
            <a:r>
              <a:rPr lang="nb-NO" dirty="0">
                <a:latin typeface="Calibri" panose="020F0502020204030204" pitchFamily="34" charset="0"/>
                <a:cs typeface="Calibri" panose="020F0502020204030204" pitchFamily="34" charset="0"/>
              </a:rPr>
              <a:t> ikke alltid er så presise, så her må dere virkelig finne ord som beskriver kjernen av det dere er på jakt etter</a:t>
            </a:r>
          </a:p>
          <a:p>
            <a:pPr marL="903605" lvl="1" indent="-342900">
              <a:buFont typeface="Arial"/>
              <a:buChar char="•"/>
            </a:pPr>
            <a:r>
              <a:rPr lang="nb-NO" dirty="0">
                <a:latin typeface="Calibri" panose="020F0502020204030204" pitchFamily="34" charset="0"/>
                <a:ea typeface="+mn-lt"/>
                <a:cs typeface="Calibri" panose="020F0502020204030204" pitchFamily="34" charset="0"/>
              </a:rPr>
              <a:t>(robot* OR chatbot*) AND ("</a:t>
            </a:r>
            <a:r>
              <a:rPr lang="nb-NO" dirty="0" err="1">
                <a:latin typeface="Calibri" panose="020F0502020204030204" pitchFamily="34" charset="0"/>
                <a:ea typeface="+mn-lt"/>
                <a:cs typeface="Calibri" panose="020F0502020204030204" pitchFamily="34" charset="0"/>
              </a:rPr>
              <a:t>public</a:t>
            </a:r>
            <a:r>
              <a:rPr lang="nb-NO" dirty="0">
                <a:latin typeface="Calibri" panose="020F0502020204030204" pitchFamily="34" charset="0"/>
                <a:ea typeface="+mn-lt"/>
                <a:cs typeface="Calibri" panose="020F0502020204030204" pitchFamily="34" charset="0"/>
              </a:rPr>
              <a:t> </a:t>
            </a:r>
            <a:r>
              <a:rPr lang="nb-NO" dirty="0" err="1">
                <a:latin typeface="Calibri" panose="020F0502020204030204" pitchFamily="34" charset="0"/>
                <a:ea typeface="+mn-lt"/>
                <a:cs typeface="Calibri" panose="020F0502020204030204" pitchFamily="34" charset="0"/>
              </a:rPr>
              <a:t>administration</a:t>
            </a:r>
            <a:r>
              <a:rPr lang="nb-NO" dirty="0">
                <a:latin typeface="Calibri" panose="020F0502020204030204" pitchFamily="34" charset="0"/>
                <a:ea typeface="+mn-lt"/>
                <a:cs typeface="Calibri" panose="020F0502020204030204" pitchFamily="34" charset="0"/>
              </a:rPr>
              <a:t>" OR "administrative </a:t>
            </a:r>
            <a:r>
              <a:rPr lang="nb-NO" dirty="0" err="1">
                <a:latin typeface="Calibri" panose="020F0502020204030204" pitchFamily="34" charset="0"/>
                <a:ea typeface="+mn-lt"/>
                <a:cs typeface="Calibri" panose="020F0502020204030204" pitchFamily="34" charset="0"/>
              </a:rPr>
              <a:t>decision</a:t>
            </a:r>
            <a:r>
              <a:rPr lang="nb-NO" dirty="0">
                <a:latin typeface="Calibri" panose="020F0502020204030204" pitchFamily="34" charset="0"/>
                <a:ea typeface="+mn-lt"/>
                <a:cs typeface="Calibri" panose="020F0502020204030204" pitchFamily="34" charset="0"/>
              </a:rPr>
              <a:t>") </a:t>
            </a:r>
            <a:endParaRPr lang="nb-NO" dirty="0">
              <a:latin typeface="Calibri" panose="020F0502020204030204" pitchFamily="34" charset="0"/>
              <a:cs typeface="Calibri" panose="020F0502020204030204" pitchFamily="34" charset="0"/>
            </a:endParaRPr>
          </a:p>
          <a:p>
            <a:pPr marL="342900" indent="-342900">
              <a:buFont typeface="Arial,Sans-Serif"/>
              <a:buChar char="•"/>
            </a:pPr>
            <a:r>
              <a:rPr lang="nb-NO" dirty="0">
                <a:latin typeface="Calibri" panose="020F0502020204030204" pitchFamily="34" charset="0"/>
                <a:ea typeface="+mn-lt"/>
                <a:cs typeface="Calibri" panose="020F0502020204030204" pitchFamily="34" charset="0"/>
              </a:rPr>
              <a:t>Web </a:t>
            </a:r>
            <a:r>
              <a:rPr lang="nb-NO" dirty="0" err="1">
                <a:latin typeface="Calibri" panose="020F0502020204030204" pitchFamily="34" charset="0"/>
                <a:ea typeface="+mn-lt"/>
                <a:cs typeface="Calibri" panose="020F0502020204030204" pitchFamily="34" charset="0"/>
              </a:rPr>
              <a:t>of</a:t>
            </a:r>
            <a:r>
              <a:rPr lang="nb-NO" dirty="0">
                <a:latin typeface="Calibri" panose="020F0502020204030204" pitchFamily="34" charset="0"/>
                <a:ea typeface="+mn-lt"/>
                <a:cs typeface="Calibri" panose="020F0502020204030204" pitchFamily="34" charset="0"/>
              </a:rPr>
              <a:t> science</a:t>
            </a:r>
            <a:endParaRPr lang="en-US" dirty="0">
              <a:latin typeface="Calibri" panose="020F0502020204030204" pitchFamily="34" charset="0"/>
              <a:ea typeface="+mn-lt"/>
              <a:cs typeface="Calibri" panose="020F0502020204030204" pitchFamily="34" charset="0"/>
            </a:endParaRPr>
          </a:p>
          <a:p>
            <a:pPr marL="903605" lvl="1" indent="-342900">
              <a:buFont typeface="Arial,Sans-Serif"/>
              <a:buChar char="•"/>
            </a:pPr>
            <a:r>
              <a:rPr lang="nb-NO" dirty="0">
                <a:latin typeface="Calibri" panose="020F0502020204030204" pitchFamily="34" charset="0"/>
                <a:cs typeface="Calibri" panose="020F0502020204030204" pitchFamily="34" charset="0"/>
              </a:rPr>
              <a:t>("</a:t>
            </a:r>
            <a:r>
              <a:rPr lang="nb-NO" dirty="0" err="1">
                <a:latin typeface="Calibri" panose="020F0502020204030204" pitchFamily="34" charset="0"/>
                <a:cs typeface="Calibri" panose="020F0502020204030204" pitchFamily="34" charset="0"/>
              </a:rPr>
              <a:t>machine</a:t>
            </a:r>
            <a:r>
              <a:rPr lang="nb-NO" dirty="0">
                <a:latin typeface="Calibri" panose="020F0502020204030204" pitchFamily="34" charset="0"/>
                <a:cs typeface="Calibri" panose="020F0502020204030204" pitchFamily="34" charset="0"/>
              </a:rPr>
              <a:t> </a:t>
            </a:r>
            <a:r>
              <a:rPr lang="nb-NO" dirty="0" err="1">
                <a:latin typeface="Calibri" panose="020F0502020204030204" pitchFamily="34" charset="0"/>
                <a:cs typeface="Calibri" panose="020F0502020204030204" pitchFamily="34" charset="0"/>
              </a:rPr>
              <a:t>learning</a:t>
            </a:r>
            <a:r>
              <a:rPr lang="nb-NO" dirty="0">
                <a:latin typeface="Calibri" panose="020F0502020204030204" pitchFamily="34" charset="0"/>
                <a:cs typeface="Calibri" panose="020F0502020204030204" pitchFamily="34" charset="0"/>
              </a:rPr>
              <a:t>" OR "</a:t>
            </a:r>
            <a:r>
              <a:rPr lang="nb-NO" dirty="0" err="1">
                <a:latin typeface="Calibri" panose="020F0502020204030204" pitchFamily="34" charset="0"/>
                <a:cs typeface="Calibri" panose="020F0502020204030204" pitchFamily="34" charset="0"/>
              </a:rPr>
              <a:t>artificial</a:t>
            </a:r>
            <a:r>
              <a:rPr lang="nb-NO" dirty="0">
                <a:latin typeface="Calibri" panose="020F0502020204030204" pitchFamily="34" charset="0"/>
                <a:cs typeface="Calibri" panose="020F0502020204030204" pitchFamily="34" charset="0"/>
              </a:rPr>
              <a:t> </a:t>
            </a:r>
            <a:r>
              <a:rPr lang="nb-NO" dirty="0" err="1">
                <a:latin typeface="Calibri" panose="020F0502020204030204" pitchFamily="34" charset="0"/>
                <a:cs typeface="Calibri" panose="020F0502020204030204" pitchFamily="34" charset="0"/>
              </a:rPr>
              <a:t>intelligence</a:t>
            </a:r>
            <a:r>
              <a:rPr lang="nb-NO" dirty="0">
                <a:latin typeface="Calibri" panose="020F0502020204030204" pitchFamily="34" charset="0"/>
                <a:cs typeface="Calibri" panose="020F0502020204030204" pitchFamily="34" charset="0"/>
              </a:rPr>
              <a:t>") AND ("</a:t>
            </a:r>
            <a:r>
              <a:rPr lang="nb-NO" dirty="0" err="1">
                <a:latin typeface="Calibri" panose="020F0502020204030204" pitchFamily="34" charset="0"/>
                <a:cs typeface="Calibri" panose="020F0502020204030204" pitchFamily="34" charset="0"/>
              </a:rPr>
              <a:t>public</a:t>
            </a:r>
            <a:r>
              <a:rPr lang="nb-NO" dirty="0">
                <a:latin typeface="Calibri" panose="020F0502020204030204" pitchFamily="34" charset="0"/>
                <a:cs typeface="Calibri" panose="020F0502020204030204" pitchFamily="34" charset="0"/>
              </a:rPr>
              <a:t> </a:t>
            </a:r>
            <a:r>
              <a:rPr lang="nb-NO" dirty="0" err="1">
                <a:latin typeface="Calibri" panose="020F0502020204030204" pitchFamily="34" charset="0"/>
                <a:cs typeface="Calibri" panose="020F0502020204030204" pitchFamily="34" charset="0"/>
              </a:rPr>
              <a:t>administrat</a:t>
            </a:r>
            <a:r>
              <a:rPr lang="nb-NO" dirty="0">
                <a:latin typeface="Calibri" panose="020F0502020204030204" pitchFamily="34" charset="0"/>
                <a:cs typeface="Calibri" panose="020F0502020204030204" pitchFamily="34" charset="0"/>
              </a:rPr>
              <a:t>*" OR "administrative </a:t>
            </a:r>
            <a:r>
              <a:rPr lang="nb-NO" dirty="0" err="1">
                <a:latin typeface="Calibri" panose="020F0502020204030204" pitchFamily="34" charset="0"/>
                <a:cs typeface="Calibri" panose="020F0502020204030204" pitchFamily="34" charset="0"/>
              </a:rPr>
              <a:t>decision</a:t>
            </a:r>
            <a:r>
              <a:rPr lang="nb-NO" dirty="0">
                <a:latin typeface="Calibri" panose="020F0502020204030204" pitchFamily="34" charset="0"/>
                <a:cs typeface="Calibri" panose="020F0502020204030204" pitchFamily="34" charset="0"/>
              </a:rPr>
              <a:t>")</a:t>
            </a:r>
            <a:endParaRPr lang="nb-NO" dirty="0">
              <a:latin typeface="Calibri" panose="020F0502020204030204" pitchFamily="34" charset="0"/>
              <a:ea typeface="+mn-lt"/>
              <a:cs typeface="Calibri" panose="020F0502020204030204" pitchFamily="34" charset="0"/>
            </a:endParaRPr>
          </a:p>
          <a:p>
            <a:pPr marL="342900" indent="-342900">
              <a:buFont typeface="Arial"/>
              <a:buChar char="•"/>
            </a:pPr>
            <a:r>
              <a:rPr lang="nb-NO" dirty="0">
                <a:latin typeface="Calibri" panose="020F0502020204030204" pitchFamily="34" charset="0"/>
                <a:cs typeface="Calibri" panose="020F0502020204030204" pitchFamily="34" charset="0"/>
              </a:rPr>
              <a:t>Hvilke andre databaser kan være aktuelle? </a:t>
            </a:r>
            <a:r>
              <a:rPr lang="nb-NO" dirty="0" err="1">
                <a:latin typeface="Calibri" panose="020F0502020204030204" pitchFamily="34" charset="0"/>
                <a:cs typeface="Calibri" panose="020F0502020204030204" pitchFamily="34" charset="0"/>
              </a:rPr>
              <a:t>LovdataPro</a:t>
            </a:r>
            <a:r>
              <a:rPr lang="nb-NO" dirty="0">
                <a:latin typeface="Calibri" panose="020F0502020204030204" pitchFamily="34" charset="0"/>
                <a:cs typeface="Calibri" panose="020F0502020204030204" pitchFamily="34" charset="0"/>
              </a:rPr>
              <a:t>? </a:t>
            </a:r>
          </a:p>
          <a:p>
            <a:pPr marL="903605" lvl="1" indent="-342900">
              <a:buFont typeface="Arial"/>
              <a:buChar char="•"/>
            </a:pPr>
            <a:r>
              <a:rPr lang="nb-NO" dirty="0">
                <a:latin typeface="Calibri" panose="020F0502020204030204" pitchFamily="34" charset="0"/>
                <a:cs typeface="Calibri" panose="020F0502020204030204" pitchFamily="34" charset="0"/>
              </a:rPr>
              <a:t>AND: OR: , (komma) NOT: - Trunkering: * Frasesøk: ""</a:t>
            </a:r>
          </a:p>
          <a:p>
            <a:pPr marL="903605" lvl="1" indent="-342900">
              <a:buFont typeface="Arial"/>
              <a:buChar char="•"/>
            </a:pPr>
            <a:r>
              <a:rPr lang="nb-NO" dirty="0">
                <a:latin typeface="Calibri" panose="020F0502020204030204" pitchFamily="34" charset="0"/>
                <a:ea typeface="+mn-lt"/>
                <a:cs typeface="Calibri" panose="020F0502020204030204" pitchFamily="34" charset="0"/>
              </a:rPr>
              <a:t>"kunstig* </a:t>
            </a:r>
            <a:r>
              <a:rPr lang="nb-NO" dirty="0" err="1">
                <a:latin typeface="Calibri" panose="020F0502020204030204" pitchFamily="34" charset="0"/>
                <a:ea typeface="+mn-lt"/>
                <a:cs typeface="Calibri" panose="020F0502020204030204" pitchFamily="34" charset="0"/>
              </a:rPr>
              <a:t>intellig</a:t>
            </a:r>
            <a:r>
              <a:rPr lang="nb-NO" dirty="0">
                <a:latin typeface="Calibri" panose="020F0502020204030204" pitchFamily="34" charset="0"/>
                <a:ea typeface="+mn-lt"/>
                <a:cs typeface="Calibri" panose="020F0502020204030204" pitchFamily="34" charset="0"/>
              </a:rPr>
              <a:t>*" + ( forvaltning* , </a:t>
            </a:r>
            <a:r>
              <a:rPr lang="nb-NO" dirty="0" err="1">
                <a:latin typeface="Calibri" panose="020F0502020204030204" pitchFamily="34" charset="0"/>
                <a:ea typeface="+mn-lt"/>
                <a:cs typeface="Calibri" panose="020F0502020204030204" pitchFamily="34" charset="0"/>
              </a:rPr>
              <a:t>saksbehand</a:t>
            </a:r>
            <a:r>
              <a:rPr lang="nb-NO" dirty="0">
                <a:latin typeface="Calibri" panose="020F0502020204030204" pitchFamily="34" charset="0"/>
                <a:ea typeface="+mn-lt"/>
                <a:cs typeface="Calibri" panose="020F0502020204030204" pitchFamily="34" charset="0"/>
              </a:rPr>
              <a:t>* )</a:t>
            </a:r>
            <a:endParaRPr lang="nb-NO" dirty="0">
              <a:latin typeface="Calibri" panose="020F0502020204030204" pitchFamily="34" charset="0"/>
              <a:cs typeface="Calibri" panose="020F0502020204030204" pitchFamily="34" charset="0"/>
            </a:endParaRPr>
          </a:p>
        </p:txBody>
      </p:sp>
      <p:sp>
        <p:nvSpPr>
          <p:cNvPr id="4" name="Plassholder for bunntekst 3">
            <a:extLst>
              <a:ext uri="{FF2B5EF4-FFF2-40B4-BE49-F238E27FC236}">
                <a16:creationId xmlns:a16="http://schemas.microsoft.com/office/drawing/2014/main" id="{4D049885-517F-DF1D-0CC9-11E290C8E6B0}"/>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E5A6AB2A-7D39-205E-04FF-D499DDAE5F53}"/>
              </a:ext>
            </a:extLst>
          </p:cNvPr>
          <p:cNvSpPr>
            <a:spLocks noGrp="1"/>
          </p:cNvSpPr>
          <p:nvPr>
            <p:ph type="sldNum" sz="quarter" idx="12"/>
          </p:nvPr>
        </p:nvSpPr>
        <p:spPr/>
        <p:txBody>
          <a:bodyPr/>
          <a:lstStyle/>
          <a:p>
            <a:r>
              <a:rPr lang="en-US"/>
              <a:t>Side </a:t>
            </a:r>
            <a:fld id="{5251F420-7306-4E7C-A79E-F31A38F7D392}" type="slidenum">
              <a:rPr lang="en-US" smtClean="0"/>
              <a:pPr/>
              <a:t>12</a:t>
            </a:fld>
            <a:endParaRPr lang="en-US"/>
          </a:p>
        </p:txBody>
      </p:sp>
    </p:spTree>
    <p:extLst>
      <p:ext uri="{BB962C8B-B14F-4D97-AF65-F5344CB8AC3E}">
        <p14:creationId xmlns:p14="http://schemas.microsoft.com/office/powerpoint/2010/main" val="1777860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CFFF37-F4E0-B842-71C3-970F3195627D}"/>
              </a:ext>
            </a:extLst>
          </p:cNvPr>
          <p:cNvSpPr>
            <a:spLocks noGrp="1"/>
          </p:cNvSpPr>
          <p:nvPr>
            <p:ph type="title"/>
          </p:nvPr>
        </p:nvSpPr>
        <p:spPr/>
        <p:txBody>
          <a:bodyPr/>
          <a:lstStyle/>
          <a:p>
            <a:pPr algn="ctr"/>
            <a:r>
              <a:rPr lang="nb-NO" dirty="0">
                <a:latin typeface="Calibri" panose="020F0502020204030204" pitchFamily="34" charset="0"/>
                <a:cs typeface="Calibri" panose="020F0502020204030204" pitchFamily="34" charset="0"/>
              </a:rPr>
              <a:t>Velge litteratur</a:t>
            </a:r>
          </a:p>
        </p:txBody>
      </p:sp>
      <p:sp>
        <p:nvSpPr>
          <p:cNvPr id="3" name="Plassholder for innhold 2">
            <a:extLst>
              <a:ext uri="{FF2B5EF4-FFF2-40B4-BE49-F238E27FC236}">
                <a16:creationId xmlns:a16="http://schemas.microsoft.com/office/drawing/2014/main" id="{4056A2C3-0C53-1D85-7F7C-5AA3C8538812}"/>
              </a:ext>
            </a:extLst>
          </p:cNvPr>
          <p:cNvSpPr>
            <a:spLocks noGrp="1"/>
          </p:cNvSpPr>
          <p:nvPr>
            <p:ph sz="quarter" idx="28"/>
          </p:nvPr>
        </p:nvSpPr>
        <p:spPr>
          <a:xfrm>
            <a:off x="380168" y="1837592"/>
            <a:ext cx="11431664" cy="4062446"/>
          </a:xfrm>
        </p:spPr>
        <p:txBody>
          <a:bodyPr vert="horz" lIns="0" tIns="0" rIns="0" bIns="0" rtlCol="0" anchor="t">
            <a:noAutofit/>
          </a:bodyPr>
          <a:lstStyle/>
          <a:p>
            <a:pPr marL="342900" indent="-342900">
              <a:buFont typeface="Arial,Sans-Serif"/>
              <a:buChar char="•"/>
            </a:pPr>
            <a:r>
              <a:rPr lang="nb-NO" dirty="0">
                <a:latin typeface="Calibri" panose="020F0502020204030204" pitchFamily="34" charset="0"/>
                <a:cs typeface="Calibri" panose="020F0502020204030204" pitchFamily="34" charset="0"/>
              </a:rPr>
              <a:t>Definere inklusjons- og eksklusjonskriterier og velge ut litteratur basert på disse</a:t>
            </a:r>
            <a:endParaRPr lang="en-US" dirty="0">
              <a:latin typeface="Calibri" panose="020F0502020204030204" pitchFamily="34" charset="0"/>
              <a:ea typeface="+mn-lt"/>
              <a:cs typeface="Calibri" panose="020F0502020204030204" pitchFamily="34" charset="0"/>
            </a:endParaRPr>
          </a:p>
          <a:p>
            <a:pPr marL="903605" lvl="1" indent="-342900">
              <a:buFont typeface="Arial,Sans-Serif"/>
              <a:buChar char="•"/>
            </a:pPr>
            <a:r>
              <a:rPr lang="nb-NO" dirty="0">
                <a:latin typeface="Calibri" panose="020F0502020204030204" pitchFamily="34" charset="0"/>
                <a:cs typeface="Calibri" panose="020F0502020204030204" pitchFamily="34" charset="0"/>
              </a:rPr>
              <a:t>Også kildevurdering/kildekritikk: </a:t>
            </a:r>
            <a:r>
              <a:rPr lang="nb-NO" dirty="0">
                <a:latin typeface="Calibri" panose="020F0502020204030204" pitchFamily="34" charset="0"/>
                <a:ea typeface="+mn-lt"/>
                <a:cs typeface="Calibri" panose="020F0502020204030204" pitchFamily="34" charset="0"/>
                <a:hlinkClick r:id="rId2"/>
              </a:rPr>
              <a:t>https://www.sokogskriv.no/kjeldebruk/kjeldevurdering.html#er-kjelda-truverdig</a:t>
            </a:r>
            <a:r>
              <a:rPr lang="nb-NO" dirty="0">
                <a:latin typeface="Calibri" panose="020F0502020204030204" pitchFamily="34" charset="0"/>
                <a:ea typeface="+mn-lt"/>
                <a:cs typeface="Calibri" panose="020F0502020204030204" pitchFamily="34" charset="0"/>
              </a:rPr>
              <a:t> </a:t>
            </a:r>
          </a:p>
          <a:p>
            <a:pPr marL="903605" lvl="1" indent="-342900">
              <a:buFont typeface="Arial,Sans-Serif"/>
              <a:buChar char="•"/>
            </a:pPr>
            <a:r>
              <a:rPr lang="nb-NO" dirty="0">
                <a:latin typeface="Calibri" panose="020F0502020204030204" pitchFamily="34" charset="0"/>
                <a:cs typeface="Calibri" panose="020F0502020204030204" pitchFamily="34" charset="0"/>
              </a:rPr>
              <a:t>Fagområde? Spesielle tidsskrift? Fagfellevurdert eller ikke? </a:t>
            </a:r>
          </a:p>
          <a:p>
            <a:pPr marL="903605" lvl="1" indent="-342900">
              <a:buFont typeface="Arial,Sans-Serif"/>
              <a:buChar char="•"/>
            </a:pPr>
            <a:r>
              <a:rPr lang="nb-NO" dirty="0">
                <a:latin typeface="Calibri" panose="020F0502020204030204" pitchFamily="34" charset="0"/>
                <a:cs typeface="Calibri" panose="020F0502020204030204" pitchFamily="34" charset="0"/>
              </a:rPr>
              <a:t>Alder: nyere, også eldre, etter en dato osv.?</a:t>
            </a:r>
          </a:p>
          <a:p>
            <a:pPr marL="903605" lvl="1" indent="-342900">
              <a:buFont typeface="Arial,Sans-Serif"/>
              <a:buChar char="•"/>
            </a:pPr>
            <a:r>
              <a:rPr lang="nb-NO" dirty="0">
                <a:latin typeface="Calibri" panose="020F0502020204030204" pitchFamily="34" charset="0"/>
                <a:cs typeface="Calibri" panose="020F0502020204030204" pitchFamily="34" charset="0"/>
              </a:rPr>
              <a:t>Språk</a:t>
            </a:r>
          </a:p>
          <a:p>
            <a:pPr marL="903605" lvl="1" indent="-342900">
              <a:buFont typeface="Arial,Sans-Serif"/>
              <a:buChar char="•"/>
            </a:pPr>
            <a:r>
              <a:rPr lang="nb-NO" dirty="0">
                <a:latin typeface="Calibri" panose="020F0502020204030204" pitchFamily="34" charset="0"/>
                <a:cs typeface="Calibri" panose="020F0502020204030204" pitchFamily="34" charset="0"/>
              </a:rPr>
              <a:t>Basert på antall siteringer? Hvis en artikkel er ny vil den naturlig nok ha færre siteringer enn eldre</a:t>
            </a:r>
          </a:p>
          <a:p>
            <a:pPr marL="903605" lvl="1" indent="-342900">
              <a:buFont typeface="Arial,Sans-Serif"/>
              <a:buChar char="•"/>
            </a:pPr>
            <a:r>
              <a:rPr lang="nb-NO" dirty="0">
                <a:latin typeface="Calibri" panose="020F0502020204030204" pitchFamily="34" charset="0"/>
                <a:cs typeface="Calibri" panose="020F0502020204030204" pitchFamily="34" charset="0"/>
              </a:rPr>
              <a:t>Mer eller mindre anerkjente tidsskrifter</a:t>
            </a:r>
          </a:p>
          <a:p>
            <a:pPr marL="903605" lvl="1" indent="-342900">
              <a:buFont typeface="Arial,Sans-Serif"/>
              <a:buChar char="•"/>
            </a:pPr>
            <a:r>
              <a:rPr lang="nb-NO" dirty="0">
                <a:latin typeface="Calibri" panose="020F0502020204030204" pitchFamily="34" charset="0"/>
                <a:cs typeface="Calibri" panose="020F0502020204030204" pitchFamily="34" charset="0"/>
              </a:rPr>
              <a:t>Hvem er forfatter, ekspert på området? Anerkjent? </a:t>
            </a:r>
          </a:p>
          <a:p>
            <a:pPr marL="903605" lvl="1" indent="-342900">
              <a:buFont typeface="Arial,Sans-Serif"/>
              <a:buChar char="•"/>
            </a:pPr>
            <a:endParaRPr lang="nb-NO" dirty="0">
              <a:cs typeface="Arial"/>
            </a:endParaRPr>
          </a:p>
          <a:p>
            <a:pPr marL="903605" lvl="1" indent="-342900">
              <a:buFont typeface="Arial,Sans-Serif"/>
              <a:buChar char="•"/>
            </a:pPr>
            <a:endParaRPr lang="nb-NO" dirty="0">
              <a:cs typeface="Arial"/>
            </a:endParaRPr>
          </a:p>
          <a:p>
            <a:pPr marL="125095" indent="-125095"/>
            <a:endParaRPr lang="nb-NO" dirty="0">
              <a:cs typeface="Arial"/>
            </a:endParaRPr>
          </a:p>
        </p:txBody>
      </p:sp>
      <p:sp>
        <p:nvSpPr>
          <p:cNvPr id="4" name="Plassholder for bunntekst 3">
            <a:extLst>
              <a:ext uri="{FF2B5EF4-FFF2-40B4-BE49-F238E27FC236}">
                <a16:creationId xmlns:a16="http://schemas.microsoft.com/office/drawing/2014/main" id="{978EA369-B902-031A-22A8-684964ADE311}"/>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D20CAD92-AB43-4119-488B-72AFC317251B}"/>
              </a:ext>
            </a:extLst>
          </p:cNvPr>
          <p:cNvSpPr>
            <a:spLocks noGrp="1"/>
          </p:cNvSpPr>
          <p:nvPr>
            <p:ph type="sldNum" sz="quarter" idx="12"/>
          </p:nvPr>
        </p:nvSpPr>
        <p:spPr/>
        <p:txBody>
          <a:bodyPr/>
          <a:lstStyle/>
          <a:p>
            <a:r>
              <a:rPr lang="en-US"/>
              <a:t>Side </a:t>
            </a:r>
            <a:fld id="{5251F420-7306-4E7C-A79E-F31A38F7D392}" type="slidenum">
              <a:rPr lang="en-US" smtClean="0"/>
              <a:pPr/>
              <a:t>13</a:t>
            </a:fld>
            <a:endParaRPr lang="en-US"/>
          </a:p>
        </p:txBody>
      </p:sp>
    </p:spTree>
    <p:extLst>
      <p:ext uri="{BB962C8B-B14F-4D97-AF65-F5344CB8AC3E}">
        <p14:creationId xmlns:p14="http://schemas.microsoft.com/office/powerpoint/2010/main" val="943026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08C3DE-44D5-6EB9-9716-F33A2882B1ED}"/>
              </a:ext>
            </a:extLst>
          </p:cNvPr>
          <p:cNvSpPr>
            <a:spLocks noGrp="1"/>
          </p:cNvSpPr>
          <p:nvPr>
            <p:ph type="title"/>
          </p:nvPr>
        </p:nvSpPr>
        <p:spPr>
          <a:xfrm>
            <a:off x="380168" y="355587"/>
            <a:ext cx="11431664" cy="754068"/>
          </a:xfrm>
        </p:spPr>
        <p:txBody>
          <a:bodyPr/>
          <a:lstStyle/>
          <a:p>
            <a:pPr algn="ctr"/>
            <a:r>
              <a:rPr lang="nb-NO" dirty="0"/>
              <a:t>Øvelse 2</a:t>
            </a:r>
          </a:p>
        </p:txBody>
      </p:sp>
      <p:sp>
        <p:nvSpPr>
          <p:cNvPr id="3" name="Plassholder for innhold 2">
            <a:extLst>
              <a:ext uri="{FF2B5EF4-FFF2-40B4-BE49-F238E27FC236}">
                <a16:creationId xmlns:a16="http://schemas.microsoft.com/office/drawing/2014/main" id="{7FF53AB5-5645-FAE2-8D2F-9DF82044994F}"/>
              </a:ext>
            </a:extLst>
          </p:cNvPr>
          <p:cNvSpPr>
            <a:spLocks noGrp="1"/>
          </p:cNvSpPr>
          <p:nvPr>
            <p:ph sz="quarter" idx="28"/>
          </p:nvPr>
        </p:nvSpPr>
        <p:spPr>
          <a:xfrm>
            <a:off x="380168" y="2435469"/>
            <a:ext cx="11431664" cy="3464568"/>
          </a:xfrm>
        </p:spPr>
        <p:txBody>
          <a:bodyPr/>
          <a:lstStyle/>
          <a:p>
            <a:pPr algn="ctr"/>
            <a:r>
              <a:rPr lang="nb-NO" dirty="0"/>
              <a:t>Lag en søkestrategi for problemstillingen du jobber med akkurat nå.</a:t>
            </a:r>
          </a:p>
        </p:txBody>
      </p:sp>
      <p:sp>
        <p:nvSpPr>
          <p:cNvPr id="4" name="Plassholder for bunntekst 3">
            <a:extLst>
              <a:ext uri="{FF2B5EF4-FFF2-40B4-BE49-F238E27FC236}">
                <a16:creationId xmlns:a16="http://schemas.microsoft.com/office/drawing/2014/main" id="{8C3EF87D-575F-44C9-5B24-5D5DCDC175DF}"/>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9E29483C-AFBB-3281-4216-352EF269FCC9}"/>
              </a:ext>
            </a:extLst>
          </p:cNvPr>
          <p:cNvSpPr>
            <a:spLocks noGrp="1"/>
          </p:cNvSpPr>
          <p:nvPr>
            <p:ph type="sldNum" sz="quarter" idx="12"/>
          </p:nvPr>
        </p:nvSpPr>
        <p:spPr/>
        <p:txBody>
          <a:bodyPr/>
          <a:lstStyle/>
          <a:p>
            <a:r>
              <a:rPr lang="en-US"/>
              <a:t>Side </a:t>
            </a:r>
            <a:fld id="{5251F420-7306-4E7C-A79E-F31A38F7D392}" type="slidenum">
              <a:rPr lang="en-US" smtClean="0"/>
              <a:pPr/>
              <a:t>14</a:t>
            </a:fld>
            <a:endParaRPr lang="en-US"/>
          </a:p>
        </p:txBody>
      </p:sp>
    </p:spTree>
    <p:extLst>
      <p:ext uri="{BB962C8B-B14F-4D97-AF65-F5344CB8AC3E}">
        <p14:creationId xmlns:p14="http://schemas.microsoft.com/office/powerpoint/2010/main" val="2317144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E90DEF-DAC3-48CF-C470-3E51D601F5CC}"/>
              </a:ext>
            </a:extLst>
          </p:cNvPr>
          <p:cNvSpPr>
            <a:spLocks noGrp="1"/>
          </p:cNvSpPr>
          <p:nvPr>
            <p:ph type="title"/>
          </p:nvPr>
        </p:nvSpPr>
        <p:spPr/>
        <p:txBody>
          <a:bodyPr/>
          <a:lstStyle/>
          <a:p>
            <a:pPr algn="ctr"/>
            <a:r>
              <a:rPr lang="nb-NO" dirty="0"/>
              <a:t>Øvelse 3</a:t>
            </a:r>
          </a:p>
        </p:txBody>
      </p:sp>
      <p:sp>
        <p:nvSpPr>
          <p:cNvPr id="3" name="Plassholder for innhold 2">
            <a:extLst>
              <a:ext uri="{FF2B5EF4-FFF2-40B4-BE49-F238E27FC236}">
                <a16:creationId xmlns:a16="http://schemas.microsoft.com/office/drawing/2014/main" id="{BF45F07D-944D-9A87-EDFD-970308A19162}"/>
              </a:ext>
            </a:extLst>
          </p:cNvPr>
          <p:cNvSpPr>
            <a:spLocks noGrp="1"/>
          </p:cNvSpPr>
          <p:nvPr>
            <p:ph sz="quarter" idx="28"/>
          </p:nvPr>
        </p:nvSpPr>
        <p:spPr>
          <a:xfrm>
            <a:off x="380168" y="2620108"/>
            <a:ext cx="11431664" cy="3279930"/>
          </a:xfrm>
        </p:spPr>
        <p:txBody>
          <a:bodyPr/>
          <a:lstStyle/>
          <a:p>
            <a:pPr algn="ctr"/>
            <a:r>
              <a:rPr lang="nb-NO" dirty="0"/>
              <a:t>Anvend søkestrategien din på relevante baser, f.eks. Oria og Google </a:t>
            </a:r>
            <a:r>
              <a:rPr lang="nb-NO" dirty="0" err="1"/>
              <a:t>Scholar</a:t>
            </a:r>
            <a:r>
              <a:rPr lang="nb-NO" dirty="0"/>
              <a:t>.</a:t>
            </a:r>
          </a:p>
        </p:txBody>
      </p:sp>
      <p:sp>
        <p:nvSpPr>
          <p:cNvPr id="4" name="Plassholder for bunntekst 3">
            <a:extLst>
              <a:ext uri="{FF2B5EF4-FFF2-40B4-BE49-F238E27FC236}">
                <a16:creationId xmlns:a16="http://schemas.microsoft.com/office/drawing/2014/main" id="{76E93B52-FDDE-79CA-88F1-683412CBC5E2}"/>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A216B0B4-995A-BB74-1988-2D5E805FF1F0}"/>
              </a:ext>
            </a:extLst>
          </p:cNvPr>
          <p:cNvSpPr>
            <a:spLocks noGrp="1"/>
          </p:cNvSpPr>
          <p:nvPr>
            <p:ph type="sldNum" sz="quarter" idx="12"/>
          </p:nvPr>
        </p:nvSpPr>
        <p:spPr/>
        <p:txBody>
          <a:bodyPr/>
          <a:lstStyle/>
          <a:p>
            <a:r>
              <a:rPr lang="en-US"/>
              <a:t>Side </a:t>
            </a:r>
            <a:fld id="{5251F420-7306-4E7C-A79E-F31A38F7D392}" type="slidenum">
              <a:rPr lang="en-US" smtClean="0"/>
              <a:pPr/>
              <a:t>15</a:t>
            </a:fld>
            <a:endParaRPr lang="en-US"/>
          </a:p>
        </p:txBody>
      </p:sp>
    </p:spTree>
    <p:extLst>
      <p:ext uri="{BB962C8B-B14F-4D97-AF65-F5344CB8AC3E}">
        <p14:creationId xmlns:p14="http://schemas.microsoft.com/office/powerpoint/2010/main" val="3307905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C4FFBB-7745-40A7-B2B3-C23267E14A70}"/>
              </a:ext>
            </a:extLst>
          </p:cNvPr>
          <p:cNvSpPr>
            <a:spLocks noGrp="1"/>
          </p:cNvSpPr>
          <p:nvPr>
            <p:ph type="title"/>
          </p:nvPr>
        </p:nvSpPr>
        <p:spPr/>
        <p:txBody>
          <a:bodyPr/>
          <a:lstStyle/>
          <a:p>
            <a:pPr algn="ctr"/>
            <a:r>
              <a:rPr lang="nb-NO" dirty="0"/>
              <a:t>Søk i utvalgte baser</a:t>
            </a:r>
          </a:p>
        </p:txBody>
      </p:sp>
      <p:sp>
        <p:nvSpPr>
          <p:cNvPr id="3" name="Plassholder for innhold 2">
            <a:extLst>
              <a:ext uri="{FF2B5EF4-FFF2-40B4-BE49-F238E27FC236}">
                <a16:creationId xmlns:a16="http://schemas.microsoft.com/office/drawing/2014/main" id="{A197C1C7-EAF8-7FA2-852E-9AE241837437}"/>
              </a:ext>
            </a:extLst>
          </p:cNvPr>
          <p:cNvSpPr>
            <a:spLocks noGrp="1"/>
          </p:cNvSpPr>
          <p:nvPr>
            <p:ph sz="quarter" idx="28"/>
          </p:nvPr>
        </p:nvSpPr>
        <p:spPr>
          <a:xfrm>
            <a:off x="380168" y="2655278"/>
            <a:ext cx="11431664" cy="3244760"/>
          </a:xfrm>
        </p:spPr>
        <p:txBody>
          <a:bodyPr/>
          <a:lstStyle/>
          <a:p>
            <a:pPr algn="ctr"/>
            <a:r>
              <a:rPr lang="nb-NO" dirty="0"/>
              <a:t>Anvendelse av søkestrategien på en konkret problemstilling.</a:t>
            </a:r>
          </a:p>
        </p:txBody>
      </p:sp>
      <p:sp>
        <p:nvSpPr>
          <p:cNvPr id="4" name="Plassholder for bunntekst 3">
            <a:extLst>
              <a:ext uri="{FF2B5EF4-FFF2-40B4-BE49-F238E27FC236}">
                <a16:creationId xmlns:a16="http://schemas.microsoft.com/office/drawing/2014/main" id="{E821FEEE-C062-56F8-2344-3B7BB82BF0A5}"/>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35F2012A-3CD7-87AD-9A87-CDA490647D8D}"/>
              </a:ext>
            </a:extLst>
          </p:cNvPr>
          <p:cNvSpPr>
            <a:spLocks noGrp="1"/>
          </p:cNvSpPr>
          <p:nvPr>
            <p:ph type="sldNum" sz="quarter" idx="12"/>
          </p:nvPr>
        </p:nvSpPr>
        <p:spPr/>
        <p:txBody>
          <a:bodyPr/>
          <a:lstStyle/>
          <a:p>
            <a:r>
              <a:rPr lang="en-US"/>
              <a:t>Side </a:t>
            </a:r>
            <a:fld id="{5251F420-7306-4E7C-A79E-F31A38F7D392}" type="slidenum">
              <a:rPr lang="en-US" smtClean="0"/>
              <a:pPr/>
              <a:t>16</a:t>
            </a:fld>
            <a:endParaRPr lang="en-US"/>
          </a:p>
        </p:txBody>
      </p:sp>
    </p:spTree>
    <p:extLst>
      <p:ext uri="{BB962C8B-B14F-4D97-AF65-F5344CB8AC3E}">
        <p14:creationId xmlns:p14="http://schemas.microsoft.com/office/powerpoint/2010/main" val="1016506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2ECF25-95FD-BCE1-9E72-1DF97FC60798}"/>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Referansestil</a:t>
            </a:r>
          </a:p>
        </p:txBody>
      </p:sp>
      <p:sp>
        <p:nvSpPr>
          <p:cNvPr id="3" name="Plassholder for innhold 2">
            <a:extLst>
              <a:ext uri="{FF2B5EF4-FFF2-40B4-BE49-F238E27FC236}">
                <a16:creationId xmlns:a16="http://schemas.microsoft.com/office/drawing/2014/main" id="{2435062F-1071-AAD5-2274-E801DB285FBB}"/>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latin typeface="Calibri" panose="020F0502020204030204" pitchFamily="34" charset="0"/>
                <a:cs typeface="Calibri" panose="020F0502020204030204" pitchFamily="34" charset="0"/>
              </a:rPr>
              <a:t>Hvilken referansestil? Oftest bestemt i samsvar med krav i oppgaver, etter avtale med veileder/faglærer, eller det er valgfritt.</a:t>
            </a:r>
          </a:p>
          <a:p>
            <a:pPr marL="0" indent="0"/>
            <a:endParaRPr lang="nb-NO" dirty="0">
              <a:latin typeface="Calibri" panose="020F0502020204030204" pitchFamily="34" charset="0"/>
              <a:cs typeface="Calibri" panose="020F0502020204030204" pitchFamily="34" charset="0"/>
            </a:endParaRPr>
          </a:p>
          <a:p>
            <a:pPr marL="342900" indent="-342900">
              <a:buFont typeface="Arial"/>
              <a:buChar char="•"/>
            </a:pPr>
            <a:r>
              <a:rPr lang="nb-NO" dirty="0">
                <a:latin typeface="Calibri" panose="020F0502020204030204" pitchFamily="34" charset="0"/>
                <a:ea typeface="+mn-lt"/>
                <a:cs typeface="Calibri" panose="020F0502020204030204" pitchFamily="34" charset="0"/>
                <a:hlinkClick r:id="rId2"/>
              </a:rPr>
              <a:t>https://www.sokogskriv.no/referansestiler/</a:t>
            </a:r>
            <a:endParaRPr lang="nb-NO" dirty="0">
              <a:latin typeface="Calibri" panose="020F0502020204030204" pitchFamily="34" charset="0"/>
              <a:ea typeface="+mn-lt"/>
              <a:cs typeface="Calibri" panose="020F0502020204030204" pitchFamily="34" charset="0"/>
            </a:endParaRPr>
          </a:p>
          <a:p>
            <a:pPr marL="0" indent="0"/>
            <a:endParaRPr lang="nb-NO" dirty="0">
              <a:latin typeface="Calibri" panose="020F0502020204030204" pitchFamily="34" charset="0"/>
              <a:ea typeface="+mn-lt"/>
              <a:cs typeface="Calibri" panose="020F0502020204030204" pitchFamily="34" charset="0"/>
            </a:endParaRPr>
          </a:p>
          <a:p>
            <a:pPr marL="342900" indent="-342900">
              <a:buFont typeface="Arial"/>
              <a:buChar char="•"/>
            </a:pPr>
            <a:r>
              <a:rPr lang="nb-NO" dirty="0">
                <a:hlinkClick r:id="rId3"/>
              </a:rPr>
              <a:t>Rettsvitenskap (jus) - Universitetsbiblioteket</a:t>
            </a:r>
            <a:endParaRPr lang="nb-NO" dirty="0">
              <a:latin typeface="Calibri" panose="020F0502020204030204" pitchFamily="34" charset="0"/>
              <a:cs typeface="Calibri" panose="020F0502020204030204" pitchFamily="34" charset="0"/>
            </a:endParaRPr>
          </a:p>
        </p:txBody>
      </p:sp>
      <p:sp>
        <p:nvSpPr>
          <p:cNvPr id="4" name="Plassholder for bunntekst 3">
            <a:extLst>
              <a:ext uri="{FF2B5EF4-FFF2-40B4-BE49-F238E27FC236}">
                <a16:creationId xmlns:a16="http://schemas.microsoft.com/office/drawing/2014/main" id="{9E67E354-0D7A-C7EF-37DA-5A3BA4807796}"/>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1827F6CA-6500-05CD-B830-4956C29F72C3}"/>
              </a:ext>
            </a:extLst>
          </p:cNvPr>
          <p:cNvSpPr>
            <a:spLocks noGrp="1"/>
          </p:cNvSpPr>
          <p:nvPr>
            <p:ph type="sldNum" sz="quarter" idx="12"/>
          </p:nvPr>
        </p:nvSpPr>
        <p:spPr/>
        <p:txBody>
          <a:bodyPr/>
          <a:lstStyle/>
          <a:p>
            <a:r>
              <a:rPr lang="en-US"/>
              <a:t>Side </a:t>
            </a:r>
            <a:fld id="{5251F420-7306-4E7C-A79E-F31A38F7D392}" type="slidenum">
              <a:rPr lang="en-US" smtClean="0"/>
              <a:pPr/>
              <a:t>17</a:t>
            </a:fld>
            <a:endParaRPr lang="en-US"/>
          </a:p>
        </p:txBody>
      </p:sp>
    </p:spTree>
    <p:extLst>
      <p:ext uri="{BB962C8B-B14F-4D97-AF65-F5344CB8AC3E}">
        <p14:creationId xmlns:p14="http://schemas.microsoft.com/office/powerpoint/2010/main" val="3648057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86A68D-535E-F372-4222-8141C8036677}"/>
              </a:ext>
            </a:extLst>
          </p:cNvPr>
          <p:cNvSpPr>
            <a:spLocks noGrp="1"/>
          </p:cNvSpPr>
          <p:nvPr>
            <p:ph type="title"/>
          </p:nvPr>
        </p:nvSpPr>
        <p:spPr/>
        <p:txBody>
          <a:bodyPr/>
          <a:lstStyle/>
          <a:p>
            <a:r>
              <a:rPr lang="nb-NO" dirty="0">
                <a:latin typeface="Calibri" panose="020F0502020204030204" pitchFamily="34" charset="0"/>
                <a:cs typeface="Calibri" panose="020F0502020204030204" pitchFamily="34" charset="0"/>
              </a:rPr>
              <a:t>Har du spørsmål - eller ønsker veiledning</a:t>
            </a:r>
          </a:p>
        </p:txBody>
      </p:sp>
      <p:sp>
        <p:nvSpPr>
          <p:cNvPr id="3" name="Plassholder for innhold 2">
            <a:extLst>
              <a:ext uri="{FF2B5EF4-FFF2-40B4-BE49-F238E27FC236}">
                <a16:creationId xmlns:a16="http://schemas.microsoft.com/office/drawing/2014/main" id="{0C1F447E-AE60-C3B2-FFF9-4582B25A5133}"/>
              </a:ext>
            </a:extLst>
          </p:cNvPr>
          <p:cNvSpPr>
            <a:spLocks noGrp="1"/>
          </p:cNvSpPr>
          <p:nvPr>
            <p:ph sz="quarter" idx="28"/>
          </p:nvPr>
        </p:nvSpPr>
        <p:spPr/>
        <p:txBody>
          <a:bodyPr vert="horz" lIns="0" tIns="0" rIns="0" bIns="0" rtlCol="0" anchor="t">
            <a:noAutofit/>
          </a:bodyPr>
          <a:lstStyle/>
          <a:p>
            <a:pPr marL="342900" indent="-342900">
              <a:buFont typeface="Arial"/>
              <a:buChar char="•"/>
            </a:pPr>
            <a:r>
              <a:rPr lang="nb-NO" dirty="0">
                <a:latin typeface="Calibri" panose="020F0502020204030204" pitchFamily="34" charset="0"/>
                <a:cs typeface="Calibri" panose="020F0502020204030204" pitchFamily="34" charset="0"/>
              </a:rPr>
              <a:t>Ta gjerne kontakt!</a:t>
            </a:r>
          </a:p>
          <a:p>
            <a:pPr marL="342900" indent="-342900">
              <a:buFont typeface="Arial"/>
              <a:buChar char="•"/>
            </a:pPr>
            <a:endParaRPr lang="nb-NO" dirty="0">
              <a:latin typeface="Calibri" panose="020F0502020204030204" pitchFamily="34" charset="0"/>
              <a:cs typeface="Calibri" panose="020F0502020204030204" pitchFamily="34" charset="0"/>
            </a:endParaRPr>
          </a:p>
          <a:p>
            <a:pPr marL="0" indent="0"/>
            <a:r>
              <a:rPr lang="nb-NO" dirty="0">
                <a:latin typeface="Calibri" panose="020F0502020204030204" pitchFamily="34" charset="0"/>
                <a:cs typeface="Calibri" panose="020F0502020204030204" pitchFamily="34" charset="0"/>
              </a:rPr>
              <a:t>	Tormod Andersen </a:t>
            </a:r>
            <a:r>
              <a:rPr lang="nb-NO" dirty="0">
                <a:latin typeface="Calibri" panose="020F0502020204030204" pitchFamily="34" charset="0"/>
                <a:cs typeface="Calibri" panose="020F0502020204030204" pitchFamily="34" charset="0"/>
                <a:hlinkClick r:id="rId2"/>
              </a:rPr>
              <a:t>– tormod.andersen@ub.uio.no</a:t>
            </a:r>
            <a:endParaRPr lang="nb-NO" dirty="0">
              <a:latin typeface="Calibri" panose="020F0502020204030204" pitchFamily="34" charset="0"/>
              <a:cs typeface="Calibri" panose="020F0502020204030204" pitchFamily="34" charset="0"/>
            </a:endParaRPr>
          </a:p>
          <a:p>
            <a:pPr marL="0" indent="0"/>
            <a:endParaRPr lang="nb-NO" dirty="0">
              <a:latin typeface="Calibri" panose="020F0502020204030204" pitchFamily="34" charset="0"/>
              <a:cs typeface="Calibri" panose="020F0502020204030204" pitchFamily="34" charset="0"/>
            </a:endParaRPr>
          </a:p>
          <a:p>
            <a:pPr marL="0" indent="0"/>
            <a:r>
              <a:rPr lang="nb-NO" dirty="0">
                <a:latin typeface="Calibri" panose="020F0502020204030204" pitchFamily="34" charset="0"/>
                <a:cs typeface="Calibri" panose="020F0502020204030204" pitchFamily="34" charset="0"/>
              </a:rPr>
              <a:t>	Eller: </a:t>
            </a:r>
            <a:r>
              <a:rPr lang="nb-NO" dirty="0">
                <a:latin typeface="Calibri" panose="020F0502020204030204" pitchFamily="34" charset="0"/>
                <a:cs typeface="Calibri" panose="020F0502020204030204" pitchFamily="34" charset="0"/>
                <a:hlinkClick r:id="rId3"/>
              </a:rPr>
              <a:t>ujur@ub.uio.no</a:t>
            </a:r>
            <a:r>
              <a:rPr lang="nb-NO" dirty="0">
                <a:latin typeface="Calibri" panose="020F0502020204030204" pitchFamily="34" charset="0"/>
                <a:cs typeface="Calibri" panose="020F0502020204030204" pitchFamily="34" charset="0"/>
              </a:rPr>
              <a:t> </a:t>
            </a:r>
          </a:p>
        </p:txBody>
      </p:sp>
      <p:sp>
        <p:nvSpPr>
          <p:cNvPr id="4" name="Plassholder for bunntekst 3">
            <a:extLst>
              <a:ext uri="{FF2B5EF4-FFF2-40B4-BE49-F238E27FC236}">
                <a16:creationId xmlns:a16="http://schemas.microsoft.com/office/drawing/2014/main" id="{88B86E8B-4A69-82C1-FBF6-4750F720319A}"/>
              </a:ext>
            </a:extLst>
          </p:cNvPr>
          <p:cNvSpPr>
            <a:spLocks noGrp="1"/>
          </p:cNvSpPr>
          <p:nvPr>
            <p:ph type="ftr" sz="quarter" idx="3"/>
          </p:nvPr>
        </p:nvSpPr>
        <p:spPr/>
        <p:txBody>
          <a:bodyPr/>
          <a:lstStyle/>
          <a:p>
            <a:endParaRPr lang="nb-NO"/>
          </a:p>
        </p:txBody>
      </p:sp>
      <p:sp>
        <p:nvSpPr>
          <p:cNvPr id="5" name="Plassholder for lysbildenummer 4">
            <a:extLst>
              <a:ext uri="{FF2B5EF4-FFF2-40B4-BE49-F238E27FC236}">
                <a16:creationId xmlns:a16="http://schemas.microsoft.com/office/drawing/2014/main" id="{DA1D5125-3A5C-1C50-B863-A3ACEB3E8CEE}"/>
              </a:ext>
            </a:extLst>
          </p:cNvPr>
          <p:cNvSpPr>
            <a:spLocks noGrp="1"/>
          </p:cNvSpPr>
          <p:nvPr>
            <p:ph type="sldNum" sz="quarter" idx="12"/>
          </p:nvPr>
        </p:nvSpPr>
        <p:spPr/>
        <p:txBody>
          <a:bodyPr/>
          <a:lstStyle/>
          <a:p>
            <a:r>
              <a:rPr lang="en-US"/>
              <a:t>Side </a:t>
            </a:r>
            <a:fld id="{5251F420-7306-4E7C-A79E-F31A38F7D392}" type="slidenum">
              <a:rPr lang="en-US" smtClean="0"/>
              <a:pPr/>
              <a:t>18</a:t>
            </a:fld>
            <a:endParaRPr lang="en-US"/>
          </a:p>
        </p:txBody>
      </p:sp>
    </p:spTree>
    <p:extLst>
      <p:ext uri="{BB962C8B-B14F-4D97-AF65-F5344CB8AC3E}">
        <p14:creationId xmlns:p14="http://schemas.microsoft.com/office/powerpoint/2010/main" val="881691311"/>
      </p:ext>
    </p:extLst>
  </p:cSld>
  <p:clrMapOvr>
    <a:masterClrMapping/>
  </p:clrMapOvr>
</p:sld>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Senter_NO" id="{A0F3668D-05D2-483B-A82B-30ABF34B1D3A}" vid="{D6B5249F-BDD2-4045-948A-FB18E1638B6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33186</TotalTime>
  <Words>1103</Words>
  <Application>Microsoft Office PowerPoint</Application>
  <PresentationFormat>Widescreen</PresentationFormat>
  <Paragraphs>117</Paragraphs>
  <Slides>18</Slides>
  <Notes>3</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18</vt:i4>
      </vt:variant>
    </vt:vector>
  </HeadingPairs>
  <TitlesOfParts>
    <vt:vector size="22" baseType="lpstr">
      <vt:lpstr>Arial</vt:lpstr>
      <vt:lpstr>Arial,Sans-Serif</vt:lpstr>
      <vt:lpstr>Calibri</vt:lpstr>
      <vt:lpstr>Office-tema</vt:lpstr>
      <vt:lpstr>Informasjonssøking og referanselære </vt:lpstr>
      <vt:lpstr>Fra kravene til prosjektoppgaven</vt:lpstr>
      <vt:lpstr>Hva er en litteraturgjennomgang? </vt:lpstr>
      <vt:lpstr>I dag skal vi særlig øve på</vt:lpstr>
      <vt:lpstr>Øvelse 1</vt:lpstr>
      <vt:lpstr>Få oversikt - sett deg inn i feltet</vt:lpstr>
      <vt:lpstr>PowerPoint-presentasjon</vt:lpstr>
      <vt:lpstr>Litteraturstudie – hvordan gå frem når du skal søke etter litteratur og velge ut</vt:lpstr>
      <vt:lpstr>Å jobbe med problemstillingen</vt:lpstr>
      <vt:lpstr>PowerPoint-presentasjon</vt:lpstr>
      <vt:lpstr>Søkespråk</vt:lpstr>
      <vt:lpstr>Eksempler på bruk av søketeknikk i databaser</vt:lpstr>
      <vt:lpstr>Velge litteratur</vt:lpstr>
      <vt:lpstr>Øvelse 2</vt:lpstr>
      <vt:lpstr>Øvelse 3</vt:lpstr>
      <vt:lpstr>Søk i utvalgte baser</vt:lpstr>
      <vt:lpstr>Referansestil</vt:lpstr>
      <vt:lpstr>Har du spørsmål - eller ønsker veiledning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Tormod Andersen</dc:creator>
  <cp:lastModifiedBy>Tormod Andersen</cp:lastModifiedBy>
  <cp:revision>164</cp:revision>
  <dcterms:created xsi:type="dcterms:W3CDTF">2022-09-09T05:17:42Z</dcterms:created>
  <dcterms:modified xsi:type="dcterms:W3CDTF">2025-02-12T08:42:09Z</dcterms:modified>
</cp:coreProperties>
</file>