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5"/>
    <p:sldMasterId id="2147483730" r:id="rId6"/>
  </p:sldMasterIdLst>
  <p:notesMasterIdLst>
    <p:notesMasterId r:id="rId23"/>
  </p:notesMasterIdLst>
  <p:handoutMasterIdLst>
    <p:handoutMasterId r:id="rId24"/>
  </p:handoutMasterIdLst>
  <p:sldIdLst>
    <p:sldId id="256" r:id="rId7"/>
    <p:sldId id="296" r:id="rId8"/>
    <p:sldId id="269" r:id="rId9"/>
    <p:sldId id="302" r:id="rId10"/>
    <p:sldId id="267" r:id="rId11"/>
    <p:sldId id="297" r:id="rId12"/>
    <p:sldId id="298" r:id="rId13"/>
    <p:sldId id="299" r:id="rId14"/>
    <p:sldId id="300" r:id="rId15"/>
    <p:sldId id="277" r:id="rId16"/>
    <p:sldId id="279" r:id="rId17"/>
    <p:sldId id="294" r:id="rId18"/>
    <p:sldId id="295" r:id="rId19"/>
    <p:sldId id="257" r:id="rId20"/>
    <p:sldId id="288" r:id="rId21"/>
    <p:sldId id="261" r:id="rId22"/>
  </p:sldIdLst>
  <p:sldSz cx="12192000" cy="6858000"/>
  <p:notesSz cx="6794500" cy="9931400"/>
  <p:custDataLst>
    <p:tags r:id="rId25"/>
  </p:custDataLst>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FFCD"/>
    <a:srgbClr val="F5EAD7"/>
    <a:srgbClr val="FFCCCC"/>
    <a:srgbClr val="CEFFDF"/>
    <a:srgbClr val="C1DDDC"/>
    <a:srgbClr val="00CC99"/>
    <a:srgbClr val="0A0000"/>
    <a:srgbClr val="020000"/>
    <a:srgbClr val="01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907" autoAdjust="0"/>
    <p:restoredTop sz="77778" autoAdjust="0"/>
  </p:normalViewPr>
  <p:slideViewPr>
    <p:cSldViewPr snapToGrid="0">
      <p:cViewPr varScale="1">
        <p:scale>
          <a:sx n="98" d="100"/>
          <a:sy n="98" d="100"/>
        </p:scale>
        <p:origin x="390" y="96"/>
      </p:cViewPr>
      <p:guideLst/>
    </p:cSldViewPr>
  </p:slideViewPr>
  <p:notesTextViewPr>
    <p:cViewPr>
      <p:scale>
        <a:sx n="1" d="1"/>
        <a:sy n="1" d="1"/>
      </p:scale>
      <p:origin x="0" y="0"/>
    </p:cViewPr>
  </p:notesTextViewPr>
  <p:notesViewPr>
    <p:cSldViewPr snapToGrid="0">
      <p:cViewPr varScale="1">
        <p:scale>
          <a:sx n="83" d="100"/>
          <a:sy n="83" d="100"/>
        </p:scale>
        <p:origin x="318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BB1AE-B262-4787-8C52-A05D0CE60495}"/>
              </a:ext>
            </a:extLst>
          </p:cNvPr>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73FD16A-3B73-4A4E-801F-F604E6F8DCED}"/>
              </a:ext>
            </a:extLst>
          </p:cNvPr>
          <p:cNvSpPr>
            <a:spLocks noGrp="1"/>
          </p:cNvSpPr>
          <p:nvPr>
            <p:ph type="ftr" sz="quarter" idx="2"/>
          </p:nvPr>
        </p:nvSpPr>
        <p:spPr>
          <a:xfrm>
            <a:off x="0" y="9433107"/>
            <a:ext cx="2944283" cy="49829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5DD0C3-4885-4BAA-9AA1-C9918694A477}"/>
              </a:ext>
            </a:extLst>
          </p:cNvPr>
          <p:cNvSpPr>
            <a:spLocks noGrp="1"/>
          </p:cNvSpPr>
          <p:nvPr>
            <p:ph type="sldNum" sz="quarter" idx="3"/>
          </p:nvPr>
        </p:nvSpPr>
        <p:spPr>
          <a:xfrm>
            <a:off x="3848645" y="9433107"/>
            <a:ext cx="2944283" cy="498294"/>
          </a:xfrm>
          <a:prstGeom prst="rect">
            <a:avLst/>
          </a:prstGeom>
        </p:spPr>
        <p:txBody>
          <a:bodyPr vert="horz" lIns="91440" tIns="45720" rIns="91440" bIns="45720" rtlCol="0" anchor="b"/>
          <a:lstStyle>
            <a:lvl1pPr algn="r">
              <a:defRPr sz="1200"/>
            </a:lvl1pPr>
          </a:lstStyle>
          <a:p>
            <a:fld id="{08D4A009-C602-41F4-8272-F25F5B05B5AE}" type="slidenum">
              <a:rPr lang="en-US" smtClean="0"/>
              <a:t>‹#›</a:t>
            </a:fld>
            <a:endParaRPr lang="en-US"/>
          </a:p>
        </p:txBody>
      </p:sp>
    </p:spTree>
    <p:extLst>
      <p:ext uri="{BB962C8B-B14F-4D97-AF65-F5344CB8AC3E}">
        <p14:creationId xmlns:p14="http://schemas.microsoft.com/office/powerpoint/2010/main" val="338392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D5051F8B-E38A-4262-93D6-EEE8CE2CF8CB}" type="datetimeFigureOut">
              <a:rPr lang="en-US" smtClean="0"/>
              <a:t>6/12/2025</a:t>
            </a:fld>
            <a:endParaRPr lang="en-US"/>
          </a:p>
        </p:txBody>
      </p:sp>
      <p:sp>
        <p:nvSpPr>
          <p:cNvPr id="4" name="Slide Image Placeholder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EA72985F-36CD-4D87-8C89-674A558E8057}" type="slidenum">
              <a:rPr lang="en-US" smtClean="0"/>
              <a:t>‹#›</a:t>
            </a:fld>
            <a:endParaRPr lang="en-US"/>
          </a:p>
        </p:txBody>
      </p:sp>
    </p:spTree>
    <p:extLst>
      <p:ext uri="{BB962C8B-B14F-4D97-AF65-F5344CB8AC3E}">
        <p14:creationId xmlns:p14="http://schemas.microsoft.com/office/powerpoint/2010/main" val="3834291505"/>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8" Type="http://schemas.openxmlformats.org/officeDocument/2006/relationships/hyperlink" Target="https://www.uio.no/studier/emner/sv/iss/SVMET1010/index.html" TargetMode="External"/><Relationship Id="rId3" Type="http://schemas.openxmlformats.org/officeDocument/2006/relationships/hyperlink" Target="https://www.uio.no/studier/emner/jus/ikrs/KRIM1100/index.html" TargetMode="External"/><Relationship Id="rId7" Type="http://schemas.openxmlformats.org/officeDocument/2006/relationships/hyperlink" Target="https://www.uio.no/studier/emner/sv/iss/SOSGEO1120/index.html"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s://www.uio.no/studier/emner/jus/ikrs/KRIM2000/index.html" TargetMode="External"/><Relationship Id="rId5" Type="http://schemas.openxmlformats.org/officeDocument/2006/relationships/hyperlink" Target="https://www.uio.no/studier/emner/jus/ikrs/KRIM1300/index.html" TargetMode="External"/><Relationship Id="rId4" Type="http://schemas.openxmlformats.org/officeDocument/2006/relationships/hyperlink" Target="https://www.uio.no/studier/emner/jus/ikrs/KRIM1500/index.html"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baseline="0" dirty="0"/>
          </a:p>
        </p:txBody>
      </p:sp>
      <p:sp>
        <p:nvSpPr>
          <p:cNvPr id="4" name="Slide Number Placeholder 3"/>
          <p:cNvSpPr>
            <a:spLocks noGrp="1"/>
          </p:cNvSpPr>
          <p:nvPr>
            <p:ph type="sldNum" sz="quarter" idx="10"/>
          </p:nvPr>
        </p:nvSpPr>
        <p:spPr/>
        <p:txBody>
          <a:bodyPr/>
          <a:lstStyle/>
          <a:p>
            <a:fld id="{EA72985F-36CD-4D87-8C89-674A558E8057}" type="slidenum">
              <a:rPr lang="en-US" smtClean="0"/>
              <a:t>1</a:t>
            </a:fld>
            <a:endParaRPr lang="en-US"/>
          </a:p>
        </p:txBody>
      </p:sp>
    </p:spTree>
    <p:extLst>
      <p:ext uri="{BB962C8B-B14F-4D97-AF65-F5344CB8AC3E}">
        <p14:creationId xmlns:p14="http://schemas.microsoft.com/office/powerpoint/2010/main" val="1413064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2</a:t>
            </a:fld>
            <a:endParaRPr lang="en-US"/>
          </a:p>
        </p:txBody>
      </p:sp>
    </p:spTree>
    <p:extLst>
      <p:ext uri="{BB962C8B-B14F-4D97-AF65-F5344CB8AC3E}">
        <p14:creationId xmlns:p14="http://schemas.microsoft.com/office/powerpoint/2010/main" val="1876972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Veiledere: fordeles</a:t>
            </a:r>
            <a:r>
              <a:rPr lang="nb-NO" baseline="0" dirty="0"/>
              <a:t> av oss forelesere (ingen ønsker), alle er individuelle – kan oppleves ulikt</a:t>
            </a:r>
          </a:p>
          <a:p>
            <a:endParaRPr lang="nb-NO" baseline="0" dirty="0"/>
          </a:p>
          <a:p>
            <a:r>
              <a:rPr lang="nb-NO" baseline="0" dirty="0"/>
              <a:t>Mal til prosjektskisse: Kommer til å bli lagt ut på Canvas i løpet av de neste to ukene. Finn tema, problemstilling, relevant litteratur og teori. Hvilke kilder er mulige å bruke?</a:t>
            </a:r>
          </a:p>
          <a:p>
            <a:endParaRPr lang="nb-NO" dirty="0"/>
          </a:p>
          <a:p>
            <a:r>
              <a:rPr lang="nb-NO" dirty="0"/>
              <a:t>Veiledning</a:t>
            </a:r>
          </a:p>
          <a:p>
            <a:pPr marL="171450" indent="-171450">
              <a:buFontTx/>
              <a:buChar char="-"/>
            </a:pPr>
            <a:r>
              <a:rPr lang="nb-NO" dirty="0"/>
              <a:t>3-5</a:t>
            </a:r>
            <a:r>
              <a:rPr lang="nb-NO" baseline="0" dirty="0"/>
              <a:t> per gruppe, basert på tema</a:t>
            </a:r>
          </a:p>
          <a:p>
            <a:pPr marL="171450" indent="-171450">
              <a:buFontTx/>
              <a:buChar char="-"/>
            </a:pPr>
            <a:r>
              <a:rPr lang="nb-NO" baseline="0" dirty="0"/>
              <a:t>Flere veiledere, men de er ikke nødvendigvis eksperter på temaet du velger. Men de vet hvordan man skriver en vitenskapelig oppgave og skal hjelpe dere underveis. Likevel er ansvaret hos dere: valg av tema, litteratur, teori. </a:t>
            </a:r>
          </a:p>
          <a:p>
            <a:pPr marL="171450" indent="-171450">
              <a:buFontTx/>
              <a:buChar char="-"/>
            </a:pPr>
            <a:r>
              <a:rPr lang="nb-NO" baseline="0" dirty="0"/>
              <a:t>Ca. 4 veiledninger: en kombinasjon av gruppeveiledning og individuell veiledning. Hvorfor gruppeveiledning? Felles behov og lære og gi tilbakemelding, samt kollektiv læring (fagfelle)</a:t>
            </a:r>
          </a:p>
          <a:p>
            <a:pPr marL="171450" indent="-171450">
              <a:buFontTx/>
              <a:buChar char="-"/>
            </a:pPr>
            <a:r>
              <a:rPr lang="nb-NO" baseline="0" dirty="0"/>
              <a:t>Veilederne har 7 timer til hver student, som inkluderer både lesning og selve veiledningen</a:t>
            </a:r>
          </a:p>
          <a:p>
            <a:endParaRPr lang="nb-NO" dirty="0"/>
          </a:p>
        </p:txBody>
      </p:sp>
      <p:sp>
        <p:nvSpPr>
          <p:cNvPr id="4" name="Slide Number Placeholder 3"/>
          <p:cNvSpPr>
            <a:spLocks noGrp="1"/>
          </p:cNvSpPr>
          <p:nvPr>
            <p:ph type="sldNum" sz="quarter" idx="10"/>
          </p:nvPr>
        </p:nvSpPr>
        <p:spPr/>
        <p:txBody>
          <a:bodyPr/>
          <a:lstStyle/>
          <a:p>
            <a:fld id="{EA72985F-36CD-4D87-8C89-674A558E8057}" type="slidenum">
              <a:rPr lang="en-US" smtClean="0"/>
              <a:t>3</a:t>
            </a:fld>
            <a:endParaRPr lang="en-US"/>
          </a:p>
        </p:txBody>
      </p:sp>
    </p:spTree>
    <p:extLst>
      <p:ext uri="{BB962C8B-B14F-4D97-AF65-F5344CB8AC3E}">
        <p14:creationId xmlns:p14="http://schemas.microsoft.com/office/powerpoint/2010/main" val="4175248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Idémyldring på </a:t>
            </a:r>
            <a:r>
              <a:rPr lang="nb-NO" dirty="0" err="1"/>
              <a:t>skrivelab</a:t>
            </a:r>
            <a:endParaRPr lang="nb-NO" dirty="0"/>
          </a:p>
          <a:p>
            <a:r>
              <a:rPr lang="nb-NO" dirty="0"/>
              <a:t>I fjor arrangerte </a:t>
            </a:r>
            <a:r>
              <a:rPr lang="nb-NO" dirty="0" err="1"/>
              <a:t>SkriveLab</a:t>
            </a:r>
            <a:r>
              <a:rPr lang="nb-NO" dirty="0"/>
              <a:t> et skrivekurs for Krim2101 med en fra Skrivesenteret: Veldig vellykka og prøver å få til det i år også. </a:t>
            </a:r>
          </a:p>
        </p:txBody>
      </p:sp>
      <p:sp>
        <p:nvSpPr>
          <p:cNvPr id="4" name="Plassholder for lysbildenummer 3"/>
          <p:cNvSpPr>
            <a:spLocks noGrp="1"/>
          </p:cNvSpPr>
          <p:nvPr>
            <p:ph type="sldNum" sz="quarter" idx="5"/>
          </p:nvPr>
        </p:nvSpPr>
        <p:spPr/>
        <p:txBody>
          <a:bodyPr/>
          <a:lstStyle/>
          <a:p>
            <a:fld id="{EA72985F-36CD-4D87-8C89-674A558E8057}" type="slidenum">
              <a:rPr lang="en-US" smtClean="0"/>
              <a:t>4</a:t>
            </a:fld>
            <a:endParaRPr lang="en-US"/>
          </a:p>
        </p:txBody>
      </p:sp>
    </p:spTree>
    <p:extLst>
      <p:ext uri="{BB962C8B-B14F-4D97-AF65-F5344CB8AC3E}">
        <p14:creationId xmlns:p14="http://schemas.microsoft.com/office/powerpoint/2010/main" val="781346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Fordypningsoppgavens omfang a) For 20 studiepoengs fordypningsoppgave skal oppgaven ha et omfang på 8000-12000 ord (20-30 sider)1 . b) Gruppeoppgaver med to deltakere skal ha et omfang på 8000-20000 ord. Ved tre deltakere blir omfanget 8000-24000 ord. c) Forord, innholdsfortegnelse, registre, litteraturliste, fotnoter og vedlegg medregnes ikke. d) </a:t>
            </a:r>
            <a:r>
              <a:rPr lang="nb-NO" b="1" dirty="0"/>
              <a:t>Oppgaver som er på under 8000 ord eller over 12000 ord blir ikke sensurert</a:t>
            </a:r>
          </a:p>
          <a:p>
            <a:endParaRPr lang="nb-NO" b="1" dirty="0"/>
          </a:p>
          <a:p>
            <a:r>
              <a:rPr lang="nb-NO" b="0" dirty="0"/>
              <a:t>Muntlig: felles karakter, kan justeres ved muntlig, bl.a. kontrollere at kandidaten har skrevet oppgaven. </a:t>
            </a:r>
          </a:p>
        </p:txBody>
      </p:sp>
      <p:sp>
        <p:nvSpPr>
          <p:cNvPr id="4" name="Slide Number Placeholder 3"/>
          <p:cNvSpPr>
            <a:spLocks noGrp="1"/>
          </p:cNvSpPr>
          <p:nvPr>
            <p:ph type="sldNum" sz="quarter" idx="10"/>
          </p:nvPr>
        </p:nvSpPr>
        <p:spPr/>
        <p:txBody>
          <a:bodyPr/>
          <a:lstStyle/>
          <a:p>
            <a:fld id="{EA72985F-36CD-4D87-8C89-674A558E8057}" type="slidenum">
              <a:rPr lang="en-US" smtClean="0"/>
              <a:t>5</a:t>
            </a:fld>
            <a:endParaRPr lang="en-US"/>
          </a:p>
        </p:txBody>
      </p:sp>
    </p:spTree>
    <p:extLst>
      <p:ext uri="{BB962C8B-B14F-4D97-AF65-F5344CB8AC3E}">
        <p14:creationId xmlns:p14="http://schemas.microsoft.com/office/powerpoint/2010/main" val="12755308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6</a:t>
            </a:fld>
            <a:endParaRPr lang="en-US"/>
          </a:p>
        </p:txBody>
      </p:sp>
    </p:spTree>
    <p:extLst>
      <p:ext uri="{BB962C8B-B14F-4D97-AF65-F5344CB8AC3E}">
        <p14:creationId xmlns:p14="http://schemas.microsoft.com/office/powerpoint/2010/main" val="29905008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8</a:t>
            </a:fld>
            <a:endParaRPr lang="en-US"/>
          </a:p>
        </p:txBody>
      </p:sp>
    </p:spTree>
    <p:extLst>
      <p:ext uri="{BB962C8B-B14F-4D97-AF65-F5344CB8AC3E}">
        <p14:creationId xmlns:p14="http://schemas.microsoft.com/office/powerpoint/2010/main" val="40559589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Deepfake</a:t>
            </a:r>
            <a:r>
              <a:rPr lang="nb-NO" dirty="0"/>
              <a:t>:</a:t>
            </a:r>
          </a:p>
          <a:p>
            <a:r>
              <a:rPr lang="nb-NO" dirty="0" err="1"/>
              <a:t>Forskningspørsmålet</a:t>
            </a:r>
            <a:r>
              <a:rPr lang="nb-NO" dirty="0"/>
              <a:t> lyder som sådan: Hvorfor blir </a:t>
            </a:r>
            <a:r>
              <a:rPr lang="nb-NO" dirty="0" err="1"/>
              <a:t>deepfakes</a:t>
            </a:r>
            <a:r>
              <a:rPr lang="nb-NO" dirty="0"/>
              <a:t> ansett å være en stor trussel for samfunnet og hva forteller forskningslitteraturen om utviklingen og reguleringen rundt </a:t>
            </a:r>
            <a:r>
              <a:rPr lang="nb-NO" dirty="0" err="1"/>
              <a:t>deepfakes</a:t>
            </a:r>
            <a:r>
              <a:rPr lang="nb-NO" dirty="0"/>
              <a:t>. Hvordan kan kriminologiske perspektiver bidra til å forstå de potensielle truslene </a:t>
            </a:r>
            <a:r>
              <a:rPr lang="nb-NO" dirty="0" err="1"/>
              <a:t>deepfakes</a:t>
            </a:r>
            <a:r>
              <a:rPr lang="nb-NO" dirty="0"/>
              <a:t> medbringer?</a:t>
            </a:r>
          </a:p>
        </p:txBody>
      </p:sp>
      <p:sp>
        <p:nvSpPr>
          <p:cNvPr id="4" name="Plassholder for lysbildenummer 3"/>
          <p:cNvSpPr>
            <a:spLocks noGrp="1"/>
          </p:cNvSpPr>
          <p:nvPr>
            <p:ph type="sldNum" sz="quarter" idx="5"/>
          </p:nvPr>
        </p:nvSpPr>
        <p:spPr/>
        <p:txBody>
          <a:bodyPr/>
          <a:lstStyle/>
          <a:p>
            <a:fld id="{EA72985F-36CD-4D87-8C89-674A558E8057}" type="slidenum">
              <a:rPr lang="en-US" smtClean="0"/>
              <a:t>9</a:t>
            </a:fld>
            <a:endParaRPr lang="en-US"/>
          </a:p>
        </p:txBody>
      </p:sp>
    </p:spTree>
    <p:extLst>
      <p:ext uri="{BB962C8B-B14F-4D97-AF65-F5344CB8AC3E}">
        <p14:creationId xmlns:p14="http://schemas.microsoft.com/office/powerpoint/2010/main" val="28085440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nb-NO" dirty="0"/>
              <a:t>Sikt (</a:t>
            </a:r>
            <a:r>
              <a:rPr lang="en-GB" b="0" i="0" dirty="0" err="1">
                <a:solidFill>
                  <a:srgbClr val="0F0035"/>
                </a:solidFill>
                <a:effectLst/>
                <a:latin typeface="Haffer"/>
              </a:rPr>
              <a:t>Kunnskapssektorens</a:t>
            </a:r>
            <a:r>
              <a:rPr lang="en-GB" b="0" i="0" dirty="0">
                <a:solidFill>
                  <a:srgbClr val="0F0035"/>
                </a:solidFill>
                <a:effectLst/>
                <a:latin typeface="Haffer"/>
              </a:rPr>
              <a:t> </a:t>
            </a:r>
            <a:r>
              <a:rPr lang="en-GB" b="0" i="0" dirty="0" err="1">
                <a:solidFill>
                  <a:srgbClr val="0F0035"/>
                </a:solidFill>
                <a:effectLst/>
                <a:latin typeface="Haffer"/>
              </a:rPr>
              <a:t>tjenesteleverandør</a:t>
            </a:r>
            <a:r>
              <a:rPr lang="nb-NO" dirty="0"/>
              <a:t>), forklare hva det er: tidkrevende, må velge noe uten </a:t>
            </a:r>
          </a:p>
          <a:p>
            <a:endParaRPr lang="nb-NO" dirty="0"/>
          </a:p>
          <a:p>
            <a:r>
              <a:rPr lang="nb-NO" dirty="0"/>
              <a:t>Empirisk: skriftlig materiale som ikke er personsensitiv</a:t>
            </a:r>
          </a:p>
          <a:p>
            <a:endParaRPr lang="nb-NO" dirty="0"/>
          </a:p>
          <a:p>
            <a:r>
              <a:rPr lang="nb-NO" dirty="0"/>
              <a:t>Kommer tilbake til de ulike formene for oppgaver i metodeforelesningen</a:t>
            </a:r>
          </a:p>
        </p:txBody>
      </p:sp>
      <p:sp>
        <p:nvSpPr>
          <p:cNvPr id="4" name="Slide Number Placeholder 3"/>
          <p:cNvSpPr>
            <a:spLocks noGrp="1"/>
          </p:cNvSpPr>
          <p:nvPr>
            <p:ph type="sldNum" sz="quarter" idx="10"/>
          </p:nvPr>
        </p:nvSpPr>
        <p:spPr/>
        <p:txBody>
          <a:bodyPr/>
          <a:lstStyle/>
          <a:p>
            <a:fld id="{EA72985F-36CD-4D87-8C89-674A558E8057}" type="slidenum">
              <a:rPr lang="en-US" smtClean="0"/>
              <a:t>10</a:t>
            </a:fld>
            <a:endParaRPr lang="en-US"/>
          </a:p>
        </p:txBody>
      </p:sp>
    </p:spTree>
    <p:extLst>
      <p:ext uri="{BB962C8B-B14F-4D97-AF65-F5344CB8AC3E}">
        <p14:creationId xmlns:p14="http://schemas.microsoft.com/office/powerpoint/2010/main" val="37080351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Tekst/dokumenter</a:t>
            </a:r>
          </a:p>
          <a:p>
            <a:r>
              <a:rPr lang="nb-NO" dirty="0"/>
              <a:t>Visuelt</a:t>
            </a:r>
          </a:p>
          <a:p>
            <a:endParaRPr lang="nb-NO" dirty="0"/>
          </a:p>
          <a:p>
            <a:endParaRPr lang="nb-NO" dirty="0"/>
          </a:p>
        </p:txBody>
      </p:sp>
      <p:sp>
        <p:nvSpPr>
          <p:cNvPr id="4" name="Slide Number Placeholder 3"/>
          <p:cNvSpPr>
            <a:spLocks noGrp="1"/>
          </p:cNvSpPr>
          <p:nvPr>
            <p:ph type="sldNum" sz="quarter" idx="10"/>
          </p:nvPr>
        </p:nvSpPr>
        <p:spPr/>
        <p:txBody>
          <a:bodyPr/>
          <a:lstStyle/>
          <a:p>
            <a:fld id="{EA72985F-36CD-4D87-8C89-674A558E8057}" type="slidenum">
              <a:rPr lang="en-US" smtClean="0"/>
              <a:t>11</a:t>
            </a:fld>
            <a:endParaRPr lang="en-US"/>
          </a:p>
        </p:txBody>
      </p:sp>
    </p:spTree>
    <p:extLst>
      <p:ext uri="{BB962C8B-B14F-4D97-AF65-F5344CB8AC3E}">
        <p14:creationId xmlns:p14="http://schemas.microsoft.com/office/powerpoint/2010/main" val="9431437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Ikke google!</a:t>
            </a:r>
          </a:p>
        </p:txBody>
      </p:sp>
      <p:sp>
        <p:nvSpPr>
          <p:cNvPr id="4" name="Plassholder for lysbildenummer 3"/>
          <p:cNvSpPr>
            <a:spLocks noGrp="1"/>
          </p:cNvSpPr>
          <p:nvPr>
            <p:ph type="sldNum" sz="quarter" idx="5"/>
          </p:nvPr>
        </p:nvSpPr>
        <p:spPr/>
        <p:txBody>
          <a:bodyPr/>
          <a:lstStyle/>
          <a:p>
            <a:fld id="{EA72985F-36CD-4D87-8C89-674A558E8057}" type="slidenum">
              <a:rPr lang="en-US" smtClean="0"/>
              <a:t>12</a:t>
            </a:fld>
            <a:endParaRPr lang="en-US"/>
          </a:p>
        </p:txBody>
      </p:sp>
    </p:spTree>
    <p:extLst>
      <p:ext uri="{BB962C8B-B14F-4D97-AF65-F5344CB8AC3E}">
        <p14:creationId xmlns:p14="http://schemas.microsoft.com/office/powerpoint/2010/main" val="3751795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Viktigst: bestem</a:t>
            </a:r>
            <a:r>
              <a:rPr lang="nb-NO" baseline="0" dirty="0"/>
              <a:t> deg – gjerne i god tid!</a:t>
            </a:r>
            <a:endParaRPr lang="nb-NO" dirty="0"/>
          </a:p>
        </p:txBody>
      </p:sp>
      <p:sp>
        <p:nvSpPr>
          <p:cNvPr id="4" name="Slide Number Placeholder 3"/>
          <p:cNvSpPr>
            <a:spLocks noGrp="1"/>
          </p:cNvSpPr>
          <p:nvPr>
            <p:ph type="sldNum" sz="quarter" idx="10"/>
          </p:nvPr>
        </p:nvSpPr>
        <p:spPr/>
        <p:txBody>
          <a:bodyPr/>
          <a:lstStyle/>
          <a:p>
            <a:fld id="{EA72985F-36CD-4D87-8C89-674A558E8057}" type="slidenum">
              <a:rPr lang="en-US" smtClean="0"/>
              <a:t>13</a:t>
            </a:fld>
            <a:endParaRPr lang="en-US"/>
          </a:p>
        </p:txBody>
      </p:sp>
    </p:spTree>
    <p:extLst>
      <p:ext uri="{BB962C8B-B14F-4D97-AF65-F5344CB8AC3E}">
        <p14:creationId xmlns:p14="http://schemas.microsoft.com/office/powerpoint/2010/main" val="37298917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Ta utgangspunkt i emnene dere allerede har tatt i kriminologi. </a:t>
            </a:r>
          </a:p>
          <a:p>
            <a:endParaRPr lang="nb-NO" dirty="0"/>
          </a:p>
          <a:p>
            <a:r>
              <a:rPr lang="nb-NO" dirty="0"/>
              <a:t>Forkunnskaper:</a:t>
            </a:r>
          </a:p>
          <a:p>
            <a:pPr algn="l" fontAlgn="base"/>
            <a:r>
              <a:rPr lang="nb-NO" b="0" i="0" dirty="0">
                <a:solidFill>
                  <a:srgbClr val="000000"/>
                </a:solidFill>
                <a:effectLst/>
                <a:latin typeface="Helvetica" panose="020B0604020202020204" pitchFamily="34" charset="0"/>
              </a:rPr>
              <a:t>Opptak forutsetter at man har bestått emnene </a:t>
            </a:r>
            <a:r>
              <a:rPr lang="nb-NO" b="0" i="0" dirty="0">
                <a:solidFill>
                  <a:srgbClr val="000000"/>
                </a:solidFill>
                <a:effectLst/>
                <a:latin typeface="Helvetica" panose="020B0604020202020204" pitchFamily="34" charset="0"/>
                <a:hlinkClick r:id="rId3"/>
              </a:rPr>
              <a:t>KRIM1100 – Innføring i kriminologi</a:t>
            </a:r>
            <a:r>
              <a:rPr lang="nb-NO" b="0" i="0" dirty="0">
                <a:solidFill>
                  <a:srgbClr val="000000"/>
                </a:solidFill>
                <a:effectLst/>
                <a:latin typeface="Helvetica" panose="020B0604020202020204" pitchFamily="34" charset="0"/>
              </a:rPr>
              <a:t>, </a:t>
            </a:r>
            <a:r>
              <a:rPr lang="nb-NO" b="0" i="0" dirty="0">
                <a:solidFill>
                  <a:srgbClr val="000000"/>
                </a:solidFill>
                <a:effectLst/>
                <a:latin typeface="Helvetica" panose="020B0604020202020204" pitchFamily="34" charset="0"/>
                <a:hlinkClick r:id="rId4"/>
              </a:rPr>
              <a:t>KRIM1500 – Lovbrudd, lovbrytere og ofre</a:t>
            </a:r>
            <a:r>
              <a:rPr lang="nb-NO" b="0" i="0" dirty="0">
                <a:solidFill>
                  <a:srgbClr val="000000"/>
                </a:solidFill>
                <a:effectLst/>
                <a:latin typeface="Helvetica" panose="020B0604020202020204" pitchFamily="34" charset="0"/>
              </a:rPr>
              <a:t>, </a:t>
            </a:r>
            <a:r>
              <a:rPr lang="nb-NO" b="0" i="0" dirty="0">
                <a:solidFill>
                  <a:srgbClr val="000000"/>
                </a:solidFill>
                <a:effectLst/>
                <a:latin typeface="Helvetica" panose="020B0604020202020204" pitchFamily="34" charset="0"/>
                <a:hlinkClick r:id="rId5"/>
              </a:rPr>
              <a:t>KRIM1300 – Sosial kontroll</a:t>
            </a:r>
            <a:r>
              <a:rPr lang="nb-NO" b="0" i="0" dirty="0">
                <a:solidFill>
                  <a:srgbClr val="000000"/>
                </a:solidFill>
                <a:effectLst/>
                <a:latin typeface="Helvetica" panose="020B0604020202020204" pitchFamily="34" charset="0"/>
              </a:rPr>
              <a:t> og </a:t>
            </a:r>
            <a:r>
              <a:rPr lang="nb-NO" b="0" i="0" dirty="0">
                <a:solidFill>
                  <a:srgbClr val="000000"/>
                </a:solidFill>
                <a:effectLst/>
                <a:latin typeface="Helvetica" panose="020B0604020202020204" pitchFamily="34" charset="0"/>
                <a:hlinkClick r:id="rId6"/>
              </a:rPr>
              <a:t>KRIM2000 – Sentrale teoretiske perspektiver</a:t>
            </a:r>
            <a:r>
              <a:rPr lang="nb-NO" b="0" i="0" dirty="0">
                <a:solidFill>
                  <a:srgbClr val="000000"/>
                </a:solidFill>
                <a:effectLst/>
                <a:latin typeface="Helvetica" panose="020B0604020202020204" pitchFamily="34" charset="0"/>
              </a:rPr>
              <a:t> eller tilsvarende.</a:t>
            </a:r>
          </a:p>
          <a:p>
            <a:pPr algn="l" fontAlgn="base"/>
            <a:r>
              <a:rPr lang="nb-NO" b="0" i="0" dirty="0">
                <a:solidFill>
                  <a:srgbClr val="000000"/>
                </a:solidFill>
                <a:effectLst/>
                <a:latin typeface="Helvetica" panose="020B0604020202020204" pitchFamily="34" charset="0"/>
              </a:rPr>
              <a:t>Det er tilsvarende krav om at man har bestått emnene </a:t>
            </a:r>
            <a:r>
              <a:rPr lang="nb-NO" b="0" i="0" dirty="0">
                <a:solidFill>
                  <a:srgbClr val="000000"/>
                </a:solidFill>
                <a:effectLst/>
                <a:latin typeface="Helvetica" panose="020B0604020202020204" pitchFamily="34" charset="0"/>
                <a:hlinkClick r:id="rId7"/>
              </a:rPr>
              <a:t>SOSGEO1120 – Kvantitativ metode</a:t>
            </a:r>
            <a:r>
              <a:rPr lang="nb-NO" b="0" i="0" dirty="0">
                <a:solidFill>
                  <a:srgbClr val="000000"/>
                </a:solidFill>
                <a:effectLst/>
                <a:latin typeface="Helvetica" panose="020B0604020202020204" pitchFamily="34" charset="0"/>
              </a:rPr>
              <a:t> og </a:t>
            </a:r>
            <a:r>
              <a:rPr lang="nb-NO" b="0" i="0" dirty="0">
                <a:solidFill>
                  <a:srgbClr val="000000"/>
                </a:solidFill>
                <a:effectLst/>
                <a:latin typeface="Helvetica" panose="020B0604020202020204" pitchFamily="34" charset="0"/>
                <a:hlinkClick r:id="rId8"/>
              </a:rPr>
              <a:t>SVMET1010 – Kvalitative metoder</a:t>
            </a:r>
            <a:r>
              <a:rPr lang="nb-NO" b="0" i="0" dirty="0">
                <a:solidFill>
                  <a:srgbClr val="000000"/>
                </a:solidFill>
                <a:effectLst/>
                <a:latin typeface="Helvetica" panose="020B0604020202020204" pitchFamily="34" charset="0"/>
              </a:rPr>
              <a:t>.</a:t>
            </a:r>
          </a:p>
          <a:p>
            <a:pPr algn="l" fontAlgn="base"/>
            <a:r>
              <a:rPr lang="nb-NO" b="0" i="0" dirty="0">
                <a:solidFill>
                  <a:srgbClr val="000000"/>
                </a:solidFill>
                <a:effectLst/>
                <a:latin typeface="Helvetica" panose="020B0604020202020204" pitchFamily="34" charset="0"/>
              </a:rPr>
              <a:t>Overlappende emner</a:t>
            </a:r>
          </a:p>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14</a:t>
            </a:fld>
            <a:endParaRPr lang="en-US"/>
          </a:p>
        </p:txBody>
      </p:sp>
    </p:spTree>
    <p:extLst>
      <p:ext uri="{BB962C8B-B14F-4D97-AF65-F5344CB8AC3E}">
        <p14:creationId xmlns:p14="http://schemas.microsoft.com/office/powerpoint/2010/main" val="303120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EA72985F-36CD-4D87-8C89-674A558E8057}" type="slidenum">
              <a:rPr lang="en-US" smtClean="0"/>
              <a:t>15</a:t>
            </a:fld>
            <a:endParaRPr lang="en-US"/>
          </a:p>
        </p:txBody>
      </p:sp>
    </p:spTree>
    <p:extLst>
      <p:ext uri="{BB962C8B-B14F-4D97-AF65-F5344CB8AC3E}">
        <p14:creationId xmlns:p14="http://schemas.microsoft.com/office/powerpoint/2010/main" val="28415752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EA72985F-36CD-4D87-8C89-674A558E8057}" type="slidenum">
              <a:rPr lang="en-US" smtClean="0"/>
              <a:t>16</a:t>
            </a:fld>
            <a:endParaRPr lang="en-US"/>
          </a:p>
        </p:txBody>
      </p:sp>
    </p:spTree>
    <p:extLst>
      <p:ext uri="{BB962C8B-B14F-4D97-AF65-F5344CB8AC3E}">
        <p14:creationId xmlns:p14="http://schemas.microsoft.com/office/powerpoint/2010/main" val="40308027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0.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13.jp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0.svg"/><Relationship Id="rId4" Type="http://schemas.openxmlformats.org/officeDocument/2006/relationships/image" Target="../media/image6.svg"/><Relationship Id="rId9"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0.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0.svg"/></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16.sv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15.png"/><Relationship Id="rId5" Type="http://schemas.openxmlformats.org/officeDocument/2006/relationships/image" Target="../media/image14.jpg"/><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jp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Master" Target="../slideMasters/slideMaster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0.svg"/></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13.jpg"/><Relationship Id="rId1" Type="http://schemas.openxmlformats.org/officeDocument/2006/relationships/slideMaster" Target="../slideMasters/slideMaster2.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0.svg"/><Relationship Id="rId4" Type="http://schemas.openxmlformats.org/officeDocument/2006/relationships/image" Target="../media/image6.svg"/><Relationship Id="rId9" Type="http://schemas.openxmlformats.org/officeDocument/2006/relationships/image" Target="../media/image9.png"/></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0.svg"/></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0.svg"/></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16.svg"/><Relationship Id="rId2" Type="http://schemas.openxmlformats.org/officeDocument/2006/relationships/slideMaster" Target="../slideMasters/slideMaster2.xml"/><Relationship Id="rId1" Type="http://schemas.openxmlformats.org/officeDocument/2006/relationships/tags" Target="../tags/tag6.xml"/><Relationship Id="rId6" Type="http://schemas.openxmlformats.org/officeDocument/2006/relationships/image" Target="../media/image15.png"/><Relationship Id="rId5" Type="http://schemas.openxmlformats.org/officeDocument/2006/relationships/image" Target="../media/image14.jpg"/><Relationship Id="rId4" Type="http://schemas.openxmlformats.org/officeDocument/2006/relationships/image" Target="../media/image1.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e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jpg"/><Relationship Id="rId1" Type="http://schemas.openxmlformats.org/officeDocument/2006/relationships/slideMaster" Target="../slideMasters/slideMaster2.xml"/><Relationship Id="rId4" Type="http://schemas.openxmlformats.org/officeDocument/2006/relationships/image" Target="../media/image16.sv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Forside halv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dirty="0"/>
              <a:t> </a:t>
            </a:r>
            <a:endParaRPr lang="en-US" dirty="0"/>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a:t>Click to edit Master title style</a:t>
            </a:r>
            <a:endParaRPr lang="en-US" dirty="0"/>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Universitet</a:t>
            </a:r>
            <a:endParaRPr lang="en-US" dirty="0"/>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dirty="0"/>
              <a:t> </a:t>
            </a:r>
            <a:endParaRPr lang="en-US" dirty="0"/>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4" name="Text Placeholder 3">
            <a:extLst>
              <a:ext uri="{FF2B5EF4-FFF2-40B4-BE49-F238E27FC236}">
                <a16:creationId xmlns:a16="http://schemas.microsoft.com/office/drawing/2014/main" id="{33333ACA-8377-46D1-9D90-73F9F4A0D070}"/>
              </a:ext>
            </a:extLst>
          </p:cNvPr>
          <p:cNvSpPr>
            <a:spLocks noGrp="1"/>
          </p:cNvSpPr>
          <p:nvPr>
            <p:ph type="body" sz="quarter" idx="18" hasCustomPrompt="1"/>
          </p:nvPr>
        </p:nvSpPr>
        <p:spPr>
          <a:xfrm>
            <a:off x="379038" y="4237773"/>
            <a:ext cx="5716962" cy="757238"/>
          </a:xfrm>
        </p:spPr>
        <p:txBody>
          <a:bodyPr/>
          <a:lstStyle>
            <a:lvl1pPr marL="0" indent="0">
              <a:spcBef>
                <a:spcPts val="0"/>
              </a:spcBef>
              <a:buNone/>
              <a:defRPr/>
            </a:lvl1pPr>
          </a:lstStyle>
          <a:p>
            <a:pPr lvl="0"/>
            <a:r>
              <a:rPr lang="en-US" dirty="0" err="1"/>
              <a:t>Underoverskrift</a:t>
            </a:r>
            <a:endParaRPr lang="en-US" dirty="0"/>
          </a:p>
        </p:txBody>
      </p:sp>
    </p:spTree>
    <p:extLst>
      <p:ext uri="{BB962C8B-B14F-4D97-AF65-F5344CB8AC3E}">
        <p14:creationId xmlns:p14="http://schemas.microsoft.com/office/powerpoint/2010/main" val="2955469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orside halv UiO Innhold">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0" name="Text Placeholder 6" descr="Logo Universitetet i oslo">
            <a:extLst>
              <a:ext uri="{FF2B5EF4-FFF2-40B4-BE49-F238E27FC236}">
                <a16:creationId xmlns:a16="http://schemas.microsoft.com/office/drawing/2014/main" id="{36E824D8-5207-4DF5-BD9E-C1307AD980A6}"/>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24" name="Subtitle 2">
            <a:extLst>
              <a:ext uri="{FF2B5EF4-FFF2-40B4-BE49-F238E27FC236}">
                <a16:creationId xmlns:a16="http://schemas.microsoft.com/office/drawing/2014/main" id="{502EFC6A-E5AE-4CDD-893A-8151185CCF90}"/>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2" name="Text Placeholder 8">
            <a:extLst>
              <a:ext uri="{FF2B5EF4-FFF2-40B4-BE49-F238E27FC236}">
                <a16:creationId xmlns:a16="http://schemas.microsoft.com/office/drawing/2014/main" id="{38E5FEA3-8D79-4D56-9664-2703F65E1EC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23" name="Text Placeholder 8">
            <a:extLst>
              <a:ext uri="{FF2B5EF4-FFF2-40B4-BE49-F238E27FC236}">
                <a16:creationId xmlns:a16="http://schemas.microsoft.com/office/drawing/2014/main" id="{74BFEE26-19F8-420D-B230-46123EBE4C12}"/>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Universitet</a:t>
            </a:r>
            <a:endParaRPr lang="en-US" dirty="0"/>
          </a:p>
        </p:txBody>
      </p:sp>
      <p:sp>
        <p:nvSpPr>
          <p:cNvPr id="21" name="Date Placeholder 3">
            <a:extLst>
              <a:ext uri="{FF2B5EF4-FFF2-40B4-BE49-F238E27FC236}">
                <a16:creationId xmlns:a16="http://schemas.microsoft.com/office/drawing/2014/main" id="{F7CD78E4-773D-43A0-AF45-F06FF64BD1C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5" name="Title 1">
            <a:extLst>
              <a:ext uri="{FF2B5EF4-FFF2-40B4-BE49-F238E27FC236}">
                <a16:creationId xmlns:a16="http://schemas.microsoft.com/office/drawing/2014/main" id="{EFBE860A-1A40-435A-88FE-0EADB0DB8F79}"/>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a:t>Click to edit Master title style</a:t>
            </a:r>
            <a:endParaRPr lang="en-US" dirty="0"/>
          </a:p>
        </p:txBody>
      </p:sp>
      <p:sp>
        <p:nvSpPr>
          <p:cNvPr id="37" name="Text Placeholder 3">
            <a:extLst>
              <a:ext uri="{FF2B5EF4-FFF2-40B4-BE49-F238E27FC236}">
                <a16:creationId xmlns:a16="http://schemas.microsoft.com/office/drawing/2014/main" id="{05F523C6-A45B-4665-9FA1-E4FAB65FE5EE}"/>
              </a:ext>
            </a:extLst>
          </p:cNvPr>
          <p:cNvSpPr>
            <a:spLocks noGrp="1"/>
          </p:cNvSpPr>
          <p:nvPr>
            <p:ph type="body" sz="quarter" idx="20" hasCustomPrompt="1"/>
          </p:nvPr>
        </p:nvSpPr>
        <p:spPr>
          <a:xfrm>
            <a:off x="379038" y="4237730"/>
            <a:ext cx="5716962" cy="757238"/>
          </a:xfrm>
        </p:spPr>
        <p:txBody>
          <a:bodyPr/>
          <a:lstStyle>
            <a:lvl1pPr marL="0" indent="0">
              <a:spcBef>
                <a:spcPts val="0"/>
              </a:spcBef>
              <a:buNone/>
              <a:defRPr/>
            </a:lvl1pPr>
          </a:lstStyle>
          <a:p>
            <a:pPr lvl="0"/>
            <a:r>
              <a:rPr lang="en-US" dirty="0" err="1"/>
              <a:t>Underoverskrift</a:t>
            </a:r>
            <a:endParaRPr lang="en-US" dirty="0"/>
          </a:p>
        </p:txBody>
      </p:sp>
    </p:spTree>
    <p:extLst>
      <p:ext uri="{BB962C8B-B14F-4D97-AF65-F5344CB8AC3E}">
        <p14:creationId xmlns:p14="http://schemas.microsoft.com/office/powerpoint/2010/main" val="510009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fullbredde UiO Bild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2B8534B2-2B3C-45E4-A5C6-20DB83FC5B6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en-US"/>
              <a:t>Click icon to add picture</a:t>
            </a:r>
            <a:endParaRPr lang="en-US" dirty="0"/>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7" name="Text Placeholder 6" descr="Logo Universitetet i oslo">
            <a:extLst>
              <a:ext uri="{FF2B5EF4-FFF2-40B4-BE49-F238E27FC236}">
                <a16:creationId xmlns:a16="http://schemas.microsoft.com/office/drawing/2014/main" id="{F29784C4-AE21-4452-BCC9-BC75C914498F}"/>
              </a:ext>
            </a:extLst>
          </p:cNvPr>
          <p:cNvSpPr>
            <a:spLocks noGrp="1"/>
          </p:cNvSpPr>
          <p:nvPr>
            <p:ph type="body" sz="quarter" idx="23"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dirty="0"/>
              <a:t> </a:t>
            </a:r>
            <a:endParaRPr lang="en-US" dirty="0"/>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40" name="Subtitle 2">
            <a:extLst>
              <a:ext uri="{FF2B5EF4-FFF2-40B4-BE49-F238E27FC236}">
                <a16:creationId xmlns:a16="http://schemas.microsoft.com/office/drawing/2014/main" id="{291ADE13-A8F2-46E2-995A-5B5A00B970CE}"/>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42" name="Text Placeholder 8">
            <a:extLst>
              <a:ext uri="{FF2B5EF4-FFF2-40B4-BE49-F238E27FC236}">
                <a16:creationId xmlns:a16="http://schemas.microsoft.com/office/drawing/2014/main" id="{7E6BC4FE-C55B-40DF-BE2C-B4A366CA9E99}"/>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43" name="Text Placeholder 8">
            <a:extLst>
              <a:ext uri="{FF2B5EF4-FFF2-40B4-BE49-F238E27FC236}">
                <a16:creationId xmlns:a16="http://schemas.microsoft.com/office/drawing/2014/main" id="{2A5C5038-A44D-4A5A-B6E6-4A3A6640788E}"/>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41" name="Date Placeholder 3">
            <a:extLst>
              <a:ext uri="{FF2B5EF4-FFF2-40B4-BE49-F238E27FC236}">
                <a16:creationId xmlns:a16="http://schemas.microsoft.com/office/drawing/2014/main" id="{6D771372-9AD5-430D-A81A-2E8203086FDD}"/>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dirty="0"/>
              <a:t> </a:t>
            </a:r>
            <a:endParaRPr lang="en-US" dirty="0"/>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5" name="addin_colorlist" hidden="1">
            <a:extLst>
              <a:ext uri="{FF2B5EF4-FFF2-40B4-BE49-F238E27FC236}">
                <a16:creationId xmlns:a16="http://schemas.microsoft.com/office/drawing/2014/main" id="{B73620FB-5D82-4728-A1F9-C75D53925F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33" name="Text Placeholder 3">
            <a:extLst>
              <a:ext uri="{FF2B5EF4-FFF2-40B4-BE49-F238E27FC236}">
                <a16:creationId xmlns:a16="http://schemas.microsoft.com/office/drawing/2014/main" id="{09EEDD50-63E6-41B4-83C0-DB199267B4E5}"/>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Tree>
    <p:extLst>
      <p:ext uri="{BB962C8B-B14F-4D97-AF65-F5344CB8AC3E}">
        <p14:creationId xmlns:p14="http://schemas.microsoft.com/office/powerpoint/2010/main" val="226124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Forside fullbredde UiO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Tree>
    <p:extLst>
      <p:ext uri="{BB962C8B-B14F-4D97-AF65-F5344CB8AC3E}">
        <p14:creationId xmlns:p14="http://schemas.microsoft.com/office/powerpoint/2010/main" val="635028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orside fullbredde UiO Innhold (Ful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0" y="0"/>
            <a:ext cx="12188597" cy="6946900"/>
          </a:xfrm>
          <a:solidFill>
            <a:schemeClr val="bg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0" y="0"/>
            <a:ext cx="12192000" cy="69469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Tree>
    <p:extLst>
      <p:ext uri="{BB962C8B-B14F-4D97-AF65-F5344CB8AC3E}">
        <p14:creationId xmlns:p14="http://schemas.microsoft.com/office/powerpoint/2010/main" val="3024930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Forside fakultet Bilde">
    <p:bg>
      <p:bgPr>
        <a:solidFill>
          <a:schemeClr val="lt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1FDE277A-D1D4-46F7-9ED8-7C20DEB74C53}"/>
              </a:ext>
            </a:extLst>
          </p:cNvPr>
          <p:cNvGraphicFramePr>
            <a:graphicFrameLocks noChangeAspect="1"/>
          </p:cNvGraphicFramePr>
          <p:nvPr userDrawn="1">
            <p:custDataLst>
              <p:tags r:id="rId1"/>
            </p:custDataLst>
            <p:extLst>
              <p:ext uri="{D42A27DB-BD31-4B8C-83A1-F6EECF244321}">
                <p14:modId xmlns:p14="http://schemas.microsoft.com/office/powerpoint/2010/main" val="40406249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39" imgH="343" progId="TCLayout.ActiveDocument.1">
                  <p:embed/>
                </p:oleObj>
              </mc:Choice>
              <mc:Fallback>
                <p:oleObj name="think-cell Slide" r:id="rId3" imgW="339" imgH="343" progId="TCLayout.ActiveDocument.1">
                  <p:embed/>
                  <p:pic>
                    <p:nvPicPr>
                      <p:cNvPr id="4" name="Object 3" hidden="1">
                        <a:extLst>
                          <a:ext uri="{FF2B5EF4-FFF2-40B4-BE49-F238E27FC236}">
                            <a16:creationId xmlns:a16="http://schemas.microsoft.com/office/drawing/2014/main" id="{1FDE277A-D1D4-46F7-9ED8-7C20DEB74C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Picture Placeholder 1">
            <a:extLst>
              <a:ext uri="{FF2B5EF4-FFF2-40B4-BE49-F238E27FC236}">
                <a16:creationId xmlns:a16="http://schemas.microsoft.com/office/drawing/2014/main" id="{A84D768E-AC85-41DD-B1B7-0298BF33163D}"/>
              </a:ext>
            </a:extLst>
          </p:cNvPr>
          <p:cNvSpPr>
            <a:spLocks noGrp="1"/>
          </p:cNvSpPr>
          <p:nvPr>
            <p:ph type="pic" sz="quarter" idx="13"/>
          </p:nvPr>
        </p:nvSpPr>
        <p:spPr>
          <a:xfrm>
            <a:off x="6209880" y="0"/>
            <a:ext cx="5982120" cy="6858000"/>
          </a:xfrm>
          <a:prstGeom prst="rect">
            <a:avLst/>
          </a:prstGeom>
          <a:blipFill dpi="0" rotWithShape="1">
            <a:blip r:embed="rId5">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8" name="Text Placeholder 8">
            <a:extLst>
              <a:ext uri="{FF2B5EF4-FFF2-40B4-BE49-F238E27FC236}">
                <a16:creationId xmlns:a16="http://schemas.microsoft.com/office/drawing/2014/main" id="{E17BAB58-FE9E-48CD-90C1-5A92CD4AF345}"/>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D1011A16-94DD-4043-A614-BEC724B6F1F6}"/>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BC09F072-DFF2-42B8-9221-578EE194D06A}"/>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5" name="Date Placeholder 3">
            <a:extLst>
              <a:ext uri="{FF2B5EF4-FFF2-40B4-BE49-F238E27FC236}">
                <a16:creationId xmlns:a16="http://schemas.microsoft.com/office/drawing/2014/main" id="{3BBDCC2B-F1B3-4493-BC07-8FE83C70C0E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24" name="Graphic 23" descr="UiO segl">
            <a:extLst>
              <a:ext uri="{FF2B5EF4-FFF2-40B4-BE49-F238E27FC236}">
                <a16:creationId xmlns:a16="http://schemas.microsoft.com/office/drawing/2014/main" id="{EC3480BC-2C3D-4A7E-9C52-40E1CC216EE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491820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Forside fakultet Innho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C57EEA8-87A3-4F4A-8A88-C8CF94340B45}"/>
              </a:ext>
            </a:extLst>
          </p:cNvPr>
          <p:cNvGraphicFramePr>
            <a:graphicFrameLocks noChangeAspect="1"/>
          </p:cNvGraphicFramePr>
          <p:nvPr userDrawn="1">
            <p:custDataLst>
              <p:tags r:id="rId1"/>
            </p:custDataLst>
            <p:extLst>
              <p:ext uri="{D42A27DB-BD31-4B8C-83A1-F6EECF244321}">
                <p14:modId xmlns:p14="http://schemas.microsoft.com/office/powerpoint/2010/main" val="18995528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39" imgH="343" progId="TCLayout.ActiveDocument.1">
                  <p:embed/>
                </p:oleObj>
              </mc:Choice>
              <mc:Fallback>
                <p:oleObj name="think-cell Slide" r:id="rId3" imgW="339" imgH="343" progId="TCLayout.ActiveDocument.1">
                  <p:embed/>
                  <p:pic>
                    <p:nvPicPr>
                      <p:cNvPr id="3" name="Object 2" hidden="1">
                        <a:extLst>
                          <a:ext uri="{FF2B5EF4-FFF2-40B4-BE49-F238E27FC236}">
                            <a16:creationId xmlns:a16="http://schemas.microsoft.com/office/drawing/2014/main" id="{4C57EEA8-87A3-4F4A-8A88-C8CF94340B4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7" name="Text Placeholder 8">
            <a:extLst>
              <a:ext uri="{FF2B5EF4-FFF2-40B4-BE49-F238E27FC236}">
                <a16:creationId xmlns:a16="http://schemas.microsoft.com/office/drawing/2014/main" id="{D0FDCF8F-A008-4CFD-BFC2-4B8B6F9B51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5" name="Text Placeholder 8">
            <a:extLst>
              <a:ext uri="{FF2B5EF4-FFF2-40B4-BE49-F238E27FC236}">
                <a16:creationId xmlns:a16="http://schemas.microsoft.com/office/drawing/2014/main" id="{2127E9DC-8728-47D2-950F-5610AB44AE59}"/>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6" name="Text Placeholder 8">
            <a:extLst>
              <a:ext uri="{FF2B5EF4-FFF2-40B4-BE49-F238E27FC236}">
                <a16:creationId xmlns:a16="http://schemas.microsoft.com/office/drawing/2014/main" id="{212AB716-EA8C-40F3-9E5E-FADFDE5B68A9}"/>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4" name="Date Placeholder 3">
            <a:extLst>
              <a:ext uri="{FF2B5EF4-FFF2-40B4-BE49-F238E27FC236}">
                <a16:creationId xmlns:a16="http://schemas.microsoft.com/office/drawing/2014/main" id="{C0D51CD3-9F1B-45C4-9816-FCEC12A47AF7}"/>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28" name="Graphic 27" descr="UiO segl">
            <a:extLst>
              <a:ext uri="{FF2B5EF4-FFF2-40B4-BE49-F238E27FC236}">
                <a16:creationId xmlns:a16="http://schemas.microsoft.com/office/drawing/2014/main" id="{AECCD3CC-AC27-4207-85D4-8056C1F5FDD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936681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fakulte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en-US"/>
              <a:t>Click icon to add picture</a:t>
            </a:r>
            <a:endParaRPr lang="en-US" dirty="0"/>
          </a:p>
        </p:txBody>
      </p:sp>
      <p:sp>
        <p:nvSpPr>
          <p:cNvPr id="29" name="Text Placeholder 8">
            <a:extLst>
              <a:ext uri="{FF2B5EF4-FFF2-40B4-BE49-F238E27FC236}">
                <a16:creationId xmlns:a16="http://schemas.microsoft.com/office/drawing/2014/main" id="{B116A28A-122D-47FC-B20F-2DE6D034FBA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en-US" noProof="0"/>
              <a:t>Click to edit Master title style</a:t>
            </a:r>
            <a:endParaRPr lang="nb-NO" noProof="0" dirty="0"/>
          </a:p>
        </p:txBody>
      </p:sp>
      <p:sp>
        <p:nvSpPr>
          <p:cNvPr id="28" name="Text Placeholder 8">
            <a:extLst>
              <a:ext uri="{FF2B5EF4-FFF2-40B4-BE49-F238E27FC236}">
                <a16:creationId xmlns:a16="http://schemas.microsoft.com/office/drawing/2014/main" id="{16F080F3-F66D-44E1-A274-51E675B7D76D}"/>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2B993451-3DED-457B-B2BA-C0AD678BC4F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E4C943B6-9D87-4707-9BC0-AB5D348B81A6}"/>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5" name="Date Placeholder 3">
            <a:extLst>
              <a:ext uri="{FF2B5EF4-FFF2-40B4-BE49-F238E27FC236}">
                <a16:creationId xmlns:a16="http://schemas.microsoft.com/office/drawing/2014/main" id="{9138817D-ECF3-4F24-AB4D-EE86A7D38EC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0" name="Graphic 29" descr="UiO segl">
            <a:extLst>
              <a:ext uri="{FF2B5EF4-FFF2-40B4-BE49-F238E27FC236}">
                <a16:creationId xmlns:a16="http://schemas.microsoft.com/office/drawing/2014/main" id="{E981D0C6-9965-4EA6-835B-007DA74548C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3276058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663D537D-BDA7-442F-85CC-77B15D3E9EBA}"/>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26" name="Text Placeholder 8">
            <a:extLst>
              <a:ext uri="{FF2B5EF4-FFF2-40B4-BE49-F238E27FC236}">
                <a16:creationId xmlns:a16="http://schemas.microsoft.com/office/drawing/2014/main" id="{EA343E91-A7F8-411F-8D9E-AD0CD04545F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30" name="Text Placeholder 8">
            <a:extLst>
              <a:ext uri="{FF2B5EF4-FFF2-40B4-BE49-F238E27FC236}">
                <a16:creationId xmlns:a16="http://schemas.microsoft.com/office/drawing/2014/main" id="{A0F37DB2-E675-4E63-AD01-1D4996198F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AF5E8745-EB5B-4C17-A308-AC6088BCA617}"/>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7CB7E83F-937E-4B9E-830A-492432F3A4E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B8980526-4F9F-495D-A07D-8D82934AE66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1" name="Graphic 30" descr="UiO segl">
            <a:extLst>
              <a:ext uri="{FF2B5EF4-FFF2-40B4-BE49-F238E27FC236}">
                <a16:creationId xmlns:a16="http://schemas.microsoft.com/office/drawing/2014/main" id="{9BE98BF2-9E12-4468-BCAE-2A3B441A6E8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2569172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rside institutt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8">
            <a:extLst>
              <a:ext uri="{FF2B5EF4-FFF2-40B4-BE49-F238E27FC236}">
                <a16:creationId xmlns:a16="http://schemas.microsoft.com/office/drawing/2014/main" id="{542A6449-D96E-414F-A604-C4E12FC569EA}"/>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29" name="Text Placeholder 8">
            <a:extLst>
              <a:ext uri="{FF2B5EF4-FFF2-40B4-BE49-F238E27FC236}">
                <a16:creationId xmlns:a16="http://schemas.microsoft.com/office/drawing/2014/main" id="{D729F8AC-6A5E-427F-BADE-EA072C6164CF}"/>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7" name="Text Placeholder 8">
            <a:extLst>
              <a:ext uri="{FF2B5EF4-FFF2-40B4-BE49-F238E27FC236}">
                <a16:creationId xmlns:a16="http://schemas.microsoft.com/office/drawing/2014/main" id="{548DDD7D-1EE4-480A-9DFC-6999E44EAAFE}"/>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8" name="Text Placeholder 8">
            <a:extLst>
              <a:ext uri="{FF2B5EF4-FFF2-40B4-BE49-F238E27FC236}">
                <a16:creationId xmlns:a16="http://schemas.microsoft.com/office/drawing/2014/main" id="{94EC4BF0-912D-4C74-897D-7058B1C43F41}"/>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6" name="Date Placeholder 3">
            <a:extLst>
              <a:ext uri="{FF2B5EF4-FFF2-40B4-BE49-F238E27FC236}">
                <a16:creationId xmlns:a16="http://schemas.microsoft.com/office/drawing/2014/main" id="{4387C63E-1139-41C5-A5DA-C7934430189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0" name="Graphic 29" descr="UiO segl">
            <a:extLst>
              <a:ext uri="{FF2B5EF4-FFF2-40B4-BE49-F238E27FC236}">
                <a16:creationId xmlns:a16="http://schemas.microsoft.com/office/drawing/2014/main" id="{6E45B275-2917-4791-9D93-B119E57F1E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3367778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en-US"/>
              <a:t>Click icon to add picture</a:t>
            </a:r>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dirty="0"/>
              <a:t>Navn på institutt</a:t>
            </a:r>
            <a:endParaRPr lang="en-US" dirty="0"/>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en-US"/>
              <a:t>Edit Master text styles</a:t>
            </a:r>
          </a:p>
        </p:txBody>
      </p:sp>
      <p:sp>
        <p:nvSpPr>
          <p:cNvPr id="30" name="Text Placeholder 8">
            <a:extLst>
              <a:ext uri="{FF2B5EF4-FFF2-40B4-BE49-F238E27FC236}">
                <a16:creationId xmlns:a16="http://schemas.microsoft.com/office/drawing/2014/main" id="{88EA911F-B545-4F74-AF42-9EC2B355D8F1}"/>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4E55111D-AB70-4D2B-9C10-0B91F296CDF4}"/>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1DB45DBF-1D97-4017-83BE-AD48141222A5}"/>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6" name="Date Placeholder 3">
            <a:extLst>
              <a:ext uri="{FF2B5EF4-FFF2-40B4-BE49-F238E27FC236}">
                <a16:creationId xmlns:a16="http://schemas.microsoft.com/office/drawing/2014/main" id="{88916788-1A25-4BF7-B2F3-11CED5D74CB4}"/>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1" name="Graphic 30" descr="UiO segl">
            <a:extLst>
              <a:ext uri="{FF2B5EF4-FFF2-40B4-BE49-F238E27FC236}">
                <a16:creationId xmlns:a16="http://schemas.microsoft.com/office/drawing/2014/main" id="{27D749C7-8972-4648-8357-FE945BD112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5046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453797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045" y="2503593"/>
            <a:ext cx="3717652" cy="1325563"/>
          </a:xfrm>
        </p:spPr>
        <p:txBody>
          <a:bodyPr/>
          <a:lstStyle>
            <a:lvl1pPr>
              <a:defRPr sz="4501"/>
            </a:lvl1pPr>
          </a:lstStyle>
          <a:p>
            <a:r>
              <a:rPr lang="en-US" noProof="0"/>
              <a:t>Click to edit Master title style</a:t>
            </a:r>
            <a:endParaRPr lang="nb-NO" noProof="0" dirty="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dirty="0"/>
              <a:t>Punkt A</a:t>
            </a:r>
          </a:p>
          <a:p>
            <a:pPr lvl="0"/>
            <a:r>
              <a:rPr lang="nb-NO" dirty="0"/>
              <a:t>Punkt B</a:t>
            </a:r>
          </a:p>
          <a:p>
            <a:pPr lvl="0"/>
            <a:r>
              <a:rPr lang="nb-NO" dirty="0"/>
              <a:t>Punkt C</a:t>
            </a:r>
          </a:p>
          <a:p>
            <a:pPr lvl="0"/>
            <a:r>
              <a:rPr lang="nb-NO" dirty="0"/>
              <a:t>Punkt D</a:t>
            </a:r>
            <a:endParaRPr lang="en-US" dirty="0"/>
          </a:p>
        </p:txBody>
      </p:sp>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79056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045" y="2503593"/>
            <a:ext cx="3717652" cy="1325563"/>
          </a:xfrm>
        </p:spPr>
        <p:txBody>
          <a:bodyPr/>
          <a:lstStyle>
            <a:lvl1pPr>
              <a:defRPr sz="4501"/>
            </a:lvl1pPr>
          </a:lstStyle>
          <a:p>
            <a:r>
              <a:rPr lang="en-US" noProof="0"/>
              <a:t>Click to edit Master title style</a:t>
            </a:r>
            <a:endParaRPr lang="nb-NO" noProof="0" dirty="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A</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B</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C</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D</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4"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E</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F</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172626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dirty="0"/>
              <a:t>Trykk - &gt; Sett inn -&gt; Bilde for å endre eller sette inn bilde</a:t>
            </a:r>
            <a:endParaRPr lang="en-US" dirty="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noProof="0"/>
              <a:t>Click to edit Master subtitle style</a:t>
            </a:r>
            <a:endParaRPr lang="nb-NO" noProof="0" dirty="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en-US" noProof="0"/>
              <a:t>Click to edit Master title style</a:t>
            </a:r>
            <a:endParaRPr lang="nb-NO" noProof="0" dirty="0"/>
          </a:p>
        </p:txBody>
      </p:sp>
      <p:sp>
        <p:nvSpPr>
          <p:cNvPr id="8" name="Text Placeholder 4" descr="Logo Universite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3586852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Trykk - &gt; Sett inn -&gt; Bilde for å endre eller sette inn bilde</a:t>
            </a:r>
            <a:endParaRPr lang="en-US" dirty="0"/>
          </a:p>
          <a:p>
            <a:endParaRPr lang="en-US" dirty="0"/>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dirty="0"/>
              <a:t>Sitat</a:t>
            </a:r>
          </a:p>
        </p:txBody>
      </p:sp>
      <p:sp>
        <p:nvSpPr>
          <p:cNvPr id="11" name="Text Placeholder 4" descr="Logo Universite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Tree>
    <p:extLst>
      <p:ext uri="{BB962C8B-B14F-4D97-AF65-F5344CB8AC3E}">
        <p14:creationId xmlns:p14="http://schemas.microsoft.com/office/powerpoint/2010/main" val="1331471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60044" y="1757498"/>
            <a:ext cx="11471910"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endParaRPr lang="nb-NO" dirty="0"/>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dirty="0"/>
              <a:t>Side </a:t>
            </a:r>
            <a:fld id="{5251F420-7306-4E7C-A79E-F31A38F7D392}" type="slidenum">
              <a:rPr lang="en-US" smtClean="0"/>
              <a:pPr/>
              <a:t>‹#›</a:t>
            </a:fld>
            <a:endParaRPr lang="en-US" dirty="0"/>
          </a:p>
        </p:txBody>
      </p:sp>
      <p:sp>
        <p:nvSpPr>
          <p:cNvPr id="2" name="Rectangle 1" hidden="1">
            <a:extLst>
              <a:ext uri="{FF2B5EF4-FFF2-40B4-BE49-F238E27FC236}">
                <a16:creationId xmlns:a16="http://schemas.microsoft.com/office/drawing/2014/main" id="{D2E7BD1C-79CF-4E20-AC8F-E2817B8B3D12}"/>
              </a:ext>
            </a:extLst>
          </p:cNvPr>
          <p:cNvSpPr/>
          <p:nvPr userDrawn="1"/>
        </p:nvSpPr>
        <p:spPr>
          <a:xfrm>
            <a:off x="540068" y="0"/>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hidden="1">
            <a:extLst>
              <a:ext uri="{FF2B5EF4-FFF2-40B4-BE49-F238E27FC236}">
                <a16:creationId xmlns:a16="http://schemas.microsoft.com/office/drawing/2014/main" id="{AD8EE3EE-092D-4B85-A85F-E434A4CB9A2F}"/>
              </a:ext>
            </a:extLst>
          </p:cNvPr>
          <p:cNvSpPr/>
          <p:nvPr userDrawn="1"/>
        </p:nvSpPr>
        <p:spPr>
          <a:xfrm>
            <a:off x="0" y="337731"/>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hidden="1">
            <a:extLst>
              <a:ext uri="{FF2B5EF4-FFF2-40B4-BE49-F238E27FC236}">
                <a16:creationId xmlns:a16="http://schemas.microsoft.com/office/drawing/2014/main" id="{33BC282A-3B9D-407C-B9DA-F5A304A0AE2D}"/>
              </a:ext>
            </a:extLst>
          </p:cNvPr>
          <p:cNvSpPr/>
          <p:nvPr userDrawn="1"/>
        </p:nvSpPr>
        <p:spPr>
          <a:xfrm>
            <a:off x="11831955" y="482939"/>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hidden="1">
            <a:extLst>
              <a:ext uri="{FF2B5EF4-FFF2-40B4-BE49-F238E27FC236}">
                <a16:creationId xmlns:a16="http://schemas.microsoft.com/office/drawing/2014/main" id="{7DC556F4-6EA1-44E3-8D60-1261088C71C7}"/>
              </a:ext>
            </a:extLst>
          </p:cNvPr>
          <p:cNvSpPr/>
          <p:nvPr userDrawn="1"/>
        </p:nvSpPr>
        <p:spPr>
          <a:xfrm>
            <a:off x="1" y="902703"/>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hidden="1">
            <a:extLst>
              <a:ext uri="{FF2B5EF4-FFF2-40B4-BE49-F238E27FC236}">
                <a16:creationId xmlns:a16="http://schemas.microsoft.com/office/drawing/2014/main" id="{74E62C8F-7CC6-4F3A-88DB-ADB3F3D757CE}"/>
              </a:ext>
            </a:extLst>
          </p:cNvPr>
          <p:cNvSpPr/>
          <p:nvPr userDrawn="1"/>
        </p:nvSpPr>
        <p:spPr>
          <a:xfrm>
            <a:off x="1" y="1577475"/>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ddin_colorlist" hidden="1">
            <a:extLst>
              <a:ext uri="{FF2B5EF4-FFF2-40B4-BE49-F238E27FC236}">
                <a16:creationId xmlns:a16="http://schemas.microsoft.com/office/drawing/2014/main" id="{FACBECEF-96F4-495B-97F3-507EB7C28F66}"/>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3" name="addin_colorbox" hidden="1">
            <a:extLst>
              <a:ext uri="{FF2B5EF4-FFF2-40B4-BE49-F238E27FC236}">
                <a16:creationId xmlns:a16="http://schemas.microsoft.com/office/drawing/2014/main" id="{114C26A2-23E4-405F-85D9-DD9C9C54205E}"/>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5" name="addin_title" hidden="1">
            <a:extLst>
              <a:ext uri="{FF2B5EF4-FFF2-40B4-BE49-F238E27FC236}">
                <a16:creationId xmlns:a16="http://schemas.microsoft.com/office/drawing/2014/main" id="{5EC6F0C5-ECE2-4737-B2DF-8CF464166E2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421DB65A-BA84-4BFC-81D8-7771342E61A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40EF0D78-486F-42E9-A20F-95C640555A5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DA2EA4FB-50DF-4085-A18C-D17518B88B8F}"/>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2409EBBA-4570-4718-9302-6A3DA50E3B8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3996591B-A5CC-4B02-887B-B726000BC3C6}"/>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background" hidden="1">
            <a:extLst>
              <a:ext uri="{FF2B5EF4-FFF2-40B4-BE49-F238E27FC236}">
                <a16:creationId xmlns:a16="http://schemas.microsoft.com/office/drawing/2014/main" id="{C04B5D41-8647-414B-A9F9-26967E7A232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829144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60045" y="1757498"/>
            <a:ext cx="5489213"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76623"/>
            <a:ext cx="5489213" cy="494749"/>
          </a:xfrm>
        </p:spPr>
        <p:txBody>
          <a:bodyPr/>
          <a:lstStyle>
            <a:lvl1pPr marL="0" indent="0">
              <a:buNone/>
              <a:defRPr lang="en-US" sz="1800" kern="1200" dirty="0">
                <a:solidFill>
                  <a:schemeClr val="tx1"/>
                </a:solidFill>
                <a:latin typeface="+mn-lt"/>
                <a:ea typeface="+mn-ea"/>
                <a:cs typeface="+mn-cs"/>
              </a:defRPr>
            </a:lvl1pPr>
          </a:lstStyle>
          <a:p>
            <a:pPr lvl="0"/>
            <a:r>
              <a:rPr lang="en-US"/>
              <a:t>Edit Master text styles</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57498"/>
            <a:ext cx="5489213" cy="4301395"/>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endParaRPr lang="nb-NO" dirty="0"/>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dirty="0"/>
          </a:p>
        </p:txBody>
      </p:sp>
      <p:sp>
        <p:nvSpPr>
          <p:cNvPr id="21" name="Title 1">
            <a:extLst>
              <a:ext uri="{FF2B5EF4-FFF2-40B4-BE49-F238E27FC236}">
                <a16:creationId xmlns:a16="http://schemas.microsoft.com/office/drawing/2014/main" id="{9602F61A-9452-4566-BD44-010DF2575066}"/>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2" name="Subtitle 2">
            <a:extLst>
              <a:ext uri="{FF2B5EF4-FFF2-40B4-BE49-F238E27FC236}">
                <a16:creationId xmlns:a16="http://schemas.microsoft.com/office/drawing/2014/main" id="{3374CAD7-B62E-4CF1-AD5A-43232DD10E25}"/>
              </a:ext>
            </a:extLst>
          </p:cNvPr>
          <p:cNvSpPr>
            <a:spLocks noGrp="1"/>
          </p:cNvSpPr>
          <p:nvPr>
            <p:ph type="subTitle" idx="13"/>
          </p:nvPr>
        </p:nvSpPr>
        <p:spPr>
          <a:xfrm>
            <a:off x="360045" y="1082726"/>
            <a:ext cx="5489213"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2" name="addin_colorbox" hidden="1">
            <a:extLst>
              <a:ext uri="{FF2B5EF4-FFF2-40B4-BE49-F238E27FC236}">
                <a16:creationId xmlns:a16="http://schemas.microsoft.com/office/drawing/2014/main" id="{1F56F7F2-0BBD-484C-9008-B8C0CB7D240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3" name="addin_title" hidden="1">
            <a:extLst>
              <a:ext uri="{FF2B5EF4-FFF2-40B4-BE49-F238E27FC236}">
                <a16:creationId xmlns:a16="http://schemas.microsoft.com/office/drawing/2014/main" id="{BE45413D-3777-488C-9081-98CD311209B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4" name="addin_text" hidden="1">
            <a:extLst>
              <a:ext uri="{FF2B5EF4-FFF2-40B4-BE49-F238E27FC236}">
                <a16:creationId xmlns:a16="http://schemas.microsoft.com/office/drawing/2014/main" id="{4BD0960F-BF1F-4126-A3F8-B418D42FDE7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5" name="addin_image" hidden="1">
            <a:extLst>
              <a:ext uri="{FF2B5EF4-FFF2-40B4-BE49-F238E27FC236}">
                <a16:creationId xmlns:a16="http://schemas.microsoft.com/office/drawing/2014/main" id="{C39DDD84-E44A-46C8-A71C-34C426FB8C92}"/>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6" name="addin_grouplist" hidden="1">
            <a:extLst>
              <a:ext uri="{FF2B5EF4-FFF2-40B4-BE49-F238E27FC236}">
                <a16:creationId xmlns:a16="http://schemas.microsoft.com/office/drawing/2014/main" id="{AEDE561B-E28A-4695-BEA3-2B6278A31E9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7" name="addin_logo" hidden="1">
            <a:extLst>
              <a:ext uri="{FF2B5EF4-FFF2-40B4-BE49-F238E27FC236}">
                <a16:creationId xmlns:a16="http://schemas.microsoft.com/office/drawing/2014/main" id="{2AAC8E8D-4887-45BD-9C03-DA53C4A7934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8" name="addin_fillplaceholders" hidden="1">
            <a:extLst>
              <a:ext uri="{FF2B5EF4-FFF2-40B4-BE49-F238E27FC236}">
                <a16:creationId xmlns:a16="http://schemas.microsoft.com/office/drawing/2014/main" id="{CBAE5DC2-094D-4983-A93E-68A430FDFDA5}"/>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9" name="addin_colorlist" hidden="1">
            <a:extLst>
              <a:ext uri="{FF2B5EF4-FFF2-40B4-BE49-F238E27FC236}">
                <a16:creationId xmlns:a16="http://schemas.microsoft.com/office/drawing/2014/main" id="{9821EDDB-6D76-4A0C-A80A-8E839D9FFA7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0" name="addin_background" hidden="1">
            <a:extLst>
              <a:ext uri="{FF2B5EF4-FFF2-40B4-BE49-F238E27FC236}">
                <a16:creationId xmlns:a16="http://schemas.microsoft.com/office/drawing/2014/main" id="{F537A33B-63F9-4866-8A22-F1702265B04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1200161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79219" y="360045"/>
            <a:ext cx="4152735" cy="5325998"/>
          </a:xfrm>
          <a:noFill/>
        </p:spPr>
        <p:txBody>
          <a:bodyPr/>
          <a:lstStyle>
            <a:lvl1pPr>
              <a:buNone/>
              <a:defRPr/>
            </a:lvl1pPr>
          </a:lstStyle>
          <a:p>
            <a:r>
              <a:rPr lang="en-US"/>
              <a:t>Click icon to add picture</a:t>
            </a:r>
            <a:endParaRPr lang="en-US" dirty="0"/>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79218" y="5870278"/>
            <a:ext cx="4152735"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2" name="Title 1">
            <a:extLst>
              <a:ext uri="{FF2B5EF4-FFF2-40B4-BE49-F238E27FC236}">
                <a16:creationId xmlns:a16="http://schemas.microsoft.com/office/drawing/2014/main" id="{3E75BE49-6169-4B52-B8E0-67F87720CC1B}"/>
              </a:ext>
            </a:extLst>
          </p:cNvPr>
          <p:cNvSpPr>
            <a:spLocks noGrp="1"/>
          </p:cNvSpPr>
          <p:nvPr>
            <p:ph type="title"/>
          </p:nvPr>
        </p:nvSpPr>
        <p:spPr>
          <a:xfrm>
            <a:off x="360044" y="360045"/>
            <a:ext cx="5489214" cy="542658"/>
          </a:xfrm>
        </p:spPr>
        <p:txBody>
          <a:bodyPr/>
          <a:lstStyle>
            <a:lvl1pPr>
              <a:defRPr sz="3500"/>
            </a:lvl1pPr>
          </a:lstStyle>
          <a:p>
            <a:r>
              <a:rPr lang="en-US" noProof="0"/>
              <a:t>Click to edit Master title style</a:t>
            </a:r>
            <a:endParaRPr lang="nb-NO" noProof="0" dirty="0"/>
          </a:p>
        </p:txBody>
      </p:sp>
      <p:sp>
        <p:nvSpPr>
          <p:cNvPr id="13" name="Subtitle 2">
            <a:extLst>
              <a:ext uri="{FF2B5EF4-FFF2-40B4-BE49-F238E27FC236}">
                <a16:creationId xmlns:a16="http://schemas.microsoft.com/office/drawing/2014/main" id="{DF549456-9E1A-4F2D-AB8B-11B375FF1CCA}"/>
              </a:ext>
            </a:extLst>
          </p:cNvPr>
          <p:cNvSpPr>
            <a:spLocks noGrp="1"/>
          </p:cNvSpPr>
          <p:nvPr>
            <p:ph type="subTitle" idx="13"/>
          </p:nvPr>
        </p:nvSpPr>
        <p:spPr>
          <a:xfrm>
            <a:off x="360044" y="1082726"/>
            <a:ext cx="548921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 name="Content Placeholder 1">
            <a:extLst>
              <a:ext uri="{FF2B5EF4-FFF2-40B4-BE49-F238E27FC236}">
                <a16:creationId xmlns:a16="http://schemas.microsoft.com/office/drawing/2014/main" id="{32305472-2CA1-4284-9F6B-FAE83898D055}"/>
              </a:ext>
            </a:extLst>
          </p:cNvPr>
          <p:cNvSpPr>
            <a:spLocks noGrp="1"/>
          </p:cNvSpPr>
          <p:nvPr>
            <p:ph sz="quarter" idx="30"/>
          </p:nvPr>
        </p:nvSpPr>
        <p:spPr>
          <a:xfrm>
            <a:off x="360044" y="1757499"/>
            <a:ext cx="5489214" cy="4301103"/>
          </a:xfrm>
          <a:prstGeom prst="rect">
            <a:avLst/>
          </a:prstGeom>
          <a:effectLst>
            <a:outerShdw blurRad="50800" dist="50800" dir="5400000" algn="ctr" rotWithShape="0">
              <a:srgbClr val="010000">
                <a:alpha val="0"/>
              </a:srgbClr>
            </a:outerShdw>
          </a:effectLst>
        </p:spPr>
        <p:txBody>
          <a:bodyPr lIns="0" tIns="0" rIns="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addin_colorbox" hidden="1">
            <a:extLst>
              <a:ext uri="{FF2B5EF4-FFF2-40B4-BE49-F238E27FC236}">
                <a16:creationId xmlns:a16="http://schemas.microsoft.com/office/drawing/2014/main" id="{FFC296E0-39D4-4AF3-8EEB-7A54677345E2}"/>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89F5F7C1-30CB-486A-A1AB-777F98EC9EB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146F2B9F-A380-47D0-81A1-BF6A05CCD5A3}"/>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B18746CE-F568-4AB2-858E-6BA5E8D117B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A968A5A2-9154-4A90-8322-5433B94336E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B3EE9CD2-1CBB-48EF-8EDE-E560A4F427D0}"/>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69CC9A44-6E07-4DB9-A3DF-6C14488300B1}"/>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colorlist" hidden="1">
            <a:extLst>
              <a:ext uri="{FF2B5EF4-FFF2-40B4-BE49-F238E27FC236}">
                <a16:creationId xmlns:a16="http://schemas.microsoft.com/office/drawing/2014/main" id="{216821DD-975F-4F3D-9D04-19B2277FA237}"/>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3" name="addin_background" hidden="1">
            <a:extLst>
              <a:ext uri="{FF2B5EF4-FFF2-40B4-BE49-F238E27FC236}">
                <a16:creationId xmlns:a16="http://schemas.microsoft.com/office/drawing/2014/main" id="{982A5CB8-CD5B-4CA2-8CE7-B095D5C741A5}"/>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9499861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60044" y="1082726"/>
            <a:ext cx="11471910" cy="4817312"/>
          </a:xfrm>
          <a:prstGeom prst="rect">
            <a:avLst/>
          </a:prstGeom>
          <a:effectLst>
            <a:outerShdw blurRad="50800" dist="50800" dir="5400000" algn="ctr" rotWithShape="0">
              <a:srgbClr val="010000">
                <a:alpha val="0"/>
              </a:srgbClr>
            </a:outerShdw>
          </a:effectLst>
        </p:spPr>
        <p:txBody>
          <a:bodyPr lIns="0" tIns="0" rIns="0" bIns="0"/>
          <a:lstStyle>
            <a:lvl1pPr marL="125438" indent="-125438" algn="l">
              <a:lnSpc>
                <a:spcPct val="100000"/>
              </a:lnSpc>
              <a:spcBef>
                <a:spcPts val="1150"/>
              </a:spcBef>
              <a:spcAft>
                <a:spcPts val="0"/>
              </a:spcAft>
              <a:buClrTx/>
              <a:buFontTx/>
              <a:buNone/>
              <a:defRPr sz="1500" b="0" i="0" u="none" cap="none">
                <a:solidFill>
                  <a:srgbClr val="000000"/>
                </a:solidFill>
                <a:latin typeface="+mn-lt"/>
              </a:defRPr>
            </a:lvl1pPr>
          </a:lstStyle>
          <a:p>
            <a:pPr lvl="0"/>
            <a:r>
              <a:rPr lang="en-US"/>
              <a:t>Edit Master text styles</a:t>
            </a:r>
          </a:p>
        </p:txBody>
      </p:sp>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8" name="Title 1">
            <a:extLst>
              <a:ext uri="{FF2B5EF4-FFF2-40B4-BE49-F238E27FC236}">
                <a16:creationId xmlns:a16="http://schemas.microsoft.com/office/drawing/2014/main" id="{EA672648-934A-4F12-93E6-1D228EB52827}"/>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9" name="addin_colorbox" hidden="1">
            <a:extLst>
              <a:ext uri="{FF2B5EF4-FFF2-40B4-BE49-F238E27FC236}">
                <a16:creationId xmlns:a16="http://schemas.microsoft.com/office/drawing/2014/main" id="{03278B68-CC85-45D7-BC07-7A767805E25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0" name="addin_title" hidden="1">
            <a:extLst>
              <a:ext uri="{FF2B5EF4-FFF2-40B4-BE49-F238E27FC236}">
                <a16:creationId xmlns:a16="http://schemas.microsoft.com/office/drawing/2014/main" id="{8FCE75F0-EE57-496E-8BA4-489EBB8E5AF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1" name="addin_text" hidden="1">
            <a:extLst>
              <a:ext uri="{FF2B5EF4-FFF2-40B4-BE49-F238E27FC236}">
                <a16:creationId xmlns:a16="http://schemas.microsoft.com/office/drawing/2014/main" id="{269FBB4E-8C52-436E-BA48-6940B6731E12}"/>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2" name="addin_image" hidden="1">
            <a:extLst>
              <a:ext uri="{FF2B5EF4-FFF2-40B4-BE49-F238E27FC236}">
                <a16:creationId xmlns:a16="http://schemas.microsoft.com/office/drawing/2014/main" id="{42EA8043-85A0-4D8F-8348-BA355A7B5FF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3" name="addin_grouplist" hidden="1">
            <a:extLst>
              <a:ext uri="{FF2B5EF4-FFF2-40B4-BE49-F238E27FC236}">
                <a16:creationId xmlns:a16="http://schemas.microsoft.com/office/drawing/2014/main" id="{E563CD6A-A576-44D3-8CC3-9114D591672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4" name="addin_logo" hidden="1">
            <a:extLst>
              <a:ext uri="{FF2B5EF4-FFF2-40B4-BE49-F238E27FC236}">
                <a16:creationId xmlns:a16="http://schemas.microsoft.com/office/drawing/2014/main" id="{9CF18725-D8DB-4F08-9D16-41237AACFD4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6" name="addin_fillplaceholders" hidden="1">
            <a:extLst>
              <a:ext uri="{FF2B5EF4-FFF2-40B4-BE49-F238E27FC236}">
                <a16:creationId xmlns:a16="http://schemas.microsoft.com/office/drawing/2014/main" id="{991EC08D-EFD8-4694-9D89-D08AFA1A309F}"/>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7" name="addin_colorlist" hidden="1">
            <a:extLst>
              <a:ext uri="{FF2B5EF4-FFF2-40B4-BE49-F238E27FC236}">
                <a16:creationId xmlns:a16="http://schemas.microsoft.com/office/drawing/2014/main" id="{FD0BFB97-1416-4EB5-9378-C644C455BF7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8" name="addin_background" hidden="1">
            <a:extLst>
              <a:ext uri="{FF2B5EF4-FFF2-40B4-BE49-F238E27FC236}">
                <a16:creationId xmlns:a16="http://schemas.microsoft.com/office/drawing/2014/main" id="{1EE69F7B-96E4-4D08-8544-715743B31CD2}"/>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586701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60043"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0"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2"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0" name="Title 1">
            <a:extLst>
              <a:ext uri="{FF2B5EF4-FFF2-40B4-BE49-F238E27FC236}">
                <a16:creationId xmlns:a16="http://schemas.microsoft.com/office/drawing/2014/main" id="{69DB1BE3-558A-48DC-BDC0-99721DB83C28}"/>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 name="Content Placeholder 1">
            <a:extLst>
              <a:ext uri="{FF2B5EF4-FFF2-40B4-BE49-F238E27FC236}">
                <a16:creationId xmlns:a16="http://schemas.microsoft.com/office/drawing/2014/main" id="{57060C8D-FB51-4745-B5BA-28C1605AFCAA}"/>
              </a:ext>
            </a:extLst>
          </p:cNvPr>
          <p:cNvSpPr>
            <a:spLocks noGrp="1"/>
          </p:cNvSpPr>
          <p:nvPr>
            <p:ph sz="quarter" idx="38"/>
          </p:nvPr>
        </p:nvSpPr>
        <p:spPr>
          <a:xfrm>
            <a:off x="360043"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2">
            <a:extLst>
              <a:ext uri="{FF2B5EF4-FFF2-40B4-BE49-F238E27FC236}">
                <a16:creationId xmlns:a16="http://schemas.microsoft.com/office/drawing/2014/main" id="{89CBB1FA-9857-4CD5-A348-3131F0AEB2D9}"/>
              </a:ext>
            </a:extLst>
          </p:cNvPr>
          <p:cNvSpPr>
            <a:spLocks noGrp="1"/>
          </p:cNvSpPr>
          <p:nvPr>
            <p:ph sz="quarter" idx="39"/>
          </p:nvPr>
        </p:nvSpPr>
        <p:spPr>
          <a:xfrm>
            <a:off x="4333839"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F835DB0-47DB-4C8D-91B7-06E75EAC9A45}"/>
              </a:ext>
            </a:extLst>
          </p:cNvPr>
          <p:cNvSpPr>
            <a:spLocks noGrp="1"/>
          </p:cNvSpPr>
          <p:nvPr>
            <p:ph sz="quarter" idx="40"/>
          </p:nvPr>
        </p:nvSpPr>
        <p:spPr>
          <a:xfrm>
            <a:off x="8284384"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addin_colorbox" hidden="1">
            <a:extLst>
              <a:ext uri="{FF2B5EF4-FFF2-40B4-BE49-F238E27FC236}">
                <a16:creationId xmlns:a16="http://schemas.microsoft.com/office/drawing/2014/main" id="{85B29458-A561-422C-8B22-C9C8019F05A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2" name="addin_title" hidden="1">
            <a:extLst>
              <a:ext uri="{FF2B5EF4-FFF2-40B4-BE49-F238E27FC236}">
                <a16:creationId xmlns:a16="http://schemas.microsoft.com/office/drawing/2014/main" id="{6DA48910-8F44-454E-B43A-1B5C4C20B2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3" name="addin_text" hidden="1">
            <a:extLst>
              <a:ext uri="{FF2B5EF4-FFF2-40B4-BE49-F238E27FC236}">
                <a16:creationId xmlns:a16="http://schemas.microsoft.com/office/drawing/2014/main" id="{36112E3C-28E7-406C-A89C-679F16136B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4" name="addin_image" hidden="1">
            <a:extLst>
              <a:ext uri="{FF2B5EF4-FFF2-40B4-BE49-F238E27FC236}">
                <a16:creationId xmlns:a16="http://schemas.microsoft.com/office/drawing/2014/main" id="{6A60E72D-08B9-476D-AFC3-4789C7CAB3E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21C3A9AD-504F-4B89-8A17-FC25321E037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E4836D3F-D357-451D-AE6E-7EB69FA7FED5}"/>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0F33A6D9-8DA0-41B8-8049-5CD7B9C6A30E}"/>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98539226-B5F3-4B78-ACC7-33FC0BA3232C}"/>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733187ED-462E-47AF-B84E-AD47047EA58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4707152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60044" y="1085197"/>
            <a:ext cx="3576295" cy="1523583"/>
          </a:xfrm>
          <a:noFill/>
        </p:spPr>
        <p:txBody>
          <a:bodyPr/>
          <a:lstStyle>
            <a:lvl1pPr>
              <a:buNone/>
              <a:defRPr/>
            </a:lvl1pPr>
          </a:lstStyle>
          <a:p>
            <a:r>
              <a:rPr lang="en-US"/>
              <a:t>Click icon to add picture</a:t>
            </a:r>
            <a:endParaRPr lang="en-US" dirty="0"/>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60044"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60044" y="3466045"/>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85197"/>
            <a:ext cx="3576295" cy="1523583"/>
          </a:xfrm>
          <a:noFill/>
        </p:spPr>
        <p:txBody>
          <a:bodyPr/>
          <a:lstStyle>
            <a:lvl1pPr>
              <a:buNone/>
              <a:defRPr/>
            </a:lvl1pPr>
          </a:lstStyle>
          <a:p>
            <a:r>
              <a:rPr lang="en-US"/>
              <a:t>Click icon to add picture</a:t>
            </a:r>
            <a:endParaRPr lang="en-US" dirty="0"/>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19317"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9318"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85197"/>
            <a:ext cx="3576295" cy="1523583"/>
          </a:xfrm>
          <a:noFill/>
        </p:spPr>
        <p:txBody>
          <a:bodyPr/>
          <a:lstStyle>
            <a:lvl1pPr>
              <a:buNone/>
              <a:defRPr/>
            </a:lvl1pPr>
          </a:lstStyle>
          <a:p>
            <a:r>
              <a:rPr lang="en-US"/>
              <a:t>Click icon to add picture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5658"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5659"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8" name="Title 1">
            <a:extLst>
              <a:ext uri="{FF2B5EF4-FFF2-40B4-BE49-F238E27FC236}">
                <a16:creationId xmlns:a16="http://schemas.microsoft.com/office/drawing/2014/main" id="{15333E61-2FC3-40D9-82CA-9B321075AF5F}"/>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9" name="addin_colorbox" hidden="1">
            <a:extLst>
              <a:ext uri="{FF2B5EF4-FFF2-40B4-BE49-F238E27FC236}">
                <a16:creationId xmlns:a16="http://schemas.microsoft.com/office/drawing/2014/main" id="{8CF651E2-DD60-4E17-88DC-C480178AFF5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0" name="addin_title" hidden="1">
            <a:extLst>
              <a:ext uri="{FF2B5EF4-FFF2-40B4-BE49-F238E27FC236}">
                <a16:creationId xmlns:a16="http://schemas.microsoft.com/office/drawing/2014/main" id="{011245F7-98B6-4B20-8174-39F84E37606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1" name="addin_text" hidden="1">
            <a:extLst>
              <a:ext uri="{FF2B5EF4-FFF2-40B4-BE49-F238E27FC236}">
                <a16:creationId xmlns:a16="http://schemas.microsoft.com/office/drawing/2014/main" id="{EF2396E3-07AF-47C0-BEC4-D981BDC140A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2" name="addin_image" hidden="1">
            <a:extLst>
              <a:ext uri="{FF2B5EF4-FFF2-40B4-BE49-F238E27FC236}">
                <a16:creationId xmlns:a16="http://schemas.microsoft.com/office/drawing/2014/main" id="{70F848C3-1BE5-4A26-AC5E-2192AC85CDF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CCBBBF12-7B28-49C5-B8F6-E0FB7DE6EC0C}"/>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353CF5D9-1BFC-418E-90A2-3300A6EAE3EE}"/>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30BAAD75-8F68-4A50-98F1-FAB2F09878E0}"/>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9818083F-C741-41DF-96D3-CC32C9FA32A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55AE3439-8B84-48C9-BD26-13BD97C0EA2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28184599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60043"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60043"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5"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5"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1"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1"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7"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3" name="Title 1">
            <a:extLst>
              <a:ext uri="{FF2B5EF4-FFF2-40B4-BE49-F238E27FC236}">
                <a16:creationId xmlns:a16="http://schemas.microsoft.com/office/drawing/2014/main" id="{58AF55B9-1670-44D0-B63B-7F29554D4D19}"/>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4" name="Subtitle 2">
            <a:extLst>
              <a:ext uri="{FF2B5EF4-FFF2-40B4-BE49-F238E27FC236}">
                <a16:creationId xmlns:a16="http://schemas.microsoft.com/office/drawing/2014/main" id="{91211FBE-673D-4273-A607-B348AAB51CAD}"/>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8" name="addin_colorbox" hidden="1">
            <a:extLst>
              <a:ext uri="{FF2B5EF4-FFF2-40B4-BE49-F238E27FC236}">
                <a16:creationId xmlns:a16="http://schemas.microsoft.com/office/drawing/2014/main" id="{68D8861A-56FC-49BC-BC70-59F04372E49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9" name="addin_title" hidden="1">
            <a:extLst>
              <a:ext uri="{FF2B5EF4-FFF2-40B4-BE49-F238E27FC236}">
                <a16:creationId xmlns:a16="http://schemas.microsoft.com/office/drawing/2014/main" id="{3435CB16-27EC-4FA8-AFCE-C153EAACC1A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0" name="addin_text" hidden="1">
            <a:extLst>
              <a:ext uri="{FF2B5EF4-FFF2-40B4-BE49-F238E27FC236}">
                <a16:creationId xmlns:a16="http://schemas.microsoft.com/office/drawing/2014/main" id="{EAA5BB91-F0F7-40F1-B570-8C015BFB6B14}"/>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1" name="addin_image" hidden="1">
            <a:extLst>
              <a:ext uri="{FF2B5EF4-FFF2-40B4-BE49-F238E27FC236}">
                <a16:creationId xmlns:a16="http://schemas.microsoft.com/office/drawing/2014/main" id="{314857CC-CD3A-4093-9A62-A81D04F2173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2" name="addin_grouplist" hidden="1">
            <a:extLst>
              <a:ext uri="{FF2B5EF4-FFF2-40B4-BE49-F238E27FC236}">
                <a16:creationId xmlns:a16="http://schemas.microsoft.com/office/drawing/2014/main" id="{CD991C7D-082B-4C2A-9D04-5C93FD4BFAF9}"/>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CDE1D328-C358-480F-B3D9-0D7F90E1FCD9}"/>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F6A83423-DC11-43BA-B76B-FDF05773D562}"/>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6A73BA5A-B3F5-4DE9-BB13-AF73702D706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9FE72A3E-01F8-412E-8E98-2BDAA4A674B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5891108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60043" y="1081366"/>
            <a:ext cx="2736980" cy="1523583"/>
          </a:xfrm>
          <a:noFill/>
        </p:spPr>
        <p:txBody>
          <a:bodyPr/>
          <a:lstStyle>
            <a:lvl1pPr>
              <a:buNone/>
              <a:defRPr/>
            </a:lvl1pPr>
          </a:lstStyle>
          <a:p>
            <a:r>
              <a:rPr lang="en-US"/>
              <a:t>Click icon to add picture</a:t>
            </a:r>
            <a:endParaRPr lang="en-US" dirty="0"/>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60043" y="2790811"/>
            <a:ext cx="2736980" cy="318644"/>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60043" y="3292760"/>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6" y="1081366"/>
            <a:ext cx="2736980" cy="1523583"/>
          </a:xfrm>
          <a:noFill/>
        </p:spPr>
        <p:txBody>
          <a:bodyPr/>
          <a:lstStyle>
            <a:lvl1pPr>
              <a:buNone/>
              <a:defRPr/>
            </a:lvl1pPr>
          </a:lstStyle>
          <a:p>
            <a:r>
              <a:rPr lang="en-US"/>
              <a:t>Click icon to add picture</a:t>
            </a:r>
            <a:endParaRPr lang="en-US" dirty="0"/>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6"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6"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7" y="1081366"/>
            <a:ext cx="2736980" cy="1523583"/>
          </a:xfrm>
          <a:noFill/>
        </p:spPr>
        <p:txBody>
          <a:bodyPr/>
          <a:lstStyle>
            <a:lvl1pPr>
              <a:buNone/>
              <a:defRPr/>
            </a:lvl1pPr>
          </a:lstStyle>
          <a:p>
            <a:r>
              <a:rPr lang="en-US"/>
              <a:t>Click icon to add picture</a:t>
            </a:r>
            <a:endParaRPr lang="en-US" dirty="0"/>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7"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7"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81366"/>
            <a:ext cx="2736980" cy="1523583"/>
          </a:xfrm>
          <a:noFill/>
        </p:spPr>
        <p:txBody>
          <a:bodyPr/>
          <a:lstStyle>
            <a:lvl1pPr>
              <a:buNone/>
              <a:defRPr/>
            </a:lvl1pPr>
          </a:lstStyle>
          <a:p>
            <a:r>
              <a:rPr lang="en-US"/>
              <a:t>Click icon to add picture</a:t>
            </a:r>
            <a:endParaRPr lang="en-US" dirty="0"/>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790811"/>
            <a:ext cx="2716858" cy="318644"/>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36980" cy="2376197"/>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3" name="Title 1">
            <a:extLst>
              <a:ext uri="{FF2B5EF4-FFF2-40B4-BE49-F238E27FC236}">
                <a16:creationId xmlns:a16="http://schemas.microsoft.com/office/drawing/2014/main" id="{EF847B60-F309-4884-9832-357BAAD65810}"/>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4" name="addin_colorbox" hidden="1">
            <a:extLst>
              <a:ext uri="{FF2B5EF4-FFF2-40B4-BE49-F238E27FC236}">
                <a16:creationId xmlns:a16="http://schemas.microsoft.com/office/drawing/2014/main" id="{CCB23F58-B073-414A-9542-826ED845D63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31" name="addin_title" hidden="1">
            <a:extLst>
              <a:ext uri="{FF2B5EF4-FFF2-40B4-BE49-F238E27FC236}">
                <a16:creationId xmlns:a16="http://schemas.microsoft.com/office/drawing/2014/main" id="{E0B8CF1B-2796-41B4-98A5-9AA3E93611FE}"/>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32" name="addin_text" hidden="1">
            <a:extLst>
              <a:ext uri="{FF2B5EF4-FFF2-40B4-BE49-F238E27FC236}">
                <a16:creationId xmlns:a16="http://schemas.microsoft.com/office/drawing/2014/main" id="{F306296F-A7F1-41BF-B943-C7D7FA14781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3" name="addin_image" hidden="1">
            <a:extLst>
              <a:ext uri="{FF2B5EF4-FFF2-40B4-BE49-F238E27FC236}">
                <a16:creationId xmlns:a16="http://schemas.microsoft.com/office/drawing/2014/main" id="{C5CBAE70-7714-47C3-82CB-B11634DACAEB}"/>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4" name="addin_grouplist" hidden="1">
            <a:extLst>
              <a:ext uri="{FF2B5EF4-FFF2-40B4-BE49-F238E27FC236}">
                <a16:creationId xmlns:a16="http://schemas.microsoft.com/office/drawing/2014/main" id="{99881E91-E858-4E37-8704-3C1818D3175A}"/>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5" name="addin_logo" hidden="1">
            <a:extLst>
              <a:ext uri="{FF2B5EF4-FFF2-40B4-BE49-F238E27FC236}">
                <a16:creationId xmlns:a16="http://schemas.microsoft.com/office/drawing/2014/main" id="{D574164F-9CA4-4A10-8C31-D4E2B17D20C6}"/>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6" name="addin_fillplaceholders" hidden="1">
            <a:extLst>
              <a:ext uri="{FF2B5EF4-FFF2-40B4-BE49-F238E27FC236}">
                <a16:creationId xmlns:a16="http://schemas.microsoft.com/office/drawing/2014/main" id="{36B7DCBD-44E1-493E-85B0-E828E93D937C}"/>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37" name="addin_colorlist" hidden="1">
            <a:extLst>
              <a:ext uri="{FF2B5EF4-FFF2-40B4-BE49-F238E27FC236}">
                <a16:creationId xmlns:a16="http://schemas.microsoft.com/office/drawing/2014/main" id="{E563F0D4-11F4-42DD-9931-F4F51432C39A}"/>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38" name="addin_background" hidden="1">
            <a:extLst>
              <a:ext uri="{FF2B5EF4-FFF2-40B4-BE49-F238E27FC236}">
                <a16:creationId xmlns:a16="http://schemas.microsoft.com/office/drawing/2014/main" id="{6A47E99E-21A0-4BFE-92CC-423622BC33AB}"/>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0289949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60044" y="1757497"/>
            <a:ext cx="5611759" cy="3920059"/>
          </a:xfrm>
          <a:prstGeom prst="rect">
            <a:avLst/>
          </a:prstGeom>
          <a:noFill/>
        </p:spPr>
        <p:txBody>
          <a:bodyPr lIns="0" tIns="0" rIns="0" bIns="0"/>
          <a:lstStyle>
            <a:lvl1pPr>
              <a:buNone/>
              <a:defRPr/>
            </a:lvl1pPr>
          </a:lstStyle>
          <a:p>
            <a:r>
              <a:rPr lang="en-US"/>
              <a:t>Click icon to add picture</a:t>
            </a:r>
            <a:endParaRPr lang="en-US" dirty="0"/>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60045"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220199" y="1757497"/>
            <a:ext cx="5611759" cy="3920059"/>
          </a:xfrm>
          <a:prstGeom prst="rect">
            <a:avLst/>
          </a:prstGeom>
          <a:noFill/>
        </p:spPr>
        <p:txBody>
          <a:bodyPr lIns="0" tIns="0" rIns="0" bIns="0"/>
          <a:lstStyle>
            <a:lvl1pPr>
              <a:buNone/>
              <a:defRPr/>
            </a:lvl1pPr>
          </a:lstStyle>
          <a:p>
            <a:r>
              <a:rPr lang="en-US"/>
              <a:t>Click icon to add picture</a:t>
            </a:r>
            <a:endParaRPr lang="en-US" dirty="0"/>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20199"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dirty="0"/>
          </a:p>
        </p:txBody>
      </p:sp>
      <p:sp>
        <p:nvSpPr>
          <p:cNvPr id="11" name="Title 1">
            <a:extLst>
              <a:ext uri="{FF2B5EF4-FFF2-40B4-BE49-F238E27FC236}">
                <a16:creationId xmlns:a16="http://schemas.microsoft.com/office/drawing/2014/main" id="{84C2A117-22FA-459F-976D-25DB69F1580C}"/>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2" name="Subtitle 2">
            <a:extLst>
              <a:ext uri="{FF2B5EF4-FFF2-40B4-BE49-F238E27FC236}">
                <a16:creationId xmlns:a16="http://schemas.microsoft.com/office/drawing/2014/main" id="{547B788B-9E9A-45A9-B357-364F5972A24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5" name="addin_colorlist" hidden="1">
            <a:extLst>
              <a:ext uri="{FF2B5EF4-FFF2-40B4-BE49-F238E27FC236}">
                <a16:creationId xmlns:a16="http://schemas.microsoft.com/office/drawing/2014/main" id="{12E1D021-9BB6-483B-B0CA-ABB02941583E}"/>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6" name="addin_background" hidden="1">
            <a:extLst>
              <a:ext uri="{FF2B5EF4-FFF2-40B4-BE49-F238E27FC236}">
                <a16:creationId xmlns:a16="http://schemas.microsoft.com/office/drawing/2014/main" id="{AE6A6AFF-72F2-4BDB-94A3-D92B38AC6AE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9139036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60043" y="1754970"/>
            <a:ext cx="3541314" cy="3913988"/>
          </a:xfrm>
          <a:prstGeom prst="rect">
            <a:avLst/>
          </a:prstGeom>
          <a:noFill/>
        </p:spPr>
        <p:txBody>
          <a:bodyPr lIns="0" tIns="0" rIns="0" bIns="0"/>
          <a:lstStyle/>
          <a:p>
            <a:r>
              <a:rPr lang="en-US"/>
              <a:t>Click icon to add picture</a:t>
            </a:r>
            <a:endParaRPr lang="en-US" dirty="0"/>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39" y="1754970"/>
            <a:ext cx="3541314" cy="3913988"/>
          </a:xfrm>
          <a:prstGeom prst="rect">
            <a:avLst/>
          </a:prstGeom>
          <a:noFill/>
        </p:spPr>
        <p:txBody>
          <a:bodyPr lIns="0" tIns="0" rIns="0" bIns="0"/>
          <a:lstStyle/>
          <a:p>
            <a:r>
              <a:rPr lang="en-US"/>
              <a:t>Click icon to add picture</a:t>
            </a:r>
            <a:endParaRPr lang="en-US" dirty="0"/>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2" y="1754970"/>
            <a:ext cx="3541314" cy="3913988"/>
          </a:xfrm>
          <a:prstGeom prst="rect">
            <a:avLst/>
          </a:prstGeom>
          <a:noFill/>
        </p:spPr>
        <p:txBody>
          <a:bodyPr lIns="0" tIns="0" rIns="0" bIns="0"/>
          <a:lstStyle/>
          <a:p>
            <a:r>
              <a:rPr lang="en-US"/>
              <a:t>Click icon to add picture</a:t>
            </a:r>
            <a:endParaRPr lang="en-US" dirty="0"/>
          </a:p>
        </p:txBody>
      </p:sp>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12" name="Text Placeholder 21">
            <a:extLst>
              <a:ext uri="{FF2B5EF4-FFF2-40B4-BE49-F238E27FC236}">
                <a16:creationId xmlns:a16="http://schemas.microsoft.com/office/drawing/2014/main" id="{BCBAFB08-AF77-436F-9BD6-4080968E01EC}"/>
              </a:ext>
            </a:extLst>
          </p:cNvPr>
          <p:cNvSpPr>
            <a:spLocks noGrp="1"/>
          </p:cNvSpPr>
          <p:nvPr>
            <p:ph type="body" sz="quarter" idx="29"/>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3" name="Text Placeholder 21">
            <a:extLst>
              <a:ext uri="{FF2B5EF4-FFF2-40B4-BE49-F238E27FC236}">
                <a16:creationId xmlns:a16="http://schemas.microsoft.com/office/drawing/2014/main" id="{C92CEF28-9974-4654-BC4B-16683224EB29}"/>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4" name="Text Placeholder 21">
            <a:extLst>
              <a:ext uri="{FF2B5EF4-FFF2-40B4-BE49-F238E27FC236}">
                <a16:creationId xmlns:a16="http://schemas.microsoft.com/office/drawing/2014/main" id="{74EB04B7-23CB-400A-AA85-FD8B359FC6B7}"/>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6" name="Title 1">
            <a:extLst>
              <a:ext uri="{FF2B5EF4-FFF2-40B4-BE49-F238E27FC236}">
                <a16:creationId xmlns:a16="http://schemas.microsoft.com/office/drawing/2014/main" id="{1457E567-3EF4-4752-87D8-A632A0518AA3}"/>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8" name="addin_colorlist" hidden="1">
            <a:extLst>
              <a:ext uri="{FF2B5EF4-FFF2-40B4-BE49-F238E27FC236}">
                <a16:creationId xmlns:a16="http://schemas.microsoft.com/office/drawing/2014/main" id="{192BE3FC-33A9-40BC-A479-57A961956F2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9" name="addin_background" hidden="1">
            <a:extLst>
              <a:ext uri="{FF2B5EF4-FFF2-40B4-BE49-F238E27FC236}">
                <a16:creationId xmlns:a16="http://schemas.microsoft.com/office/drawing/2014/main" id="{0622262C-05D6-4FA9-AC81-A220F534330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21092121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262748"/>
            <a:ext cx="12192000" cy="5595252"/>
          </a:xfrm>
          <a:noFill/>
        </p:spPr>
        <p:txBody>
          <a:bodyPr/>
          <a:lstStyle>
            <a:lvl1pPr>
              <a:buNone/>
              <a:defRPr/>
            </a:lvl1pPr>
          </a:lstStyle>
          <a:p>
            <a:r>
              <a:rPr lang="en-US"/>
              <a:t>Click icon to add picture</a:t>
            </a:r>
            <a:endParaRPr lang="en-US" dirty="0"/>
          </a:p>
        </p:txBody>
      </p:sp>
      <p:sp>
        <p:nvSpPr>
          <p:cNvPr id="5" name="Text Placeholder 4" descr="Logo Universite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7" name="Title 1">
            <a:extLst>
              <a:ext uri="{FF2B5EF4-FFF2-40B4-BE49-F238E27FC236}">
                <a16:creationId xmlns:a16="http://schemas.microsoft.com/office/drawing/2014/main" id="{E61FD05B-C54B-4336-9FA5-A6AE69EA8389}"/>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6" name="addin_colorlist" hidden="1">
            <a:extLst>
              <a:ext uri="{FF2B5EF4-FFF2-40B4-BE49-F238E27FC236}">
                <a16:creationId xmlns:a16="http://schemas.microsoft.com/office/drawing/2014/main" id="{9A57ABF8-B03C-45E1-8D60-C254AB41F39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8" name="addin_background" hidden="1">
            <a:extLst>
              <a:ext uri="{FF2B5EF4-FFF2-40B4-BE49-F238E27FC236}">
                <a16:creationId xmlns:a16="http://schemas.microsoft.com/office/drawing/2014/main" id="{055166DC-2EAE-49E7-B441-171CC1D8ADC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70555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4" name="addin_colorlist" hidden="1">
            <a:extLst>
              <a:ext uri="{FF2B5EF4-FFF2-40B4-BE49-F238E27FC236}">
                <a16:creationId xmlns:a16="http://schemas.microsoft.com/office/drawing/2014/main" id="{D3E5644C-DB70-4CBC-AC2B-038E4820ABB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5" name="addin_background" hidden="1">
            <a:extLst>
              <a:ext uri="{FF2B5EF4-FFF2-40B4-BE49-F238E27FC236}">
                <a16:creationId xmlns:a16="http://schemas.microsoft.com/office/drawing/2014/main" id="{3749FA81-9AD1-411B-9F14-0795464A48C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4749894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Forside halv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dirty="0"/>
              <a:t> </a:t>
            </a:r>
            <a:endParaRPr lang="en-US" dirty="0"/>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a:t>Click to edit Master title style</a:t>
            </a:r>
            <a:endParaRPr lang="en-US" dirty="0"/>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Universitet</a:t>
            </a:r>
            <a:endParaRPr lang="en-US" dirty="0"/>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dirty="0"/>
              <a:t> </a:t>
            </a:r>
            <a:endParaRPr lang="en-US" dirty="0"/>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4" name="Text Placeholder 3">
            <a:extLst>
              <a:ext uri="{FF2B5EF4-FFF2-40B4-BE49-F238E27FC236}">
                <a16:creationId xmlns:a16="http://schemas.microsoft.com/office/drawing/2014/main" id="{33333ACA-8377-46D1-9D90-73F9F4A0D070}"/>
              </a:ext>
            </a:extLst>
          </p:cNvPr>
          <p:cNvSpPr>
            <a:spLocks noGrp="1"/>
          </p:cNvSpPr>
          <p:nvPr>
            <p:ph type="body" sz="quarter" idx="18" hasCustomPrompt="1"/>
          </p:nvPr>
        </p:nvSpPr>
        <p:spPr>
          <a:xfrm>
            <a:off x="379038" y="4237773"/>
            <a:ext cx="5716962" cy="757238"/>
          </a:xfrm>
        </p:spPr>
        <p:txBody>
          <a:bodyPr/>
          <a:lstStyle>
            <a:lvl1pPr marL="0" indent="0">
              <a:spcBef>
                <a:spcPts val="0"/>
              </a:spcBef>
              <a:buNone/>
              <a:defRPr/>
            </a:lvl1pPr>
          </a:lstStyle>
          <a:p>
            <a:pPr lvl="0"/>
            <a:r>
              <a:rPr lang="en-US" dirty="0" err="1"/>
              <a:t>Underoverskrift</a:t>
            </a:r>
            <a:endParaRPr lang="en-US" dirty="0"/>
          </a:p>
        </p:txBody>
      </p:sp>
    </p:spTree>
    <p:extLst>
      <p:ext uri="{BB962C8B-B14F-4D97-AF65-F5344CB8AC3E}">
        <p14:creationId xmlns:p14="http://schemas.microsoft.com/office/powerpoint/2010/main" val="30452983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Forside halv UiO Innhold">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0" name="Text Placeholder 6" descr="Logo Universitetet i oslo">
            <a:extLst>
              <a:ext uri="{FF2B5EF4-FFF2-40B4-BE49-F238E27FC236}">
                <a16:creationId xmlns:a16="http://schemas.microsoft.com/office/drawing/2014/main" id="{36E824D8-5207-4DF5-BD9E-C1307AD980A6}"/>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24" name="Subtitle 2">
            <a:extLst>
              <a:ext uri="{FF2B5EF4-FFF2-40B4-BE49-F238E27FC236}">
                <a16:creationId xmlns:a16="http://schemas.microsoft.com/office/drawing/2014/main" id="{502EFC6A-E5AE-4CDD-893A-8151185CCF90}"/>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2" name="Text Placeholder 8">
            <a:extLst>
              <a:ext uri="{FF2B5EF4-FFF2-40B4-BE49-F238E27FC236}">
                <a16:creationId xmlns:a16="http://schemas.microsoft.com/office/drawing/2014/main" id="{38E5FEA3-8D79-4D56-9664-2703F65E1EC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23" name="Text Placeholder 8">
            <a:extLst>
              <a:ext uri="{FF2B5EF4-FFF2-40B4-BE49-F238E27FC236}">
                <a16:creationId xmlns:a16="http://schemas.microsoft.com/office/drawing/2014/main" id="{74BFEE26-19F8-420D-B230-46123EBE4C12}"/>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Universitet</a:t>
            </a:r>
            <a:endParaRPr lang="en-US" dirty="0"/>
          </a:p>
        </p:txBody>
      </p:sp>
      <p:sp>
        <p:nvSpPr>
          <p:cNvPr id="21" name="Date Placeholder 3">
            <a:extLst>
              <a:ext uri="{FF2B5EF4-FFF2-40B4-BE49-F238E27FC236}">
                <a16:creationId xmlns:a16="http://schemas.microsoft.com/office/drawing/2014/main" id="{F7CD78E4-773D-43A0-AF45-F06FF64BD1C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5" name="Title 1">
            <a:extLst>
              <a:ext uri="{FF2B5EF4-FFF2-40B4-BE49-F238E27FC236}">
                <a16:creationId xmlns:a16="http://schemas.microsoft.com/office/drawing/2014/main" id="{EFBE860A-1A40-435A-88FE-0EADB0DB8F79}"/>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a:t>Click to edit Master title style</a:t>
            </a:r>
            <a:endParaRPr lang="en-US" dirty="0"/>
          </a:p>
        </p:txBody>
      </p:sp>
      <p:sp>
        <p:nvSpPr>
          <p:cNvPr id="37" name="Text Placeholder 3">
            <a:extLst>
              <a:ext uri="{FF2B5EF4-FFF2-40B4-BE49-F238E27FC236}">
                <a16:creationId xmlns:a16="http://schemas.microsoft.com/office/drawing/2014/main" id="{05F523C6-A45B-4665-9FA1-E4FAB65FE5EE}"/>
              </a:ext>
            </a:extLst>
          </p:cNvPr>
          <p:cNvSpPr>
            <a:spLocks noGrp="1"/>
          </p:cNvSpPr>
          <p:nvPr>
            <p:ph type="body" sz="quarter" idx="20" hasCustomPrompt="1"/>
          </p:nvPr>
        </p:nvSpPr>
        <p:spPr>
          <a:xfrm>
            <a:off x="379038" y="4237730"/>
            <a:ext cx="5716962" cy="757238"/>
          </a:xfrm>
        </p:spPr>
        <p:txBody>
          <a:bodyPr/>
          <a:lstStyle>
            <a:lvl1pPr marL="0" indent="0">
              <a:spcBef>
                <a:spcPts val="0"/>
              </a:spcBef>
              <a:buNone/>
              <a:defRPr/>
            </a:lvl1pPr>
          </a:lstStyle>
          <a:p>
            <a:pPr lvl="0"/>
            <a:r>
              <a:rPr lang="en-US" dirty="0" err="1"/>
              <a:t>Underoverskrift</a:t>
            </a:r>
            <a:endParaRPr lang="en-US" dirty="0"/>
          </a:p>
        </p:txBody>
      </p:sp>
    </p:spTree>
    <p:extLst>
      <p:ext uri="{BB962C8B-B14F-4D97-AF65-F5344CB8AC3E}">
        <p14:creationId xmlns:p14="http://schemas.microsoft.com/office/powerpoint/2010/main" val="11156015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orside fullbredde UiO Bild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2B8534B2-2B3C-45E4-A5C6-20DB83FC5B6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en-US"/>
              <a:t>Click icon to add picture</a:t>
            </a:r>
            <a:endParaRPr lang="en-US" dirty="0"/>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7" name="Text Placeholder 6" descr="Logo Universitetet i oslo">
            <a:extLst>
              <a:ext uri="{FF2B5EF4-FFF2-40B4-BE49-F238E27FC236}">
                <a16:creationId xmlns:a16="http://schemas.microsoft.com/office/drawing/2014/main" id="{F29784C4-AE21-4452-BCC9-BC75C914498F}"/>
              </a:ext>
            </a:extLst>
          </p:cNvPr>
          <p:cNvSpPr>
            <a:spLocks noGrp="1"/>
          </p:cNvSpPr>
          <p:nvPr>
            <p:ph type="body" sz="quarter" idx="23"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dirty="0"/>
              <a:t> </a:t>
            </a:r>
            <a:endParaRPr lang="en-US" dirty="0"/>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40" name="Subtitle 2">
            <a:extLst>
              <a:ext uri="{FF2B5EF4-FFF2-40B4-BE49-F238E27FC236}">
                <a16:creationId xmlns:a16="http://schemas.microsoft.com/office/drawing/2014/main" id="{291ADE13-A8F2-46E2-995A-5B5A00B970CE}"/>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42" name="Text Placeholder 8">
            <a:extLst>
              <a:ext uri="{FF2B5EF4-FFF2-40B4-BE49-F238E27FC236}">
                <a16:creationId xmlns:a16="http://schemas.microsoft.com/office/drawing/2014/main" id="{7E6BC4FE-C55B-40DF-BE2C-B4A366CA9E99}"/>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43" name="Text Placeholder 8">
            <a:extLst>
              <a:ext uri="{FF2B5EF4-FFF2-40B4-BE49-F238E27FC236}">
                <a16:creationId xmlns:a16="http://schemas.microsoft.com/office/drawing/2014/main" id="{2A5C5038-A44D-4A5A-B6E6-4A3A6640788E}"/>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41" name="Date Placeholder 3">
            <a:extLst>
              <a:ext uri="{FF2B5EF4-FFF2-40B4-BE49-F238E27FC236}">
                <a16:creationId xmlns:a16="http://schemas.microsoft.com/office/drawing/2014/main" id="{6D771372-9AD5-430D-A81A-2E8203086FDD}"/>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dirty="0"/>
              <a:t> </a:t>
            </a:r>
            <a:endParaRPr lang="en-US" dirty="0"/>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5" name="addin_colorlist" hidden="1">
            <a:extLst>
              <a:ext uri="{FF2B5EF4-FFF2-40B4-BE49-F238E27FC236}">
                <a16:creationId xmlns:a16="http://schemas.microsoft.com/office/drawing/2014/main" id="{B73620FB-5D82-4728-A1F9-C75D53925F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33" name="Text Placeholder 3">
            <a:extLst>
              <a:ext uri="{FF2B5EF4-FFF2-40B4-BE49-F238E27FC236}">
                <a16:creationId xmlns:a16="http://schemas.microsoft.com/office/drawing/2014/main" id="{09EEDD50-63E6-41B4-83C0-DB199267B4E5}"/>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Tree>
    <p:extLst>
      <p:ext uri="{BB962C8B-B14F-4D97-AF65-F5344CB8AC3E}">
        <p14:creationId xmlns:p14="http://schemas.microsoft.com/office/powerpoint/2010/main" val="38575241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_Forside fullbredde UiO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Tree>
    <p:extLst>
      <p:ext uri="{BB962C8B-B14F-4D97-AF65-F5344CB8AC3E}">
        <p14:creationId xmlns:p14="http://schemas.microsoft.com/office/powerpoint/2010/main" val="28383358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Forside fullbredde UiO Innhold (Ful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0" y="0"/>
            <a:ext cx="12188597" cy="6946900"/>
          </a:xfrm>
          <a:solidFill>
            <a:schemeClr val="bg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0" y="0"/>
            <a:ext cx="12192000" cy="69469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Tree>
    <p:extLst>
      <p:ext uri="{BB962C8B-B14F-4D97-AF65-F5344CB8AC3E}">
        <p14:creationId xmlns:p14="http://schemas.microsoft.com/office/powerpoint/2010/main" val="11311035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Forside fakultet Bilde">
    <p:bg>
      <p:bgPr>
        <a:solidFill>
          <a:schemeClr val="lt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1FDE277A-D1D4-46F7-9ED8-7C20DEB74C53}"/>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39" imgH="343" progId="TCLayout.ActiveDocument.1">
                  <p:embed/>
                </p:oleObj>
              </mc:Choice>
              <mc:Fallback>
                <p:oleObj name="think-cell Slide" r:id="rId3" imgW="339" imgH="343" progId="TCLayout.ActiveDocument.1">
                  <p:embed/>
                  <p:pic>
                    <p:nvPicPr>
                      <p:cNvPr id="4" name="Object 3" hidden="1">
                        <a:extLst>
                          <a:ext uri="{FF2B5EF4-FFF2-40B4-BE49-F238E27FC236}">
                            <a16:creationId xmlns:a16="http://schemas.microsoft.com/office/drawing/2014/main" id="{1FDE277A-D1D4-46F7-9ED8-7C20DEB74C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Picture Placeholder 1">
            <a:extLst>
              <a:ext uri="{FF2B5EF4-FFF2-40B4-BE49-F238E27FC236}">
                <a16:creationId xmlns:a16="http://schemas.microsoft.com/office/drawing/2014/main" id="{A84D768E-AC85-41DD-B1B7-0298BF33163D}"/>
              </a:ext>
            </a:extLst>
          </p:cNvPr>
          <p:cNvSpPr>
            <a:spLocks noGrp="1"/>
          </p:cNvSpPr>
          <p:nvPr>
            <p:ph type="pic" sz="quarter" idx="13"/>
          </p:nvPr>
        </p:nvSpPr>
        <p:spPr>
          <a:xfrm>
            <a:off x="6209880" y="0"/>
            <a:ext cx="5982120" cy="6858000"/>
          </a:xfrm>
          <a:prstGeom prst="rect">
            <a:avLst/>
          </a:prstGeom>
          <a:blipFill dpi="0" rotWithShape="1">
            <a:blip r:embed="rId5">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8" name="Text Placeholder 8">
            <a:extLst>
              <a:ext uri="{FF2B5EF4-FFF2-40B4-BE49-F238E27FC236}">
                <a16:creationId xmlns:a16="http://schemas.microsoft.com/office/drawing/2014/main" id="{E17BAB58-FE9E-48CD-90C1-5A92CD4AF345}"/>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D1011A16-94DD-4043-A614-BEC724B6F1F6}"/>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BC09F072-DFF2-42B8-9221-578EE194D06A}"/>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5" name="Date Placeholder 3">
            <a:extLst>
              <a:ext uri="{FF2B5EF4-FFF2-40B4-BE49-F238E27FC236}">
                <a16:creationId xmlns:a16="http://schemas.microsoft.com/office/drawing/2014/main" id="{3BBDCC2B-F1B3-4493-BC07-8FE83C70C0E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24" name="Graphic 23" descr="UiO segl">
            <a:extLst>
              <a:ext uri="{FF2B5EF4-FFF2-40B4-BE49-F238E27FC236}">
                <a16:creationId xmlns:a16="http://schemas.microsoft.com/office/drawing/2014/main" id="{EC3480BC-2C3D-4A7E-9C52-40E1CC216EE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41737110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_Forside fakultet Innho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C57EEA8-87A3-4F4A-8A88-C8CF94340B45}"/>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39" imgH="343" progId="TCLayout.ActiveDocument.1">
                  <p:embed/>
                </p:oleObj>
              </mc:Choice>
              <mc:Fallback>
                <p:oleObj name="think-cell Slide" r:id="rId3" imgW="339" imgH="343" progId="TCLayout.ActiveDocument.1">
                  <p:embed/>
                  <p:pic>
                    <p:nvPicPr>
                      <p:cNvPr id="3" name="Object 2" hidden="1">
                        <a:extLst>
                          <a:ext uri="{FF2B5EF4-FFF2-40B4-BE49-F238E27FC236}">
                            <a16:creationId xmlns:a16="http://schemas.microsoft.com/office/drawing/2014/main" id="{4C57EEA8-87A3-4F4A-8A88-C8CF94340B4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7" name="Text Placeholder 8">
            <a:extLst>
              <a:ext uri="{FF2B5EF4-FFF2-40B4-BE49-F238E27FC236}">
                <a16:creationId xmlns:a16="http://schemas.microsoft.com/office/drawing/2014/main" id="{D0FDCF8F-A008-4CFD-BFC2-4B8B6F9B51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5" name="Text Placeholder 8">
            <a:extLst>
              <a:ext uri="{FF2B5EF4-FFF2-40B4-BE49-F238E27FC236}">
                <a16:creationId xmlns:a16="http://schemas.microsoft.com/office/drawing/2014/main" id="{2127E9DC-8728-47D2-950F-5610AB44AE59}"/>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6" name="Text Placeholder 8">
            <a:extLst>
              <a:ext uri="{FF2B5EF4-FFF2-40B4-BE49-F238E27FC236}">
                <a16:creationId xmlns:a16="http://schemas.microsoft.com/office/drawing/2014/main" id="{212AB716-EA8C-40F3-9E5E-FADFDE5B68A9}"/>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4" name="Date Placeholder 3">
            <a:extLst>
              <a:ext uri="{FF2B5EF4-FFF2-40B4-BE49-F238E27FC236}">
                <a16:creationId xmlns:a16="http://schemas.microsoft.com/office/drawing/2014/main" id="{C0D51CD3-9F1B-45C4-9816-FCEC12A47AF7}"/>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28" name="Graphic 27" descr="UiO segl">
            <a:extLst>
              <a:ext uri="{FF2B5EF4-FFF2-40B4-BE49-F238E27FC236}">
                <a16:creationId xmlns:a16="http://schemas.microsoft.com/office/drawing/2014/main" id="{AECCD3CC-AC27-4207-85D4-8056C1F5FDD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30774355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Forside fakulte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en-US"/>
              <a:t>Click icon to add picture</a:t>
            </a:r>
            <a:endParaRPr lang="en-US" dirty="0"/>
          </a:p>
        </p:txBody>
      </p:sp>
      <p:sp>
        <p:nvSpPr>
          <p:cNvPr id="29" name="Text Placeholder 8">
            <a:extLst>
              <a:ext uri="{FF2B5EF4-FFF2-40B4-BE49-F238E27FC236}">
                <a16:creationId xmlns:a16="http://schemas.microsoft.com/office/drawing/2014/main" id="{B116A28A-122D-47FC-B20F-2DE6D034FBA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en-US" noProof="0"/>
              <a:t>Click to edit Master title style</a:t>
            </a:r>
            <a:endParaRPr lang="nb-NO" noProof="0" dirty="0"/>
          </a:p>
        </p:txBody>
      </p:sp>
      <p:sp>
        <p:nvSpPr>
          <p:cNvPr id="28" name="Text Placeholder 8">
            <a:extLst>
              <a:ext uri="{FF2B5EF4-FFF2-40B4-BE49-F238E27FC236}">
                <a16:creationId xmlns:a16="http://schemas.microsoft.com/office/drawing/2014/main" id="{16F080F3-F66D-44E1-A274-51E675B7D76D}"/>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2B993451-3DED-457B-B2BA-C0AD678BC4F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E4C943B6-9D87-4707-9BC0-AB5D348B81A6}"/>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5" name="Date Placeholder 3">
            <a:extLst>
              <a:ext uri="{FF2B5EF4-FFF2-40B4-BE49-F238E27FC236}">
                <a16:creationId xmlns:a16="http://schemas.microsoft.com/office/drawing/2014/main" id="{9138817D-ECF3-4F24-AB4D-EE86A7D38EC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0" name="Graphic 29" descr="UiO segl">
            <a:extLst>
              <a:ext uri="{FF2B5EF4-FFF2-40B4-BE49-F238E27FC236}">
                <a16:creationId xmlns:a16="http://schemas.microsoft.com/office/drawing/2014/main" id="{E981D0C6-9965-4EA6-835B-007DA74548C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28469116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663D537D-BDA7-442F-85CC-77B15D3E9EBA}"/>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26" name="Text Placeholder 8">
            <a:extLst>
              <a:ext uri="{FF2B5EF4-FFF2-40B4-BE49-F238E27FC236}">
                <a16:creationId xmlns:a16="http://schemas.microsoft.com/office/drawing/2014/main" id="{EA343E91-A7F8-411F-8D9E-AD0CD04545F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30" name="Text Placeholder 8">
            <a:extLst>
              <a:ext uri="{FF2B5EF4-FFF2-40B4-BE49-F238E27FC236}">
                <a16:creationId xmlns:a16="http://schemas.microsoft.com/office/drawing/2014/main" id="{A0F37DB2-E675-4E63-AD01-1D4996198F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AF5E8745-EB5B-4C17-A308-AC6088BCA617}"/>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7CB7E83F-937E-4B9E-830A-492432F3A4E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B8980526-4F9F-495D-A07D-8D82934AE66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1" name="Graphic 30" descr="UiO segl">
            <a:extLst>
              <a:ext uri="{FF2B5EF4-FFF2-40B4-BE49-F238E27FC236}">
                <a16:creationId xmlns:a16="http://schemas.microsoft.com/office/drawing/2014/main" id="{9BE98BF2-9E12-4468-BCAE-2A3B441A6E8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21087557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Forside institutt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8">
            <a:extLst>
              <a:ext uri="{FF2B5EF4-FFF2-40B4-BE49-F238E27FC236}">
                <a16:creationId xmlns:a16="http://schemas.microsoft.com/office/drawing/2014/main" id="{542A6449-D96E-414F-A604-C4E12FC569EA}"/>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29" name="Text Placeholder 8">
            <a:extLst>
              <a:ext uri="{FF2B5EF4-FFF2-40B4-BE49-F238E27FC236}">
                <a16:creationId xmlns:a16="http://schemas.microsoft.com/office/drawing/2014/main" id="{D729F8AC-6A5E-427F-BADE-EA072C6164CF}"/>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7" name="Text Placeholder 8">
            <a:extLst>
              <a:ext uri="{FF2B5EF4-FFF2-40B4-BE49-F238E27FC236}">
                <a16:creationId xmlns:a16="http://schemas.microsoft.com/office/drawing/2014/main" id="{548DDD7D-1EE4-480A-9DFC-6999E44EAAFE}"/>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8" name="Text Placeholder 8">
            <a:extLst>
              <a:ext uri="{FF2B5EF4-FFF2-40B4-BE49-F238E27FC236}">
                <a16:creationId xmlns:a16="http://schemas.microsoft.com/office/drawing/2014/main" id="{94EC4BF0-912D-4C74-897D-7058B1C43F41}"/>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6" name="Date Placeholder 3">
            <a:extLst>
              <a:ext uri="{FF2B5EF4-FFF2-40B4-BE49-F238E27FC236}">
                <a16:creationId xmlns:a16="http://schemas.microsoft.com/office/drawing/2014/main" id="{4387C63E-1139-41C5-A5DA-C7934430189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0" name="Graphic 29" descr="UiO segl">
            <a:extLst>
              <a:ext uri="{FF2B5EF4-FFF2-40B4-BE49-F238E27FC236}">
                <a16:creationId xmlns:a16="http://schemas.microsoft.com/office/drawing/2014/main" id="{6E45B275-2917-4791-9D93-B119E57F1E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4020420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en-US"/>
              <a:t>Click icon to add picture</a:t>
            </a:r>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dirty="0"/>
              <a:t>Navn på institutt</a:t>
            </a:r>
            <a:endParaRPr lang="en-US" dirty="0"/>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en-US"/>
              <a:t>Edit Master text styles</a:t>
            </a:r>
          </a:p>
        </p:txBody>
      </p:sp>
      <p:sp>
        <p:nvSpPr>
          <p:cNvPr id="30" name="Text Placeholder 8">
            <a:extLst>
              <a:ext uri="{FF2B5EF4-FFF2-40B4-BE49-F238E27FC236}">
                <a16:creationId xmlns:a16="http://schemas.microsoft.com/office/drawing/2014/main" id="{88EA911F-B545-4F74-AF42-9EC2B355D8F1}"/>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4E55111D-AB70-4D2B-9C10-0B91F296CDF4}"/>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1DB45DBF-1D97-4017-83BE-AD48141222A5}"/>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6" name="Date Placeholder 3">
            <a:extLst>
              <a:ext uri="{FF2B5EF4-FFF2-40B4-BE49-F238E27FC236}">
                <a16:creationId xmlns:a16="http://schemas.microsoft.com/office/drawing/2014/main" id="{88916788-1A25-4BF7-B2F3-11CED5D74CB4}"/>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1" name="Graphic 30" descr="UiO segl">
            <a:extLst>
              <a:ext uri="{FF2B5EF4-FFF2-40B4-BE49-F238E27FC236}">
                <a16:creationId xmlns:a16="http://schemas.microsoft.com/office/drawing/2014/main" id="{27D749C7-8972-4648-8357-FE945BD112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5046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20821835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045" y="2503593"/>
            <a:ext cx="3717652" cy="1325563"/>
          </a:xfrm>
        </p:spPr>
        <p:txBody>
          <a:bodyPr/>
          <a:lstStyle>
            <a:lvl1pPr>
              <a:defRPr sz="4501"/>
            </a:lvl1pPr>
          </a:lstStyle>
          <a:p>
            <a:r>
              <a:rPr lang="en-US" noProof="0"/>
              <a:t>Click to edit Master title style</a:t>
            </a:r>
            <a:endParaRPr lang="nb-NO" noProof="0" dirty="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dirty="0"/>
              <a:t>Punkt A</a:t>
            </a:r>
          </a:p>
          <a:p>
            <a:pPr lvl="0"/>
            <a:r>
              <a:rPr lang="nb-NO" dirty="0"/>
              <a:t>Punkt B</a:t>
            </a:r>
          </a:p>
          <a:p>
            <a:pPr lvl="0"/>
            <a:r>
              <a:rPr lang="nb-NO" dirty="0"/>
              <a:t>Punkt C</a:t>
            </a:r>
          </a:p>
          <a:p>
            <a:pPr lvl="0"/>
            <a:r>
              <a:rPr lang="nb-NO" dirty="0"/>
              <a:t>Punkt D</a:t>
            </a:r>
            <a:endParaRPr lang="en-US" dirty="0"/>
          </a:p>
        </p:txBody>
      </p:sp>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2026050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045" y="2503593"/>
            <a:ext cx="3717652" cy="1325563"/>
          </a:xfrm>
        </p:spPr>
        <p:txBody>
          <a:bodyPr/>
          <a:lstStyle>
            <a:lvl1pPr>
              <a:defRPr sz="4501"/>
            </a:lvl1pPr>
          </a:lstStyle>
          <a:p>
            <a:r>
              <a:rPr lang="en-US" noProof="0"/>
              <a:t>Click to edit Master title style</a:t>
            </a:r>
            <a:endParaRPr lang="nb-NO" noProof="0" dirty="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A</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B</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C</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D</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4"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E</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F</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7323382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dirty="0"/>
              <a:t>Trykk - &gt; Sett inn -&gt; Bilde for å endre eller sette inn bilde</a:t>
            </a:r>
            <a:endParaRPr lang="en-US" dirty="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noProof="0"/>
              <a:t>Click to edit Master subtitle style</a:t>
            </a:r>
            <a:endParaRPr lang="nb-NO" noProof="0" dirty="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en-US" noProof="0"/>
              <a:t>Click to edit Master title style</a:t>
            </a:r>
            <a:endParaRPr lang="nb-NO" noProof="0" dirty="0"/>
          </a:p>
        </p:txBody>
      </p:sp>
      <p:sp>
        <p:nvSpPr>
          <p:cNvPr id="8" name="Text Placeholder 4" descr="Logo Universite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9300661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Trykk - &gt; Sett inn -&gt; Bilde for å endre eller sette inn bilde</a:t>
            </a:r>
            <a:endParaRPr lang="en-US" dirty="0"/>
          </a:p>
          <a:p>
            <a:endParaRPr lang="en-US" dirty="0"/>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dirty="0"/>
              <a:t>Sitat</a:t>
            </a:r>
          </a:p>
        </p:txBody>
      </p:sp>
      <p:sp>
        <p:nvSpPr>
          <p:cNvPr id="11" name="Text Placeholder 4" descr="Logo Universite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Tree>
    <p:extLst>
      <p:ext uri="{BB962C8B-B14F-4D97-AF65-F5344CB8AC3E}">
        <p14:creationId xmlns:p14="http://schemas.microsoft.com/office/powerpoint/2010/main" val="42769303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60044" y="1757498"/>
            <a:ext cx="11471910"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endParaRPr lang="nb-NO" dirty="0"/>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dirty="0"/>
              <a:t>Side </a:t>
            </a:r>
            <a:fld id="{5251F420-7306-4E7C-A79E-F31A38F7D392}" type="slidenum">
              <a:rPr lang="en-US" smtClean="0"/>
              <a:pPr/>
              <a:t>‹#›</a:t>
            </a:fld>
            <a:endParaRPr lang="en-US" dirty="0"/>
          </a:p>
        </p:txBody>
      </p:sp>
      <p:sp>
        <p:nvSpPr>
          <p:cNvPr id="2" name="Rectangle 1" hidden="1">
            <a:extLst>
              <a:ext uri="{FF2B5EF4-FFF2-40B4-BE49-F238E27FC236}">
                <a16:creationId xmlns:a16="http://schemas.microsoft.com/office/drawing/2014/main" id="{D2E7BD1C-79CF-4E20-AC8F-E2817B8B3D12}"/>
              </a:ext>
            </a:extLst>
          </p:cNvPr>
          <p:cNvSpPr/>
          <p:nvPr userDrawn="1"/>
        </p:nvSpPr>
        <p:spPr>
          <a:xfrm>
            <a:off x="540068" y="0"/>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hidden="1">
            <a:extLst>
              <a:ext uri="{FF2B5EF4-FFF2-40B4-BE49-F238E27FC236}">
                <a16:creationId xmlns:a16="http://schemas.microsoft.com/office/drawing/2014/main" id="{AD8EE3EE-092D-4B85-A85F-E434A4CB9A2F}"/>
              </a:ext>
            </a:extLst>
          </p:cNvPr>
          <p:cNvSpPr/>
          <p:nvPr userDrawn="1"/>
        </p:nvSpPr>
        <p:spPr>
          <a:xfrm>
            <a:off x="0" y="337731"/>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hidden="1">
            <a:extLst>
              <a:ext uri="{FF2B5EF4-FFF2-40B4-BE49-F238E27FC236}">
                <a16:creationId xmlns:a16="http://schemas.microsoft.com/office/drawing/2014/main" id="{33BC282A-3B9D-407C-B9DA-F5A304A0AE2D}"/>
              </a:ext>
            </a:extLst>
          </p:cNvPr>
          <p:cNvSpPr/>
          <p:nvPr userDrawn="1"/>
        </p:nvSpPr>
        <p:spPr>
          <a:xfrm>
            <a:off x="11831955" y="482939"/>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hidden="1">
            <a:extLst>
              <a:ext uri="{FF2B5EF4-FFF2-40B4-BE49-F238E27FC236}">
                <a16:creationId xmlns:a16="http://schemas.microsoft.com/office/drawing/2014/main" id="{7DC556F4-6EA1-44E3-8D60-1261088C71C7}"/>
              </a:ext>
            </a:extLst>
          </p:cNvPr>
          <p:cNvSpPr/>
          <p:nvPr userDrawn="1"/>
        </p:nvSpPr>
        <p:spPr>
          <a:xfrm>
            <a:off x="1" y="902703"/>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hidden="1">
            <a:extLst>
              <a:ext uri="{FF2B5EF4-FFF2-40B4-BE49-F238E27FC236}">
                <a16:creationId xmlns:a16="http://schemas.microsoft.com/office/drawing/2014/main" id="{74E62C8F-7CC6-4F3A-88DB-ADB3F3D757CE}"/>
              </a:ext>
            </a:extLst>
          </p:cNvPr>
          <p:cNvSpPr/>
          <p:nvPr userDrawn="1"/>
        </p:nvSpPr>
        <p:spPr>
          <a:xfrm>
            <a:off x="1" y="1577475"/>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ddin_colorlist" hidden="1">
            <a:extLst>
              <a:ext uri="{FF2B5EF4-FFF2-40B4-BE49-F238E27FC236}">
                <a16:creationId xmlns:a16="http://schemas.microsoft.com/office/drawing/2014/main" id="{FACBECEF-96F4-495B-97F3-507EB7C28F66}"/>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3" name="addin_colorbox" hidden="1">
            <a:extLst>
              <a:ext uri="{FF2B5EF4-FFF2-40B4-BE49-F238E27FC236}">
                <a16:creationId xmlns:a16="http://schemas.microsoft.com/office/drawing/2014/main" id="{114C26A2-23E4-405F-85D9-DD9C9C54205E}"/>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5" name="addin_title" hidden="1">
            <a:extLst>
              <a:ext uri="{FF2B5EF4-FFF2-40B4-BE49-F238E27FC236}">
                <a16:creationId xmlns:a16="http://schemas.microsoft.com/office/drawing/2014/main" id="{5EC6F0C5-ECE2-4737-B2DF-8CF464166E2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421DB65A-BA84-4BFC-81D8-7771342E61A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40EF0D78-486F-42E9-A20F-95C640555A5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DA2EA4FB-50DF-4085-A18C-D17518B88B8F}"/>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2409EBBA-4570-4718-9302-6A3DA50E3B8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3996591B-A5CC-4B02-887B-B726000BC3C6}"/>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background" hidden="1">
            <a:extLst>
              <a:ext uri="{FF2B5EF4-FFF2-40B4-BE49-F238E27FC236}">
                <a16:creationId xmlns:a16="http://schemas.microsoft.com/office/drawing/2014/main" id="{C04B5D41-8647-414B-A9F9-26967E7A232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2399363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60045" y="1757498"/>
            <a:ext cx="5489213"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76623"/>
            <a:ext cx="5489213" cy="494749"/>
          </a:xfrm>
        </p:spPr>
        <p:txBody>
          <a:bodyPr/>
          <a:lstStyle>
            <a:lvl1pPr marL="0" indent="0">
              <a:buNone/>
              <a:defRPr lang="en-US" sz="1800" kern="1200" dirty="0">
                <a:solidFill>
                  <a:schemeClr val="tx1"/>
                </a:solidFill>
                <a:latin typeface="+mn-lt"/>
                <a:ea typeface="+mn-ea"/>
                <a:cs typeface="+mn-cs"/>
              </a:defRPr>
            </a:lvl1pPr>
          </a:lstStyle>
          <a:p>
            <a:pPr lvl="0"/>
            <a:r>
              <a:rPr lang="en-US"/>
              <a:t>Edit Master text styles</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57498"/>
            <a:ext cx="5489213" cy="4301395"/>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endParaRPr lang="nb-NO" dirty="0"/>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dirty="0"/>
          </a:p>
        </p:txBody>
      </p:sp>
      <p:sp>
        <p:nvSpPr>
          <p:cNvPr id="21" name="Title 1">
            <a:extLst>
              <a:ext uri="{FF2B5EF4-FFF2-40B4-BE49-F238E27FC236}">
                <a16:creationId xmlns:a16="http://schemas.microsoft.com/office/drawing/2014/main" id="{9602F61A-9452-4566-BD44-010DF2575066}"/>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2" name="Subtitle 2">
            <a:extLst>
              <a:ext uri="{FF2B5EF4-FFF2-40B4-BE49-F238E27FC236}">
                <a16:creationId xmlns:a16="http://schemas.microsoft.com/office/drawing/2014/main" id="{3374CAD7-B62E-4CF1-AD5A-43232DD10E25}"/>
              </a:ext>
            </a:extLst>
          </p:cNvPr>
          <p:cNvSpPr>
            <a:spLocks noGrp="1"/>
          </p:cNvSpPr>
          <p:nvPr>
            <p:ph type="subTitle" idx="13"/>
          </p:nvPr>
        </p:nvSpPr>
        <p:spPr>
          <a:xfrm>
            <a:off x="360045" y="1082726"/>
            <a:ext cx="5489213"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2" name="addin_colorbox" hidden="1">
            <a:extLst>
              <a:ext uri="{FF2B5EF4-FFF2-40B4-BE49-F238E27FC236}">
                <a16:creationId xmlns:a16="http://schemas.microsoft.com/office/drawing/2014/main" id="{1F56F7F2-0BBD-484C-9008-B8C0CB7D240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3" name="addin_title" hidden="1">
            <a:extLst>
              <a:ext uri="{FF2B5EF4-FFF2-40B4-BE49-F238E27FC236}">
                <a16:creationId xmlns:a16="http://schemas.microsoft.com/office/drawing/2014/main" id="{BE45413D-3777-488C-9081-98CD311209B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4" name="addin_text" hidden="1">
            <a:extLst>
              <a:ext uri="{FF2B5EF4-FFF2-40B4-BE49-F238E27FC236}">
                <a16:creationId xmlns:a16="http://schemas.microsoft.com/office/drawing/2014/main" id="{4BD0960F-BF1F-4126-A3F8-B418D42FDE7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5" name="addin_image" hidden="1">
            <a:extLst>
              <a:ext uri="{FF2B5EF4-FFF2-40B4-BE49-F238E27FC236}">
                <a16:creationId xmlns:a16="http://schemas.microsoft.com/office/drawing/2014/main" id="{C39DDD84-E44A-46C8-A71C-34C426FB8C92}"/>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6" name="addin_grouplist" hidden="1">
            <a:extLst>
              <a:ext uri="{FF2B5EF4-FFF2-40B4-BE49-F238E27FC236}">
                <a16:creationId xmlns:a16="http://schemas.microsoft.com/office/drawing/2014/main" id="{AEDE561B-E28A-4695-BEA3-2B6278A31E9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7" name="addin_logo" hidden="1">
            <a:extLst>
              <a:ext uri="{FF2B5EF4-FFF2-40B4-BE49-F238E27FC236}">
                <a16:creationId xmlns:a16="http://schemas.microsoft.com/office/drawing/2014/main" id="{2AAC8E8D-4887-45BD-9C03-DA53C4A7934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8" name="addin_fillplaceholders" hidden="1">
            <a:extLst>
              <a:ext uri="{FF2B5EF4-FFF2-40B4-BE49-F238E27FC236}">
                <a16:creationId xmlns:a16="http://schemas.microsoft.com/office/drawing/2014/main" id="{CBAE5DC2-094D-4983-A93E-68A430FDFDA5}"/>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9" name="addin_colorlist" hidden="1">
            <a:extLst>
              <a:ext uri="{FF2B5EF4-FFF2-40B4-BE49-F238E27FC236}">
                <a16:creationId xmlns:a16="http://schemas.microsoft.com/office/drawing/2014/main" id="{9821EDDB-6D76-4A0C-A80A-8E839D9FFA7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0" name="addin_background" hidden="1">
            <a:extLst>
              <a:ext uri="{FF2B5EF4-FFF2-40B4-BE49-F238E27FC236}">
                <a16:creationId xmlns:a16="http://schemas.microsoft.com/office/drawing/2014/main" id="{F537A33B-63F9-4866-8A22-F1702265B04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29382077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79219" y="360045"/>
            <a:ext cx="4152735" cy="5325998"/>
          </a:xfrm>
          <a:noFill/>
        </p:spPr>
        <p:txBody>
          <a:bodyPr/>
          <a:lstStyle>
            <a:lvl1pPr>
              <a:buNone/>
              <a:defRPr/>
            </a:lvl1pPr>
          </a:lstStyle>
          <a:p>
            <a:r>
              <a:rPr lang="en-US"/>
              <a:t>Click icon to add picture</a:t>
            </a:r>
            <a:endParaRPr lang="en-US" dirty="0"/>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79218" y="5870278"/>
            <a:ext cx="4152735"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2" name="Title 1">
            <a:extLst>
              <a:ext uri="{FF2B5EF4-FFF2-40B4-BE49-F238E27FC236}">
                <a16:creationId xmlns:a16="http://schemas.microsoft.com/office/drawing/2014/main" id="{3E75BE49-6169-4B52-B8E0-67F87720CC1B}"/>
              </a:ext>
            </a:extLst>
          </p:cNvPr>
          <p:cNvSpPr>
            <a:spLocks noGrp="1"/>
          </p:cNvSpPr>
          <p:nvPr>
            <p:ph type="title"/>
          </p:nvPr>
        </p:nvSpPr>
        <p:spPr>
          <a:xfrm>
            <a:off x="360044" y="360045"/>
            <a:ext cx="5489214" cy="542658"/>
          </a:xfrm>
        </p:spPr>
        <p:txBody>
          <a:bodyPr/>
          <a:lstStyle>
            <a:lvl1pPr>
              <a:defRPr sz="3500"/>
            </a:lvl1pPr>
          </a:lstStyle>
          <a:p>
            <a:r>
              <a:rPr lang="en-US" noProof="0"/>
              <a:t>Click to edit Master title style</a:t>
            </a:r>
            <a:endParaRPr lang="nb-NO" noProof="0" dirty="0"/>
          </a:p>
        </p:txBody>
      </p:sp>
      <p:sp>
        <p:nvSpPr>
          <p:cNvPr id="13" name="Subtitle 2">
            <a:extLst>
              <a:ext uri="{FF2B5EF4-FFF2-40B4-BE49-F238E27FC236}">
                <a16:creationId xmlns:a16="http://schemas.microsoft.com/office/drawing/2014/main" id="{DF549456-9E1A-4F2D-AB8B-11B375FF1CCA}"/>
              </a:ext>
            </a:extLst>
          </p:cNvPr>
          <p:cNvSpPr>
            <a:spLocks noGrp="1"/>
          </p:cNvSpPr>
          <p:nvPr>
            <p:ph type="subTitle" idx="13"/>
          </p:nvPr>
        </p:nvSpPr>
        <p:spPr>
          <a:xfrm>
            <a:off x="360044" y="1082726"/>
            <a:ext cx="548921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 name="Content Placeholder 1">
            <a:extLst>
              <a:ext uri="{FF2B5EF4-FFF2-40B4-BE49-F238E27FC236}">
                <a16:creationId xmlns:a16="http://schemas.microsoft.com/office/drawing/2014/main" id="{32305472-2CA1-4284-9F6B-FAE83898D055}"/>
              </a:ext>
            </a:extLst>
          </p:cNvPr>
          <p:cNvSpPr>
            <a:spLocks noGrp="1"/>
          </p:cNvSpPr>
          <p:nvPr>
            <p:ph sz="quarter" idx="30"/>
          </p:nvPr>
        </p:nvSpPr>
        <p:spPr>
          <a:xfrm>
            <a:off x="360044" y="1757499"/>
            <a:ext cx="5489214" cy="4301103"/>
          </a:xfrm>
          <a:prstGeom prst="rect">
            <a:avLst/>
          </a:prstGeom>
          <a:effectLst>
            <a:outerShdw blurRad="50800" dist="50800" dir="5400000" algn="ctr" rotWithShape="0">
              <a:srgbClr val="010000">
                <a:alpha val="0"/>
              </a:srgbClr>
            </a:outerShdw>
          </a:effectLst>
        </p:spPr>
        <p:txBody>
          <a:bodyPr lIns="0" tIns="0" rIns="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addin_colorbox" hidden="1">
            <a:extLst>
              <a:ext uri="{FF2B5EF4-FFF2-40B4-BE49-F238E27FC236}">
                <a16:creationId xmlns:a16="http://schemas.microsoft.com/office/drawing/2014/main" id="{FFC296E0-39D4-4AF3-8EEB-7A54677345E2}"/>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89F5F7C1-30CB-486A-A1AB-777F98EC9EB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146F2B9F-A380-47D0-81A1-BF6A05CCD5A3}"/>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B18746CE-F568-4AB2-858E-6BA5E8D117B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A968A5A2-9154-4A90-8322-5433B94336E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B3EE9CD2-1CBB-48EF-8EDE-E560A4F427D0}"/>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69CC9A44-6E07-4DB9-A3DF-6C14488300B1}"/>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colorlist" hidden="1">
            <a:extLst>
              <a:ext uri="{FF2B5EF4-FFF2-40B4-BE49-F238E27FC236}">
                <a16:creationId xmlns:a16="http://schemas.microsoft.com/office/drawing/2014/main" id="{216821DD-975F-4F3D-9D04-19B2277FA237}"/>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3" name="addin_background" hidden="1">
            <a:extLst>
              <a:ext uri="{FF2B5EF4-FFF2-40B4-BE49-F238E27FC236}">
                <a16:creationId xmlns:a16="http://schemas.microsoft.com/office/drawing/2014/main" id="{982A5CB8-CD5B-4CA2-8CE7-B095D5C741A5}"/>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20644797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60044" y="1082726"/>
            <a:ext cx="11471910" cy="4817312"/>
          </a:xfrm>
          <a:prstGeom prst="rect">
            <a:avLst/>
          </a:prstGeom>
          <a:effectLst>
            <a:outerShdw blurRad="50800" dist="50800" dir="5400000" algn="ctr" rotWithShape="0">
              <a:srgbClr val="010000">
                <a:alpha val="0"/>
              </a:srgbClr>
            </a:outerShdw>
          </a:effectLst>
        </p:spPr>
        <p:txBody>
          <a:bodyPr lIns="0" tIns="0" rIns="0" bIns="0"/>
          <a:lstStyle>
            <a:lvl1pPr marL="125438" indent="-125438" algn="l">
              <a:lnSpc>
                <a:spcPct val="100000"/>
              </a:lnSpc>
              <a:spcBef>
                <a:spcPts val="1150"/>
              </a:spcBef>
              <a:spcAft>
                <a:spcPts val="0"/>
              </a:spcAft>
              <a:buClrTx/>
              <a:buFontTx/>
              <a:buNone/>
              <a:defRPr sz="1500" b="0" i="0" u="none" cap="none">
                <a:solidFill>
                  <a:srgbClr val="000000"/>
                </a:solidFill>
                <a:latin typeface="+mn-lt"/>
              </a:defRPr>
            </a:lvl1pPr>
          </a:lstStyle>
          <a:p>
            <a:pPr lvl="0"/>
            <a:r>
              <a:rPr lang="en-US"/>
              <a:t>Edit Master text styles</a:t>
            </a:r>
          </a:p>
        </p:txBody>
      </p:sp>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8" name="Title 1">
            <a:extLst>
              <a:ext uri="{FF2B5EF4-FFF2-40B4-BE49-F238E27FC236}">
                <a16:creationId xmlns:a16="http://schemas.microsoft.com/office/drawing/2014/main" id="{EA672648-934A-4F12-93E6-1D228EB52827}"/>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9" name="addin_colorbox" hidden="1">
            <a:extLst>
              <a:ext uri="{FF2B5EF4-FFF2-40B4-BE49-F238E27FC236}">
                <a16:creationId xmlns:a16="http://schemas.microsoft.com/office/drawing/2014/main" id="{03278B68-CC85-45D7-BC07-7A767805E25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0" name="addin_title" hidden="1">
            <a:extLst>
              <a:ext uri="{FF2B5EF4-FFF2-40B4-BE49-F238E27FC236}">
                <a16:creationId xmlns:a16="http://schemas.microsoft.com/office/drawing/2014/main" id="{8FCE75F0-EE57-496E-8BA4-489EBB8E5AF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1" name="addin_text" hidden="1">
            <a:extLst>
              <a:ext uri="{FF2B5EF4-FFF2-40B4-BE49-F238E27FC236}">
                <a16:creationId xmlns:a16="http://schemas.microsoft.com/office/drawing/2014/main" id="{269FBB4E-8C52-436E-BA48-6940B6731E12}"/>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2" name="addin_image" hidden="1">
            <a:extLst>
              <a:ext uri="{FF2B5EF4-FFF2-40B4-BE49-F238E27FC236}">
                <a16:creationId xmlns:a16="http://schemas.microsoft.com/office/drawing/2014/main" id="{42EA8043-85A0-4D8F-8348-BA355A7B5FF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3" name="addin_grouplist" hidden="1">
            <a:extLst>
              <a:ext uri="{FF2B5EF4-FFF2-40B4-BE49-F238E27FC236}">
                <a16:creationId xmlns:a16="http://schemas.microsoft.com/office/drawing/2014/main" id="{E563CD6A-A576-44D3-8CC3-9114D591672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4" name="addin_logo" hidden="1">
            <a:extLst>
              <a:ext uri="{FF2B5EF4-FFF2-40B4-BE49-F238E27FC236}">
                <a16:creationId xmlns:a16="http://schemas.microsoft.com/office/drawing/2014/main" id="{9CF18725-D8DB-4F08-9D16-41237AACFD4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6" name="addin_fillplaceholders" hidden="1">
            <a:extLst>
              <a:ext uri="{FF2B5EF4-FFF2-40B4-BE49-F238E27FC236}">
                <a16:creationId xmlns:a16="http://schemas.microsoft.com/office/drawing/2014/main" id="{991EC08D-EFD8-4694-9D89-D08AFA1A309F}"/>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7" name="addin_colorlist" hidden="1">
            <a:extLst>
              <a:ext uri="{FF2B5EF4-FFF2-40B4-BE49-F238E27FC236}">
                <a16:creationId xmlns:a16="http://schemas.microsoft.com/office/drawing/2014/main" id="{FD0BFB97-1416-4EB5-9378-C644C455BF7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8" name="addin_background" hidden="1">
            <a:extLst>
              <a:ext uri="{FF2B5EF4-FFF2-40B4-BE49-F238E27FC236}">
                <a16:creationId xmlns:a16="http://schemas.microsoft.com/office/drawing/2014/main" id="{1EE69F7B-96E4-4D08-8544-715743B31CD2}"/>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9736155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60043"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0"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2"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0" name="Title 1">
            <a:extLst>
              <a:ext uri="{FF2B5EF4-FFF2-40B4-BE49-F238E27FC236}">
                <a16:creationId xmlns:a16="http://schemas.microsoft.com/office/drawing/2014/main" id="{69DB1BE3-558A-48DC-BDC0-99721DB83C28}"/>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 name="Content Placeholder 1">
            <a:extLst>
              <a:ext uri="{FF2B5EF4-FFF2-40B4-BE49-F238E27FC236}">
                <a16:creationId xmlns:a16="http://schemas.microsoft.com/office/drawing/2014/main" id="{57060C8D-FB51-4745-B5BA-28C1605AFCAA}"/>
              </a:ext>
            </a:extLst>
          </p:cNvPr>
          <p:cNvSpPr>
            <a:spLocks noGrp="1"/>
          </p:cNvSpPr>
          <p:nvPr>
            <p:ph sz="quarter" idx="38"/>
          </p:nvPr>
        </p:nvSpPr>
        <p:spPr>
          <a:xfrm>
            <a:off x="360043"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2">
            <a:extLst>
              <a:ext uri="{FF2B5EF4-FFF2-40B4-BE49-F238E27FC236}">
                <a16:creationId xmlns:a16="http://schemas.microsoft.com/office/drawing/2014/main" id="{89CBB1FA-9857-4CD5-A348-3131F0AEB2D9}"/>
              </a:ext>
            </a:extLst>
          </p:cNvPr>
          <p:cNvSpPr>
            <a:spLocks noGrp="1"/>
          </p:cNvSpPr>
          <p:nvPr>
            <p:ph sz="quarter" idx="39"/>
          </p:nvPr>
        </p:nvSpPr>
        <p:spPr>
          <a:xfrm>
            <a:off x="4333839"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F835DB0-47DB-4C8D-91B7-06E75EAC9A45}"/>
              </a:ext>
            </a:extLst>
          </p:cNvPr>
          <p:cNvSpPr>
            <a:spLocks noGrp="1"/>
          </p:cNvSpPr>
          <p:nvPr>
            <p:ph sz="quarter" idx="40"/>
          </p:nvPr>
        </p:nvSpPr>
        <p:spPr>
          <a:xfrm>
            <a:off x="8284384"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addin_colorbox" hidden="1">
            <a:extLst>
              <a:ext uri="{FF2B5EF4-FFF2-40B4-BE49-F238E27FC236}">
                <a16:creationId xmlns:a16="http://schemas.microsoft.com/office/drawing/2014/main" id="{85B29458-A561-422C-8B22-C9C8019F05A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2" name="addin_title" hidden="1">
            <a:extLst>
              <a:ext uri="{FF2B5EF4-FFF2-40B4-BE49-F238E27FC236}">
                <a16:creationId xmlns:a16="http://schemas.microsoft.com/office/drawing/2014/main" id="{6DA48910-8F44-454E-B43A-1B5C4C20B2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3" name="addin_text" hidden="1">
            <a:extLst>
              <a:ext uri="{FF2B5EF4-FFF2-40B4-BE49-F238E27FC236}">
                <a16:creationId xmlns:a16="http://schemas.microsoft.com/office/drawing/2014/main" id="{36112E3C-28E7-406C-A89C-679F16136B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4" name="addin_image" hidden="1">
            <a:extLst>
              <a:ext uri="{FF2B5EF4-FFF2-40B4-BE49-F238E27FC236}">
                <a16:creationId xmlns:a16="http://schemas.microsoft.com/office/drawing/2014/main" id="{6A60E72D-08B9-476D-AFC3-4789C7CAB3E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21C3A9AD-504F-4B89-8A17-FC25321E037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E4836D3F-D357-451D-AE6E-7EB69FA7FED5}"/>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0F33A6D9-8DA0-41B8-8049-5CD7B9C6A30E}"/>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98539226-B5F3-4B78-ACC7-33FC0BA3232C}"/>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733187ED-462E-47AF-B84E-AD47047EA58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39772164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60044" y="1085197"/>
            <a:ext cx="3576295" cy="1523583"/>
          </a:xfrm>
          <a:noFill/>
        </p:spPr>
        <p:txBody>
          <a:bodyPr/>
          <a:lstStyle>
            <a:lvl1pPr>
              <a:buNone/>
              <a:defRPr/>
            </a:lvl1pPr>
          </a:lstStyle>
          <a:p>
            <a:r>
              <a:rPr lang="en-US"/>
              <a:t>Click icon to add picture</a:t>
            </a:r>
            <a:endParaRPr lang="en-US" dirty="0"/>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60044"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60044" y="3466045"/>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85197"/>
            <a:ext cx="3576295" cy="1523583"/>
          </a:xfrm>
          <a:noFill/>
        </p:spPr>
        <p:txBody>
          <a:bodyPr/>
          <a:lstStyle>
            <a:lvl1pPr>
              <a:buNone/>
              <a:defRPr/>
            </a:lvl1pPr>
          </a:lstStyle>
          <a:p>
            <a:r>
              <a:rPr lang="en-US"/>
              <a:t>Click icon to add picture</a:t>
            </a:r>
            <a:endParaRPr lang="en-US" dirty="0"/>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19317"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9318"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85197"/>
            <a:ext cx="3576295" cy="1523583"/>
          </a:xfrm>
          <a:noFill/>
        </p:spPr>
        <p:txBody>
          <a:bodyPr/>
          <a:lstStyle>
            <a:lvl1pPr>
              <a:buNone/>
              <a:defRPr/>
            </a:lvl1pPr>
          </a:lstStyle>
          <a:p>
            <a:r>
              <a:rPr lang="en-US"/>
              <a:t>Click icon to add picture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5658"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5659"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8" name="Title 1">
            <a:extLst>
              <a:ext uri="{FF2B5EF4-FFF2-40B4-BE49-F238E27FC236}">
                <a16:creationId xmlns:a16="http://schemas.microsoft.com/office/drawing/2014/main" id="{15333E61-2FC3-40D9-82CA-9B321075AF5F}"/>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9" name="addin_colorbox" hidden="1">
            <a:extLst>
              <a:ext uri="{FF2B5EF4-FFF2-40B4-BE49-F238E27FC236}">
                <a16:creationId xmlns:a16="http://schemas.microsoft.com/office/drawing/2014/main" id="{8CF651E2-DD60-4E17-88DC-C480178AFF5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0" name="addin_title" hidden="1">
            <a:extLst>
              <a:ext uri="{FF2B5EF4-FFF2-40B4-BE49-F238E27FC236}">
                <a16:creationId xmlns:a16="http://schemas.microsoft.com/office/drawing/2014/main" id="{011245F7-98B6-4B20-8174-39F84E37606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1" name="addin_text" hidden="1">
            <a:extLst>
              <a:ext uri="{FF2B5EF4-FFF2-40B4-BE49-F238E27FC236}">
                <a16:creationId xmlns:a16="http://schemas.microsoft.com/office/drawing/2014/main" id="{EF2396E3-07AF-47C0-BEC4-D981BDC140A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2" name="addin_image" hidden="1">
            <a:extLst>
              <a:ext uri="{FF2B5EF4-FFF2-40B4-BE49-F238E27FC236}">
                <a16:creationId xmlns:a16="http://schemas.microsoft.com/office/drawing/2014/main" id="{70F848C3-1BE5-4A26-AC5E-2192AC85CDF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CCBBBF12-7B28-49C5-B8F6-E0FB7DE6EC0C}"/>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353CF5D9-1BFC-418E-90A2-3300A6EAE3EE}"/>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30BAAD75-8F68-4A50-98F1-FAB2F09878E0}"/>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9818083F-C741-41DF-96D3-CC32C9FA32A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55AE3439-8B84-48C9-BD26-13BD97C0EA2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298997566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60043"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60043"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5"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5"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1"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1"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7"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3" name="Title 1">
            <a:extLst>
              <a:ext uri="{FF2B5EF4-FFF2-40B4-BE49-F238E27FC236}">
                <a16:creationId xmlns:a16="http://schemas.microsoft.com/office/drawing/2014/main" id="{58AF55B9-1670-44D0-B63B-7F29554D4D19}"/>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4" name="Subtitle 2">
            <a:extLst>
              <a:ext uri="{FF2B5EF4-FFF2-40B4-BE49-F238E27FC236}">
                <a16:creationId xmlns:a16="http://schemas.microsoft.com/office/drawing/2014/main" id="{91211FBE-673D-4273-A607-B348AAB51CAD}"/>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8" name="addin_colorbox" hidden="1">
            <a:extLst>
              <a:ext uri="{FF2B5EF4-FFF2-40B4-BE49-F238E27FC236}">
                <a16:creationId xmlns:a16="http://schemas.microsoft.com/office/drawing/2014/main" id="{68D8861A-56FC-49BC-BC70-59F04372E49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9" name="addin_title" hidden="1">
            <a:extLst>
              <a:ext uri="{FF2B5EF4-FFF2-40B4-BE49-F238E27FC236}">
                <a16:creationId xmlns:a16="http://schemas.microsoft.com/office/drawing/2014/main" id="{3435CB16-27EC-4FA8-AFCE-C153EAACC1A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0" name="addin_text" hidden="1">
            <a:extLst>
              <a:ext uri="{FF2B5EF4-FFF2-40B4-BE49-F238E27FC236}">
                <a16:creationId xmlns:a16="http://schemas.microsoft.com/office/drawing/2014/main" id="{EAA5BB91-F0F7-40F1-B570-8C015BFB6B14}"/>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1" name="addin_image" hidden="1">
            <a:extLst>
              <a:ext uri="{FF2B5EF4-FFF2-40B4-BE49-F238E27FC236}">
                <a16:creationId xmlns:a16="http://schemas.microsoft.com/office/drawing/2014/main" id="{314857CC-CD3A-4093-9A62-A81D04F2173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2" name="addin_grouplist" hidden="1">
            <a:extLst>
              <a:ext uri="{FF2B5EF4-FFF2-40B4-BE49-F238E27FC236}">
                <a16:creationId xmlns:a16="http://schemas.microsoft.com/office/drawing/2014/main" id="{CD991C7D-082B-4C2A-9D04-5C93FD4BFAF9}"/>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CDE1D328-C358-480F-B3D9-0D7F90E1FCD9}"/>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F6A83423-DC11-43BA-B76B-FDF05773D562}"/>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6A73BA5A-B3F5-4DE9-BB13-AF73702D706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9FE72A3E-01F8-412E-8E98-2BDAA4A674B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1251388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60043" y="1081366"/>
            <a:ext cx="2736980" cy="1523583"/>
          </a:xfrm>
          <a:noFill/>
        </p:spPr>
        <p:txBody>
          <a:bodyPr/>
          <a:lstStyle>
            <a:lvl1pPr>
              <a:buNone/>
              <a:defRPr/>
            </a:lvl1pPr>
          </a:lstStyle>
          <a:p>
            <a:r>
              <a:rPr lang="en-US"/>
              <a:t>Click icon to add picture</a:t>
            </a:r>
            <a:endParaRPr lang="en-US" dirty="0"/>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60043" y="2790811"/>
            <a:ext cx="2736980" cy="318644"/>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60043" y="3292760"/>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6" y="1081366"/>
            <a:ext cx="2736980" cy="1523583"/>
          </a:xfrm>
          <a:noFill/>
        </p:spPr>
        <p:txBody>
          <a:bodyPr/>
          <a:lstStyle>
            <a:lvl1pPr>
              <a:buNone/>
              <a:defRPr/>
            </a:lvl1pPr>
          </a:lstStyle>
          <a:p>
            <a:r>
              <a:rPr lang="en-US"/>
              <a:t>Click icon to add picture</a:t>
            </a:r>
            <a:endParaRPr lang="en-US" dirty="0"/>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6"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6"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7" y="1081366"/>
            <a:ext cx="2736980" cy="1523583"/>
          </a:xfrm>
          <a:noFill/>
        </p:spPr>
        <p:txBody>
          <a:bodyPr/>
          <a:lstStyle>
            <a:lvl1pPr>
              <a:buNone/>
              <a:defRPr/>
            </a:lvl1pPr>
          </a:lstStyle>
          <a:p>
            <a:r>
              <a:rPr lang="en-US"/>
              <a:t>Click icon to add picture</a:t>
            </a:r>
            <a:endParaRPr lang="en-US" dirty="0"/>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7"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7"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81366"/>
            <a:ext cx="2736980" cy="1523583"/>
          </a:xfrm>
          <a:noFill/>
        </p:spPr>
        <p:txBody>
          <a:bodyPr/>
          <a:lstStyle>
            <a:lvl1pPr>
              <a:buNone/>
              <a:defRPr/>
            </a:lvl1pPr>
          </a:lstStyle>
          <a:p>
            <a:r>
              <a:rPr lang="en-US"/>
              <a:t>Click icon to add picture</a:t>
            </a:r>
            <a:endParaRPr lang="en-US" dirty="0"/>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790811"/>
            <a:ext cx="2716858" cy="318644"/>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36980" cy="2376197"/>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3" name="Title 1">
            <a:extLst>
              <a:ext uri="{FF2B5EF4-FFF2-40B4-BE49-F238E27FC236}">
                <a16:creationId xmlns:a16="http://schemas.microsoft.com/office/drawing/2014/main" id="{EF847B60-F309-4884-9832-357BAAD65810}"/>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4" name="addin_colorbox" hidden="1">
            <a:extLst>
              <a:ext uri="{FF2B5EF4-FFF2-40B4-BE49-F238E27FC236}">
                <a16:creationId xmlns:a16="http://schemas.microsoft.com/office/drawing/2014/main" id="{CCB23F58-B073-414A-9542-826ED845D63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31" name="addin_title" hidden="1">
            <a:extLst>
              <a:ext uri="{FF2B5EF4-FFF2-40B4-BE49-F238E27FC236}">
                <a16:creationId xmlns:a16="http://schemas.microsoft.com/office/drawing/2014/main" id="{E0B8CF1B-2796-41B4-98A5-9AA3E93611FE}"/>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32" name="addin_text" hidden="1">
            <a:extLst>
              <a:ext uri="{FF2B5EF4-FFF2-40B4-BE49-F238E27FC236}">
                <a16:creationId xmlns:a16="http://schemas.microsoft.com/office/drawing/2014/main" id="{F306296F-A7F1-41BF-B943-C7D7FA14781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3" name="addin_image" hidden="1">
            <a:extLst>
              <a:ext uri="{FF2B5EF4-FFF2-40B4-BE49-F238E27FC236}">
                <a16:creationId xmlns:a16="http://schemas.microsoft.com/office/drawing/2014/main" id="{C5CBAE70-7714-47C3-82CB-B11634DACAEB}"/>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4" name="addin_grouplist" hidden="1">
            <a:extLst>
              <a:ext uri="{FF2B5EF4-FFF2-40B4-BE49-F238E27FC236}">
                <a16:creationId xmlns:a16="http://schemas.microsoft.com/office/drawing/2014/main" id="{99881E91-E858-4E37-8704-3C1818D3175A}"/>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5" name="addin_logo" hidden="1">
            <a:extLst>
              <a:ext uri="{FF2B5EF4-FFF2-40B4-BE49-F238E27FC236}">
                <a16:creationId xmlns:a16="http://schemas.microsoft.com/office/drawing/2014/main" id="{D574164F-9CA4-4A10-8C31-D4E2B17D20C6}"/>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6" name="addin_fillplaceholders" hidden="1">
            <a:extLst>
              <a:ext uri="{FF2B5EF4-FFF2-40B4-BE49-F238E27FC236}">
                <a16:creationId xmlns:a16="http://schemas.microsoft.com/office/drawing/2014/main" id="{36B7DCBD-44E1-493E-85B0-E828E93D937C}"/>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37" name="addin_colorlist" hidden="1">
            <a:extLst>
              <a:ext uri="{FF2B5EF4-FFF2-40B4-BE49-F238E27FC236}">
                <a16:creationId xmlns:a16="http://schemas.microsoft.com/office/drawing/2014/main" id="{E563F0D4-11F4-42DD-9931-F4F51432C39A}"/>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38" name="addin_background" hidden="1">
            <a:extLst>
              <a:ext uri="{FF2B5EF4-FFF2-40B4-BE49-F238E27FC236}">
                <a16:creationId xmlns:a16="http://schemas.microsoft.com/office/drawing/2014/main" id="{6A47E99E-21A0-4BFE-92CC-423622BC33AB}"/>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268493514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60044" y="1757497"/>
            <a:ext cx="5611759" cy="3920059"/>
          </a:xfrm>
          <a:prstGeom prst="rect">
            <a:avLst/>
          </a:prstGeom>
          <a:noFill/>
        </p:spPr>
        <p:txBody>
          <a:bodyPr lIns="0" tIns="0" rIns="0" bIns="0"/>
          <a:lstStyle>
            <a:lvl1pPr>
              <a:buNone/>
              <a:defRPr/>
            </a:lvl1pPr>
          </a:lstStyle>
          <a:p>
            <a:r>
              <a:rPr lang="en-US"/>
              <a:t>Click icon to add picture</a:t>
            </a:r>
            <a:endParaRPr lang="en-US" dirty="0"/>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60045"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220199" y="1757497"/>
            <a:ext cx="5611759" cy="3920059"/>
          </a:xfrm>
          <a:prstGeom prst="rect">
            <a:avLst/>
          </a:prstGeom>
          <a:noFill/>
        </p:spPr>
        <p:txBody>
          <a:bodyPr lIns="0" tIns="0" rIns="0" bIns="0"/>
          <a:lstStyle>
            <a:lvl1pPr>
              <a:buNone/>
              <a:defRPr/>
            </a:lvl1pPr>
          </a:lstStyle>
          <a:p>
            <a:r>
              <a:rPr lang="en-US"/>
              <a:t>Click icon to add picture</a:t>
            </a:r>
            <a:endParaRPr lang="en-US" dirty="0"/>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20199"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dirty="0"/>
          </a:p>
        </p:txBody>
      </p:sp>
      <p:sp>
        <p:nvSpPr>
          <p:cNvPr id="11" name="Title 1">
            <a:extLst>
              <a:ext uri="{FF2B5EF4-FFF2-40B4-BE49-F238E27FC236}">
                <a16:creationId xmlns:a16="http://schemas.microsoft.com/office/drawing/2014/main" id="{84C2A117-22FA-459F-976D-25DB69F1580C}"/>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2" name="Subtitle 2">
            <a:extLst>
              <a:ext uri="{FF2B5EF4-FFF2-40B4-BE49-F238E27FC236}">
                <a16:creationId xmlns:a16="http://schemas.microsoft.com/office/drawing/2014/main" id="{547B788B-9E9A-45A9-B357-364F5972A24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5" name="addin_colorlist" hidden="1">
            <a:extLst>
              <a:ext uri="{FF2B5EF4-FFF2-40B4-BE49-F238E27FC236}">
                <a16:creationId xmlns:a16="http://schemas.microsoft.com/office/drawing/2014/main" id="{12E1D021-9BB6-483B-B0CA-ABB02941583E}"/>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6" name="addin_background" hidden="1">
            <a:extLst>
              <a:ext uri="{FF2B5EF4-FFF2-40B4-BE49-F238E27FC236}">
                <a16:creationId xmlns:a16="http://schemas.microsoft.com/office/drawing/2014/main" id="{AE6A6AFF-72F2-4BDB-94A3-D92B38AC6AE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75518363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60043" y="1754970"/>
            <a:ext cx="3541314" cy="3913988"/>
          </a:xfrm>
          <a:prstGeom prst="rect">
            <a:avLst/>
          </a:prstGeom>
          <a:noFill/>
        </p:spPr>
        <p:txBody>
          <a:bodyPr lIns="0" tIns="0" rIns="0" bIns="0"/>
          <a:lstStyle/>
          <a:p>
            <a:r>
              <a:rPr lang="en-US"/>
              <a:t>Click icon to add picture</a:t>
            </a:r>
            <a:endParaRPr lang="en-US" dirty="0"/>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39" y="1754970"/>
            <a:ext cx="3541314" cy="3913988"/>
          </a:xfrm>
          <a:prstGeom prst="rect">
            <a:avLst/>
          </a:prstGeom>
          <a:noFill/>
        </p:spPr>
        <p:txBody>
          <a:bodyPr lIns="0" tIns="0" rIns="0" bIns="0"/>
          <a:lstStyle/>
          <a:p>
            <a:r>
              <a:rPr lang="en-US"/>
              <a:t>Click icon to add picture</a:t>
            </a:r>
            <a:endParaRPr lang="en-US" dirty="0"/>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2" y="1754970"/>
            <a:ext cx="3541314" cy="3913988"/>
          </a:xfrm>
          <a:prstGeom prst="rect">
            <a:avLst/>
          </a:prstGeom>
          <a:noFill/>
        </p:spPr>
        <p:txBody>
          <a:bodyPr lIns="0" tIns="0" rIns="0" bIns="0"/>
          <a:lstStyle/>
          <a:p>
            <a:r>
              <a:rPr lang="en-US"/>
              <a:t>Click icon to add picture</a:t>
            </a:r>
            <a:endParaRPr lang="en-US" dirty="0"/>
          </a:p>
        </p:txBody>
      </p:sp>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12" name="Text Placeholder 21">
            <a:extLst>
              <a:ext uri="{FF2B5EF4-FFF2-40B4-BE49-F238E27FC236}">
                <a16:creationId xmlns:a16="http://schemas.microsoft.com/office/drawing/2014/main" id="{BCBAFB08-AF77-436F-9BD6-4080968E01EC}"/>
              </a:ext>
            </a:extLst>
          </p:cNvPr>
          <p:cNvSpPr>
            <a:spLocks noGrp="1"/>
          </p:cNvSpPr>
          <p:nvPr>
            <p:ph type="body" sz="quarter" idx="29"/>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3" name="Text Placeholder 21">
            <a:extLst>
              <a:ext uri="{FF2B5EF4-FFF2-40B4-BE49-F238E27FC236}">
                <a16:creationId xmlns:a16="http://schemas.microsoft.com/office/drawing/2014/main" id="{C92CEF28-9974-4654-BC4B-16683224EB29}"/>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4" name="Text Placeholder 21">
            <a:extLst>
              <a:ext uri="{FF2B5EF4-FFF2-40B4-BE49-F238E27FC236}">
                <a16:creationId xmlns:a16="http://schemas.microsoft.com/office/drawing/2014/main" id="{74EB04B7-23CB-400A-AA85-FD8B359FC6B7}"/>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6" name="Title 1">
            <a:extLst>
              <a:ext uri="{FF2B5EF4-FFF2-40B4-BE49-F238E27FC236}">
                <a16:creationId xmlns:a16="http://schemas.microsoft.com/office/drawing/2014/main" id="{1457E567-3EF4-4752-87D8-A632A0518AA3}"/>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8" name="addin_colorlist" hidden="1">
            <a:extLst>
              <a:ext uri="{FF2B5EF4-FFF2-40B4-BE49-F238E27FC236}">
                <a16:creationId xmlns:a16="http://schemas.microsoft.com/office/drawing/2014/main" id="{192BE3FC-33A9-40BC-A479-57A961956F2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9" name="addin_background" hidden="1">
            <a:extLst>
              <a:ext uri="{FF2B5EF4-FFF2-40B4-BE49-F238E27FC236}">
                <a16:creationId xmlns:a16="http://schemas.microsoft.com/office/drawing/2014/main" id="{0622262C-05D6-4FA9-AC81-A220F534330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5105726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262748"/>
            <a:ext cx="12192000" cy="5595252"/>
          </a:xfrm>
          <a:noFill/>
        </p:spPr>
        <p:txBody>
          <a:bodyPr/>
          <a:lstStyle>
            <a:lvl1pPr>
              <a:buNone/>
              <a:defRPr/>
            </a:lvl1pPr>
          </a:lstStyle>
          <a:p>
            <a:r>
              <a:rPr lang="en-US"/>
              <a:t>Click icon to add picture</a:t>
            </a:r>
            <a:endParaRPr lang="en-US" dirty="0"/>
          </a:p>
        </p:txBody>
      </p:sp>
      <p:sp>
        <p:nvSpPr>
          <p:cNvPr id="5" name="Text Placeholder 4" descr="Logo Universite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7" name="Title 1">
            <a:extLst>
              <a:ext uri="{FF2B5EF4-FFF2-40B4-BE49-F238E27FC236}">
                <a16:creationId xmlns:a16="http://schemas.microsoft.com/office/drawing/2014/main" id="{E61FD05B-C54B-4336-9FA5-A6AE69EA8389}"/>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6" name="addin_colorlist" hidden="1">
            <a:extLst>
              <a:ext uri="{FF2B5EF4-FFF2-40B4-BE49-F238E27FC236}">
                <a16:creationId xmlns:a16="http://schemas.microsoft.com/office/drawing/2014/main" id="{9A57ABF8-B03C-45E1-8D60-C254AB41F39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8" name="addin_background" hidden="1">
            <a:extLst>
              <a:ext uri="{FF2B5EF4-FFF2-40B4-BE49-F238E27FC236}">
                <a16:creationId xmlns:a16="http://schemas.microsoft.com/office/drawing/2014/main" id="{055166DC-2EAE-49E7-B441-171CC1D8ADC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10481278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4" name="addin_colorlist" hidden="1">
            <a:extLst>
              <a:ext uri="{FF2B5EF4-FFF2-40B4-BE49-F238E27FC236}">
                <a16:creationId xmlns:a16="http://schemas.microsoft.com/office/drawing/2014/main" id="{D3E5644C-DB70-4CBC-AC2B-038E4820ABB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5" name="addin_background" hidden="1">
            <a:extLst>
              <a:ext uri="{FF2B5EF4-FFF2-40B4-BE49-F238E27FC236}">
                <a16:creationId xmlns:a16="http://schemas.microsoft.com/office/drawing/2014/main" id="{3749FA81-9AD1-411B-9F14-0795464A48C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68371309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3.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oleObject" Target="../embeddings/oleObject1.bin"/><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slideLayout" Target="../slideLayouts/slideLayout53.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33" Type="http://schemas.openxmlformats.org/officeDocument/2006/relationships/image" Target="../media/image3.svg"/><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29" Type="http://schemas.openxmlformats.org/officeDocument/2006/relationships/tags" Target="../tags/tag5.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32" Type="http://schemas.openxmlformats.org/officeDocument/2006/relationships/image" Target="../media/image2.png"/><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28" Type="http://schemas.openxmlformats.org/officeDocument/2006/relationships/theme" Target="../theme/theme2.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31" Type="http://schemas.openxmlformats.org/officeDocument/2006/relationships/image" Target="../media/image1.emf"/><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slideLayout" Target="../slideLayouts/slideLayout54.xml"/><Relationship Id="rId30" Type="http://schemas.openxmlformats.org/officeDocument/2006/relationships/oleObject" Target="../embeddings/oleObject1.bin"/><Relationship Id="rId8"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A22D069C-C025-484F-B809-F6C0328593D2}"/>
              </a:ext>
            </a:extLst>
          </p:cNvPr>
          <p:cNvGraphicFramePr>
            <a:graphicFrameLocks noChangeAspect="1"/>
          </p:cNvGraphicFramePr>
          <p:nvPr userDrawn="1">
            <p:custDataLst>
              <p:tags r:id="rId29"/>
            </p:custDataLst>
            <p:extLst>
              <p:ext uri="{D42A27DB-BD31-4B8C-83A1-F6EECF244321}">
                <p14:modId xmlns:p14="http://schemas.microsoft.com/office/powerpoint/2010/main" val="28017091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0" imgW="339" imgH="343" progId="TCLayout.ActiveDocument.1">
                  <p:embed/>
                </p:oleObj>
              </mc:Choice>
              <mc:Fallback>
                <p:oleObj name="think-cell Slide" r:id="rId30" imgW="339" imgH="343" progId="TCLayout.ActiveDocument.1">
                  <p:embed/>
                  <p:pic>
                    <p:nvPicPr>
                      <p:cNvPr id="7" name="Object 6" hidden="1">
                        <a:extLst>
                          <a:ext uri="{FF2B5EF4-FFF2-40B4-BE49-F238E27FC236}">
                            <a16:creationId xmlns:a16="http://schemas.microsoft.com/office/drawing/2014/main" id="{A22D069C-C025-484F-B809-F6C0328593D2}"/>
                          </a:ext>
                        </a:extLst>
                      </p:cNvPr>
                      <p:cNvPicPr/>
                      <p:nvPr/>
                    </p:nvPicPr>
                    <p:blipFill>
                      <a:blip r:embed="rId31"/>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dirty="0"/>
              <a:t>Side </a:t>
            </a:r>
            <a:fld id="{5251F420-7306-4E7C-A79E-F31A38F7D392}" type="slidenum">
              <a:rPr lang="en-US" smtClean="0"/>
              <a:pPr/>
              <a:t>‹#›</a:t>
            </a:fld>
            <a:endParaRPr lang="en-US" dirty="0"/>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32">
            <a:extLst>
              <a:ext uri="{96DAC541-7B7A-43D3-8B79-37D633B846F1}">
                <asvg:svgBlip xmlns:asvg="http://schemas.microsoft.com/office/drawing/2016/SVG/main" r:embed="rId33"/>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9" r:id="rId5"/>
    <p:sldLayoutId id="2147483726" r:id="rId6"/>
    <p:sldLayoutId id="2147483727" r:id="rId7"/>
    <p:sldLayoutId id="2147483728" r:id="rId8"/>
    <p:sldLayoutId id="2147483721" r:id="rId9"/>
    <p:sldLayoutId id="2147483720" r:id="rId10"/>
    <p:sldLayoutId id="2147483719" r:id="rId11"/>
    <p:sldLayoutId id="2147483701" r:id="rId12"/>
    <p:sldLayoutId id="2147483702" r:id="rId13"/>
    <p:sldLayoutId id="2147483704" r:id="rId14"/>
    <p:sldLayoutId id="2147483706" r:id="rId15"/>
    <p:sldLayoutId id="2147483716" r:id="rId16"/>
    <p:sldLayoutId id="2147483717" r:id="rId17"/>
    <p:sldLayoutId id="2147483713" r:id="rId18"/>
    <p:sldLayoutId id="2147483714" r:id="rId19"/>
    <p:sldLayoutId id="2147483709" r:id="rId20"/>
    <p:sldLayoutId id="2147483710" r:id="rId21"/>
    <p:sldLayoutId id="2147483711" r:id="rId22"/>
    <p:sldLayoutId id="2147483712" r:id="rId23"/>
    <p:sldLayoutId id="2147483707" r:id="rId24"/>
    <p:sldLayoutId id="2147483708" r:id="rId25"/>
    <p:sldLayoutId id="2147483715" r:id="rId26"/>
    <p:sldLayoutId id="2147483718" r:id="rId27"/>
  </p:sldLayoutIdLst>
  <p:hf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A22D069C-C025-484F-B809-F6C0328593D2}"/>
              </a:ext>
            </a:extLst>
          </p:cNvPr>
          <p:cNvGraphicFramePr>
            <a:graphicFrameLocks noChangeAspect="1"/>
          </p:cNvGraphicFramePr>
          <p:nvPr userDrawn="1">
            <p:custDataLst>
              <p:tags r:id="rId29"/>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0" imgW="339" imgH="343" progId="TCLayout.ActiveDocument.1">
                  <p:embed/>
                </p:oleObj>
              </mc:Choice>
              <mc:Fallback>
                <p:oleObj name="think-cell Slide" r:id="rId30" imgW="339" imgH="343" progId="TCLayout.ActiveDocument.1">
                  <p:embed/>
                  <p:pic>
                    <p:nvPicPr>
                      <p:cNvPr id="7" name="Object 6" hidden="1">
                        <a:extLst>
                          <a:ext uri="{FF2B5EF4-FFF2-40B4-BE49-F238E27FC236}">
                            <a16:creationId xmlns:a16="http://schemas.microsoft.com/office/drawing/2014/main" id="{A22D069C-C025-484F-B809-F6C0328593D2}"/>
                          </a:ext>
                        </a:extLst>
                      </p:cNvPr>
                      <p:cNvPicPr/>
                      <p:nvPr/>
                    </p:nvPicPr>
                    <p:blipFill>
                      <a:blip r:embed="rId31"/>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dirty="0"/>
              <a:t>Side </a:t>
            </a:r>
            <a:fld id="{5251F420-7306-4E7C-A79E-F31A38F7D392}" type="slidenum">
              <a:rPr lang="en-US" smtClean="0"/>
              <a:pPr/>
              <a:t>‹#›</a:t>
            </a:fld>
            <a:endParaRPr lang="en-US" dirty="0"/>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32">
            <a:extLst>
              <a:ext uri="{96DAC541-7B7A-43D3-8B79-37D633B846F1}">
                <asvg:svgBlip xmlns:asvg="http://schemas.microsoft.com/office/drawing/2016/SVG/main" r:embed="rId33"/>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1539011096"/>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 id="2147483752" r:id="rId22"/>
    <p:sldLayoutId id="2147483753" r:id="rId23"/>
    <p:sldLayoutId id="2147483754" r:id="rId24"/>
    <p:sldLayoutId id="2147483755" r:id="rId25"/>
    <p:sldLayoutId id="2147483756" r:id="rId26"/>
    <p:sldLayoutId id="2147483757" r:id="rId27"/>
  </p:sldLayoutIdLst>
  <p:hf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0.svg"/></Relationships>
</file>

<file path=ppt/slides/_rels/slide2.xml.rels><?xml version="1.0" encoding="UTF-8" standalone="yes"?>
<Relationships xmlns="http://schemas.openxmlformats.org/package/2006/relationships"><Relationship Id="rId3" Type="http://schemas.openxmlformats.org/officeDocument/2006/relationships/hyperlink" Target="https://www.uio.no/studier/emner/jus/ikrs/KRIM2101/" TargetMode="External"/><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hyperlink" Target="https://www.uio.no/studier/emner/jus/ikrs/KRIM2101/" TargetMode="External"/><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hyperlink" Target="https://www.jus.uio.no/cell/aktuelt/cell-student/skrivelab/" TargetMode="External"/><Relationship Id="rId7"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20.xml"/><Relationship Id="rId6" Type="http://schemas.openxmlformats.org/officeDocument/2006/relationships/image" Target="../media/image24.jpeg"/><Relationship Id="rId5" Type="http://schemas.openxmlformats.org/officeDocument/2006/relationships/hyperlink" Target="https://www.ub.uio.no/bruk/veiledning/ujur.html" TargetMode="External"/><Relationship Id="rId4" Type="http://schemas.openxmlformats.org/officeDocument/2006/relationships/hyperlink" Target="https://www.ub.uio.no/bibliotekene/skrivesenter/index.html"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2.jpeg"/><Relationship Id="rId2" Type="http://schemas.openxmlformats.org/officeDocument/2006/relationships/notesSlide" Target="../notesSlides/notesSlide7.xml"/><Relationship Id="rId1" Type="http://schemas.openxmlformats.org/officeDocument/2006/relationships/slideLayout" Target="../slideLayouts/slideLayout21.xml"/><Relationship Id="rId6" Type="http://schemas.openxmlformats.org/officeDocument/2006/relationships/hyperlink" Target="https://tv.nrk.no/serie/exit" TargetMode="External"/><Relationship Id="rId5" Type="http://schemas.openxmlformats.org/officeDocument/2006/relationships/image" Target="../media/image31.png"/><Relationship Id="rId4" Type="http://schemas.openxmlformats.org/officeDocument/2006/relationships/hyperlink" Target="https://www.stortinget.no/no/Saker-og-publikasjoner/"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bibsys-almaprimo.hosted.exlibrisgroup.com/primo-explore/search?vid=UIO&amp;lang=no_NO" TargetMode="External"/><Relationship Id="rId2" Type="http://schemas.openxmlformats.org/officeDocument/2006/relationships/notesSlide" Target="../notesSlides/notesSlide8.xml"/><Relationship Id="rId1" Type="http://schemas.openxmlformats.org/officeDocument/2006/relationships/slideLayout" Target="../slideLayouts/slideLayout21.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hyperlink" Target="https://www.nb.no/search" TargetMode="External"/><Relationship Id="rId7" Type="http://schemas.openxmlformats.org/officeDocument/2006/relationships/hyperlink" Target="https://virksommeord.no/" TargetMode="External"/><Relationship Id="rId2" Type="http://schemas.openxmlformats.org/officeDocument/2006/relationships/notesSlide" Target="../notesSlides/notesSlide11.xml"/><Relationship Id="rId1" Type="http://schemas.openxmlformats.org/officeDocument/2006/relationships/slideLayout" Target="../slideLayouts/slideLayout16.xml"/><Relationship Id="rId6" Type="http://schemas.openxmlformats.org/officeDocument/2006/relationships/hyperlink" Target="https://www.stortinget.no/no/Saker-og-publikasjoner/" TargetMode="External"/><Relationship Id="rId5" Type="http://schemas.openxmlformats.org/officeDocument/2006/relationships/hyperlink" Target="https://www.regjeringen.no/no/dokument/nou-ar/id1767/" TargetMode="External"/><Relationship Id="rId4" Type="http://schemas.openxmlformats.org/officeDocument/2006/relationships/hyperlink" Target="https://www.ub.uio.no/bruk/sok-i-hele-biblioteket/pressreader.html"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hyperlink" Target="mailto:info@jus.uio.no" TargetMode="External"/><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7"/>
          </p:nvPr>
        </p:nvSpPr>
        <p:spPr/>
        <p:txBody>
          <a:bodyPr/>
          <a:lstStyle/>
          <a:p>
            <a:pPr>
              <a:buClr>
                <a:srgbClr val="000000"/>
              </a:buClr>
            </a:pPr>
            <a:endParaRPr lang="nb-NO" dirty="0">
              <a:solidFill>
                <a:srgbClr val="000000"/>
              </a:solidFill>
            </a:endParaRPr>
          </a:p>
        </p:txBody>
      </p:sp>
      <p:sp>
        <p:nvSpPr>
          <p:cNvPr id="4" name="Title 3"/>
          <p:cNvSpPr>
            <a:spLocks noGrp="1"/>
          </p:cNvSpPr>
          <p:nvPr>
            <p:ph type="title"/>
          </p:nvPr>
        </p:nvSpPr>
        <p:spPr>
          <a:xfrm>
            <a:off x="379038" y="2705025"/>
            <a:ext cx="5626656" cy="672816"/>
          </a:xfrm>
        </p:spPr>
        <p:txBody>
          <a:bodyPr/>
          <a:lstStyle/>
          <a:p>
            <a:r>
              <a:rPr lang="nb-NO" dirty="0">
                <a:solidFill>
                  <a:srgbClr val="000000"/>
                </a:solidFill>
              </a:rPr>
              <a:t>Informasjonsmøte</a:t>
            </a:r>
            <a:br>
              <a:rPr lang="nb-NO" dirty="0">
                <a:solidFill>
                  <a:srgbClr val="000000"/>
                </a:solidFill>
              </a:rPr>
            </a:br>
            <a:endParaRPr lang="nb-NO" dirty="0">
              <a:solidFill>
                <a:srgbClr val="000000"/>
              </a:solidFill>
            </a:endParaRPr>
          </a:p>
        </p:txBody>
      </p:sp>
      <p:sp>
        <p:nvSpPr>
          <p:cNvPr id="5" name="Subtitle 4"/>
          <p:cNvSpPr>
            <a:spLocks noGrp="1"/>
          </p:cNvSpPr>
          <p:nvPr>
            <p:ph type="subTitle" idx="1"/>
          </p:nvPr>
        </p:nvSpPr>
        <p:spPr/>
        <p:txBody>
          <a:bodyPr/>
          <a:lstStyle/>
          <a:p>
            <a:pPr>
              <a:buClr>
                <a:srgbClr val="000000"/>
              </a:buClr>
            </a:pPr>
            <a:r>
              <a:rPr lang="nb-NO" dirty="0">
                <a:solidFill>
                  <a:srgbClr val="000000"/>
                </a:solidFill>
              </a:rPr>
              <a:t>May-Len Skilbrei</a:t>
            </a:r>
          </a:p>
        </p:txBody>
      </p:sp>
      <p:sp>
        <p:nvSpPr>
          <p:cNvPr id="7" name="Text Placeholder 6"/>
          <p:cNvSpPr>
            <a:spLocks noGrp="1"/>
          </p:cNvSpPr>
          <p:nvPr>
            <p:ph type="body" sz="quarter" idx="16"/>
          </p:nvPr>
        </p:nvSpPr>
        <p:spPr>
          <a:xfrm>
            <a:off x="383800" y="5735736"/>
            <a:ext cx="5716962" cy="226283"/>
          </a:xfrm>
        </p:spPr>
        <p:txBody>
          <a:bodyPr/>
          <a:lstStyle/>
          <a:p>
            <a:pPr>
              <a:buClr>
                <a:srgbClr val="000000"/>
              </a:buClr>
            </a:pPr>
            <a:r>
              <a:rPr lang="nb-NO" dirty="0">
                <a:solidFill>
                  <a:srgbClr val="000000"/>
                </a:solidFill>
              </a:rPr>
              <a:t>Institutt for kriminologi og rettssosiologi</a:t>
            </a:r>
          </a:p>
        </p:txBody>
      </p:sp>
      <p:sp>
        <p:nvSpPr>
          <p:cNvPr id="8" name="Date Placeholder 7"/>
          <p:cNvSpPr>
            <a:spLocks noGrp="1"/>
          </p:cNvSpPr>
          <p:nvPr>
            <p:ph type="dt" sz="half" idx="10"/>
          </p:nvPr>
        </p:nvSpPr>
        <p:spPr/>
        <p:txBody>
          <a:bodyPr/>
          <a:lstStyle/>
          <a:p>
            <a:pPr>
              <a:buClr>
                <a:srgbClr val="000000"/>
              </a:buClr>
            </a:pPr>
            <a:r>
              <a:rPr lang="en-US" dirty="0">
                <a:solidFill>
                  <a:srgbClr val="000000"/>
                </a:solidFill>
              </a:rPr>
              <a:t>12. </a:t>
            </a:r>
            <a:r>
              <a:rPr lang="en-US" dirty="0" err="1">
                <a:solidFill>
                  <a:srgbClr val="000000"/>
                </a:solidFill>
              </a:rPr>
              <a:t>juni</a:t>
            </a:r>
            <a:r>
              <a:rPr lang="en-US" dirty="0">
                <a:solidFill>
                  <a:srgbClr val="000000"/>
                </a:solidFill>
              </a:rPr>
              <a:t> 2025</a:t>
            </a:r>
          </a:p>
        </p:txBody>
      </p:sp>
      <p:sp>
        <p:nvSpPr>
          <p:cNvPr id="10" name="Text Placeholder 9"/>
          <p:cNvSpPr>
            <a:spLocks noGrp="1"/>
          </p:cNvSpPr>
          <p:nvPr>
            <p:ph type="body" sz="quarter" idx="18"/>
          </p:nvPr>
        </p:nvSpPr>
        <p:spPr>
          <a:xfrm>
            <a:off x="379038" y="3511498"/>
            <a:ext cx="6307512" cy="534046"/>
          </a:xfrm>
        </p:spPr>
        <p:txBody>
          <a:bodyPr/>
          <a:lstStyle/>
          <a:p>
            <a:pPr>
              <a:buClr>
                <a:srgbClr val="000000"/>
              </a:buClr>
            </a:pPr>
            <a:r>
              <a:rPr lang="nb-NO" dirty="0">
                <a:solidFill>
                  <a:srgbClr val="000000"/>
                </a:solidFill>
              </a:rPr>
              <a:t>KRIM2101 Fordypningsoppgave i kriminologi</a:t>
            </a:r>
          </a:p>
          <a:p>
            <a:pPr>
              <a:buClr>
                <a:srgbClr val="000000"/>
              </a:buClr>
            </a:pPr>
            <a:endParaRPr lang="nb-NO" dirty="0">
              <a:solidFill>
                <a:srgbClr val="000000"/>
              </a:solidFill>
            </a:endParaRPr>
          </a:p>
        </p:txBody>
      </p:sp>
      <p:pic>
        <p:nvPicPr>
          <p:cNvPr id="11" name="logo_" descr="UiO Segl">
            <a:extLst>
              <a:ext uri="{FF2B5EF4-FFF2-40B4-BE49-F238E27FC236}">
                <a16:creationId xmlns:a16="http://schemas.microsoft.com/office/drawing/2014/main" id="{CCD2A0AF-6987-472B-AB0A-FE4E51B298B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47599" y="5289175"/>
            <a:ext cx="1025421" cy="1025421"/>
          </a:xfrm>
          <a:prstGeom prst="rect">
            <a:avLst/>
          </a:prstGeom>
        </p:spPr>
      </p:pic>
      <p:pic>
        <p:nvPicPr>
          <p:cNvPr id="14" name="Picture 13"/>
          <p:cNvPicPr>
            <a:picLocks noChangeAspect="1"/>
          </p:cNvPicPr>
          <p:nvPr/>
        </p:nvPicPr>
        <p:blipFill>
          <a:blip r:embed="rId5"/>
          <a:stretch>
            <a:fillRect/>
          </a:stretch>
        </p:blipFill>
        <p:spPr>
          <a:xfrm>
            <a:off x="7127076" y="381854"/>
            <a:ext cx="4600374" cy="3070750"/>
          </a:xfrm>
          <a:prstGeom prst="rect">
            <a:avLst/>
          </a:prstGeom>
        </p:spPr>
      </p:pic>
      <p:pic>
        <p:nvPicPr>
          <p:cNvPr id="15" name="Picture 14"/>
          <p:cNvPicPr>
            <a:picLocks noChangeAspect="1"/>
          </p:cNvPicPr>
          <p:nvPr/>
        </p:nvPicPr>
        <p:blipFill>
          <a:blip r:embed="rId6"/>
          <a:stretch>
            <a:fillRect/>
          </a:stretch>
        </p:blipFill>
        <p:spPr>
          <a:xfrm>
            <a:off x="7144119" y="3518566"/>
            <a:ext cx="4583331" cy="3063193"/>
          </a:xfrm>
          <a:prstGeom prst="rect">
            <a:avLst/>
          </a:prstGeom>
        </p:spPr>
      </p:pic>
    </p:spTree>
    <p:extLst>
      <p:ext uri="{BB962C8B-B14F-4D97-AF65-F5344CB8AC3E}">
        <p14:creationId xmlns:p14="http://schemas.microsoft.com/office/powerpoint/2010/main" val="351564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09EB0AEC-FAF0-32E5-26C5-73A48D385939}"/>
              </a:ext>
            </a:extLst>
          </p:cNvPr>
          <p:cNvSpPr>
            <a:spLocks noGrp="1"/>
          </p:cNvSpPr>
          <p:nvPr>
            <p:ph sz="quarter" idx="28"/>
          </p:nvPr>
        </p:nvSpPr>
        <p:spPr/>
        <p:txBody>
          <a:bodyPr/>
          <a:lstStyle/>
          <a:p>
            <a:endParaRPr lang="nb-NO" sz="2000" dirty="0">
              <a:hlinkClick r:id="rId3"/>
            </a:endParaRPr>
          </a:p>
          <a:p>
            <a:r>
              <a:rPr lang="nb-NO" sz="2000" dirty="0">
                <a:hlinkClick r:id="rId3"/>
              </a:rPr>
              <a:t>https://www.uio.no/studier/emner/jus/ikrs/KRIM2101/</a:t>
            </a:r>
            <a:endParaRPr lang="nb-NO" sz="2000" dirty="0"/>
          </a:p>
          <a:p>
            <a:endParaRPr lang="nb-NO" sz="2000" dirty="0"/>
          </a:p>
          <a:p>
            <a:r>
              <a:rPr lang="nb-NO" sz="2000" dirty="0"/>
              <a:t>Canvas (legger ut informasjon fortløpende) </a:t>
            </a:r>
          </a:p>
          <a:p>
            <a:endParaRPr lang="nb-NO" sz="2000" dirty="0"/>
          </a:p>
          <a:p>
            <a:r>
              <a:rPr lang="nb-NO" sz="2000" dirty="0"/>
              <a:t>Student-e-post: husk å følge med på student-e-posten (tildeling av veileder og avtale av veiledning) </a:t>
            </a:r>
          </a:p>
          <a:p>
            <a:endParaRPr lang="nb-NO" sz="2000" dirty="0"/>
          </a:p>
          <a:p>
            <a:r>
              <a:rPr lang="nb-NO" sz="2000" dirty="0" err="1"/>
              <a:t>Inspera</a:t>
            </a:r>
            <a:r>
              <a:rPr lang="nb-NO" sz="2000" dirty="0"/>
              <a:t> (eksamen)</a:t>
            </a:r>
          </a:p>
        </p:txBody>
      </p:sp>
      <p:sp>
        <p:nvSpPr>
          <p:cNvPr id="3" name="Plassholder for bunntekst 2">
            <a:extLst>
              <a:ext uri="{FF2B5EF4-FFF2-40B4-BE49-F238E27FC236}">
                <a16:creationId xmlns:a16="http://schemas.microsoft.com/office/drawing/2014/main" id="{91EFA94B-33E9-452E-A730-BC4F83CD94D2}"/>
              </a:ext>
            </a:extLst>
          </p:cNvPr>
          <p:cNvSpPr>
            <a:spLocks noGrp="1"/>
          </p:cNvSpPr>
          <p:nvPr>
            <p:ph type="ftr" sz="quarter" idx="3"/>
          </p:nvPr>
        </p:nvSpPr>
        <p:spPr/>
        <p:txBody>
          <a:bodyPr/>
          <a:lstStyle/>
          <a:p>
            <a:endParaRPr lang="nb-NO" dirty="0"/>
          </a:p>
        </p:txBody>
      </p:sp>
      <p:sp>
        <p:nvSpPr>
          <p:cNvPr id="4" name="Plassholder for lysbildenummer 3">
            <a:extLst>
              <a:ext uri="{FF2B5EF4-FFF2-40B4-BE49-F238E27FC236}">
                <a16:creationId xmlns:a16="http://schemas.microsoft.com/office/drawing/2014/main" id="{EA118957-820F-0A61-C3A8-ED1E96AC20F2}"/>
              </a:ext>
            </a:extLst>
          </p:cNvPr>
          <p:cNvSpPr>
            <a:spLocks noGrp="1"/>
          </p:cNvSpPr>
          <p:nvPr>
            <p:ph type="sldNum" sz="quarter" idx="12"/>
          </p:nvPr>
        </p:nvSpPr>
        <p:spPr/>
        <p:txBody>
          <a:bodyPr/>
          <a:lstStyle/>
          <a:p>
            <a:r>
              <a:rPr lang="en-US"/>
              <a:t>Side </a:t>
            </a:r>
            <a:fld id="{5251F420-7306-4E7C-A79E-F31A38F7D392}" type="slidenum">
              <a:rPr lang="en-US" smtClean="0"/>
              <a:pPr/>
              <a:t>2</a:t>
            </a:fld>
            <a:endParaRPr lang="en-US" dirty="0"/>
          </a:p>
        </p:txBody>
      </p:sp>
      <p:sp>
        <p:nvSpPr>
          <p:cNvPr id="5" name="Tittel 4">
            <a:extLst>
              <a:ext uri="{FF2B5EF4-FFF2-40B4-BE49-F238E27FC236}">
                <a16:creationId xmlns:a16="http://schemas.microsoft.com/office/drawing/2014/main" id="{FB278E7D-599D-135C-7AE2-54A1D3BC1B4D}"/>
              </a:ext>
            </a:extLst>
          </p:cNvPr>
          <p:cNvSpPr>
            <a:spLocks noGrp="1"/>
          </p:cNvSpPr>
          <p:nvPr>
            <p:ph type="title"/>
          </p:nvPr>
        </p:nvSpPr>
        <p:spPr/>
        <p:txBody>
          <a:bodyPr/>
          <a:lstStyle/>
          <a:p>
            <a:r>
              <a:rPr lang="nb-NO" dirty="0"/>
              <a:t>Informasjon om emnet og kommunikasjonskanaler</a:t>
            </a:r>
          </a:p>
        </p:txBody>
      </p:sp>
    </p:spTree>
    <p:extLst>
      <p:ext uri="{BB962C8B-B14F-4D97-AF65-F5344CB8AC3E}">
        <p14:creationId xmlns:p14="http://schemas.microsoft.com/office/powerpoint/2010/main" val="3200397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r>
              <a:rPr lang="en-US"/>
              <a:t>Side </a:t>
            </a:r>
            <a:fld id="{5251F420-7306-4E7C-A79E-F31A38F7D392}" type="slidenum">
              <a:rPr lang="en-US" smtClean="0"/>
              <a:pPr/>
              <a:t>3</a:t>
            </a:fld>
            <a:endParaRPr lang="en-US" dirty="0"/>
          </a:p>
        </p:txBody>
      </p:sp>
      <p:sp>
        <p:nvSpPr>
          <p:cNvPr id="6" name="Title 5"/>
          <p:cNvSpPr>
            <a:spLocks noGrp="1"/>
          </p:cNvSpPr>
          <p:nvPr>
            <p:ph type="title"/>
          </p:nvPr>
        </p:nvSpPr>
        <p:spPr/>
        <p:txBody>
          <a:bodyPr/>
          <a:lstStyle/>
          <a:p>
            <a:r>
              <a:rPr lang="nb-NO" dirty="0"/>
              <a:t>Våren 2025</a:t>
            </a:r>
          </a:p>
        </p:txBody>
      </p:sp>
      <p:sp>
        <p:nvSpPr>
          <p:cNvPr id="8" name="Content Placeholder 7"/>
          <p:cNvSpPr>
            <a:spLocks noGrp="1"/>
          </p:cNvSpPr>
          <p:nvPr>
            <p:ph sz="quarter" idx="30"/>
          </p:nvPr>
        </p:nvSpPr>
        <p:spPr>
          <a:xfrm>
            <a:off x="360044" y="1127095"/>
            <a:ext cx="7258929" cy="2004412"/>
          </a:xfrm>
        </p:spPr>
        <p:txBody>
          <a:bodyPr/>
          <a:lstStyle/>
          <a:p>
            <a:pPr marL="0" lvl="0" indent="0" defTabSz="914400">
              <a:spcBef>
                <a:spcPts val="0"/>
              </a:spcBef>
            </a:pPr>
            <a:r>
              <a:rPr lang="nb-NO" sz="2000" b="1" dirty="0">
                <a:solidFill>
                  <a:prstClr val="black"/>
                </a:solidFill>
                <a:latin typeface="Calibri" panose="020F0502020204030204"/>
              </a:rPr>
              <a:t> Forelesninger kl. 14:15 – 16:00</a:t>
            </a:r>
          </a:p>
          <a:p>
            <a:pPr marL="397834" lvl="1" indent="0" defTabSz="914400">
              <a:spcBef>
                <a:spcPts val="0"/>
              </a:spcBef>
            </a:pPr>
            <a:r>
              <a:rPr lang="nb-NO" sz="1600" b="1" dirty="0">
                <a:solidFill>
                  <a:prstClr val="black"/>
                </a:solidFill>
                <a:latin typeface="Calibri" panose="020F0502020204030204"/>
              </a:rPr>
              <a:t> 15. august: </a:t>
            </a:r>
            <a:r>
              <a:rPr lang="nb-NO" sz="1600" dirty="0">
                <a:solidFill>
                  <a:prstClr val="black"/>
                </a:solidFill>
                <a:latin typeface="Calibri" panose="020F0502020204030204"/>
              </a:rPr>
              <a:t>Forelesning 1 – Valg av tema, rom3110 DJ </a:t>
            </a:r>
            <a:endParaRPr lang="nb-NO" sz="1600" b="1" dirty="0">
              <a:solidFill>
                <a:prstClr val="black"/>
              </a:solidFill>
              <a:latin typeface="Calibri" panose="020F0502020204030204"/>
            </a:endParaRPr>
          </a:p>
          <a:p>
            <a:pPr marL="397834" lvl="1" indent="0" defTabSz="914400">
              <a:spcBef>
                <a:spcPts val="0"/>
              </a:spcBef>
            </a:pPr>
            <a:r>
              <a:rPr lang="nb-NO" sz="1600" b="1" dirty="0">
                <a:solidFill>
                  <a:prstClr val="black"/>
                </a:solidFill>
                <a:latin typeface="Calibri" panose="020F0502020204030204"/>
              </a:rPr>
              <a:t> 22. august: </a:t>
            </a:r>
            <a:r>
              <a:rPr lang="nb-NO" sz="1600" dirty="0">
                <a:solidFill>
                  <a:prstClr val="black"/>
                </a:solidFill>
                <a:latin typeface="Calibri" panose="020F0502020204030204"/>
              </a:rPr>
              <a:t>Forelesning 2 – Prosjektbeskrivelse, rom3110 DJ</a:t>
            </a:r>
          </a:p>
          <a:p>
            <a:pPr marL="397834" lvl="1" indent="0" defTabSz="914400">
              <a:spcBef>
                <a:spcPts val="0"/>
              </a:spcBef>
            </a:pPr>
            <a:r>
              <a:rPr lang="nb-NO" sz="1600" b="1" dirty="0">
                <a:solidFill>
                  <a:prstClr val="black"/>
                </a:solidFill>
                <a:latin typeface="Calibri" panose="020F0502020204030204"/>
              </a:rPr>
              <a:t> 19. september: </a:t>
            </a:r>
            <a:r>
              <a:rPr lang="nb-NO" sz="1600" dirty="0">
                <a:solidFill>
                  <a:prstClr val="black"/>
                </a:solidFill>
                <a:latin typeface="Calibri" panose="020F0502020204030204"/>
              </a:rPr>
              <a:t>Forelesning 3 – Metode, rom3110 DJ</a:t>
            </a:r>
          </a:p>
          <a:p>
            <a:pPr marL="397834" lvl="1" indent="0" defTabSz="914400">
              <a:spcBef>
                <a:spcPts val="0"/>
              </a:spcBef>
            </a:pPr>
            <a:r>
              <a:rPr lang="nb-NO" sz="1600" b="1" dirty="0">
                <a:solidFill>
                  <a:prstClr val="black"/>
                </a:solidFill>
                <a:latin typeface="Calibri" panose="020F0502020204030204"/>
              </a:rPr>
              <a:t> 17. oktober: </a:t>
            </a:r>
            <a:r>
              <a:rPr lang="nb-NO" sz="1600" dirty="0">
                <a:solidFill>
                  <a:prstClr val="black"/>
                </a:solidFill>
                <a:latin typeface="Calibri" panose="020F0502020204030204"/>
              </a:rPr>
              <a:t>Forelesning 4 – Analyse og diskusjon, rom3110 DJ</a:t>
            </a:r>
          </a:p>
          <a:p>
            <a:pPr marL="397834" lvl="1" indent="0" defTabSz="914400">
              <a:spcBef>
                <a:spcPts val="0"/>
              </a:spcBef>
              <a:buNone/>
            </a:pPr>
            <a:r>
              <a:rPr lang="nb-NO" sz="1600" b="1" dirty="0">
                <a:solidFill>
                  <a:prstClr val="black"/>
                </a:solidFill>
                <a:latin typeface="Calibri" panose="020F0502020204030204"/>
              </a:rPr>
              <a:t> </a:t>
            </a:r>
          </a:p>
          <a:p>
            <a:pPr marL="397834" lvl="1" indent="0" defTabSz="914400">
              <a:spcBef>
                <a:spcPts val="0"/>
              </a:spcBef>
            </a:pPr>
            <a:r>
              <a:rPr lang="nb-NO" sz="1600" b="1" dirty="0">
                <a:solidFill>
                  <a:prstClr val="black"/>
                </a:solidFill>
                <a:latin typeface="Calibri" panose="020F0502020204030204"/>
              </a:rPr>
              <a:t>27. august 12.15- 14.00: </a:t>
            </a:r>
            <a:r>
              <a:rPr lang="nb-NO" sz="1600" dirty="0">
                <a:solidFill>
                  <a:prstClr val="black"/>
                </a:solidFill>
                <a:latin typeface="Calibri" panose="020F0502020204030204"/>
              </a:rPr>
              <a:t>Bibliotekkurs på </a:t>
            </a:r>
            <a:r>
              <a:rPr lang="nb-NO" sz="1600" dirty="0" err="1">
                <a:solidFill>
                  <a:prstClr val="black"/>
                </a:solidFill>
                <a:latin typeface="Calibri" panose="020F0502020204030204"/>
              </a:rPr>
              <a:t>SkriveLab</a:t>
            </a:r>
            <a:r>
              <a:rPr lang="nb-NO" sz="1600" dirty="0">
                <a:solidFill>
                  <a:prstClr val="black"/>
                </a:solidFill>
                <a:latin typeface="Calibri" panose="020F0502020204030204"/>
              </a:rPr>
              <a:t> (problemstilling, søkemetode, referanser)</a:t>
            </a:r>
            <a:endParaRPr lang="nb-NO" sz="1600" b="1" dirty="0">
              <a:solidFill>
                <a:prstClr val="black"/>
              </a:solidFill>
              <a:latin typeface="Calibri" panose="020F0502020204030204"/>
            </a:endParaRPr>
          </a:p>
        </p:txBody>
      </p:sp>
      <p:sp>
        <p:nvSpPr>
          <p:cNvPr id="9" name="Content Placeholder 7"/>
          <p:cNvSpPr txBox="1">
            <a:spLocks/>
          </p:cNvSpPr>
          <p:nvPr/>
        </p:nvSpPr>
        <p:spPr>
          <a:xfrm>
            <a:off x="360044" y="3232691"/>
            <a:ext cx="7258929" cy="1245996"/>
          </a:xfrm>
          <a:prstGeom prst="rect">
            <a:avLst/>
          </a:prstGeom>
          <a:effectLst>
            <a:outerShdw blurRad="50800" dist="50800" dir="5400000" algn="ctr" rotWithShape="0">
              <a:srgbClr val="010000">
                <a:alpha val="0"/>
              </a:srgbClr>
            </a:outerShdw>
          </a:effectLst>
        </p:spPr>
        <p:txBody>
          <a:bodyPr vert="horz" lIns="0" tIns="0" rIns="0" bIns="0" rtlCol="0">
            <a:noAutofit/>
          </a:bodyPr>
          <a:lst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00">
              <a:spcBef>
                <a:spcPts val="0"/>
              </a:spcBef>
            </a:pPr>
            <a:r>
              <a:rPr lang="nb-NO" sz="2000" dirty="0">
                <a:solidFill>
                  <a:prstClr val="black"/>
                </a:solidFill>
                <a:latin typeface="Calibri" panose="020F0502020204030204"/>
              </a:rPr>
              <a:t> </a:t>
            </a:r>
            <a:r>
              <a:rPr lang="nb-NO" sz="2000" b="1" dirty="0">
                <a:solidFill>
                  <a:prstClr val="black"/>
                </a:solidFill>
                <a:latin typeface="Calibri" panose="020F0502020204030204"/>
              </a:rPr>
              <a:t>Veiledninger</a:t>
            </a:r>
          </a:p>
          <a:p>
            <a:pPr marL="397834" lvl="1" indent="0" defTabSz="914400">
              <a:spcBef>
                <a:spcPts val="0"/>
              </a:spcBef>
            </a:pPr>
            <a:r>
              <a:rPr lang="nb-NO" sz="1600" b="1" dirty="0">
                <a:solidFill>
                  <a:prstClr val="black"/>
                </a:solidFill>
                <a:latin typeface="Calibri" panose="020F0502020204030204"/>
              </a:rPr>
              <a:t> </a:t>
            </a:r>
            <a:r>
              <a:rPr lang="nb-NO" sz="1600" dirty="0">
                <a:solidFill>
                  <a:prstClr val="black"/>
                </a:solidFill>
                <a:latin typeface="Calibri" panose="020F0502020204030204"/>
              </a:rPr>
              <a:t>7 timer fordelt på ca. 3 gruppeveiledninger og 2 individuelle</a:t>
            </a:r>
          </a:p>
          <a:p>
            <a:pPr marL="397834" lvl="1" indent="0" defTabSz="914400">
              <a:spcBef>
                <a:spcPts val="0"/>
              </a:spcBef>
            </a:pPr>
            <a:r>
              <a:rPr lang="nb-NO" sz="1600" b="1" dirty="0">
                <a:solidFill>
                  <a:prstClr val="black"/>
                </a:solidFill>
                <a:latin typeface="Calibri" panose="020F0502020204030204"/>
              </a:rPr>
              <a:t> </a:t>
            </a:r>
            <a:r>
              <a:rPr lang="nb-NO" sz="1600" dirty="0">
                <a:solidFill>
                  <a:prstClr val="black"/>
                </a:solidFill>
                <a:latin typeface="Calibri" panose="020F0502020204030204"/>
              </a:rPr>
              <a:t>Veiledere fordeles i slutten av august</a:t>
            </a:r>
            <a:r>
              <a:rPr lang="nb-NO" sz="1600" dirty="0">
                <a:solidFill>
                  <a:prstClr val="black"/>
                </a:solidFill>
                <a:highlight>
                  <a:srgbClr val="FFFF00"/>
                </a:highlight>
                <a:latin typeface="Calibri" panose="020F0502020204030204"/>
              </a:rPr>
              <a:t>  </a:t>
            </a:r>
          </a:p>
          <a:p>
            <a:pPr marL="397834" lvl="1" indent="0" defTabSz="914400">
              <a:spcBef>
                <a:spcPts val="0"/>
              </a:spcBef>
            </a:pPr>
            <a:r>
              <a:rPr lang="nb-NO" sz="1600" b="1" dirty="0">
                <a:solidFill>
                  <a:prstClr val="black"/>
                </a:solidFill>
                <a:latin typeface="Calibri" panose="020F0502020204030204"/>
              </a:rPr>
              <a:t> </a:t>
            </a:r>
            <a:r>
              <a:rPr lang="nb-NO" sz="1600" dirty="0">
                <a:solidFill>
                  <a:prstClr val="black"/>
                </a:solidFill>
                <a:latin typeface="Calibri" panose="020F0502020204030204"/>
              </a:rPr>
              <a:t>Grupper: ca. 4-5 studenter med lignende tema</a:t>
            </a:r>
          </a:p>
          <a:p>
            <a:pPr marL="397834" lvl="1" indent="0" defTabSz="914400">
              <a:spcBef>
                <a:spcPts val="0"/>
              </a:spcBef>
            </a:pPr>
            <a:r>
              <a:rPr lang="nb-NO" sz="1600" b="1" dirty="0">
                <a:solidFill>
                  <a:prstClr val="black"/>
                </a:solidFill>
                <a:latin typeface="Calibri" panose="020F0502020204030204"/>
              </a:rPr>
              <a:t>Detaljert timeplan: </a:t>
            </a:r>
            <a:r>
              <a:rPr lang="nb-NO" sz="1600" dirty="0">
                <a:solidFill>
                  <a:prstClr val="black"/>
                </a:solidFill>
                <a:latin typeface="Calibri" panose="020F0502020204030204"/>
              </a:rPr>
              <a:t>vil legges ut i Canvas</a:t>
            </a:r>
            <a:endParaRPr lang="nb-NO" sz="1600" b="1" dirty="0">
              <a:solidFill>
                <a:prstClr val="black"/>
              </a:solidFill>
              <a:latin typeface="Calibri" panose="020F0502020204030204"/>
            </a:endParaRPr>
          </a:p>
        </p:txBody>
      </p:sp>
      <p:sp>
        <p:nvSpPr>
          <p:cNvPr id="11" name="Rectangle 10"/>
          <p:cNvSpPr/>
          <p:nvPr/>
        </p:nvSpPr>
        <p:spPr>
          <a:xfrm>
            <a:off x="7768941" y="631374"/>
            <a:ext cx="3797160" cy="2369880"/>
          </a:xfrm>
          <a:prstGeom prst="rect">
            <a:avLst/>
          </a:prstGeom>
          <a:solidFill>
            <a:srgbClr val="CEFFDF"/>
          </a:solidFill>
          <a:ln>
            <a:solidFill>
              <a:schemeClr val="tx1"/>
            </a:solidFill>
          </a:ln>
        </p:spPr>
        <p:txBody>
          <a:bodyPr wrap="square">
            <a:spAutoFit/>
          </a:bodyPr>
          <a:lstStyle/>
          <a:p>
            <a:pPr defTabSz="914400"/>
            <a:r>
              <a:rPr lang="nb-NO" sz="2000" b="1" dirty="0">
                <a:solidFill>
                  <a:prstClr val="black"/>
                </a:solidFill>
                <a:latin typeface="Calibri" panose="020F0502020204030204"/>
              </a:rPr>
              <a:t>FRISTER:</a:t>
            </a:r>
          </a:p>
          <a:p>
            <a:pPr lvl="1" defTabSz="914400"/>
            <a:endParaRPr lang="nb-NO" sz="1600" b="1" dirty="0">
              <a:solidFill>
                <a:prstClr val="black"/>
              </a:solidFill>
              <a:latin typeface="Calibri" panose="020F0502020204030204"/>
            </a:endParaRPr>
          </a:p>
          <a:p>
            <a:pPr lvl="1" defTabSz="914400"/>
            <a:r>
              <a:rPr lang="nb-NO" sz="1600" b="1" dirty="0">
                <a:solidFill>
                  <a:prstClr val="black"/>
                </a:solidFill>
                <a:latin typeface="Calibri" panose="020F0502020204030204"/>
              </a:rPr>
              <a:t>26. August </a:t>
            </a:r>
            <a:r>
              <a:rPr lang="nb-NO" sz="1600" b="1" dirty="0" err="1">
                <a:solidFill>
                  <a:prstClr val="black"/>
                </a:solidFill>
                <a:latin typeface="Calibri" panose="020F0502020204030204"/>
              </a:rPr>
              <a:t>kl</a:t>
            </a:r>
            <a:r>
              <a:rPr lang="nb-NO" sz="1600" b="1" dirty="0">
                <a:solidFill>
                  <a:prstClr val="black"/>
                </a:solidFill>
                <a:latin typeface="Calibri" panose="020F0502020204030204"/>
              </a:rPr>
              <a:t> 16.00: </a:t>
            </a:r>
            <a:r>
              <a:rPr lang="nb-NO" sz="1600" dirty="0">
                <a:solidFill>
                  <a:prstClr val="black"/>
                </a:solidFill>
                <a:latin typeface="Calibri" panose="020F0502020204030204"/>
              </a:rPr>
              <a:t>Prosjektskisse</a:t>
            </a:r>
          </a:p>
          <a:p>
            <a:pPr lvl="1" defTabSz="914400"/>
            <a:endParaRPr lang="nb-NO" sz="1600" b="1" dirty="0">
              <a:solidFill>
                <a:prstClr val="black"/>
              </a:solidFill>
              <a:latin typeface="Calibri" panose="020F0502020204030204"/>
            </a:endParaRPr>
          </a:p>
          <a:p>
            <a:pPr lvl="1" defTabSz="914400"/>
            <a:r>
              <a:rPr lang="nb-NO" sz="1600" b="1" dirty="0">
                <a:solidFill>
                  <a:prstClr val="black"/>
                </a:solidFill>
                <a:latin typeface="Calibri" panose="020F0502020204030204"/>
              </a:rPr>
              <a:t>16. desember kl. 13.00: </a:t>
            </a:r>
            <a:r>
              <a:rPr lang="nb-NO" sz="1600" dirty="0">
                <a:solidFill>
                  <a:prstClr val="black"/>
                </a:solidFill>
                <a:latin typeface="Calibri" panose="020F0502020204030204"/>
              </a:rPr>
              <a:t>Fordypningsoppgaven</a:t>
            </a:r>
          </a:p>
          <a:p>
            <a:pPr lvl="1" defTabSz="914400"/>
            <a:endParaRPr lang="nb-NO" sz="1600" b="1" dirty="0">
              <a:solidFill>
                <a:prstClr val="black"/>
              </a:solidFill>
              <a:latin typeface="Calibri" panose="020F0502020204030204"/>
            </a:endParaRPr>
          </a:p>
          <a:p>
            <a:pPr lvl="1" defTabSz="914400"/>
            <a:r>
              <a:rPr lang="nb-NO" sz="1600" b="1" dirty="0">
                <a:solidFill>
                  <a:prstClr val="black"/>
                </a:solidFill>
                <a:latin typeface="Calibri" panose="020F0502020204030204"/>
              </a:rPr>
              <a:t>13.-14. januar: </a:t>
            </a:r>
            <a:r>
              <a:rPr lang="nb-NO" sz="1600" dirty="0">
                <a:solidFill>
                  <a:prstClr val="black"/>
                </a:solidFill>
                <a:latin typeface="Calibri" panose="020F0502020204030204"/>
              </a:rPr>
              <a:t>Muntlig eksamen</a:t>
            </a:r>
          </a:p>
          <a:p>
            <a:pPr lvl="1" defTabSz="914400"/>
            <a:endParaRPr lang="nb-NO" sz="1600" dirty="0">
              <a:solidFill>
                <a:prstClr val="black"/>
              </a:solidFill>
              <a:latin typeface="Calibri" panose="020F0502020204030204"/>
            </a:endParaRPr>
          </a:p>
        </p:txBody>
      </p:sp>
      <p:sp>
        <p:nvSpPr>
          <p:cNvPr id="12" name="Content Placeholder 7"/>
          <p:cNvSpPr txBox="1">
            <a:spLocks/>
          </p:cNvSpPr>
          <p:nvPr/>
        </p:nvSpPr>
        <p:spPr>
          <a:xfrm>
            <a:off x="407557" y="4737936"/>
            <a:ext cx="7211416" cy="1245996"/>
          </a:xfrm>
          <a:prstGeom prst="rect">
            <a:avLst/>
          </a:prstGeom>
          <a:effectLst>
            <a:outerShdw blurRad="50800" dist="50800" dir="5400000" algn="ctr" rotWithShape="0">
              <a:srgbClr val="010000">
                <a:alpha val="0"/>
              </a:srgbClr>
            </a:outerShdw>
          </a:effectLst>
        </p:spPr>
        <p:txBody>
          <a:bodyPr vert="horz" lIns="0" tIns="0" rIns="0" bIns="0" rtlCol="0">
            <a:noAutofit/>
          </a:bodyPr>
          <a:lst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00">
              <a:spcBef>
                <a:spcPts val="0"/>
              </a:spcBef>
            </a:pPr>
            <a:r>
              <a:rPr lang="nb-NO" sz="2000" dirty="0">
                <a:solidFill>
                  <a:prstClr val="black"/>
                </a:solidFill>
                <a:latin typeface="Calibri" panose="020F0502020204030204"/>
              </a:rPr>
              <a:t> </a:t>
            </a:r>
            <a:r>
              <a:rPr lang="nb-NO" sz="2000" b="1" dirty="0">
                <a:solidFill>
                  <a:prstClr val="black"/>
                </a:solidFill>
                <a:latin typeface="Calibri" panose="020F0502020204030204"/>
              </a:rPr>
              <a:t>Hva lærer du?</a:t>
            </a:r>
          </a:p>
          <a:p>
            <a:pPr marL="397834" lvl="1" indent="0" defTabSz="914400">
              <a:spcBef>
                <a:spcPts val="0"/>
              </a:spcBef>
            </a:pPr>
            <a:r>
              <a:rPr lang="nb-NO" sz="1600" b="1" dirty="0">
                <a:solidFill>
                  <a:prstClr val="black"/>
                </a:solidFill>
                <a:latin typeface="Calibri" panose="020F0502020204030204"/>
              </a:rPr>
              <a:t> </a:t>
            </a:r>
            <a:r>
              <a:rPr lang="nb-NO" sz="1600" dirty="0">
                <a:solidFill>
                  <a:prstClr val="black"/>
                </a:solidFill>
                <a:latin typeface="Calibri" panose="020F0502020204030204"/>
              </a:rPr>
              <a:t>Skrive en vitenskapelig oppgave (og alt det innebærer)</a:t>
            </a:r>
          </a:p>
          <a:p>
            <a:pPr marL="397834" lvl="1" indent="0" defTabSz="914400">
              <a:spcBef>
                <a:spcPts val="0"/>
              </a:spcBef>
            </a:pPr>
            <a:r>
              <a:rPr lang="nb-NO" sz="1600" b="1" dirty="0">
                <a:solidFill>
                  <a:prstClr val="black"/>
                </a:solidFill>
                <a:latin typeface="Calibri" panose="020F0502020204030204"/>
              </a:rPr>
              <a:t> </a:t>
            </a:r>
            <a:r>
              <a:rPr lang="nb-NO" sz="1600" dirty="0">
                <a:solidFill>
                  <a:prstClr val="black"/>
                </a:solidFill>
                <a:latin typeface="Calibri" panose="020F0502020204030204"/>
              </a:rPr>
              <a:t>Gi og motta tilbakemeldinger om skriftlig produkt</a:t>
            </a:r>
          </a:p>
          <a:p>
            <a:pPr marL="397834" lvl="1" indent="0" defTabSz="914400">
              <a:spcBef>
                <a:spcPts val="0"/>
              </a:spcBef>
            </a:pPr>
            <a:r>
              <a:rPr lang="nb-NO" sz="1600" b="1" dirty="0">
                <a:solidFill>
                  <a:prstClr val="black"/>
                </a:solidFill>
                <a:latin typeface="Calibri" panose="020F0502020204030204"/>
              </a:rPr>
              <a:t> </a:t>
            </a:r>
            <a:r>
              <a:rPr lang="nb-NO" sz="1600" dirty="0">
                <a:solidFill>
                  <a:prstClr val="black"/>
                </a:solidFill>
                <a:latin typeface="Calibri" panose="020F0502020204030204"/>
              </a:rPr>
              <a:t>Se emnesiden: </a:t>
            </a:r>
            <a:r>
              <a:rPr lang="nb-NO" sz="1600" dirty="0">
                <a:solidFill>
                  <a:prstClr val="black"/>
                </a:solidFill>
                <a:latin typeface="Calibri" panose="020F0502020204030204"/>
                <a:hlinkClick r:id="rId3"/>
              </a:rPr>
              <a:t>https://www.uio.no/studier/emner/jus/ikrs/KRIM2101/</a:t>
            </a:r>
            <a:r>
              <a:rPr lang="nb-NO" sz="1600" dirty="0">
                <a:solidFill>
                  <a:prstClr val="black"/>
                </a:solidFill>
                <a:latin typeface="Calibri" panose="020F0502020204030204"/>
              </a:rPr>
              <a:t> </a:t>
            </a:r>
          </a:p>
        </p:txBody>
      </p:sp>
    </p:spTree>
    <p:extLst>
      <p:ext uri="{BB962C8B-B14F-4D97-AF65-F5344CB8AC3E}">
        <p14:creationId xmlns:p14="http://schemas.microsoft.com/office/powerpoint/2010/main" val="2586339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lassholder for tekst 14">
            <a:extLst>
              <a:ext uri="{FF2B5EF4-FFF2-40B4-BE49-F238E27FC236}">
                <a16:creationId xmlns:a16="http://schemas.microsoft.com/office/drawing/2014/main" id="{93C8AD78-7579-E88A-BDC7-FBC22D125184}"/>
              </a:ext>
            </a:extLst>
          </p:cNvPr>
          <p:cNvSpPr>
            <a:spLocks noGrp="1"/>
          </p:cNvSpPr>
          <p:nvPr>
            <p:ph type="body" sz="quarter" idx="28"/>
          </p:nvPr>
        </p:nvSpPr>
        <p:spPr>
          <a:xfrm>
            <a:off x="360043" y="1081462"/>
            <a:ext cx="3541314" cy="542105"/>
          </a:xfrm>
        </p:spPr>
        <p:txBody>
          <a:bodyPr/>
          <a:lstStyle/>
          <a:p>
            <a:r>
              <a:rPr lang="nb-NO" dirty="0" err="1"/>
              <a:t>SkriveLab</a:t>
            </a:r>
            <a:r>
              <a:rPr lang="nb-NO" dirty="0"/>
              <a:t> </a:t>
            </a:r>
          </a:p>
        </p:txBody>
      </p:sp>
      <p:sp>
        <p:nvSpPr>
          <p:cNvPr id="18" name="Plassholder for tekst 17">
            <a:extLst>
              <a:ext uri="{FF2B5EF4-FFF2-40B4-BE49-F238E27FC236}">
                <a16:creationId xmlns:a16="http://schemas.microsoft.com/office/drawing/2014/main" id="{C12B65AA-3A6F-D03F-1123-2D398310AE0D}"/>
              </a:ext>
            </a:extLst>
          </p:cNvPr>
          <p:cNvSpPr>
            <a:spLocks noGrp="1"/>
          </p:cNvSpPr>
          <p:nvPr>
            <p:ph type="body" sz="quarter" idx="29"/>
          </p:nvPr>
        </p:nvSpPr>
        <p:spPr/>
        <p:txBody>
          <a:bodyPr/>
          <a:lstStyle/>
          <a:p>
            <a:pPr marL="0" indent="0">
              <a:buNone/>
            </a:pPr>
            <a:r>
              <a:rPr lang="nb-NO" dirty="0">
                <a:hlinkClick r:id="rId3"/>
              </a:rPr>
              <a:t>https://www.jus.uio.no/cell/aktuelt/cell-student/skrivelab/</a:t>
            </a:r>
            <a:r>
              <a:rPr lang="nb-NO" dirty="0"/>
              <a:t> </a:t>
            </a:r>
          </a:p>
        </p:txBody>
      </p:sp>
      <p:sp>
        <p:nvSpPr>
          <p:cNvPr id="17" name="Plassholder for tekst 16">
            <a:extLst>
              <a:ext uri="{FF2B5EF4-FFF2-40B4-BE49-F238E27FC236}">
                <a16:creationId xmlns:a16="http://schemas.microsoft.com/office/drawing/2014/main" id="{6C0542C6-27B5-9EAE-0510-BAC11408E0E8}"/>
              </a:ext>
            </a:extLst>
          </p:cNvPr>
          <p:cNvSpPr>
            <a:spLocks noGrp="1"/>
          </p:cNvSpPr>
          <p:nvPr>
            <p:ph type="body" sz="quarter" idx="20"/>
          </p:nvPr>
        </p:nvSpPr>
        <p:spPr/>
        <p:txBody>
          <a:bodyPr>
            <a:normAutofit/>
          </a:bodyPr>
          <a:lstStyle/>
          <a:p>
            <a:r>
              <a:rPr lang="nb-NO" dirty="0"/>
              <a:t>Akademisk skrivesenter på UB</a:t>
            </a:r>
          </a:p>
        </p:txBody>
      </p:sp>
      <p:sp>
        <p:nvSpPr>
          <p:cNvPr id="19" name="Plassholder for tekst 18">
            <a:extLst>
              <a:ext uri="{FF2B5EF4-FFF2-40B4-BE49-F238E27FC236}">
                <a16:creationId xmlns:a16="http://schemas.microsoft.com/office/drawing/2014/main" id="{6C23D92C-506D-2675-A8A0-AF582B30E2D4}"/>
              </a:ext>
            </a:extLst>
          </p:cNvPr>
          <p:cNvSpPr>
            <a:spLocks noGrp="1"/>
          </p:cNvSpPr>
          <p:nvPr>
            <p:ph type="body" sz="quarter" idx="32"/>
          </p:nvPr>
        </p:nvSpPr>
        <p:spPr/>
        <p:txBody>
          <a:bodyPr/>
          <a:lstStyle/>
          <a:p>
            <a:r>
              <a:rPr lang="nb-NO" dirty="0">
                <a:hlinkClick r:id="rId4"/>
              </a:rPr>
              <a:t>https://www.ub.uio.no/bibliotekene/skrivesenter/index.html</a:t>
            </a:r>
            <a:r>
              <a:rPr lang="nb-NO" dirty="0"/>
              <a:t> </a:t>
            </a:r>
          </a:p>
        </p:txBody>
      </p:sp>
      <p:sp>
        <p:nvSpPr>
          <p:cNvPr id="16" name="Plassholder for tekst 15">
            <a:extLst>
              <a:ext uri="{FF2B5EF4-FFF2-40B4-BE49-F238E27FC236}">
                <a16:creationId xmlns:a16="http://schemas.microsoft.com/office/drawing/2014/main" id="{02E06838-29A9-C918-9110-45E476E19C2D}"/>
              </a:ext>
            </a:extLst>
          </p:cNvPr>
          <p:cNvSpPr>
            <a:spLocks noGrp="1"/>
          </p:cNvSpPr>
          <p:nvPr>
            <p:ph type="body" sz="quarter" idx="18"/>
          </p:nvPr>
        </p:nvSpPr>
        <p:spPr/>
        <p:txBody>
          <a:bodyPr/>
          <a:lstStyle/>
          <a:p>
            <a:r>
              <a:rPr lang="nb-NO" dirty="0"/>
              <a:t>Juridisk bibliotek</a:t>
            </a:r>
          </a:p>
        </p:txBody>
      </p:sp>
      <p:sp>
        <p:nvSpPr>
          <p:cNvPr id="20" name="Plassholder for tekst 19">
            <a:extLst>
              <a:ext uri="{FF2B5EF4-FFF2-40B4-BE49-F238E27FC236}">
                <a16:creationId xmlns:a16="http://schemas.microsoft.com/office/drawing/2014/main" id="{83AF72F3-9EF6-7F22-F0B3-3368D0783054}"/>
              </a:ext>
            </a:extLst>
          </p:cNvPr>
          <p:cNvSpPr>
            <a:spLocks noGrp="1"/>
          </p:cNvSpPr>
          <p:nvPr>
            <p:ph type="body" sz="quarter" idx="33"/>
          </p:nvPr>
        </p:nvSpPr>
        <p:spPr/>
        <p:txBody>
          <a:bodyPr/>
          <a:lstStyle/>
          <a:p>
            <a:pPr marL="0" indent="0">
              <a:buNone/>
            </a:pPr>
            <a:r>
              <a:rPr lang="nb-NO" dirty="0">
                <a:hlinkClick r:id="rId5"/>
              </a:rPr>
              <a:t>https://www.ub.uio.no/bruk/veiledning/ujur.html</a:t>
            </a:r>
            <a:r>
              <a:rPr lang="nb-NO" dirty="0"/>
              <a:t> </a:t>
            </a:r>
          </a:p>
        </p:txBody>
      </p:sp>
      <p:sp>
        <p:nvSpPr>
          <p:cNvPr id="4" name="Plassholder for bunntekst 3">
            <a:extLst>
              <a:ext uri="{FF2B5EF4-FFF2-40B4-BE49-F238E27FC236}">
                <a16:creationId xmlns:a16="http://schemas.microsoft.com/office/drawing/2014/main" id="{A2FDDB2C-9A36-15D8-EBDC-A266C65269FE}"/>
              </a:ext>
            </a:extLst>
          </p:cNvPr>
          <p:cNvSpPr>
            <a:spLocks noGrp="1"/>
          </p:cNvSpPr>
          <p:nvPr>
            <p:ph type="ftr" sz="quarter" idx="3"/>
          </p:nvPr>
        </p:nvSpPr>
        <p:spPr/>
        <p:txBody>
          <a:bodyPr/>
          <a:lstStyle/>
          <a:p>
            <a:endParaRPr lang="nb-NO" dirty="0"/>
          </a:p>
        </p:txBody>
      </p:sp>
      <p:sp>
        <p:nvSpPr>
          <p:cNvPr id="5" name="Plassholder for lysbildenummer 4">
            <a:extLst>
              <a:ext uri="{FF2B5EF4-FFF2-40B4-BE49-F238E27FC236}">
                <a16:creationId xmlns:a16="http://schemas.microsoft.com/office/drawing/2014/main" id="{555F1C85-39C2-7D4D-CB00-0B3AA4F4D7EC}"/>
              </a:ext>
            </a:extLst>
          </p:cNvPr>
          <p:cNvSpPr>
            <a:spLocks noGrp="1"/>
          </p:cNvSpPr>
          <p:nvPr>
            <p:ph type="sldNum" sz="quarter" idx="12"/>
          </p:nvPr>
        </p:nvSpPr>
        <p:spPr/>
        <p:txBody>
          <a:bodyPr/>
          <a:lstStyle/>
          <a:p>
            <a:r>
              <a:rPr lang="en-US"/>
              <a:t>Side </a:t>
            </a:r>
            <a:fld id="{5251F420-7306-4E7C-A79E-F31A38F7D392}" type="slidenum">
              <a:rPr lang="en-US" smtClean="0"/>
              <a:pPr/>
              <a:t>4</a:t>
            </a:fld>
            <a:endParaRPr lang="en-US" dirty="0"/>
          </a:p>
        </p:txBody>
      </p:sp>
      <p:sp>
        <p:nvSpPr>
          <p:cNvPr id="9" name="Tittel 8">
            <a:extLst>
              <a:ext uri="{FF2B5EF4-FFF2-40B4-BE49-F238E27FC236}">
                <a16:creationId xmlns:a16="http://schemas.microsoft.com/office/drawing/2014/main" id="{2578A381-A642-65B3-2924-DB2E70889E36}"/>
              </a:ext>
            </a:extLst>
          </p:cNvPr>
          <p:cNvSpPr>
            <a:spLocks noGrp="1"/>
          </p:cNvSpPr>
          <p:nvPr>
            <p:ph type="title"/>
          </p:nvPr>
        </p:nvSpPr>
        <p:spPr/>
        <p:txBody>
          <a:bodyPr/>
          <a:lstStyle/>
          <a:p>
            <a:r>
              <a:rPr lang="nb-NO" dirty="0"/>
              <a:t>Andre resurser </a:t>
            </a:r>
          </a:p>
        </p:txBody>
      </p:sp>
      <p:pic>
        <p:nvPicPr>
          <p:cNvPr id="1026" name="Picture 2" descr="Bildet viser inngangspartiet til Skrivelaben, en dør og vinduer med fargerike tegninger.">
            <a:extLst>
              <a:ext uri="{FF2B5EF4-FFF2-40B4-BE49-F238E27FC236}">
                <a16:creationId xmlns:a16="http://schemas.microsoft.com/office/drawing/2014/main" id="{8F07795A-E869-0057-A765-ACAEE8B9DDB4}"/>
              </a:ext>
            </a:extLst>
          </p:cNvPr>
          <p:cNvPicPr>
            <a:picLocks noGrp="1" noChangeAspect="1" noChangeArrowheads="1"/>
          </p:cNvPicPr>
          <p:nvPr>
            <p:ph sz="quarter" idx="38"/>
          </p:nvPr>
        </p:nvPicPr>
        <p:blipFill>
          <a:blip r:embed="rId6">
            <a:extLst>
              <a:ext uri="{28A0092B-C50C-407E-A947-70E740481C1C}">
                <a14:useLocalDpi xmlns:a14="http://schemas.microsoft.com/office/drawing/2010/main" val="0"/>
              </a:ext>
            </a:extLst>
          </a:blip>
          <a:stretch>
            <a:fillRect/>
          </a:stretch>
        </p:blipFill>
        <p:spPr bwMode="auto">
          <a:xfrm>
            <a:off x="360363" y="2866033"/>
            <a:ext cx="3541712" cy="2656284"/>
          </a:xfrm>
          <a:prstGeom prst="rect">
            <a:avLst/>
          </a:prstGeom>
          <a:noFill/>
          <a:extLst>
            <a:ext uri="{909E8E84-426E-40DD-AFC4-6F175D3DCCD1}">
              <a14:hiddenFill xmlns:a14="http://schemas.microsoft.com/office/drawing/2010/main">
                <a:solidFill>
                  <a:srgbClr val="FFFFFF"/>
                </a:solidFill>
              </a14:hiddenFill>
            </a:ext>
          </a:extLst>
        </p:spPr>
      </p:pic>
      <p:pic>
        <p:nvPicPr>
          <p:cNvPr id="24" name="Plassholder for innhold 23">
            <a:extLst>
              <a:ext uri="{FF2B5EF4-FFF2-40B4-BE49-F238E27FC236}">
                <a16:creationId xmlns:a16="http://schemas.microsoft.com/office/drawing/2014/main" id="{6FDB0570-E934-3F15-4456-F95F28948918}"/>
              </a:ext>
            </a:extLst>
          </p:cNvPr>
          <p:cNvPicPr>
            <a:picLocks noGrp="1" noChangeAspect="1"/>
          </p:cNvPicPr>
          <p:nvPr>
            <p:ph sz="quarter" idx="39"/>
          </p:nvPr>
        </p:nvPicPr>
        <p:blipFill>
          <a:blip r:embed="rId7"/>
          <a:stretch>
            <a:fillRect/>
          </a:stretch>
        </p:blipFill>
        <p:spPr>
          <a:xfrm>
            <a:off x="4333875" y="2977161"/>
            <a:ext cx="3541713" cy="2434028"/>
          </a:xfrm>
          <a:effectLst>
            <a:outerShdw blurRad="50800" dist="38100" dir="2700000" algn="tl" rotWithShape="0">
              <a:prstClr val="black">
                <a:alpha val="40000"/>
              </a:prstClr>
            </a:outerShdw>
          </a:effectLst>
        </p:spPr>
      </p:pic>
      <p:pic>
        <p:nvPicPr>
          <p:cNvPr id="26" name="Plassholder for innhold 25">
            <a:extLst>
              <a:ext uri="{FF2B5EF4-FFF2-40B4-BE49-F238E27FC236}">
                <a16:creationId xmlns:a16="http://schemas.microsoft.com/office/drawing/2014/main" id="{B75DEDED-5BCE-DA32-C664-833D697A5D9C}"/>
              </a:ext>
            </a:extLst>
          </p:cNvPr>
          <p:cNvPicPr>
            <a:picLocks noGrp="1" noChangeAspect="1"/>
          </p:cNvPicPr>
          <p:nvPr>
            <p:ph sz="quarter" idx="40"/>
          </p:nvPr>
        </p:nvPicPr>
        <p:blipFill>
          <a:blip r:embed="rId8"/>
          <a:stretch>
            <a:fillRect/>
          </a:stretch>
        </p:blipFill>
        <p:spPr>
          <a:xfrm>
            <a:off x="8285163" y="3278161"/>
            <a:ext cx="3540125" cy="1832028"/>
          </a:xfr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860012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3"/>
          </p:nvPr>
        </p:nvSpPr>
        <p:spPr/>
        <p:txBody>
          <a:bodyPr/>
          <a:lstStyle/>
          <a:p>
            <a:endParaRPr lang="nb-NO" dirty="0"/>
          </a:p>
        </p:txBody>
      </p:sp>
      <p:sp>
        <p:nvSpPr>
          <p:cNvPr id="5" name="Slide Number Placeholder 4"/>
          <p:cNvSpPr>
            <a:spLocks noGrp="1"/>
          </p:cNvSpPr>
          <p:nvPr>
            <p:ph type="sldNum" sz="quarter" idx="12"/>
          </p:nvPr>
        </p:nvSpPr>
        <p:spPr/>
        <p:txBody>
          <a:bodyPr/>
          <a:lstStyle/>
          <a:p>
            <a:r>
              <a:rPr lang="en-US"/>
              <a:t>Side </a:t>
            </a:r>
            <a:fld id="{5251F420-7306-4E7C-A79E-F31A38F7D392}" type="slidenum">
              <a:rPr lang="en-US" smtClean="0"/>
              <a:pPr/>
              <a:t>5</a:t>
            </a:fld>
            <a:endParaRPr lang="en-US" dirty="0"/>
          </a:p>
        </p:txBody>
      </p:sp>
      <p:sp>
        <p:nvSpPr>
          <p:cNvPr id="6" name="Title 5"/>
          <p:cNvSpPr>
            <a:spLocks noGrp="1"/>
          </p:cNvSpPr>
          <p:nvPr>
            <p:ph type="title"/>
          </p:nvPr>
        </p:nvSpPr>
        <p:spPr/>
        <p:txBody>
          <a:bodyPr/>
          <a:lstStyle/>
          <a:p>
            <a:r>
              <a:rPr lang="nb-NO" dirty="0"/>
              <a:t>Formelle krav</a:t>
            </a:r>
          </a:p>
        </p:txBody>
      </p:sp>
      <p:sp>
        <p:nvSpPr>
          <p:cNvPr id="7" name="Subtitle 6"/>
          <p:cNvSpPr>
            <a:spLocks noGrp="1"/>
          </p:cNvSpPr>
          <p:nvPr>
            <p:ph type="subTitle" idx="13"/>
          </p:nvPr>
        </p:nvSpPr>
        <p:spPr>
          <a:xfrm>
            <a:off x="360043" y="1082726"/>
            <a:ext cx="5998553" cy="494749"/>
          </a:xfrm>
        </p:spPr>
        <p:txBody>
          <a:bodyPr/>
          <a:lstStyle/>
          <a:p>
            <a:r>
              <a:rPr lang="nb-NO" dirty="0"/>
              <a:t>KRIM2101 Fordypningsoppgave i kriminologi</a:t>
            </a:r>
          </a:p>
        </p:txBody>
      </p:sp>
      <p:sp>
        <p:nvSpPr>
          <p:cNvPr id="8" name="Content Placeholder 7"/>
          <p:cNvSpPr>
            <a:spLocks noGrp="1"/>
          </p:cNvSpPr>
          <p:nvPr>
            <p:ph sz="quarter" idx="30"/>
          </p:nvPr>
        </p:nvSpPr>
        <p:spPr>
          <a:xfrm>
            <a:off x="360044" y="1757499"/>
            <a:ext cx="6116956" cy="4301103"/>
          </a:xfrm>
        </p:spPr>
        <p:txBody>
          <a:bodyPr/>
          <a:lstStyle/>
          <a:p>
            <a:r>
              <a:rPr lang="nb-NO" dirty="0"/>
              <a:t>8000-12000 ord (ca. 20-30 sider)</a:t>
            </a:r>
          </a:p>
          <a:p>
            <a:pPr lvl="1"/>
            <a:r>
              <a:rPr lang="nb-NO" dirty="0"/>
              <a:t>Referanser: Harvard eller APA (i tekst)</a:t>
            </a:r>
          </a:p>
          <a:p>
            <a:r>
              <a:rPr lang="nb-NO" dirty="0"/>
              <a:t>Muntlig eksamen</a:t>
            </a:r>
          </a:p>
          <a:p>
            <a:r>
              <a:rPr lang="nb-NO" dirty="0"/>
              <a:t>Selvvalgt pensum</a:t>
            </a:r>
          </a:p>
          <a:p>
            <a:pPr lvl="1"/>
            <a:r>
              <a:rPr lang="nb-NO" dirty="0"/>
              <a:t>750 sider faglitteratur</a:t>
            </a:r>
          </a:p>
          <a:p>
            <a:pPr lvl="1"/>
            <a:r>
              <a:rPr lang="nb-NO" dirty="0"/>
              <a:t>Hvorav 250 sider metode</a:t>
            </a:r>
          </a:p>
          <a:p>
            <a:pPr lvl="1"/>
            <a:r>
              <a:rPr lang="nb-NO" dirty="0"/>
              <a:t>Signert liste over selvvalgt pensum ved innlevering av oppgaven</a:t>
            </a:r>
          </a:p>
          <a:p>
            <a:r>
              <a:rPr lang="nb-NO" dirty="0"/>
              <a:t>Innlevering av prosjektbeskrivelse for å få tildelt veileder</a:t>
            </a:r>
          </a:p>
        </p:txBody>
      </p:sp>
      <p:pic>
        <p:nvPicPr>
          <p:cNvPr id="3" name="Picture 2"/>
          <p:cNvPicPr>
            <a:picLocks noChangeAspect="1"/>
          </p:cNvPicPr>
          <p:nvPr/>
        </p:nvPicPr>
        <p:blipFill>
          <a:blip r:embed="rId3"/>
          <a:stretch>
            <a:fillRect/>
          </a:stretch>
        </p:blipFill>
        <p:spPr>
          <a:xfrm>
            <a:off x="7853876" y="1757499"/>
            <a:ext cx="3124200" cy="3238500"/>
          </a:xfrm>
          <a:prstGeom prst="rect">
            <a:avLst/>
          </a:prstGeom>
        </p:spPr>
      </p:pic>
    </p:spTree>
    <p:extLst>
      <p:ext uri="{BB962C8B-B14F-4D97-AF65-F5344CB8AC3E}">
        <p14:creationId xmlns:p14="http://schemas.microsoft.com/office/powerpoint/2010/main" val="34237017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lassholder for innhold 18">
            <a:extLst>
              <a:ext uri="{FF2B5EF4-FFF2-40B4-BE49-F238E27FC236}">
                <a16:creationId xmlns:a16="http://schemas.microsoft.com/office/drawing/2014/main" id="{EF2954D8-FA46-1508-101E-099228292EB9}"/>
              </a:ext>
            </a:extLst>
          </p:cNvPr>
          <p:cNvPicPr>
            <a:picLocks noGrp="1" noChangeAspect="1"/>
          </p:cNvPicPr>
          <p:nvPr>
            <p:ph sz="half" idx="29"/>
          </p:nvPr>
        </p:nvPicPr>
        <p:blipFill>
          <a:blip r:embed="rId3"/>
          <a:srcRect t="15291"/>
          <a:stretch/>
        </p:blipFill>
        <p:spPr>
          <a:xfrm>
            <a:off x="360045" y="1661160"/>
            <a:ext cx="5489213" cy="4397441"/>
          </a:xfrm>
          <a:noFill/>
        </p:spPr>
      </p:pic>
      <p:sp>
        <p:nvSpPr>
          <p:cNvPr id="24" name="Text Placeholder 2">
            <a:extLst>
              <a:ext uri="{FF2B5EF4-FFF2-40B4-BE49-F238E27FC236}">
                <a16:creationId xmlns:a16="http://schemas.microsoft.com/office/drawing/2014/main" id="{1DDF93EA-72AA-45BD-1BA1-AD69EC5C2891}"/>
              </a:ext>
            </a:extLst>
          </p:cNvPr>
          <p:cNvSpPr>
            <a:spLocks noGrp="1"/>
          </p:cNvSpPr>
          <p:nvPr>
            <p:ph type="body" sz="quarter" idx="32"/>
          </p:nvPr>
        </p:nvSpPr>
        <p:spPr>
          <a:xfrm>
            <a:off x="6342741" y="1076623"/>
            <a:ext cx="5489213" cy="494749"/>
          </a:xfrm>
        </p:spPr>
        <p:txBody>
          <a:bodyPr>
            <a:normAutofit/>
          </a:bodyPr>
          <a:lstStyle/>
          <a:p>
            <a:pPr>
              <a:lnSpc>
                <a:spcPct val="90000"/>
              </a:lnSpc>
            </a:pPr>
            <a:r>
              <a:rPr lang="en-US" sz="1500" dirty="0"/>
              <a:t>Dette er </a:t>
            </a:r>
            <a:r>
              <a:rPr lang="en-US" sz="1500" dirty="0" err="1"/>
              <a:t>en</a:t>
            </a:r>
            <a:r>
              <a:rPr lang="en-US" sz="1500" dirty="0"/>
              <a:t> REFERANSELISTE </a:t>
            </a:r>
            <a:r>
              <a:rPr lang="en-US" sz="1500" dirty="0" err="1"/>
              <a:t>som</a:t>
            </a:r>
            <a:r>
              <a:rPr lang="en-US" sz="1500" dirty="0"/>
              <a:t> </a:t>
            </a:r>
            <a:r>
              <a:rPr lang="en-US" sz="1500" dirty="0" err="1"/>
              <a:t>skal</a:t>
            </a:r>
            <a:r>
              <a:rPr lang="en-US" sz="1500" dirty="0"/>
              <a:t> </a:t>
            </a:r>
            <a:r>
              <a:rPr lang="en-US" sz="1500" dirty="0" err="1"/>
              <a:t>stå</a:t>
            </a:r>
            <a:r>
              <a:rPr lang="en-US" sz="1500" dirty="0"/>
              <a:t> </a:t>
            </a:r>
            <a:r>
              <a:rPr lang="en-US" sz="1500" dirty="0" err="1"/>
              <a:t>bakerst</a:t>
            </a:r>
            <a:r>
              <a:rPr lang="en-US" sz="1500" dirty="0"/>
              <a:t> </a:t>
            </a:r>
            <a:r>
              <a:rPr lang="en-US" sz="1500" dirty="0" err="1"/>
              <a:t>i</a:t>
            </a:r>
            <a:r>
              <a:rPr lang="en-US" sz="1500" dirty="0"/>
              <a:t> </a:t>
            </a:r>
            <a:r>
              <a:rPr lang="en-US" sz="1500" dirty="0" err="1"/>
              <a:t>oppgaven</a:t>
            </a:r>
            <a:r>
              <a:rPr lang="en-US" sz="1500" dirty="0"/>
              <a:t> </a:t>
            </a:r>
            <a:r>
              <a:rPr lang="en-US" sz="1500" dirty="0" err="1"/>
              <a:t>deres</a:t>
            </a:r>
            <a:r>
              <a:rPr lang="en-US" sz="1500" dirty="0"/>
              <a:t>. Den </a:t>
            </a:r>
            <a:r>
              <a:rPr lang="en-US" sz="1500" dirty="0" err="1"/>
              <a:t>viser</a:t>
            </a:r>
            <a:r>
              <a:rPr lang="en-US" sz="1500" dirty="0"/>
              <a:t> </a:t>
            </a:r>
            <a:r>
              <a:rPr lang="en-US" sz="1500" dirty="0" err="1"/>
              <a:t>til</a:t>
            </a:r>
            <a:r>
              <a:rPr lang="en-US" sz="1500" dirty="0"/>
              <a:t> </a:t>
            </a:r>
            <a:r>
              <a:rPr lang="en-US" sz="1500" dirty="0" err="1"/>
              <a:t>kildene</a:t>
            </a:r>
            <a:r>
              <a:rPr lang="en-US" sz="1500" dirty="0"/>
              <a:t> </a:t>
            </a:r>
            <a:r>
              <a:rPr lang="en-US" sz="1500" dirty="0" err="1"/>
              <a:t>oppgaven</a:t>
            </a:r>
            <a:r>
              <a:rPr lang="en-US" sz="1500" dirty="0"/>
              <a:t> </a:t>
            </a:r>
            <a:r>
              <a:rPr lang="en-US" sz="1500" dirty="0" err="1"/>
              <a:t>refererer</a:t>
            </a:r>
            <a:r>
              <a:rPr lang="en-US" sz="1500" dirty="0"/>
              <a:t> </a:t>
            </a:r>
            <a:r>
              <a:rPr lang="en-US" sz="1500" dirty="0" err="1"/>
              <a:t>til</a:t>
            </a:r>
            <a:r>
              <a:rPr lang="en-US" sz="1500" dirty="0"/>
              <a:t>/</a:t>
            </a:r>
            <a:r>
              <a:rPr lang="en-US" sz="1500" dirty="0" err="1"/>
              <a:t>bygger</a:t>
            </a:r>
            <a:r>
              <a:rPr lang="en-US" sz="1500" dirty="0"/>
              <a:t> </a:t>
            </a:r>
            <a:r>
              <a:rPr lang="en-US" sz="1500" dirty="0" err="1"/>
              <a:t>på</a:t>
            </a:r>
            <a:r>
              <a:rPr lang="en-US" sz="1500" dirty="0"/>
              <a:t>. </a:t>
            </a:r>
          </a:p>
        </p:txBody>
      </p:sp>
      <p:pic>
        <p:nvPicPr>
          <p:cNvPr id="17" name="Plassholder for bilde 16">
            <a:extLst>
              <a:ext uri="{FF2B5EF4-FFF2-40B4-BE49-F238E27FC236}">
                <a16:creationId xmlns:a16="http://schemas.microsoft.com/office/drawing/2014/main" id="{19900F18-AA00-725A-F112-397772E5EF00}"/>
              </a:ext>
            </a:extLst>
          </p:cNvPr>
          <p:cNvPicPr>
            <a:picLocks noGrp="1" noChangeAspect="1"/>
          </p:cNvPicPr>
          <p:nvPr>
            <p:ph sz="half" idx="31"/>
          </p:nvPr>
        </p:nvPicPr>
        <p:blipFill>
          <a:blip r:embed="rId4"/>
          <a:srcRect t="13074" r="1" b="10525"/>
          <a:stretch/>
        </p:blipFill>
        <p:spPr>
          <a:xfrm>
            <a:off x="6342741" y="1757498"/>
            <a:ext cx="5489213" cy="4301395"/>
          </a:xfrm>
          <a:noFill/>
        </p:spPr>
      </p:pic>
      <p:sp>
        <p:nvSpPr>
          <p:cNvPr id="44" name="Footer Placeholder 4">
            <a:extLst>
              <a:ext uri="{FF2B5EF4-FFF2-40B4-BE49-F238E27FC236}">
                <a16:creationId xmlns:a16="http://schemas.microsoft.com/office/drawing/2014/main" id="{F8E230C5-0B50-43DE-5775-DB2A523E735E}"/>
              </a:ext>
            </a:extLst>
          </p:cNvPr>
          <p:cNvSpPr>
            <a:spLocks noGrp="1"/>
          </p:cNvSpPr>
          <p:nvPr>
            <p:ph type="ftr" sz="quarter" idx="34"/>
          </p:nvPr>
        </p:nvSpPr>
        <p:spPr>
          <a:xfrm>
            <a:off x="1837732" y="6243181"/>
            <a:ext cx="1501215" cy="259232"/>
          </a:xfrm>
        </p:spPr>
        <p:txBody>
          <a:bodyPr/>
          <a:lstStyle/>
          <a:p>
            <a:endParaRPr lang="nb-NO"/>
          </a:p>
        </p:txBody>
      </p:sp>
      <p:sp>
        <p:nvSpPr>
          <p:cNvPr id="5" name="Plassholder for lysbildenummer 4">
            <a:extLst>
              <a:ext uri="{FF2B5EF4-FFF2-40B4-BE49-F238E27FC236}">
                <a16:creationId xmlns:a16="http://schemas.microsoft.com/office/drawing/2014/main" id="{51B680DE-CC0A-40B0-9D9E-E7E7133681F6}"/>
              </a:ext>
            </a:extLst>
          </p:cNvPr>
          <p:cNvSpPr>
            <a:spLocks noGrp="1"/>
          </p:cNvSpPr>
          <p:nvPr>
            <p:ph type="sldNum" sz="quarter" idx="35"/>
          </p:nvPr>
        </p:nvSpPr>
        <p:spPr>
          <a:xfrm>
            <a:off x="11266367" y="6263528"/>
            <a:ext cx="599469" cy="365125"/>
          </a:xfrm>
        </p:spPr>
        <p:txBody>
          <a:bodyPr anchor="ctr">
            <a:normAutofit/>
          </a:bodyPr>
          <a:lstStyle/>
          <a:p>
            <a:pPr>
              <a:spcAft>
                <a:spcPts val="600"/>
              </a:spcAft>
            </a:pPr>
            <a:r>
              <a:rPr lang="en-US"/>
              <a:t>Side </a:t>
            </a:r>
            <a:fld id="{5251F420-7306-4E7C-A79E-F31A38F7D392}" type="slidenum">
              <a:rPr lang="en-US" smtClean="0"/>
              <a:pPr>
                <a:spcAft>
                  <a:spcPts val="600"/>
                </a:spcAft>
              </a:pPr>
              <a:t>6</a:t>
            </a:fld>
            <a:endParaRPr lang="en-US"/>
          </a:p>
        </p:txBody>
      </p:sp>
      <p:sp>
        <p:nvSpPr>
          <p:cNvPr id="9" name="Tittel 8">
            <a:extLst>
              <a:ext uri="{FF2B5EF4-FFF2-40B4-BE49-F238E27FC236}">
                <a16:creationId xmlns:a16="http://schemas.microsoft.com/office/drawing/2014/main" id="{76F8226D-EC57-DC4F-F7A7-33BCFED8574E}"/>
              </a:ext>
            </a:extLst>
          </p:cNvPr>
          <p:cNvSpPr>
            <a:spLocks noGrp="1"/>
          </p:cNvSpPr>
          <p:nvPr>
            <p:ph type="title"/>
          </p:nvPr>
        </p:nvSpPr>
        <p:spPr>
          <a:xfrm>
            <a:off x="360044" y="360045"/>
            <a:ext cx="11471910" cy="542658"/>
          </a:xfrm>
        </p:spPr>
        <p:txBody>
          <a:bodyPr anchor="t">
            <a:normAutofit/>
          </a:bodyPr>
          <a:lstStyle/>
          <a:p>
            <a:r>
              <a:rPr lang="nb-NO" dirty="0"/>
              <a:t>Selvvalgt pensum</a:t>
            </a:r>
          </a:p>
        </p:txBody>
      </p:sp>
      <p:sp>
        <p:nvSpPr>
          <p:cNvPr id="28" name="Subtitle 7">
            <a:extLst>
              <a:ext uri="{FF2B5EF4-FFF2-40B4-BE49-F238E27FC236}">
                <a16:creationId xmlns:a16="http://schemas.microsoft.com/office/drawing/2014/main" id="{203CE321-DFEA-950A-2538-403E1B4466A8}"/>
              </a:ext>
            </a:extLst>
          </p:cNvPr>
          <p:cNvSpPr>
            <a:spLocks noGrp="1"/>
          </p:cNvSpPr>
          <p:nvPr>
            <p:ph type="subTitle" idx="13"/>
          </p:nvPr>
        </p:nvSpPr>
        <p:spPr>
          <a:xfrm>
            <a:off x="360045" y="1082726"/>
            <a:ext cx="5489213" cy="494749"/>
          </a:xfrm>
        </p:spPr>
        <p:txBody>
          <a:bodyPr anchor="t">
            <a:normAutofit/>
          </a:bodyPr>
          <a:lstStyle/>
          <a:p>
            <a:pPr>
              <a:lnSpc>
                <a:spcPct val="90000"/>
              </a:lnSpc>
            </a:pPr>
            <a:r>
              <a:rPr lang="en-US" dirty="0"/>
              <a:t>Dette er </a:t>
            </a:r>
            <a:r>
              <a:rPr lang="en-US" dirty="0" err="1"/>
              <a:t>en</a:t>
            </a:r>
            <a:r>
              <a:rPr lang="en-US" dirty="0"/>
              <a:t> PENSUMLISTE, det </a:t>
            </a:r>
            <a:r>
              <a:rPr lang="en-US" dirty="0" err="1"/>
              <a:t>vil</a:t>
            </a:r>
            <a:r>
              <a:rPr lang="en-US" dirty="0"/>
              <a:t> </a:t>
            </a:r>
            <a:r>
              <a:rPr lang="en-US" dirty="0" err="1"/>
              <a:t>si</a:t>
            </a:r>
            <a:r>
              <a:rPr lang="en-US" dirty="0"/>
              <a:t> </a:t>
            </a:r>
            <a:r>
              <a:rPr lang="en-US" dirty="0" err="1"/>
              <a:t>leselista</a:t>
            </a:r>
            <a:r>
              <a:rPr lang="en-US" dirty="0"/>
              <a:t> </a:t>
            </a:r>
            <a:r>
              <a:rPr lang="en-US" dirty="0" err="1"/>
              <a:t>i</a:t>
            </a:r>
            <a:r>
              <a:rPr lang="en-US" dirty="0"/>
              <a:t> et </a:t>
            </a:r>
            <a:r>
              <a:rPr lang="en-US" dirty="0" err="1"/>
              <a:t>emne</a:t>
            </a:r>
            <a:r>
              <a:rPr lang="en-US" dirty="0"/>
              <a:t> (</a:t>
            </a:r>
            <a:r>
              <a:rPr lang="en-US" dirty="0" err="1"/>
              <a:t>eksempel</a:t>
            </a:r>
            <a:r>
              <a:rPr lang="en-US" dirty="0"/>
              <a:t> </a:t>
            </a:r>
            <a:r>
              <a:rPr lang="en-US" dirty="0" err="1"/>
              <a:t>fra</a:t>
            </a:r>
            <a:r>
              <a:rPr lang="en-US" dirty="0"/>
              <a:t> Krim2000)</a:t>
            </a:r>
          </a:p>
        </p:txBody>
      </p:sp>
    </p:spTree>
    <p:extLst>
      <p:ext uri="{BB962C8B-B14F-4D97-AF65-F5344CB8AC3E}">
        <p14:creationId xmlns:p14="http://schemas.microsoft.com/office/powerpoint/2010/main" val="1265477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lassholder for innhold 9">
            <a:extLst>
              <a:ext uri="{FF2B5EF4-FFF2-40B4-BE49-F238E27FC236}">
                <a16:creationId xmlns:a16="http://schemas.microsoft.com/office/drawing/2014/main" id="{5932182C-686E-1283-BC82-59E6C5002D44}"/>
              </a:ext>
            </a:extLst>
          </p:cNvPr>
          <p:cNvSpPr>
            <a:spLocks noGrp="1"/>
          </p:cNvSpPr>
          <p:nvPr>
            <p:ph sz="quarter" idx="28"/>
          </p:nvPr>
        </p:nvSpPr>
        <p:spPr/>
        <p:txBody>
          <a:bodyPr/>
          <a:lstStyle/>
          <a:p>
            <a:pPr marL="342900" indent="-342900">
              <a:buFont typeface="Arial" panose="020B0604020202020204" pitchFamily="34" charset="0"/>
              <a:buChar char="•"/>
            </a:pPr>
            <a:endParaRPr lang="nb-NO" sz="2000" dirty="0"/>
          </a:p>
          <a:p>
            <a:pPr marL="342900" indent="-342900">
              <a:buFont typeface="Arial" panose="020B0604020202020204" pitchFamily="34" charset="0"/>
              <a:buChar char="•"/>
            </a:pPr>
            <a:r>
              <a:rPr lang="nb-NO" sz="2000" dirty="0"/>
              <a:t>Mer informasjon om selvvalgt pensum vil dere finne på </a:t>
            </a:r>
            <a:r>
              <a:rPr lang="nb-NO" sz="2000"/>
              <a:t>Canvas i </a:t>
            </a:r>
            <a:r>
              <a:rPr lang="nb-NO" sz="2000" dirty="0"/>
              <a:t>begynnelsen av august</a:t>
            </a:r>
          </a:p>
          <a:p>
            <a:pPr marL="342900" indent="-342900">
              <a:buFont typeface="Arial" panose="020B0604020202020204" pitchFamily="34" charset="0"/>
              <a:buChar char="•"/>
            </a:pPr>
            <a:r>
              <a:rPr lang="nb-NO" sz="2000" dirty="0"/>
              <a:t>Dere skal lage en liste over selvvalgt pensum. Anbefalt metodepensum vil legges ut på Canvas/på emnesiden (</a:t>
            </a:r>
            <a:r>
              <a:rPr lang="nb-NO" sz="2000" dirty="0" err="1"/>
              <a:t>leganto</a:t>
            </a:r>
            <a:r>
              <a:rPr lang="nb-NO" sz="2000" dirty="0"/>
              <a:t>)</a:t>
            </a:r>
          </a:p>
          <a:p>
            <a:pPr marL="342900" indent="-342900">
              <a:buFont typeface="Arial" panose="020B0604020202020204" pitchFamily="34" charset="0"/>
              <a:buChar char="•"/>
            </a:pPr>
            <a:r>
              <a:rPr lang="nb-NO" sz="2000" dirty="0"/>
              <a:t>Mal for prosjektbeskrivelse vil dere finne i Canvas i begynnelsen av august. Begynn å fylle ut denne før første forelesning og ta den med på forelesninga</a:t>
            </a:r>
          </a:p>
          <a:p>
            <a:pPr marL="342900" indent="-342900">
              <a:buFont typeface="Arial" panose="020B0604020202020204" pitchFamily="34" charset="0"/>
              <a:buChar char="•"/>
            </a:pPr>
            <a:endParaRPr lang="nb-NO" sz="2000" dirty="0"/>
          </a:p>
          <a:p>
            <a:pPr marL="0" indent="0"/>
            <a:endParaRPr lang="nb-NO" sz="2000" dirty="0"/>
          </a:p>
        </p:txBody>
      </p:sp>
      <p:sp>
        <p:nvSpPr>
          <p:cNvPr id="5" name="Plassholder for bunntekst 4">
            <a:extLst>
              <a:ext uri="{FF2B5EF4-FFF2-40B4-BE49-F238E27FC236}">
                <a16:creationId xmlns:a16="http://schemas.microsoft.com/office/drawing/2014/main" id="{EB6D0BB7-AF73-233F-B5F8-3747355F20C0}"/>
              </a:ext>
            </a:extLst>
          </p:cNvPr>
          <p:cNvSpPr>
            <a:spLocks noGrp="1"/>
          </p:cNvSpPr>
          <p:nvPr>
            <p:ph type="ftr" sz="quarter" idx="3"/>
          </p:nvPr>
        </p:nvSpPr>
        <p:spPr/>
        <p:txBody>
          <a:bodyPr/>
          <a:lstStyle/>
          <a:p>
            <a:endParaRPr lang="nb-NO" dirty="0"/>
          </a:p>
        </p:txBody>
      </p:sp>
      <p:sp>
        <p:nvSpPr>
          <p:cNvPr id="6" name="Plassholder for lysbildenummer 5">
            <a:extLst>
              <a:ext uri="{FF2B5EF4-FFF2-40B4-BE49-F238E27FC236}">
                <a16:creationId xmlns:a16="http://schemas.microsoft.com/office/drawing/2014/main" id="{B69A0F54-9485-966F-BB8C-D15F87B08807}"/>
              </a:ext>
            </a:extLst>
          </p:cNvPr>
          <p:cNvSpPr>
            <a:spLocks noGrp="1"/>
          </p:cNvSpPr>
          <p:nvPr>
            <p:ph type="sldNum" sz="quarter" idx="12"/>
          </p:nvPr>
        </p:nvSpPr>
        <p:spPr/>
        <p:txBody>
          <a:bodyPr/>
          <a:lstStyle/>
          <a:p>
            <a:r>
              <a:rPr lang="en-US"/>
              <a:t>Side </a:t>
            </a:r>
            <a:fld id="{5251F420-7306-4E7C-A79E-F31A38F7D392}" type="slidenum">
              <a:rPr lang="en-US" smtClean="0"/>
              <a:pPr/>
              <a:t>7</a:t>
            </a:fld>
            <a:endParaRPr lang="en-US" dirty="0"/>
          </a:p>
        </p:txBody>
      </p:sp>
      <p:sp>
        <p:nvSpPr>
          <p:cNvPr id="9" name="Tittel 8">
            <a:extLst>
              <a:ext uri="{FF2B5EF4-FFF2-40B4-BE49-F238E27FC236}">
                <a16:creationId xmlns:a16="http://schemas.microsoft.com/office/drawing/2014/main" id="{A42188D5-480A-E28C-B3F0-FD479F1453FB}"/>
              </a:ext>
            </a:extLst>
          </p:cNvPr>
          <p:cNvSpPr>
            <a:spLocks noGrp="1"/>
          </p:cNvSpPr>
          <p:nvPr>
            <p:ph type="title"/>
          </p:nvPr>
        </p:nvSpPr>
        <p:spPr/>
        <p:txBody>
          <a:bodyPr/>
          <a:lstStyle/>
          <a:p>
            <a:r>
              <a:rPr lang="nb-NO" dirty="0"/>
              <a:t>Oppgaver: pensumliste og prosjektbeskrivelse</a:t>
            </a:r>
          </a:p>
        </p:txBody>
      </p:sp>
    </p:spTree>
    <p:extLst>
      <p:ext uri="{BB962C8B-B14F-4D97-AF65-F5344CB8AC3E}">
        <p14:creationId xmlns:p14="http://schemas.microsoft.com/office/powerpoint/2010/main" val="997939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Bilde 35">
            <a:extLst>
              <a:ext uri="{FF2B5EF4-FFF2-40B4-BE49-F238E27FC236}">
                <a16:creationId xmlns:a16="http://schemas.microsoft.com/office/drawing/2014/main" id="{1FA3D2D4-8DA3-128D-F321-C0CFAE5E6612}"/>
              </a:ext>
            </a:extLst>
          </p:cNvPr>
          <p:cNvPicPr>
            <a:picLocks noChangeAspect="1"/>
          </p:cNvPicPr>
          <p:nvPr/>
        </p:nvPicPr>
        <p:blipFill>
          <a:blip r:embed="rId3"/>
          <a:srcRect t="29996" r="3" b="2916"/>
          <a:stretch/>
        </p:blipFill>
        <p:spPr>
          <a:xfrm>
            <a:off x="360044" y="1085197"/>
            <a:ext cx="3576295" cy="1523583"/>
          </a:xfrm>
          <a:prstGeom prst="rect">
            <a:avLst/>
          </a:prstGeom>
          <a:noFill/>
        </p:spPr>
      </p:pic>
      <p:sp>
        <p:nvSpPr>
          <p:cNvPr id="12" name="Plassholder for tekst 11">
            <a:extLst>
              <a:ext uri="{FF2B5EF4-FFF2-40B4-BE49-F238E27FC236}">
                <a16:creationId xmlns:a16="http://schemas.microsoft.com/office/drawing/2014/main" id="{F7154983-CFDF-B8B0-70ED-F77DD52A3E53}"/>
              </a:ext>
            </a:extLst>
          </p:cNvPr>
          <p:cNvSpPr>
            <a:spLocks noGrp="1"/>
          </p:cNvSpPr>
          <p:nvPr>
            <p:ph type="body" sz="quarter" idx="28"/>
          </p:nvPr>
        </p:nvSpPr>
        <p:spPr>
          <a:xfrm>
            <a:off x="360044" y="2791274"/>
            <a:ext cx="3576295" cy="494749"/>
          </a:xfrm>
        </p:spPr>
        <p:txBody>
          <a:bodyPr anchor="t">
            <a:normAutofit/>
          </a:bodyPr>
          <a:lstStyle/>
          <a:p>
            <a:pPr marL="0" marR="0" lvl="0" indent="0" algn="l" defTabSz="914446" rtl="0" eaLnBrk="1" fontAlgn="auto" latinLnBrk="0" hangingPunct="1">
              <a:lnSpc>
                <a:spcPct val="90000"/>
              </a:lnSpc>
              <a:spcBef>
                <a:spcPts val="1150"/>
              </a:spcBef>
              <a:spcAft>
                <a:spcPts val="0"/>
              </a:spcAft>
              <a:buClrTx/>
              <a:buSzTx/>
              <a:buFont typeface="Wingdings" panose="05000000000000000000" pitchFamily="2" charset="2"/>
              <a:buNone/>
              <a:tabLst/>
              <a:defRPr/>
            </a:pPr>
            <a:r>
              <a:rPr kumimoji="0" lang="nb-NO" sz="1800" b="1" i="0" u="none" strike="noStrike" kern="1200" cap="none" spc="0" normalizeH="0" baseline="0" noProof="0" dirty="0">
                <a:ln>
                  <a:noFill/>
                </a:ln>
                <a:solidFill>
                  <a:prstClr val="black"/>
                </a:solidFill>
                <a:effectLst/>
                <a:uLnTx/>
                <a:uFillTx/>
                <a:latin typeface="Arial"/>
                <a:ea typeface="+mn-ea"/>
                <a:cs typeface="+mn-cs"/>
              </a:rPr>
              <a:t>Sanksjoner og straff i det internasjonale samfunnet</a:t>
            </a:r>
          </a:p>
          <a:p>
            <a:endParaRPr lang="nb-NO" b="1" dirty="0"/>
          </a:p>
        </p:txBody>
      </p:sp>
      <p:sp>
        <p:nvSpPr>
          <p:cNvPr id="32" name="Plassholder for innhold 31">
            <a:extLst>
              <a:ext uri="{FF2B5EF4-FFF2-40B4-BE49-F238E27FC236}">
                <a16:creationId xmlns:a16="http://schemas.microsoft.com/office/drawing/2014/main" id="{F01464E4-AC5E-ECBF-6D14-679C8A7684F2}"/>
              </a:ext>
            </a:extLst>
          </p:cNvPr>
          <p:cNvSpPr>
            <a:spLocks noGrp="1"/>
          </p:cNvSpPr>
          <p:nvPr>
            <p:ph sz="half" idx="29"/>
          </p:nvPr>
        </p:nvSpPr>
        <p:spPr>
          <a:xfrm>
            <a:off x="360044" y="3466045"/>
            <a:ext cx="3576295" cy="2202913"/>
          </a:xfrm>
        </p:spPr>
        <p:txBody>
          <a:bodyPr>
            <a:noAutofit/>
          </a:bodyPr>
          <a:lstStyle/>
          <a:p>
            <a:pPr marL="0" indent="0">
              <a:lnSpc>
                <a:spcPct val="90000"/>
              </a:lnSpc>
              <a:buNone/>
            </a:pPr>
            <a:r>
              <a:rPr lang="nb-NO" sz="1600" dirty="0"/>
              <a:t>En studie av straffeteorietiske perspektiver i stortingsdebatten om sanksjonering av Israel for folkerettsbrudd</a:t>
            </a:r>
          </a:p>
          <a:p>
            <a:pPr marL="0" indent="0">
              <a:lnSpc>
                <a:spcPct val="90000"/>
              </a:lnSpc>
              <a:buNone/>
            </a:pPr>
            <a:r>
              <a:rPr lang="nb-NO" sz="1600" dirty="0"/>
              <a:t>Tema: Israels krigføring</a:t>
            </a:r>
          </a:p>
          <a:p>
            <a:pPr marL="0" indent="0">
              <a:lnSpc>
                <a:spcPct val="90000"/>
              </a:lnSpc>
              <a:buNone/>
            </a:pPr>
            <a:r>
              <a:rPr lang="nb-NO" sz="1600" dirty="0"/>
              <a:t>Data: stortingsdebatt</a:t>
            </a:r>
          </a:p>
          <a:p>
            <a:pPr marL="0" indent="0">
              <a:lnSpc>
                <a:spcPct val="90000"/>
              </a:lnSpc>
              <a:buNone/>
            </a:pPr>
            <a:r>
              <a:rPr lang="nb-NO" sz="1600" dirty="0">
                <a:hlinkClick r:id="rId4"/>
              </a:rPr>
              <a:t>https://www.stortinget.no/no/Saker-og-publikasjoner/</a:t>
            </a:r>
            <a:r>
              <a:rPr lang="nb-NO" sz="1600" dirty="0"/>
              <a:t> </a:t>
            </a:r>
          </a:p>
          <a:p>
            <a:pPr marL="0" indent="0">
              <a:lnSpc>
                <a:spcPct val="90000"/>
              </a:lnSpc>
              <a:buNone/>
            </a:pPr>
            <a:endParaRPr lang="nb-NO" sz="1600" dirty="0"/>
          </a:p>
        </p:txBody>
      </p:sp>
      <p:pic>
        <p:nvPicPr>
          <p:cNvPr id="38" name="Plassholder for bilde 37">
            <a:extLst>
              <a:ext uri="{FF2B5EF4-FFF2-40B4-BE49-F238E27FC236}">
                <a16:creationId xmlns:a16="http://schemas.microsoft.com/office/drawing/2014/main" id="{5AB4CE02-D881-5A18-2649-850D2EBC146D}"/>
              </a:ext>
            </a:extLst>
          </p:cNvPr>
          <p:cNvPicPr>
            <a:picLocks noGrp="1" noChangeAspect="1"/>
          </p:cNvPicPr>
          <p:nvPr>
            <p:ph type="pic" sz="quarter" idx="27"/>
          </p:nvPr>
        </p:nvPicPr>
        <p:blipFill>
          <a:blip r:embed="rId5"/>
          <a:srcRect l="4109" r="4109"/>
          <a:stretch/>
        </p:blipFill>
        <p:spPr/>
      </p:pic>
      <p:sp>
        <p:nvSpPr>
          <p:cNvPr id="13" name="Plassholder for tekst 12">
            <a:extLst>
              <a:ext uri="{FF2B5EF4-FFF2-40B4-BE49-F238E27FC236}">
                <a16:creationId xmlns:a16="http://schemas.microsoft.com/office/drawing/2014/main" id="{6B238891-6FC6-6938-923F-C53534614554}"/>
              </a:ext>
            </a:extLst>
          </p:cNvPr>
          <p:cNvSpPr>
            <a:spLocks noGrp="1"/>
          </p:cNvSpPr>
          <p:nvPr>
            <p:ph type="body" sz="quarter" idx="25"/>
          </p:nvPr>
        </p:nvSpPr>
        <p:spPr>
          <a:xfrm>
            <a:off x="4319317" y="2791274"/>
            <a:ext cx="3576295" cy="494749"/>
          </a:xfrm>
        </p:spPr>
        <p:txBody>
          <a:bodyPr anchor="t">
            <a:normAutofit/>
          </a:bodyPr>
          <a:lstStyle/>
          <a:p>
            <a:r>
              <a:rPr lang="nb-NO" b="1" dirty="0"/>
              <a:t>«Basert på ekte hendelser» </a:t>
            </a:r>
          </a:p>
          <a:p>
            <a:endParaRPr lang="nb-NO" b="1" dirty="0"/>
          </a:p>
          <a:p>
            <a:endParaRPr lang="en-US" dirty="0"/>
          </a:p>
        </p:txBody>
      </p:sp>
      <p:sp>
        <p:nvSpPr>
          <p:cNvPr id="31" name="Plassholder for innhold 30">
            <a:extLst>
              <a:ext uri="{FF2B5EF4-FFF2-40B4-BE49-F238E27FC236}">
                <a16:creationId xmlns:a16="http://schemas.microsoft.com/office/drawing/2014/main" id="{4648CB26-3E3A-C3D8-F156-A193B9DE1B31}"/>
              </a:ext>
            </a:extLst>
          </p:cNvPr>
          <p:cNvSpPr>
            <a:spLocks noGrp="1"/>
          </p:cNvSpPr>
          <p:nvPr>
            <p:ph sz="half" idx="26"/>
          </p:nvPr>
        </p:nvSpPr>
        <p:spPr>
          <a:xfrm>
            <a:off x="4319318" y="3466046"/>
            <a:ext cx="3576295" cy="2202913"/>
          </a:xfrm>
        </p:spPr>
        <p:txBody>
          <a:bodyPr>
            <a:normAutofit/>
          </a:bodyPr>
          <a:lstStyle/>
          <a:p>
            <a:pPr marL="0" indent="0">
              <a:buNone/>
            </a:pPr>
            <a:r>
              <a:rPr lang="nb-NO" sz="1600" dirty="0"/>
              <a:t>En kriminologisk studie av Exit</a:t>
            </a:r>
          </a:p>
          <a:p>
            <a:pPr marL="0" indent="0">
              <a:buNone/>
            </a:pPr>
            <a:r>
              <a:rPr lang="nb-NO" sz="1600" dirty="0"/>
              <a:t>Tema: hvitsnippkriminalitet</a:t>
            </a:r>
          </a:p>
          <a:p>
            <a:pPr marL="0" indent="0">
              <a:buNone/>
            </a:pPr>
            <a:r>
              <a:rPr lang="nb-NO" sz="1600" dirty="0"/>
              <a:t>Data: TV-serien Exit</a:t>
            </a:r>
          </a:p>
          <a:p>
            <a:pPr marL="0" indent="0">
              <a:buNone/>
            </a:pPr>
            <a:r>
              <a:rPr lang="nb-NO" sz="1600" dirty="0">
                <a:hlinkClick r:id="rId6"/>
              </a:rPr>
              <a:t>https://tv.nrk.no/serie/exit</a:t>
            </a:r>
            <a:r>
              <a:rPr lang="nb-NO" sz="1600" dirty="0"/>
              <a:t> </a:t>
            </a:r>
          </a:p>
        </p:txBody>
      </p:sp>
      <p:sp>
        <p:nvSpPr>
          <p:cNvPr id="53" name="Text Placeholder 8">
            <a:extLst>
              <a:ext uri="{FF2B5EF4-FFF2-40B4-BE49-F238E27FC236}">
                <a16:creationId xmlns:a16="http://schemas.microsoft.com/office/drawing/2014/main" id="{5A3592AC-1E4E-87F4-0CB8-B9125F74CC57}"/>
              </a:ext>
            </a:extLst>
          </p:cNvPr>
          <p:cNvSpPr>
            <a:spLocks noGrp="1"/>
          </p:cNvSpPr>
          <p:nvPr>
            <p:ph type="body" sz="quarter" idx="18"/>
          </p:nvPr>
        </p:nvSpPr>
        <p:spPr>
          <a:xfrm>
            <a:off x="8255658" y="2791274"/>
            <a:ext cx="3576295" cy="494749"/>
          </a:xfrm>
        </p:spPr>
        <p:txBody>
          <a:bodyPr/>
          <a:lstStyle/>
          <a:p>
            <a:r>
              <a:rPr lang="en-US" b="1" dirty="0" err="1"/>
              <a:t>Kriminalitet</a:t>
            </a:r>
            <a:r>
              <a:rPr lang="en-US" b="1" dirty="0"/>
              <a:t> </a:t>
            </a:r>
            <a:r>
              <a:rPr lang="en-US" b="1" dirty="0" err="1"/>
              <a:t>eller</a:t>
            </a:r>
            <a:r>
              <a:rPr lang="en-US" b="1" dirty="0"/>
              <a:t> </a:t>
            </a:r>
            <a:r>
              <a:rPr lang="en-US" b="1" dirty="0" err="1"/>
              <a:t>ytringsfrihet</a:t>
            </a:r>
            <a:r>
              <a:rPr lang="en-US" b="1" dirty="0"/>
              <a:t>?</a:t>
            </a:r>
          </a:p>
        </p:txBody>
      </p:sp>
      <p:sp>
        <p:nvSpPr>
          <p:cNvPr id="54" name="Content Placeholder 9">
            <a:extLst>
              <a:ext uri="{FF2B5EF4-FFF2-40B4-BE49-F238E27FC236}">
                <a16:creationId xmlns:a16="http://schemas.microsoft.com/office/drawing/2014/main" id="{B1F06C4F-6E1C-E8BA-33D9-4A63FB63B66E}"/>
              </a:ext>
            </a:extLst>
          </p:cNvPr>
          <p:cNvSpPr>
            <a:spLocks noGrp="1"/>
          </p:cNvSpPr>
          <p:nvPr>
            <p:ph sz="half" idx="21"/>
          </p:nvPr>
        </p:nvSpPr>
        <p:spPr>
          <a:xfrm>
            <a:off x="8255659" y="3466046"/>
            <a:ext cx="3576295" cy="2202913"/>
          </a:xfrm>
        </p:spPr>
        <p:txBody>
          <a:bodyPr/>
          <a:lstStyle/>
          <a:p>
            <a:pPr marL="0" indent="0">
              <a:buNone/>
            </a:pPr>
            <a:r>
              <a:rPr lang="nb-NO" sz="1600" dirty="0"/>
              <a:t>En narrativ analyse av høyreekstremes ytringer i dokumentarserien Det hvite sinnet.</a:t>
            </a:r>
          </a:p>
          <a:p>
            <a:pPr marL="0" indent="0">
              <a:buNone/>
            </a:pPr>
            <a:r>
              <a:rPr lang="nb-NO" sz="1600" dirty="0"/>
              <a:t>Tema: høyreekstreme ytringer</a:t>
            </a:r>
          </a:p>
          <a:p>
            <a:pPr marL="0" indent="0">
              <a:buNone/>
            </a:pPr>
            <a:r>
              <a:rPr lang="nb-NO" sz="1600" dirty="0"/>
              <a:t>Data: TV-dokumentar</a:t>
            </a:r>
          </a:p>
          <a:p>
            <a:pPr marL="0" indent="0">
              <a:buNone/>
            </a:pPr>
            <a:endParaRPr lang="en-US" sz="1600" dirty="0"/>
          </a:p>
        </p:txBody>
      </p:sp>
      <p:sp>
        <p:nvSpPr>
          <p:cNvPr id="55" name="Footer Placeholder 10">
            <a:extLst>
              <a:ext uri="{FF2B5EF4-FFF2-40B4-BE49-F238E27FC236}">
                <a16:creationId xmlns:a16="http://schemas.microsoft.com/office/drawing/2014/main" id="{12D8ADE9-5AAF-5593-8BEA-13C60B64C9BE}"/>
              </a:ext>
            </a:extLst>
          </p:cNvPr>
          <p:cNvSpPr>
            <a:spLocks noGrp="1"/>
          </p:cNvSpPr>
          <p:nvPr>
            <p:ph type="ftr" sz="quarter" idx="3"/>
          </p:nvPr>
        </p:nvSpPr>
        <p:spPr>
          <a:xfrm>
            <a:off x="1837732" y="6243181"/>
            <a:ext cx="1501215" cy="259232"/>
          </a:xfrm>
        </p:spPr>
        <p:txBody>
          <a:bodyPr/>
          <a:lstStyle/>
          <a:p>
            <a:endParaRPr lang="nb-NO"/>
          </a:p>
        </p:txBody>
      </p:sp>
      <p:sp>
        <p:nvSpPr>
          <p:cNvPr id="5" name="Plassholder for lysbildenummer 4">
            <a:extLst>
              <a:ext uri="{FF2B5EF4-FFF2-40B4-BE49-F238E27FC236}">
                <a16:creationId xmlns:a16="http://schemas.microsoft.com/office/drawing/2014/main" id="{87F39CAD-0D09-784D-9F0B-724D24286D42}"/>
              </a:ext>
            </a:extLst>
          </p:cNvPr>
          <p:cNvSpPr>
            <a:spLocks noGrp="1"/>
          </p:cNvSpPr>
          <p:nvPr>
            <p:ph type="sldNum" sz="quarter" idx="12"/>
          </p:nvPr>
        </p:nvSpPr>
        <p:spPr>
          <a:xfrm>
            <a:off x="11266367" y="6263528"/>
            <a:ext cx="599469" cy="365125"/>
          </a:xfrm>
        </p:spPr>
        <p:txBody>
          <a:bodyPr anchor="ctr">
            <a:normAutofit/>
          </a:bodyPr>
          <a:lstStyle/>
          <a:p>
            <a:pPr>
              <a:spcAft>
                <a:spcPts val="600"/>
              </a:spcAft>
            </a:pPr>
            <a:r>
              <a:rPr lang="en-US"/>
              <a:t>Side </a:t>
            </a:r>
            <a:fld id="{5251F420-7306-4E7C-A79E-F31A38F7D392}" type="slidenum">
              <a:rPr lang="en-US" smtClean="0"/>
              <a:pPr>
                <a:spcAft>
                  <a:spcPts val="600"/>
                </a:spcAft>
              </a:pPr>
              <a:t>8</a:t>
            </a:fld>
            <a:endParaRPr lang="en-US"/>
          </a:p>
        </p:txBody>
      </p:sp>
      <p:sp>
        <p:nvSpPr>
          <p:cNvPr id="9" name="Tittel 8">
            <a:extLst>
              <a:ext uri="{FF2B5EF4-FFF2-40B4-BE49-F238E27FC236}">
                <a16:creationId xmlns:a16="http://schemas.microsoft.com/office/drawing/2014/main" id="{8C67B5D1-BC8D-52BE-BF53-1B96D2F8B89E}"/>
              </a:ext>
            </a:extLst>
          </p:cNvPr>
          <p:cNvSpPr>
            <a:spLocks noGrp="1"/>
          </p:cNvSpPr>
          <p:nvPr>
            <p:ph type="title"/>
          </p:nvPr>
        </p:nvSpPr>
        <p:spPr>
          <a:xfrm>
            <a:off x="360044" y="360045"/>
            <a:ext cx="11471910" cy="542658"/>
          </a:xfrm>
        </p:spPr>
        <p:txBody>
          <a:bodyPr anchor="t">
            <a:normAutofit/>
          </a:bodyPr>
          <a:lstStyle/>
          <a:p>
            <a:r>
              <a:rPr lang="nb-NO" dirty="0"/>
              <a:t>Tidligere fordypningsoppgaver (vår 2024)</a:t>
            </a:r>
          </a:p>
        </p:txBody>
      </p:sp>
      <p:pic>
        <p:nvPicPr>
          <p:cNvPr id="1028" name="Picture 4" descr="Det hvite sinnet: 2. Misnøyens entreprenører | TV 2 Play">
            <a:extLst>
              <a:ext uri="{FF2B5EF4-FFF2-40B4-BE49-F238E27FC236}">
                <a16:creationId xmlns:a16="http://schemas.microsoft.com/office/drawing/2014/main" id="{12BEDB8E-AF8A-8550-D17B-8EB8C44465CF}"/>
              </a:ext>
            </a:extLst>
          </p:cNvPr>
          <p:cNvPicPr>
            <a:picLocks noGrp="1" noChangeAspect="1" noChangeArrowheads="1"/>
          </p:cNvPicPr>
          <p:nvPr>
            <p:ph type="pic" sz="quarter" idx="24"/>
          </p:nvPr>
        </p:nvPicPr>
        <p:blipFill>
          <a:blip r:embed="rId7">
            <a:extLst>
              <a:ext uri="{28A0092B-C50C-407E-A947-70E740481C1C}">
                <a14:useLocalDpi xmlns:a14="http://schemas.microsoft.com/office/drawing/2010/main" val="0"/>
              </a:ext>
            </a:extLst>
          </a:blip>
          <a:srcRect t="11995" b="11995"/>
          <a:stretch>
            <a:fillRect/>
          </a:stretch>
        </p:blipFill>
        <p:spPr bwMode="auto">
          <a:xfrm>
            <a:off x="8255000" y="1085850"/>
            <a:ext cx="3576638" cy="1522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075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750E2513-4C10-9904-FBF1-6A604CC254CA}"/>
              </a:ext>
            </a:extLst>
          </p:cNvPr>
          <p:cNvSpPr>
            <a:spLocks noGrp="1"/>
          </p:cNvSpPr>
          <p:nvPr>
            <p:ph type="body" sz="quarter" idx="28"/>
          </p:nvPr>
        </p:nvSpPr>
        <p:spPr/>
        <p:txBody>
          <a:bodyPr/>
          <a:lstStyle/>
          <a:p>
            <a:r>
              <a:rPr lang="nb-NO" dirty="0"/>
              <a:t>Er det for sent?</a:t>
            </a:r>
          </a:p>
        </p:txBody>
      </p:sp>
      <p:sp>
        <p:nvSpPr>
          <p:cNvPr id="4" name="Plassholder for innhold 3">
            <a:extLst>
              <a:ext uri="{FF2B5EF4-FFF2-40B4-BE49-F238E27FC236}">
                <a16:creationId xmlns:a16="http://schemas.microsoft.com/office/drawing/2014/main" id="{85A78830-D4DE-5470-EDF4-BC0D30852E80}"/>
              </a:ext>
            </a:extLst>
          </p:cNvPr>
          <p:cNvSpPr>
            <a:spLocks noGrp="1"/>
          </p:cNvSpPr>
          <p:nvPr>
            <p:ph sz="half" idx="29"/>
          </p:nvPr>
        </p:nvSpPr>
        <p:spPr/>
        <p:txBody>
          <a:bodyPr/>
          <a:lstStyle/>
          <a:p>
            <a:pPr marL="0" indent="0">
              <a:buNone/>
            </a:pPr>
            <a:r>
              <a:rPr lang="nb-NO" sz="1600" dirty="0"/>
              <a:t>En kriminologisk studie av </a:t>
            </a:r>
            <a:r>
              <a:rPr lang="nb-NO" sz="1600" dirty="0" err="1"/>
              <a:t>deepfake</a:t>
            </a:r>
            <a:endParaRPr lang="nb-NO" sz="1600" dirty="0"/>
          </a:p>
          <a:p>
            <a:pPr marL="0" indent="0">
              <a:buNone/>
            </a:pPr>
            <a:r>
              <a:rPr lang="nb-NO" sz="1600" dirty="0"/>
              <a:t>Tema: </a:t>
            </a:r>
            <a:r>
              <a:rPr lang="nb-NO" sz="1600" dirty="0" err="1"/>
              <a:t>deepfake</a:t>
            </a:r>
            <a:r>
              <a:rPr lang="nb-NO" sz="1600" dirty="0"/>
              <a:t>-teknologi</a:t>
            </a:r>
          </a:p>
          <a:p>
            <a:pPr marL="0" indent="0">
              <a:buNone/>
            </a:pPr>
            <a:r>
              <a:rPr lang="nb-NO" sz="1600" dirty="0"/>
              <a:t>Data: litteraturstudie</a:t>
            </a:r>
          </a:p>
          <a:p>
            <a:pPr marL="0" indent="0">
              <a:buNone/>
            </a:pPr>
            <a:r>
              <a:rPr lang="nb-NO" sz="1600" dirty="0">
                <a:hlinkClick r:id="rId3"/>
              </a:rPr>
              <a:t>https://bibsys-almaprimo.hosted.exlibrisgroup.com/primo-explore/search?vid=UIO&amp;lang=no_NO</a:t>
            </a:r>
            <a:r>
              <a:rPr lang="nb-NO" sz="1600" dirty="0"/>
              <a:t> </a:t>
            </a:r>
          </a:p>
        </p:txBody>
      </p:sp>
      <p:pic>
        <p:nvPicPr>
          <p:cNvPr id="17" name="Plassholder for bilde 16">
            <a:extLst>
              <a:ext uri="{FF2B5EF4-FFF2-40B4-BE49-F238E27FC236}">
                <a16:creationId xmlns:a16="http://schemas.microsoft.com/office/drawing/2014/main" id="{9FBD1727-C6DD-299E-D4E2-95D4B4D3A8C5}"/>
              </a:ext>
            </a:extLst>
          </p:cNvPr>
          <p:cNvPicPr>
            <a:picLocks noGrp="1" noChangeAspect="1"/>
          </p:cNvPicPr>
          <p:nvPr>
            <p:ph type="pic" sz="quarter" idx="27"/>
          </p:nvPr>
        </p:nvPicPr>
        <p:blipFill rotWithShape="1">
          <a:blip r:embed="rId4"/>
          <a:srcRect t="-2902" b="-2902"/>
          <a:stretch/>
        </p:blipFill>
        <p:spPr>
          <a:xfrm>
            <a:off x="4319317" y="1085197"/>
            <a:ext cx="3576295" cy="1523583"/>
          </a:xfrm>
        </p:spPr>
      </p:pic>
      <p:sp>
        <p:nvSpPr>
          <p:cNvPr id="6" name="Plassholder for tekst 5">
            <a:extLst>
              <a:ext uri="{FF2B5EF4-FFF2-40B4-BE49-F238E27FC236}">
                <a16:creationId xmlns:a16="http://schemas.microsoft.com/office/drawing/2014/main" id="{5E6C30C5-6BAA-369C-DEE5-E755F75C629A}"/>
              </a:ext>
            </a:extLst>
          </p:cNvPr>
          <p:cNvSpPr>
            <a:spLocks noGrp="1"/>
          </p:cNvSpPr>
          <p:nvPr>
            <p:ph type="body" sz="quarter" idx="25"/>
          </p:nvPr>
        </p:nvSpPr>
        <p:spPr/>
        <p:txBody>
          <a:bodyPr/>
          <a:lstStyle/>
          <a:p>
            <a:r>
              <a:rPr lang="nb-NO" dirty="0"/>
              <a:t>Gatejustis – en straff som treffer straffens formål?</a:t>
            </a:r>
          </a:p>
        </p:txBody>
      </p:sp>
      <p:sp>
        <p:nvSpPr>
          <p:cNvPr id="7" name="Plassholder for innhold 6">
            <a:extLst>
              <a:ext uri="{FF2B5EF4-FFF2-40B4-BE49-F238E27FC236}">
                <a16:creationId xmlns:a16="http://schemas.microsoft.com/office/drawing/2014/main" id="{77484188-0167-78F6-ADBE-650865FC607E}"/>
              </a:ext>
            </a:extLst>
          </p:cNvPr>
          <p:cNvSpPr>
            <a:spLocks noGrp="1"/>
          </p:cNvSpPr>
          <p:nvPr>
            <p:ph sz="half" idx="26"/>
          </p:nvPr>
        </p:nvSpPr>
        <p:spPr/>
        <p:txBody>
          <a:bodyPr/>
          <a:lstStyle/>
          <a:p>
            <a:pPr marL="0" indent="0">
              <a:buNone/>
            </a:pPr>
            <a:r>
              <a:rPr lang="nb-NO" sz="1200" dirty="0">
                <a:effectLst/>
                <a:latin typeface="Arial" panose="020B0604020202020204" pitchFamily="34" charset="0"/>
                <a:ea typeface="Times New Roman" panose="02020603050405020304" pitchFamily="18" charset="0"/>
              </a:rPr>
              <a:t>En empirisk studie basert på gruppevoldtektssaken i Bergen som gikk i tingretten våren 2023 med fokus på hvilke bekymringer det pekes på i mediedekningen av at tiltalte utsettes for gatejustis før skyldspørsmålet er avgjort i domstolene, og hvordan disse bekymringene kan forståes i et kriminologisk lys</a:t>
            </a:r>
          </a:p>
          <a:p>
            <a:pPr marL="0" indent="0">
              <a:buNone/>
            </a:pPr>
            <a:r>
              <a:rPr lang="nb-NO" sz="1200" dirty="0">
                <a:latin typeface="Arial" panose="020B0604020202020204" pitchFamily="34" charset="0"/>
                <a:ea typeface="Times New Roman" panose="02020603050405020304" pitchFamily="18" charset="0"/>
              </a:rPr>
              <a:t>Tema: gatejustis</a:t>
            </a:r>
          </a:p>
          <a:p>
            <a:pPr marL="0" indent="0">
              <a:buNone/>
            </a:pPr>
            <a:r>
              <a:rPr lang="nb-NO" sz="1200" dirty="0">
                <a:effectLst/>
                <a:latin typeface="Arial" panose="020B0604020202020204" pitchFamily="34" charset="0"/>
                <a:ea typeface="Times New Roman" panose="02020603050405020304" pitchFamily="18" charset="0"/>
              </a:rPr>
              <a:t>Da</a:t>
            </a:r>
            <a:r>
              <a:rPr lang="nb-NO" sz="1200" dirty="0">
                <a:latin typeface="Arial" panose="020B0604020202020204" pitchFamily="34" charset="0"/>
                <a:ea typeface="Times New Roman" panose="02020603050405020304" pitchFamily="18" charset="0"/>
              </a:rPr>
              <a:t>ta mediedekningen av «Bergenssaken»</a:t>
            </a:r>
            <a:endParaRPr lang="nb-NO" sz="1200" dirty="0">
              <a:effectLst/>
              <a:latin typeface="Arial" panose="020B0604020202020204" pitchFamily="34" charset="0"/>
              <a:ea typeface="Times New Roman" panose="02020603050405020304" pitchFamily="18" charset="0"/>
            </a:endParaRPr>
          </a:p>
          <a:p>
            <a:pPr marL="0" indent="0">
              <a:buNone/>
            </a:pPr>
            <a:endParaRPr lang="nb-NO" sz="1200" dirty="0"/>
          </a:p>
        </p:txBody>
      </p:sp>
      <p:sp>
        <p:nvSpPr>
          <p:cNvPr id="9" name="Plassholder for tekst 8">
            <a:extLst>
              <a:ext uri="{FF2B5EF4-FFF2-40B4-BE49-F238E27FC236}">
                <a16:creationId xmlns:a16="http://schemas.microsoft.com/office/drawing/2014/main" id="{EEC3E292-455B-B577-47FA-D1CAEB496920}"/>
              </a:ext>
            </a:extLst>
          </p:cNvPr>
          <p:cNvSpPr>
            <a:spLocks noGrp="1"/>
          </p:cNvSpPr>
          <p:nvPr>
            <p:ph type="body" sz="quarter" idx="18"/>
          </p:nvPr>
        </p:nvSpPr>
        <p:spPr/>
        <p:txBody>
          <a:bodyPr/>
          <a:lstStyle/>
          <a:p>
            <a:r>
              <a:rPr lang="nb-NO" dirty="0"/>
              <a:t>Fremstilling av årsaker til seriemord i true </a:t>
            </a:r>
            <a:r>
              <a:rPr lang="nb-NO" dirty="0" err="1"/>
              <a:t>crime</a:t>
            </a:r>
            <a:endParaRPr lang="nb-NO" dirty="0"/>
          </a:p>
        </p:txBody>
      </p:sp>
      <p:sp>
        <p:nvSpPr>
          <p:cNvPr id="10" name="Plassholder for innhold 9">
            <a:extLst>
              <a:ext uri="{FF2B5EF4-FFF2-40B4-BE49-F238E27FC236}">
                <a16:creationId xmlns:a16="http://schemas.microsoft.com/office/drawing/2014/main" id="{C8CB53C2-88E8-6CB9-8499-508E08B53CD7}"/>
              </a:ext>
            </a:extLst>
          </p:cNvPr>
          <p:cNvSpPr>
            <a:spLocks noGrp="1"/>
          </p:cNvSpPr>
          <p:nvPr>
            <p:ph sz="half" idx="21"/>
          </p:nvPr>
        </p:nvSpPr>
        <p:spPr/>
        <p:txBody>
          <a:bodyPr/>
          <a:lstStyle/>
          <a:p>
            <a:pPr marL="0" indent="0">
              <a:buNone/>
            </a:pPr>
            <a:r>
              <a:rPr lang="nb-NO" sz="1600" dirty="0"/>
              <a:t>En sammenlignende studie av den narrative fremstillingen av årsaker til seriemord i true </a:t>
            </a:r>
            <a:r>
              <a:rPr lang="nb-NO" sz="1600" dirty="0" err="1"/>
              <a:t>crime</a:t>
            </a:r>
            <a:r>
              <a:rPr lang="nb-NO" sz="1600" dirty="0"/>
              <a:t>-serien sammenlignet med en dokumentarbok.</a:t>
            </a:r>
          </a:p>
          <a:p>
            <a:pPr marL="0" indent="0">
              <a:buNone/>
            </a:pPr>
            <a:r>
              <a:rPr lang="nb-NO" sz="1600" dirty="0"/>
              <a:t>Tema: seriemord</a:t>
            </a:r>
          </a:p>
          <a:p>
            <a:pPr marL="0" indent="0">
              <a:buNone/>
            </a:pPr>
            <a:r>
              <a:rPr lang="nb-NO" sz="1600" dirty="0"/>
              <a:t>Data: </a:t>
            </a:r>
            <a:r>
              <a:rPr lang="nb-NO" sz="1600" dirty="0" err="1"/>
              <a:t>Mindhunter</a:t>
            </a:r>
            <a:r>
              <a:rPr lang="nb-NO" sz="1600" dirty="0"/>
              <a:t> tv-serie og bok</a:t>
            </a:r>
          </a:p>
        </p:txBody>
      </p:sp>
      <p:sp>
        <p:nvSpPr>
          <p:cNvPr id="11" name="Plassholder for bunntekst 10">
            <a:extLst>
              <a:ext uri="{FF2B5EF4-FFF2-40B4-BE49-F238E27FC236}">
                <a16:creationId xmlns:a16="http://schemas.microsoft.com/office/drawing/2014/main" id="{71786A28-5E88-21DD-2D19-D32665830BFF}"/>
              </a:ext>
            </a:extLst>
          </p:cNvPr>
          <p:cNvSpPr>
            <a:spLocks noGrp="1"/>
          </p:cNvSpPr>
          <p:nvPr>
            <p:ph type="ftr" sz="quarter" idx="3"/>
          </p:nvPr>
        </p:nvSpPr>
        <p:spPr/>
        <p:txBody>
          <a:bodyPr/>
          <a:lstStyle/>
          <a:p>
            <a:endParaRPr lang="nb-NO" dirty="0"/>
          </a:p>
        </p:txBody>
      </p:sp>
      <p:sp>
        <p:nvSpPr>
          <p:cNvPr id="12" name="Plassholder for lysbildenummer 11">
            <a:extLst>
              <a:ext uri="{FF2B5EF4-FFF2-40B4-BE49-F238E27FC236}">
                <a16:creationId xmlns:a16="http://schemas.microsoft.com/office/drawing/2014/main" id="{EC83DDBB-D913-44B3-290E-C60513064211}"/>
              </a:ext>
            </a:extLst>
          </p:cNvPr>
          <p:cNvSpPr>
            <a:spLocks noGrp="1"/>
          </p:cNvSpPr>
          <p:nvPr>
            <p:ph type="sldNum" sz="quarter" idx="12"/>
          </p:nvPr>
        </p:nvSpPr>
        <p:spPr/>
        <p:txBody>
          <a:bodyPr/>
          <a:lstStyle/>
          <a:p>
            <a:r>
              <a:rPr lang="en-US"/>
              <a:t>Side </a:t>
            </a:r>
            <a:fld id="{5251F420-7306-4E7C-A79E-F31A38F7D392}" type="slidenum">
              <a:rPr lang="en-US" smtClean="0"/>
              <a:pPr/>
              <a:t>9</a:t>
            </a:fld>
            <a:endParaRPr lang="en-US" dirty="0"/>
          </a:p>
        </p:txBody>
      </p:sp>
      <p:sp>
        <p:nvSpPr>
          <p:cNvPr id="13" name="Tittel 12">
            <a:extLst>
              <a:ext uri="{FF2B5EF4-FFF2-40B4-BE49-F238E27FC236}">
                <a16:creationId xmlns:a16="http://schemas.microsoft.com/office/drawing/2014/main" id="{A109436F-3E4B-1213-C09F-4CA7E53379EA}"/>
              </a:ext>
            </a:extLst>
          </p:cNvPr>
          <p:cNvSpPr>
            <a:spLocks noGrp="1"/>
          </p:cNvSpPr>
          <p:nvPr>
            <p:ph type="title"/>
          </p:nvPr>
        </p:nvSpPr>
        <p:spPr/>
        <p:txBody>
          <a:bodyPr/>
          <a:lstStyle/>
          <a:p>
            <a:r>
              <a:rPr lang="nb-NO" dirty="0"/>
              <a:t>Tidligere fordypningsoppgaver (vår 2024)</a:t>
            </a:r>
          </a:p>
        </p:txBody>
      </p:sp>
      <p:pic>
        <p:nvPicPr>
          <p:cNvPr id="2052" name="Picture 4" descr="How to spot a deepfake - SoSafe">
            <a:extLst>
              <a:ext uri="{FF2B5EF4-FFF2-40B4-BE49-F238E27FC236}">
                <a16:creationId xmlns:a16="http://schemas.microsoft.com/office/drawing/2014/main" id="{E8C8C64D-5B6B-7F61-4922-9FF3DADF2544}"/>
              </a:ext>
            </a:extLst>
          </p:cNvPr>
          <p:cNvPicPr>
            <a:picLocks noGrp="1" noChangeAspect="1" noChangeArrowheads="1"/>
          </p:cNvPicPr>
          <p:nvPr>
            <p:ph type="pic" sz="quarter" idx="30"/>
          </p:nvPr>
        </p:nvPicPr>
        <p:blipFill>
          <a:blip r:embed="rId5">
            <a:extLst>
              <a:ext uri="{28A0092B-C50C-407E-A947-70E740481C1C}">
                <a14:useLocalDpi xmlns:a14="http://schemas.microsoft.com/office/drawing/2010/main" val="0"/>
              </a:ext>
            </a:extLst>
          </a:blip>
          <a:srcRect t="7434" b="7434"/>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Mindhunter (TV Series 2017–2019) - IMDb">
            <a:extLst>
              <a:ext uri="{FF2B5EF4-FFF2-40B4-BE49-F238E27FC236}">
                <a16:creationId xmlns:a16="http://schemas.microsoft.com/office/drawing/2014/main" id="{441CA85D-9DCB-994B-15B0-1CFB92A1BB95}"/>
              </a:ext>
            </a:extLst>
          </p:cNvPr>
          <p:cNvPicPr>
            <a:picLocks noGrp="1" noChangeAspect="1" noChangeArrowheads="1"/>
          </p:cNvPicPr>
          <p:nvPr>
            <p:ph type="pic" sz="quarter" idx="24"/>
          </p:nvPr>
        </p:nvPicPr>
        <p:blipFill rotWithShape="1">
          <a:blip r:embed="rId6">
            <a:extLst>
              <a:ext uri="{28A0092B-C50C-407E-A947-70E740481C1C}">
                <a14:useLocalDpi xmlns:a14="http://schemas.microsoft.com/office/drawing/2010/main" val="0"/>
              </a:ext>
            </a:extLst>
          </a:blip>
          <a:srcRect l="-12089" t="14732" r="-12089" b="14732"/>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3021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3"/>
          </p:nvPr>
        </p:nvSpPr>
        <p:spPr/>
        <p:txBody>
          <a:bodyPr/>
          <a:lstStyle/>
          <a:p>
            <a:endParaRPr lang="nb-NO" dirty="0"/>
          </a:p>
        </p:txBody>
      </p:sp>
      <p:sp>
        <p:nvSpPr>
          <p:cNvPr id="5" name="Slide Number Placeholder 4"/>
          <p:cNvSpPr>
            <a:spLocks noGrp="1"/>
          </p:cNvSpPr>
          <p:nvPr>
            <p:ph type="sldNum" sz="quarter" idx="12"/>
          </p:nvPr>
        </p:nvSpPr>
        <p:spPr/>
        <p:txBody>
          <a:bodyPr/>
          <a:lstStyle/>
          <a:p>
            <a:r>
              <a:rPr lang="en-US"/>
              <a:t>Side </a:t>
            </a:r>
            <a:fld id="{5251F420-7306-4E7C-A79E-F31A38F7D392}" type="slidenum">
              <a:rPr lang="en-US" smtClean="0"/>
              <a:pPr/>
              <a:t>10</a:t>
            </a:fld>
            <a:endParaRPr lang="en-US" dirty="0"/>
          </a:p>
        </p:txBody>
      </p:sp>
      <p:sp>
        <p:nvSpPr>
          <p:cNvPr id="6" name="Title 5"/>
          <p:cNvSpPr>
            <a:spLocks noGrp="1"/>
          </p:cNvSpPr>
          <p:nvPr>
            <p:ph type="title"/>
          </p:nvPr>
        </p:nvSpPr>
        <p:spPr>
          <a:xfrm>
            <a:off x="360044" y="360045"/>
            <a:ext cx="5956350" cy="542658"/>
          </a:xfrm>
        </p:spPr>
        <p:txBody>
          <a:bodyPr/>
          <a:lstStyle/>
          <a:p>
            <a:r>
              <a:rPr lang="nb-NO" dirty="0"/>
              <a:t>Hva kan du gjøre?</a:t>
            </a:r>
          </a:p>
        </p:txBody>
      </p:sp>
      <p:sp>
        <p:nvSpPr>
          <p:cNvPr id="8" name="Content Placeholder 7"/>
          <p:cNvSpPr>
            <a:spLocks noGrp="1"/>
          </p:cNvSpPr>
          <p:nvPr>
            <p:ph sz="quarter" idx="30"/>
          </p:nvPr>
        </p:nvSpPr>
        <p:spPr>
          <a:xfrm>
            <a:off x="360044" y="1219201"/>
            <a:ext cx="7082156" cy="5134414"/>
          </a:xfrm>
        </p:spPr>
        <p:txBody>
          <a:bodyPr/>
          <a:lstStyle/>
          <a:p>
            <a:r>
              <a:rPr lang="nb-NO" sz="2200" dirty="0"/>
              <a:t>Bacheloroppgave: </a:t>
            </a:r>
            <a:r>
              <a:rPr lang="nb-NO" sz="2400" dirty="0"/>
              <a:t>MANGE MULIGHETER!</a:t>
            </a:r>
            <a:endParaRPr lang="nb-NO" sz="2200" b="1" dirty="0"/>
          </a:p>
          <a:p>
            <a:pPr lvl="1"/>
            <a:r>
              <a:rPr lang="nb-NO" sz="1800" dirty="0"/>
              <a:t>Litteraturoppgave</a:t>
            </a:r>
          </a:p>
          <a:p>
            <a:pPr lvl="2"/>
            <a:r>
              <a:rPr lang="nb-NO" sz="1600" dirty="0"/>
              <a:t>Oppsummering av forskning, sammenligning på tvers av *noe*, for å forstå nye fenomen/problemstillinger, osv.</a:t>
            </a:r>
          </a:p>
          <a:p>
            <a:pPr lvl="1"/>
            <a:r>
              <a:rPr lang="nb-NO" sz="1800" dirty="0"/>
              <a:t>Empirisk oppgave </a:t>
            </a:r>
          </a:p>
          <a:p>
            <a:pPr lvl="2"/>
            <a:r>
              <a:rPr lang="nb-NO" sz="1600" dirty="0"/>
              <a:t>Samle inn eget datamateriale for å belyse et fenomen/problemstilling</a:t>
            </a:r>
            <a:endParaRPr lang="nb-NO" sz="1800" dirty="0"/>
          </a:p>
          <a:p>
            <a:pPr lvl="1"/>
            <a:r>
              <a:rPr lang="nb-NO" sz="1800" dirty="0"/>
              <a:t>Teoretisk oppgave</a:t>
            </a:r>
          </a:p>
          <a:p>
            <a:pPr lvl="2"/>
            <a:r>
              <a:rPr lang="nb-NO" sz="1600" dirty="0"/>
              <a:t>Diskutere fenomener/problemstillinger kun ut ifra teori, diskutere teorier opp mot hverandre osv.</a:t>
            </a:r>
          </a:p>
          <a:p>
            <a:r>
              <a:rPr lang="nb-NO" sz="2000" dirty="0"/>
              <a:t>Men også noen begrensninger</a:t>
            </a:r>
          </a:p>
          <a:p>
            <a:pPr lvl="1"/>
            <a:r>
              <a:rPr lang="nb-NO" sz="1800" dirty="0"/>
              <a:t>Begrenset antall ord og tid</a:t>
            </a:r>
          </a:p>
          <a:p>
            <a:pPr lvl="1"/>
            <a:r>
              <a:rPr lang="nb-NO" sz="1800" dirty="0"/>
              <a:t>Kun datamateriale som ikke har behov for Sikt-melding (altså data uten direkte eller indirekte identifiserende personopplysninger)</a:t>
            </a:r>
            <a:endParaRPr lang="nb-NO" sz="2000" dirty="0"/>
          </a:p>
        </p:txBody>
      </p:sp>
      <p:pic>
        <p:nvPicPr>
          <p:cNvPr id="2" name="Picture 1"/>
          <p:cNvPicPr>
            <a:picLocks noChangeAspect="1"/>
          </p:cNvPicPr>
          <p:nvPr/>
        </p:nvPicPr>
        <p:blipFill>
          <a:blip r:embed="rId3"/>
          <a:stretch>
            <a:fillRect/>
          </a:stretch>
        </p:blipFill>
        <p:spPr>
          <a:xfrm>
            <a:off x="7594390" y="2351314"/>
            <a:ext cx="3671977" cy="2405534"/>
          </a:xfrm>
          <a:prstGeom prst="rect">
            <a:avLst/>
          </a:prstGeom>
        </p:spPr>
      </p:pic>
    </p:spTree>
    <p:extLst>
      <p:ext uri="{BB962C8B-B14F-4D97-AF65-F5344CB8AC3E}">
        <p14:creationId xmlns:p14="http://schemas.microsoft.com/office/powerpoint/2010/main" val="3806859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3"/>
          </p:nvPr>
        </p:nvSpPr>
        <p:spPr/>
        <p:txBody>
          <a:bodyPr/>
          <a:lstStyle/>
          <a:p>
            <a:endParaRPr lang="nb-NO" dirty="0"/>
          </a:p>
        </p:txBody>
      </p:sp>
      <p:sp>
        <p:nvSpPr>
          <p:cNvPr id="5" name="Slide Number Placeholder 4"/>
          <p:cNvSpPr>
            <a:spLocks noGrp="1"/>
          </p:cNvSpPr>
          <p:nvPr>
            <p:ph type="sldNum" sz="quarter" idx="12"/>
          </p:nvPr>
        </p:nvSpPr>
        <p:spPr/>
        <p:txBody>
          <a:bodyPr/>
          <a:lstStyle/>
          <a:p>
            <a:r>
              <a:rPr lang="en-US"/>
              <a:t>Side </a:t>
            </a:r>
            <a:fld id="{5251F420-7306-4E7C-A79E-F31A38F7D392}" type="slidenum">
              <a:rPr lang="en-US" smtClean="0"/>
              <a:pPr/>
              <a:t>11</a:t>
            </a:fld>
            <a:endParaRPr lang="en-US" dirty="0"/>
          </a:p>
        </p:txBody>
      </p:sp>
      <p:sp>
        <p:nvSpPr>
          <p:cNvPr id="7" name="Subtitle 6"/>
          <p:cNvSpPr>
            <a:spLocks noGrp="1"/>
          </p:cNvSpPr>
          <p:nvPr>
            <p:ph type="subTitle" idx="13"/>
          </p:nvPr>
        </p:nvSpPr>
        <p:spPr>
          <a:xfrm>
            <a:off x="2351291" y="1632233"/>
            <a:ext cx="2115987" cy="1580756"/>
          </a:xfrm>
        </p:spPr>
        <p:txBody>
          <a:bodyPr/>
          <a:lstStyle/>
          <a:p>
            <a:r>
              <a:rPr lang="nb-NO" dirty="0"/>
              <a:t>Medieoppslag:</a:t>
            </a:r>
          </a:p>
          <a:p>
            <a:pPr marL="285750" indent="-285750">
              <a:spcBef>
                <a:spcPts val="0"/>
              </a:spcBef>
              <a:buFontTx/>
              <a:buChar char="-"/>
            </a:pPr>
            <a:r>
              <a:rPr lang="nb-NO" sz="1400" dirty="0"/>
              <a:t>Bruk av begreper</a:t>
            </a:r>
          </a:p>
          <a:p>
            <a:pPr marL="285750" indent="-285750">
              <a:spcBef>
                <a:spcPts val="0"/>
              </a:spcBef>
              <a:buFontTx/>
              <a:buChar char="-"/>
            </a:pPr>
            <a:r>
              <a:rPr lang="nb-NO" sz="1400" dirty="0"/>
              <a:t>Bilder, overskrifter</a:t>
            </a:r>
          </a:p>
          <a:p>
            <a:pPr marL="285750" indent="-285750">
              <a:spcBef>
                <a:spcPts val="0"/>
              </a:spcBef>
              <a:buFontTx/>
              <a:buChar char="-"/>
            </a:pPr>
            <a:r>
              <a:rPr lang="nb-NO" sz="1400" dirty="0"/>
              <a:t>Sammenligne medier</a:t>
            </a:r>
          </a:p>
          <a:p>
            <a:pPr marL="285750" indent="-285750">
              <a:spcBef>
                <a:spcPts val="0"/>
              </a:spcBef>
              <a:buFontTx/>
              <a:buChar char="-"/>
            </a:pPr>
            <a:r>
              <a:rPr lang="nb-NO" sz="1400" dirty="0"/>
              <a:t>Sosiale medier (politiet o.l.)</a:t>
            </a:r>
          </a:p>
        </p:txBody>
      </p:sp>
      <p:sp>
        <p:nvSpPr>
          <p:cNvPr id="9" name="Subtitle 6"/>
          <p:cNvSpPr txBox="1">
            <a:spLocks/>
          </p:cNvSpPr>
          <p:nvPr/>
        </p:nvSpPr>
        <p:spPr>
          <a:xfrm>
            <a:off x="6578362" y="1632233"/>
            <a:ext cx="2966471" cy="1411592"/>
          </a:xfrm>
          <a:prstGeom prst="rect">
            <a:avLst/>
          </a:prstGeom>
        </p:spPr>
        <p:txBody>
          <a:bodyPr vert="horz" lIns="0" tIns="0" rIns="0" bIns="0" rtlCol="0" anchor="t">
            <a:noAutofit/>
          </a:bodyPr>
          <a:lstStyle>
            <a:lvl1pPr marL="0" indent="0" algn="l" defTabSz="914446" rtl="0" eaLnBrk="1" latinLnBrk="0" hangingPunct="1">
              <a:lnSpc>
                <a:spcPct val="100000"/>
              </a:lnSpc>
              <a:spcBef>
                <a:spcPts val="1150"/>
              </a:spcBef>
              <a:buFont typeface="Wingdings" panose="05000000000000000000" pitchFamily="2" charset="2"/>
              <a:buNone/>
              <a:defRPr sz="1800" kern="1200">
                <a:solidFill>
                  <a:schemeClr val="tx1"/>
                </a:solidFill>
                <a:latin typeface="+mn-lt"/>
                <a:ea typeface="+mn-ea"/>
                <a:cs typeface="+mn-cs"/>
              </a:defRPr>
            </a:lvl1pPr>
            <a:lvl2pPr marL="457223" indent="0" algn="ctr" defTabSz="914446" rtl="0" eaLnBrk="1" latinLnBrk="0" hangingPunct="1">
              <a:lnSpc>
                <a:spcPct val="100000"/>
              </a:lnSpc>
              <a:spcBef>
                <a:spcPts val="500"/>
              </a:spcBef>
              <a:buFont typeface="Wingdings" panose="05000000000000000000" pitchFamily="2" charset="2"/>
              <a:buNone/>
              <a:defRPr sz="2000" kern="1200">
                <a:solidFill>
                  <a:schemeClr val="tx1"/>
                </a:solidFill>
                <a:latin typeface="+mn-lt"/>
                <a:ea typeface="+mn-ea"/>
                <a:cs typeface="+mn-cs"/>
              </a:defRPr>
            </a:lvl2pPr>
            <a:lvl3pPr marL="914446" indent="0" algn="ctr" defTabSz="914446" rtl="0" eaLnBrk="1" latinLnBrk="0" hangingPunct="1">
              <a:lnSpc>
                <a:spcPct val="100000"/>
              </a:lnSpc>
              <a:spcBef>
                <a:spcPts val="500"/>
              </a:spcBef>
              <a:buFont typeface="Wingdings" panose="05000000000000000000" pitchFamily="2" charset="2"/>
              <a:buNone/>
              <a:defRPr sz="1800" kern="1200">
                <a:solidFill>
                  <a:schemeClr val="tx1"/>
                </a:solidFill>
                <a:latin typeface="+mn-lt"/>
                <a:ea typeface="+mn-ea"/>
                <a:cs typeface="+mn-cs"/>
              </a:defRPr>
            </a:lvl3pPr>
            <a:lvl4pPr marL="1371669" indent="0" algn="ctr" defTabSz="914446" rtl="0" eaLnBrk="1" latinLnBrk="0" hangingPunct="1">
              <a:lnSpc>
                <a:spcPct val="100000"/>
              </a:lnSpc>
              <a:spcBef>
                <a:spcPts val="500"/>
              </a:spcBef>
              <a:buFont typeface="Wingdings" panose="05000000000000000000" pitchFamily="2" charset="2"/>
              <a:buNone/>
              <a:defRPr sz="1600" kern="1200">
                <a:solidFill>
                  <a:schemeClr val="tx1"/>
                </a:solidFill>
                <a:latin typeface="+mn-lt"/>
                <a:ea typeface="+mn-ea"/>
                <a:cs typeface="+mn-cs"/>
              </a:defRPr>
            </a:lvl4pPr>
            <a:lvl5pPr marL="1828891" indent="0" algn="ctr" defTabSz="914446" rtl="0" eaLnBrk="1" latinLnBrk="0" hangingPunct="1">
              <a:lnSpc>
                <a:spcPct val="100000"/>
              </a:lnSpc>
              <a:spcBef>
                <a:spcPts val="500"/>
              </a:spcBef>
              <a:buFont typeface="Wingdings" panose="05000000000000000000" pitchFamily="2" charset="2"/>
              <a:buNone/>
              <a:defRPr sz="1600" kern="1200">
                <a:solidFill>
                  <a:schemeClr val="tx1"/>
                </a:solidFill>
                <a:latin typeface="+mn-lt"/>
                <a:ea typeface="+mn-ea"/>
                <a:cs typeface="+mn-cs"/>
              </a:defRPr>
            </a:lvl5pPr>
            <a:lvl6pPr marL="2286114" indent="0" algn="ctr" defTabSz="914446"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337" indent="0" algn="ctr" defTabSz="914446"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560" indent="0" algn="ctr" defTabSz="914446"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783" indent="0" algn="ctr" defTabSz="914446"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nb-NO" dirty="0"/>
              <a:t>Offentlige dokumenter:</a:t>
            </a:r>
          </a:p>
          <a:p>
            <a:pPr marL="285750" indent="-285750">
              <a:spcBef>
                <a:spcPts val="0"/>
              </a:spcBef>
              <a:buFontTx/>
              <a:buChar char="-"/>
            </a:pPr>
            <a:r>
              <a:rPr lang="nb-NO" sz="1400" dirty="0" err="1"/>
              <a:t>NOUer</a:t>
            </a:r>
            <a:r>
              <a:rPr lang="nb-NO" sz="1400" dirty="0"/>
              <a:t> (offentlige utredninger)</a:t>
            </a:r>
          </a:p>
          <a:p>
            <a:pPr marL="285750" indent="-285750">
              <a:spcBef>
                <a:spcPts val="0"/>
              </a:spcBef>
              <a:buFontTx/>
              <a:buChar char="-"/>
            </a:pPr>
            <a:r>
              <a:rPr lang="nb-NO" sz="1400" dirty="0"/>
              <a:t>Rapporter</a:t>
            </a:r>
          </a:p>
          <a:p>
            <a:pPr marL="285750" indent="-285750">
              <a:spcBef>
                <a:spcPts val="0"/>
              </a:spcBef>
              <a:buFontTx/>
              <a:buChar char="-"/>
            </a:pPr>
            <a:r>
              <a:rPr lang="nb-NO" sz="1400" dirty="0"/>
              <a:t>Stortingsmeldinger</a:t>
            </a:r>
          </a:p>
          <a:p>
            <a:pPr marL="285750" indent="-285750">
              <a:spcBef>
                <a:spcPts val="0"/>
              </a:spcBef>
              <a:buFontTx/>
              <a:buChar char="-"/>
            </a:pPr>
            <a:r>
              <a:rPr lang="nb-NO" sz="1400" dirty="0"/>
              <a:t>Lovendringer</a:t>
            </a:r>
          </a:p>
          <a:p>
            <a:pPr marL="285750" indent="-285750">
              <a:spcBef>
                <a:spcPts val="0"/>
              </a:spcBef>
              <a:buFontTx/>
              <a:buChar char="-"/>
            </a:pPr>
            <a:r>
              <a:rPr lang="nb-NO" sz="1400" dirty="0"/>
              <a:t>Politiske taler</a:t>
            </a:r>
          </a:p>
        </p:txBody>
      </p:sp>
      <p:sp>
        <p:nvSpPr>
          <p:cNvPr id="10" name="Subtitle 6"/>
          <p:cNvSpPr txBox="1">
            <a:spLocks/>
          </p:cNvSpPr>
          <p:nvPr/>
        </p:nvSpPr>
        <p:spPr>
          <a:xfrm>
            <a:off x="2351291" y="3645011"/>
            <a:ext cx="1975309" cy="1580756"/>
          </a:xfrm>
          <a:prstGeom prst="rect">
            <a:avLst/>
          </a:prstGeom>
        </p:spPr>
        <p:txBody>
          <a:bodyPr vert="horz" lIns="0" tIns="0" rIns="0" bIns="0" rtlCol="0" anchor="t">
            <a:noAutofit/>
          </a:bodyPr>
          <a:lstStyle>
            <a:lvl1pPr marL="0" indent="0" algn="l" defTabSz="914446" rtl="0" eaLnBrk="1" latinLnBrk="0" hangingPunct="1">
              <a:lnSpc>
                <a:spcPct val="100000"/>
              </a:lnSpc>
              <a:spcBef>
                <a:spcPts val="1150"/>
              </a:spcBef>
              <a:buFont typeface="Wingdings" panose="05000000000000000000" pitchFamily="2" charset="2"/>
              <a:buNone/>
              <a:defRPr sz="1800" kern="1200">
                <a:solidFill>
                  <a:schemeClr val="tx1"/>
                </a:solidFill>
                <a:latin typeface="+mn-lt"/>
                <a:ea typeface="+mn-ea"/>
                <a:cs typeface="+mn-cs"/>
              </a:defRPr>
            </a:lvl1pPr>
            <a:lvl2pPr marL="457223" indent="0" algn="ctr" defTabSz="914446" rtl="0" eaLnBrk="1" latinLnBrk="0" hangingPunct="1">
              <a:lnSpc>
                <a:spcPct val="100000"/>
              </a:lnSpc>
              <a:spcBef>
                <a:spcPts val="500"/>
              </a:spcBef>
              <a:buFont typeface="Wingdings" panose="05000000000000000000" pitchFamily="2" charset="2"/>
              <a:buNone/>
              <a:defRPr sz="2000" kern="1200">
                <a:solidFill>
                  <a:schemeClr val="tx1"/>
                </a:solidFill>
                <a:latin typeface="+mn-lt"/>
                <a:ea typeface="+mn-ea"/>
                <a:cs typeface="+mn-cs"/>
              </a:defRPr>
            </a:lvl2pPr>
            <a:lvl3pPr marL="914446" indent="0" algn="ctr" defTabSz="914446" rtl="0" eaLnBrk="1" latinLnBrk="0" hangingPunct="1">
              <a:lnSpc>
                <a:spcPct val="100000"/>
              </a:lnSpc>
              <a:spcBef>
                <a:spcPts val="500"/>
              </a:spcBef>
              <a:buFont typeface="Wingdings" panose="05000000000000000000" pitchFamily="2" charset="2"/>
              <a:buNone/>
              <a:defRPr sz="1800" kern="1200">
                <a:solidFill>
                  <a:schemeClr val="tx1"/>
                </a:solidFill>
                <a:latin typeface="+mn-lt"/>
                <a:ea typeface="+mn-ea"/>
                <a:cs typeface="+mn-cs"/>
              </a:defRPr>
            </a:lvl3pPr>
            <a:lvl4pPr marL="1371669" indent="0" algn="ctr" defTabSz="914446" rtl="0" eaLnBrk="1" latinLnBrk="0" hangingPunct="1">
              <a:lnSpc>
                <a:spcPct val="100000"/>
              </a:lnSpc>
              <a:spcBef>
                <a:spcPts val="500"/>
              </a:spcBef>
              <a:buFont typeface="Wingdings" panose="05000000000000000000" pitchFamily="2" charset="2"/>
              <a:buNone/>
              <a:defRPr sz="1600" kern="1200">
                <a:solidFill>
                  <a:schemeClr val="tx1"/>
                </a:solidFill>
                <a:latin typeface="+mn-lt"/>
                <a:ea typeface="+mn-ea"/>
                <a:cs typeface="+mn-cs"/>
              </a:defRPr>
            </a:lvl4pPr>
            <a:lvl5pPr marL="1828891" indent="0" algn="ctr" defTabSz="914446" rtl="0" eaLnBrk="1" latinLnBrk="0" hangingPunct="1">
              <a:lnSpc>
                <a:spcPct val="100000"/>
              </a:lnSpc>
              <a:spcBef>
                <a:spcPts val="500"/>
              </a:spcBef>
              <a:buFont typeface="Wingdings" panose="05000000000000000000" pitchFamily="2" charset="2"/>
              <a:buNone/>
              <a:defRPr sz="1600" kern="1200">
                <a:solidFill>
                  <a:schemeClr val="tx1"/>
                </a:solidFill>
                <a:latin typeface="+mn-lt"/>
                <a:ea typeface="+mn-ea"/>
                <a:cs typeface="+mn-cs"/>
              </a:defRPr>
            </a:lvl5pPr>
            <a:lvl6pPr marL="2286114" indent="0" algn="ctr" defTabSz="914446"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337" indent="0" algn="ctr" defTabSz="914446"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560" indent="0" algn="ctr" defTabSz="914446"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783" indent="0" algn="ctr" defTabSz="914446"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nb-NO" dirty="0"/>
              <a:t>Populærkultur:</a:t>
            </a:r>
          </a:p>
          <a:p>
            <a:pPr marL="285750" indent="-285750">
              <a:spcBef>
                <a:spcPts val="0"/>
              </a:spcBef>
              <a:buFontTx/>
              <a:buChar char="-"/>
            </a:pPr>
            <a:r>
              <a:rPr lang="nb-NO" sz="1400" dirty="0"/>
              <a:t>Dokumentarer</a:t>
            </a:r>
          </a:p>
          <a:p>
            <a:pPr marL="285750" indent="-285750">
              <a:spcBef>
                <a:spcPts val="0"/>
              </a:spcBef>
              <a:buFontTx/>
              <a:buChar char="-"/>
            </a:pPr>
            <a:r>
              <a:rPr lang="nb-NO" sz="1400" dirty="0"/>
              <a:t>TV-serier/filmer</a:t>
            </a:r>
          </a:p>
          <a:p>
            <a:pPr marL="285750" indent="-285750">
              <a:spcBef>
                <a:spcPts val="0"/>
              </a:spcBef>
              <a:buFontTx/>
              <a:buChar char="-"/>
            </a:pPr>
            <a:r>
              <a:rPr lang="nb-NO" sz="1400" dirty="0"/>
              <a:t>Musikk</a:t>
            </a:r>
          </a:p>
          <a:p>
            <a:pPr marL="285750" indent="-285750">
              <a:spcBef>
                <a:spcPts val="0"/>
              </a:spcBef>
              <a:buFontTx/>
              <a:buChar char="-"/>
            </a:pPr>
            <a:r>
              <a:rPr lang="nb-NO" sz="1400" dirty="0"/>
              <a:t>Bøker</a:t>
            </a:r>
          </a:p>
          <a:p>
            <a:pPr>
              <a:spcBef>
                <a:spcPts val="0"/>
              </a:spcBef>
            </a:pPr>
            <a:endParaRPr lang="nb-NO" sz="1400" dirty="0"/>
          </a:p>
        </p:txBody>
      </p:sp>
      <p:sp>
        <p:nvSpPr>
          <p:cNvPr id="11" name="Subtitle 6"/>
          <p:cNvSpPr txBox="1">
            <a:spLocks/>
          </p:cNvSpPr>
          <p:nvPr/>
        </p:nvSpPr>
        <p:spPr>
          <a:xfrm>
            <a:off x="6578362" y="3645011"/>
            <a:ext cx="1892019" cy="1295660"/>
          </a:xfrm>
          <a:prstGeom prst="rect">
            <a:avLst/>
          </a:prstGeom>
        </p:spPr>
        <p:txBody>
          <a:bodyPr vert="horz" lIns="0" tIns="0" rIns="0" bIns="0" rtlCol="0" anchor="t">
            <a:noAutofit/>
          </a:bodyPr>
          <a:lstStyle>
            <a:lvl1pPr marL="0" indent="0" algn="l" defTabSz="914446" rtl="0" eaLnBrk="1" latinLnBrk="0" hangingPunct="1">
              <a:lnSpc>
                <a:spcPct val="100000"/>
              </a:lnSpc>
              <a:spcBef>
                <a:spcPts val="1150"/>
              </a:spcBef>
              <a:buFont typeface="Wingdings" panose="05000000000000000000" pitchFamily="2" charset="2"/>
              <a:buNone/>
              <a:defRPr sz="1800" kern="1200">
                <a:solidFill>
                  <a:schemeClr val="tx1"/>
                </a:solidFill>
                <a:latin typeface="+mn-lt"/>
                <a:ea typeface="+mn-ea"/>
                <a:cs typeface="+mn-cs"/>
              </a:defRPr>
            </a:lvl1pPr>
            <a:lvl2pPr marL="457223" indent="0" algn="ctr" defTabSz="914446" rtl="0" eaLnBrk="1" latinLnBrk="0" hangingPunct="1">
              <a:lnSpc>
                <a:spcPct val="100000"/>
              </a:lnSpc>
              <a:spcBef>
                <a:spcPts val="500"/>
              </a:spcBef>
              <a:buFont typeface="Wingdings" panose="05000000000000000000" pitchFamily="2" charset="2"/>
              <a:buNone/>
              <a:defRPr sz="2000" kern="1200">
                <a:solidFill>
                  <a:schemeClr val="tx1"/>
                </a:solidFill>
                <a:latin typeface="+mn-lt"/>
                <a:ea typeface="+mn-ea"/>
                <a:cs typeface="+mn-cs"/>
              </a:defRPr>
            </a:lvl2pPr>
            <a:lvl3pPr marL="914446" indent="0" algn="ctr" defTabSz="914446" rtl="0" eaLnBrk="1" latinLnBrk="0" hangingPunct="1">
              <a:lnSpc>
                <a:spcPct val="100000"/>
              </a:lnSpc>
              <a:spcBef>
                <a:spcPts val="500"/>
              </a:spcBef>
              <a:buFont typeface="Wingdings" panose="05000000000000000000" pitchFamily="2" charset="2"/>
              <a:buNone/>
              <a:defRPr sz="1800" kern="1200">
                <a:solidFill>
                  <a:schemeClr val="tx1"/>
                </a:solidFill>
                <a:latin typeface="+mn-lt"/>
                <a:ea typeface="+mn-ea"/>
                <a:cs typeface="+mn-cs"/>
              </a:defRPr>
            </a:lvl3pPr>
            <a:lvl4pPr marL="1371669" indent="0" algn="ctr" defTabSz="914446" rtl="0" eaLnBrk="1" latinLnBrk="0" hangingPunct="1">
              <a:lnSpc>
                <a:spcPct val="100000"/>
              </a:lnSpc>
              <a:spcBef>
                <a:spcPts val="500"/>
              </a:spcBef>
              <a:buFont typeface="Wingdings" panose="05000000000000000000" pitchFamily="2" charset="2"/>
              <a:buNone/>
              <a:defRPr sz="1600" kern="1200">
                <a:solidFill>
                  <a:schemeClr val="tx1"/>
                </a:solidFill>
                <a:latin typeface="+mn-lt"/>
                <a:ea typeface="+mn-ea"/>
                <a:cs typeface="+mn-cs"/>
              </a:defRPr>
            </a:lvl4pPr>
            <a:lvl5pPr marL="1828891" indent="0" algn="ctr" defTabSz="914446" rtl="0" eaLnBrk="1" latinLnBrk="0" hangingPunct="1">
              <a:lnSpc>
                <a:spcPct val="100000"/>
              </a:lnSpc>
              <a:spcBef>
                <a:spcPts val="500"/>
              </a:spcBef>
              <a:buFont typeface="Wingdings" panose="05000000000000000000" pitchFamily="2" charset="2"/>
              <a:buNone/>
              <a:defRPr sz="1600" kern="1200">
                <a:solidFill>
                  <a:schemeClr val="tx1"/>
                </a:solidFill>
                <a:latin typeface="+mn-lt"/>
                <a:ea typeface="+mn-ea"/>
                <a:cs typeface="+mn-cs"/>
              </a:defRPr>
            </a:lvl5pPr>
            <a:lvl6pPr marL="2286114" indent="0" algn="ctr" defTabSz="914446"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337" indent="0" algn="ctr" defTabSz="914446"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560" indent="0" algn="ctr" defTabSz="914446"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783" indent="0" algn="ctr" defTabSz="914446"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nb-NO" dirty="0"/>
              <a:t>Annet:</a:t>
            </a:r>
          </a:p>
          <a:p>
            <a:pPr marL="285750" indent="-285750">
              <a:spcBef>
                <a:spcPts val="0"/>
              </a:spcBef>
              <a:buFontTx/>
              <a:buChar char="-"/>
            </a:pPr>
            <a:r>
              <a:rPr lang="nb-NO" sz="1400" dirty="0"/>
              <a:t>Kampanjer</a:t>
            </a:r>
          </a:p>
          <a:p>
            <a:pPr marL="285750" indent="-285750">
              <a:spcBef>
                <a:spcPts val="0"/>
              </a:spcBef>
              <a:buFontTx/>
              <a:buChar char="-"/>
            </a:pPr>
            <a:r>
              <a:rPr lang="nb-NO" sz="1400" dirty="0"/>
              <a:t>Kriminalpolitikk</a:t>
            </a:r>
          </a:p>
          <a:p>
            <a:pPr marL="285750" indent="-285750">
              <a:spcBef>
                <a:spcPts val="0"/>
              </a:spcBef>
              <a:buFontTx/>
              <a:buChar char="-"/>
            </a:pPr>
            <a:r>
              <a:rPr lang="nb-NO" sz="1400" dirty="0"/>
              <a:t>Nettsvindel o.l.</a:t>
            </a:r>
          </a:p>
          <a:p>
            <a:pPr marL="285750" indent="-285750">
              <a:spcBef>
                <a:spcPts val="0"/>
              </a:spcBef>
              <a:buFontTx/>
              <a:buChar char="-"/>
            </a:pPr>
            <a:r>
              <a:rPr lang="nb-NO" sz="1400" dirty="0" err="1"/>
              <a:t>Podcasts</a:t>
            </a:r>
            <a:endParaRPr lang="nb-NO" sz="1400" dirty="0"/>
          </a:p>
          <a:p>
            <a:pPr>
              <a:spcBef>
                <a:spcPts val="0"/>
              </a:spcBef>
            </a:pPr>
            <a:endParaRPr lang="nb-NO" sz="1400" dirty="0"/>
          </a:p>
          <a:p>
            <a:pPr marL="285750" indent="-285750">
              <a:buFontTx/>
              <a:buChar char="-"/>
            </a:pPr>
            <a:endParaRPr lang="nb-NO" dirty="0"/>
          </a:p>
        </p:txBody>
      </p:sp>
      <p:sp>
        <p:nvSpPr>
          <p:cNvPr id="13" name="Subtitle 6"/>
          <p:cNvSpPr txBox="1">
            <a:spLocks/>
          </p:cNvSpPr>
          <p:nvPr/>
        </p:nvSpPr>
        <p:spPr>
          <a:xfrm>
            <a:off x="4667479" y="5477679"/>
            <a:ext cx="1619481" cy="494749"/>
          </a:xfrm>
          <a:prstGeom prst="rect">
            <a:avLst/>
          </a:prstGeom>
        </p:spPr>
        <p:txBody>
          <a:bodyPr vert="horz" lIns="0" tIns="0" rIns="0" bIns="0" rtlCol="0" anchor="t">
            <a:noAutofit/>
          </a:bodyPr>
          <a:lstStyle>
            <a:lvl1pPr marL="0" indent="0" algn="l" defTabSz="914446" rtl="0" eaLnBrk="1" latinLnBrk="0" hangingPunct="1">
              <a:lnSpc>
                <a:spcPct val="100000"/>
              </a:lnSpc>
              <a:spcBef>
                <a:spcPts val="1150"/>
              </a:spcBef>
              <a:buFont typeface="Wingdings" panose="05000000000000000000" pitchFamily="2" charset="2"/>
              <a:buNone/>
              <a:defRPr sz="1800" kern="1200">
                <a:solidFill>
                  <a:schemeClr val="tx1"/>
                </a:solidFill>
                <a:latin typeface="+mn-lt"/>
                <a:ea typeface="+mn-ea"/>
                <a:cs typeface="+mn-cs"/>
              </a:defRPr>
            </a:lvl1pPr>
            <a:lvl2pPr marL="457223" indent="0" algn="ctr" defTabSz="914446" rtl="0" eaLnBrk="1" latinLnBrk="0" hangingPunct="1">
              <a:lnSpc>
                <a:spcPct val="100000"/>
              </a:lnSpc>
              <a:spcBef>
                <a:spcPts val="500"/>
              </a:spcBef>
              <a:buFont typeface="Wingdings" panose="05000000000000000000" pitchFamily="2" charset="2"/>
              <a:buNone/>
              <a:defRPr sz="2000" kern="1200">
                <a:solidFill>
                  <a:schemeClr val="tx1"/>
                </a:solidFill>
                <a:latin typeface="+mn-lt"/>
                <a:ea typeface="+mn-ea"/>
                <a:cs typeface="+mn-cs"/>
              </a:defRPr>
            </a:lvl2pPr>
            <a:lvl3pPr marL="914446" indent="0" algn="ctr" defTabSz="914446" rtl="0" eaLnBrk="1" latinLnBrk="0" hangingPunct="1">
              <a:lnSpc>
                <a:spcPct val="100000"/>
              </a:lnSpc>
              <a:spcBef>
                <a:spcPts val="500"/>
              </a:spcBef>
              <a:buFont typeface="Wingdings" panose="05000000000000000000" pitchFamily="2" charset="2"/>
              <a:buNone/>
              <a:defRPr sz="1800" kern="1200">
                <a:solidFill>
                  <a:schemeClr val="tx1"/>
                </a:solidFill>
                <a:latin typeface="+mn-lt"/>
                <a:ea typeface="+mn-ea"/>
                <a:cs typeface="+mn-cs"/>
              </a:defRPr>
            </a:lvl3pPr>
            <a:lvl4pPr marL="1371669" indent="0" algn="ctr" defTabSz="914446" rtl="0" eaLnBrk="1" latinLnBrk="0" hangingPunct="1">
              <a:lnSpc>
                <a:spcPct val="100000"/>
              </a:lnSpc>
              <a:spcBef>
                <a:spcPts val="500"/>
              </a:spcBef>
              <a:buFont typeface="Wingdings" panose="05000000000000000000" pitchFamily="2" charset="2"/>
              <a:buNone/>
              <a:defRPr sz="1600" kern="1200">
                <a:solidFill>
                  <a:schemeClr val="tx1"/>
                </a:solidFill>
                <a:latin typeface="+mn-lt"/>
                <a:ea typeface="+mn-ea"/>
                <a:cs typeface="+mn-cs"/>
              </a:defRPr>
            </a:lvl4pPr>
            <a:lvl5pPr marL="1828891" indent="0" algn="ctr" defTabSz="914446" rtl="0" eaLnBrk="1" latinLnBrk="0" hangingPunct="1">
              <a:lnSpc>
                <a:spcPct val="100000"/>
              </a:lnSpc>
              <a:spcBef>
                <a:spcPts val="500"/>
              </a:spcBef>
              <a:buFont typeface="Wingdings" panose="05000000000000000000" pitchFamily="2" charset="2"/>
              <a:buNone/>
              <a:defRPr sz="1600" kern="1200">
                <a:solidFill>
                  <a:schemeClr val="tx1"/>
                </a:solidFill>
                <a:latin typeface="+mn-lt"/>
                <a:ea typeface="+mn-ea"/>
                <a:cs typeface="+mn-cs"/>
              </a:defRPr>
            </a:lvl5pPr>
            <a:lvl6pPr marL="2286114" indent="0" algn="ctr" defTabSz="914446"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337" indent="0" algn="ctr" defTabSz="914446"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560" indent="0" algn="ctr" defTabSz="914446"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783" indent="0" algn="ctr" defTabSz="914446"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nb-NO" dirty="0"/>
              <a:t>Og mye mer </a:t>
            </a:r>
            <a:r>
              <a:rPr lang="nb-NO" dirty="0">
                <a:sym typeface="Wingdings" panose="05000000000000000000" pitchFamily="2" charset="2"/>
              </a:rPr>
              <a:t> </a:t>
            </a:r>
            <a:endParaRPr lang="nb-NO" dirty="0"/>
          </a:p>
        </p:txBody>
      </p:sp>
    </p:spTree>
    <p:extLst>
      <p:ext uri="{BB962C8B-B14F-4D97-AF65-F5344CB8AC3E}">
        <p14:creationId xmlns:p14="http://schemas.microsoft.com/office/powerpoint/2010/main" val="429068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B310391-AA67-E0B4-9C62-47B2BC86BD0B}"/>
              </a:ext>
            </a:extLst>
          </p:cNvPr>
          <p:cNvSpPr>
            <a:spLocks noGrp="1"/>
          </p:cNvSpPr>
          <p:nvPr>
            <p:ph type="title"/>
          </p:nvPr>
        </p:nvSpPr>
        <p:spPr/>
        <p:txBody>
          <a:bodyPr/>
          <a:lstStyle/>
          <a:p>
            <a:r>
              <a:rPr lang="nb-NO" dirty="0"/>
              <a:t>Noen datakilder</a:t>
            </a:r>
          </a:p>
        </p:txBody>
      </p:sp>
      <p:sp>
        <p:nvSpPr>
          <p:cNvPr id="4" name="Plassholder for innhold 3">
            <a:extLst>
              <a:ext uri="{FF2B5EF4-FFF2-40B4-BE49-F238E27FC236}">
                <a16:creationId xmlns:a16="http://schemas.microsoft.com/office/drawing/2014/main" id="{5A733CF1-7DA7-E139-85F9-74305A2BD41D}"/>
              </a:ext>
            </a:extLst>
          </p:cNvPr>
          <p:cNvSpPr>
            <a:spLocks noGrp="1"/>
          </p:cNvSpPr>
          <p:nvPr>
            <p:ph sz="half" idx="30"/>
          </p:nvPr>
        </p:nvSpPr>
        <p:spPr>
          <a:xfrm>
            <a:off x="360044" y="1412217"/>
            <a:ext cx="11471910" cy="4301103"/>
          </a:xfrm>
        </p:spPr>
        <p:txBody>
          <a:bodyPr/>
          <a:lstStyle/>
          <a:p>
            <a:r>
              <a:rPr lang="nb-NO" dirty="0"/>
              <a:t>Nasjonalbiblioteket: bøker, aviser, tidsskrift </a:t>
            </a:r>
            <a:r>
              <a:rPr lang="nb-NO" dirty="0" err="1"/>
              <a:t>osv</a:t>
            </a:r>
            <a:r>
              <a:rPr lang="nb-NO" dirty="0"/>
              <a:t> (historiske kilder) </a:t>
            </a:r>
            <a:r>
              <a:rPr lang="nb-NO" dirty="0">
                <a:hlinkClick r:id="rId3"/>
              </a:rPr>
              <a:t>https://www.nb.no/search</a:t>
            </a:r>
            <a:r>
              <a:rPr lang="nb-NO" dirty="0"/>
              <a:t> </a:t>
            </a:r>
          </a:p>
          <a:p>
            <a:r>
              <a:rPr lang="nb-NO" dirty="0" err="1"/>
              <a:t>Pressreader</a:t>
            </a:r>
            <a:r>
              <a:rPr lang="nb-NO" dirty="0"/>
              <a:t>: </a:t>
            </a:r>
            <a:r>
              <a:rPr lang="nb-NO" dirty="0">
                <a:hlinkClick r:id="rId4"/>
              </a:rPr>
              <a:t>https://www.ub.uio.no/bruk/sok-i-hele-biblioteket/pressreader.html</a:t>
            </a:r>
            <a:r>
              <a:rPr lang="nb-NO" dirty="0"/>
              <a:t> </a:t>
            </a:r>
          </a:p>
          <a:p>
            <a:r>
              <a:rPr lang="nb-NO" dirty="0"/>
              <a:t>Justisdepartementet (</a:t>
            </a:r>
            <a:r>
              <a:rPr lang="nb-NO" dirty="0" err="1"/>
              <a:t>NOU’er</a:t>
            </a:r>
            <a:r>
              <a:rPr lang="nb-NO" dirty="0"/>
              <a:t>): </a:t>
            </a:r>
            <a:r>
              <a:rPr lang="nb-NO" dirty="0">
                <a:hlinkClick r:id="rId5"/>
              </a:rPr>
              <a:t>https://www.regjeringen.no/no/dokument/nou-ar/id1767/</a:t>
            </a:r>
            <a:r>
              <a:rPr lang="nb-NO" dirty="0"/>
              <a:t> </a:t>
            </a:r>
          </a:p>
          <a:p>
            <a:r>
              <a:rPr lang="nb-NO" dirty="0"/>
              <a:t>Stortinget: </a:t>
            </a:r>
            <a:r>
              <a:rPr lang="nb-NO" dirty="0">
                <a:hlinkClick r:id="rId6"/>
              </a:rPr>
              <a:t>https://www.stortinget.no/no/Saker-og-publikasjoner/</a:t>
            </a:r>
            <a:r>
              <a:rPr lang="nb-NO" dirty="0"/>
              <a:t> </a:t>
            </a:r>
          </a:p>
          <a:p>
            <a:r>
              <a:rPr lang="nb-NO" dirty="0"/>
              <a:t>Politiske taler: </a:t>
            </a:r>
            <a:r>
              <a:rPr lang="nb-NO" dirty="0">
                <a:hlinkClick r:id="rId7"/>
              </a:rPr>
              <a:t>https://virksommeord.no/</a:t>
            </a:r>
            <a:r>
              <a:rPr lang="nb-NO" dirty="0"/>
              <a:t> </a:t>
            </a:r>
          </a:p>
          <a:p>
            <a:r>
              <a:rPr lang="nb-NO" dirty="0"/>
              <a:t>Biblioteket: bøker/blader/tidsskrifter (f.eks. lærebøker i kriminologi, barnebøker)</a:t>
            </a:r>
          </a:p>
          <a:p>
            <a:r>
              <a:rPr lang="nb-NO" dirty="0"/>
              <a:t>Prøv å unngå google! </a:t>
            </a:r>
          </a:p>
        </p:txBody>
      </p:sp>
      <p:sp>
        <p:nvSpPr>
          <p:cNvPr id="5" name="Plassholder for bunntekst 4">
            <a:extLst>
              <a:ext uri="{FF2B5EF4-FFF2-40B4-BE49-F238E27FC236}">
                <a16:creationId xmlns:a16="http://schemas.microsoft.com/office/drawing/2014/main" id="{23863CA7-3599-DC8C-C0AD-06BE27E54B8F}"/>
              </a:ext>
            </a:extLst>
          </p:cNvPr>
          <p:cNvSpPr>
            <a:spLocks noGrp="1"/>
          </p:cNvSpPr>
          <p:nvPr>
            <p:ph type="ftr" sz="quarter" idx="32"/>
          </p:nvPr>
        </p:nvSpPr>
        <p:spPr/>
        <p:txBody>
          <a:bodyPr/>
          <a:lstStyle/>
          <a:p>
            <a:endParaRPr lang="nb-NO" dirty="0"/>
          </a:p>
        </p:txBody>
      </p:sp>
      <p:sp>
        <p:nvSpPr>
          <p:cNvPr id="6" name="Plassholder for lysbildenummer 5">
            <a:extLst>
              <a:ext uri="{FF2B5EF4-FFF2-40B4-BE49-F238E27FC236}">
                <a16:creationId xmlns:a16="http://schemas.microsoft.com/office/drawing/2014/main" id="{29BA280F-22E1-1575-4171-D9958BB91FF9}"/>
              </a:ext>
            </a:extLst>
          </p:cNvPr>
          <p:cNvSpPr>
            <a:spLocks noGrp="1"/>
          </p:cNvSpPr>
          <p:nvPr>
            <p:ph type="sldNum" sz="quarter" idx="33"/>
          </p:nvPr>
        </p:nvSpPr>
        <p:spPr/>
        <p:txBody>
          <a:bodyPr/>
          <a:lstStyle/>
          <a:p>
            <a:r>
              <a:rPr lang="en-US"/>
              <a:t>Side </a:t>
            </a:r>
            <a:fld id="{5251F420-7306-4E7C-A79E-F31A38F7D392}" type="slidenum">
              <a:rPr lang="en-US" smtClean="0"/>
              <a:pPr/>
              <a:t>12</a:t>
            </a:fld>
            <a:endParaRPr lang="en-US" dirty="0"/>
          </a:p>
        </p:txBody>
      </p:sp>
    </p:spTree>
    <p:extLst>
      <p:ext uri="{BB962C8B-B14F-4D97-AF65-F5344CB8AC3E}">
        <p14:creationId xmlns:p14="http://schemas.microsoft.com/office/powerpoint/2010/main" val="440264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3"/>
          </p:nvPr>
        </p:nvSpPr>
        <p:spPr/>
        <p:txBody>
          <a:bodyPr/>
          <a:lstStyle/>
          <a:p>
            <a:endParaRPr lang="nb-NO" dirty="0"/>
          </a:p>
        </p:txBody>
      </p:sp>
      <p:sp>
        <p:nvSpPr>
          <p:cNvPr id="5" name="Slide Number Placeholder 4"/>
          <p:cNvSpPr>
            <a:spLocks noGrp="1"/>
          </p:cNvSpPr>
          <p:nvPr>
            <p:ph type="sldNum" sz="quarter" idx="12"/>
          </p:nvPr>
        </p:nvSpPr>
        <p:spPr/>
        <p:txBody>
          <a:bodyPr/>
          <a:lstStyle/>
          <a:p>
            <a:r>
              <a:rPr lang="en-US"/>
              <a:t>Side </a:t>
            </a:r>
            <a:fld id="{5251F420-7306-4E7C-A79E-F31A38F7D392}" type="slidenum">
              <a:rPr lang="en-US" smtClean="0"/>
              <a:pPr/>
              <a:t>13</a:t>
            </a:fld>
            <a:endParaRPr lang="en-US" dirty="0"/>
          </a:p>
        </p:txBody>
      </p:sp>
      <p:sp>
        <p:nvSpPr>
          <p:cNvPr id="6" name="Title 5"/>
          <p:cNvSpPr>
            <a:spLocks noGrp="1"/>
          </p:cNvSpPr>
          <p:nvPr>
            <p:ph type="title"/>
          </p:nvPr>
        </p:nvSpPr>
        <p:spPr>
          <a:xfrm>
            <a:off x="360043" y="360045"/>
            <a:ext cx="7738927" cy="542658"/>
          </a:xfrm>
        </p:spPr>
        <p:txBody>
          <a:bodyPr/>
          <a:lstStyle/>
          <a:p>
            <a:r>
              <a:rPr lang="nb-NO" dirty="0"/>
              <a:t>Hva vil du forske på?</a:t>
            </a:r>
          </a:p>
        </p:txBody>
      </p:sp>
      <p:sp>
        <p:nvSpPr>
          <p:cNvPr id="8" name="Content Placeholder 7"/>
          <p:cNvSpPr>
            <a:spLocks noGrp="1"/>
          </p:cNvSpPr>
          <p:nvPr>
            <p:ph sz="quarter" idx="30"/>
          </p:nvPr>
        </p:nvSpPr>
        <p:spPr>
          <a:xfrm>
            <a:off x="360043" y="1103837"/>
            <a:ext cx="6553222" cy="4938210"/>
          </a:xfrm>
        </p:spPr>
        <p:txBody>
          <a:bodyPr/>
          <a:lstStyle/>
          <a:p>
            <a:r>
              <a:rPr lang="nb-NO" dirty="0"/>
              <a:t>Hva syns du er spennende?</a:t>
            </a:r>
          </a:p>
          <a:p>
            <a:pPr lvl="1"/>
            <a:r>
              <a:rPr lang="nb-NO" dirty="0"/>
              <a:t>Fra media, </a:t>
            </a:r>
            <a:r>
              <a:rPr lang="nb-NO" dirty="0" err="1"/>
              <a:t>podcaster</a:t>
            </a:r>
            <a:r>
              <a:rPr lang="nb-NO" dirty="0"/>
              <a:t>, venner/familie</a:t>
            </a:r>
          </a:p>
          <a:p>
            <a:pPr lvl="1"/>
            <a:r>
              <a:rPr lang="nb-NO" dirty="0"/>
              <a:t>Fra tidligere pensum</a:t>
            </a:r>
          </a:p>
          <a:p>
            <a:pPr lvl="1"/>
            <a:endParaRPr lang="nb-NO" dirty="0"/>
          </a:p>
          <a:p>
            <a:r>
              <a:rPr lang="nb-NO" dirty="0"/>
              <a:t>Hva har du lyst til å fordype deg i?</a:t>
            </a:r>
          </a:p>
          <a:p>
            <a:pPr lvl="1"/>
            <a:r>
              <a:rPr lang="nb-NO" dirty="0"/>
              <a:t>Tema</a:t>
            </a:r>
          </a:p>
          <a:p>
            <a:pPr lvl="1"/>
            <a:r>
              <a:rPr lang="nb-NO" dirty="0"/>
              <a:t>Forskningsfelt, forskningsmetode, teori</a:t>
            </a:r>
          </a:p>
          <a:p>
            <a:pPr lvl="1"/>
            <a:endParaRPr lang="nb-NO" dirty="0"/>
          </a:p>
          <a:p>
            <a:r>
              <a:rPr lang="nb-NO" dirty="0"/>
              <a:t>Hva er mulig?</a:t>
            </a:r>
          </a:p>
          <a:p>
            <a:pPr lvl="1"/>
            <a:r>
              <a:rPr lang="nb-NO" dirty="0"/>
              <a:t>Tilgjengelig kunnskap/datamateriale</a:t>
            </a:r>
          </a:p>
          <a:p>
            <a:pPr lvl="1"/>
            <a:r>
              <a:rPr lang="nb-NO" dirty="0"/>
              <a:t>Etisk ok </a:t>
            </a:r>
            <a:r>
              <a:rPr lang="nb-NO" sz="1400" dirty="0"/>
              <a:t>(uten formell godkjennelse fra Sikt)</a:t>
            </a:r>
          </a:p>
          <a:p>
            <a:pPr lvl="1"/>
            <a:r>
              <a:rPr lang="nb-NO" dirty="0"/>
              <a:t>Tid og sted</a:t>
            </a:r>
          </a:p>
          <a:p>
            <a:pPr lvl="1"/>
            <a:endParaRPr lang="nb-NO" sz="2400" dirty="0"/>
          </a:p>
        </p:txBody>
      </p:sp>
      <p:pic>
        <p:nvPicPr>
          <p:cNvPr id="3" name="Picture 2"/>
          <p:cNvPicPr>
            <a:picLocks noChangeAspect="1"/>
          </p:cNvPicPr>
          <p:nvPr/>
        </p:nvPicPr>
        <p:blipFill>
          <a:blip r:embed="rId3"/>
          <a:stretch>
            <a:fillRect/>
          </a:stretch>
        </p:blipFill>
        <p:spPr>
          <a:xfrm>
            <a:off x="6832879" y="1809751"/>
            <a:ext cx="4433487" cy="2955658"/>
          </a:xfrm>
          <a:prstGeom prst="rect">
            <a:avLst/>
          </a:prstGeom>
        </p:spPr>
      </p:pic>
    </p:spTree>
    <p:extLst>
      <p:ext uri="{BB962C8B-B14F-4D97-AF65-F5344CB8AC3E}">
        <p14:creationId xmlns:p14="http://schemas.microsoft.com/office/powerpoint/2010/main" val="2003943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267C25AC-1C91-EB1D-F624-EA7E1276A1F6}"/>
              </a:ext>
            </a:extLst>
          </p:cNvPr>
          <p:cNvSpPr>
            <a:spLocks noGrp="1"/>
          </p:cNvSpPr>
          <p:nvPr>
            <p:ph type="title"/>
          </p:nvPr>
        </p:nvSpPr>
        <p:spPr/>
        <p:txBody>
          <a:bodyPr/>
          <a:lstStyle/>
          <a:p>
            <a:r>
              <a:rPr lang="nb-NO" dirty="0"/>
              <a:t>Diskusjonsoppgave</a:t>
            </a:r>
          </a:p>
        </p:txBody>
      </p:sp>
      <p:sp>
        <p:nvSpPr>
          <p:cNvPr id="23" name="Content Placeholder 22">
            <a:extLst>
              <a:ext uri="{FF2B5EF4-FFF2-40B4-BE49-F238E27FC236}">
                <a16:creationId xmlns:a16="http://schemas.microsoft.com/office/drawing/2014/main" id="{E804CA12-ABA9-46FD-2B56-BC740CC06813}"/>
              </a:ext>
            </a:extLst>
          </p:cNvPr>
          <p:cNvSpPr>
            <a:spLocks noGrp="1"/>
          </p:cNvSpPr>
          <p:nvPr>
            <p:ph sz="quarter" idx="28"/>
          </p:nvPr>
        </p:nvSpPr>
        <p:spPr/>
        <p:txBody>
          <a:bodyPr/>
          <a:lstStyle/>
          <a:p>
            <a:pPr marL="0" indent="0"/>
            <a:endParaRPr lang="nb-NO" dirty="0"/>
          </a:p>
          <a:p>
            <a:pPr marL="0" indent="0"/>
            <a:r>
              <a:rPr lang="nb-NO" sz="2000" dirty="0"/>
              <a:t>Tema: </a:t>
            </a:r>
          </a:p>
          <a:p>
            <a:pPr marL="457200" indent="-457200">
              <a:buFont typeface="+mj-lt"/>
              <a:buAutoNum type="arabicPeriod"/>
            </a:pPr>
            <a:r>
              <a:rPr lang="nb-NO" sz="2000" dirty="0"/>
              <a:t>Hva vil du forske på? Hva vil du forstå?</a:t>
            </a:r>
          </a:p>
          <a:p>
            <a:pPr marL="1017596" lvl="1" indent="-457200">
              <a:buFont typeface="+mj-lt"/>
              <a:buAutoNum type="arabicPeriod"/>
            </a:pPr>
            <a:r>
              <a:rPr lang="nb-NO" sz="1800" dirty="0"/>
              <a:t>Inspirasjon: fra studiene, problemer i samfunnet, personlig kjennskap </a:t>
            </a:r>
          </a:p>
          <a:p>
            <a:pPr marL="1017596" lvl="1" indent="-457200">
              <a:buFont typeface="+mj-lt"/>
              <a:buAutoNum type="arabicPeriod"/>
            </a:pPr>
            <a:r>
              <a:rPr lang="nb-NO" sz="1800" dirty="0"/>
              <a:t>Velg noe du er nysgjerrig på og syns er spennende</a:t>
            </a:r>
          </a:p>
          <a:p>
            <a:pPr marL="342900" indent="-342900">
              <a:buFont typeface="+mj-lt"/>
              <a:buAutoNum type="arabicPeriod"/>
            </a:pPr>
            <a:r>
              <a:rPr lang="nb-NO" sz="2000" dirty="0"/>
              <a:t>Diskuter hva som er skrevet om tema tidligere</a:t>
            </a:r>
          </a:p>
          <a:p>
            <a:pPr marL="342900" indent="-342900">
              <a:buFont typeface="+mj-lt"/>
              <a:buAutoNum type="arabicPeriod"/>
            </a:pPr>
            <a:r>
              <a:rPr lang="nb-NO" sz="2000" dirty="0"/>
              <a:t>Hvordan kan du gå frem for å studere det du vil studere? (metode og data)</a:t>
            </a:r>
          </a:p>
          <a:p>
            <a:pPr marL="1017596" lvl="1" indent="-457200">
              <a:buAutoNum type="arabicPeriod"/>
            </a:pPr>
            <a:endParaRPr lang="nb-NO" dirty="0"/>
          </a:p>
          <a:p>
            <a:pPr marL="0" indent="0"/>
            <a:endParaRPr lang="nb-NO" dirty="0"/>
          </a:p>
          <a:p>
            <a:pPr marL="1017596" lvl="1" indent="-457200">
              <a:buAutoNum type="arabicPeriod"/>
            </a:pPr>
            <a:endParaRPr lang="nb-NO" dirty="0"/>
          </a:p>
          <a:p>
            <a:pPr marL="0" indent="0"/>
            <a:endParaRPr lang="nb-NO" dirty="0"/>
          </a:p>
          <a:p>
            <a:endParaRPr lang="nb-NO" dirty="0"/>
          </a:p>
        </p:txBody>
      </p:sp>
    </p:spTree>
    <p:extLst>
      <p:ext uri="{BB962C8B-B14F-4D97-AF65-F5344CB8AC3E}">
        <p14:creationId xmlns:p14="http://schemas.microsoft.com/office/powerpoint/2010/main" val="2647609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AFB0E14C-ED64-BAB4-F4F2-E79933F71194}"/>
              </a:ext>
            </a:extLst>
          </p:cNvPr>
          <p:cNvSpPr>
            <a:spLocks noGrp="1"/>
          </p:cNvSpPr>
          <p:nvPr>
            <p:ph sz="quarter" idx="28"/>
          </p:nvPr>
        </p:nvSpPr>
        <p:spPr>
          <a:xfrm>
            <a:off x="360044" y="1174459"/>
            <a:ext cx="8211200" cy="4817312"/>
          </a:xfrm>
        </p:spPr>
        <p:txBody>
          <a:bodyPr/>
          <a:lstStyle/>
          <a:p>
            <a:pPr marL="342900" indent="-342900">
              <a:buFont typeface="Wingdings" panose="05000000000000000000" pitchFamily="2" charset="2"/>
              <a:buChar char="Ø"/>
            </a:pPr>
            <a:r>
              <a:rPr lang="nb-NO" sz="2400" dirty="0"/>
              <a:t>Reflekter rundt hvilket forskningsfelt du kan tenke deg å fordype deg i </a:t>
            </a:r>
          </a:p>
          <a:p>
            <a:pPr marL="903296" lvl="1" indent="-342900">
              <a:buFont typeface="Arial" panose="020B0604020202020204" pitchFamily="34" charset="0"/>
              <a:buChar char="•"/>
            </a:pPr>
            <a:r>
              <a:rPr lang="nb-NO" dirty="0"/>
              <a:t>Utforsk forskningslitteraturen</a:t>
            </a:r>
          </a:p>
          <a:p>
            <a:pPr marL="903296" lvl="1" indent="-342900">
              <a:buFont typeface="Arial" panose="020B0604020202020204" pitchFamily="34" charset="0"/>
              <a:buChar char="•"/>
            </a:pPr>
            <a:r>
              <a:rPr lang="nb-NO" dirty="0"/>
              <a:t>Finn et mer konkret tema innenfor feltet: Forskningshull? Noe nytt?</a:t>
            </a:r>
            <a:endParaRPr lang="nb-NO" sz="1400" dirty="0"/>
          </a:p>
          <a:p>
            <a:pPr marL="342900" indent="-342900">
              <a:buFont typeface="Wingdings" panose="05000000000000000000" pitchFamily="2" charset="2"/>
              <a:buChar char="Ø"/>
            </a:pPr>
            <a:r>
              <a:rPr lang="nb-NO" sz="2400" dirty="0"/>
              <a:t>Tenk på datamateriale: Hva har du lyst til å se nærmere på? Hva er mulig?</a:t>
            </a:r>
          </a:p>
          <a:p>
            <a:pPr marL="1017596" lvl="1" indent="-457200">
              <a:buFont typeface="Arial" panose="020B0604020202020204" pitchFamily="34" charset="0"/>
              <a:buChar char="•"/>
            </a:pPr>
            <a:r>
              <a:rPr lang="nb-NO" dirty="0"/>
              <a:t>Søk rundt etter dokumenter, medieartikler, rapporter, osv.</a:t>
            </a:r>
          </a:p>
          <a:p>
            <a:pPr marL="1017596" lvl="1" indent="-457200">
              <a:buFont typeface="Arial" panose="020B0604020202020204" pitchFamily="34" charset="0"/>
              <a:buChar char="•"/>
            </a:pPr>
            <a:r>
              <a:rPr lang="nb-NO" dirty="0"/>
              <a:t>Husk: Etiske retningslinjer </a:t>
            </a:r>
            <a:endParaRPr lang="nb-NO" sz="1400" dirty="0"/>
          </a:p>
          <a:p>
            <a:pPr marL="342900" indent="-342900">
              <a:buFont typeface="Wingdings" panose="05000000000000000000" pitchFamily="2" charset="2"/>
              <a:buChar char="Ø"/>
            </a:pPr>
            <a:r>
              <a:rPr lang="nb-NO" sz="2400" dirty="0"/>
              <a:t>Tenk teori</a:t>
            </a:r>
          </a:p>
          <a:p>
            <a:pPr marL="903296" lvl="1" indent="-342900">
              <a:buFont typeface="Arial" panose="020B0604020202020204" pitchFamily="34" charset="0"/>
              <a:buChar char="•"/>
            </a:pPr>
            <a:r>
              <a:rPr lang="nb-NO" dirty="0"/>
              <a:t>Hva ønsker du å diskutere? Hva vil du fokusere på?</a:t>
            </a:r>
            <a:endParaRPr lang="nb-NO" sz="1400" dirty="0"/>
          </a:p>
          <a:p>
            <a:pPr marL="342900" indent="-342900">
              <a:buFont typeface="Wingdings" panose="05000000000000000000" pitchFamily="2" charset="2"/>
              <a:buChar char="Ø"/>
            </a:pPr>
            <a:r>
              <a:rPr lang="nb-NO" sz="2400" dirty="0"/>
              <a:t>Ta en titt på prosjektbeskrivelse-skjemaet og fyll inn refleksjoner du gjør deg underveis </a:t>
            </a:r>
          </a:p>
          <a:p>
            <a:pPr marL="342900" indent="-342900">
              <a:buFont typeface="Arial" panose="020B0604020202020204" pitchFamily="34" charset="0"/>
              <a:buChar char="•"/>
            </a:pPr>
            <a:endParaRPr lang="nb-NO" dirty="0"/>
          </a:p>
        </p:txBody>
      </p:sp>
      <p:sp>
        <p:nvSpPr>
          <p:cNvPr id="3" name="Plassholder for bunntekst 2">
            <a:extLst>
              <a:ext uri="{FF2B5EF4-FFF2-40B4-BE49-F238E27FC236}">
                <a16:creationId xmlns:a16="http://schemas.microsoft.com/office/drawing/2014/main" id="{2DE4238E-05AF-E052-69F0-8BBAC03FD976}"/>
              </a:ext>
            </a:extLst>
          </p:cNvPr>
          <p:cNvSpPr>
            <a:spLocks noGrp="1"/>
          </p:cNvSpPr>
          <p:nvPr>
            <p:ph type="ftr" sz="quarter" idx="3"/>
          </p:nvPr>
        </p:nvSpPr>
        <p:spPr/>
        <p:txBody>
          <a:bodyPr/>
          <a:lstStyle/>
          <a:p>
            <a:endParaRPr lang="nb-NO" dirty="0"/>
          </a:p>
        </p:txBody>
      </p:sp>
      <p:sp>
        <p:nvSpPr>
          <p:cNvPr id="4" name="Plassholder for lysbildenummer 3">
            <a:extLst>
              <a:ext uri="{FF2B5EF4-FFF2-40B4-BE49-F238E27FC236}">
                <a16:creationId xmlns:a16="http://schemas.microsoft.com/office/drawing/2014/main" id="{237DF70A-CD77-D967-7EA5-D9A287684645}"/>
              </a:ext>
            </a:extLst>
          </p:cNvPr>
          <p:cNvSpPr>
            <a:spLocks noGrp="1"/>
          </p:cNvSpPr>
          <p:nvPr>
            <p:ph type="sldNum" sz="quarter" idx="12"/>
          </p:nvPr>
        </p:nvSpPr>
        <p:spPr/>
        <p:txBody>
          <a:bodyPr/>
          <a:lstStyle/>
          <a:p>
            <a:r>
              <a:rPr lang="en-US"/>
              <a:t>Side </a:t>
            </a:r>
            <a:fld id="{5251F420-7306-4E7C-A79E-F31A38F7D392}" type="slidenum">
              <a:rPr lang="en-US" smtClean="0"/>
              <a:pPr/>
              <a:t>15</a:t>
            </a:fld>
            <a:endParaRPr lang="en-US" dirty="0"/>
          </a:p>
        </p:txBody>
      </p:sp>
      <p:sp>
        <p:nvSpPr>
          <p:cNvPr id="5" name="Tittel 4">
            <a:extLst>
              <a:ext uri="{FF2B5EF4-FFF2-40B4-BE49-F238E27FC236}">
                <a16:creationId xmlns:a16="http://schemas.microsoft.com/office/drawing/2014/main" id="{BDDED06C-496F-856C-9156-663B03EF1489}"/>
              </a:ext>
            </a:extLst>
          </p:cNvPr>
          <p:cNvSpPr>
            <a:spLocks noGrp="1"/>
          </p:cNvSpPr>
          <p:nvPr>
            <p:ph type="title"/>
          </p:nvPr>
        </p:nvSpPr>
        <p:spPr/>
        <p:txBody>
          <a:bodyPr/>
          <a:lstStyle/>
          <a:p>
            <a:r>
              <a:rPr lang="nb-NO" dirty="0"/>
              <a:t>Til første forelesning</a:t>
            </a:r>
          </a:p>
        </p:txBody>
      </p:sp>
      <p:pic>
        <p:nvPicPr>
          <p:cNvPr id="6" name="Picture 5"/>
          <p:cNvPicPr>
            <a:picLocks noChangeAspect="1"/>
          </p:cNvPicPr>
          <p:nvPr/>
        </p:nvPicPr>
        <p:blipFill>
          <a:blip r:embed="rId3"/>
          <a:stretch>
            <a:fillRect/>
          </a:stretch>
        </p:blipFill>
        <p:spPr>
          <a:xfrm>
            <a:off x="8474947" y="2034204"/>
            <a:ext cx="3200400" cy="3238500"/>
          </a:xfrm>
          <a:prstGeom prst="rect">
            <a:avLst/>
          </a:prstGeom>
        </p:spPr>
      </p:pic>
    </p:spTree>
    <p:extLst>
      <p:ext uri="{BB962C8B-B14F-4D97-AF65-F5344CB8AC3E}">
        <p14:creationId xmlns:p14="http://schemas.microsoft.com/office/powerpoint/2010/main" val="3125692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1DDDC"/>
        </a:solid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nb-NO" dirty="0"/>
          </a:p>
        </p:txBody>
      </p:sp>
      <p:sp>
        <p:nvSpPr>
          <p:cNvPr id="3" name="Slide Number Placeholder 2"/>
          <p:cNvSpPr>
            <a:spLocks noGrp="1"/>
          </p:cNvSpPr>
          <p:nvPr>
            <p:ph type="sldNum" sz="quarter" idx="12"/>
          </p:nvPr>
        </p:nvSpPr>
        <p:spPr/>
        <p:txBody>
          <a:bodyPr/>
          <a:lstStyle/>
          <a:p>
            <a:r>
              <a:rPr lang="en-US"/>
              <a:t>Side </a:t>
            </a:r>
            <a:fld id="{5251F420-7306-4E7C-A79E-F31A38F7D392}" type="slidenum">
              <a:rPr lang="en-US" smtClean="0"/>
              <a:pPr/>
              <a:t>16</a:t>
            </a:fld>
            <a:endParaRPr lang="en-US" dirty="0"/>
          </a:p>
        </p:txBody>
      </p:sp>
      <p:sp>
        <p:nvSpPr>
          <p:cNvPr id="4" name="TextBox 3"/>
          <p:cNvSpPr txBox="1"/>
          <p:nvPr/>
        </p:nvSpPr>
        <p:spPr>
          <a:xfrm>
            <a:off x="3338946" y="2344363"/>
            <a:ext cx="5368955" cy="4524315"/>
          </a:xfrm>
          <a:prstGeom prst="rect">
            <a:avLst/>
          </a:prstGeom>
          <a:noFill/>
        </p:spPr>
        <p:txBody>
          <a:bodyPr wrap="square" rtlCol="0">
            <a:spAutoFit/>
          </a:bodyPr>
          <a:lstStyle/>
          <a:p>
            <a:pPr algn="ctr"/>
            <a:r>
              <a:rPr lang="nb-NO" sz="4400" dirty="0"/>
              <a:t>Spørsmål?</a:t>
            </a:r>
          </a:p>
          <a:p>
            <a:pPr algn="ctr"/>
            <a:endParaRPr lang="nb-NO" sz="4400" dirty="0"/>
          </a:p>
          <a:p>
            <a:pPr algn="ctr"/>
            <a:r>
              <a:rPr lang="nb-NO" sz="2000" dirty="0"/>
              <a:t>Generelle emnerelaterte spørsmål sendes til:</a:t>
            </a:r>
          </a:p>
          <a:p>
            <a:pPr algn="ctr"/>
            <a:r>
              <a:rPr lang="nb-NO" sz="2000" b="1" dirty="0">
                <a:hlinkClick r:id="rId3"/>
              </a:rPr>
              <a:t>info@jus.uio.no</a:t>
            </a:r>
            <a:endParaRPr lang="nb-NO" sz="2000" b="1" dirty="0"/>
          </a:p>
          <a:p>
            <a:pPr algn="ctr"/>
            <a:endParaRPr lang="nb-NO" sz="2000" b="1" dirty="0"/>
          </a:p>
          <a:p>
            <a:pPr algn="ctr"/>
            <a:r>
              <a:rPr lang="nb-NO" sz="2000" b="1" dirty="0"/>
              <a:t>Mer spesialiserte spørsmål kan dere ta med meg på canvas eller e-post</a:t>
            </a:r>
          </a:p>
          <a:p>
            <a:pPr algn="ctr"/>
            <a:endParaRPr lang="nb-NO" sz="2000" b="1" dirty="0"/>
          </a:p>
          <a:p>
            <a:pPr algn="ctr"/>
            <a:r>
              <a:rPr lang="nb-NO" sz="2000" b="1" dirty="0"/>
              <a:t>Hvis dere stiller meg spørsmål gjennom e-post eller direktemelding, legger jeg ut spørsmålet (anonymisert) og svaret så alle kan se det på Canvas</a:t>
            </a:r>
          </a:p>
        </p:txBody>
      </p:sp>
    </p:spTree>
    <p:extLst>
      <p:ext uri="{BB962C8B-B14F-4D97-AF65-F5344CB8AC3E}">
        <p14:creationId xmlns:p14="http://schemas.microsoft.com/office/powerpoint/2010/main" val="43008966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NO.potx" id="{4A3461D5-36ED-4665-B3FE-2BAD1DA8EADD}" vid="{585C287C-E974-4785-BD2C-7F401461D4EB}"/>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NO.potx" id="{4A3461D5-36ED-4665-B3FE-2BAD1DA8EADD}" vid="{585C287C-E974-4785-BD2C-7F401461D4E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e5e35b8c-bb2a-40e7-acd7-beed1d1f14b8">JAJEJYK5CVUX-448798232-25</_dlc_DocId>
    <_dlc_DocIdUrl xmlns="e5e35b8c-bb2a-40e7-acd7-beed1d1f14b8">
      <Url>https://uio.sharepoint.com/sites/GrafiskUttrykk/_layouts/15/DocIdRedir.aspx?ID=JAJEJYK5CVUX-448798232-25</Url>
      <Description>JAJEJYK5CVUX-448798232-25</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kument" ma:contentTypeID="0x0101003A0108F0405CBB4CAF0A4935735FBDAF" ma:contentTypeVersion="2" ma:contentTypeDescription="Opprett et nytt dokument." ma:contentTypeScope="" ma:versionID="40820e0ad83be9a9961789050f7f0561">
  <xsd:schema xmlns:xsd="http://www.w3.org/2001/XMLSchema" xmlns:xs="http://www.w3.org/2001/XMLSchema" xmlns:p="http://schemas.microsoft.com/office/2006/metadata/properties" xmlns:ns2="e5e35b8c-bb2a-40e7-acd7-beed1d1f14b8" xmlns:ns3="45a9c032-1c21-4297-bc4a-1b0e359a6c15" targetNamespace="http://schemas.microsoft.com/office/2006/metadata/properties" ma:root="true" ma:fieldsID="0d622c3afd3d445bea522ad461dd9299" ns2:_="" ns3:_="">
    <xsd:import namespace="e5e35b8c-bb2a-40e7-acd7-beed1d1f14b8"/>
    <xsd:import namespace="45a9c032-1c21-4297-bc4a-1b0e359a6c15"/>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e35b8c-bb2a-40e7-acd7-beed1d1f14b8"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5a9c032-1c21-4297-bc4a-1b0e359a6c1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B9CF10-6C6A-444C-B05E-E78C1785A52C}">
  <ds:schemaRefs>
    <ds:schemaRef ds:uri="http://purl.org/dc/elements/1.1/"/>
    <ds:schemaRef ds:uri="http://schemas.microsoft.com/office/2006/metadata/properties"/>
    <ds:schemaRef ds:uri="45a9c032-1c21-4297-bc4a-1b0e359a6c15"/>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e5e35b8c-bb2a-40e7-acd7-beed1d1f14b8"/>
    <ds:schemaRef ds:uri="http://www.w3.org/XML/1998/namespace"/>
    <ds:schemaRef ds:uri="http://purl.org/dc/dcmitype/"/>
  </ds:schemaRefs>
</ds:datastoreItem>
</file>

<file path=customXml/itemProps2.xml><?xml version="1.0" encoding="utf-8"?>
<ds:datastoreItem xmlns:ds="http://schemas.openxmlformats.org/officeDocument/2006/customXml" ds:itemID="{2E911B26-910F-441A-86DA-EE10B465B6D6}">
  <ds:schemaRefs>
    <ds:schemaRef ds:uri="http://schemas.microsoft.com/sharepoint/events"/>
  </ds:schemaRefs>
</ds:datastoreItem>
</file>

<file path=customXml/itemProps3.xml><?xml version="1.0" encoding="utf-8"?>
<ds:datastoreItem xmlns:ds="http://schemas.openxmlformats.org/officeDocument/2006/customXml" ds:itemID="{684213E5-2D10-47A0-9EC6-16DB2B77A2C3}">
  <ds:schemaRefs>
    <ds:schemaRef ds:uri="http://schemas.microsoft.com/sharepoint/v3/contenttype/forms"/>
  </ds:schemaRefs>
</ds:datastoreItem>
</file>

<file path=customXml/itemProps4.xml><?xml version="1.0" encoding="utf-8"?>
<ds:datastoreItem xmlns:ds="http://schemas.openxmlformats.org/officeDocument/2006/customXml" ds:itemID="{CD1D2A2B-90F2-4F7A-A7C8-3D551B2C61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e35b8c-bb2a-40e7-acd7-beed1d1f14b8"/>
    <ds:schemaRef ds:uri="45a9c032-1c21-4297-bc4a-1b0e359a6c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emplate>UiO Norsk</Template>
  <TotalTime>4300</TotalTime>
  <Words>1716</Words>
  <Application>Microsoft Office PowerPoint</Application>
  <PresentationFormat>Widescreen</PresentationFormat>
  <Paragraphs>235</Paragraphs>
  <Slides>16</Slides>
  <Notes>15</Notes>
  <HiddenSlides>0</HiddenSlides>
  <MMClips>0</MMClips>
  <ScaleCrop>false</ScaleCrop>
  <HeadingPairs>
    <vt:vector size="8" baseType="variant">
      <vt:variant>
        <vt:lpstr>Brukte skrifter</vt:lpstr>
      </vt:variant>
      <vt:variant>
        <vt:i4>6</vt:i4>
      </vt:variant>
      <vt:variant>
        <vt:lpstr>Tema</vt:lpstr>
      </vt:variant>
      <vt:variant>
        <vt:i4>2</vt:i4>
      </vt:variant>
      <vt:variant>
        <vt:lpstr>Innebygde OLE-servere</vt:lpstr>
      </vt:variant>
      <vt:variant>
        <vt:i4>1</vt:i4>
      </vt:variant>
      <vt:variant>
        <vt:lpstr>Lysbildetitler</vt:lpstr>
      </vt:variant>
      <vt:variant>
        <vt:i4>16</vt:i4>
      </vt:variant>
    </vt:vector>
  </HeadingPairs>
  <TitlesOfParts>
    <vt:vector size="25" baseType="lpstr">
      <vt:lpstr>Arial</vt:lpstr>
      <vt:lpstr>Arial, sans-serif</vt:lpstr>
      <vt:lpstr>Calibri</vt:lpstr>
      <vt:lpstr>Haffer</vt:lpstr>
      <vt:lpstr>Helvetica</vt:lpstr>
      <vt:lpstr>Wingdings</vt:lpstr>
      <vt:lpstr>Office Theme</vt:lpstr>
      <vt:lpstr>1_Office Theme</vt:lpstr>
      <vt:lpstr>think-cell Slide</vt:lpstr>
      <vt:lpstr>Informasjonsmøte </vt:lpstr>
      <vt:lpstr>Informasjon om emnet og kommunikasjonskanaler</vt:lpstr>
      <vt:lpstr>Våren 2025</vt:lpstr>
      <vt:lpstr>Andre resurser </vt:lpstr>
      <vt:lpstr>Formelle krav</vt:lpstr>
      <vt:lpstr>Selvvalgt pensum</vt:lpstr>
      <vt:lpstr>Oppgaver: pensumliste og prosjektbeskrivelse</vt:lpstr>
      <vt:lpstr>Tidligere fordypningsoppgaver (vår 2024)</vt:lpstr>
      <vt:lpstr>Tidligere fordypningsoppgaver (vår 2024)</vt:lpstr>
      <vt:lpstr>Hva kan du gjøre?</vt:lpstr>
      <vt:lpstr>PowerPoint-presentasjon</vt:lpstr>
      <vt:lpstr>Noen datakilder</vt:lpstr>
      <vt:lpstr>Hva vil du forske på?</vt:lpstr>
      <vt:lpstr>Diskusjonsoppgave</vt:lpstr>
      <vt:lpstr>Til første forelesning</vt:lpstr>
      <vt:lpstr>PowerPoint-presentasjon</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KRIM1100</dc:title>
  <dc:creator>Silje Anderdal Bakken</dc:creator>
  <cp:lastModifiedBy>Helle Nærø</cp:lastModifiedBy>
  <cp:revision>97</cp:revision>
  <cp:lastPrinted>2023-01-09T10:55:17Z</cp:lastPrinted>
  <dcterms:created xsi:type="dcterms:W3CDTF">2022-08-09T09:02:40Z</dcterms:created>
  <dcterms:modified xsi:type="dcterms:W3CDTF">2025-06-12T13:53:54Z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0x0101003A0108F0405CBB4CAF0A4935735FBDAF</vt:lpwstr>
  </property>
  <property fmtid="{D5CDD505-2E9C-101B-9397-08002B2CF9AE}" pid="3" name="MediaServiceImageTags">
    <vt:lpwstr/>
  </property>
  <property fmtid="{D5CDD505-2E9C-101B-9397-08002B2CF9AE}" pid="4" name="_dlc_DocIdItemGuid">
    <vt:lpwstr>e1ba8df5-1c55-4d83-8486-5b6b738896d5</vt:lpwstr>
  </property>
</Properties>
</file>