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57" r:id="rId3"/>
    <p:sldId id="262" r:id="rId4"/>
    <p:sldId id="276" r:id="rId5"/>
    <p:sldId id="267" r:id="rId6"/>
    <p:sldId id="261" r:id="rId7"/>
    <p:sldId id="263" r:id="rId8"/>
    <p:sldId id="301" r:id="rId9"/>
    <p:sldId id="264" r:id="rId10"/>
    <p:sldId id="265" r:id="rId11"/>
    <p:sldId id="271" r:id="rId12"/>
    <p:sldId id="266" r:id="rId13"/>
    <p:sldId id="269" r:id="rId14"/>
    <p:sldId id="268" r:id="rId15"/>
    <p:sldId id="270" r:id="rId16"/>
    <p:sldId id="272" r:id="rId17"/>
    <p:sldId id="273" r:id="rId18"/>
    <p:sldId id="282" r:id="rId19"/>
    <p:sldId id="283" r:id="rId20"/>
    <p:sldId id="284" r:id="rId21"/>
    <p:sldId id="274" r:id="rId22"/>
    <p:sldId id="279" r:id="rId23"/>
    <p:sldId id="285" r:id="rId24"/>
    <p:sldId id="286" r:id="rId25"/>
    <p:sldId id="277" r:id="rId26"/>
    <p:sldId id="280" r:id="rId27"/>
    <p:sldId id="287" r:id="rId28"/>
    <p:sldId id="288" r:id="rId29"/>
    <p:sldId id="300" r:id="rId30"/>
    <p:sldId id="299" r:id="rId31"/>
    <p:sldId id="289" r:id="rId32"/>
    <p:sldId id="291" r:id="rId33"/>
    <p:sldId id="290" r:id="rId34"/>
    <p:sldId id="292" r:id="rId35"/>
    <p:sldId id="293" r:id="rId36"/>
    <p:sldId id="294" r:id="rId37"/>
    <p:sldId id="295" r:id="rId38"/>
    <p:sldId id="296" r:id="rId39"/>
    <p:sldId id="297" r:id="rId40"/>
    <p:sldId id="298" r:id="rId41"/>
  </p:sldIdLst>
  <p:sldSz cx="9144000" cy="6858000" type="screen4x3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70FCC-CE4E-4FAC-A7EB-3F35FDBF9E7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C9B3F5B-881B-4BDF-AFA3-C9591091428E}">
      <dgm:prSet phldrT="[Text]" custT="1"/>
      <dgm:spPr/>
      <dgm:t>
        <a:bodyPr/>
        <a:lstStyle/>
        <a:p>
          <a:endParaRPr lang="nb-NO" sz="2800" dirty="0" smtClean="0"/>
        </a:p>
        <a:p>
          <a:r>
            <a:rPr lang="nb-NO" sz="2800" dirty="0" smtClean="0"/>
            <a:t>Regjeringen, Kongen i statsråd, </a:t>
          </a:r>
          <a:r>
            <a:rPr lang="nb-NO" sz="2800" dirty="0" err="1" smtClean="0"/>
            <a:t>Gr.l</a:t>
          </a:r>
          <a:r>
            <a:rPr lang="nb-NO" sz="2800" dirty="0" smtClean="0"/>
            <a:t>.§§ 3, 12, 28</a:t>
          </a:r>
        </a:p>
        <a:p>
          <a:r>
            <a:rPr lang="nb-NO" sz="2400" dirty="0" smtClean="0"/>
            <a:t>Materiell kompetanse</a:t>
          </a:r>
          <a:r>
            <a:rPr lang="nb-NO" sz="1800" dirty="0" smtClean="0"/>
            <a:t>: forberede lover</a:t>
          </a:r>
          <a:r>
            <a:rPr lang="nb-NO" sz="2000" dirty="0" smtClean="0"/>
            <a:t>, gi forskrifter, bevilgning, vedtak</a:t>
          </a:r>
        </a:p>
        <a:p>
          <a:endParaRPr lang="nb-NO" sz="2800" dirty="0"/>
        </a:p>
      </dgm:t>
    </dgm:pt>
    <dgm:pt modelId="{3ECF5F22-AC24-42EC-A47F-8BD81FF821DD}" type="parTrans" cxnId="{6AD97A7F-2E10-4A57-B581-5EB6E1378C1A}">
      <dgm:prSet/>
      <dgm:spPr/>
      <dgm:t>
        <a:bodyPr/>
        <a:lstStyle/>
        <a:p>
          <a:endParaRPr lang="nb-NO"/>
        </a:p>
      </dgm:t>
    </dgm:pt>
    <dgm:pt modelId="{5AE70712-7416-4766-BEFC-F579AE9A3B53}" type="sibTrans" cxnId="{6AD97A7F-2E10-4A57-B581-5EB6E1378C1A}">
      <dgm:prSet/>
      <dgm:spPr/>
      <dgm:t>
        <a:bodyPr/>
        <a:lstStyle/>
        <a:p>
          <a:endParaRPr lang="nb-NO"/>
        </a:p>
      </dgm:t>
    </dgm:pt>
    <dgm:pt modelId="{FAE77275-E280-49A5-BDA4-FCE48238EA27}">
      <dgm:prSet phldrT="[Text]" custT="1"/>
      <dgm:spPr/>
      <dgm:t>
        <a:bodyPr/>
        <a:lstStyle/>
        <a:p>
          <a:r>
            <a:rPr lang="nb-NO" sz="2800" dirty="0" smtClean="0"/>
            <a:t>Departementene, </a:t>
          </a:r>
        </a:p>
        <a:p>
          <a:r>
            <a:rPr lang="nb-NO" sz="2400" dirty="0" smtClean="0"/>
            <a:t>Forskrifter, bevilgningsbrev, vedtak </a:t>
          </a:r>
          <a:endParaRPr lang="nb-NO" sz="2400" dirty="0"/>
        </a:p>
      </dgm:t>
    </dgm:pt>
    <dgm:pt modelId="{A447A956-CC3A-4760-9BEA-897D00C26B1F}" type="parTrans" cxnId="{AB123961-9E29-4B32-B0AF-AE58796AE509}">
      <dgm:prSet/>
      <dgm:spPr/>
      <dgm:t>
        <a:bodyPr/>
        <a:lstStyle/>
        <a:p>
          <a:endParaRPr lang="nb-NO"/>
        </a:p>
      </dgm:t>
    </dgm:pt>
    <dgm:pt modelId="{2F05BA69-E1AD-4DBC-8B62-33988C94F14C}" type="sibTrans" cxnId="{AB123961-9E29-4B32-B0AF-AE58796AE509}">
      <dgm:prSet/>
      <dgm:spPr/>
      <dgm:t>
        <a:bodyPr/>
        <a:lstStyle/>
        <a:p>
          <a:endParaRPr lang="nb-NO"/>
        </a:p>
      </dgm:t>
    </dgm:pt>
    <dgm:pt modelId="{77BFB2DC-0D49-4D66-A558-609B3B30D87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b-NO" sz="2400" dirty="0" smtClean="0"/>
            <a:t>Direktorater, tilsyn, andre forvaltningsorganer,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b-NO" sz="2400" dirty="0" smtClean="0"/>
            <a:t>Vedtak</a:t>
          </a:r>
        </a:p>
      </dgm:t>
    </dgm:pt>
    <dgm:pt modelId="{28A4D9C4-FCEF-48B0-BB6F-CCFB8DF4C970}" type="parTrans" cxnId="{566DE14A-06AD-494A-A74F-70A3B41B2C63}">
      <dgm:prSet/>
      <dgm:spPr/>
      <dgm:t>
        <a:bodyPr/>
        <a:lstStyle/>
        <a:p>
          <a:endParaRPr lang="nb-NO"/>
        </a:p>
      </dgm:t>
    </dgm:pt>
    <dgm:pt modelId="{117DBE84-C4C1-4753-A175-9F953519A653}" type="sibTrans" cxnId="{566DE14A-06AD-494A-A74F-70A3B41B2C63}">
      <dgm:prSet/>
      <dgm:spPr/>
      <dgm:t>
        <a:bodyPr/>
        <a:lstStyle/>
        <a:p>
          <a:endParaRPr lang="nb-NO"/>
        </a:p>
      </dgm:t>
    </dgm:pt>
    <dgm:pt modelId="{79AD1CF9-9FD5-43B5-A329-DD9E354BADD3}" type="pres">
      <dgm:prSet presAssocID="{74570FCC-CE4E-4FAC-A7EB-3F35FDBF9E7D}" presName="compositeShape" presStyleCnt="0">
        <dgm:presLayoutVars>
          <dgm:dir/>
          <dgm:resizeHandles/>
        </dgm:presLayoutVars>
      </dgm:prSet>
      <dgm:spPr/>
    </dgm:pt>
    <dgm:pt modelId="{46C5BA5D-E4CB-4275-BD44-8845069A4C38}" type="pres">
      <dgm:prSet presAssocID="{74570FCC-CE4E-4FAC-A7EB-3F35FDBF9E7D}" presName="pyramid" presStyleLbl="node1" presStyleIdx="0" presStyleCnt="1" custLinFactNeighborX="-62" custLinFactNeighborY="718"/>
      <dgm:spPr/>
    </dgm:pt>
    <dgm:pt modelId="{68721804-CEB6-43D7-BF86-60C0C3C52981}" type="pres">
      <dgm:prSet presAssocID="{74570FCC-CE4E-4FAC-A7EB-3F35FDBF9E7D}" presName="theList" presStyleCnt="0"/>
      <dgm:spPr/>
    </dgm:pt>
    <dgm:pt modelId="{94BA6141-29F4-4A6D-A91E-BEF0B6080226}" type="pres">
      <dgm:prSet presAssocID="{DC9B3F5B-881B-4BDF-AFA3-C9591091428E}" presName="aNode" presStyleLbl="fgAcc1" presStyleIdx="0" presStyleCnt="3" custScaleX="113245" custScaleY="1557890" custLinFactY="-331295" custLinFactNeighborX="19269" custLinFactNeighborY="-4000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5C1FA4E-DB50-48C2-A53A-133C4914A0F4}" type="pres">
      <dgm:prSet presAssocID="{DC9B3F5B-881B-4BDF-AFA3-C9591091428E}" presName="aSpace" presStyleCnt="0"/>
      <dgm:spPr/>
    </dgm:pt>
    <dgm:pt modelId="{B3A9EFB9-0237-40C3-B0AA-6B826D2A2CF3}" type="pres">
      <dgm:prSet presAssocID="{FAE77275-E280-49A5-BDA4-FCE48238EA27}" presName="aNode" presStyleLbl="fgAcc1" presStyleIdx="1" presStyleCnt="3" custScaleX="103491" custScaleY="949624" custLinFactY="-300000" custLinFactNeighborX="19191" custLinFactNeighborY="-344498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5774401-782E-4777-AFA5-B9B3DF123DBC}" type="pres">
      <dgm:prSet presAssocID="{FAE77275-E280-49A5-BDA4-FCE48238EA27}" presName="aSpace" presStyleCnt="0"/>
      <dgm:spPr/>
    </dgm:pt>
    <dgm:pt modelId="{C6FD9DDE-C97A-4086-BA7D-2E8FCD9BCE08}" type="pres">
      <dgm:prSet presAssocID="{77BFB2DC-0D49-4D66-A558-609B3B30D876}" presName="aNode" presStyleLbl="fgAcc1" presStyleIdx="2" presStyleCnt="3" custScaleX="108169" custScaleY="949750" custLinFactY="-227576" custLinFactNeighborX="20584" custLinFactNeighborY="-3000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AEF2BDE-1938-489F-B881-3D67FEDD461D}" type="pres">
      <dgm:prSet presAssocID="{77BFB2DC-0D49-4D66-A558-609B3B30D876}" presName="aSpace" presStyleCnt="0"/>
      <dgm:spPr/>
    </dgm:pt>
  </dgm:ptLst>
  <dgm:cxnLst>
    <dgm:cxn modelId="{566DE14A-06AD-494A-A74F-70A3B41B2C63}" srcId="{74570FCC-CE4E-4FAC-A7EB-3F35FDBF9E7D}" destId="{77BFB2DC-0D49-4D66-A558-609B3B30D876}" srcOrd="2" destOrd="0" parTransId="{28A4D9C4-FCEF-48B0-BB6F-CCFB8DF4C970}" sibTransId="{117DBE84-C4C1-4753-A175-9F953519A653}"/>
    <dgm:cxn modelId="{C3D426D5-5C59-421F-8B5E-625A2F6ACEDB}" type="presOf" srcId="{77BFB2DC-0D49-4D66-A558-609B3B30D876}" destId="{C6FD9DDE-C97A-4086-BA7D-2E8FCD9BCE08}" srcOrd="0" destOrd="0" presId="urn:microsoft.com/office/officeart/2005/8/layout/pyramid2"/>
    <dgm:cxn modelId="{75DE87B9-64CD-433B-BA86-2E05234CBE43}" type="presOf" srcId="{DC9B3F5B-881B-4BDF-AFA3-C9591091428E}" destId="{94BA6141-29F4-4A6D-A91E-BEF0B6080226}" srcOrd="0" destOrd="0" presId="urn:microsoft.com/office/officeart/2005/8/layout/pyramid2"/>
    <dgm:cxn modelId="{6AD97A7F-2E10-4A57-B581-5EB6E1378C1A}" srcId="{74570FCC-CE4E-4FAC-A7EB-3F35FDBF9E7D}" destId="{DC9B3F5B-881B-4BDF-AFA3-C9591091428E}" srcOrd="0" destOrd="0" parTransId="{3ECF5F22-AC24-42EC-A47F-8BD81FF821DD}" sibTransId="{5AE70712-7416-4766-BEFC-F579AE9A3B53}"/>
    <dgm:cxn modelId="{C69E7C3F-1D76-48F0-9BAB-BF7A8B5FD880}" type="presOf" srcId="{FAE77275-E280-49A5-BDA4-FCE48238EA27}" destId="{B3A9EFB9-0237-40C3-B0AA-6B826D2A2CF3}" srcOrd="0" destOrd="0" presId="urn:microsoft.com/office/officeart/2005/8/layout/pyramid2"/>
    <dgm:cxn modelId="{F1444B88-6CEE-4173-8106-3F5FB53976E6}" type="presOf" srcId="{74570FCC-CE4E-4FAC-A7EB-3F35FDBF9E7D}" destId="{79AD1CF9-9FD5-43B5-A329-DD9E354BADD3}" srcOrd="0" destOrd="0" presId="urn:microsoft.com/office/officeart/2005/8/layout/pyramid2"/>
    <dgm:cxn modelId="{AB123961-9E29-4B32-B0AF-AE58796AE509}" srcId="{74570FCC-CE4E-4FAC-A7EB-3F35FDBF9E7D}" destId="{FAE77275-E280-49A5-BDA4-FCE48238EA27}" srcOrd="1" destOrd="0" parTransId="{A447A956-CC3A-4760-9BEA-897D00C26B1F}" sibTransId="{2F05BA69-E1AD-4DBC-8B62-33988C94F14C}"/>
    <dgm:cxn modelId="{19D927BD-9A51-4183-BBC6-622C3F536737}" type="presParOf" srcId="{79AD1CF9-9FD5-43B5-A329-DD9E354BADD3}" destId="{46C5BA5D-E4CB-4275-BD44-8845069A4C38}" srcOrd="0" destOrd="0" presId="urn:microsoft.com/office/officeart/2005/8/layout/pyramid2"/>
    <dgm:cxn modelId="{FE64CFA0-F2F4-4BFD-BD81-C287451E4D81}" type="presParOf" srcId="{79AD1CF9-9FD5-43B5-A329-DD9E354BADD3}" destId="{68721804-CEB6-43D7-BF86-60C0C3C52981}" srcOrd="1" destOrd="0" presId="urn:microsoft.com/office/officeart/2005/8/layout/pyramid2"/>
    <dgm:cxn modelId="{76CE2DC7-0C41-4C05-9186-44A0CF0C8861}" type="presParOf" srcId="{68721804-CEB6-43D7-BF86-60C0C3C52981}" destId="{94BA6141-29F4-4A6D-A91E-BEF0B6080226}" srcOrd="0" destOrd="0" presId="urn:microsoft.com/office/officeart/2005/8/layout/pyramid2"/>
    <dgm:cxn modelId="{E41F37B1-5F7E-4D78-9EB1-B8B5EA8964C1}" type="presParOf" srcId="{68721804-CEB6-43D7-BF86-60C0C3C52981}" destId="{F5C1FA4E-DB50-48C2-A53A-133C4914A0F4}" srcOrd="1" destOrd="0" presId="urn:microsoft.com/office/officeart/2005/8/layout/pyramid2"/>
    <dgm:cxn modelId="{8A58F7B6-FDFA-4840-A060-68F3D2F3567C}" type="presParOf" srcId="{68721804-CEB6-43D7-BF86-60C0C3C52981}" destId="{B3A9EFB9-0237-40C3-B0AA-6B826D2A2CF3}" srcOrd="2" destOrd="0" presId="urn:microsoft.com/office/officeart/2005/8/layout/pyramid2"/>
    <dgm:cxn modelId="{EEEA331F-7613-458E-B31C-87D65CB85871}" type="presParOf" srcId="{68721804-CEB6-43D7-BF86-60C0C3C52981}" destId="{35774401-782E-4777-AFA5-B9B3DF123DBC}" srcOrd="3" destOrd="0" presId="urn:microsoft.com/office/officeart/2005/8/layout/pyramid2"/>
    <dgm:cxn modelId="{6C745773-292B-4FCB-BB07-CFE9FB4809B8}" type="presParOf" srcId="{68721804-CEB6-43D7-BF86-60C0C3C52981}" destId="{C6FD9DDE-C97A-4086-BA7D-2E8FCD9BCE08}" srcOrd="4" destOrd="0" presId="urn:microsoft.com/office/officeart/2005/8/layout/pyramid2"/>
    <dgm:cxn modelId="{7C5B952F-1CC5-408D-AABB-322D56058C6F}" type="presParOf" srcId="{68721804-CEB6-43D7-BF86-60C0C3C52981}" destId="{5AEF2BDE-1938-489F-B881-3D67FEDD461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990030-570F-4249-ABCC-B6932C338903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E0237B3-48EA-4186-89A2-1EE1F0C88FF2}">
      <dgm:prSet phldrT="[Text]" custT="1"/>
      <dgm:spPr/>
      <dgm:t>
        <a:bodyPr/>
        <a:lstStyle/>
        <a:p>
          <a:r>
            <a:rPr lang="nb-NO" sz="2400" dirty="0" smtClean="0"/>
            <a:t>Stortinget</a:t>
          </a:r>
          <a:endParaRPr lang="nb-NO" sz="2400" dirty="0"/>
        </a:p>
      </dgm:t>
    </dgm:pt>
    <dgm:pt modelId="{87AECA2F-A122-44D2-B77E-57CF82BABA33}" type="parTrans" cxnId="{72946C34-5AE5-4AC4-98BD-370B38764D71}">
      <dgm:prSet/>
      <dgm:spPr/>
      <dgm:t>
        <a:bodyPr/>
        <a:lstStyle/>
        <a:p>
          <a:endParaRPr lang="nb-NO"/>
        </a:p>
      </dgm:t>
    </dgm:pt>
    <dgm:pt modelId="{25894346-F598-4850-9C27-B4B72D24427F}" type="sibTrans" cxnId="{72946C34-5AE5-4AC4-98BD-370B38764D71}">
      <dgm:prSet custT="1"/>
      <dgm:spPr/>
      <dgm:t>
        <a:bodyPr/>
        <a:lstStyle/>
        <a:p>
          <a:pPr algn="ctr"/>
          <a:r>
            <a:rPr lang="nb-NO" sz="2400" dirty="0" smtClean="0"/>
            <a:t>Instruksjonsmyndighet,   Delegasjon</a:t>
          </a:r>
          <a:endParaRPr lang="nb-NO" sz="2400" dirty="0"/>
        </a:p>
      </dgm:t>
    </dgm:pt>
    <dgm:pt modelId="{6B7ABBCA-DA5B-48CD-876B-66806272E830}" type="asst">
      <dgm:prSet phldrT="[Text]" custT="1"/>
      <dgm:spPr/>
      <dgm:t>
        <a:bodyPr/>
        <a:lstStyle/>
        <a:p>
          <a:r>
            <a:rPr lang="nb-NO" sz="2400" dirty="0" smtClean="0"/>
            <a:t>Regjeringen</a:t>
          </a:r>
          <a:endParaRPr lang="nb-NO" sz="2400" dirty="0"/>
        </a:p>
      </dgm:t>
    </dgm:pt>
    <dgm:pt modelId="{2FB85F45-A997-4EF2-88FA-27D5E3914F18}" type="parTrans" cxnId="{803CA967-80DE-4FEF-98E5-927E1B43FDD0}">
      <dgm:prSet/>
      <dgm:spPr/>
      <dgm:t>
        <a:bodyPr/>
        <a:lstStyle/>
        <a:p>
          <a:endParaRPr lang="nb-NO"/>
        </a:p>
      </dgm:t>
    </dgm:pt>
    <dgm:pt modelId="{5BA3A29E-B752-4965-A5EE-7EDF208F863A}" type="sibTrans" cxnId="{803CA967-80DE-4FEF-98E5-927E1B43FDD0}">
      <dgm:prSet custT="1"/>
      <dgm:spPr/>
      <dgm:t>
        <a:bodyPr/>
        <a:lstStyle/>
        <a:p>
          <a:pPr algn="l"/>
          <a:r>
            <a:rPr lang="nb-NO" sz="2400" dirty="0" smtClean="0"/>
            <a:t>Organisasjonsmyndighet</a:t>
          </a:r>
          <a:endParaRPr lang="nb-NO" sz="2400" dirty="0"/>
        </a:p>
      </dgm:t>
    </dgm:pt>
    <dgm:pt modelId="{71250A2A-6134-40B9-81A2-9A70005968F4}">
      <dgm:prSet phldrT="[Text]" custT="1"/>
      <dgm:spPr/>
      <dgm:t>
        <a:bodyPr/>
        <a:lstStyle/>
        <a:p>
          <a:r>
            <a:rPr lang="nb-NO" sz="2400" dirty="0" smtClean="0"/>
            <a:t>Departementer</a:t>
          </a:r>
          <a:endParaRPr lang="nb-NO" sz="2400" dirty="0"/>
        </a:p>
      </dgm:t>
    </dgm:pt>
    <dgm:pt modelId="{332ACD49-F39E-474D-8939-409E88B0D69A}" type="parTrans" cxnId="{EE350D09-51BE-4452-8D46-1887923F6DA6}">
      <dgm:prSet/>
      <dgm:spPr/>
      <dgm:t>
        <a:bodyPr/>
        <a:lstStyle/>
        <a:p>
          <a:endParaRPr lang="nb-NO"/>
        </a:p>
      </dgm:t>
    </dgm:pt>
    <dgm:pt modelId="{31E0FC15-1AC1-4BE8-A58D-BC7DFA4F575E}" type="sibTrans" cxnId="{EE350D09-51BE-4452-8D46-1887923F6DA6}">
      <dgm:prSet custT="1"/>
      <dgm:spPr/>
      <dgm:t>
        <a:bodyPr/>
        <a:lstStyle/>
        <a:p>
          <a:pPr algn="ctr"/>
          <a:endParaRPr lang="nb-NO" sz="800" dirty="0"/>
        </a:p>
      </dgm:t>
    </dgm:pt>
    <dgm:pt modelId="{490B43CE-066E-44CC-8829-7C08C085C239}">
      <dgm:prSet phldrT="[Text]" custT="1"/>
      <dgm:spPr/>
      <dgm:t>
        <a:bodyPr/>
        <a:lstStyle/>
        <a:p>
          <a:r>
            <a:rPr lang="nb-NO" sz="2400" dirty="0" smtClean="0"/>
            <a:t>Departement</a:t>
          </a:r>
          <a:endParaRPr lang="nb-NO" sz="2400" dirty="0"/>
        </a:p>
      </dgm:t>
    </dgm:pt>
    <dgm:pt modelId="{D85EF678-2FB9-4E09-9531-2C7FCC0D7CB4}" type="parTrans" cxnId="{AFDF5C1C-C59F-496E-9214-08C9BB0B2499}">
      <dgm:prSet/>
      <dgm:spPr/>
      <dgm:t>
        <a:bodyPr/>
        <a:lstStyle/>
        <a:p>
          <a:endParaRPr lang="nb-NO"/>
        </a:p>
      </dgm:t>
    </dgm:pt>
    <dgm:pt modelId="{5777B613-F287-4DAF-A664-F29A1838E323}" type="sibTrans" cxnId="{AFDF5C1C-C59F-496E-9214-08C9BB0B2499}">
      <dgm:prSet/>
      <dgm:spPr/>
      <dgm:t>
        <a:bodyPr/>
        <a:lstStyle/>
        <a:p>
          <a:pPr algn="ctr"/>
          <a:r>
            <a:rPr lang="nb-NO" dirty="0" smtClean="0"/>
            <a:t>  </a:t>
          </a:r>
          <a:endParaRPr lang="nb-NO" dirty="0"/>
        </a:p>
      </dgm:t>
    </dgm:pt>
    <dgm:pt modelId="{0C4F5441-6E30-4457-A981-AF28B386235D}">
      <dgm:prSet phldrT="[Text]" custT="1"/>
      <dgm:spPr/>
      <dgm:t>
        <a:bodyPr/>
        <a:lstStyle/>
        <a:p>
          <a:r>
            <a:rPr lang="nb-NO" sz="2400" dirty="0" smtClean="0"/>
            <a:t>Departement</a:t>
          </a:r>
          <a:endParaRPr lang="nb-NO" sz="2400" dirty="0"/>
        </a:p>
      </dgm:t>
    </dgm:pt>
    <dgm:pt modelId="{B2F9D70A-D61B-4945-ACA3-52B9F9E4A7C5}" type="parTrans" cxnId="{9DD7E9BB-397C-4055-A149-4EF6D6D7E9E5}">
      <dgm:prSet/>
      <dgm:spPr/>
      <dgm:t>
        <a:bodyPr/>
        <a:lstStyle/>
        <a:p>
          <a:endParaRPr lang="nb-NO"/>
        </a:p>
      </dgm:t>
    </dgm:pt>
    <dgm:pt modelId="{02F71638-6527-468D-820E-6E5CCE7CC81D}" type="sibTrans" cxnId="{9DD7E9BB-397C-4055-A149-4EF6D6D7E9E5}">
      <dgm:prSet custT="1"/>
      <dgm:spPr/>
      <dgm:t>
        <a:bodyPr/>
        <a:lstStyle/>
        <a:p>
          <a:endParaRPr lang="nb-NO" sz="2400" dirty="0"/>
        </a:p>
      </dgm:t>
    </dgm:pt>
    <dgm:pt modelId="{254485E0-4123-4CE1-AFC1-010B210376D8}" type="pres">
      <dgm:prSet presAssocID="{82990030-570F-4249-ABCC-B6932C3389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339B1D00-8DFB-4738-B75A-729C46B110EA}" type="pres">
      <dgm:prSet presAssocID="{5E0237B3-48EA-4186-89A2-1EE1F0C88FF2}" presName="hierRoot1" presStyleCnt="0">
        <dgm:presLayoutVars>
          <dgm:hierBranch val="init"/>
        </dgm:presLayoutVars>
      </dgm:prSet>
      <dgm:spPr/>
    </dgm:pt>
    <dgm:pt modelId="{3137AAA8-B0BB-447D-AA25-5444D2199B4D}" type="pres">
      <dgm:prSet presAssocID="{5E0237B3-48EA-4186-89A2-1EE1F0C88FF2}" presName="rootComposite1" presStyleCnt="0"/>
      <dgm:spPr/>
    </dgm:pt>
    <dgm:pt modelId="{BAFB3B06-711F-4F51-A26F-12BCEA9AC56E}" type="pres">
      <dgm:prSet presAssocID="{5E0237B3-48EA-4186-89A2-1EE1F0C88FF2}" presName="rootText1" presStyleLbl="node0" presStyleIdx="0" presStyleCnt="1" custScaleX="78403" custScaleY="53729" custLinFactNeighborX="4123" custLinFactNeighborY="-45658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50C3343F-0E50-41F7-8091-DDDDA9B9D9A7}" type="pres">
      <dgm:prSet presAssocID="{5E0237B3-48EA-4186-89A2-1EE1F0C88FF2}" presName="titleText1" presStyleLbl="fgAcc0" presStyleIdx="0" presStyleCnt="1" custScaleX="279301" custScaleY="98448" custLinFactNeighborX="82703" custLinFactNeighborY="78994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974C85A2-7B24-4258-B97C-CFC680D620C7}" type="pres">
      <dgm:prSet presAssocID="{5E0237B3-48EA-4186-89A2-1EE1F0C88FF2}" presName="rootConnector1" presStyleLbl="node1" presStyleIdx="0" presStyleCnt="3"/>
      <dgm:spPr/>
      <dgm:t>
        <a:bodyPr/>
        <a:lstStyle/>
        <a:p>
          <a:endParaRPr lang="nb-NO"/>
        </a:p>
      </dgm:t>
    </dgm:pt>
    <dgm:pt modelId="{816A035E-F8A8-4569-893D-800EB1E18DAF}" type="pres">
      <dgm:prSet presAssocID="{5E0237B3-48EA-4186-89A2-1EE1F0C88FF2}" presName="hierChild2" presStyleCnt="0"/>
      <dgm:spPr/>
    </dgm:pt>
    <dgm:pt modelId="{5F9946A6-A635-4E53-A2BE-FAC273DAEF97}" type="pres">
      <dgm:prSet presAssocID="{332ACD49-F39E-474D-8939-409E88B0D69A}" presName="Name37" presStyleLbl="parChTrans1D2" presStyleIdx="0" presStyleCnt="4"/>
      <dgm:spPr/>
      <dgm:t>
        <a:bodyPr/>
        <a:lstStyle/>
        <a:p>
          <a:endParaRPr lang="nb-NO"/>
        </a:p>
      </dgm:t>
    </dgm:pt>
    <dgm:pt modelId="{4A969764-A8D7-4A22-B38B-D46572FC7E74}" type="pres">
      <dgm:prSet presAssocID="{71250A2A-6134-40B9-81A2-9A70005968F4}" presName="hierRoot2" presStyleCnt="0">
        <dgm:presLayoutVars>
          <dgm:hierBranch val="init"/>
        </dgm:presLayoutVars>
      </dgm:prSet>
      <dgm:spPr/>
    </dgm:pt>
    <dgm:pt modelId="{FD165288-1E8C-473D-998B-876B1FDD9931}" type="pres">
      <dgm:prSet presAssocID="{71250A2A-6134-40B9-81A2-9A70005968F4}" presName="rootComposite" presStyleCnt="0"/>
      <dgm:spPr/>
    </dgm:pt>
    <dgm:pt modelId="{1DEDE90A-3BF0-4AA3-9C1D-54C284CC0A86}" type="pres">
      <dgm:prSet presAssocID="{71250A2A-6134-40B9-81A2-9A70005968F4}" presName="rootText" presStyleLbl="node1" presStyleIdx="0" presStyleCnt="3" custScaleY="60299" custLinFactY="-63313" custLinFactNeighborX="2929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01836380-2D1E-4CB8-BDEC-0889D8D41202}" type="pres">
      <dgm:prSet presAssocID="{71250A2A-6134-40B9-81A2-9A70005968F4}" presName="titleText2" presStyleLbl="fgAcc1" presStyleIdx="0" presStyleCnt="3" custFlipVert="1" custScaleX="99268" custScaleY="19294" custLinFactY="-100000" custLinFactNeighborX="94742" custLinFactNeighborY="-160274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752013DE-E523-4A55-B045-9E1AC1C3986E}" type="pres">
      <dgm:prSet presAssocID="{71250A2A-6134-40B9-81A2-9A70005968F4}" presName="rootConnector" presStyleLbl="node2" presStyleIdx="0" presStyleCnt="0"/>
      <dgm:spPr/>
      <dgm:t>
        <a:bodyPr/>
        <a:lstStyle/>
        <a:p>
          <a:endParaRPr lang="nb-NO"/>
        </a:p>
      </dgm:t>
    </dgm:pt>
    <dgm:pt modelId="{FADBEBEA-923E-481C-98CA-8D1B5342DC03}" type="pres">
      <dgm:prSet presAssocID="{71250A2A-6134-40B9-81A2-9A70005968F4}" presName="hierChild4" presStyleCnt="0"/>
      <dgm:spPr/>
    </dgm:pt>
    <dgm:pt modelId="{58CA83C0-301A-4111-8895-C80C9712E312}" type="pres">
      <dgm:prSet presAssocID="{71250A2A-6134-40B9-81A2-9A70005968F4}" presName="hierChild5" presStyleCnt="0"/>
      <dgm:spPr/>
    </dgm:pt>
    <dgm:pt modelId="{26C3149D-EE24-4211-8833-744DBD2FD91E}" type="pres">
      <dgm:prSet presAssocID="{D85EF678-2FB9-4E09-9531-2C7FCC0D7CB4}" presName="Name37" presStyleLbl="parChTrans1D2" presStyleIdx="1" presStyleCnt="4"/>
      <dgm:spPr/>
      <dgm:t>
        <a:bodyPr/>
        <a:lstStyle/>
        <a:p>
          <a:endParaRPr lang="nb-NO"/>
        </a:p>
      </dgm:t>
    </dgm:pt>
    <dgm:pt modelId="{A42AA9B4-FC55-4471-AAAA-557459CECAB2}" type="pres">
      <dgm:prSet presAssocID="{490B43CE-066E-44CC-8829-7C08C085C239}" presName="hierRoot2" presStyleCnt="0">
        <dgm:presLayoutVars>
          <dgm:hierBranch val="init"/>
        </dgm:presLayoutVars>
      </dgm:prSet>
      <dgm:spPr/>
    </dgm:pt>
    <dgm:pt modelId="{AA3499E0-A3B0-4588-8E38-2DC0CB61D4CE}" type="pres">
      <dgm:prSet presAssocID="{490B43CE-066E-44CC-8829-7C08C085C239}" presName="rootComposite" presStyleCnt="0"/>
      <dgm:spPr/>
    </dgm:pt>
    <dgm:pt modelId="{EDF76DA9-45D5-4387-87AB-C195F976F839}" type="pres">
      <dgm:prSet presAssocID="{490B43CE-066E-44CC-8829-7C08C085C239}" presName="rootText" presStyleLbl="node1" presStyleIdx="1" presStyleCnt="3" custScaleX="86150" custScaleY="66925" custLinFactY="-75563" custLinFactNeighborX="-11729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5657F9A3-B979-4B30-AFDD-155C0420D5F3}" type="pres">
      <dgm:prSet presAssocID="{490B43CE-066E-44CC-8829-7C08C085C239}" presName="titleText2" presStyleLbl="fgAcc1" presStyleIdx="1" presStyleCnt="3" custScaleX="89003" custScaleY="12279" custLinFactY="-100000" custLinFactNeighborX="76383" custLinFactNeighborY="-172616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81A34E65-3506-4FBB-80E5-DC86F64C4983}" type="pres">
      <dgm:prSet presAssocID="{490B43CE-066E-44CC-8829-7C08C085C239}" presName="rootConnector" presStyleLbl="node2" presStyleIdx="0" presStyleCnt="0"/>
      <dgm:spPr/>
      <dgm:t>
        <a:bodyPr/>
        <a:lstStyle/>
        <a:p>
          <a:endParaRPr lang="nb-NO"/>
        </a:p>
      </dgm:t>
    </dgm:pt>
    <dgm:pt modelId="{ADB96DCC-7B9D-4935-8C1D-F0E6F107B821}" type="pres">
      <dgm:prSet presAssocID="{490B43CE-066E-44CC-8829-7C08C085C239}" presName="hierChild4" presStyleCnt="0"/>
      <dgm:spPr/>
    </dgm:pt>
    <dgm:pt modelId="{0CF99A5D-349B-4C04-B1DD-85C0B428C9A5}" type="pres">
      <dgm:prSet presAssocID="{490B43CE-066E-44CC-8829-7C08C085C239}" presName="hierChild5" presStyleCnt="0"/>
      <dgm:spPr/>
    </dgm:pt>
    <dgm:pt modelId="{9DE8483E-0A44-409F-8336-B8B908C8D312}" type="pres">
      <dgm:prSet presAssocID="{B2F9D70A-D61B-4945-ACA3-52B9F9E4A7C5}" presName="Name37" presStyleLbl="parChTrans1D2" presStyleIdx="2" presStyleCnt="4"/>
      <dgm:spPr/>
      <dgm:t>
        <a:bodyPr/>
        <a:lstStyle/>
        <a:p>
          <a:endParaRPr lang="nb-NO"/>
        </a:p>
      </dgm:t>
    </dgm:pt>
    <dgm:pt modelId="{CEAD26E7-ADF0-49E5-8295-161445DE2C51}" type="pres">
      <dgm:prSet presAssocID="{0C4F5441-6E30-4457-A981-AF28B386235D}" presName="hierRoot2" presStyleCnt="0">
        <dgm:presLayoutVars>
          <dgm:hierBranch val="init"/>
        </dgm:presLayoutVars>
      </dgm:prSet>
      <dgm:spPr/>
    </dgm:pt>
    <dgm:pt modelId="{2C698477-FA11-4D99-AF10-EED39C06CE69}" type="pres">
      <dgm:prSet presAssocID="{0C4F5441-6E30-4457-A981-AF28B386235D}" presName="rootComposite" presStyleCnt="0"/>
      <dgm:spPr/>
    </dgm:pt>
    <dgm:pt modelId="{BDDE5CCF-421A-4280-BE9E-4B52CC8B6663}" type="pres">
      <dgm:prSet presAssocID="{0C4F5441-6E30-4457-A981-AF28B386235D}" presName="rootText" presStyleLbl="node1" presStyleIdx="2" presStyleCnt="3" custFlipVert="0" custScaleX="93297" custScaleY="72808" custLinFactY="-76217" custLinFactNeighborX="-7488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221008D7-AFC2-4B0A-B345-3697DA660BB9}" type="pres">
      <dgm:prSet presAssocID="{0C4F5441-6E30-4457-A981-AF28B386235D}" presName="titleText2" presStyleLbl="fgAcc1" presStyleIdx="2" presStyleCnt="3" custScaleX="133991" custScaleY="12118" custLinFactY="-100000" custLinFactNeighborX="-54237" custLinFactNeighborY="-181521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29015452-8546-4975-B4D2-E29A2EA76AD8}" type="pres">
      <dgm:prSet presAssocID="{0C4F5441-6E30-4457-A981-AF28B386235D}" presName="rootConnector" presStyleLbl="node2" presStyleIdx="0" presStyleCnt="0"/>
      <dgm:spPr/>
      <dgm:t>
        <a:bodyPr/>
        <a:lstStyle/>
        <a:p>
          <a:endParaRPr lang="nb-NO"/>
        </a:p>
      </dgm:t>
    </dgm:pt>
    <dgm:pt modelId="{DE4581DB-119B-4CD0-A720-1E07CAE00189}" type="pres">
      <dgm:prSet presAssocID="{0C4F5441-6E30-4457-A981-AF28B386235D}" presName="hierChild4" presStyleCnt="0"/>
      <dgm:spPr/>
    </dgm:pt>
    <dgm:pt modelId="{93C9E80C-C7C3-4244-9CF8-43627278E77A}" type="pres">
      <dgm:prSet presAssocID="{0C4F5441-6E30-4457-A981-AF28B386235D}" presName="hierChild5" presStyleCnt="0"/>
      <dgm:spPr/>
    </dgm:pt>
    <dgm:pt modelId="{F955EEAA-8403-401F-A9C2-B81EE474C497}" type="pres">
      <dgm:prSet presAssocID="{5E0237B3-48EA-4186-89A2-1EE1F0C88FF2}" presName="hierChild3" presStyleCnt="0"/>
      <dgm:spPr/>
    </dgm:pt>
    <dgm:pt modelId="{1F7E47A9-C9C1-4E9D-B1B7-1AB47765E408}" type="pres">
      <dgm:prSet presAssocID="{2FB85F45-A997-4EF2-88FA-27D5E3914F18}" presName="Name96" presStyleLbl="parChTrans1D2" presStyleIdx="3" presStyleCnt="4"/>
      <dgm:spPr/>
      <dgm:t>
        <a:bodyPr/>
        <a:lstStyle/>
        <a:p>
          <a:endParaRPr lang="nb-NO"/>
        </a:p>
      </dgm:t>
    </dgm:pt>
    <dgm:pt modelId="{B4BB5AE9-4CB5-4BCC-BC9E-8747AC29DB89}" type="pres">
      <dgm:prSet presAssocID="{6B7ABBCA-DA5B-48CD-876B-66806272E830}" presName="hierRoot3" presStyleCnt="0">
        <dgm:presLayoutVars>
          <dgm:hierBranch val="init"/>
        </dgm:presLayoutVars>
      </dgm:prSet>
      <dgm:spPr/>
    </dgm:pt>
    <dgm:pt modelId="{2A528C93-F993-409F-A0CD-F7299839EB69}" type="pres">
      <dgm:prSet presAssocID="{6B7ABBCA-DA5B-48CD-876B-66806272E830}" presName="rootComposite3" presStyleCnt="0"/>
      <dgm:spPr/>
    </dgm:pt>
    <dgm:pt modelId="{BBF3E2FD-6232-4EC8-B851-C3DAB25C7F89}" type="pres">
      <dgm:prSet presAssocID="{6B7ABBCA-DA5B-48CD-876B-66806272E830}" presName="rootText3" presStyleLbl="asst1" presStyleIdx="0" presStyleCnt="1" custScaleY="55347" custLinFactY="-37336" custLinFactNeighborX="75931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27A1CB5-4408-4627-9C14-743843D19528}" type="pres">
      <dgm:prSet presAssocID="{6B7ABBCA-DA5B-48CD-876B-66806272E830}" presName="titleText3" presStyleLbl="fgAcc2" presStyleIdx="0" presStyleCnt="1" custScaleX="162369" custScaleY="133982" custLinFactY="-200000" custLinFactNeighborX="-40906" custLinFactNeighborY="-201234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79C7C308-C21B-46CF-9CFA-98B8ADA7F4DC}" type="pres">
      <dgm:prSet presAssocID="{6B7ABBCA-DA5B-48CD-876B-66806272E830}" presName="rootConnector3" presStyleLbl="asst1" presStyleIdx="0" presStyleCnt="1"/>
      <dgm:spPr/>
      <dgm:t>
        <a:bodyPr/>
        <a:lstStyle/>
        <a:p>
          <a:endParaRPr lang="nb-NO"/>
        </a:p>
      </dgm:t>
    </dgm:pt>
    <dgm:pt modelId="{F94E311C-079A-46A6-A634-23A983C5B9EA}" type="pres">
      <dgm:prSet presAssocID="{6B7ABBCA-DA5B-48CD-876B-66806272E830}" presName="hierChild6" presStyleCnt="0"/>
      <dgm:spPr/>
    </dgm:pt>
    <dgm:pt modelId="{5833AAFF-5C0D-49D9-8980-7391DEAB364C}" type="pres">
      <dgm:prSet presAssocID="{6B7ABBCA-DA5B-48CD-876B-66806272E830}" presName="hierChild7" presStyleCnt="0"/>
      <dgm:spPr/>
    </dgm:pt>
  </dgm:ptLst>
  <dgm:cxnLst>
    <dgm:cxn modelId="{9DD7E9BB-397C-4055-A149-4EF6D6D7E9E5}" srcId="{5E0237B3-48EA-4186-89A2-1EE1F0C88FF2}" destId="{0C4F5441-6E30-4457-A981-AF28B386235D}" srcOrd="3" destOrd="0" parTransId="{B2F9D70A-D61B-4945-ACA3-52B9F9E4A7C5}" sibTransId="{02F71638-6527-468D-820E-6E5CCE7CC81D}"/>
    <dgm:cxn modelId="{E5DAC8C3-467E-4612-83B5-CCC26A4F7BFD}" type="presOf" srcId="{71250A2A-6134-40B9-81A2-9A70005968F4}" destId="{1DEDE90A-3BF0-4AA3-9C1D-54C284CC0A86}" srcOrd="0" destOrd="0" presId="urn:microsoft.com/office/officeart/2008/layout/NameandTitleOrganizationalChart"/>
    <dgm:cxn modelId="{0FB1D58C-7F56-4BE3-918A-4DF2D363CCCF}" type="presOf" srcId="{2FB85F45-A997-4EF2-88FA-27D5E3914F18}" destId="{1F7E47A9-C9C1-4E9D-B1B7-1AB47765E408}" srcOrd="0" destOrd="0" presId="urn:microsoft.com/office/officeart/2008/layout/NameandTitleOrganizationalChart"/>
    <dgm:cxn modelId="{2689BE60-4A6B-4E65-B8BF-D9ED39E6936E}" type="presOf" srcId="{31E0FC15-1AC1-4BE8-A58D-BC7DFA4F575E}" destId="{01836380-2D1E-4CB8-BDEC-0889D8D41202}" srcOrd="0" destOrd="0" presId="urn:microsoft.com/office/officeart/2008/layout/NameandTitleOrganizationalChart"/>
    <dgm:cxn modelId="{EE350D09-51BE-4452-8D46-1887923F6DA6}" srcId="{5E0237B3-48EA-4186-89A2-1EE1F0C88FF2}" destId="{71250A2A-6134-40B9-81A2-9A70005968F4}" srcOrd="1" destOrd="0" parTransId="{332ACD49-F39E-474D-8939-409E88B0D69A}" sibTransId="{31E0FC15-1AC1-4BE8-A58D-BC7DFA4F575E}"/>
    <dgm:cxn modelId="{2A02B6DC-FD98-4AFD-9F8D-048D31BC1131}" type="presOf" srcId="{332ACD49-F39E-474D-8939-409E88B0D69A}" destId="{5F9946A6-A635-4E53-A2BE-FAC273DAEF97}" srcOrd="0" destOrd="0" presId="urn:microsoft.com/office/officeart/2008/layout/NameandTitleOrganizationalChart"/>
    <dgm:cxn modelId="{81E5971E-F261-47BA-9503-23CB3C34D412}" type="presOf" srcId="{5E0237B3-48EA-4186-89A2-1EE1F0C88FF2}" destId="{974C85A2-7B24-4258-B97C-CFC680D620C7}" srcOrd="1" destOrd="0" presId="urn:microsoft.com/office/officeart/2008/layout/NameandTitleOrganizationalChart"/>
    <dgm:cxn modelId="{6E7B6B09-FE87-4878-BB15-DF87570A2E94}" type="presOf" srcId="{490B43CE-066E-44CC-8829-7C08C085C239}" destId="{EDF76DA9-45D5-4387-87AB-C195F976F839}" srcOrd="0" destOrd="0" presId="urn:microsoft.com/office/officeart/2008/layout/NameandTitleOrganizationalChart"/>
    <dgm:cxn modelId="{28DA8169-7FFA-4B59-94B9-26F34200A346}" type="presOf" srcId="{6B7ABBCA-DA5B-48CD-876B-66806272E830}" destId="{BBF3E2FD-6232-4EC8-B851-C3DAB25C7F89}" srcOrd="0" destOrd="0" presId="urn:microsoft.com/office/officeart/2008/layout/NameandTitleOrganizationalChart"/>
    <dgm:cxn modelId="{803CA967-80DE-4FEF-98E5-927E1B43FDD0}" srcId="{5E0237B3-48EA-4186-89A2-1EE1F0C88FF2}" destId="{6B7ABBCA-DA5B-48CD-876B-66806272E830}" srcOrd="0" destOrd="0" parTransId="{2FB85F45-A997-4EF2-88FA-27D5E3914F18}" sibTransId="{5BA3A29E-B752-4965-A5EE-7EDF208F863A}"/>
    <dgm:cxn modelId="{D55609A3-FB4B-40EB-8149-127686950BA0}" type="presOf" srcId="{5777B613-F287-4DAF-A664-F29A1838E323}" destId="{5657F9A3-B979-4B30-AFDD-155C0420D5F3}" srcOrd="0" destOrd="0" presId="urn:microsoft.com/office/officeart/2008/layout/NameandTitleOrganizationalChart"/>
    <dgm:cxn modelId="{87291D06-4131-439F-A851-A3BFA097C6C4}" type="presOf" srcId="{71250A2A-6134-40B9-81A2-9A70005968F4}" destId="{752013DE-E523-4A55-B045-9E1AC1C3986E}" srcOrd="1" destOrd="0" presId="urn:microsoft.com/office/officeart/2008/layout/NameandTitleOrganizationalChart"/>
    <dgm:cxn modelId="{AFDF5C1C-C59F-496E-9214-08C9BB0B2499}" srcId="{5E0237B3-48EA-4186-89A2-1EE1F0C88FF2}" destId="{490B43CE-066E-44CC-8829-7C08C085C239}" srcOrd="2" destOrd="0" parTransId="{D85EF678-2FB9-4E09-9531-2C7FCC0D7CB4}" sibTransId="{5777B613-F287-4DAF-A664-F29A1838E323}"/>
    <dgm:cxn modelId="{D8B8ED00-6DE4-42BA-8724-12EB1772BFD7}" type="presOf" srcId="{B2F9D70A-D61B-4945-ACA3-52B9F9E4A7C5}" destId="{9DE8483E-0A44-409F-8336-B8B908C8D312}" srcOrd="0" destOrd="0" presId="urn:microsoft.com/office/officeart/2008/layout/NameandTitleOrganizationalChart"/>
    <dgm:cxn modelId="{3AA3C984-57AE-454F-8307-91D78269A29C}" type="presOf" srcId="{6B7ABBCA-DA5B-48CD-876B-66806272E830}" destId="{79C7C308-C21B-46CF-9CFA-98B8ADA7F4DC}" srcOrd="1" destOrd="0" presId="urn:microsoft.com/office/officeart/2008/layout/NameandTitleOrganizationalChart"/>
    <dgm:cxn modelId="{2BAF7EFF-5022-4FCD-9D19-2258B2A03731}" type="presOf" srcId="{02F71638-6527-468D-820E-6E5CCE7CC81D}" destId="{221008D7-AFC2-4B0A-B345-3697DA660BB9}" srcOrd="0" destOrd="0" presId="urn:microsoft.com/office/officeart/2008/layout/NameandTitleOrganizationalChart"/>
    <dgm:cxn modelId="{8C9890AD-555F-4B50-898A-2A83EBD67DDA}" type="presOf" srcId="{490B43CE-066E-44CC-8829-7C08C085C239}" destId="{81A34E65-3506-4FBB-80E5-DC86F64C4983}" srcOrd="1" destOrd="0" presId="urn:microsoft.com/office/officeart/2008/layout/NameandTitleOrganizationalChart"/>
    <dgm:cxn modelId="{2646CF88-9DFB-4B82-A341-44CFBEED6A20}" type="presOf" srcId="{D85EF678-2FB9-4E09-9531-2C7FCC0D7CB4}" destId="{26C3149D-EE24-4211-8833-744DBD2FD91E}" srcOrd="0" destOrd="0" presId="urn:microsoft.com/office/officeart/2008/layout/NameandTitleOrganizationalChart"/>
    <dgm:cxn modelId="{CD0E114C-6EFE-457C-B368-796FF619D5FB}" type="presOf" srcId="{5BA3A29E-B752-4965-A5EE-7EDF208F863A}" destId="{227A1CB5-4408-4627-9C14-743843D19528}" srcOrd="0" destOrd="0" presId="urn:microsoft.com/office/officeart/2008/layout/NameandTitleOrganizationalChart"/>
    <dgm:cxn modelId="{4690B2B3-F185-44BE-B5BE-BBC503DABE50}" type="presOf" srcId="{0C4F5441-6E30-4457-A981-AF28B386235D}" destId="{29015452-8546-4975-B4D2-E29A2EA76AD8}" srcOrd="1" destOrd="0" presId="urn:microsoft.com/office/officeart/2008/layout/NameandTitleOrganizationalChart"/>
    <dgm:cxn modelId="{72946C34-5AE5-4AC4-98BD-370B38764D71}" srcId="{82990030-570F-4249-ABCC-B6932C338903}" destId="{5E0237B3-48EA-4186-89A2-1EE1F0C88FF2}" srcOrd="0" destOrd="0" parTransId="{87AECA2F-A122-44D2-B77E-57CF82BABA33}" sibTransId="{25894346-F598-4850-9C27-B4B72D24427F}"/>
    <dgm:cxn modelId="{5F98B7ED-DD60-4062-8BF1-16DBB3066C6A}" type="presOf" srcId="{0C4F5441-6E30-4457-A981-AF28B386235D}" destId="{BDDE5CCF-421A-4280-BE9E-4B52CC8B6663}" srcOrd="0" destOrd="0" presId="urn:microsoft.com/office/officeart/2008/layout/NameandTitleOrganizationalChart"/>
    <dgm:cxn modelId="{B61CB08B-8021-40E3-A209-F2BCFD579D11}" type="presOf" srcId="{5E0237B3-48EA-4186-89A2-1EE1F0C88FF2}" destId="{BAFB3B06-711F-4F51-A26F-12BCEA9AC56E}" srcOrd="0" destOrd="0" presId="urn:microsoft.com/office/officeart/2008/layout/NameandTitleOrganizationalChart"/>
    <dgm:cxn modelId="{64A73800-6F86-4F0F-8135-155B2F258970}" type="presOf" srcId="{82990030-570F-4249-ABCC-B6932C338903}" destId="{254485E0-4123-4CE1-AFC1-010B210376D8}" srcOrd="0" destOrd="0" presId="urn:microsoft.com/office/officeart/2008/layout/NameandTitleOrganizationalChart"/>
    <dgm:cxn modelId="{5E5F102F-372C-4BD6-B2AB-5994D503F26D}" type="presOf" srcId="{25894346-F598-4850-9C27-B4B72D24427F}" destId="{50C3343F-0E50-41F7-8091-DDDDA9B9D9A7}" srcOrd="0" destOrd="0" presId="urn:microsoft.com/office/officeart/2008/layout/NameandTitleOrganizationalChart"/>
    <dgm:cxn modelId="{79942160-15D6-4DAE-AAFD-AC1558E0F53A}" type="presParOf" srcId="{254485E0-4123-4CE1-AFC1-010B210376D8}" destId="{339B1D00-8DFB-4738-B75A-729C46B110EA}" srcOrd="0" destOrd="0" presId="urn:microsoft.com/office/officeart/2008/layout/NameandTitleOrganizationalChart"/>
    <dgm:cxn modelId="{172C80A8-47B4-4C3A-80B0-9D7959BE5050}" type="presParOf" srcId="{339B1D00-8DFB-4738-B75A-729C46B110EA}" destId="{3137AAA8-B0BB-447D-AA25-5444D2199B4D}" srcOrd="0" destOrd="0" presId="urn:microsoft.com/office/officeart/2008/layout/NameandTitleOrganizationalChart"/>
    <dgm:cxn modelId="{48BE1AD5-33EA-41DD-A7C1-44C494CF57C6}" type="presParOf" srcId="{3137AAA8-B0BB-447D-AA25-5444D2199B4D}" destId="{BAFB3B06-711F-4F51-A26F-12BCEA9AC56E}" srcOrd="0" destOrd="0" presId="urn:microsoft.com/office/officeart/2008/layout/NameandTitleOrganizationalChart"/>
    <dgm:cxn modelId="{06EE0C60-3209-4A46-8464-D7208C8E0A03}" type="presParOf" srcId="{3137AAA8-B0BB-447D-AA25-5444D2199B4D}" destId="{50C3343F-0E50-41F7-8091-DDDDA9B9D9A7}" srcOrd="1" destOrd="0" presId="urn:microsoft.com/office/officeart/2008/layout/NameandTitleOrganizationalChart"/>
    <dgm:cxn modelId="{C059B8DD-09B1-48E6-8A77-43F521305757}" type="presParOf" srcId="{3137AAA8-B0BB-447D-AA25-5444D2199B4D}" destId="{974C85A2-7B24-4258-B97C-CFC680D620C7}" srcOrd="2" destOrd="0" presId="urn:microsoft.com/office/officeart/2008/layout/NameandTitleOrganizationalChart"/>
    <dgm:cxn modelId="{9DE2C72F-FC36-4A35-9F50-0C489EEC558A}" type="presParOf" srcId="{339B1D00-8DFB-4738-B75A-729C46B110EA}" destId="{816A035E-F8A8-4569-893D-800EB1E18DAF}" srcOrd="1" destOrd="0" presId="urn:microsoft.com/office/officeart/2008/layout/NameandTitleOrganizationalChart"/>
    <dgm:cxn modelId="{E9ADF227-C4A6-4964-A923-2E66A81AC485}" type="presParOf" srcId="{816A035E-F8A8-4569-893D-800EB1E18DAF}" destId="{5F9946A6-A635-4E53-A2BE-FAC273DAEF97}" srcOrd="0" destOrd="0" presId="urn:microsoft.com/office/officeart/2008/layout/NameandTitleOrganizationalChart"/>
    <dgm:cxn modelId="{11E43B78-1188-4B79-9F63-F0B0260532BC}" type="presParOf" srcId="{816A035E-F8A8-4569-893D-800EB1E18DAF}" destId="{4A969764-A8D7-4A22-B38B-D46572FC7E74}" srcOrd="1" destOrd="0" presId="urn:microsoft.com/office/officeart/2008/layout/NameandTitleOrganizationalChart"/>
    <dgm:cxn modelId="{240490AA-54C2-46F5-A745-7EA89611EA47}" type="presParOf" srcId="{4A969764-A8D7-4A22-B38B-D46572FC7E74}" destId="{FD165288-1E8C-473D-998B-876B1FDD9931}" srcOrd="0" destOrd="0" presId="urn:microsoft.com/office/officeart/2008/layout/NameandTitleOrganizationalChart"/>
    <dgm:cxn modelId="{E04B221E-ECAD-4170-9B52-AB4EB6A1454F}" type="presParOf" srcId="{FD165288-1E8C-473D-998B-876B1FDD9931}" destId="{1DEDE90A-3BF0-4AA3-9C1D-54C284CC0A86}" srcOrd="0" destOrd="0" presId="urn:microsoft.com/office/officeart/2008/layout/NameandTitleOrganizationalChart"/>
    <dgm:cxn modelId="{3B827B76-181B-4E18-B7F4-8BEB29A8B763}" type="presParOf" srcId="{FD165288-1E8C-473D-998B-876B1FDD9931}" destId="{01836380-2D1E-4CB8-BDEC-0889D8D41202}" srcOrd="1" destOrd="0" presId="urn:microsoft.com/office/officeart/2008/layout/NameandTitleOrganizationalChart"/>
    <dgm:cxn modelId="{99D80906-339E-4285-9D62-F5E00EEC769B}" type="presParOf" srcId="{FD165288-1E8C-473D-998B-876B1FDD9931}" destId="{752013DE-E523-4A55-B045-9E1AC1C3986E}" srcOrd="2" destOrd="0" presId="urn:microsoft.com/office/officeart/2008/layout/NameandTitleOrganizationalChart"/>
    <dgm:cxn modelId="{EE9CADB2-B82E-409B-B948-BC388F8AAE5D}" type="presParOf" srcId="{4A969764-A8D7-4A22-B38B-D46572FC7E74}" destId="{FADBEBEA-923E-481C-98CA-8D1B5342DC03}" srcOrd="1" destOrd="0" presId="urn:microsoft.com/office/officeart/2008/layout/NameandTitleOrganizationalChart"/>
    <dgm:cxn modelId="{83FCD8D8-1398-4686-9D69-535294BE17D1}" type="presParOf" srcId="{4A969764-A8D7-4A22-B38B-D46572FC7E74}" destId="{58CA83C0-301A-4111-8895-C80C9712E312}" srcOrd="2" destOrd="0" presId="urn:microsoft.com/office/officeart/2008/layout/NameandTitleOrganizationalChart"/>
    <dgm:cxn modelId="{AB4D2C4A-E5B5-4AF7-BA01-411D9BB650FC}" type="presParOf" srcId="{816A035E-F8A8-4569-893D-800EB1E18DAF}" destId="{26C3149D-EE24-4211-8833-744DBD2FD91E}" srcOrd="2" destOrd="0" presId="urn:microsoft.com/office/officeart/2008/layout/NameandTitleOrganizationalChart"/>
    <dgm:cxn modelId="{41856E58-0016-4FD9-AACB-75ABCB675895}" type="presParOf" srcId="{816A035E-F8A8-4569-893D-800EB1E18DAF}" destId="{A42AA9B4-FC55-4471-AAAA-557459CECAB2}" srcOrd="3" destOrd="0" presId="urn:microsoft.com/office/officeart/2008/layout/NameandTitleOrganizationalChart"/>
    <dgm:cxn modelId="{AB5A02A7-51B2-46A8-B08C-B28FE2A94FE8}" type="presParOf" srcId="{A42AA9B4-FC55-4471-AAAA-557459CECAB2}" destId="{AA3499E0-A3B0-4588-8E38-2DC0CB61D4CE}" srcOrd="0" destOrd="0" presId="urn:microsoft.com/office/officeart/2008/layout/NameandTitleOrganizationalChart"/>
    <dgm:cxn modelId="{99928245-916E-480F-B671-3FB5CA51B838}" type="presParOf" srcId="{AA3499E0-A3B0-4588-8E38-2DC0CB61D4CE}" destId="{EDF76DA9-45D5-4387-87AB-C195F976F839}" srcOrd="0" destOrd="0" presId="urn:microsoft.com/office/officeart/2008/layout/NameandTitleOrganizationalChart"/>
    <dgm:cxn modelId="{2B992052-0EF4-41FF-AFB1-A5B03547BB2D}" type="presParOf" srcId="{AA3499E0-A3B0-4588-8E38-2DC0CB61D4CE}" destId="{5657F9A3-B979-4B30-AFDD-155C0420D5F3}" srcOrd="1" destOrd="0" presId="urn:microsoft.com/office/officeart/2008/layout/NameandTitleOrganizationalChart"/>
    <dgm:cxn modelId="{891293DB-7EC1-4B2B-9B84-95C4DF6A1B20}" type="presParOf" srcId="{AA3499E0-A3B0-4588-8E38-2DC0CB61D4CE}" destId="{81A34E65-3506-4FBB-80E5-DC86F64C4983}" srcOrd="2" destOrd="0" presId="urn:microsoft.com/office/officeart/2008/layout/NameandTitleOrganizationalChart"/>
    <dgm:cxn modelId="{7B18504E-0C41-40EB-91AA-7B13C4E78B3D}" type="presParOf" srcId="{A42AA9B4-FC55-4471-AAAA-557459CECAB2}" destId="{ADB96DCC-7B9D-4935-8C1D-F0E6F107B821}" srcOrd="1" destOrd="0" presId="urn:microsoft.com/office/officeart/2008/layout/NameandTitleOrganizationalChart"/>
    <dgm:cxn modelId="{5150B733-F50C-41F8-AD7B-BAF88C5ADBCC}" type="presParOf" srcId="{A42AA9B4-FC55-4471-AAAA-557459CECAB2}" destId="{0CF99A5D-349B-4C04-B1DD-85C0B428C9A5}" srcOrd="2" destOrd="0" presId="urn:microsoft.com/office/officeart/2008/layout/NameandTitleOrganizationalChart"/>
    <dgm:cxn modelId="{22CEB43C-BAD7-4046-AE64-373E6318168B}" type="presParOf" srcId="{816A035E-F8A8-4569-893D-800EB1E18DAF}" destId="{9DE8483E-0A44-409F-8336-B8B908C8D312}" srcOrd="4" destOrd="0" presId="urn:microsoft.com/office/officeart/2008/layout/NameandTitleOrganizationalChart"/>
    <dgm:cxn modelId="{9385E514-09BD-44F6-9242-6B589F3DA37D}" type="presParOf" srcId="{816A035E-F8A8-4569-893D-800EB1E18DAF}" destId="{CEAD26E7-ADF0-49E5-8295-161445DE2C51}" srcOrd="5" destOrd="0" presId="urn:microsoft.com/office/officeart/2008/layout/NameandTitleOrganizationalChart"/>
    <dgm:cxn modelId="{5E1D7072-3980-4E03-9AD9-61F2AE3C1B53}" type="presParOf" srcId="{CEAD26E7-ADF0-49E5-8295-161445DE2C51}" destId="{2C698477-FA11-4D99-AF10-EED39C06CE69}" srcOrd="0" destOrd="0" presId="urn:microsoft.com/office/officeart/2008/layout/NameandTitleOrganizationalChart"/>
    <dgm:cxn modelId="{A83E980B-D080-4E66-AEDE-1857E76EA2B0}" type="presParOf" srcId="{2C698477-FA11-4D99-AF10-EED39C06CE69}" destId="{BDDE5CCF-421A-4280-BE9E-4B52CC8B6663}" srcOrd="0" destOrd="0" presId="urn:microsoft.com/office/officeart/2008/layout/NameandTitleOrganizationalChart"/>
    <dgm:cxn modelId="{6C915603-274E-4B2E-8B43-2EAD77882704}" type="presParOf" srcId="{2C698477-FA11-4D99-AF10-EED39C06CE69}" destId="{221008D7-AFC2-4B0A-B345-3697DA660BB9}" srcOrd="1" destOrd="0" presId="urn:microsoft.com/office/officeart/2008/layout/NameandTitleOrganizationalChart"/>
    <dgm:cxn modelId="{79229368-5F50-4909-A85D-F3FD9EDCC20D}" type="presParOf" srcId="{2C698477-FA11-4D99-AF10-EED39C06CE69}" destId="{29015452-8546-4975-B4D2-E29A2EA76AD8}" srcOrd="2" destOrd="0" presId="urn:microsoft.com/office/officeart/2008/layout/NameandTitleOrganizationalChart"/>
    <dgm:cxn modelId="{96E1B27C-3FEB-40C5-97C9-129AFBEDCAAE}" type="presParOf" srcId="{CEAD26E7-ADF0-49E5-8295-161445DE2C51}" destId="{DE4581DB-119B-4CD0-A720-1E07CAE00189}" srcOrd="1" destOrd="0" presId="urn:microsoft.com/office/officeart/2008/layout/NameandTitleOrganizationalChart"/>
    <dgm:cxn modelId="{A51B81C3-0FFA-4EA7-8D32-A2020009EEFB}" type="presParOf" srcId="{CEAD26E7-ADF0-49E5-8295-161445DE2C51}" destId="{93C9E80C-C7C3-4244-9CF8-43627278E77A}" srcOrd="2" destOrd="0" presId="urn:microsoft.com/office/officeart/2008/layout/NameandTitleOrganizationalChart"/>
    <dgm:cxn modelId="{BD6EA8BB-AEC7-4D57-A931-272F4B294259}" type="presParOf" srcId="{339B1D00-8DFB-4738-B75A-729C46B110EA}" destId="{F955EEAA-8403-401F-A9C2-B81EE474C497}" srcOrd="2" destOrd="0" presId="urn:microsoft.com/office/officeart/2008/layout/NameandTitleOrganizationalChart"/>
    <dgm:cxn modelId="{AFF285FC-549B-4E9E-944A-6EEB1D6C969F}" type="presParOf" srcId="{F955EEAA-8403-401F-A9C2-B81EE474C497}" destId="{1F7E47A9-C9C1-4E9D-B1B7-1AB47765E408}" srcOrd="0" destOrd="0" presId="urn:microsoft.com/office/officeart/2008/layout/NameandTitleOrganizationalChart"/>
    <dgm:cxn modelId="{C085F57A-A968-4F1F-A525-CB203CB03465}" type="presParOf" srcId="{F955EEAA-8403-401F-A9C2-B81EE474C497}" destId="{B4BB5AE9-4CB5-4BCC-BC9E-8747AC29DB89}" srcOrd="1" destOrd="0" presId="urn:microsoft.com/office/officeart/2008/layout/NameandTitleOrganizationalChart"/>
    <dgm:cxn modelId="{179BBCB3-58A3-4F41-B3AE-E434854D7399}" type="presParOf" srcId="{B4BB5AE9-4CB5-4BCC-BC9E-8747AC29DB89}" destId="{2A528C93-F993-409F-A0CD-F7299839EB69}" srcOrd="0" destOrd="0" presId="urn:microsoft.com/office/officeart/2008/layout/NameandTitleOrganizationalChart"/>
    <dgm:cxn modelId="{06EC08AB-7ACD-497A-BA38-BD4883F8E574}" type="presParOf" srcId="{2A528C93-F993-409F-A0CD-F7299839EB69}" destId="{BBF3E2FD-6232-4EC8-B851-C3DAB25C7F89}" srcOrd="0" destOrd="0" presId="urn:microsoft.com/office/officeart/2008/layout/NameandTitleOrganizationalChart"/>
    <dgm:cxn modelId="{6FCDE4F6-EE63-4DB3-8A3F-DAABD0346F25}" type="presParOf" srcId="{2A528C93-F993-409F-A0CD-F7299839EB69}" destId="{227A1CB5-4408-4627-9C14-743843D19528}" srcOrd="1" destOrd="0" presId="urn:microsoft.com/office/officeart/2008/layout/NameandTitleOrganizationalChart"/>
    <dgm:cxn modelId="{8E5F60F1-2A36-4550-890E-A7C694FF7884}" type="presParOf" srcId="{2A528C93-F993-409F-A0CD-F7299839EB69}" destId="{79C7C308-C21B-46CF-9CFA-98B8ADA7F4DC}" srcOrd="2" destOrd="0" presId="urn:microsoft.com/office/officeart/2008/layout/NameandTitleOrganizationalChart"/>
    <dgm:cxn modelId="{1BDA915F-4AE9-4595-83F2-048624BEEA08}" type="presParOf" srcId="{B4BB5AE9-4CB5-4BCC-BC9E-8747AC29DB89}" destId="{F94E311C-079A-46A6-A634-23A983C5B9EA}" srcOrd="1" destOrd="0" presId="urn:microsoft.com/office/officeart/2008/layout/NameandTitleOrganizationalChart"/>
    <dgm:cxn modelId="{6F38A85F-0042-4B03-90BF-F3D091A266E5}" type="presParOf" srcId="{B4BB5AE9-4CB5-4BCC-BC9E-8747AC29DB89}" destId="{5833AAFF-5C0D-49D9-8980-7391DEAB364C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1183BA-F8DD-4609-B494-FD5306BC90B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3F060198-9B65-4FE9-877B-A36ADD217FCC}">
      <dgm:prSet phldrT="[Text]" custT="1"/>
      <dgm:spPr/>
      <dgm:t>
        <a:bodyPr/>
        <a:lstStyle/>
        <a:p>
          <a:r>
            <a:rPr lang="nb-NO" sz="2800" dirty="0" smtClean="0"/>
            <a:t>Kommunestyre formannskap</a:t>
          </a:r>
          <a:endParaRPr lang="nb-NO" sz="2800" dirty="0"/>
        </a:p>
      </dgm:t>
    </dgm:pt>
    <dgm:pt modelId="{0C52615D-BDB7-40CD-AA4B-7A6DC1F9F1BA}" type="parTrans" cxnId="{C2C2341C-212E-4D99-B8B3-F1F892A904C1}">
      <dgm:prSet/>
      <dgm:spPr/>
      <dgm:t>
        <a:bodyPr/>
        <a:lstStyle/>
        <a:p>
          <a:endParaRPr lang="nb-NO"/>
        </a:p>
      </dgm:t>
    </dgm:pt>
    <dgm:pt modelId="{2A81C101-6FCE-48E1-B1C7-689E9C4833B9}" type="sibTrans" cxnId="{C2C2341C-212E-4D99-B8B3-F1F892A904C1}">
      <dgm:prSet/>
      <dgm:spPr/>
      <dgm:t>
        <a:bodyPr/>
        <a:lstStyle/>
        <a:p>
          <a:pPr algn="ctr"/>
          <a:r>
            <a:rPr lang="nb-NO" dirty="0" smtClean="0"/>
            <a:t>  øverste myndighet i kommunen </a:t>
          </a:r>
          <a:endParaRPr lang="nb-NO" dirty="0"/>
        </a:p>
      </dgm:t>
    </dgm:pt>
    <dgm:pt modelId="{7E3DE6F2-0929-414B-832D-A552FFEAD7F0}" type="asst">
      <dgm:prSet phldrT="[Text]" custT="1"/>
      <dgm:spPr/>
      <dgm:t>
        <a:bodyPr/>
        <a:lstStyle/>
        <a:p>
          <a:r>
            <a:rPr lang="nb-NO" sz="2800" dirty="0" smtClean="0"/>
            <a:t>Administrasjonen</a:t>
          </a:r>
          <a:endParaRPr lang="nb-NO" sz="2800" dirty="0"/>
        </a:p>
      </dgm:t>
    </dgm:pt>
    <dgm:pt modelId="{FADA4E27-D2D0-4445-B992-86466E531FF5}" type="parTrans" cxnId="{B4A8D343-5472-4F3B-8DA1-F1EB04AB9E1B}">
      <dgm:prSet/>
      <dgm:spPr/>
      <dgm:t>
        <a:bodyPr/>
        <a:lstStyle/>
        <a:p>
          <a:endParaRPr lang="nb-NO"/>
        </a:p>
      </dgm:t>
    </dgm:pt>
    <dgm:pt modelId="{260FB0D5-A6FA-4C8F-BE6B-C4A8DCC63176}" type="sibTrans" cxnId="{B4A8D343-5472-4F3B-8DA1-F1EB04AB9E1B}">
      <dgm:prSet/>
      <dgm:spPr/>
      <dgm:t>
        <a:bodyPr/>
        <a:lstStyle/>
        <a:p>
          <a:r>
            <a:rPr lang="nb-NO" dirty="0" smtClean="0"/>
            <a:t>Forbereder saker, gir råd, </a:t>
          </a:r>
          <a:endParaRPr lang="nb-NO" dirty="0"/>
        </a:p>
      </dgm:t>
    </dgm:pt>
    <dgm:pt modelId="{CAB99672-B65E-4092-B2FA-CDD9783CD0EE}">
      <dgm:prSet phldrT="[Text]" custT="1"/>
      <dgm:spPr/>
      <dgm:t>
        <a:bodyPr/>
        <a:lstStyle/>
        <a:p>
          <a:r>
            <a:rPr lang="nb-NO" sz="2800" dirty="0" smtClean="0"/>
            <a:t>Underutvalg  </a:t>
          </a:r>
          <a:r>
            <a:rPr lang="nb-NO" sz="2800" dirty="0" err="1" smtClean="0"/>
            <a:t>jfr</a:t>
          </a:r>
          <a:r>
            <a:rPr lang="nb-NO" sz="2800" dirty="0" smtClean="0"/>
            <a:t> kommuneloven</a:t>
          </a:r>
          <a:endParaRPr lang="nb-NO" sz="2800" dirty="0"/>
        </a:p>
      </dgm:t>
    </dgm:pt>
    <dgm:pt modelId="{2AA0DA5C-17B2-43DC-9C85-90596212E983}" type="parTrans" cxnId="{04A95868-DAB9-493A-93DE-60249EBA5016}">
      <dgm:prSet/>
      <dgm:spPr/>
      <dgm:t>
        <a:bodyPr/>
        <a:lstStyle/>
        <a:p>
          <a:endParaRPr lang="nb-NO"/>
        </a:p>
      </dgm:t>
    </dgm:pt>
    <dgm:pt modelId="{60E4BA92-8C02-43C6-9640-4BD85CE3269C}" type="sibTrans" cxnId="{04A95868-DAB9-493A-93DE-60249EBA5016}">
      <dgm:prSet custT="1"/>
      <dgm:spPr/>
      <dgm:t>
        <a:bodyPr/>
        <a:lstStyle/>
        <a:p>
          <a:r>
            <a:rPr lang="nb-NO" sz="2400" dirty="0" smtClean="0"/>
            <a:t> </a:t>
          </a:r>
          <a:r>
            <a:rPr lang="nb-NO" sz="2000" dirty="0" smtClean="0"/>
            <a:t>Kan ha delegert myndighet</a:t>
          </a:r>
          <a:endParaRPr lang="nb-NO" sz="2000" dirty="0"/>
        </a:p>
      </dgm:t>
    </dgm:pt>
    <dgm:pt modelId="{918D5998-5913-41B8-BCF3-27E3EAE7336E}">
      <dgm:prSet phldrT="[Text]" custT="1"/>
      <dgm:spPr/>
      <dgm:t>
        <a:bodyPr/>
        <a:lstStyle/>
        <a:p>
          <a:r>
            <a:rPr lang="nb-NO" sz="2800" dirty="0" smtClean="0"/>
            <a:t>utvalg</a:t>
          </a:r>
          <a:endParaRPr lang="nb-NO" sz="2800" dirty="0"/>
        </a:p>
      </dgm:t>
    </dgm:pt>
    <dgm:pt modelId="{B8DB6213-3983-45D1-9486-9818D137336A}" type="parTrans" cxnId="{B62C65FC-4D1E-44CA-B63D-45F04CAC2931}">
      <dgm:prSet/>
      <dgm:spPr/>
      <dgm:t>
        <a:bodyPr/>
        <a:lstStyle/>
        <a:p>
          <a:endParaRPr lang="nb-NO"/>
        </a:p>
      </dgm:t>
    </dgm:pt>
    <dgm:pt modelId="{992BBA7B-55DA-4D99-9556-FE9583CD4AF6}" type="sibTrans" cxnId="{B62C65FC-4D1E-44CA-B63D-45F04CAC2931}">
      <dgm:prSet/>
      <dgm:spPr/>
      <dgm:t>
        <a:bodyPr/>
        <a:lstStyle/>
        <a:p>
          <a:endParaRPr lang="nb-NO"/>
        </a:p>
      </dgm:t>
    </dgm:pt>
    <dgm:pt modelId="{752601AC-07ED-4A83-B4E7-7F0B472E4201}">
      <dgm:prSet phldrT="[Text]" custT="1"/>
      <dgm:spPr/>
      <dgm:t>
        <a:bodyPr/>
        <a:lstStyle/>
        <a:p>
          <a:r>
            <a:rPr lang="nb-NO" sz="2800" dirty="0" smtClean="0"/>
            <a:t>utvalg</a:t>
          </a:r>
          <a:endParaRPr lang="nb-NO" sz="2800" dirty="0"/>
        </a:p>
      </dgm:t>
    </dgm:pt>
    <dgm:pt modelId="{1B2FA486-DDDD-4961-B014-4A451AF48BB3}" type="parTrans" cxnId="{5F58F77C-2647-40E4-88E6-FC53A978F0B8}">
      <dgm:prSet/>
      <dgm:spPr/>
      <dgm:t>
        <a:bodyPr/>
        <a:lstStyle/>
        <a:p>
          <a:endParaRPr lang="nb-NO"/>
        </a:p>
      </dgm:t>
    </dgm:pt>
    <dgm:pt modelId="{1E9DC171-CF34-45C7-B48F-9CBDAB0C7343}" type="sibTrans" cxnId="{5F58F77C-2647-40E4-88E6-FC53A978F0B8}">
      <dgm:prSet/>
      <dgm:spPr/>
      <dgm:t>
        <a:bodyPr/>
        <a:lstStyle/>
        <a:p>
          <a:endParaRPr lang="nb-NO"/>
        </a:p>
      </dgm:t>
    </dgm:pt>
    <dgm:pt modelId="{1B8FBEAD-7A46-48F8-A0E0-DEA403E78EB7}" type="pres">
      <dgm:prSet presAssocID="{9C1183BA-F8DD-4609-B494-FD5306BC90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F99802-72D0-489D-BE1D-72016E936ADE}" type="pres">
      <dgm:prSet presAssocID="{3F060198-9B65-4FE9-877B-A36ADD217FCC}" presName="hierRoot1" presStyleCnt="0">
        <dgm:presLayoutVars>
          <dgm:hierBranch val="init"/>
        </dgm:presLayoutVars>
      </dgm:prSet>
      <dgm:spPr/>
    </dgm:pt>
    <dgm:pt modelId="{FF9A518B-9DB1-440D-8763-6794CDD04BDA}" type="pres">
      <dgm:prSet presAssocID="{3F060198-9B65-4FE9-877B-A36ADD217FCC}" presName="rootComposite1" presStyleCnt="0"/>
      <dgm:spPr/>
    </dgm:pt>
    <dgm:pt modelId="{536AB742-7F02-440A-B709-B4DD5BB72FF3}" type="pres">
      <dgm:prSet presAssocID="{3F060198-9B65-4FE9-877B-A36ADD217FCC}" presName="rootText1" presStyleLbl="node0" presStyleIdx="0" presStyleCnt="1" custScaleX="166338" custScaleY="177653" custLinFactY="-5866" custLinFactNeighborX="-5266" custLinFactNeighborY="-100000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9CAE8846-8C41-4063-BC9C-77E953E01793}" type="pres">
      <dgm:prSet presAssocID="{3F060198-9B65-4FE9-877B-A36ADD217FCC}" presName="titleText1" presStyleLbl="fgAcc0" presStyleIdx="0" presStyleCnt="1" custScaleX="254579" custScaleY="102045" custLinFactNeighborX="78162" custLinFactNeighborY="-82396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12301DE1-9E79-40D3-9627-016BFDCF6C8A}" type="pres">
      <dgm:prSet presAssocID="{3F060198-9B65-4FE9-877B-A36ADD217FCC}" presName="rootConnector1" presStyleLbl="node1" presStyleIdx="0" presStyleCnt="3"/>
      <dgm:spPr/>
      <dgm:t>
        <a:bodyPr/>
        <a:lstStyle/>
        <a:p>
          <a:endParaRPr lang="en-US"/>
        </a:p>
      </dgm:t>
    </dgm:pt>
    <dgm:pt modelId="{33BABDAA-24CD-4CF6-B6E2-DFCA8438AC74}" type="pres">
      <dgm:prSet presAssocID="{3F060198-9B65-4FE9-877B-A36ADD217FCC}" presName="hierChild2" presStyleCnt="0"/>
      <dgm:spPr/>
    </dgm:pt>
    <dgm:pt modelId="{D9C9A6FE-62EC-42DF-8489-41692410E58C}" type="pres">
      <dgm:prSet presAssocID="{2AA0DA5C-17B2-43DC-9C85-90596212E98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2259B5B-87CE-46F8-9021-CFE09EB05BE0}" type="pres">
      <dgm:prSet presAssocID="{CAB99672-B65E-4092-B2FA-CDD9783CD0EE}" presName="hierRoot2" presStyleCnt="0">
        <dgm:presLayoutVars>
          <dgm:hierBranch val="init"/>
        </dgm:presLayoutVars>
      </dgm:prSet>
      <dgm:spPr/>
    </dgm:pt>
    <dgm:pt modelId="{BD615174-0B8D-4380-9A87-4BB20F73EDCC}" type="pres">
      <dgm:prSet presAssocID="{CAB99672-B65E-4092-B2FA-CDD9783CD0EE}" presName="rootComposite" presStyleCnt="0"/>
      <dgm:spPr/>
    </dgm:pt>
    <dgm:pt modelId="{848BC75A-18BB-4FA9-9168-72F58DEB7B17}" type="pres">
      <dgm:prSet presAssocID="{CAB99672-B65E-4092-B2FA-CDD9783CD0EE}" presName="rootText" presStyleLbl="node1" presStyleIdx="0" presStyleCnt="3" custScaleX="232675" custScaleY="112303" custLinFactNeighborX="24490" custLinFactNeighborY="-6074">
        <dgm:presLayoutVars>
          <dgm:chMax/>
          <dgm:chPref val="3"/>
        </dgm:presLayoutVars>
      </dgm:prSet>
      <dgm:spPr/>
      <dgm:t>
        <a:bodyPr/>
        <a:lstStyle/>
        <a:p>
          <a:endParaRPr lang="nb-NO"/>
        </a:p>
      </dgm:t>
    </dgm:pt>
    <dgm:pt modelId="{61990BF8-12BA-4D7D-AFD5-D11B7C9F8017}" type="pres">
      <dgm:prSet presAssocID="{CAB99672-B65E-4092-B2FA-CDD9783CD0EE}" presName="titleText2" presStyleLbl="fgAcc1" presStyleIdx="0" presStyleCnt="3" custScaleX="268844" custScaleY="164525" custLinFactY="44332" custLinFactNeighborX="-721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4F5DE30E-19C6-4694-9F65-66668A04F76C}" type="pres">
      <dgm:prSet presAssocID="{CAB99672-B65E-4092-B2FA-CDD9783CD0EE}" presName="rootConnector" presStyleLbl="node2" presStyleIdx="0" presStyleCnt="0"/>
      <dgm:spPr/>
      <dgm:t>
        <a:bodyPr/>
        <a:lstStyle/>
        <a:p>
          <a:endParaRPr lang="en-US"/>
        </a:p>
      </dgm:t>
    </dgm:pt>
    <dgm:pt modelId="{E9F0725C-B808-4F83-A549-E36B1206009C}" type="pres">
      <dgm:prSet presAssocID="{CAB99672-B65E-4092-B2FA-CDD9783CD0EE}" presName="hierChild4" presStyleCnt="0"/>
      <dgm:spPr/>
    </dgm:pt>
    <dgm:pt modelId="{6151094F-742C-4BBE-B492-C794A5B04D3A}" type="pres">
      <dgm:prSet presAssocID="{CAB99672-B65E-4092-B2FA-CDD9783CD0EE}" presName="hierChild5" presStyleCnt="0"/>
      <dgm:spPr/>
    </dgm:pt>
    <dgm:pt modelId="{D0E6B239-9311-4168-8098-D784A8088248}" type="pres">
      <dgm:prSet presAssocID="{B8DB6213-3983-45D1-9486-9818D137336A}" presName="Name37" presStyleLbl="parChTrans1D2" presStyleIdx="1" presStyleCnt="4"/>
      <dgm:spPr/>
      <dgm:t>
        <a:bodyPr/>
        <a:lstStyle/>
        <a:p>
          <a:endParaRPr lang="en-US"/>
        </a:p>
      </dgm:t>
    </dgm:pt>
    <dgm:pt modelId="{6706772C-E073-4EF8-860E-AFDEEB2D73B7}" type="pres">
      <dgm:prSet presAssocID="{918D5998-5913-41B8-BCF3-27E3EAE7336E}" presName="hierRoot2" presStyleCnt="0">
        <dgm:presLayoutVars>
          <dgm:hierBranch val="init"/>
        </dgm:presLayoutVars>
      </dgm:prSet>
      <dgm:spPr/>
    </dgm:pt>
    <dgm:pt modelId="{01BD1F55-F9A5-406E-8246-E01442FF6C95}" type="pres">
      <dgm:prSet presAssocID="{918D5998-5913-41B8-BCF3-27E3EAE7336E}" presName="rootComposite" presStyleCnt="0"/>
      <dgm:spPr/>
    </dgm:pt>
    <dgm:pt modelId="{4B72FE3F-C16A-44F9-804C-A6785E78FA2F}" type="pres">
      <dgm:prSet presAssocID="{918D5998-5913-41B8-BCF3-27E3EAE7336E}" presName="rootText" presStyleLbl="node1" presStyleIdx="1" presStyleCnt="3" custLinFactNeighborX="37834" custLinFactNeighborY="-47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4BBC248-F6CC-4E3C-8A5F-66257E5C6B9C}" type="pres">
      <dgm:prSet presAssocID="{918D5998-5913-41B8-BCF3-27E3EAE7336E}" presName="titleText2" presStyleLbl="fgAcc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534DBD5-FC47-43BF-9C18-29710C1F05C6}" type="pres">
      <dgm:prSet presAssocID="{918D5998-5913-41B8-BCF3-27E3EAE7336E}" presName="rootConnector" presStyleLbl="node2" presStyleIdx="0" presStyleCnt="0"/>
      <dgm:spPr/>
      <dgm:t>
        <a:bodyPr/>
        <a:lstStyle/>
        <a:p>
          <a:endParaRPr lang="en-US"/>
        </a:p>
      </dgm:t>
    </dgm:pt>
    <dgm:pt modelId="{20B7EA59-775D-4BC6-B907-B89145C1418E}" type="pres">
      <dgm:prSet presAssocID="{918D5998-5913-41B8-BCF3-27E3EAE7336E}" presName="hierChild4" presStyleCnt="0"/>
      <dgm:spPr/>
    </dgm:pt>
    <dgm:pt modelId="{6D1AD509-E4E2-4B00-8ED0-3A2841623A73}" type="pres">
      <dgm:prSet presAssocID="{918D5998-5913-41B8-BCF3-27E3EAE7336E}" presName="hierChild5" presStyleCnt="0"/>
      <dgm:spPr/>
    </dgm:pt>
    <dgm:pt modelId="{E1A731E7-5E99-4E5E-B295-09197ACFF79B}" type="pres">
      <dgm:prSet presAssocID="{1B2FA486-DDDD-4961-B014-4A451AF48BB3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9B1BED1-D1FF-47DA-9903-BEEAEF9D4D49}" type="pres">
      <dgm:prSet presAssocID="{752601AC-07ED-4A83-B4E7-7F0B472E4201}" presName="hierRoot2" presStyleCnt="0">
        <dgm:presLayoutVars>
          <dgm:hierBranch val="init"/>
        </dgm:presLayoutVars>
      </dgm:prSet>
      <dgm:spPr/>
    </dgm:pt>
    <dgm:pt modelId="{FC09F2BF-6861-4F9E-AED2-C60F9BA2C024}" type="pres">
      <dgm:prSet presAssocID="{752601AC-07ED-4A83-B4E7-7F0B472E4201}" presName="rootComposite" presStyleCnt="0"/>
      <dgm:spPr/>
    </dgm:pt>
    <dgm:pt modelId="{BDCC40F4-7B19-4C3F-A3FB-4B62605DCB2B}" type="pres">
      <dgm:prSet presAssocID="{752601AC-07ED-4A83-B4E7-7F0B472E4201}" presName="rootText" presStyleLbl="node1" presStyleIdx="2" presStyleCnt="3" custLinFactNeighborX="32153" custLinFactNeighborY="-4714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DF4FCF0-1613-4E2C-B6D3-EE0DCBCFE8BE}" type="pres">
      <dgm:prSet presAssocID="{752601AC-07ED-4A83-B4E7-7F0B472E4201}" presName="titleText2" presStyleLbl="fgAcc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21908DF-7357-4071-8515-52B7C6F5772E}" type="pres">
      <dgm:prSet presAssocID="{752601AC-07ED-4A83-B4E7-7F0B472E4201}" presName="rootConnector" presStyleLbl="node2" presStyleIdx="0" presStyleCnt="0"/>
      <dgm:spPr/>
      <dgm:t>
        <a:bodyPr/>
        <a:lstStyle/>
        <a:p>
          <a:endParaRPr lang="en-US"/>
        </a:p>
      </dgm:t>
    </dgm:pt>
    <dgm:pt modelId="{4ACEB868-A3DC-4DFA-8515-38AAD654622E}" type="pres">
      <dgm:prSet presAssocID="{752601AC-07ED-4A83-B4E7-7F0B472E4201}" presName="hierChild4" presStyleCnt="0"/>
      <dgm:spPr/>
    </dgm:pt>
    <dgm:pt modelId="{25145B71-0EEB-44C2-A75A-BFC979891183}" type="pres">
      <dgm:prSet presAssocID="{752601AC-07ED-4A83-B4E7-7F0B472E4201}" presName="hierChild5" presStyleCnt="0"/>
      <dgm:spPr/>
    </dgm:pt>
    <dgm:pt modelId="{B27F89B4-960D-4B09-87E9-3EF4BAA94BE7}" type="pres">
      <dgm:prSet presAssocID="{3F060198-9B65-4FE9-877B-A36ADD217FCC}" presName="hierChild3" presStyleCnt="0"/>
      <dgm:spPr/>
    </dgm:pt>
    <dgm:pt modelId="{37A523D0-E552-425B-91F2-E8C4C4A90A55}" type="pres">
      <dgm:prSet presAssocID="{FADA4E27-D2D0-4445-B992-86466E531FF5}" presName="Name96" presStyleLbl="parChTrans1D2" presStyleIdx="3" presStyleCnt="4"/>
      <dgm:spPr/>
      <dgm:t>
        <a:bodyPr/>
        <a:lstStyle/>
        <a:p>
          <a:endParaRPr lang="en-US"/>
        </a:p>
      </dgm:t>
    </dgm:pt>
    <dgm:pt modelId="{689835D9-32AD-4FCB-9DA7-2186FE488DDA}" type="pres">
      <dgm:prSet presAssocID="{7E3DE6F2-0929-414B-832D-A552FFEAD7F0}" presName="hierRoot3" presStyleCnt="0">
        <dgm:presLayoutVars>
          <dgm:hierBranch val="init"/>
        </dgm:presLayoutVars>
      </dgm:prSet>
      <dgm:spPr/>
    </dgm:pt>
    <dgm:pt modelId="{192BC470-850D-430C-B1B8-6846E6288E3A}" type="pres">
      <dgm:prSet presAssocID="{7E3DE6F2-0929-414B-832D-A552FFEAD7F0}" presName="rootComposite3" presStyleCnt="0"/>
      <dgm:spPr/>
    </dgm:pt>
    <dgm:pt modelId="{95E268EC-DBB7-413F-A62F-D441D4B8C423}" type="pres">
      <dgm:prSet presAssocID="{7E3DE6F2-0929-414B-832D-A552FFEAD7F0}" presName="rootText3" presStyleLbl="asst1" presStyleIdx="0" presStyleCnt="1" custScaleX="182153" custScaleY="135469" custLinFactNeighborX="3482" custLinFactNeighborY="-8407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5490F8E-D109-4147-8089-84C64E26AA18}" type="pres">
      <dgm:prSet presAssocID="{7E3DE6F2-0929-414B-832D-A552FFEAD7F0}" presName="titleText3" presStyleLbl="fgAcc2" presStyleIdx="0" presStyleCnt="1" custScaleX="160109" custLinFactY="-100000" custLinFactNeighborX="4347" custLinFactNeighborY="-124730">
        <dgm:presLayoutVars>
          <dgm:chMax val="0"/>
          <dgm:chPref val="0"/>
        </dgm:presLayoutVars>
      </dgm:prSet>
      <dgm:spPr/>
      <dgm:t>
        <a:bodyPr/>
        <a:lstStyle/>
        <a:p>
          <a:endParaRPr lang="nb-NO"/>
        </a:p>
      </dgm:t>
    </dgm:pt>
    <dgm:pt modelId="{43F8ADE7-1C0D-4D99-B9ED-B162E43E2FFB}" type="pres">
      <dgm:prSet presAssocID="{7E3DE6F2-0929-414B-832D-A552FFEAD7F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83D6037-FE01-4D55-85E6-151E44C0D88F}" type="pres">
      <dgm:prSet presAssocID="{7E3DE6F2-0929-414B-832D-A552FFEAD7F0}" presName="hierChild6" presStyleCnt="0"/>
      <dgm:spPr/>
    </dgm:pt>
    <dgm:pt modelId="{61D03E5F-8797-4CD1-8858-11E5D3D7F861}" type="pres">
      <dgm:prSet presAssocID="{7E3DE6F2-0929-414B-832D-A552FFEAD7F0}" presName="hierChild7" presStyleCnt="0"/>
      <dgm:spPr/>
    </dgm:pt>
  </dgm:ptLst>
  <dgm:cxnLst>
    <dgm:cxn modelId="{CF2E7F9B-0D94-4DF0-A397-4AECE4CC10F4}" type="presOf" srcId="{992BBA7B-55DA-4D99-9556-FE9583CD4AF6}" destId="{44BBC248-F6CC-4E3C-8A5F-66257E5C6B9C}" srcOrd="0" destOrd="0" presId="urn:microsoft.com/office/officeart/2008/layout/NameandTitleOrganizationalChart"/>
    <dgm:cxn modelId="{04A95868-DAB9-493A-93DE-60249EBA5016}" srcId="{3F060198-9B65-4FE9-877B-A36ADD217FCC}" destId="{CAB99672-B65E-4092-B2FA-CDD9783CD0EE}" srcOrd="1" destOrd="0" parTransId="{2AA0DA5C-17B2-43DC-9C85-90596212E983}" sibTransId="{60E4BA92-8C02-43C6-9640-4BD85CE3269C}"/>
    <dgm:cxn modelId="{81739355-7E4C-4EEC-AEF2-A1E148AF2D30}" type="presOf" srcId="{918D5998-5913-41B8-BCF3-27E3EAE7336E}" destId="{A534DBD5-FC47-43BF-9C18-29710C1F05C6}" srcOrd="1" destOrd="0" presId="urn:microsoft.com/office/officeart/2008/layout/NameandTitleOrganizationalChart"/>
    <dgm:cxn modelId="{DFE0119D-0738-4D09-9FFA-EC2DB465FFD4}" type="presOf" srcId="{2A81C101-6FCE-48E1-B1C7-689E9C4833B9}" destId="{9CAE8846-8C41-4063-BC9C-77E953E01793}" srcOrd="0" destOrd="0" presId="urn:microsoft.com/office/officeart/2008/layout/NameandTitleOrganizationalChart"/>
    <dgm:cxn modelId="{A0204C02-3ED4-46CA-B561-F8CAFA177D85}" type="presOf" srcId="{1B2FA486-DDDD-4961-B014-4A451AF48BB3}" destId="{E1A731E7-5E99-4E5E-B295-09197ACFF79B}" srcOrd="0" destOrd="0" presId="urn:microsoft.com/office/officeart/2008/layout/NameandTitleOrganizationalChart"/>
    <dgm:cxn modelId="{5F58F77C-2647-40E4-88E6-FC53A978F0B8}" srcId="{3F060198-9B65-4FE9-877B-A36ADD217FCC}" destId="{752601AC-07ED-4A83-B4E7-7F0B472E4201}" srcOrd="3" destOrd="0" parTransId="{1B2FA486-DDDD-4961-B014-4A451AF48BB3}" sibTransId="{1E9DC171-CF34-45C7-B48F-9CBDAB0C7343}"/>
    <dgm:cxn modelId="{B62C65FC-4D1E-44CA-B63D-45F04CAC2931}" srcId="{3F060198-9B65-4FE9-877B-A36ADD217FCC}" destId="{918D5998-5913-41B8-BCF3-27E3EAE7336E}" srcOrd="2" destOrd="0" parTransId="{B8DB6213-3983-45D1-9486-9818D137336A}" sibTransId="{992BBA7B-55DA-4D99-9556-FE9583CD4AF6}"/>
    <dgm:cxn modelId="{80AD4543-457D-41B2-BD6F-30103A27D8CF}" type="presOf" srcId="{2AA0DA5C-17B2-43DC-9C85-90596212E983}" destId="{D9C9A6FE-62EC-42DF-8489-41692410E58C}" srcOrd="0" destOrd="0" presId="urn:microsoft.com/office/officeart/2008/layout/NameandTitleOrganizationalChart"/>
    <dgm:cxn modelId="{6DF9E0E6-0D73-49C3-B29D-3BAD6848FBF3}" type="presOf" srcId="{3F060198-9B65-4FE9-877B-A36ADD217FCC}" destId="{536AB742-7F02-440A-B709-B4DD5BB72FF3}" srcOrd="0" destOrd="0" presId="urn:microsoft.com/office/officeart/2008/layout/NameandTitleOrganizationalChart"/>
    <dgm:cxn modelId="{B85C5A47-8843-4E2F-9BE9-8523E9EDC2DD}" type="presOf" srcId="{3F060198-9B65-4FE9-877B-A36ADD217FCC}" destId="{12301DE1-9E79-40D3-9627-016BFDCF6C8A}" srcOrd="1" destOrd="0" presId="urn:microsoft.com/office/officeart/2008/layout/NameandTitleOrganizationalChart"/>
    <dgm:cxn modelId="{AF662F4E-E3E4-4F17-9D13-826B91EDA589}" type="presOf" srcId="{752601AC-07ED-4A83-B4E7-7F0B472E4201}" destId="{BDCC40F4-7B19-4C3F-A3FB-4B62605DCB2B}" srcOrd="0" destOrd="0" presId="urn:microsoft.com/office/officeart/2008/layout/NameandTitleOrganizationalChart"/>
    <dgm:cxn modelId="{B4A8D343-5472-4F3B-8DA1-F1EB04AB9E1B}" srcId="{3F060198-9B65-4FE9-877B-A36ADD217FCC}" destId="{7E3DE6F2-0929-414B-832D-A552FFEAD7F0}" srcOrd="0" destOrd="0" parTransId="{FADA4E27-D2D0-4445-B992-86466E531FF5}" sibTransId="{260FB0D5-A6FA-4C8F-BE6B-C4A8DCC63176}"/>
    <dgm:cxn modelId="{590C7A4E-2012-4D70-889E-980D8464CB77}" type="presOf" srcId="{9C1183BA-F8DD-4609-B494-FD5306BC90B9}" destId="{1B8FBEAD-7A46-48F8-A0E0-DEA403E78EB7}" srcOrd="0" destOrd="0" presId="urn:microsoft.com/office/officeart/2008/layout/NameandTitleOrganizationalChart"/>
    <dgm:cxn modelId="{AE8A06AC-F99B-472D-9F9A-6198EC77780F}" type="presOf" srcId="{CAB99672-B65E-4092-B2FA-CDD9783CD0EE}" destId="{848BC75A-18BB-4FA9-9168-72F58DEB7B17}" srcOrd="0" destOrd="0" presId="urn:microsoft.com/office/officeart/2008/layout/NameandTitleOrganizationalChart"/>
    <dgm:cxn modelId="{C381AB1E-289F-4F57-9832-229688CACDAB}" type="presOf" srcId="{918D5998-5913-41B8-BCF3-27E3EAE7336E}" destId="{4B72FE3F-C16A-44F9-804C-A6785E78FA2F}" srcOrd="0" destOrd="0" presId="urn:microsoft.com/office/officeart/2008/layout/NameandTitleOrganizationalChart"/>
    <dgm:cxn modelId="{CA7EB8AF-A845-431A-88B2-E5967700B605}" type="presOf" srcId="{7E3DE6F2-0929-414B-832D-A552FFEAD7F0}" destId="{95E268EC-DBB7-413F-A62F-D441D4B8C423}" srcOrd="0" destOrd="0" presId="urn:microsoft.com/office/officeart/2008/layout/NameandTitleOrganizationalChart"/>
    <dgm:cxn modelId="{17171CE2-3A54-4E76-824F-9A37C071966F}" type="presOf" srcId="{752601AC-07ED-4A83-B4E7-7F0B472E4201}" destId="{A21908DF-7357-4071-8515-52B7C6F5772E}" srcOrd="1" destOrd="0" presId="urn:microsoft.com/office/officeart/2008/layout/NameandTitleOrganizationalChart"/>
    <dgm:cxn modelId="{9F766168-C76D-4964-AED3-0BAF20412B94}" type="presOf" srcId="{1E9DC171-CF34-45C7-B48F-9CBDAB0C7343}" destId="{4DF4FCF0-1613-4E2C-B6D3-EE0DCBCFE8BE}" srcOrd="0" destOrd="0" presId="urn:microsoft.com/office/officeart/2008/layout/NameandTitleOrganizationalChart"/>
    <dgm:cxn modelId="{A2446972-D75A-4818-B3A3-DB65827F66EA}" type="presOf" srcId="{FADA4E27-D2D0-4445-B992-86466E531FF5}" destId="{37A523D0-E552-425B-91F2-E8C4C4A90A55}" srcOrd="0" destOrd="0" presId="urn:microsoft.com/office/officeart/2008/layout/NameandTitleOrganizationalChart"/>
    <dgm:cxn modelId="{A9A917E4-A886-48C2-8EF7-C0721A368E04}" type="presOf" srcId="{260FB0D5-A6FA-4C8F-BE6B-C4A8DCC63176}" destId="{55490F8E-D109-4147-8089-84C64E26AA18}" srcOrd="0" destOrd="0" presId="urn:microsoft.com/office/officeart/2008/layout/NameandTitleOrganizationalChart"/>
    <dgm:cxn modelId="{162BAC3F-DE49-4621-9781-43879CAF9365}" type="presOf" srcId="{60E4BA92-8C02-43C6-9640-4BD85CE3269C}" destId="{61990BF8-12BA-4D7D-AFD5-D11B7C9F8017}" srcOrd="0" destOrd="0" presId="urn:microsoft.com/office/officeart/2008/layout/NameandTitleOrganizationalChart"/>
    <dgm:cxn modelId="{11434F86-3F50-4ED2-887E-B6A06050CC8A}" type="presOf" srcId="{CAB99672-B65E-4092-B2FA-CDD9783CD0EE}" destId="{4F5DE30E-19C6-4694-9F65-66668A04F76C}" srcOrd="1" destOrd="0" presId="urn:microsoft.com/office/officeart/2008/layout/NameandTitleOrganizationalChart"/>
    <dgm:cxn modelId="{12477C3E-680F-448E-B6F9-48DEFF269806}" type="presOf" srcId="{7E3DE6F2-0929-414B-832D-A552FFEAD7F0}" destId="{43F8ADE7-1C0D-4D99-B9ED-B162E43E2FFB}" srcOrd="1" destOrd="0" presId="urn:microsoft.com/office/officeart/2008/layout/NameandTitleOrganizationalChart"/>
    <dgm:cxn modelId="{075D11F7-4133-4334-97B2-FA3E8FC1E7F7}" type="presOf" srcId="{B8DB6213-3983-45D1-9486-9818D137336A}" destId="{D0E6B239-9311-4168-8098-D784A8088248}" srcOrd="0" destOrd="0" presId="urn:microsoft.com/office/officeart/2008/layout/NameandTitleOrganizationalChart"/>
    <dgm:cxn modelId="{C2C2341C-212E-4D99-B8B3-F1F892A904C1}" srcId="{9C1183BA-F8DD-4609-B494-FD5306BC90B9}" destId="{3F060198-9B65-4FE9-877B-A36ADD217FCC}" srcOrd="0" destOrd="0" parTransId="{0C52615D-BDB7-40CD-AA4B-7A6DC1F9F1BA}" sibTransId="{2A81C101-6FCE-48E1-B1C7-689E9C4833B9}"/>
    <dgm:cxn modelId="{ABFED518-D216-4B9B-8005-95F237AF099C}" type="presParOf" srcId="{1B8FBEAD-7A46-48F8-A0E0-DEA403E78EB7}" destId="{61F99802-72D0-489D-BE1D-72016E936ADE}" srcOrd="0" destOrd="0" presId="urn:microsoft.com/office/officeart/2008/layout/NameandTitleOrganizationalChart"/>
    <dgm:cxn modelId="{7205DD30-6041-4D33-B8F8-7D11851BDEF6}" type="presParOf" srcId="{61F99802-72D0-489D-BE1D-72016E936ADE}" destId="{FF9A518B-9DB1-440D-8763-6794CDD04BDA}" srcOrd="0" destOrd="0" presId="urn:microsoft.com/office/officeart/2008/layout/NameandTitleOrganizationalChart"/>
    <dgm:cxn modelId="{C8961B91-03C3-4F94-AFC1-434E8EC96BA0}" type="presParOf" srcId="{FF9A518B-9DB1-440D-8763-6794CDD04BDA}" destId="{536AB742-7F02-440A-B709-B4DD5BB72FF3}" srcOrd="0" destOrd="0" presId="urn:microsoft.com/office/officeart/2008/layout/NameandTitleOrganizationalChart"/>
    <dgm:cxn modelId="{529302D5-8934-4DE0-A917-B3D034536720}" type="presParOf" srcId="{FF9A518B-9DB1-440D-8763-6794CDD04BDA}" destId="{9CAE8846-8C41-4063-BC9C-77E953E01793}" srcOrd="1" destOrd="0" presId="urn:microsoft.com/office/officeart/2008/layout/NameandTitleOrganizationalChart"/>
    <dgm:cxn modelId="{4647471B-49A6-4387-AFA8-26E8F7D25A9B}" type="presParOf" srcId="{FF9A518B-9DB1-440D-8763-6794CDD04BDA}" destId="{12301DE1-9E79-40D3-9627-016BFDCF6C8A}" srcOrd="2" destOrd="0" presId="urn:microsoft.com/office/officeart/2008/layout/NameandTitleOrganizationalChart"/>
    <dgm:cxn modelId="{2E7DDB52-4B24-4746-8216-780D1934D50B}" type="presParOf" srcId="{61F99802-72D0-489D-BE1D-72016E936ADE}" destId="{33BABDAA-24CD-4CF6-B6E2-DFCA8438AC74}" srcOrd="1" destOrd="0" presId="urn:microsoft.com/office/officeart/2008/layout/NameandTitleOrganizationalChart"/>
    <dgm:cxn modelId="{EF816F3A-51F9-4B28-8CFF-7BEA11458E24}" type="presParOf" srcId="{33BABDAA-24CD-4CF6-B6E2-DFCA8438AC74}" destId="{D9C9A6FE-62EC-42DF-8489-41692410E58C}" srcOrd="0" destOrd="0" presId="urn:microsoft.com/office/officeart/2008/layout/NameandTitleOrganizationalChart"/>
    <dgm:cxn modelId="{02ED547A-C340-4CCA-8FB8-C2C0F04B5D89}" type="presParOf" srcId="{33BABDAA-24CD-4CF6-B6E2-DFCA8438AC74}" destId="{D2259B5B-87CE-46F8-9021-CFE09EB05BE0}" srcOrd="1" destOrd="0" presId="urn:microsoft.com/office/officeart/2008/layout/NameandTitleOrganizationalChart"/>
    <dgm:cxn modelId="{A70B8FAD-565B-4F07-B970-677B6FBFB539}" type="presParOf" srcId="{D2259B5B-87CE-46F8-9021-CFE09EB05BE0}" destId="{BD615174-0B8D-4380-9A87-4BB20F73EDCC}" srcOrd="0" destOrd="0" presId="urn:microsoft.com/office/officeart/2008/layout/NameandTitleOrganizationalChart"/>
    <dgm:cxn modelId="{E4E8B40F-D62E-4383-B33D-D4D7C132D771}" type="presParOf" srcId="{BD615174-0B8D-4380-9A87-4BB20F73EDCC}" destId="{848BC75A-18BB-4FA9-9168-72F58DEB7B17}" srcOrd="0" destOrd="0" presId="urn:microsoft.com/office/officeart/2008/layout/NameandTitleOrganizationalChart"/>
    <dgm:cxn modelId="{E07B4826-2B44-4154-8CF0-66F2657BB832}" type="presParOf" srcId="{BD615174-0B8D-4380-9A87-4BB20F73EDCC}" destId="{61990BF8-12BA-4D7D-AFD5-D11B7C9F8017}" srcOrd="1" destOrd="0" presId="urn:microsoft.com/office/officeart/2008/layout/NameandTitleOrganizationalChart"/>
    <dgm:cxn modelId="{4A03A413-2AAB-478B-B5AA-BB99262639ED}" type="presParOf" srcId="{BD615174-0B8D-4380-9A87-4BB20F73EDCC}" destId="{4F5DE30E-19C6-4694-9F65-66668A04F76C}" srcOrd="2" destOrd="0" presId="urn:microsoft.com/office/officeart/2008/layout/NameandTitleOrganizationalChart"/>
    <dgm:cxn modelId="{3B524755-C12D-4444-BCE9-2EBFE4EF9C74}" type="presParOf" srcId="{D2259B5B-87CE-46F8-9021-CFE09EB05BE0}" destId="{E9F0725C-B808-4F83-A549-E36B1206009C}" srcOrd="1" destOrd="0" presId="urn:microsoft.com/office/officeart/2008/layout/NameandTitleOrganizationalChart"/>
    <dgm:cxn modelId="{5F252DA9-A09B-44BC-AC34-86A9412DCDC4}" type="presParOf" srcId="{D2259B5B-87CE-46F8-9021-CFE09EB05BE0}" destId="{6151094F-742C-4BBE-B492-C794A5B04D3A}" srcOrd="2" destOrd="0" presId="urn:microsoft.com/office/officeart/2008/layout/NameandTitleOrganizationalChart"/>
    <dgm:cxn modelId="{A312784D-158D-4BA0-BCC7-E1D05044B718}" type="presParOf" srcId="{33BABDAA-24CD-4CF6-B6E2-DFCA8438AC74}" destId="{D0E6B239-9311-4168-8098-D784A8088248}" srcOrd="2" destOrd="0" presId="urn:microsoft.com/office/officeart/2008/layout/NameandTitleOrganizationalChart"/>
    <dgm:cxn modelId="{AF5B3C82-8028-4689-8FB6-2EB4A6D5DDF4}" type="presParOf" srcId="{33BABDAA-24CD-4CF6-B6E2-DFCA8438AC74}" destId="{6706772C-E073-4EF8-860E-AFDEEB2D73B7}" srcOrd="3" destOrd="0" presId="urn:microsoft.com/office/officeart/2008/layout/NameandTitleOrganizationalChart"/>
    <dgm:cxn modelId="{7D799EDE-1F69-41B5-9810-580CCCE25A12}" type="presParOf" srcId="{6706772C-E073-4EF8-860E-AFDEEB2D73B7}" destId="{01BD1F55-F9A5-406E-8246-E01442FF6C95}" srcOrd="0" destOrd="0" presId="urn:microsoft.com/office/officeart/2008/layout/NameandTitleOrganizationalChart"/>
    <dgm:cxn modelId="{B76C0865-B896-42E6-9542-EC6B6EC147E7}" type="presParOf" srcId="{01BD1F55-F9A5-406E-8246-E01442FF6C95}" destId="{4B72FE3F-C16A-44F9-804C-A6785E78FA2F}" srcOrd="0" destOrd="0" presId="urn:microsoft.com/office/officeart/2008/layout/NameandTitleOrganizationalChart"/>
    <dgm:cxn modelId="{37EE1025-B8EA-4355-8FC7-334A118EA5CC}" type="presParOf" srcId="{01BD1F55-F9A5-406E-8246-E01442FF6C95}" destId="{44BBC248-F6CC-4E3C-8A5F-66257E5C6B9C}" srcOrd="1" destOrd="0" presId="urn:microsoft.com/office/officeart/2008/layout/NameandTitleOrganizationalChart"/>
    <dgm:cxn modelId="{586C5486-69E1-4325-AD1E-A2A045B55290}" type="presParOf" srcId="{01BD1F55-F9A5-406E-8246-E01442FF6C95}" destId="{A534DBD5-FC47-43BF-9C18-29710C1F05C6}" srcOrd="2" destOrd="0" presId="urn:microsoft.com/office/officeart/2008/layout/NameandTitleOrganizationalChart"/>
    <dgm:cxn modelId="{13109B6E-80BC-469B-AA9B-333D60B92E81}" type="presParOf" srcId="{6706772C-E073-4EF8-860E-AFDEEB2D73B7}" destId="{20B7EA59-775D-4BC6-B907-B89145C1418E}" srcOrd="1" destOrd="0" presId="urn:microsoft.com/office/officeart/2008/layout/NameandTitleOrganizationalChart"/>
    <dgm:cxn modelId="{B8859608-05C2-465A-96B8-1F92D066C479}" type="presParOf" srcId="{6706772C-E073-4EF8-860E-AFDEEB2D73B7}" destId="{6D1AD509-E4E2-4B00-8ED0-3A2841623A73}" srcOrd="2" destOrd="0" presId="urn:microsoft.com/office/officeart/2008/layout/NameandTitleOrganizationalChart"/>
    <dgm:cxn modelId="{EACE69B0-1BFC-44DA-8AB8-D9B62F388CFE}" type="presParOf" srcId="{33BABDAA-24CD-4CF6-B6E2-DFCA8438AC74}" destId="{E1A731E7-5E99-4E5E-B295-09197ACFF79B}" srcOrd="4" destOrd="0" presId="urn:microsoft.com/office/officeart/2008/layout/NameandTitleOrganizationalChart"/>
    <dgm:cxn modelId="{3DCE3597-590C-4A7E-A695-31EA6F8FF7ED}" type="presParOf" srcId="{33BABDAA-24CD-4CF6-B6E2-DFCA8438AC74}" destId="{09B1BED1-D1FF-47DA-9903-BEEAEF9D4D49}" srcOrd="5" destOrd="0" presId="urn:microsoft.com/office/officeart/2008/layout/NameandTitleOrganizationalChart"/>
    <dgm:cxn modelId="{E58F6821-2105-4618-8F2C-34774AACB321}" type="presParOf" srcId="{09B1BED1-D1FF-47DA-9903-BEEAEF9D4D49}" destId="{FC09F2BF-6861-4F9E-AED2-C60F9BA2C024}" srcOrd="0" destOrd="0" presId="urn:microsoft.com/office/officeart/2008/layout/NameandTitleOrganizationalChart"/>
    <dgm:cxn modelId="{97DA1709-83F2-468D-926C-AB71B7DEEC36}" type="presParOf" srcId="{FC09F2BF-6861-4F9E-AED2-C60F9BA2C024}" destId="{BDCC40F4-7B19-4C3F-A3FB-4B62605DCB2B}" srcOrd="0" destOrd="0" presId="urn:microsoft.com/office/officeart/2008/layout/NameandTitleOrganizationalChart"/>
    <dgm:cxn modelId="{0D565D5D-D53B-4A39-8D59-0694A6A2F473}" type="presParOf" srcId="{FC09F2BF-6861-4F9E-AED2-C60F9BA2C024}" destId="{4DF4FCF0-1613-4E2C-B6D3-EE0DCBCFE8BE}" srcOrd="1" destOrd="0" presId="urn:microsoft.com/office/officeart/2008/layout/NameandTitleOrganizationalChart"/>
    <dgm:cxn modelId="{EFC9E4DB-DEA6-4E10-8ABC-FB34FF26B726}" type="presParOf" srcId="{FC09F2BF-6861-4F9E-AED2-C60F9BA2C024}" destId="{A21908DF-7357-4071-8515-52B7C6F5772E}" srcOrd="2" destOrd="0" presId="urn:microsoft.com/office/officeart/2008/layout/NameandTitleOrganizationalChart"/>
    <dgm:cxn modelId="{C748E820-8CFB-4B01-B415-B3DCD5EBBEB4}" type="presParOf" srcId="{09B1BED1-D1FF-47DA-9903-BEEAEF9D4D49}" destId="{4ACEB868-A3DC-4DFA-8515-38AAD654622E}" srcOrd="1" destOrd="0" presId="urn:microsoft.com/office/officeart/2008/layout/NameandTitleOrganizationalChart"/>
    <dgm:cxn modelId="{FF435BBB-3233-430C-8632-299DD65F257C}" type="presParOf" srcId="{09B1BED1-D1FF-47DA-9903-BEEAEF9D4D49}" destId="{25145B71-0EEB-44C2-A75A-BFC979891183}" srcOrd="2" destOrd="0" presId="urn:microsoft.com/office/officeart/2008/layout/NameandTitleOrganizationalChart"/>
    <dgm:cxn modelId="{11466DE7-7EE0-4481-A81E-4668939BE8D0}" type="presParOf" srcId="{61F99802-72D0-489D-BE1D-72016E936ADE}" destId="{B27F89B4-960D-4B09-87E9-3EF4BAA94BE7}" srcOrd="2" destOrd="0" presId="urn:microsoft.com/office/officeart/2008/layout/NameandTitleOrganizationalChart"/>
    <dgm:cxn modelId="{FE383683-2BAC-4B04-8607-BCB15327FD9C}" type="presParOf" srcId="{B27F89B4-960D-4B09-87E9-3EF4BAA94BE7}" destId="{37A523D0-E552-425B-91F2-E8C4C4A90A55}" srcOrd="0" destOrd="0" presId="urn:microsoft.com/office/officeart/2008/layout/NameandTitleOrganizationalChart"/>
    <dgm:cxn modelId="{5796E65D-ADEF-4B21-A737-21A388CA7A1F}" type="presParOf" srcId="{B27F89B4-960D-4B09-87E9-3EF4BAA94BE7}" destId="{689835D9-32AD-4FCB-9DA7-2186FE488DDA}" srcOrd="1" destOrd="0" presId="urn:microsoft.com/office/officeart/2008/layout/NameandTitleOrganizationalChart"/>
    <dgm:cxn modelId="{3298425F-A428-4CB3-BE0A-D7089E585AA9}" type="presParOf" srcId="{689835D9-32AD-4FCB-9DA7-2186FE488DDA}" destId="{192BC470-850D-430C-B1B8-6846E6288E3A}" srcOrd="0" destOrd="0" presId="urn:microsoft.com/office/officeart/2008/layout/NameandTitleOrganizationalChart"/>
    <dgm:cxn modelId="{C1DAEDA8-03AD-44F3-A052-8D724735F446}" type="presParOf" srcId="{192BC470-850D-430C-B1B8-6846E6288E3A}" destId="{95E268EC-DBB7-413F-A62F-D441D4B8C423}" srcOrd="0" destOrd="0" presId="urn:microsoft.com/office/officeart/2008/layout/NameandTitleOrganizationalChart"/>
    <dgm:cxn modelId="{F4AF1EB0-D1CE-4B79-813C-696C2342CF16}" type="presParOf" srcId="{192BC470-850D-430C-B1B8-6846E6288E3A}" destId="{55490F8E-D109-4147-8089-84C64E26AA18}" srcOrd="1" destOrd="0" presId="urn:microsoft.com/office/officeart/2008/layout/NameandTitleOrganizationalChart"/>
    <dgm:cxn modelId="{98CA9A21-3846-4EAC-B299-588816A5799D}" type="presParOf" srcId="{192BC470-850D-430C-B1B8-6846E6288E3A}" destId="{43F8ADE7-1C0D-4D99-B9ED-B162E43E2FFB}" srcOrd="2" destOrd="0" presId="urn:microsoft.com/office/officeart/2008/layout/NameandTitleOrganizationalChart"/>
    <dgm:cxn modelId="{B2680706-0F16-47BF-A4B5-C22DEFECC66F}" type="presParOf" srcId="{689835D9-32AD-4FCB-9DA7-2186FE488DDA}" destId="{983D6037-FE01-4D55-85E6-151E44C0D88F}" srcOrd="1" destOrd="0" presId="urn:microsoft.com/office/officeart/2008/layout/NameandTitleOrganizationalChart"/>
    <dgm:cxn modelId="{1BC3A802-9A3A-4F60-9582-05E8946F0EC4}" type="presParOf" srcId="{689835D9-32AD-4FCB-9DA7-2186FE488DDA}" destId="{61D03E5F-8797-4CD1-8858-11E5D3D7F861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570FCC-CE4E-4FAC-A7EB-3F35FDBF9E7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C9B3F5B-881B-4BDF-AFA3-C9591091428E}">
      <dgm:prSet phldrT="[Text]" custT="1"/>
      <dgm:spPr/>
      <dgm:t>
        <a:bodyPr/>
        <a:lstStyle/>
        <a:p>
          <a:endParaRPr lang="nb-NO" sz="2800" dirty="0" smtClean="0"/>
        </a:p>
        <a:p>
          <a:r>
            <a:rPr lang="nb-NO" sz="2800" dirty="0" smtClean="0"/>
            <a:t>Regjeringen, Kongen i statsråd,</a:t>
          </a:r>
        </a:p>
        <a:p>
          <a:r>
            <a:rPr lang="nb-NO" sz="2400" dirty="0" smtClean="0"/>
            <a:t>Materiell kompetanse</a:t>
          </a:r>
          <a:r>
            <a:rPr lang="nb-NO" sz="1800" dirty="0" smtClean="0"/>
            <a:t>: </a:t>
          </a:r>
          <a:r>
            <a:rPr lang="nb-NO" sz="2400" dirty="0" smtClean="0"/>
            <a:t>Lover, forskrifter, bevilgninger</a:t>
          </a:r>
        </a:p>
        <a:p>
          <a:endParaRPr lang="nb-NO" sz="2800" dirty="0"/>
        </a:p>
      </dgm:t>
    </dgm:pt>
    <dgm:pt modelId="{3ECF5F22-AC24-42EC-A47F-8BD81FF821DD}" type="parTrans" cxnId="{6AD97A7F-2E10-4A57-B581-5EB6E1378C1A}">
      <dgm:prSet/>
      <dgm:spPr/>
      <dgm:t>
        <a:bodyPr/>
        <a:lstStyle/>
        <a:p>
          <a:endParaRPr lang="nb-NO"/>
        </a:p>
      </dgm:t>
    </dgm:pt>
    <dgm:pt modelId="{5AE70712-7416-4766-BEFC-F579AE9A3B53}" type="sibTrans" cxnId="{6AD97A7F-2E10-4A57-B581-5EB6E1378C1A}">
      <dgm:prSet/>
      <dgm:spPr/>
      <dgm:t>
        <a:bodyPr/>
        <a:lstStyle/>
        <a:p>
          <a:endParaRPr lang="nb-NO"/>
        </a:p>
      </dgm:t>
    </dgm:pt>
    <dgm:pt modelId="{FAE77275-E280-49A5-BDA4-FCE48238EA27}">
      <dgm:prSet phldrT="[Text]" custT="1"/>
      <dgm:spPr/>
      <dgm:t>
        <a:bodyPr/>
        <a:lstStyle/>
        <a:p>
          <a:r>
            <a:rPr lang="nb-NO" sz="2800" dirty="0" smtClean="0"/>
            <a:t>Departementene, </a:t>
          </a:r>
        </a:p>
        <a:p>
          <a:r>
            <a:rPr lang="nb-NO" sz="2800" dirty="0" smtClean="0"/>
            <a:t>Forskrifter, bevilgningsbrev, vedtak </a:t>
          </a:r>
          <a:endParaRPr lang="nb-NO" sz="2800" dirty="0"/>
        </a:p>
      </dgm:t>
    </dgm:pt>
    <dgm:pt modelId="{A447A956-CC3A-4760-9BEA-897D00C26B1F}" type="parTrans" cxnId="{AB123961-9E29-4B32-B0AF-AE58796AE509}">
      <dgm:prSet/>
      <dgm:spPr/>
      <dgm:t>
        <a:bodyPr/>
        <a:lstStyle/>
        <a:p>
          <a:endParaRPr lang="nb-NO"/>
        </a:p>
      </dgm:t>
    </dgm:pt>
    <dgm:pt modelId="{2F05BA69-E1AD-4DBC-8B62-33988C94F14C}" type="sibTrans" cxnId="{AB123961-9E29-4B32-B0AF-AE58796AE509}">
      <dgm:prSet/>
      <dgm:spPr/>
      <dgm:t>
        <a:bodyPr/>
        <a:lstStyle/>
        <a:p>
          <a:endParaRPr lang="nb-NO"/>
        </a:p>
      </dgm:t>
    </dgm:pt>
    <dgm:pt modelId="{77BFB2DC-0D49-4D66-A558-609B3B30D87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nb-NO" sz="2800" dirty="0" smtClean="0"/>
            <a:t>Direktorater, andre forvaltningsorganer,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nb-NO" sz="2400" dirty="0" smtClean="0"/>
            <a:t>Vedtak</a:t>
          </a:r>
        </a:p>
      </dgm:t>
    </dgm:pt>
    <dgm:pt modelId="{28A4D9C4-FCEF-48B0-BB6F-CCFB8DF4C970}" type="parTrans" cxnId="{566DE14A-06AD-494A-A74F-70A3B41B2C63}">
      <dgm:prSet/>
      <dgm:spPr/>
      <dgm:t>
        <a:bodyPr/>
        <a:lstStyle/>
        <a:p>
          <a:endParaRPr lang="nb-NO"/>
        </a:p>
      </dgm:t>
    </dgm:pt>
    <dgm:pt modelId="{117DBE84-C4C1-4753-A175-9F953519A653}" type="sibTrans" cxnId="{566DE14A-06AD-494A-A74F-70A3B41B2C63}">
      <dgm:prSet/>
      <dgm:spPr/>
      <dgm:t>
        <a:bodyPr/>
        <a:lstStyle/>
        <a:p>
          <a:endParaRPr lang="nb-NO"/>
        </a:p>
      </dgm:t>
    </dgm:pt>
    <dgm:pt modelId="{79AD1CF9-9FD5-43B5-A329-DD9E354BADD3}" type="pres">
      <dgm:prSet presAssocID="{74570FCC-CE4E-4FAC-A7EB-3F35FDBF9E7D}" presName="compositeShape" presStyleCnt="0">
        <dgm:presLayoutVars>
          <dgm:dir/>
          <dgm:resizeHandles/>
        </dgm:presLayoutVars>
      </dgm:prSet>
      <dgm:spPr/>
    </dgm:pt>
    <dgm:pt modelId="{46C5BA5D-E4CB-4275-BD44-8845069A4C38}" type="pres">
      <dgm:prSet presAssocID="{74570FCC-CE4E-4FAC-A7EB-3F35FDBF9E7D}" presName="pyramid" presStyleLbl="node1" presStyleIdx="0" presStyleCnt="1" custLinFactNeighborX="-62"/>
      <dgm:spPr/>
    </dgm:pt>
    <dgm:pt modelId="{68721804-CEB6-43D7-BF86-60C0C3C52981}" type="pres">
      <dgm:prSet presAssocID="{74570FCC-CE4E-4FAC-A7EB-3F35FDBF9E7D}" presName="theList" presStyleCnt="0"/>
      <dgm:spPr/>
    </dgm:pt>
    <dgm:pt modelId="{94BA6141-29F4-4A6D-A91E-BEF0B6080226}" type="pres">
      <dgm:prSet presAssocID="{DC9B3F5B-881B-4BDF-AFA3-C9591091428E}" presName="aNode" presStyleLbl="fgAcc1" presStyleIdx="0" presStyleCnt="3" custScaleX="113245" custScaleY="2000000" custLinFactY="-331295" custLinFactNeighborX="19269" custLinFactNeighborY="-4000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5C1FA4E-DB50-48C2-A53A-133C4914A0F4}" type="pres">
      <dgm:prSet presAssocID="{DC9B3F5B-881B-4BDF-AFA3-C9591091428E}" presName="aSpace" presStyleCnt="0"/>
      <dgm:spPr/>
    </dgm:pt>
    <dgm:pt modelId="{B3A9EFB9-0237-40C3-B0AA-6B826D2A2CF3}" type="pres">
      <dgm:prSet presAssocID="{FAE77275-E280-49A5-BDA4-FCE48238EA27}" presName="aNode" presStyleLbl="fgAcc1" presStyleIdx="1" presStyleCnt="3" custScaleX="103491" custScaleY="1385276" custLinFactY="-274256" custLinFactNeighborX="18245" custLinFactNeighborY="-3000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5774401-782E-4777-AFA5-B9B3DF123DBC}" type="pres">
      <dgm:prSet presAssocID="{FAE77275-E280-49A5-BDA4-FCE48238EA27}" presName="aSpace" presStyleCnt="0"/>
      <dgm:spPr/>
    </dgm:pt>
    <dgm:pt modelId="{C6FD9DDE-C97A-4086-BA7D-2E8FCD9BCE08}" type="pres">
      <dgm:prSet presAssocID="{77BFB2DC-0D49-4D66-A558-609B3B30D876}" presName="aNode" presStyleLbl="fgAcc1" presStyleIdx="2" presStyleCnt="3" custScaleX="104316" custScaleY="1153453" custLinFactY="-283766" custLinFactNeighborX="20584" custLinFactNeighborY="-30000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AEF2BDE-1938-489F-B881-3D67FEDD461D}" type="pres">
      <dgm:prSet presAssocID="{77BFB2DC-0D49-4D66-A558-609B3B30D876}" presName="aSpace" presStyleCnt="0"/>
      <dgm:spPr/>
    </dgm:pt>
  </dgm:ptLst>
  <dgm:cxnLst>
    <dgm:cxn modelId="{41C65504-BB3E-4403-B674-BF64BA83C8D5}" type="presOf" srcId="{DC9B3F5B-881B-4BDF-AFA3-C9591091428E}" destId="{94BA6141-29F4-4A6D-A91E-BEF0B6080226}" srcOrd="0" destOrd="0" presId="urn:microsoft.com/office/officeart/2005/8/layout/pyramid2"/>
    <dgm:cxn modelId="{566DE14A-06AD-494A-A74F-70A3B41B2C63}" srcId="{74570FCC-CE4E-4FAC-A7EB-3F35FDBF9E7D}" destId="{77BFB2DC-0D49-4D66-A558-609B3B30D876}" srcOrd="2" destOrd="0" parTransId="{28A4D9C4-FCEF-48B0-BB6F-CCFB8DF4C970}" sibTransId="{117DBE84-C4C1-4753-A175-9F953519A653}"/>
    <dgm:cxn modelId="{0BF2EA60-F5C1-4A0D-828B-28B503D7CE8B}" type="presOf" srcId="{FAE77275-E280-49A5-BDA4-FCE48238EA27}" destId="{B3A9EFB9-0237-40C3-B0AA-6B826D2A2CF3}" srcOrd="0" destOrd="0" presId="urn:microsoft.com/office/officeart/2005/8/layout/pyramid2"/>
    <dgm:cxn modelId="{6AD97A7F-2E10-4A57-B581-5EB6E1378C1A}" srcId="{74570FCC-CE4E-4FAC-A7EB-3F35FDBF9E7D}" destId="{DC9B3F5B-881B-4BDF-AFA3-C9591091428E}" srcOrd="0" destOrd="0" parTransId="{3ECF5F22-AC24-42EC-A47F-8BD81FF821DD}" sibTransId="{5AE70712-7416-4766-BEFC-F579AE9A3B53}"/>
    <dgm:cxn modelId="{7BCCEB84-DDC2-4B55-85EA-87F78E0DBA1E}" type="presOf" srcId="{74570FCC-CE4E-4FAC-A7EB-3F35FDBF9E7D}" destId="{79AD1CF9-9FD5-43B5-A329-DD9E354BADD3}" srcOrd="0" destOrd="0" presId="urn:microsoft.com/office/officeart/2005/8/layout/pyramid2"/>
    <dgm:cxn modelId="{D8AC63C4-EF5A-4F14-AB57-3F245C848FA1}" type="presOf" srcId="{77BFB2DC-0D49-4D66-A558-609B3B30D876}" destId="{C6FD9DDE-C97A-4086-BA7D-2E8FCD9BCE08}" srcOrd="0" destOrd="0" presId="urn:microsoft.com/office/officeart/2005/8/layout/pyramid2"/>
    <dgm:cxn modelId="{AB123961-9E29-4B32-B0AF-AE58796AE509}" srcId="{74570FCC-CE4E-4FAC-A7EB-3F35FDBF9E7D}" destId="{FAE77275-E280-49A5-BDA4-FCE48238EA27}" srcOrd="1" destOrd="0" parTransId="{A447A956-CC3A-4760-9BEA-897D00C26B1F}" sibTransId="{2F05BA69-E1AD-4DBC-8B62-33988C94F14C}"/>
    <dgm:cxn modelId="{0991CD3D-9B3D-4E89-AAB3-D25CC5A333DA}" type="presParOf" srcId="{79AD1CF9-9FD5-43B5-A329-DD9E354BADD3}" destId="{46C5BA5D-E4CB-4275-BD44-8845069A4C38}" srcOrd="0" destOrd="0" presId="urn:microsoft.com/office/officeart/2005/8/layout/pyramid2"/>
    <dgm:cxn modelId="{B95AF4DB-C5F6-4EE8-87A1-739DD55F7338}" type="presParOf" srcId="{79AD1CF9-9FD5-43B5-A329-DD9E354BADD3}" destId="{68721804-CEB6-43D7-BF86-60C0C3C52981}" srcOrd="1" destOrd="0" presId="urn:microsoft.com/office/officeart/2005/8/layout/pyramid2"/>
    <dgm:cxn modelId="{FEC9D8BB-2454-4A8C-8B1F-F2BE721A2B24}" type="presParOf" srcId="{68721804-CEB6-43D7-BF86-60C0C3C52981}" destId="{94BA6141-29F4-4A6D-A91E-BEF0B6080226}" srcOrd="0" destOrd="0" presId="urn:microsoft.com/office/officeart/2005/8/layout/pyramid2"/>
    <dgm:cxn modelId="{AFB95B76-B73F-4D13-B90F-3A42A11D404B}" type="presParOf" srcId="{68721804-CEB6-43D7-BF86-60C0C3C52981}" destId="{F5C1FA4E-DB50-48C2-A53A-133C4914A0F4}" srcOrd="1" destOrd="0" presId="urn:microsoft.com/office/officeart/2005/8/layout/pyramid2"/>
    <dgm:cxn modelId="{157142F7-7433-4DAC-8E97-56CA725AB17F}" type="presParOf" srcId="{68721804-CEB6-43D7-BF86-60C0C3C52981}" destId="{B3A9EFB9-0237-40C3-B0AA-6B826D2A2CF3}" srcOrd="2" destOrd="0" presId="urn:microsoft.com/office/officeart/2005/8/layout/pyramid2"/>
    <dgm:cxn modelId="{39D6DD2A-BE83-4C75-861D-CC4B7ED6FBDB}" type="presParOf" srcId="{68721804-CEB6-43D7-BF86-60C0C3C52981}" destId="{35774401-782E-4777-AFA5-B9B3DF123DBC}" srcOrd="3" destOrd="0" presId="urn:microsoft.com/office/officeart/2005/8/layout/pyramid2"/>
    <dgm:cxn modelId="{AB0CB121-82F8-4677-807E-BF633161128B}" type="presParOf" srcId="{68721804-CEB6-43D7-BF86-60C0C3C52981}" destId="{C6FD9DDE-C97A-4086-BA7D-2E8FCD9BCE08}" srcOrd="4" destOrd="0" presId="urn:microsoft.com/office/officeart/2005/8/layout/pyramid2"/>
    <dgm:cxn modelId="{724614E4-46AC-4FC8-89CA-01F73F01FDE6}" type="presParOf" srcId="{68721804-CEB6-43D7-BF86-60C0C3C52981}" destId="{5AEF2BDE-1938-489F-B881-3D67FEDD461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5BA5D-E4CB-4275-BD44-8845069A4C38}">
      <dsp:nvSpPr>
        <dsp:cNvPr id="0" name=""/>
        <dsp:cNvSpPr/>
      </dsp:nvSpPr>
      <dsp:spPr>
        <a:xfrm>
          <a:off x="825183" y="0"/>
          <a:ext cx="5750099" cy="57500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A6141-29F4-4A6D-A91E-BEF0B6080226}">
      <dsp:nvSpPr>
        <dsp:cNvPr id="0" name=""/>
        <dsp:cNvSpPr/>
      </dsp:nvSpPr>
      <dsp:spPr>
        <a:xfrm>
          <a:off x="4176469" y="75006"/>
          <a:ext cx="4232604" cy="20492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Regjeringen, Kongen i statsråd, </a:t>
          </a:r>
          <a:r>
            <a:rPr lang="nb-NO" sz="2800" kern="1200" dirty="0" err="1" smtClean="0"/>
            <a:t>Gr.l</a:t>
          </a:r>
          <a:r>
            <a:rPr lang="nb-NO" sz="2800" kern="1200" dirty="0" smtClean="0"/>
            <a:t>.§§ 3, 12, 28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Materiell kompetanse</a:t>
          </a:r>
          <a:r>
            <a:rPr lang="nb-NO" sz="1800" kern="1200" dirty="0" smtClean="0"/>
            <a:t>: forberede lover</a:t>
          </a:r>
          <a:r>
            <a:rPr lang="nb-NO" sz="2000" kern="1200" dirty="0" smtClean="0"/>
            <a:t>, gi forskrifter, bevilgning, vedtak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800" kern="1200" dirty="0"/>
        </a:p>
      </dsp:txBody>
      <dsp:txXfrm>
        <a:off x="4276504" y="175041"/>
        <a:ext cx="4032534" cy="1849164"/>
      </dsp:txXfrm>
    </dsp:sp>
    <dsp:sp modelId="{B3A9EFB9-0237-40C3-B0AA-6B826D2A2CF3}">
      <dsp:nvSpPr>
        <dsp:cNvPr id="0" name=""/>
        <dsp:cNvSpPr/>
      </dsp:nvSpPr>
      <dsp:spPr>
        <a:xfrm>
          <a:off x="4355835" y="2190974"/>
          <a:ext cx="3868042" cy="12491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800" kern="1200" dirty="0" smtClean="0"/>
            <a:t>Departementene,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Forskrifter, bevilgningsbrev, vedtak </a:t>
          </a:r>
          <a:endParaRPr lang="nb-NO" sz="2400" kern="1200" dirty="0"/>
        </a:p>
      </dsp:txBody>
      <dsp:txXfrm>
        <a:off x="4416812" y="2251951"/>
        <a:ext cx="3746088" cy="1127173"/>
      </dsp:txXfrm>
    </dsp:sp>
    <dsp:sp modelId="{C6FD9DDE-C97A-4086-BA7D-2E8FCD9BCE08}">
      <dsp:nvSpPr>
        <dsp:cNvPr id="0" name=""/>
        <dsp:cNvSpPr/>
      </dsp:nvSpPr>
      <dsp:spPr>
        <a:xfrm>
          <a:off x="4320477" y="3559126"/>
          <a:ext cx="4042885" cy="12492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b-NO" sz="2400" kern="1200" dirty="0" smtClean="0"/>
            <a:t>Direktorater, tilsyn, andre forvaltningsorganer,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nb-NO" sz="2400" kern="1200" dirty="0" smtClean="0"/>
            <a:t>Vedtak</a:t>
          </a:r>
        </a:p>
      </dsp:txBody>
      <dsp:txXfrm>
        <a:off x="4381462" y="3620111"/>
        <a:ext cx="3920915" cy="1127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E47A9-C9C1-4E9D-B1B7-1AB47765E408}">
      <dsp:nvSpPr>
        <dsp:cNvPr id="0" name=""/>
        <dsp:cNvSpPr/>
      </dsp:nvSpPr>
      <dsp:spPr>
        <a:xfrm>
          <a:off x="3904870" y="734918"/>
          <a:ext cx="811904" cy="4469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11904" y="4469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8483E-0A44-409F-8336-B8B908C8D312}">
      <dsp:nvSpPr>
        <dsp:cNvPr id="0" name=""/>
        <dsp:cNvSpPr/>
      </dsp:nvSpPr>
      <dsp:spPr>
        <a:xfrm>
          <a:off x="3904870" y="734918"/>
          <a:ext cx="2471837" cy="1301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308"/>
              </a:lnTo>
              <a:lnTo>
                <a:pt x="2471837" y="1034308"/>
              </a:lnTo>
              <a:lnTo>
                <a:pt x="2471837" y="13018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3149D-EE24-4211-8833-744DBD2FD91E}">
      <dsp:nvSpPr>
        <dsp:cNvPr id="0" name=""/>
        <dsp:cNvSpPr/>
      </dsp:nvSpPr>
      <dsp:spPr>
        <a:xfrm>
          <a:off x="3525369" y="734918"/>
          <a:ext cx="379501" cy="1309356"/>
        </a:xfrm>
        <a:custGeom>
          <a:avLst/>
          <a:gdLst/>
          <a:ahLst/>
          <a:cxnLst/>
          <a:rect l="0" t="0" r="0" b="0"/>
          <a:pathLst>
            <a:path>
              <a:moveTo>
                <a:pt x="379501" y="0"/>
              </a:moveTo>
              <a:lnTo>
                <a:pt x="379501" y="1041807"/>
              </a:lnTo>
              <a:lnTo>
                <a:pt x="0" y="1041807"/>
              </a:lnTo>
              <a:lnTo>
                <a:pt x="0" y="13093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946A6-A635-4E53-A2BE-FAC273DAEF97}">
      <dsp:nvSpPr>
        <dsp:cNvPr id="0" name=""/>
        <dsp:cNvSpPr/>
      </dsp:nvSpPr>
      <dsp:spPr>
        <a:xfrm>
          <a:off x="1253626" y="734918"/>
          <a:ext cx="2651243" cy="1449819"/>
        </a:xfrm>
        <a:custGeom>
          <a:avLst/>
          <a:gdLst/>
          <a:ahLst/>
          <a:cxnLst/>
          <a:rect l="0" t="0" r="0" b="0"/>
          <a:pathLst>
            <a:path>
              <a:moveTo>
                <a:pt x="2651243" y="0"/>
              </a:moveTo>
              <a:lnTo>
                <a:pt x="2651243" y="1182270"/>
              </a:lnTo>
              <a:lnTo>
                <a:pt x="0" y="1182270"/>
              </a:lnTo>
              <a:lnTo>
                <a:pt x="0" y="14498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B3B06-711F-4F51-A26F-12BCEA9AC56E}">
      <dsp:nvSpPr>
        <dsp:cNvPr id="0" name=""/>
        <dsp:cNvSpPr/>
      </dsp:nvSpPr>
      <dsp:spPr>
        <a:xfrm>
          <a:off x="3036703" y="118841"/>
          <a:ext cx="1736335" cy="6160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180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Stortinget</a:t>
          </a:r>
          <a:endParaRPr lang="nb-NO" sz="2400" kern="1200" dirty="0"/>
        </a:p>
      </dsp:txBody>
      <dsp:txXfrm>
        <a:off x="3036703" y="118841"/>
        <a:ext cx="1736335" cy="616076"/>
      </dsp:txXfrm>
    </dsp:sp>
    <dsp:sp modelId="{50C3343F-0E50-41F7-8091-DDDDA9B9D9A7}">
      <dsp:nvSpPr>
        <dsp:cNvPr id="0" name=""/>
        <dsp:cNvSpPr/>
      </dsp:nvSpPr>
      <dsp:spPr>
        <a:xfrm>
          <a:off x="2724580" y="1573811"/>
          <a:ext cx="5566931" cy="3762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Instruksjonsmyndighet,   Delegasjon</a:t>
          </a:r>
          <a:endParaRPr lang="nb-NO" sz="2400" kern="1200" dirty="0"/>
        </a:p>
      </dsp:txBody>
      <dsp:txXfrm>
        <a:off x="2724580" y="1573811"/>
        <a:ext cx="5566931" cy="376280"/>
      </dsp:txXfrm>
    </dsp:sp>
    <dsp:sp modelId="{1DEDE90A-3BF0-4AA3-9C1D-54C284CC0A86}">
      <dsp:nvSpPr>
        <dsp:cNvPr id="0" name=""/>
        <dsp:cNvSpPr/>
      </dsp:nvSpPr>
      <dsp:spPr>
        <a:xfrm>
          <a:off x="146312" y="2184737"/>
          <a:ext cx="2214628" cy="6914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180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Departementer</a:t>
          </a:r>
          <a:endParaRPr lang="nb-NO" sz="2400" kern="1200" dirty="0"/>
        </a:p>
      </dsp:txBody>
      <dsp:txXfrm>
        <a:off x="146312" y="2184737"/>
        <a:ext cx="2214628" cy="691410"/>
      </dsp:txXfrm>
    </dsp:sp>
    <dsp:sp modelId="{01836380-2D1E-4CB8-BDEC-0889D8D41202}">
      <dsp:nvSpPr>
        <dsp:cNvPr id="0" name=""/>
        <dsp:cNvSpPr/>
      </dsp:nvSpPr>
      <dsp:spPr>
        <a:xfrm flipV="1">
          <a:off x="2420031" y="3880994"/>
          <a:ext cx="1978575" cy="737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800" kern="1200" dirty="0"/>
        </a:p>
      </dsp:txBody>
      <dsp:txXfrm rot="10800000">
        <a:off x="2420031" y="3880994"/>
        <a:ext cx="1978575" cy="73744"/>
      </dsp:txXfrm>
    </dsp:sp>
    <dsp:sp modelId="{EDF76DA9-45D5-4387-87AB-C195F976F839}">
      <dsp:nvSpPr>
        <dsp:cNvPr id="0" name=""/>
        <dsp:cNvSpPr/>
      </dsp:nvSpPr>
      <dsp:spPr>
        <a:xfrm>
          <a:off x="2571418" y="2044274"/>
          <a:ext cx="1907902" cy="7673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180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Departement</a:t>
          </a:r>
          <a:endParaRPr lang="nb-NO" sz="2400" kern="1200" dirty="0"/>
        </a:p>
      </dsp:txBody>
      <dsp:txXfrm>
        <a:off x="2571418" y="2044274"/>
        <a:ext cx="1907902" cy="767386"/>
      </dsp:txXfrm>
    </dsp:sp>
    <dsp:sp modelId="{5657F9A3-B979-4B30-AFDD-155C0420D5F3}">
      <dsp:nvSpPr>
        <dsp:cNvPr id="0" name=""/>
        <dsp:cNvSpPr/>
      </dsp:nvSpPr>
      <dsp:spPr>
        <a:xfrm>
          <a:off x="4752768" y="3885215"/>
          <a:ext cx="1773977" cy="4693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500" kern="1200" dirty="0" smtClean="0"/>
            <a:t>  </a:t>
          </a:r>
          <a:endParaRPr lang="nb-NO" sz="500" kern="1200" dirty="0"/>
        </a:p>
      </dsp:txBody>
      <dsp:txXfrm>
        <a:off x="4752768" y="3885215"/>
        <a:ext cx="1773977" cy="46931"/>
      </dsp:txXfrm>
    </dsp:sp>
    <dsp:sp modelId="{BDDE5CCF-421A-4280-BE9E-4B52CC8B6663}">
      <dsp:nvSpPr>
        <dsp:cNvPr id="0" name=""/>
        <dsp:cNvSpPr/>
      </dsp:nvSpPr>
      <dsp:spPr>
        <a:xfrm>
          <a:off x="5343617" y="2036775"/>
          <a:ext cx="2066182" cy="8348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180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Departement</a:t>
          </a:r>
          <a:endParaRPr lang="nb-NO" sz="2400" kern="1200" dirty="0"/>
        </a:p>
      </dsp:txBody>
      <dsp:txXfrm>
        <a:off x="5343617" y="2036775"/>
        <a:ext cx="2066182" cy="834843"/>
      </dsp:txXfrm>
    </dsp:sp>
    <dsp:sp modelId="{221008D7-AFC2-4B0A-B345-3697DA660BB9}">
      <dsp:nvSpPr>
        <dsp:cNvPr id="0" name=""/>
        <dsp:cNvSpPr/>
      </dsp:nvSpPr>
      <dsp:spPr>
        <a:xfrm>
          <a:off x="4458369" y="3885215"/>
          <a:ext cx="2670662" cy="4631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2400" kern="1200" dirty="0"/>
        </a:p>
      </dsp:txBody>
      <dsp:txXfrm>
        <a:off x="4458369" y="3885215"/>
        <a:ext cx="2670662" cy="46316"/>
      </dsp:txXfrm>
    </dsp:sp>
    <dsp:sp modelId="{BBF3E2FD-6232-4EC8-B851-C3DAB25C7F89}">
      <dsp:nvSpPr>
        <dsp:cNvPr id="0" name=""/>
        <dsp:cNvSpPr/>
      </dsp:nvSpPr>
      <dsp:spPr>
        <a:xfrm>
          <a:off x="2502146" y="864523"/>
          <a:ext cx="2214628" cy="634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61803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Regjeringen</a:t>
          </a:r>
          <a:endParaRPr lang="nb-NO" sz="2400" kern="1200" dirty="0"/>
        </a:p>
      </dsp:txBody>
      <dsp:txXfrm>
        <a:off x="2502146" y="864523"/>
        <a:ext cx="2214628" cy="634628"/>
      </dsp:txXfrm>
    </dsp:sp>
    <dsp:sp modelId="{227A1CB5-4408-4627-9C14-743843D19528}">
      <dsp:nvSpPr>
        <dsp:cNvPr id="0" name=""/>
        <dsp:cNvSpPr/>
      </dsp:nvSpPr>
      <dsp:spPr>
        <a:xfrm>
          <a:off x="0" y="1476586"/>
          <a:ext cx="3236283" cy="5120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5240" rIns="6096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400" kern="1200" dirty="0" smtClean="0"/>
            <a:t>Organisasjonsmyndighet</a:t>
          </a:r>
          <a:endParaRPr lang="nb-NO" sz="2400" kern="1200" dirty="0"/>
        </a:p>
      </dsp:txBody>
      <dsp:txXfrm>
        <a:off x="0" y="1476586"/>
        <a:ext cx="3236283" cy="5120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0864" tIns="45432" rIns="90864" bIns="45432" rtlCol="0"/>
          <a:lstStyle>
            <a:lvl1pPr algn="r">
              <a:defRPr sz="1200"/>
            </a:lvl1pPr>
          </a:lstStyle>
          <a:p>
            <a:fld id="{FEAD62F8-993A-44A9-8416-67596FC72BC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0864" tIns="45432" rIns="90864" bIns="45432" rtlCol="0" anchor="b"/>
          <a:lstStyle>
            <a:lvl1pPr algn="r">
              <a:defRPr sz="1200"/>
            </a:lvl1pPr>
          </a:lstStyle>
          <a:p>
            <a:fld id="{C14FD1FF-1741-4CB4-A274-814FA080B7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4532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49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97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159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783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90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4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01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416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30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58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955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AE52F-60E5-496B-840C-84D34E9792B0}" type="datetimeFigureOut">
              <a:rPr lang="nb-NO" smtClean="0"/>
              <a:t>02.02.2017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8152D-68A4-47EB-8C06-434304E0335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6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558608" cy="3168352"/>
          </a:xfrm>
        </p:spPr>
        <p:txBody>
          <a:bodyPr/>
          <a:lstStyle/>
          <a:p>
            <a:r>
              <a:rPr lang="nb-NO" sz="3600" dirty="0" smtClean="0"/>
              <a:t>Forvaltningsrett JUS 2211</a:t>
            </a:r>
            <a:br>
              <a:rPr lang="nb-NO" sz="3600" dirty="0" smtClean="0"/>
            </a:br>
            <a:r>
              <a:rPr lang="nb-NO" dirty="0" smtClean="0"/>
              <a:t>Delegasjon, organisasjons- og instruksjonsmyndighet 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40760" cy="1368152"/>
          </a:xfrm>
        </p:spPr>
        <p:txBody>
          <a:bodyPr>
            <a:normAutofit/>
          </a:bodyPr>
          <a:lstStyle/>
          <a:p>
            <a:r>
              <a:rPr lang="nb-NO" sz="2400" dirty="0" smtClean="0"/>
              <a:t>Inger-Johanne Sand, IOR  </a:t>
            </a:r>
          </a:p>
          <a:p>
            <a:r>
              <a:rPr lang="nb-NO" sz="2400" dirty="0" smtClean="0"/>
              <a:t>Våren 2017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777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577483"/>
          </a:xfrm>
        </p:spPr>
        <p:txBody>
          <a:bodyPr/>
          <a:lstStyle/>
          <a:p>
            <a:r>
              <a:rPr lang="nb-NO" b="1" dirty="0"/>
              <a:t>Den kommunale forvaltningen :</a:t>
            </a:r>
          </a:p>
          <a:p>
            <a:r>
              <a:rPr lang="nb-NO" dirty="0"/>
              <a:t>- </a:t>
            </a:r>
            <a:r>
              <a:rPr lang="nb-NO" b="1" dirty="0"/>
              <a:t>kommunene</a:t>
            </a:r>
            <a:r>
              <a:rPr lang="nb-NO" dirty="0"/>
              <a:t> (</a:t>
            </a:r>
            <a:r>
              <a:rPr lang="nb-NO" dirty="0" smtClean="0"/>
              <a:t>kommuneloven, forvaltningsloven) (forskrifter, enkeltvedtak</a:t>
            </a:r>
            <a:r>
              <a:rPr lang="nb-NO" dirty="0"/>
              <a:t>)</a:t>
            </a:r>
          </a:p>
          <a:p>
            <a:r>
              <a:rPr lang="nb-NO" b="1" dirty="0"/>
              <a:t> </a:t>
            </a:r>
            <a:r>
              <a:rPr lang="nb-NO" b="1" dirty="0" smtClean="0"/>
              <a:t>Fylkeskommunene</a:t>
            </a:r>
            <a:r>
              <a:rPr lang="nb-NO" dirty="0" smtClean="0"/>
              <a:t>, </a:t>
            </a:r>
            <a:r>
              <a:rPr lang="nb-NO" dirty="0"/>
              <a:t>(forskrifter, enkeltvedtak</a:t>
            </a:r>
            <a:r>
              <a:rPr lang="nb-NO" dirty="0" smtClean="0"/>
              <a:t>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1287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536" y="228919"/>
            <a:ext cx="8291264" cy="45719"/>
          </a:xfrm>
        </p:spPr>
        <p:txBody>
          <a:bodyPr>
            <a:normAutofit fontScale="90000"/>
          </a:bodyPr>
          <a:lstStyle/>
          <a:p>
            <a:endParaRPr lang="nb-NO" sz="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746242"/>
              </p:ext>
            </p:extLst>
          </p:nvPr>
        </p:nvGraphicFramePr>
        <p:xfrm>
          <a:off x="468313" y="404813"/>
          <a:ext cx="8218487" cy="5721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641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8018"/>
          </a:xfrm>
        </p:spPr>
        <p:txBody>
          <a:bodyPr>
            <a:normAutofit fontScale="90000"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92688"/>
          </a:xfrm>
        </p:spPr>
        <p:txBody>
          <a:bodyPr>
            <a:normAutofit lnSpcReduction="10000"/>
          </a:bodyPr>
          <a:lstStyle/>
          <a:p>
            <a:r>
              <a:rPr lang="nb-NO" b="1" dirty="0" smtClean="0"/>
              <a:t>Oppbygningen av den offentlige forvaltning: </a:t>
            </a:r>
          </a:p>
          <a:p>
            <a:r>
              <a:rPr lang="nb-NO" sz="2800" b="1" dirty="0" smtClean="0"/>
              <a:t>Den utøvende statsmakt: regjering/Kongen i statsråd  </a:t>
            </a:r>
          </a:p>
          <a:p>
            <a:r>
              <a:rPr lang="nb-NO" sz="2800" dirty="0" smtClean="0"/>
              <a:t>- </a:t>
            </a:r>
            <a:r>
              <a:rPr lang="nb-NO" sz="2800" b="1" dirty="0" smtClean="0"/>
              <a:t>utøve offentlig myndighet </a:t>
            </a:r>
            <a:r>
              <a:rPr lang="nb-NO" sz="2800" dirty="0" smtClean="0"/>
              <a:t>med utgangspunkt i Grunnloven og vedtatte lover,  - foreslå lover, </a:t>
            </a:r>
          </a:p>
          <a:p>
            <a:r>
              <a:rPr lang="nb-NO" sz="2800" b="1" dirty="0" smtClean="0"/>
              <a:t>Departementene</a:t>
            </a:r>
            <a:r>
              <a:rPr lang="nb-NO" sz="2800" dirty="0" smtClean="0"/>
              <a:t> – statsrådene har konstitusjonelt ansvar for sin sektor (sitt mandat), og fatter vedtak i henhold til gjeldende lover og forskrifter,  </a:t>
            </a:r>
          </a:p>
          <a:p>
            <a:r>
              <a:rPr lang="nb-NO" sz="2800" b="1" dirty="0" smtClean="0"/>
              <a:t>Direktorater og andre forvaltningsorganer – </a:t>
            </a:r>
            <a:r>
              <a:rPr lang="nb-NO" sz="2800" dirty="0" smtClean="0"/>
              <a:t>underlagt ett av departementene,  - ansvaret definert av lov, forskrift, andre vedtak, bevilgningsbrev,  </a:t>
            </a:r>
          </a:p>
          <a:p>
            <a:r>
              <a:rPr lang="nb-NO" sz="2800" b="1" dirty="0"/>
              <a:t>Fylkesmannen</a:t>
            </a:r>
            <a:r>
              <a:rPr lang="nb-NO" sz="2800" dirty="0"/>
              <a:t> – statlig forvaltningsorgan, klageinstans </a:t>
            </a:r>
            <a:endParaRPr lang="nb-NO" sz="2800" dirty="0" smtClean="0"/>
          </a:p>
          <a:p>
            <a:r>
              <a:rPr lang="nb-NO" sz="2800" b="1" dirty="0" smtClean="0"/>
              <a:t>Kommunene </a:t>
            </a:r>
            <a:r>
              <a:rPr lang="nb-NO" sz="2800" dirty="0" smtClean="0"/>
              <a:t>– ansvaret er definert i kommuneloven,  andre lover, og i budsjettvedtak, </a:t>
            </a:r>
          </a:p>
        </p:txBody>
      </p:sp>
    </p:spTree>
    <p:extLst>
      <p:ext uri="{BB962C8B-B14F-4D97-AF65-F5344CB8AC3E}">
        <p14:creationId xmlns:p14="http://schemas.microsoft.com/office/powerpoint/2010/main" val="36376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20680"/>
          </a:xfrm>
        </p:spPr>
        <p:txBody>
          <a:bodyPr/>
          <a:lstStyle/>
          <a:p>
            <a:r>
              <a:rPr lang="nb-NO" b="1" dirty="0" smtClean="0"/>
              <a:t>Den offentlige forvaltningens hjemmels-grunnlag : </a:t>
            </a:r>
          </a:p>
          <a:p>
            <a:r>
              <a:rPr lang="nb-NO" dirty="0" smtClean="0"/>
              <a:t>Grunnlovens § 3 – den utøvende statsmakt </a:t>
            </a:r>
          </a:p>
          <a:p>
            <a:r>
              <a:rPr lang="nb-NO" dirty="0" smtClean="0"/>
              <a:t>Grunnlovens § 12 – Kongen velger selv sitt råd</a:t>
            </a:r>
          </a:p>
          <a:p>
            <a:r>
              <a:rPr lang="nb-NO" sz="2800" dirty="0" smtClean="0"/>
              <a:t>Kongen i statsråd bestemmer hvilke departementer regjeringen skal ha, </a:t>
            </a:r>
          </a:p>
          <a:p>
            <a:r>
              <a:rPr lang="nb-NO" sz="2800" dirty="0" smtClean="0"/>
              <a:t>Stortinget bevilger penger til forvaltning og gir lover</a:t>
            </a:r>
          </a:p>
          <a:p>
            <a:r>
              <a:rPr lang="nb-NO" sz="2800" dirty="0" smtClean="0"/>
              <a:t>Legalitetsprinsippet gjelder ved alle tiltak i forhold til borgerne,</a:t>
            </a:r>
          </a:p>
          <a:p>
            <a:r>
              <a:rPr lang="nb-NO" sz="2800" dirty="0" smtClean="0"/>
              <a:t>Regjeringen har en rett til å organisere forvaltningen, </a:t>
            </a:r>
          </a:p>
          <a:p>
            <a:r>
              <a:rPr lang="nb-NO" sz="2800" dirty="0" smtClean="0"/>
              <a:t>Instruksjonsmyndighet for overordnet myndighet i forhold til underordnet,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2711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58018"/>
          </a:xfrm>
        </p:spPr>
        <p:txBody>
          <a:bodyPr>
            <a:noAutofit/>
          </a:bodyPr>
          <a:lstStyle/>
          <a:p>
            <a:endParaRPr lang="nb-NO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264696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Organisasjonsmyndigheten:  </a:t>
            </a:r>
          </a:p>
          <a:p>
            <a:r>
              <a:rPr lang="nb-NO" sz="2800" dirty="0" smtClean="0"/>
              <a:t>Grunnlovens §§ 3, 12 : - regjeringen bestemmer selv sin </a:t>
            </a:r>
            <a:r>
              <a:rPr lang="nb-NO" sz="2800" dirty="0"/>
              <a:t>o</a:t>
            </a:r>
            <a:r>
              <a:rPr lang="nb-NO" sz="2800" dirty="0" smtClean="0"/>
              <a:t>rganisering, </a:t>
            </a:r>
          </a:p>
          <a:p>
            <a:r>
              <a:rPr lang="nb-NO" sz="2800" dirty="0" smtClean="0"/>
              <a:t>Men: Stortinget kan gi lover med bestemmelser om organisering av offentlig forvaltning, </a:t>
            </a:r>
            <a:r>
              <a:rPr lang="nb-NO" sz="2800" dirty="0" err="1" smtClean="0"/>
              <a:t>Gr.l</a:t>
            </a:r>
            <a:r>
              <a:rPr lang="nb-NO" sz="2800" dirty="0" smtClean="0"/>
              <a:t> § 75 </a:t>
            </a:r>
          </a:p>
          <a:p>
            <a:r>
              <a:rPr lang="nb-NO" sz="2800" dirty="0" smtClean="0"/>
              <a:t>Regjeringen har enerett til å bestemme hvilke departementer som skal opprettes,  og hva de gjør, </a:t>
            </a:r>
          </a:p>
          <a:p>
            <a:r>
              <a:rPr lang="nb-NO" sz="2800" dirty="0" smtClean="0"/>
              <a:t>Stortinget må gi bevilge de nødvendige midler for å drive et forvaltningsorgan, </a:t>
            </a:r>
            <a:r>
              <a:rPr lang="nb-NO" sz="2800" dirty="0" err="1" smtClean="0"/>
              <a:t>Gr.l</a:t>
            </a:r>
            <a:r>
              <a:rPr lang="nb-NO" sz="2800" dirty="0" smtClean="0"/>
              <a:t>.§ 75</a:t>
            </a:r>
          </a:p>
          <a:p>
            <a:r>
              <a:rPr lang="nb-NO" sz="2800" dirty="0" smtClean="0"/>
              <a:t>Innenfor rammene av de gitte lover og bevilgninger har regjeringen myndigheten til å organisere den offentlige forvaltning i ulike organer,  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4420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r>
              <a:rPr lang="nb-NO" dirty="0" smtClean="0"/>
              <a:t>Regjeringen kan både bestemme hvilke organer som skal opprettes og hvordan de skal være organiserte (internt), </a:t>
            </a:r>
          </a:p>
          <a:p>
            <a:r>
              <a:rPr lang="nb-NO" dirty="0" smtClean="0"/>
              <a:t>Men Stortinget må bevilge de nødvendige midler og gi lovene på området, </a:t>
            </a:r>
          </a:p>
          <a:p>
            <a:r>
              <a:rPr lang="nb-NO" dirty="0" smtClean="0"/>
              <a:t>Organisasjonsmyndigheten kan ikke brukes slik at borgernes rettigheter begrenses eller settes til side,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638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192688"/>
          </a:xfrm>
        </p:spPr>
        <p:txBody>
          <a:bodyPr/>
          <a:lstStyle/>
          <a:p>
            <a:r>
              <a:rPr lang="nb-NO" b="1" dirty="0" smtClean="0"/>
              <a:t>Begrensninger i organisasjonsmyndigheten</a:t>
            </a:r>
            <a:r>
              <a:rPr lang="nb-NO" dirty="0" smtClean="0"/>
              <a:t>: </a:t>
            </a:r>
          </a:p>
          <a:p>
            <a:r>
              <a:rPr lang="nb-NO" sz="2800" dirty="0" smtClean="0"/>
              <a:t>Forvaltningsorganer som er gitt uavhengig beslutningsmyndighet ved lov: - her vil lovene og bevilgningsbrev normalt gi nærmere bestemmelser om organisering,  - men de vil fortsatt være en del av staten i juridisk forstand; </a:t>
            </a:r>
          </a:p>
          <a:p>
            <a:r>
              <a:rPr lang="nb-NO" sz="2800" dirty="0" smtClean="0"/>
              <a:t>Selvstendige selskaper, foretak, stiftelser: - har autonomi og organiserer seg selv, men det kan være gitt lovbestemmelser som setter grenser, </a:t>
            </a:r>
          </a:p>
          <a:p>
            <a:r>
              <a:rPr lang="nb-NO" sz="2800" dirty="0" smtClean="0"/>
              <a:t>Private organisasjoner som ved lov er gitt myndighet til å fatte vedtak, organiserer seg selv (har autonomi) </a:t>
            </a:r>
          </a:p>
        </p:txBody>
      </p:sp>
    </p:spTree>
    <p:extLst>
      <p:ext uri="{BB962C8B-B14F-4D97-AF65-F5344CB8AC3E}">
        <p14:creationId xmlns:p14="http://schemas.microsoft.com/office/powerpoint/2010/main" val="2315295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 lnSpcReduction="10000"/>
          </a:bodyPr>
          <a:lstStyle/>
          <a:p>
            <a:r>
              <a:rPr lang="nb-NO" b="1" dirty="0" smtClean="0"/>
              <a:t>Instruksjonsmyndigheten:</a:t>
            </a:r>
          </a:p>
          <a:p>
            <a:r>
              <a:rPr lang="nb-NO" b="1" dirty="0" smtClean="0"/>
              <a:t>Hovedregelen er at overordnete organer kan instruere underordnete organer, og at overordnet tjenestemann/kvinne kan instruere underordnet tjenestemann/kvinne, </a:t>
            </a:r>
          </a:p>
          <a:p>
            <a:r>
              <a:rPr lang="nb-NO" sz="2800" dirty="0" smtClean="0"/>
              <a:t>Rettslig grunnlag: Grunnlovens § 3 – den utøvende makt hos Kongen (i statsråd), </a:t>
            </a:r>
          </a:p>
          <a:p>
            <a:r>
              <a:rPr lang="nb-NO" sz="2800" dirty="0" smtClean="0"/>
              <a:t>Instruksjon må alltid skje innenfor rammene av den relevante lovgivning, </a:t>
            </a:r>
          </a:p>
          <a:p>
            <a:r>
              <a:rPr lang="nb-NO" sz="2800" dirty="0" smtClean="0"/>
              <a:t>Adgangen til å instruere kan være begrenset i lov, - det må da sies klart, </a:t>
            </a:r>
          </a:p>
          <a:p>
            <a:r>
              <a:rPr lang="nb-NO" sz="2800" dirty="0" smtClean="0"/>
              <a:t>Over- og underordningsforhold i forvaltningen må undersøkes konkret,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406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048672"/>
          </a:xfrm>
        </p:spPr>
        <p:txBody>
          <a:bodyPr/>
          <a:lstStyle/>
          <a:p>
            <a:r>
              <a:rPr lang="nb-NO" b="1" dirty="0" smtClean="0"/>
              <a:t>Hva er en instruks: </a:t>
            </a:r>
          </a:p>
          <a:p>
            <a:r>
              <a:rPr lang="nb-NO" b="1" dirty="0" smtClean="0"/>
              <a:t>en plikt som pålegges et underordnet organ av et overordnet, - eller en underordnet tjenestemann/kvinne i det samme organ</a:t>
            </a:r>
            <a:r>
              <a:rPr lang="nb-NO" dirty="0" smtClean="0"/>
              <a:t>,</a:t>
            </a:r>
          </a:p>
          <a:p>
            <a:r>
              <a:rPr lang="nb-NO" dirty="0" smtClean="0"/>
              <a:t>Instrukser har normalt bare virkning internt og ikke eksternt, - de er en tjenesteplikt, </a:t>
            </a:r>
          </a:p>
          <a:p>
            <a:r>
              <a:rPr lang="nb-NO" dirty="0" smtClean="0"/>
              <a:t>Instrukser kan ikke påvirke lovenes grenser, de må alltid ligge innenfor lovene, </a:t>
            </a:r>
          </a:p>
          <a:p>
            <a:r>
              <a:rPr lang="nb-NO" dirty="0" smtClean="0"/>
              <a:t>Rundskriv kan inneholde instrukser om lovtolking og saksbehandling,</a:t>
            </a:r>
          </a:p>
        </p:txBody>
      </p:sp>
    </p:spTree>
    <p:extLst>
      <p:ext uri="{BB962C8B-B14F-4D97-AF65-F5344CB8AC3E}">
        <p14:creationId xmlns:p14="http://schemas.microsoft.com/office/powerpoint/2010/main" val="3246448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/>
          <a:lstStyle/>
          <a:p>
            <a:r>
              <a:rPr lang="nb-NO" b="1" dirty="0" smtClean="0"/>
              <a:t>Hva kan en instruks gjelde: </a:t>
            </a:r>
          </a:p>
          <a:p>
            <a:r>
              <a:rPr lang="nb-NO" sz="2800" b="1" dirty="0" smtClean="0"/>
              <a:t>Generelle instrukser:</a:t>
            </a:r>
          </a:p>
          <a:p>
            <a:pPr marL="0" indent="0">
              <a:buNone/>
            </a:pPr>
            <a:r>
              <a:rPr lang="nb-NO" sz="2800" dirty="0" smtClean="0"/>
              <a:t>     - generell lovtolkning, </a:t>
            </a:r>
          </a:p>
          <a:p>
            <a:pPr marL="0" indent="0">
              <a:buNone/>
            </a:pPr>
            <a:r>
              <a:rPr lang="nb-NO" sz="2800" dirty="0" smtClean="0"/>
              <a:t>     - saksbehandlingen, </a:t>
            </a:r>
          </a:p>
          <a:p>
            <a:pPr marL="0" indent="0">
              <a:buNone/>
            </a:pPr>
            <a:r>
              <a:rPr lang="nb-NO" sz="2800" dirty="0" smtClean="0"/>
              <a:t>     - bruk av skjønn, </a:t>
            </a:r>
          </a:p>
          <a:p>
            <a:r>
              <a:rPr lang="nb-NO" sz="2800" b="1" dirty="0" smtClean="0"/>
              <a:t>I konkrete saker: </a:t>
            </a:r>
          </a:p>
          <a:p>
            <a:pPr marL="0" indent="0">
              <a:buNone/>
            </a:pPr>
            <a:r>
              <a:rPr lang="nb-NO" sz="2800" dirty="0" smtClean="0"/>
              <a:t>     - lovtolkning, (når det kan instrueres) </a:t>
            </a:r>
          </a:p>
          <a:p>
            <a:pPr marL="0" indent="0">
              <a:buNone/>
            </a:pPr>
            <a:r>
              <a:rPr lang="nb-NO" sz="2800" dirty="0" smtClean="0"/>
              <a:t>     - saksbehandling, </a:t>
            </a:r>
          </a:p>
          <a:p>
            <a:pPr marL="0" indent="0">
              <a:buNone/>
            </a:pPr>
            <a:r>
              <a:rPr lang="nb-NO" sz="2800" dirty="0" smtClean="0"/>
              <a:t>     - bruk av skjønn,  (omdiskutert) 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43583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976664"/>
          </a:xfrm>
        </p:spPr>
        <p:txBody>
          <a:bodyPr/>
          <a:lstStyle/>
          <a:p>
            <a:r>
              <a:rPr lang="nb-NO" b="1" dirty="0" smtClean="0"/>
              <a:t>Personell kompetanse : </a:t>
            </a:r>
          </a:p>
          <a:p>
            <a:r>
              <a:rPr lang="nb-NO" dirty="0" smtClean="0"/>
              <a:t>Organisasjons- og instruksjonsmyndighet </a:t>
            </a:r>
          </a:p>
          <a:p>
            <a:r>
              <a:rPr lang="nb-NO" dirty="0" smtClean="0"/>
              <a:t>Delegasjon</a:t>
            </a:r>
          </a:p>
          <a:p>
            <a:endParaRPr lang="nb-NO" sz="1800" dirty="0" smtClean="0"/>
          </a:p>
          <a:p>
            <a:r>
              <a:rPr lang="nb-NO" b="1" dirty="0" smtClean="0"/>
              <a:t>Læringskrav: </a:t>
            </a:r>
          </a:p>
          <a:p>
            <a:r>
              <a:rPr lang="nb-NO" dirty="0" smtClean="0"/>
              <a:t>Studenten skal ha god forståelse av reglene om delegasjon og intern styring i forvaltningen  </a:t>
            </a:r>
          </a:p>
          <a:p>
            <a:r>
              <a:rPr lang="nb-NO" b="1" dirty="0" smtClean="0"/>
              <a:t>Litteratur: </a:t>
            </a:r>
          </a:p>
          <a:p>
            <a:r>
              <a:rPr lang="nb-NO" sz="2800" dirty="0" smtClean="0"/>
              <a:t>Eckhoff/Smith kap.8 og 9</a:t>
            </a:r>
          </a:p>
          <a:p>
            <a:r>
              <a:rPr lang="nb-NO" sz="2800" dirty="0" smtClean="0"/>
              <a:t>Graver kap.11 og 12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96480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30026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976664"/>
          </a:xfrm>
        </p:spPr>
        <p:txBody>
          <a:bodyPr/>
          <a:lstStyle/>
          <a:p>
            <a:r>
              <a:rPr lang="nb-NO" b="1" dirty="0" smtClean="0"/>
              <a:t>Hensyn for og imot bruk av instrukser: </a:t>
            </a:r>
          </a:p>
          <a:p>
            <a:r>
              <a:rPr lang="nb-NO" b="1" dirty="0" smtClean="0"/>
              <a:t>For: </a:t>
            </a:r>
          </a:p>
          <a:p>
            <a:r>
              <a:rPr lang="nb-NO" dirty="0" smtClean="0"/>
              <a:t>- koordinere mellom ulike organer, </a:t>
            </a:r>
          </a:p>
          <a:p>
            <a:r>
              <a:rPr lang="nb-NO" dirty="0" smtClean="0"/>
              <a:t>- lik behandling, ensartet praksis, </a:t>
            </a:r>
          </a:p>
          <a:p>
            <a:r>
              <a:rPr lang="nb-NO" dirty="0" smtClean="0"/>
              <a:t>- demokratisk styring av offentlige ressurser, </a:t>
            </a:r>
          </a:p>
          <a:p>
            <a:r>
              <a:rPr lang="nb-NO" b="1" dirty="0" smtClean="0"/>
              <a:t>Mot: </a:t>
            </a:r>
          </a:p>
          <a:p>
            <a:r>
              <a:rPr lang="nb-NO" dirty="0" smtClean="0"/>
              <a:t>- kan hindre grundig utredning av den enkelte sak, </a:t>
            </a:r>
          </a:p>
          <a:p>
            <a:r>
              <a:rPr lang="nb-NO" dirty="0" smtClean="0"/>
              <a:t>- individuell behandling og klage blir illusorisk,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64823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00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363272" cy="64087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Nærmere om hvem som har instruksjons-myndighet: </a:t>
            </a:r>
          </a:p>
          <a:p>
            <a:r>
              <a:rPr lang="nb-NO" sz="2800" b="1" dirty="0" smtClean="0"/>
              <a:t>Regjeringen</a:t>
            </a:r>
            <a:r>
              <a:rPr lang="nb-NO" sz="2800" dirty="0" smtClean="0"/>
              <a:t> kan instruere alle underordnete organer, </a:t>
            </a:r>
          </a:p>
          <a:p>
            <a:r>
              <a:rPr lang="nb-NO" sz="2800" b="1" dirty="0" smtClean="0"/>
              <a:t>Et departement </a:t>
            </a:r>
            <a:r>
              <a:rPr lang="nb-NO" sz="2800" dirty="0" smtClean="0"/>
              <a:t>kan instruere de organer som er underordnet departementet, med mindre noe annet følger av lov, </a:t>
            </a:r>
          </a:p>
          <a:p>
            <a:r>
              <a:rPr lang="nb-NO" sz="2800" dirty="0" smtClean="0"/>
              <a:t>Også ellers kan et organ instruere de organer som er underordnet det, lenger nede i hierarkiet, </a:t>
            </a:r>
          </a:p>
          <a:p>
            <a:r>
              <a:rPr lang="nb-NO" sz="2800" dirty="0" smtClean="0"/>
              <a:t>Her må man se på hvordan forvaltningen er organisert, og hvilke unntak som er gjort for instruksjon, </a:t>
            </a:r>
          </a:p>
          <a:p>
            <a:r>
              <a:rPr lang="nb-NO" sz="2800" b="1" dirty="0" smtClean="0"/>
              <a:t>Klageinstansen</a:t>
            </a:r>
            <a:r>
              <a:rPr lang="nb-NO" sz="2800" dirty="0" smtClean="0"/>
              <a:t> kan normalt instruere underordnet etat, men ikke alltid når statlig etat (fylkesmannen og andre) er klageinstans for kommunalt vedtak, </a:t>
            </a:r>
          </a:p>
        </p:txBody>
      </p:sp>
    </p:spTree>
    <p:extLst>
      <p:ext uri="{BB962C8B-B14F-4D97-AF65-F5344CB8AC3E}">
        <p14:creationId xmlns:p14="http://schemas.microsoft.com/office/powerpoint/2010/main" val="3007020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nb-NO" sz="2800" b="1" dirty="0" smtClean="0"/>
              <a:t>Fylkesmannen</a:t>
            </a:r>
            <a:r>
              <a:rPr lang="nb-NO" sz="2800" dirty="0" smtClean="0"/>
              <a:t> hører administrativt under ett departement, men har saksfelt som hører inn under andre departement og kan da eventuelt instrueres av disse, </a:t>
            </a:r>
          </a:p>
          <a:p>
            <a:r>
              <a:rPr lang="nb-NO" sz="2800" b="1" dirty="0" smtClean="0"/>
              <a:t>Uavhengige forvaltningsorganer </a:t>
            </a:r>
            <a:r>
              <a:rPr lang="nb-NO" sz="2800" dirty="0" smtClean="0"/>
              <a:t>kan normalt ikke instrueres,  - men dette kan by på tvil, og da må loven tolkes, </a:t>
            </a:r>
          </a:p>
          <a:p>
            <a:r>
              <a:rPr lang="nb-NO" sz="2800" b="1" dirty="0" smtClean="0"/>
              <a:t>Kommunene</a:t>
            </a:r>
            <a:r>
              <a:rPr lang="nb-NO" sz="2800" dirty="0" smtClean="0"/>
              <a:t> er ikke underordnet statlige forvaltningsorganer, </a:t>
            </a:r>
            <a:r>
              <a:rPr lang="nb-NO" sz="2800" dirty="0" err="1" smtClean="0"/>
              <a:t>jfr</a:t>
            </a:r>
            <a:r>
              <a:rPr lang="nb-NO" sz="2800" dirty="0" smtClean="0"/>
              <a:t> kommuneloven §6, og kan ikke instrueres av disse, - med visse unntak (ansvarlige budsjett),</a:t>
            </a:r>
          </a:p>
          <a:p>
            <a:r>
              <a:rPr lang="nb-NO" sz="2800" dirty="0" smtClean="0"/>
              <a:t>Innad </a:t>
            </a:r>
            <a:r>
              <a:rPr lang="nb-NO" sz="2800" dirty="0"/>
              <a:t>i hver kommune </a:t>
            </a:r>
            <a:r>
              <a:rPr lang="nb-NO" sz="2800" dirty="0" smtClean="0"/>
              <a:t>kan overordnet myndighet instruere, </a:t>
            </a:r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270761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5865515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Begrensninger i instruksjonsmyndigheten</a:t>
            </a:r>
            <a:r>
              <a:rPr lang="nb-NO" dirty="0" smtClean="0"/>
              <a:t>: </a:t>
            </a:r>
          </a:p>
          <a:p>
            <a:r>
              <a:rPr lang="nb-NO" sz="2800" dirty="0" smtClean="0"/>
              <a:t>Den kan begrenses ved lov, </a:t>
            </a:r>
          </a:p>
          <a:p>
            <a:r>
              <a:rPr lang="nb-NO" sz="2800" dirty="0" smtClean="0"/>
              <a:t>Klare formuleringer om at et organ er uavhengig og har endelig beslutningsmyndighet </a:t>
            </a:r>
          </a:p>
          <a:p>
            <a:r>
              <a:rPr lang="nb-NO" sz="2800" dirty="0" smtClean="0"/>
              <a:t>Her kan det være tvil: - faglig spesialisering eller behov for uavhengige faglige vurderinger kan tale for begrensninger,  </a:t>
            </a:r>
          </a:p>
          <a:p>
            <a:r>
              <a:rPr lang="nb-NO" sz="2800" dirty="0" smtClean="0"/>
              <a:t>Men: en lov kan ikke frata Regjeringen instruksjonsmyndighet ved å legge avgjørelsesmyndighet til et departement,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73768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Formkrav til instrukser: </a:t>
            </a:r>
          </a:p>
          <a:p>
            <a:r>
              <a:rPr lang="nb-NO" dirty="0" smtClean="0"/>
              <a:t>Regjeringens instrukser må gis som Kgl.res., </a:t>
            </a:r>
          </a:p>
          <a:p>
            <a:r>
              <a:rPr lang="nb-NO" dirty="0" smtClean="0"/>
              <a:t>Ellers er det ingen formkrav, </a:t>
            </a:r>
          </a:p>
          <a:p>
            <a:r>
              <a:rPr lang="nb-NO" dirty="0" smtClean="0"/>
              <a:t>Instrukser i enkeltsaker kan også gis muntlig,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7970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91264" cy="7200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Rettslige virkninger</a:t>
            </a:r>
            <a:r>
              <a:rPr lang="nb-NO" dirty="0" smtClean="0"/>
              <a:t>: </a:t>
            </a:r>
          </a:p>
          <a:p>
            <a:r>
              <a:rPr lang="nb-NO" sz="2800" b="1" dirty="0" smtClean="0"/>
              <a:t>Instrukser gjelder innad i forvaltningen og har ikke direkte rettslige virkninger utad i forhold til private parter, </a:t>
            </a:r>
          </a:p>
          <a:p>
            <a:r>
              <a:rPr lang="nb-NO" sz="2400" dirty="0" smtClean="0"/>
              <a:t>De private parter berøres av det vedtak som fattes i den aktuelle sak, og om dette vedtaket er lovlig og gyldig, - og de kan ikke påberope seg instruks eller  brudd på instruks,</a:t>
            </a:r>
          </a:p>
          <a:p>
            <a:r>
              <a:rPr lang="nb-NO" sz="2400" dirty="0" smtClean="0"/>
              <a:t>Dersom en instruks ikke følges, har det ikke direkte virkninger eller konsekvenser for den private part, </a:t>
            </a:r>
          </a:p>
          <a:p>
            <a:r>
              <a:rPr lang="nb-NO" sz="2400" dirty="0" smtClean="0"/>
              <a:t>Men: brudd på en instruks som ellers følges, kan innebære en </a:t>
            </a:r>
            <a:r>
              <a:rPr lang="nb-NO" sz="2400" i="1" dirty="0" smtClean="0"/>
              <a:t>usaklig forskjellsbehandling</a:t>
            </a:r>
            <a:r>
              <a:rPr lang="nb-NO" sz="2400" dirty="0" smtClean="0"/>
              <a:t>, og eventuelt ugyldighet, </a:t>
            </a:r>
          </a:p>
          <a:p>
            <a:r>
              <a:rPr lang="nb-NO" sz="2400" dirty="0" smtClean="0"/>
              <a:t>Et vedtak som er basert på en instruks som er i strid med loven, eller anviser feil lovtolkning, er normalt ikke gyldig, - loven er avgjørende, </a:t>
            </a:r>
          </a:p>
          <a:p>
            <a:r>
              <a:rPr lang="nb-NO" sz="2400" dirty="0" smtClean="0"/>
              <a:t>Instrukser om bruk av skjønn er lovlig så lenge instruksen er innenfor loven, og individuell vurdering ikke kreves i loven, 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300272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Brudd på instruks kan ha interne virkninger: </a:t>
            </a:r>
          </a:p>
          <a:p>
            <a:r>
              <a:rPr lang="nb-NO" sz="2800" dirty="0"/>
              <a:t>En instruks om å handle i strid med loven har tjenestemann/kvinne  i utgangspunktet ikke plikt til å følge, </a:t>
            </a:r>
            <a:r>
              <a:rPr lang="nb-NO" sz="2800" dirty="0" smtClean="0"/>
              <a:t> </a:t>
            </a:r>
            <a:endParaRPr lang="nb-NO" sz="2800" dirty="0"/>
          </a:p>
          <a:p>
            <a:r>
              <a:rPr lang="nb-NO" sz="2800" dirty="0" smtClean="0"/>
              <a:t>Tjenestemann/kvinne som bryter instruks kan få </a:t>
            </a:r>
            <a:r>
              <a:rPr lang="nb-NO" sz="2800" dirty="0" err="1" smtClean="0"/>
              <a:t>ordensstraff</a:t>
            </a:r>
            <a:r>
              <a:rPr lang="nb-NO" sz="2800" dirty="0" smtClean="0"/>
              <a:t> (tjenestemannsloven § 14) eller avskjed (§ 15), </a:t>
            </a:r>
          </a:p>
          <a:p>
            <a:r>
              <a:rPr lang="nb-NO" sz="2800" dirty="0" smtClean="0"/>
              <a:t>Det underordnete forvaltningsorgan kan møte sanksjoner ved for eksempel pengefordeling, 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95024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Delegasjon </a:t>
            </a:r>
          </a:p>
          <a:p>
            <a:pPr marL="0" indent="0">
              <a:buNone/>
            </a:pPr>
            <a:r>
              <a:rPr lang="nb-NO" b="1" dirty="0" smtClean="0"/>
              <a:t>Hva er delegasjon: </a:t>
            </a:r>
          </a:p>
          <a:p>
            <a:r>
              <a:rPr lang="nb-NO" sz="2800" b="1" dirty="0"/>
              <a:t>T</a:t>
            </a:r>
            <a:r>
              <a:rPr lang="nb-NO" sz="2800" b="1" dirty="0" smtClean="0"/>
              <a:t>ildele andre rettslig kompetanse man selv har, </a:t>
            </a:r>
          </a:p>
          <a:p>
            <a:r>
              <a:rPr lang="nb-NO" sz="2800" b="1" dirty="0" smtClean="0"/>
              <a:t>Det delegerende organ beholder selv kompetansen, </a:t>
            </a:r>
          </a:p>
          <a:p>
            <a:r>
              <a:rPr lang="nb-NO" sz="2800" b="1" dirty="0" smtClean="0"/>
              <a:t>og ansvaret for de avgjørelser som tas i henhold til delegasjonen, </a:t>
            </a:r>
          </a:p>
          <a:p>
            <a:r>
              <a:rPr lang="nb-NO" sz="2800" b="1" dirty="0" smtClean="0"/>
              <a:t>Delegasjonen kan når som helst trekkes tilbake,</a:t>
            </a:r>
            <a:r>
              <a:rPr lang="nb-NO" sz="2800" dirty="0" smtClean="0"/>
              <a:t> </a:t>
            </a:r>
          </a:p>
          <a:p>
            <a:r>
              <a:rPr lang="nb-NO" sz="2400" dirty="0" smtClean="0"/>
              <a:t>Primærkompetanse / sekundærkompetanse </a:t>
            </a:r>
          </a:p>
          <a:p>
            <a:r>
              <a:rPr lang="nb-NO" sz="2400" dirty="0" smtClean="0"/>
              <a:t>Intern delegasjon: innad i organet, </a:t>
            </a:r>
          </a:p>
          <a:p>
            <a:r>
              <a:rPr lang="nb-NO" sz="2400" dirty="0" smtClean="0"/>
              <a:t>Ekstern delegasjon: til et annet organ (i staten eller som det etter lov kan delegeres til), </a:t>
            </a:r>
          </a:p>
          <a:p>
            <a:r>
              <a:rPr lang="nb-NO" sz="2400" dirty="0" err="1" smtClean="0"/>
              <a:t>Subdelegasjon</a:t>
            </a:r>
            <a:r>
              <a:rPr lang="nb-NO" sz="2400" dirty="0"/>
              <a:t> </a:t>
            </a:r>
            <a:r>
              <a:rPr lang="nb-NO" sz="2400" dirty="0" smtClean="0"/>
              <a:t>– videre-delegasjon, </a:t>
            </a:r>
          </a:p>
          <a:p>
            <a:r>
              <a:rPr lang="nb-NO" sz="2400" dirty="0" smtClean="0"/>
              <a:t>I utgangspunktet lovlig, men kan begrenses ved lov</a:t>
            </a:r>
          </a:p>
        </p:txBody>
      </p:sp>
    </p:spTree>
    <p:extLst>
      <p:ext uri="{BB962C8B-B14F-4D97-AF65-F5344CB8AC3E}">
        <p14:creationId xmlns:p14="http://schemas.microsoft.com/office/powerpoint/2010/main" val="126021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 smtClean="0"/>
              <a:t>Bakgrunn: </a:t>
            </a:r>
          </a:p>
          <a:p>
            <a:r>
              <a:rPr lang="nb-NO" sz="2400" dirty="0" smtClean="0"/>
              <a:t>Grunnloven tildeler statsmaktene kompetanse, </a:t>
            </a:r>
          </a:p>
          <a:p>
            <a:r>
              <a:rPr lang="nb-NO" sz="2400" dirty="0" smtClean="0"/>
              <a:t>Denne kompetansen kan i utgangspunktet delegeres videre til underordnet organ på nærmere angitte områder, men kompetansen er samtidig i behold hos det organ som har den, - statsmaktene kan ikke gi fra seg sin kompetanse, </a:t>
            </a:r>
          </a:p>
          <a:p>
            <a:r>
              <a:rPr lang="nb-NO" sz="2400" dirty="0" smtClean="0"/>
              <a:t>Lovgiver kan opprette forvaltningsorganer og bestemme hva forvaltningen skal kunne fatte vedtak om, qua lovgiver, </a:t>
            </a:r>
            <a:r>
              <a:rPr lang="nb-NO" sz="2400" dirty="0" err="1" smtClean="0"/>
              <a:t>Gr.l</a:t>
            </a:r>
            <a:r>
              <a:rPr lang="nb-NO" sz="2400" dirty="0" smtClean="0"/>
              <a:t>.§ 75 a),  og også opprette domstoler mv, (Kompetansetildelinger ved lov), </a:t>
            </a:r>
          </a:p>
          <a:p>
            <a:r>
              <a:rPr lang="nb-NO" sz="2400" dirty="0" smtClean="0"/>
              <a:t>Regjeringen fordeler selv oppgavene mellom dept., </a:t>
            </a:r>
            <a:r>
              <a:rPr lang="nb-NO" sz="2400" dirty="0" err="1" smtClean="0"/>
              <a:t>Gr.l</a:t>
            </a:r>
            <a:r>
              <a:rPr lang="nb-NO" sz="2400" dirty="0" smtClean="0"/>
              <a:t>.§ 12,  </a:t>
            </a:r>
          </a:p>
          <a:p>
            <a:r>
              <a:rPr lang="nb-NO" sz="2400" dirty="0" smtClean="0"/>
              <a:t>Delegasjoner må være faglige og rettslige forsvarlige, </a:t>
            </a:r>
          </a:p>
          <a:p>
            <a:r>
              <a:rPr lang="nb-NO" sz="2400" dirty="0" smtClean="0"/>
              <a:t>Eksempel: Stortinget kan i lov delegere til Kongen i statsråd eller til departementet å gi forskrifter på et angitt område, - forskriftene må ligge innenfor loven,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6461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30026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 fontScale="92500" lnSpcReduction="20000"/>
          </a:bodyPr>
          <a:lstStyle/>
          <a:p>
            <a:r>
              <a:rPr lang="nb-NO" b="1" dirty="0" smtClean="0"/>
              <a:t>Merk forholdet mellom delegasjon og legalitetsprinsippet:</a:t>
            </a:r>
          </a:p>
          <a:p>
            <a:r>
              <a:rPr lang="nb-NO" b="1" dirty="0" smtClean="0"/>
              <a:t>Hva må stå i lov? </a:t>
            </a:r>
          </a:p>
          <a:p>
            <a:r>
              <a:rPr lang="nb-NO" b="1" dirty="0" smtClean="0"/>
              <a:t>Hva kan stå i forskrift? </a:t>
            </a:r>
          </a:p>
          <a:p>
            <a:r>
              <a:rPr lang="nb-NO" dirty="0" smtClean="0"/>
              <a:t>Forskrifter må alltid være innenfor rammene av de lover som de er gitt i medhold av, </a:t>
            </a:r>
          </a:p>
          <a:p>
            <a:r>
              <a:rPr lang="nb-NO" dirty="0" smtClean="0"/>
              <a:t>Inngrep i den private rettssfære skal ha hjemmel i lov, </a:t>
            </a:r>
          </a:p>
          <a:p>
            <a:r>
              <a:rPr lang="nb-NO" dirty="0" smtClean="0"/>
              <a:t>Omfattende lovreguleringer bør stå i lov, ikke forskrift, </a:t>
            </a:r>
          </a:p>
          <a:p>
            <a:r>
              <a:rPr lang="nb-NO" dirty="0" smtClean="0"/>
              <a:t>Beskatningen bestemmes i det vesentlige av Stortinget, noe av kommunene, </a:t>
            </a:r>
          </a:p>
          <a:p>
            <a:r>
              <a:rPr lang="nb-NO" dirty="0" smtClean="0"/>
              <a:t>Statsbudsjettet vedtas av Stortinget, men dept. gir mange utfyllende bestemmelser,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8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048672"/>
          </a:xfrm>
        </p:spPr>
        <p:txBody>
          <a:bodyPr/>
          <a:lstStyle/>
          <a:p>
            <a:r>
              <a:rPr lang="nb-NO" b="1" dirty="0" smtClean="0"/>
              <a:t>Definisjoner: </a:t>
            </a:r>
          </a:p>
          <a:p>
            <a:r>
              <a:rPr lang="nb-NO" sz="2800" b="1" dirty="0" smtClean="0"/>
              <a:t>Organisasjonsmyndighet:</a:t>
            </a:r>
            <a:r>
              <a:rPr lang="nb-NO" sz="2800" dirty="0" smtClean="0"/>
              <a:t> - kompetansen til å bestemme hvordan forvaltningen skal være organisert, - hvilke organer den skal bestå av, og hvordan disse skal være organisert,  </a:t>
            </a:r>
          </a:p>
          <a:p>
            <a:endParaRPr lang="nb-NO" sz="1000" dirty="0" smtClean="0"/>
          </a:p>
          <a:p>
            <a:r>
              <a:rPr lang="nb-NO" sz="2800" b="1" dirty="0" smtClean="0"/>
              <a:t>Instruksjonsmyndigheten</a:t>
            </a:r>
            <a:r>
              <a:rPr lang="nb-NO" sz="2800" dirty="0" smtClean="0"/>
              <a:t>: - kompetansen til å bestemme hva et underordnet organ eller en underordnet person i samme organ skal gjøre,</a:t>
            </a:r>
          </a:p>
          <a:p>
            <a:endParaRPr lang="nb-NO" sz="1000" dirty="0" smtClean="0"/>
          </a:p>
          <a:p>
            <a:r>
              <a:rPr lang="nb-NO" sz="2800" b="1" dirty="0" smtClean="0"/>
              <a:t>Delegasjon: </a:t>
            </a:r>
            <a:r>
              <a:rPr lang="nb-NO" sz="2800" dirty="0" smtClean="0"/>
              <a:t>- tildele andre organer kompetanse som man selv har, - det delegerende organ beholder kompetansen, og kan tilbakekalle,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6609829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432048"/>
          </a:xfrm>
        </p:spPr>
        <p:txBody>
          <a:bodyPr>
            <a:noAutofit/>
          </a:bodyPr>
          <a:lstStyle/>
          <a:p>
            <a:r>
              <a:rPr lang="nb-NO" sz="2400" dirty="0" smtClean="0"/>
              <a:t>Grunnloven: Lovgiver/ Utøvende statsmakt/ Offentlig forvaltning</a:t>
            </a:r>
            <a:endParaRPr lang="nb-NO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4537893"/>
              </p:ext>
            </p:extLst>
          </p:nvPr>
        </p:nvGraphicFramePr>
        <p:xfrm>
          <a:off x="323528" y="661962"/>
          <a:ext cx="8517632" cy="575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11560" y="2060848"/>
            <a:ext cx="30243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Organisasjons- og instruksjonsmyndighet</a:t>
            </a:r>
            <a:endParaRPr lang="nb-NO" dirty="0"/>
          </a:p>
        </p:txBody>
      </p:sp>
      <p:sp>
        <p:nvSpPr>
          <p:cNvPr id="4" name="Rounded Rectangle 3"/>
          <p:cNvSpPr/>
          <p:nvPr/>
        </p:nvSpPr>
        <p:spPr>
          <a:xfrm>
            <a:off x="1126468" y="3212976"/>
            <a:ext cx="19945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Delegasjon</a:t>
            </a:r>
            <a:endParaRPr lang="nb-NO" dirty="0"/>
          </a:p>
        </p:txBody>
      </p:sp>
      <p:sp>
        <p:nvSpPr>
          <p:cNvPr id="6" name="Rounded Rectangle 5"/>
          <p:cNvSpPr/>
          <p:nvPr/>
        </p:nvSpPr>
        <p:spPr>
          <a:xfrm>
            <a:off x="1547664" y="1509936"/>
            <a:ext cx="237626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Personell kompetanse</a:t>
            </a:r>
            <a:endParaRPr lang="nb-NO" dirty="0"/>
          </a:p>
        </p:txBody>
      </p:sp>
      <p:sp>
        <p:nvSpPr>
          <p:cNvPr id="9" name="Rectangle 8"/>
          <p:cNvSpPr/>
          <p:nvPr/>
        </p:nvSpPr>
        <p:spPr>
          <a:xfrm>
            <a:off x="5652120" y="5661248"/>
            <a:ext cx="27866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400" dirty="0" smtClean="0"/>
              <a:t>Kommunene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25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 smtClean="0"/>
              <a:t>Hensyn for: </a:t>
            </a:r>
          </a:p>
          <a:p>
            <a:r>
              <a:rPr lang="nb-NO" sz="2800" dirty="0" smtClean="0"/>
              <a:t>Avlaste det delegerende organ, </a:t>
            </a:r>
          </a:p>
          <a:p>
            <a:r>
              <a:rPr lang="nb-NO" sz="2800" dirty="0"/>
              <a:t>D</a:t>
            </a:r>
            <a:r>
              <a:rPr lang="nb-NO" sz="2800" dirty="0" smtClean="0"/>
              <a:t>esentralisere, </a:t>
            </a:r>
          </a:p>
          <a:p>
            <a:r>
              <a:rPr lang="nb-NO" sz="2800" dirty="0"/>
              <a:t>F</a:t>
            </a:r>
            <a:r>
              <a:rPr lang="nb-NO" sz="2800" dirty="0" smtClean="0"/>
              <a:t>aglig spesialisering, </a:t>
            </a:r>
          </a:p>
          <a:p>
            <a:r>
              <a:rPr lang="nb-NO" sz="2800" dirty="0" smtClean="0"/>
              <a:t>Lokale kunnskaper, </a:t>
            </a:r>
          </a:p>
          <a:p>
            <a:r>
              <a:rPr lang="nb-NO" sz="2800" dirty="0"/>
              <a:t>N</a:t>
            </a:r>
            <a:r>
              <a:rPr lang="nb-NO" sz="2800" dirty="0" smtClean="0"/>
              <a:t>ærhetsprinsippet, </a:t>
            </a:r>
          </a:p>
          <a:p>
            <a:r>
              <a:rPr lang="nb-NO" sz="2800" dirty="0" smtClean="0"/>
              <a:t>I dag er det opprettet mange tilsyns- og kontrollorganer</a:t>
            </a:r>
          </a:p>
          <a:p>
            <a:pPr marL="0" indent="0">
              <a:buNone/>
            </a:pPr>
            <a:r>
              <a:rPr lang="nb-NO" b="1" dirty="0" smtClean="0"/>
              <a:t>Hensyn mot: </a:t>
            </a:r>
          </a:p>
          <a:p>
            <a:r>
              <a:rPr lang="nb-NO" sz="2800" dirty="0" smtClean="0"/>
              <a:t>Praksis kan bli ulik ved delegasjon til flere organer, </a:t>
            </a:r>
          </a:p>
          <a:p>
            <a:r>
              <a:rPr lang="nb-NO" sz="2800" dirty="0" smtClean="0"/>
              <a:t>Den sentrale styringen kan svekkes, </a:t>
            </a:r>
          </a:p>
          <a:p>
            <a:r>
              <a:rPr lang="nb-NO" sz="2800" dirty="0" smtClean="0"/>
              <a:t>Ansvarsforholdene kan bli uklare, </a:t>
            </a:r>
          </a:p>
          <a:p>
            <a:pPr marL="0" indent="0">
              <a:buNone/>
            </a:pPr>
            <a:r>
              <a:rPr lang="nb-NO" b="1" dirty="0" smtClean="0"/>
              <a:t>Ulike regler og hensyn for delegasjon avhengig av hvem som delegerer, og hvem til,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561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865515"/>
          </a:xfrm>
        </p:spPr>
        <p:txBody>
          <a:bodyPr/>
          <a:lstStyle/>
          <a:p>
            <a:r>
              <a:rPr lang="nb-NO" dirty="0" smtClean="0"/>
              <a:t>Stortinget bestemmer i lovgivningen hvem som skal ha kompetanse til å gi forskrifter eller fatte enkeltvedtak, </a:t>
            </a:r>
          </a:p>
          <a:p>
            <a:r>
              <a:rPr lang="nb-NO" dirty="0" smtClean="0"/>
              <a:t>Ofte vil det i lovene stå til: - Kongen, - Kongen i statsråd eller - departementet, </a:t>
            </a:r>
          </a:p>
          <a:p>
            <a:r>
              <a:rPr lang="nb-NO" dirty="0" smtClean="0"/>
              <a:t>Forskrifter og vedtak må alltid være innenfor rammene av lovene,   </a:t>
            </a:r>
          </a:p>
          <a:p>
            <a:endParaRPr lang="nb-NO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69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b="1" dirty="0" smtClean="0"/>
              <a:t>Regjeringens delegasjonsadgang: </a:t>
            </a:r>
          </a:p>
          <a:p>
            <a:r>
              <a:rPr lang="nb-NO" sz="2800" dirty="0" smtClean="0"/>
              <a:t>Delegasjon er tillatt med mindre det er konkret forbudt eller begrenset, </a:t>
            </a:r>
          </a:p>
          <a:p>
            <a:r>
              <a:rPr lang="nb-NO" sz="2800" dirty="0" smtClean="0"/>
              <a:t>Når loven delegerer noe til Kongen eller til departementet, kan regjeringen bestemme hvilket departement, eller eventuelt hvilket forvaltningsorgan, </a:t>
            </a:r>
          </a:p>
          <a:p>
            <a:r>
              <a:rPr lang="nb-NO" sz="2800" dirty="0" smtClean="0"/>
              <a:t>Lover kan gi Regjeringen myndighet til å delegere til uavhengige organer eller private, </a:t>
            </a:r>
          </a:p>
          <a:p>
            <a:r>
              <a:rPr lang="nb-NO" sz="2600" dirty="0" smtClean="0"/>
              <a:t>Unntak for delegasjon: </a:t>
            </a:r>
          </a:p>
          <a:p>
            <a:pPr marL="0" indent="0">
              <a:buNone/>
            </a:pPr>
            <a:r>
              <a:rPr lang="nb-NO" sz="2600" dirty="0" smtClean="0"/>
              <a:t>     - </a:t>
            </a:r>
            <a:r>
              <a:rPr lang="nb-NO" sz="2600" b="1" dirty="0" err="1" smtClean="0"/>
              <a:t>Gr.l</a:t>
            </a:r>
            <a:r>
              <a:rPr lang="nb-NO" sz="2600" b="1" dirty="0" smtClean="0"/>
              <a:t> § 28 </a:t>
            </a:r>
            <a:r>
              <a:rPr lang="nb-NO" sz="2600" dirty="0" smtClean="0"/>
              <a:t>om embetsutnevnelser og andre saker av viktighet, </a:t>
            </a:r>
          </a:p>
          <a:p>
            <a:pPr marL="0" indent="0">
              <a:buNone/>
            </a:pPr>
            <a:r>
              <a:rPr lang="nb-NO" sz="2600" dirty="0" smtClean="0"/>
              <a:t>     - </a:t>
            </a:r>
            <a:r>
              <a:rPr lang="nb-NO" sz="2600" dirty="0" err="1" smtClean="0"/>
              <a:t>Gr.l</a:t>
            </a:r>
            <a:r>
              <a:rPr lang="nb-NO" sz="2600" dirty="0" smtClean="0"/>
              <a:t>.-bestemmelser som gir myndighet til </a:t>
            </a:r>
            <a:r>
              <a:rPr lang="nb-NO" sz="2600" b="1" dirty="0" smtClean="0"/>
              <a:t>Kongen i statsråd</a:t>
            </a:r>
            <a:r>
              <a:rPr lang="nb-NO" sz="2600" dirty="0" smtClean="0"/>
              <a:t>, </a:t>
            </a:r>
          </a:p>
          <a:p>
            <a:pPr marL="0" indent="0">
              <a:buNone/>
            </a:pPr>
            <a:r>
              <a:rPr lang="nb-NO" sz="2600" dirty="0" smtClean="0"/>
              <a:t>     - Lover som gir myndighet til </a:t>
            </a:r>
            <a:r>
              <a:rPr lang="nb-NO" sz="2600" b="1" dirty="0" smtClean="0"/>
              <a:t>Kongen i statsråd</a:t>
            </a:r>
            <a:r>
              <a:rPr lang="nb-NO" sz="2600" dirty="0" smtClean="0"/>
              <a:t>, </a:t>
            </a:r>
          </a:p>
          <a:p>
            <a:pPr marL="0" indent="0">
              <a:buNone/>
            </a:pPr>
            <a:r>
              <a:rPr lang="nb-NO" sz="2600" dirty="0" smtClean="0"/>
              <a:t>     - Det kan ikke delegeres til hvem som helst, normalt </a:t>
            </a:r>
          </a:p>
          <a:p>
            <a:pPr marL="0" indent="0">
              <a:buNone/>
            </a:pPr>
            <a:r>
              <a:rPr lang="nb-NO" sz="2600" dirty="0"/>
              <a:t> </a:t>
            </a:r>
            <a:r>
              <a:rPr lang="nb-NO" sz="2600" dirty="0" smtClean="0"/>
              <a:t>      til underordnet, men det kan også delegeres til </a:t>
            </a:r>
          </a:p>
          <a:p>
            <a:pPr marL="0" indent="0">
              <a:buNone/>
            </a:pPr>
            <a:r>
              <a:rPr lang="nb-NO" sz="2600" dirty="0"/>
              <a:t> </a:t>
            </a:r>
            <a:r>
              <a:rPr lang="nb-NO" sz="2600" dirty="0" smtClean="0"/>
              <a:t>      andre, men det må være faglig </a:t>
            </a:r>
            <a:r>
              <a:rPr lang="nb-NO" sz="2600" b="1" dirty="0" smtClean="0"/>
              <a:t>forsvarlig</a:t>
            </a:r>
            <a:r>
              <a:rPr lang="nb-NO" sz="2600" dirty="0" smtClean="0"/>
              <a:t>, 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47718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120680"/>
          </a:xfrm>
        </p:spPr>
        <p:txBody>
          <a:bodyPr/>
          <a:lstStyle/>
          <a:p>
            <a:pPr marL="0" indent="0">
              <a:buNone/>
            </a:pPr>
            <a:r>
              <a:rPr lang="nb-NO" b="1" dirty="0" err="1" smtClean="0"/>
              <a:t>Departementeness</a:t>
            </a:r>
            <a:r>
              <a:rPr lang="nb-NO" b="1" dirty="0" smtClean="0"/>
              <a:t> delegasjonsadgang:</a:t>
            </a:r>
          </a:p>
          <a:p>
            <a:r>
              <a:rPr lang="nb-NO" sz="2800" dirty="0" smtClean="0"/>
              <a:t>Hovedregelen er at delegasjon er lovlig med mindre det er forbudt, </a:t>
            </a:r>
          </a:p>
          <a:p>
            <a:r>
              <a:rPr lang="nb-NO" sz="2400" dirty="0" smtClean="0"/>
              <a:t>Ingen unntak i grunnloven, </a:t>
            </a:r>
          </a:p>
          <a:p>
            <a:r>
              <a:rPr lang="nb-NO" sz="2400" dirty="0" smtClean="0"/>
              <a:t>Statsrådene har ansvaret også for den delegerte myndighet, </a:t>
            </a:r>
          </a:p>
          <a:p>
            <a:r>
              <a:rPr lang="nb-NO" sz="2400" dirty="0" smtClean="0"/>
              <a:t>Delegasjon til uavhengige og private dersom det er lovhjemmel for det. </a:t>
            </a:r>
          </a:p>
          <a:p>
            <a:r>
              <a:rPr lang="nb-NO" sz="2400" dirty="0" smtClean="0"/>
              <a:t>Unntak:</a:t>
            </a:r>
          </a:p>
          <a:p>
            <a:pPr marL="0" indent="0">
              <a:buNone/>
            </a:pPr>
            <a:r>
              <a:rPr lang="nb-NO" sz="2400" dirty="0" smtClean="0"/>
              <a:t>    - vanlig lov kan forby delegasjon, </a:t>
            </a:r>
          </a:p>
          <a:p>
            <a:pPr marL="0" indent="0">
              <a:buNone/>
            </a:pPr>
            <a:r>
              <a:rPr lang="nb-NO" sz="2400" dirty="0" smtClean="0"/>
              <a:t>    - Kgl.res. Kan forby delegasjon</a:t>
            </a:r>
          </a:p>
          <a:p>
            <a:pPr marL="0" indent="0">
              <a:buNone/>
            </a:pPr>
            <a:r>
              <a:rPr lang="nb-NO" sz="2400" dirty="0" smtClean="0"/>
              <a:t>    - Sidelengs delegasjon til andre </a:t>
            </a:r>
            <a:r>
              <a:rPr lang="nb-NO" sz="2400" dirty="0" err="1" smtClean="0"/>
              <a:t>dept</a:t>
            </a:r>
            <a:r>
              <a:rPr lang="nb-NO" sz="2400" dirty="0" smtClean="0"/>
              <a:t> er ikke tillatt, her </a:t>
            </a:r>
          </a:p>
          <a:p>
            <a:pPr marL="0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 må en endring gå via Regjeringen,  </a:t>
            </a:r>
          </a:p>
          <a:p>
            <a:pPr marL="0" indent="0">
              <a:buNone/>
            </a:pPr>
            <a:r>
              <a:rPr lang="nb-NO" sz="2400" dirty="0" smtClean="0"/>
              <a:t>    - Ikke til hvem som helst, må være faglig forsvarlig,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6525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395536" y="228919"/>
            <a:ext cx="8291264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Hvem kan det delegeres til: </a:t>
            </a:r>
          </a:p>
          <a:p>
            <a:r>
              <a:rPr lang="nb-NO" dirty="0" smtClean="0"/>
              <a:t>Underordnete organer (i linjen)</a:t>
            </a:r>
          </a:p>
          <a:p>
            <a:r>
              <a:rPr lang="nb-NO" dirty="0" smtClean="0"/>
              <a:t>Neppe til uavhengige </a:t>
            </a:r>
            <a:r>
              <a:rPr lang="nb-NO" dirty="0"/>
              <a:t>statsorganer </a:t>
            </a:r>
            <a:r>
              <a:rPr lang="nb-NO" dirty="0" smtClean="0"/>
              <a:t>(uten ved nærmere lovhjemmel) </a:t>
            </a:r>
          </a:p>
          <a:p>
            <a:r>
              <a:rPr lang="nb-NO" dirty="0" smtClean="0"/>
              <a:t>Ikke til kommuner med mindre det er hjemmel i den aktuelle særlov for det, </a:t>
            </a:r>
          </a:p>
          <a:p>
            <a:r>
              <a:rPr lang="nb-NO" dirty="0" smtClean="0"/>
              <a:t>Private: Her må det normalt lovhjemmel til.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217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Andre organers delegasjonsadgang: </a:t>
            </a:r>
          </a:p>
          <a:p>
            <a:r>
              <a:rPr lang="nb-NO" dirty="0" smtClean="0"/>
              <a:t>Som hovedregel er det forbudt, </a:t>
            </a:r>
          </a:p>
          <a:p>
            <a:r>
              <a:rPr lang="nb-NO" dirty="0" smtClean="0"/>
              <a:t>Det kan tillates ved lov, - fra et organ til et underordnet organ, </a:t>
            </a:r>
          </a:p>
          <a:p>
            <a:r>
              <a:rPr lang="nb-NO" dirty="0" smtClean="0"/>
              <a:t>Og eventuelt ved særlige praktiske behov, </a:t>
            </a:r>
          </a:p>
          <a:p>
            <a:r>
              <a:rPr lang="nb-NO" dirty="0" smtClean="0"/>
              <a:t>Sidelengs delegasjon er normalt utelukket,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971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048672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Kommunenes delegasjonsadgang:</a:t>
            </a:r>
            <a:r>
              <a:rPr lang="nb-NO" dirty="0" smtClean="0"/>
              <a:t> </a:t>
            </a:r>
          </a:p>
          <a:p>
            <a:r>
              <a:rPr lang="nb-NO" sz="2800" dirty="0" smtClean="0"/>
              <a:t>Innad i kommunen kan det delegeres, </a:t>
            </a:r>
          </a:p>
          <a:p>
            <a:r>
              <a:rPr lang="nb-NO" sz="2800" dirty="0" smtClean="0"/>
              <a:t>Kommunestyre og formannskap kan etter kommunestyreloven delegere sin beslutningsmyndighet </a:t>
            </a:r>
            <a:r>
              <a:rPr lang="nb-NO" sz="2800" dirty="0"/>
              <a:t>innenfor visse </a:t>
            </a:r>
            <a:r>
              <a:rPr lang="nb-NO" sz="2800" dirty="0" smtClean="0"/>
              <a:t>grenser, </a:t>
            </a:r>
          </a:p>
          <a:p>
            <a:r>
              <a:rPr lang="nb-NO" sz="2800" dirty="0"/>
              <a:t>m</a:t>
            </a:r>
            <a:r>
              <a:rPr lang="nb-NO" sz="2800" dirty="0" smtClean="0"/>
              <a:t>en de har fortsatt ansvaret, </a:t>
            </a:r>
          </a:p>
          <a:p>
            <a:r>
              <a:rPr lang="nb-NO" sz="2800" dirty="0" smtClean="0"/>
              <a:t>Det kan ikke delegeres når loven sier «kommunestyret selv», eller når en lov eksplisitt legger myndighet til et annet organ,  </a:t>
            </a:r>
          </a:p>
        </p:txBody>
      </p:sp>
    </p:spTree>
    <p:extLst>
      <p:ext uri="{BB962C8B-B14F-4D97-AF65-F5344CB8AC3E}">
        <p14:creationId xmlns:p14="http://schemas.microsoft.com/office/powerpoint/2010/main" val="3217980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976664"/>
          </a:xfrm>
        </p:spPr>
        <p:txBody>
          <a:bodyPr>
            <a:normAutofit/>
          </a:bodyPr>
          <a:lstStyle/>
          <a:p>
            <a:r>
              <a:rPr lang="nb-NO" sz="2800" dirty="0" smtClean="0"/>
              <a:t>Alle kommunale folkevalgte organer kan delegere sin myndighet til administrasjonen, </a:t>
            </a:r>
          </a:p>
          <a:p>
            <a:r>
              <a:rPr lang="nb-NO" sz="2800" dirty="0" smtClean="0"/>
              <a:t>Med unntak av saker av prinsipiell betydning, eller der kommunestyret har bestemt noe annet, </a:t>
            </a:r>
          </a:p>
          <a:p>
            <a:r>
              <a:rPr lang="nb-NO" sz="2800" dirty="0"/>
              <a:t>Det kan delegeres til administrasjonssjefen å fatte enkeltvedtak i visse saker, eller ta andre beslutninger uten prinsipiell betydning, kommuneloven § 23 </a:t>
            </a:r>
            <a:r>
              <a:rPr lang="nb-NO" sz="2800" dirty="0" smtClean="0"/>
              <a:t>nr.4, </a:t>
            </a:r>
          </a:p>
          <a:p>
            <a:r>
              <a:rPr lang="nb-NO" sz="2800" dirty="0" smtClean="0"/>
              <a:t>Delegasjoner til andre går via administrasjonssjefen,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30248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b="1" dirty="0" smtClean="0"/>
              <a:t>Intern delegasjon</a:t>
            </a:r>
            <a:r>
              <a:rPr lang="nb-NO" dirty="0" smtClean="0"/>
              <a:t>: </a:t>
            </a:r>
          </a:p>
          <a:p>
            <a:r>
              <a:rPr lang="nb-NO" sz="2800" dirty="0" smtClean="0"/>
              <a:t>Overordnet leder eller medarbeider i et organ kan delegere myndighet til underordnet medarbeider i samme organ, </a:t>
            </a:r>
          </a:p>
          <a:p>
            <a:r>
              <a:rPr lang="nb-NO" sz="2800" dirty="0" smtClean="0"/>
              <a:t>NB: Hva er samme organ? (forvaltningsorgan) (departement) (direktorat)</a:t>
            </a:r>
          </a:p>
          <a:p>
            <a:r>
              <a:rPr lang="nb-NO" sz="2800" dirty="0" smtClean="0"/>
              <a:t>Forsvarlighetskravet, </a:t>
            </a:r>
          </a:p>
          <a:p>
            <a:r>
              <a:rPr lang="nb-NO" sz="2800" dirty="0" smtClean="0"/>
              <a:t>Myndighet som er gitt til ett organ, er i dag normalt gitt til organet og ikke en </a:t>
            </a:r>
            <a:r>
              <a:rPr lang="nb-NO" sz="2800" smtClean="0"/>
              <a:t>bestemt person,</a:t>
            </a:r>
            <a:endParaRPr lang="nb-NO" sz="2800" dirty="0" smtClean="0"/>
          </a:p>
          <a:p>
            <a:endParaRPr lang="nb-NO" sz="2800" dirty="0" smtClean="0"/>
          </a:p>
          <a:p>
            <a:pPr marL="0" indent="0">
              <a:buNone/>
            </a:pPr>
            <a:r>
              <a:rPr lang="nb-NO" sz="2800" b="1" dirty="0" smtClean="0"/>
              <a:t>Kollegiale organer</a:t>
            </a:r>
            <a:r>
              <a:rPr lang="nb-NO" sz="2800" dirty="0" smtClean="0"/>
              <a:t>: her er det meningen at det kollegiale organ sammen skal fatte vedtak, men det kan gjøres unntak ved lov,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024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04656"/>
          </a:xfrm>
        </p:spPr>
        <p:txBody>
          <a:bodyPr/>
          <a:lstStyle/>
          <a:p>
            <a:r>
              <a:rPr lang="nb-NO" b="1" dirty="0" smtClean="0"/>
              <a:t>Hva er organisasjons- og instruksjons-myndigheten i forvaltningsretten? </a:t>
            </a:r>
          </a:p>
          <a:p>
            <a:r>
              <a:rPr lang="nb-NO" sz="2800" b="1" dirty="0" smtClean="0"/>
              <a:t>De er interne beslutninger</a:t>
            </a:r>
            <a:r>
              <a:rPr lang="nb-NO" sz="2800" dirty="0" smtClean="0"/>
              <a:t>, som gis fra overordnet til underordnet nivå, </a:t>
            </a:r>
          </a:p>
          <a:p>
            <a:r>
              <a:rPr lang="nb-NO" sz="2800" dirty="0" smtClean="0"/>
              <a:t>De er pålegger plikter bare i intern forstand, </a:t>
            </a:r>
          </a:p>
          <a:p>
            <a:r>
              <a:rPr lang="nb-NO" sz="2800" b="1" dirty="0" smtClean="0"/>
              <a:t>De er ikke enkeltvedtak eller forskrifter som er rettet mot private personer, eller gir rettigheter eller plikter til disse, </a:t>
            </a:r>
          </a:p>
          <a:p>
            <a:r>
              <a:rPr lang="nb-NO" sz="2800" dirty="0" smtClean="0"/>
              <a:t>De fastlegger handlingsrommet innenfor lovene i forvaltningens organisering og praksis,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5881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8219256" cy="45719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Rettslige følger av feil ved delegasjon</a:t>
            </a:r>
            <a:r>
              <a:rPr lang="nb-NO" dirty="0" smtClean="0"/>
              <a:t>: </a:t>
            </a:r>
          </a:p>
          <a:p>
            <a:r>
              <a:rPr lang="nb-NO" sz="2800" dirty="0" smtClean="0"/>
              <a:t>Dersom feil organ fatter vedtak på grunn av feil ved delegasjonen (</a:t>
            </a:r>
            <a:r>
              <a:rPr lang="nb-NO" sz="2800" dirty="0" err="1" smtClean="0"/>
              <a:t>f.eks</a:t>
            </a:r>
            <a:r>
              <a:rPr lang="nb-NO" sz="2800" dirty="0" smtClean="0"/>
              <a:t> til ikke underordnet eller sidelengs myndighet), er det en </a:t>
            </a:r>
            <a:r>
              <a:rPr lang="nb-NO" sz="2800" b="1" dirty="0" smtClean="0"/>
              <a:t>personell kompetansemangel, </a:t>
            </a:r>
          </a:p>
          <a:p>
            <a:r>
              <a:rPr lang="nb-NO" sz="2800" dirty="0" smtClean="0"/>
              <a:t>Her må det vurderes om feilen kan ha virket inn, </a:t>
            </a:r>
            <a:r>
              <a:rPr lang="nb-NO" sz="2800" b="1" dirty="0" err="1" smtClean="0"/>
              <a:t>fvl</a:t>
            </a:r>
            <a:r>
              <a:rPr lang="nb-NO" sz="2800" b="1" dirty="0" smtClean="0"/>
              <a:t>. § 41, </a:t>
            </a:r>
          </a:p>
          <a:p>
            <a:r>
              <a:rPr lang="nb-NO" sz="2800" dirty="0" smtClean="0"/>
              <a:t>Ved personell kompetansemangel vil det ofte vurderes slik at feilen </a:t>
            </a:r>
            <a:r>
              <a:rPr lang="nb-NO" sz="2800" b="1" dirty="0" smtClean="0"/>
              <a:t>kan ha virket inn, </a:t>
            </a:r>
            <a:r>
              <a:rPr lang="nb-NO" sz="2800" dirty="0" smtClean="0"/>
              <a:t>- for eksempel ved: - feil sidelengs delegasjon, - delegasjon til private eller uavhengige organer uten lovhjemmel,  (Rt.2002 s.683 Vassøy), og - det kan ha virket inn ved intern delegasjon i strid med lovhjemmel,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212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nb-NO" sz="8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102" y="166563"/>
            <a:ext cx="8641085" cy="662548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nb-NO" sz="3300" b="1" u="sng" dirty="0" smtClean="0"/>
              <a:t>Statsmaktenes utøvelse av offentlig myndighet i </a:t>
            </a:r>
            <a:r>
              <a:rPr lang="nb-NO" sz="3300" b="1" u="sng" dirty="0" err="1" smtClean="0"/>
              <a:t>henh</a:t>
            </a:r>
            <a:r>
              <a:rPr lang="nb-NO" sz="3300" b="1" u="sng" dirty="0" smtClean="0"/>
              <a:t>. </a:t>
            </a:r>
            <a:r>
              <a:rPr lang="nb-NO" sz="3300" b="1" u="sng" dirty="0"/>
              <a:t>t</a:t>
            </a:r>
            <a:r>
              <a:rPr lang="nb-NO" sz="3300" b="1" u="sng" dirty="0" smtClean="0"/>
              <a:t>il Grunnlov og lover  - fordeling av kompetanse :  </a:t>
            </a:r>
          </a:p>
          <a:p>
            <a:pPr eaLnBrk="1" hangingPunct="1">
              <a:lnSpc>
                <a:spcPct val="90000"/>
              </a:lnSpc>
            </a:pPr>
            <a:r>
              <a:rPr lang="nb-NO" sz="2200" dirty="0" smtClean="0"/>
              <a:t>Institusjon   </a:t>
            </a:r>
            <a:r>
              <a:rPr lang="nb-NO" sz="3000" dirty="0" smtClean="0"/>
              <a:t>:  </a:t>
            </a:r>
            <a:r>
              <a:rPr lang="nb-NO" sz="2800" b="1" dirty="0" smtClean="0"/>
              <a:t>Lovgivende -  Stortinget § 75   (folkevalgt)</a:t>
            </a:r>
          </a:p>
          <a:p>
            <a:pPr>
              <a:lnSpc>
                <a:spcPct val="90000"/>
              </a:lnSpc>
            </a:pPr>
            <a:r>
              <a:rPr lang="nb-NO" sz="2400" b="1" i="1" dirty="0"/>
              <a:t>Funksjon</a:t>
            </a:r>
            <a:r>
              <a:rPr lang="nb-NO" sz="2400" dirty="0"/>
              <a:t>: </a:t>
            </a:r>
            <a:r>
              <a:rPr lang="nb-NO" sz="2400" b="1" dirty="0"/>
              <a:t>Demokrati - lovgivende makt</a:t>
            </a:r>
            <a:r>
              <a:rPr lang="nb-NO" sz="2400" dirty="0"/>
              <a:t> </a:t>
            </a:r>
            <a:r>
              <a:rPr lang="nb-NO" sz="2000" dirty="0" smtClean="0"/>
              <a:t>/</a:t>
            </a:r>
            <a:r>
              <a:rPr lang="nb-NO" sz="1900" b="1" dirty="0" smtClean="0"/>
              <a:t>Verdier :Demokrati</a:t>
            </a:r>
            <a:r>
              <a:rPr lang="nb-NO" sz="1900" b="1" dirty="0"/>
              <a:t>, legalitet, rettsstat, </a:t>
            </a:r>
            <a:r>
              <a:rPr lang="nb-NO" sz="1900" b="1" dirty="0" smtClean="0"/>
              <a:t>ansvar</a:t>
            </a:r>
          </a:p>
          <a:p>
            <a:pPr eaLnBrk="1" hangingPunct="1">
              <a:lnSpc>
                <a:spcPct val="90000"/>
              </a:lnSpc>
            </a:pPr>
            <a:r>
              <a:rPr lang="nb-NO" sz="2200" b="1" dirty="0" smtClean="0"/>
              <a:t>Virkemidler: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dirty="0" smtClean="0"/>
              <a:t>Lover </a:t>
            </a:r>
            <a:r>
              <a:rPr lang="nb-NO" sz="2400" b="1" dirty="0" smtClean="0"/>
              <a:t>                                                   </a:t>
            </a:r>
            <a:r>
              <a:rPr lang="nb-NO" sz="2400" dirty="0" smtClean="0"/>
              <a:t>Lovgiver, </a:t>
            </a:r>
          </a:p>
          <a:p>
            <a:pPr eaLnBrk="1" hangingPunct="1">
              <a:lnSpc>
                <a:spcPct val="90000"/>
              </a:lnSpc>
            </a:pPr>
            <a:r>
              <a:rPr lang="nb-NO" sz="2400" dirty="0" smtClean="0"/>
              <a:t>Budsjett, skatt </a:t>
            </a:r>
            <a:endParaRPr lang="nb-NO" sz="2400" dirty="0"/>
          </a:p>
          <a:p>
            <a:pPr eaLnBrk="1" hangingPunct="1">
              <a:lnSpc>
                <a:spcPct val="90000"/>
              </a:lnSpc>
            </a:pPr>
            <a:r>
              <a:rPr lang="nb-NO" sz="2400" i="1" dirty="0" smtClean="0"/>
              <a:t>--------------------------</a:t>
            </a:r>
            <a:endParaRPr lang="nb-NO" sz="2400" i="1" dirty="0"/>
          </a:p>
          <a:p>
            <a:pPr eaLnBrk="1" hangingPunct="1">
              <a:lnSpc>
                <a:spcPct val="90000"/>
              </a:lnSpc>
            </a:pPr>
            <a:r>
              <a:rPr lang="nb-NO" sz="2400" dirty="0"/>
              <a:t> </a:t>
            </a:r>
            <a:r>
              <a:rPr lang="nb-NO" sz="2400" dirty="0" smtClean="0"/>
              <a:t>                                 </a:t>
            </a:r>
            <a:r>
              <a:rPr lang="nb-NO" sz="2400" i="1" dirty="0" smtClean="0"/>
              <a:t>                                                                 </a:t>
            </a:r>
            <a:r>
              <a:rPr lang="nb-NO" sz="2400" dirty="0" smtClean="0"/>
              <a:t>   </a:t>
            </a:r>
            <a:endParaRPr lang="nb-NO" sz="1900" b="1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b-NO" sz="2400" b="1" i="1" dirty="0"/>
              <a:t> </a:t>
            </a:r>
            <a:r>
              <a:rPr lang="nb-NO" sz="2400" b="1" i="1" dirty="0" smtClean="0"/>
              <a:t>    </a:t>
            </a:r>
          </a:p>
          <a:p>
            <a:pPr marL="0" indent="0">
              <a:lnSpc>
                <a:spcPct val="90000"/>
              </a:lnSpc>
              <a:buNone/>
            </a:pPr>
            <a:endParaRPr lang="nb-NO" sz="2400" b="1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b-NO" sz="2400" b="1" i="1" dirty="0"/>
              <a:t> </a:t>
            </a:r>
            <a:r>
              <a:rPr lang="nb-NO" sz="2400" b="1" i="1" dirty="0" smtClean="0"/>
              <a:t>   </a:t>
            </a:r>
          </a:p>
          <a:p>
            <a:pPr marL="0" indent="0">
              <a:lnSpc>
                <a:spcPct val="90000"/>
              </a:lnSpc>
              <a:buNone/>
            </a:pPr>
            <a:endParaRPr lang="nb-NO" sz="2400" b="1" i="1" dirty="0"/>
          </a:p>
          <a:p>
            <a:pPr marL="0" indent="0">
              <a:lnSpc>
                <a:spcPct val="90000"/>
              </a:lnSpc>
              <a:buNone/>
            </a:pPr>
            <a:endParaRPr lang="nb-NO" sz="2400" b="1" i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nb-NO" sz="2400" b="1" i="1" dirty="0" smtClean="0"/>
              <a:t> Funksjon</a:t>
            </a:r>
            <a:r>
              <a:rPr lang="nb-NO" sz="2400" b="1" dirty="0" smtClean="0"/>
              <a:t> </a:t>
            </a:r>
            <a:r>
              <a:rPr lang="nb-NO" sz="2200" b="1" dirty="0"/>
              <a:t>: </a:t>
            </a:r>
            <a:r>
              <a:rPr lang="nb-NO" sz="2200" b="1" dirty="0" smtClean="0"/>
              <a:t> </a:t>
            </a:r>
            <a:r>
              <a:rPr lang="nb-NO" sz="2600" b="1" dirty="0" smtClean="0"/>
              <a:t>Iverksette, foreslå lover, rettsstat          </a:t>
            </a:r>
            <a:r>
              <a:rPr lang="nb-NO" sz="2100" b="1" i="1" dirty="0" smtClean="0"/>
              <a:t>Funksjon</a:t>
            </a:r>
            <a:r>
              <a:rPr lang="nb-NO" sz="2600" b="1" dirty="0" smtClean="0"/>
              <a:t>: rettsstat                                </a:t>
            </a:r>
            <a:endParaRPr lang="nb-NO" sz="26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nb-NO" sz="2800" b="1" dirty="0" smtClean="0"/>
              <a:t> Den utøvende makt, §§ 3, 12, 28                   Den dømmende makt </a:t>
            </a:r>
          </a:p>
          <a:p>
            <a:pPr>
              <a:lnSpc>
                <a:spcPct val="90000"/>
              </a:lnSpc>
            </a:pPr>
            <a:r>
              <a:rPr lang="nb-NO" sz="2400" b="1" dirty="0"/>
              <a:t>Kongen i </a:t>
            </a:r>
            <a:r>
              <a:rPr lang="nb-NO" sz="2400" b="1" dirty="0" smtClean="0"/>
              <a:t>statsråd/Regjering</a:t>
            </a:r>
            <a:r>
              <a:rPr lang="nb-NO" sz="2400" dirty="0" smtClean="0"/>
              <a:t> /                                           </a:t>
            </a:r>
            <a:r>
              <a:rPr lang="nb-NO" sz="2400" b="1" dirty="0" smtClean="0"/>
              <a:t>Høyesterett</a:t>
            </a:r>
            <a:r>
              <a:rPr lang="nb-NO" sz="2400" dirty="0" smtClean="0"/>
              <a:t>, § 88</a:t>
            </a:r>
          </a:p>
          <a:p>
            <a:pPr>
              <a:lnSpc>
                <a:spcPct val="90000"/>
              </a:lnSpc>
            </a:pPr>
            <a:r>
              <a:rPr lang="nb-NO" sz="2400" b="1" dirty="0" smtClean="0"/>
              <a:t>Den offentlige forvaltning                                                      Domstolene</a:t>
            </a:r>
            <a:endParaRPr lang="nb-NO" sz="2400" dirty="0"/>
          </a:p>
          <a:p>
            <a:pPr>
              <a:lnSpc>
                <a:spcPct val="90000"/>
              </a:lnSpc>
            </a:pPr>
            <a:r>
              <a:rPr lang="nb-NO" sz="2100" b="1" dirty="0" smtClean="0"/>
              <a:t>Iverksette, anvende lover, forvaltningsvedtak,            (</a:t>
            </a:r>
            <a:r>
              <a:rPr lang="nb-NO" sz="2100" b="1" dirty="0"/>
              <a:t>legalitet,rettssik.h.,</a:t>
            </a:r>
            <a:r>
              <a:rPr lang="nb-NO" sz="2100" b="1" dirty="0" err="1"/>
              <a:t>uavheng</a:t>
            </a:r>
            <a:r>
              <a:rPr lang="nb-NO" sz="2100" b="1" dirty="0"/>
              <a:t>.)  </a:t>
            </a:r>
            <a:endParaRPr lang="nb-NO" sz="2100" b="1" dirty="0" smtClean="0"/>
          </a:p>
          <a:p>
            <a:pPr>
              <a:lnSpc>
                <a:spcPct val="90000"/>
              </a:lnSpc>
            </a:pPr>
            <a:r>
              <a:rPr lang="nb-NO" sz="2100" b="1" dirty="0" smtClean="0"/>
              <a:t>Vedta forskrifter, kontroll og tilsyn,                                        </a:t>
            </a:r>
            <a:endParaRPr lang="nb-NO" sz="2100" dirty="0" smtClean="0"/>
          </a:p>
        </p:txBody>
      </p:sp>
      <p:sp>
        <p:nvSpPr>
          <p:cNvPr id="2" name="Isosceles Triangle 1"/>
          <p:cNvSpPr/>
          <p:nvPr/>
        </p:nvSpPr>
        <p:spPr>
          <a:xfrm>
            <a:off x="2316807" y="2098576"/>
            <a:ext cx="3395228" cy="2423120"/>
          </a:xfrm>
          <a:prstGeom prst="triangle">
            <a:avLst>
              <a:gd name="adj" fmla="val 48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4008" y="25649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5856" y="30689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75856" y="30689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63888" y="28529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19872" y="28529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19872" y="28529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419872" y="28529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wn Arrow 29"/>
          <p:cNvSpPr/>
          <p:nvPr/>
        </p:nvSpPr>
        <p:spPr>
          <a:xfrm>
            <a:off x="3647233" y="2446040"/>
            <a:ext cx="87741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Right Arrow 30"/>
          <p:cNvSpPr/>
          <p:nvPr/>
        </p:nvSpPr>
        <p:spPr>
          <a:xfrm>
            <a:off x="2555776" y="4117759"/>
            <a:ext cx="864096" cy="453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24" name="Left Arrow 1023"/>
          <p:cNvSpPr/>
          <p:nvPr/>
        </p:nvSpPr>
        <p:spPr>
          <a:xfrm>
            <a:off x="4775694" y="4190803"/>
            <a:ext cx="853196" cy="40630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027" name="Straight Arrow Connector 1026"/>
          <p:cNvCxnSpPr/>
          <p:nvPr/>
        </p:nvCxnSpPr>
        <p:spPr>
          <a:xfrm>
            <a:off x="3419872" y="285293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/>
          <p:nvPr/>
        </p:nvCxnSpPr>
        <p:spPr>
          <a:xfrm>
            <a:off x="4828956" y="2636912"/>
            <a:ext cx="698376" cy="6732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73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363272" cy="432048"/>
          </a:xfrm>
        </p:spPr>
        <p:txBody>
          <a:bodyPr>
            <a:noAutofit/>
          </a:bodyPr>
          <a:lstStyle/>
          <a:p>
            <a:r>
              <a:rPr lang="nb-NO" sz="2400" dirty="0" smtClean="0"/>
              <a:t>Den utøvende statsmakt /  Den offentlige forvaltning</a:t>
            </a:r>
            <a:endParaRPr lang="nb-NO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40849"/>
              </p:ext>
            </p:extLst>
          </p:nvPr>
        </p:nvGraphicFramePr>
        <p:xfrm>
          <a:off x="323528" y="661962"/>
          <a:ext cx="8517632" cy="575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39552" y="2060848"/>
            <a:ext cx="30963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Organisasjons- og instruksjonsmyndighet</a:t>
            </a:r>
            <a:endParaRPr lang="nb-NO" dirty="0"/>
          </a:p>
        </p:txBody>
      </p:sp>
      <p:sp>
        <p:nvSpPr>
          <p:cNvPr id="4" name="Rounded Rectangle 3"/>
          <p:cNvSpPr/>
          <p:nvPr/>
        </p:nvSpPr>
        <p:spPr>
          <a:xfrm>
            <a:off x="1126468" y="3429000"/>
            <a:ext cx="199452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Delegasjon</a:t>
            </a:r>
            <a:endParaRPr lang="nb-NO" dirty="0"/>
          </a:p>
        </p:txBody>
      </p:sp>
      <p:sp>
        <p:nvSpPr>
          <p:cNvPr id="6" name="Rounded Rectangle 5"/>
          <p:cNvSpPr/>
          <p:nvPr/>
        </p:nvSpPr>
        <p:spPr>
          <a:xfrm>
            <a:off x="1475656" y="1124744"/>
            <a:ext cx="2448272" cy="842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Personell kompetanse</a:t>
            </a:r>
            <a:endParaRPr lang="nb-NO" dirty="0"/>
          </a:p>
        </p:txBody>
      </p:sp>
      <p:sp>
        <p:nvSpPr>
          <p:cNvPr id="7" name="Rounded Rectangle 6"/>
          <p:cNvSpPr/>
          <p:nvPr/>
        </p:nvSpPr>
        <p:spPr>
          <a:xfrm>
            <a:off x="5364088" y="5517232"/>
            <a:ext cx="2426568" cy="673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dirty="0" smtClean="0"/>
              <a:t>Kommunene</a:t>
            </a:r>
            <a:r>
              <a:rPr lang="nb-N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539552" y="228919"/>
            <a:ext cx="8147248" cy="45719"/>
          </a:xfrm>
        </p:spPr>
        <p:txBody>
          <a:bodyPr>
            <a:noAutofit/>
          </a:bodyPr>
          <a:lstStyle/>
          <a:p>
            <a:endParaRPr lang="nb-NO" sz="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965342"/>
              </p:ext>
            </p:extLst>
          </p:nvPr>
        </p:nvGraphicFramePr>
        <p:xfrm>
          <a:off x="395288" y="476250"/>
          <a:ext cx="8291512" cy="564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683568" y="4221088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Regionale statsorganer</a:t>
            </a:r>
            <a:endParaRPr lang="nb-NO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5157192"/>
            <a:ext cx="17424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Lokale statsorganer</a:t>
            </a:r>
            <a:endParaRPr lang="nb-NO" dirty="0"/>
          </a:p>
        </p:txBody>
      </p:sp>
      <p:sp>
        <p:nvSpPr>
          <p:cNvPr id="11" name="Oval 10"/>
          <p:cNvSpPr/>
          <p:nvPr/>
        </p:nvSpPr>
        <p:spPr>
          <a:xfrm>
            <a:off x="6084168" y="4797152"/>
            <a:ext cx="2232248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Uavhengige statsorganer</a:t>
            </a:r>
            <a:endParaRPr lang="nb-NO" dirty="0"/>
          </a:p>
        </p:txBody>
      </p:sp>
      <p:sp>
        <p:nvSpPr>
          <p:cNvPr id="12" name="Oval 11"/>
          <p:cNvSpPr/>
          <p:nvPr/>
        </p:nvSpPr>
        <p:spPr>
          <a:xfrm>
            <a:off x="3131840" y="4509120"/>
            <a:ext cx="2016224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Kommunene</a:t>
            </a:r>
            <a:endParaRPr lang="nb-NO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43608" y="3861048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99592" y="4653136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67199" y="2807269"/>
            <a:ext cx="1458861" cy="8269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131840" y="2924944"/>
            <a:ext cx="1008112" cy="7092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12160" y="2924944"/>
            <a:ext cx="1188132" cy="634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24328" y="3068960"/>
            <a:ext cx="590364" cy="22105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92280" y="4509120"/>
            <a:ext cx="1346448" cy="5400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Regulert ved lov</a:t>
            </a:r>
            <a:endParaRPr lang="nb-NO" sz="1600" dirty="0"/>
          </a:p>
        </p:txBody>
      </p:sp>
      <p:sp>
        <p:nvSpPr>
          <p:cNvPr id="3" name="Rounded Rectangle 2"/>
          <p:cNvSpPr/>
          <p:nvPr/>
        </p:nvSpPr>
        <p:spPr>
          <a:xfrm>
            <a:off x="539552" y="3356992"/>
            <a:ext cx="2071477" cy="637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Direktorater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203848" y="3294603"/>
            <a:ext cx="1346448" cy="566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Tilsyn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580112" y="3294603"/>
            <a:ext cx="2664296" cy="7824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Råd og andre forvaltningsorganer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499992" y="4365104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Kommune-loven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8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018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r>
              <a:rPr lang="nb-NO" dirty="0" smtClean="0"/>
              <a:t>Departement – statsråd (statssekretær)</a:t>
            </a:r>
          </a:p>
          <a:p>
            <a:r>
              <a:rPr lang="nb-NO" dirty="0" smtClean="0"/>
              <a:t>Departementsråd    </a:t>
            </a:r>
          </a:p>
          <a:p>
            <a:r>
              <a:rPr lang="nb-NO" dirty="0" smtClean="0"/>
              <a:t>Ekspedisjonssjefer</a:t>
            </a:r>
          </a:p>
          <a:p>
            <a:r>
              <a:rPr lang="nb-NO" dirty="0" smtClean="0"/>
              <a:t>Avdelingsdirektører </a:t>
            </a:r>
          </a:p>
          <a:p>
            <a:r>
              <a:rPr lang="nb-NO" dirty="0" smtClean="0"/>
              <a:t>Byråsjefer                            Rådgivere (faglige) </a:t>
            </a:r>
            <a:r>
              <a:rPr lang="en-US" dirty="0"/>
              <a:t> </a:t>
            </a:r>
            <a:endParaRPr lang="en-US" dirty="0" smtClean="0"/>
          </a:p>
          <a:p>
            <a:r>
              <a:rPr lang="nb-NO" dirty="0" smtClean="0"/>
              <a:t>-----------------------</a:t>
            </a:r>
          </a:p>
          <a:p>
            <a:r>
              <a:rPr lang="nb-NO" dirty="0" smtClean="0"/>
              <a:t>Direktorater, andre forvaltningsorganer, 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99992" y="980728"/>
            <a:ext cx="7920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855371" y="1268760"/>
            <a:ext cx="64807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93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8018"/>
          </a:xfrm>
        </p:spPr>
        <p:txBody>
          <a:bodyPr>
            <a:normAutofit fontScale="90000"/>
          </a:bodyPr>
          <a:lstStyle/>
          <a:p>
            <a:endParaRPr lang="nb-NO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80720"/>
          </a:xfrm>
        </p:spPr>
        <p:txBody>
          <a:bodyPr>
            <a:noAutofit/>
          </a:bodyPr>
          <a:lstStyle/>
          <a:p>
            <a:r>
              <a:rPr lang="nb-NO" sz="2800" b="1" dirty="0" smtClean="0"/>
              <a:t>Statsforvaltningen: </a:t>
            </a:r>
          </a:p>
          <a:p>
            <a:r>
              <a:rPr lang="nb-NO" sz="2800" u="sng" dirty="0" smtClean="0"/>
              <a:t>Stortinget (gir lover mv) (Stortingets forretningsorden) </a:t>
            </a:r>
          </a:p>
          <a:p>
            <a:r>
              <a:rPr lang="nb-NO" sz="2800" b="1" u="sng" dirty="0" smtClean="0"/>
              <a:t>Forvaltningen: </a:t>
            </a:r>
            <a:r>
              <a:rPr lang="nb-NO" sz="2800" u="sng" dirty="0" smtClean="0"/>
              <a:t>(forvaltningsloven)(</a:t>
            </a:r>
            <a:r>
              <a:rPr lang="nb-NO" sz="2800" u="sng" dirty="0" err="1" smtClean="0"/>
              <a:t>offentlegl</a:t>
            </a:r>
            <a:r>
              <a:rPr lang="nb-NO" sz="2800" u="sng" dirty="0" smtClean="0"/>
              <a:t>.)</a:t>
            </a:r>
          </a:p>
          <a:p>
            <a:r>
              <a:rPr lang="nb-NO" sz="2800" dirty="0" smtClean="0"/>
              <a:t>Regjeringen/Kongen i statsråd (</a:t>
            </a:r>
            <a:r>
              <a:rPr lang="nb-NO" sz="2400" dirty="0" smtClean="0"/>
              <a:t>foreslå lover, statsbudsjett, skatter, vedta forskrift, enkeltvedtak) </a:t>
            </a:r>
            <a:r>
              <a:rPr lang="nb-NO" sz="2000" dirty="0" smtClean="0"/>
              <a:t>(publisert i Offisielt fra statsråd)</a:t>
            </a:r>
            <a:endParaRPr lang="nb-NO" sz="2400" dirty="0" smtClean="0"/>
          </a:p>
          <a:p>
            <a:r>
              <a:rPr lang="nb-NO" sz="2800" b="1" dirty="0" smtClean="0"/>
              <a:t>Departementene</a:t>
            </a:r>
            <a:r>
              <a:rPr lang="nb-NO" sz="2400" dirty="0" smtClean="0"/>
              <a:t>(forskrift, enkeltvedtak)(Delegert myndighet)</a:t>
            </a:r>
          </a:p>
          <a:p>
            <a:r>
              <a:rPr lang="nb-NO" sz="2800" b="1" dirty="0" smtClean="0"/>
              <a:t>Direktorater, andre forvaltningsorgan </a:t>
            </a:r>
            <a:r>
              <a:rPr lang="nb-NO" sz="2000" dirty="0" smtClean="0"/>
              <a:t>(enkeltvedtak)(</a:t>
            </a:r>
            <a:r>
              <a:rPr lang="nb-NO" sz="2000" dirty="0" err="1" smtClean="0"/>
              <a:t>del.m</a:t>
            </a:r>
            <a:r>
              <a:rPr lang="nb-NO" sz="2000" dirty="0" smtClean="0"/>
              <a:t>.)</a:t>
            </a:r>
          </a:p>
          <a:p>
            <a:r>
              <a:rPr lang="nb-NO" sz="2400" dirty="0" smtClean="0"/>
              <a:t> - noen forvaltningsorganer kan ha </a:t>
            </a:r>
            <a:r>
              <a:rPr lang="nb-NO" sz="2400" b="1" dirty="0" smtClean="0"/>
              <a:t>uavhengig </a:t>
            </a:r>
            <a:r>
              <a:rPr lang="nb-NO" sz="2400" dirty="0" smtClean="0"/>
              <a:t>beslutningsmyndighet </a:t>
            </a:r>
            <a:r>
              <a:rPr lang="nb-NO" sz="2400" dirty="0" err="1" smtClean="0"/>
              <a:t>iflg</a:t>
            </a:r>
            <a:r>
              <a:rPr lang="nb-NO" sz="2400" dirty="0" smtClean="0"/>
              <a:t> lov, (kan ikke instrueres), </a:t>
            </a:r>
          </a:p>
          <a:p>
            <a:r>
              <a:rPr lang="nb-NO" sz="2800" dirty="0" smtClean="0"/>
              <a:t>Fylkesmannen – regionale statlige organer, (klage)</a:t>
            </a:r>
          </a:p>
          <a:p>
            <a:r>
              <a:rPr lang="nb-NO" sz="2800" dirty="0" smtClean="0"/>
              <a:t>Lokale statlige organer     (enkeltvedtak)   </a:t>
            </a:r>
          </a:p>
          <a:p>
            <a:r>
              <a:rPr lang="nb-NO" sz="2400" dirty="0" smtClean="0"/>
              <a:t>NB: unntak/variasjon fra forvaltningsloven i særlovgivning,</a:t>
            </a:r>
          </a:p>
          <a:p>
            <a:r>
              <a:rPr lang="nb-NO" sz="2800" b="1" dirty="0" smtClean="0"/>
              <a:t>Kommunene</a:t>
            </a:r>
            <a:r>
              <a:rPr lang="nb-NO" sz="2800" dirty="0" smtClean="0"/>
              <a:t>,                        </a:t>
            </a:r>
          </a:p>
        </p:txBody>
      </p:sp>
      <p:sp>
        <p:nvSpPr>
          <p:cNvPr id="4" name="Down Arrow 3"/>
          <p:cNvSpPr/>
          <p:nvPr/>
        </p:nvSpPr>
        <p:spPr>
          <a:xfrm>
            <a:off x="7485480" y="404664"/>
            <a:ext cx="48463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Down Arrow 4"/>
          <p:cNvSpPr/>
          <p:nvPr/>
        </p:nvSpPr>
        <p:spPr>
          <a:xfrm>
            <a:off x="7912191" y="3789040"/>
            <a:ext cx="484632" cy="24185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43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2646</Words>
  <Application>Microsoft Office PowerPoint</Application>
  <PresentationFormat>On-screen Show (4:3)</PresentationFormat>
  <Paragraphs>288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Forvaltningsrett JUS 2211 Delegasjon, organisasjons- og instruksjonsmyndighet </vt:lpstr>
      <vt:lpstr>PowerPoint Presentation</vt:lpstr>
      <vt:lpstr>PowerPoint Presentation</vt:lpstr>
      <vt:lpstr>PowerPoint Presentation</vt:lpstr>
      <vt:lpstr>PowerPoint Presentation</vt:lpstr>
      <vt:lpstr>Den utøvende statsmakt /  Den offentlige forvaltning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Grunnloven: Lovgiver/ Utøvende statsmakt/ Offentlig forvaltning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Forvaltningsrett  Delegasjon, instruksjon</dc:title>
  <dc:creator>ijsand</dc:creator>
  <cp:lastModifiedBy>Lillian M. Stang Almaas</cp:lastModifiedBy>
  <cp:revision>53</cp:revision>
  <cp:lastPrinted>2017-02-01T12:54:20Z</cp:lastPrinted>
  <dcterms:created xsi:type="dcterms:W3CDTF">2017-01-28T10:59:38Z</dcterms:created>
  <dcterms:modified xsi:type="dcterms:W3CDTF">2017-02-02T10:05:10Z</dcterms:modified>
</cp:coreProperties>
</file>