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4AD60-4A1F-47CB-A816-791B291F68E4}" type="datetimeFigureOut">
              <a:rPr lang="nb-NO" smtClean="0"/>
              <a:t>24.11.2015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1C51E-72D0-454A-8D8D-E8D0CE45A0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97152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4AD60-4A1F-47CB-A816-791B291F68E4}" type="datetimeFigureOut">
              <a:rPr lang="nb-NO" smtClean="0"/>
              <a:t>24.11.2015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1C51E-72D0-454A-8D8D-E8D0CE45A0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620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4AD60-4A1F-47CB-A816-791B291F68E4}" type="datetimeFigureOut">
              <a:rPr lang="nb-NO" smtClean="0"/>
              <a:t>24.11.2015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1C51E-72D0-454A-8D8D-E8D0CE45A0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9458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4AD60-4A1F-47CB-A816-791B291F68E4}" type="datetimeFigureOut">
              <a:rPr lang="nb-NO" smtClean="0"/>
              <a:t>24.11.2015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1C51E-72D0-454A-8D8D-E8D0CE45A0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75690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4AD60-4A1F-47CB-A816-791B291F68E4}" type="datetimeFigureOut">
              <a:rPr lang="nb-NO" smtClean="0"/>
              <a:t>24.11.2015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1C51E-72D0-454A-8D8D-E8D0CE45A0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2530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4AD60-4A1F-47CB-A816-791B291F68E4}" type="datetimeFigureOut">
              <a:rPr lang="nb-NO" smtClean="0"/>
              <a:t>24.11.2015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1C51E-72D0-454A-8D8D-E8D0CE45A0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9898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4AD60-4A1F-47CB-A816-791B291F68E4}" type="datetimeFigureOut">
              <a:rPr lang="nb-NO" smtClean="0"/>
              <a:t>24.11.2015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1C51E-72D0-454A-8D8D-E8D0CE45A0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5622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4AD60-4A1F-47CB-A816-791B291F68E4}" type="datetimeFigureOut">
              <a:rPr lang="nb-NO" smtClean="0"/>
              <a:t>24.11.2015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1C51E-72D0-454A-8D8D-E8D0CE45A0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83420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4AD60-4A1F-47CB-A816-791B291F68E4}" type="datetimeFigureOut">
              <a:rPr lang="nb-NO" smtClean="0"/>
              <a:t>24.11.2015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1C51E-72D0-454A-8D8D-E8D0CE45A0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1375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4AD60-4A1F-47CB-A816-791B291F68E4}" type="datetimeFigureOut">
              <a:rPr lang="nb-NO" smtClean="0"/>
              <a:t>24.11.2015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1C51E-72D0-454A-8D8D-E8D0CE45A0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8574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4AD60-4A1F-47CB-A816-791B291F68E4}" type="datetimeFigureOut">
              <a:rPr lang="nb-NO" smtClean="0"/>
              <a:t>24.11.2015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1C51E-72D0-454A-8D8D-E8D0CE45A0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2951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4AD60-4A1F-47CB-A816-791B291F68E4}" type="datetimeFigureOut">
              <a:rPr lang="nb-NO" smtClean="0"/>
              <a:t>24.11.2015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1C51E-72D0-454A-8D8D-E8D0CE45A08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28419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Tvisteloven under lupen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/>
              <a:t>Lovgivningslære H 15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04899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Aktuelle spørsmål - evaluering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Evaluering av tvisteloven – hva innebærer det? Evalueringskriterier:</a:t>
            </a:r>
          </a:p>
          <a:p>
            <a:pPr lvl="1"/>
            <a:r>
              <a:rPr lang="nb-NO" dirty="0" smtClean="0"/>
              <a:t>Måltall for nedgang i saksbehandlingstid</a:t>
            </a:r>
          </a:p>
          <a:p>
            <a:pPr lvl="1"/>
            <a:r>
              <a:rPr lang="nb-NO" dirty="0" smtClean="0"/>
              <a:t>Måltall for antall saker avgjort per dommerårsverk</a:t>
            </a:r>
          </a:p>
          <a:p>
            <a:pPr lvl="1"/>
            <a:r>
              <a:rPr lang="nb-NO" dirty="0" smtClean="0"/>
              <a:t>Måltall for sakskostnadenes størrelse</a:t>
            </a:r>
          </a:p>
          <a:p>
            <a:r>
              <a:rPr lang="nb-NO" dirty="0" smtClean="0"/>
              <a:t>Andre mål eller måltall?</a:t>
            </a:r>
          </a:p>
          <a:p>
            <a:pPr lvl="1"/>
            <a:r>
              <a:rPr lang="nb-NO" dirty="0" smtClean="0"/>
              <a:t>Materielt riktig avgjørelse</a:t>
            </a:r>
          </a:p>
          <a:p>
            <a:pPr lvl="1"/>
            <a:r>
              <a:rPr lang="nb-NO" dirty="0" smtClean="0"/>
              <a:t>Rettssikker behandling</a:t>
            </a:r>
          </a:p>
          <a:p>
            <a:pPr lvl="1"/>
            <a:r>
              <a:rPr lang="nb-NO" dirty="0" smtClean="0"/>
              <a:t>Tilfredshet med 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2437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Lovstruktur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r>
              <a:rPr lang="nb-NO" dirty="0" smtClean="0"/>
              <a:t>Bør vi ha en felles </a:t>
            </a:r>
            <a:r>
              <a:rPr lang="nb-NO" dirty="0" err="1" smtClean="0"/>
              <a:t>prosesslov</a:t>
            </a:r>
            <a:r>
              <a:rPr lang="nb-NO" dirty="0" smtClean="0"/>
              <a:t>?</a:t>
            </a:r>
          </a:p>
          <a:p>
            <a:r>
              <a:rPr lang="nb-NO" dirty="0" smtClean="0"/>
              <a:t>Hva bør stå i tvisteloven og hva i andre lover?</a:t>
            </a:r>
          </a:p>
          <a:p>
            <a:pPr lvl="1"/>
            <a:r>
              <a:rPr lang="nb-NO" dirty="0" smtClean="0"/>
              <a:t>Unntak fra plikt til forliksrådsbehandling</a:t>
            </a:r>
          </a:p>
          <a:p>
            <a:pPr lvl="1"/>
            <a:r>
              <a:rPr lang="nb-NO" dirty="0" smtClean="0"/>
              <a:t>Saksbehandlingsregler i foreldretvister</a:t>
            </a:r>
          </a:p>
          <a:p>
            <a:pPr lvl="1"/>
            <a:r>
              <a:rPr lang="nb-NO" dirty="0" smtClean="0"/>
              <a:t>Saksbehandlingsregler i immaterialretten</a:t>
            </a:r>
          </a:p>
          <a:p>
            <a:r>
              <a:rPr lang="nb-NO" dirty="0" smtClean="0"/>
              <a:t>Er tvisteloven hensiktsmessig oppbygd? (Kapittelinndeling og –rekkefølge)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754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Begrepsbruk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Nye begreper: Anke, oppfriskning, </a:t>
            </a:r>
            <a:r>
              <a:rPr lang="nb-NO" dirty="0" err="1" smtClean="0"/>
              <a:t>påstandgrunnlag</a:t>
            </a:r>
            <a:endParaRPr lang="nb-NO" dirty="0" smtClean="0"/>
          </a:p>
          <a:p>
            <a:r>
              <a:rPr lang="nb-NO" dirty="0" smtClean="0"/>
              <a:t>Konsekvent begrepsbruk: Krav, rettsforhold, tvistegjenstand; bevistilgang/bevisføring</a:t>
            </a:r>
          </a:p>
          <a:p>
            <a:r>
              <a:rPr lang="nb-NO" dirty="0" smtClean="0"/>
              <a:t>Nye betegnelser: </a:t>
            </a:r>
            <a:r>
              <a:rPr lang="nb-NO" dirty="0" err="1"/>
              <a:t>F</a:t>
            </a:r>
            <a:r>
              <a:rPr lang="nb-NO" dirty="0" err="1" smtClean="0"/>
              <a:t>raværsdom</a:t>
            </a:r>
            <a:r>
              <a:rPr lang="nb-NO" dirty="0" smtClean="0"/>
              <a:t>, gjenåpning</a:t>
            </a:r>
          </a:p>
          <a:p>
            <a:r>
              <a:rPr lang="nb-NO" dirty="0" smtClean="0"/>
              <a:t>Treffende betegnelser: Bevistilbud</a:t>
            </a:r>
          </a:p>
          <a:p>
            <a:r>
              <a:rPr lang="nb-NO" dirty="0" smtClean="0"/>
              <a:t>Forskjellige betegnelser: Muntlig sluttbehandling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96896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>Rettspedagogikk og regelkompleksitet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Innholdsliste</a:t>
            </a:r>
          </a:p>
          <a:p>
            <a:r>
              <a:rPr lang="nb-NO" dirty="0" smtClean="0"/>
              <a:t>Introduksjonsparagrafer (§ 6-1 (1), § 10-1 (1))</a:t>
            </a:r>
          </a:p>
          <a:p>
            <a:r>
              <a:rPr lang="nb-NO" dirty="0" smtClean="0"/>
              <a:t>Gjentakelser (§ 11-2 (2), § 21-3 (2) </a:t>
            </a:r>
            <a:r>
              <a:rPr lang="nb-NO" dirty="0" err="1" smtClean="0"/>
              <a:t>i.f</a:t>
            </a:r>
            <a:r>
              <a:rPr lang="nb-NO" dirty="0" smtClean="0"/>
              <a:t>.)</a:t>
            </a:r>
          </a:p>
          <a:p>
            <a:r>
              <a:rPr lang="nb-NO" dirty="0" smtClean="0"/>
              <a:t>Kompleksitet: </a:t>
            </a:r>
            <a:r>
              <a:rPr lang="nb-NO" dirty="0" err="1" smtClean="0"/>
              <a:t>Kap</a:t>
            </a:r>
            <a:r>
              <a:rPr lang="nb-NO" dirty="0" smtClean="0"/>
              <a:t>. 16 III, partenes møteplikt?</a:t>
            </a:r>
          </a:p>
          <a:p>
            <a:r>
              <a:rPr lang="nb-NO" dirty="0" smtClean="0"/>
              <a:t>Kompakt: §§ 11-1 og 11-2?</a:t>
            </a:r>
          </a:p>
          <a:p>
            <a:r>
              <a:rPr lang="nb-NO" dirty="0" smtClean="0"/>
              <a:t>Overflødighet: § 29-3 (3)?</a:t>
            </a:r>
          </a:p>
          <a:p>
            <a:r>
              <a:rPr lang="nb-NO" dirty="0" smtClean="0"/>
              <a:t>Henvisninger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24846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Lovspråk og annet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Periodelengde</a:t>
            </a:r>
          </a:p>
          <a:p>
            <a:r>
              <a:rPr lang="nb-NO" dirty="0" smtClean="0"/>
              <a:t>Setningsbygning</a:t>
            </a:r>
          </a:p>
          <a:p>
            <a:r>
              <a:rPr lang="nb-NO" dirty="0" smtClean="0"/>
              <a:t>Ordvalg: gammelmodige ord, fremmedord, kansellipregete ord</a:t>
            </a:r>
          </a:p>
          <a:p>
            <a:r>
              <a:rPr lang="nb-NO" dirty="0" smtClean="0"/>
              <a:t>Konsekvens i </a:t>
            </a:r>
            <a:r>
              <a:rPr lang="nb-NO" smtClean="0"/>
              <a:t>språklig utforming: § 21-3</a:t>
            </a:r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Annet?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48958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199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Office-tema</vt:lpstr>
      <vt:lpstr>Tvisteloven under lupen</vt:lpstr>
      <vt:lpstr>Aktuelle spørsmål - evaluering</vt:lpstr>
      <vt:lpstr>Lovstruktur</vt:lpstr>
      <vt:lpstr>Begrepsbruk</vt:lpstr>
      <vt:lpstr>Rettspedagogikk og regelkompleksitet</vt:lpstr>
      <vt:lpstr>Lovspråk og annet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Tvisteloven under lupen</dc:title>
  <dc:creator>Inge Lorange Backer</dc:creator>
  <cp:lastModifiedBy>Anne-Brit Strandset</cp:lastModifiedBy>
  <cp:revision>4</cp:revision>
  <dcterms:created xsi:type="dcterms:W3CDTF">2015-11-12T16:04:17Z</dcterms:created>
  <dcterms:modified xsi:type="dcterms:W3CDTF">2015-11-24T08:05:45Z</dcterms:modified>
</cp:coreProperties>
</file>