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4" r:id="rId3"/>
    <p:sldId id="26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7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11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31T08:23:19.8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2568 3853 248 0,'-14'-17'93'0,"14"13"-50"0,0-4-30 0,0 4 22 0,0 4 4 16,0 0 3-16,0 0-11 15,0 4-7-15,-10 8-13 16,10 5-1-16,-10 24 3 0,10 4 2 15,0 4 0-15,-10 4-1 16,0 12-1-16,20-4-7 16,0-3-4-16,-10-5-1 15,10-4-1-15,0-8 0 16,-1-5 2-16,16-7 1 16,4-13 1-16,-9-3 0 15,4-17 2-15,-4-17-3 0,9-3 0 16,-9-21 1-16,5 4 0 15,-6-8-2-15,-9 4 1 16,0 8-2-16,0-8 2 16,-1 8 0-16,-9 5 3 15,0 3 1-15,0 9 3 16,0 3-5-16,0 30-1 16,0 7-2-1,0 17 1-15,10 16 0 16,0 12-1-16,-5 25 1 15,5 29-4-15,9 7 0 16,1 5 3-16,9 12 1 16,6 0-4-16,-16 0 1 15,-9 4 2-15,10-28 1 0,-20 3 1 16,-20-11 2-16,1-5 10 16,-1-16 5-16,-5-4-3 15,-14 3 0-15,0-27-2 16,-5-30 0-16,5-15-8 15,-6-17-3-15,6-17-12 16,-5-11-3-16,5-9-11 16,5-8-4-16,4-4-37 15,-9 0-15-15,14 0-50 16,-4-8-22-16,-1 12-5 16</inkml:trace>
  <inkml:trace contextRef="#ctx0" brushRef="#br0" timeOffset="767.8016">3304 3354 196 0,'-10'-8'74'0,"10"8"-40"0,-10-12-13 0,10 12 22 15,-14 0-6-15,4 4-2 0,0 4-2 16,0-4-1-16,0 4-17 16,1 5 9-16,-11 7 5 0,10 9-6 15,-5 3-1-15,6-3-7 16,-11 12-1-16,0 8-6 15,11 4-3-15,-1 4-2 16,-5-12 0-16,5 4-2 16,10-4-1-16,0 4-10 15,0-12-4-15,10-4-39 16,-5-9-18-16,15-3-36 16,-1-13-13-16,1-21 9 15</inkml:trace>
  <inkml:trace contextRef="#ctx0" brushRef="#br0" timeOffset="1441.9117">3480 3575 248 0,'0'-4'93'0,"0"4"-50"0,0 0-22 0,0 0 45 16,0 12-19 0,0 0-13-16,0 5-9 15,0-1-15-15,0 0 2 0,0 13 2 16,0-4-5-16,0-1-3 0,10 5-3 16,0-9-3-16,-10 0 1 15,10 1 1-15,-10-9-1 16,10-4-1-16,0-4-2 15,4-8 1-15,-4-4 1 16,10-8 2-16,-1-13-1 16,1 5-1-16,4-9 1 15,-4 13 1-15,0 3-3 16,-11-3 0-16,11 8 1 16,-5 3 0-16,-5 9 6 15,-1 9 6-15,-9 3-4 16,10 12 0-16,0 1-4 15,-10 8-1-15,10-5 3 0,-10 5 1 16,10-9-6-16,-10-3 0 16,9 3-1-16,1-11 2 15,-10-5-3-15,15-4 0 16,-5-8 1-16,0-4 0 16,9-9-7-16,-9-7 0 15,10 3 1-15,-6-3 1 16,-4-1 0-16,10 9 4 15,-1 0 0-15,-9-1 3 16,10 13-1-16,-5 4-1 16,-6 0 3-16,1 12 0 15,0 1-1-15,0 3-2 16,0 0 1-16,-10 5 1 16,9-5-1-16,-9 0-1 0,10 1-17 15,-10-1-6-15,15-8-35 16,-5-4-13-16,0-8-34 15,-1-12-11-15,11 0 7 16</inkml:trace>
  <inkml:trace contextRef="#ctx0" brushRef="#br0" timeOffset="1712.6674">4133 3338 244 0,'0'12'90'0,"19"5"-48"0,-4 3-27 0,5-4 26 16,-10 9-2-16,9 12 4 16,1 3-9-16,4 5-3 15,-4 4-17-15,-10 13 4 0,9-9 5 16,-9 4-6-16,-10 4 1 15,0-8-9-15,0-3-1 16,-10-14-35-16,-9 1-14 16,9-8-141-1</inkml:trace>
  <inkml:trace contextRef="#ctx0" brushRef="#br0" timeOffset="3155.1745">5163 4082 340 0,'0'-9'129'0,"29"9"-70"0,-9 0-49 16,-15 0 28-16,14 5-21 16,1 3-7-16,0 0-6 15,14 0-1-15,-5 4-2 16,1-4-1-16,14 5 3 0,-5-5-26 0,-5-4-10 16,-4 0-34-16,-1-4-12 15,-9 0-56 1</inkml:trace>
  <inkml:trace contextRef="#ctx0" brushRef="#br0" timeOffset="3364.6535">5133 4339 248 0,'-34'20'93'0,"34"-20"-50"0,10 0-24 0,-10 0 48 16,24 0-15-16,6 5-22 15,-11-1-14-15,11 4-10 16,4 0-3-16,-4 4 1 0,-1-4-5 16,-4 5-1-16,14-9-50 15,-5-4-20-15,-4 0-72 16</inkml:trace>
  <inkml:trace contextRef="#ctx0" brushRef="#br0" timeOffset="3858.1069">7041 3677 260 0,'-29'-53'99'0,"29"4"-54"0,0 0-37 0,0 37 21 15,-10-9 5-15,0-3 5 16,-4 7 0-16,4 9-2 15,-10 4-20-15,-9 8 3 0,4 13 3 0,-4 15-6 16,-20 9 1-16,5 16-7 16,4 17-1-16,-4 24 5 15,5-4 2-15,14 16-13 16,6-8-4-16,-1 1 1 16,10-1 1-16,10-8-3 15,-9 4 1-15,9-17 0 16,-10-11 2-16,10-9 3 15,-10-12 4-15,10-12-11 16,-5-8-3-16,-5-25-69 16,0-25-17-1,1-11-11-15,-1-9-59 16</inkml:trace>
  <inkml:trace contextRef="#ctx0" brushRef="#br0" timeOffset="4054.7599">6335 4376 296 0,'-29'-8'110'0,"29"4"-60"0,0-1-58 16,0-3 95-16,9 0-25 16,1 0-19-16,10 8-14 15,4 0-19-15,16 4-2 0,4 4 2 16,5-4-8-16,5 0-1 16,5 0 1-16,-15 1 1 15,5-1-8-15,-5 0-4 16,-15-4-66-16,-4 0-30 15</inkml:trace>
  <inkml:trace contextRef="#ctx0" brushRef="#br0" timeOffset="5255.1987">8120 3456 248 0,'-39'0'93'0,"29"0"-50"0,0 5-30 0,1 3 24 16,-16 8-6-16,5 13 2 16,-19 11-6-16,5 5 1 15,4 21-16-15,-9 16 9 0,5 3 2 16,4 5-7-16,6 4-4 15,4-24-5-15,1 20-2 16,-1 0-3-16,10-13-2 16,0-16 1-16,10 17-1 15,10-17-9-15,-10-8-4 0,10-12-42 16,10-8-16-16,-10-13-87 16</inkml:trace>
  <inkml:trace contextRef="#ctx0" brushRef="#br0" timeOffset="5839.4185">8331 4139 272 0,'-10'0'104'0,"1"-4"-56"0,9 12-30 0,0 0 31 15,-15 8-18-15,5 17-3 16,0 0-10-16,0 12-1 16,1 4-10-16,9 0-2 0,0 4-1 15,9-8-2-15,1-8 1 16,10-5 0-16,4-11 1 15,-4-13-2-15,9-8 1 16,6-12 0-16,-6-9 1 16,-9-11-5-16,-1-5-1 0,6-8 1 15,-15 0 0 1,0 16-4-16,-1 9 1 0,1 4 2 16,0 16 1-16,-10 16 1 15,10 4 2-15,0 9 1 16,4 24 3-16,6 8-1 15,-10 21 2-15,9 8-2 16,-9 8 2-16,-10-8-4 16,0 8 0-16,0-4 14 15,-10-4 6-15,-9 4 8 16,-1-12 4-16,-4-13-4 16,-6-12 1-16,1-8-9 15,-15-16-4-15,4-17-11 16,6-16-5-16,-5-12-20 0,0-21-6 15,4 1-27-15,-4-5-10 16,14 4-26-16,-4-12-8 16,19 0-80-1</inkml:trace>
  <inkml:trace contextRef="#ctx0" brushRef="#br0" timeOffset="6337.07">9180 3338 228 0,'-20'0'88'0,"20"-4"-48"0,-10 0-47 16,10 8 88-16,-10 8-29 15,-9 0-8-15,-1 5-8 16,6 3-22-16,-6 9 1 0,0 3 1 16,10 5-8-16,-9-4-2 15,14 8-4-15,-5 0 1 16,10-5-7-16,10 5-1 15,5-12-36-15,-6-5-15 16,11-11-31-16,0-5-11 16,4-8-20-1</inkml:trace>
  <inkml:trace contextRef="#ctx0" brushRef="#br0" timeOffset="6921.7614">9381 3395 240 0,'-10'4'90'0,"10"0"-48"0,0 4-27 15,0 1 26-15,0 3-7 16,0 4 1-16,0 13-7 16,0-1-3-16,0 1-13 15,10 4-3-15,-10-9-2 0,10 5-1 16,-10-9-1-16,9 1-1 0,1-5 0 15,0-8-2-15,0-8-2 16,0-4 3-16,-1-4 0 16,6-21-1-16,5 5-2 15,-10-9 1-15,9 9-1 16,-9 3 0-16,10 1 0 16,-6 8-3-16,-4 3 0 15,0 5 4-15,0 4 1 16,0 4 4-16,-1 13 1 15,-9 7-1-15,10-7 1 16,-10-1-4-16,10 0 0 16,-10 5 1-16,0-5 0 15,0-4-2-15,5 5 1 16,5-9 0-16,0-8 1 0,9-4-5 16,1-4 1-16,-10-5-9 15,14-3-2-15,-4-9-1 16,-1 9 0-16,-9 0 4 15,10 3 3-15,-10 5 3 16,-5 4 1-16,4 12-2 16,-9 1 2-16,10 3 3 15,-10 4 1-15,10 5 1 16,-10-5 0-16,10 0-9 16,0 5-2-16,-1-1-31 15,1-8-15-15,0-3-35 16,5-5-12-16,-5-4-13 15</inkml:trace>
  <inkml:trace contextRef="#ctx0" brushRef="#br0" timeOffset="7118.8694">10077 3644 264 0,'-5'-4'101'0,"10"4"-54"0,-5-4-39 0,0 4 21 15,10 0-17-15,0 0-7 16,9-4-6-16,-9 4 0 16,10 0 1-16,-5 0-27 0,4 0-11 15,1 0-21-15,-1 4-6 16,1 0-27 0</inkml:trace>
  <inkml:trace contextRef="#ctx0" brushRef="#br0" timeOffset="7370.9937">10416 3579 296 0,'9'-4'112'0,"16"0"-60"0,-5-13-54 15,-11 13 22-15,1 0-16 16,0-8-2-16,5 0-2 16,4 4 0-16,1-1 0 15,-10 1 0-15,9 8 2 0,-9 0 3 16,5 8 2-16,-15 5 3 15,10 3 4-15,-10 9-4 0,0-5 2 16,0 0-7-16,0 5-1 16,0-5-2-16,0 1-2 15,0-1-41-15,0-7-20 16,10-9-79 0</inkml:trace>
  <inkml:trace contextRef="#ctx0" brushRef="#br0" timeOffset="7613.2958">10813 3416 268 0,'0'0'101'0,"10"4"-54"0,0 0-31 0,-10 0 27 0,9 4-12 15,1 8-1-15,5 1-4 16,5 15-1-16,-11-3-14 15,1 0 0-15,-10-1 2 0,0 5-7 16,0 0-1-16,-10 3-23 16,1-3-10-16,-1 0-74 15,-5-13-31-15,-14 13 0 16</inkml:trace>
  <inkml:trace contextRef="#ctx0" brushRef="#br0" timeOffset="8227.9838">11416 4515 296 0,'-19'20'112'0,"19"-3"-60"0,-5 19-39 0,-5-11 30 15,0 16-24-15,0-5-5 16,10 9-9-16,-10-8-4 16,10 4 0-16,0-4-78 0,-9-17-35 15,9-12-19 1</inkml:trace>
  <inkml:trace contextRef="#ctx0" brushRef="#br0" timeOffset="8962.702">12123 4082 208 0,'0'-25'77'0,"9"17"-42"0,1 12-10 0,-10 8 25 15,10 1-16-15,-10 7-5 16,0 13-11-16,0 3-1 16,0 9-10-16,10 4 2 0,-10-8 2 15,10 4-2-15,-1-8 2 0,6 4-2 16,-5-17 2-16,9-3-6 15,-9-9-1-15,10-12-2 16,-10-8 1-16,4-17-2 16,6-11 2-16,-10-13-2 15,9 12-1-15,-9 0 1 16,0 17-1-16,0 3 0 16,5 13 0-16,-6 29 6 15,1 7 4-15,0 26 1 16,0 19 1-16,0 21-2 15,-1 4-1-15,1 5-5 16,-10 3-3-16,10-4 2 16,-10 5 2-16,-10 3 7 15,0-16 2-15,-9-8 1 0,-1-8 1 16,1-5 7-16,-16-15 3 16,6-13-3-16,-15-17-2 15,4-11-11-15,-13-21-4 16,4-17-31-16,-5-3-12 15,14-5-9-15,-4 1-2 16,15-9-33-16,-6-16-15 16,6 4-62-1</inkml:trace>
  <inkml:trace contextRef="#ctx0" brushRef="#br0" timeOffset="9519.4574">12981 3432 212 0,'-30'-8'82'0,"30"12"-44"0,-9-8-14 0,-1 4 29 15,10 0-9-15,-10 4-2 16,10 4-3-16,-10 4-3 0,0 5-19 15,-4 11-8-15,4 1-2 0,0 8-4 16,0 3 0-16,0 14-1 16,1-5-2-16,9-4-6 15,0-1-1-15,0 1-35 16,9 0-14-16,1-16-31 16,10 0-13-16,-10-25-12 15</inkml:trace>
  <inkml:trace contextRef="#ctx0" brushRef="#br0" timeOffset="10119.1523">13157 3546 200 0,'-9'-32'74'0,"9"32"-40"0,0 0-9 0,0 0 41 15,0 12-19 1,0 12-15-16,0 1-8 15,0 8-15-15,9-5-1 0,-9 13 2 16,5-8-2-16,5 4 1 16,10-9-5-16,-10 1-3 15,9-9 4-15,-9-8 4 16,10-3-10-16,-6-9-1 16,6-9 1-16,0-7 0 15,-11-13 3-15,11 1 1 16,-5-9-4-16,4 9 1 0,-9 3 2 15,10 5-1 1,-1 3-1-16,-4 9 3 16,-5 8 0-16,0 4 1 15,-1 8 2-15,1 17 1 16,-10-4 1-16,10 3-4 16,-10 5-3-16,10-9 0 15,0 5 1-15,0-9-1 16,-6-7-1-16,6-5 3 15,0-8 2-15,10-8-2 16,-11-9-2-16,11-3 0 16,5-13-1-16,-6 5-3 15,-9-1 2-15,19 4 1 16,-19 9 0-16,0-4-3 0,-5 7 2 16,5 9 1-16,0 8 0 15,-10 9 2-15,9 7 3 16,-9-4 2-16,0 9 1 15,0 4-4-15,0-1-1 16,0 5-3-16,0-9-1 16,10 1-76-1,10-1-22-15,-1-24-15 16,6-4-12 0</inkml:trace>
  <inkml:trace contextRef="#ctx0" brushRef="#br0" timeOffset="10329.9558">13981 3730 268 0,'0'0'101'0,"0"0"-54"0,10 0-26 16,-10 0 28-16,10 0-22 15,0 8-7-15,9-4-12 16,-9 1-6-16,5-5-1 15,5 4-12-15,-1 0-3 0,11-4-37 16,-6 0-14-16,-4 0-64 16</inkml:trace>
  <inkml:trace contextRef="#ctx0" brushRef="#br0" timeOffset="10764.5849">14447 3542 304 0,'0'-8'115'0,"20"4"-62"0,0 4-42 0,-16 0 28 16,-4 0-21-16,20 0-5 15,-10 12-8-15,9-4-4 16,-9 1 0-16,0-1-1 0,0 4 2 0,-10 0 1 16,0 5 1-16,0-1 0 15,-10 0 2-15,-10 5 1 16,1 3 1-16,-1-3-4 16,6-1-1-16,-6 5-1 15,10-5-2-15,0-4-4 16,1 5 0-16,9-9 2 15,9 0 1-15,1-3-2 16,10-5 2-16,-6 0 3 16,6 0 1-16,-10-4-6 15,0 0-2-15,-1 0-23 16,1 0-8-16,0-4-20 16,5-4-5-16,4-9-66 15</inkml:trace>
  <inkml:trace contextRef="#ctx0" brushRef="#br0" timeOffset="10976.5413">14727 3469 280 0,'10'-4'107'0,"14"8"-58"0,-4 4-29 0,-10 0 30 15,9 0-21-15,-9 9-3 16,10 7-3-16,-6 5 0 15,6 3-12-15,-10 9 4 0,-10 8 3 16,0-8-2-16,0 0 1 0,-10 4-9 16,-10 0-5-16,6 0-31 15,-6-4-14-15,-9-9-102 16</inkml:trace>
  <inkml:trace contextRef="#ctx0" brushRef="#br0" timeOffset="11636.9503">15369 4609 300 0,'-9'16'112'0,"-1"25"-60"0,0 24-43 0,10-32 27 16,-10 4-9-16,10 16 1 16,-10 0-13-16,10 0-6 15,-9-4-6-15,9-4-3 0,0-8 3 16,0-4-73-16,9-13-31 16,-9-12-43-1</inkml:trace>
  <inkml:trace contextRef="#ctx0" brushRef="#br0" timeOffset="11861.8672">15914 4617 324 0,'-10'0'123'0,"20"4"-66"0,-10-4-60 16,0 0 24-16,0 0-42 16,0 0-12-16,0 0-99 15,0 0-43-15,0-4 83 16,0-4 43-16</inkml:trace>
  <inkml:trace contextRef="#ctx0" brushRef="#br0" timeOffset="12012.0483">16159 4572 268 0,'5'-8'101'0,"5"8"-54"0,0-4-50 0,-10 4 19 15,9 0-21-15,1 0-6 16,0 0-36-16,0 0-15 16,9-4-39-16,-4 0-13 15</inkml:trace>
  <inkml:trace contextRef="#ctx0" brushRef="#br0" timeOffset="12161.8148">16556 4588 336 0,'-9'4'126'0,"9"-4"-68"0,9 0-52 16,-9 0 25-16,0 0-26 16,0 0-9-16,0 0-65 15,0 0-30-15,0-4-35 16</inkml:trace>
  <inkml:trace contextRef="#ctx0" brushRef="#br0" timeOffset="12776.8005">17243 4572 184 0,'10'-8'68'0,"-10"8"-36"0,0 4-2 16,0-4 28-16,10 8 0 0,-10 8 2 15,0-3 4-15,0 7 5 16,-10 9-38-16,0 3 7 0,-15 9 3 16,6-4-16-16,-11 4-6 15,11-8-11-15,4 7-4 16,-5 1-24-16,1-8-12 16,9 4-56-16,0-17-23 15,0 1-66 1</inkml:trace>
  <inkml:trace contextRef="#ctx0" brushRef="#br0" timeOffset="13587.4806">17998 4094 240 0,'0'-21'90'0,"10"21"-48"0,-10 5-25 0,-10 3 27 15,10 8-12-15,-19 13-3 16,-1 16-13-16,0 4-3 16,6 4-7-16,4 0 7 0,0-4 6 0,0 4-4 15,10-8 2-15,0-12-6 16,20-5-1-16,-10-11-4 15,14-13 1-15,-4-12-4 16,-1-9 0-16,1-15-1 16,5-5 1-16,-6-8-4 15,1 0 0-15,-10 16-1 16,9 1 0-16,-14 15 2 16,5 13 0-16,-10 13 0 15,10 19 2-15,-10 13 1 16,10 25 3-16,-10 7-3 15,9 13 0-15,-9 8-3 0,0-4-1 16,0 4 5-16,0-4 2 16,-19 13 6-16,-1-9 3 15,-4-8 0-15,-6-13 4 16,-14-11 2-16,5-17 2 16,0-13-8-16,4-7-4 15,-14-17-17-15,5-12-7 16,5-32-33-16,5-1-13 15,4-4-13-15,1 4-4 16,-6-3-35-16,16 7-17 16,-21-4 18-1</inkml:trace>
  <inkml:trace contextRef="#ctx0" brushRef="#br0" timeOffset="14262.592">18665 3640 256 0,'-9'0'96'0,"-16"13"-52"0,5-5-32 15,11 4 24-15,9-4-8 16,-10 9 0-16,0 3-6 16,0 9-4-16,0-1-10 15,10 5-3-15,10 0 1 0,0-1 1 16,0 1 1-16,9-4 0 16,-9-9 0-16,15-8 0 15,4-12 2-15,-9-8-1 16,-1-4 0-16,6-9-3 15,-15-7 1-15,0-13-2 16,-1 4 0-16,-9 4-3 0,-9 5 1 16,9-1-7-16,-20 13-1 15,-5 8-27-15,6 4-9 16,-1 4-36-16,-9 8-14 16,4 4-45-1</inkml:trace>
  <inkml:trace contextRef="#ctx0" brushRef="#br0" timeOffset="14594.4181">18435 3550 236 0,'-20'25'90'0,"10"-5"-48"0,-9 5-23 16,9-13 26-16,5 9-14 15,-15 3-6-15,11 1-10 16,-1 3-5-16,0 5-5 15,10-5-4-15,0 13 0 0,10-12-12 16,0 12-5-16,19-4-43 16,-14-9-19-16,14-3-41 15</inkml:trace>
  <inkml:trace contextRef="#ctx0" brushRef="#br0" timeOffset="14835.2038">18965 3501 244 0,'24'-16'93'0,"-14"20"-50"0,0 4-28 0,-1-4 24 16,1 13-17-16,0 11-4 15,10 1-3-15,-11 12 1 0,6 4-9 16,-5 0 0-16,-10 0 0 0,0 0-3 15,0 8-3-15,0-4-31 16,-15-4-15-16,-14-13-92 16</inkml:trace>
  <inkml:trace contextRef="#ctx0" brushRef="#br0" timeOffset="15344.2194">19411 4605 272 0,'0'-4'104'0,"0"8"-56"0,10 4-23 16,-10 0 31-16,0 8-8 15,0 17-1-15,0 4-20 16,0 4-6-16,-10 4-13 15,0 4-3-15,0 0-1 0,10-4-18 16,-10-9-5-16,1 1-81 16,-1-8-34-16,10-17-11 15</inkml:trace>
  <inkml:trace contextRef="#ctx0" brushRef="#br0" timeOffset="16905.2411">20524 3693 224 0,'20'-8'85'0,"-10"4"-46"0,-10 0-21 0,0 4 25 16,0 0-2-16,0 0 0 0,0 0-7 16,0 8-4-16,0 5-16 15,0 7 2-15,-10 13 2 0,-10 3-4 16,1 22 0-16,-6-1-4 16,-4 8-1-16,9 1-1 15,0-5 2-15,6-4-5 16,4-4-3-16,0-4 1 15,10-4 0-15,10 0-4 16,0-8 1-16,14 4 2 16,6-17 1-16,-1 1-1 15,-4-13-2-15,4-4 1 16,0-4-1-16,-4-4-31 16,-5 0-14-16,-1-4-32 15,-9-4-12-15,-10 0-57 16</inkml:trace>
  <inkml:trace contextRef="#ctx0" brushRef="#br0" timeOffset="17130.7071">20171 4163 276 0,'0'-8'104'0,"0"8"-56"0,29-4-25 0,-9 4 29 15,-5 0-14-15,14 4-4 16,-9 0-12-16,14 0-3 0,-4 0-11 16,-1-4-5-16,5 0 0 0,-4 0-15 15,-1 0-5-15,6 0-79 16,-6-4-34-16,-19-4-9 16</inkml:trace>
  <inkml:trace contextRef="#ctx0" brushRef="#br0" timeOffset="17850.7539">21343 3444 256 0,'0'-4'96'0,"10"12"-52"0,-10 0-25 0,10 1 26 16,0 7-14-16,4 13-4 16,6 7-9-16,9 5-3 15,6 16-9-15,-6 5 7 0,10 11 4 16,-4-16 6-16,-6 21 3 16,1-4 0-16,-25 3 1 15,-5-7-2-15,-5-1 0 16,-5 1-10-16,-10-5-2 15,-9-4-7-15,4 1-4 16,-4-9-12-16,-1 8-4 16,1-12-66-16,14-8-29 0,5-17-74 15</inkml:trace>
  <inkml:trace contextRef="#ctx0" brushRef="#br0" timeOffset="27894.2609">2161 6394 224 0,'-10'-4'85'0,"-9"4"-46"0,4 0-26 0,15 4 22 15,0 5-7-15,-20 3 0 16,11 12-2-16,-11 5 1 16,0 4-15-16,-14 12 2 0,5 8 0 15,-1 8-7-15,-4 17-4 16,-5-13 2-16,14 0 4 15,-4 1-5-15,-1-13-2 16,6 4 1-16,4-12 0 0,0-12-1 16,11-1-2-16,-1-15-17 15,10-13-9-15,0-4-24 16,0 0-8-16,0-12-41 16,10 3-51-1,9-3 44-15</inkml:trace>
  <inkml:trace contextRef="#ctx0" brushRef="#br0" timeOffset="28151.3656">2441 6452 192 0,'-10'-13'71'0,"10"22"-38"0,-10-5-10 0,10 12 24 16,0 0-7-16,-10 13 2 15,-9 8-9-15,4 12 0 16,-14 12-19-16,-1 25 7 0,-14-9 6 16,-5 1-4-16,5 0-1 15,5-9-10-15,-6-7-5 16,16-9-22-16,-5-8-10 16,14-17-75-16,10-40-105 31</inkml:trace>
  <inkml:trace contextRef="#ctx0" brushRef="#br0" timeOffset="29560.1818">1249 8262 120 0,'0'-29'46'0,"0"17"-24"0,-15-8 3 16,15 15 20-16,0-19-5 15,-10 16 0-15,1-4-4 16,-11-1 0-16,0 9-19 16,-4 0-1-16,4 4-2 0,1 0-7 15,-11 4-2-15,6 0 1 16,-6 13 3-16,1-5-4 0,4 16-1 15,6-7 0-15,-11 28 2 16,20-4-3-16,-9 8 0 16,4-4-3-16,5 8-1 15,10-8 1-15,0-4 0 16,10-4 0-16,5-12 0 16,-5-1 0-16,9-7 0 15,1-5 4-15,9-16 5 16,-4-12-1-16,-6-9 1 15,11-15-1-15,4-26 2 16,-4-15-1-16,9-1 0 16,-15-4-8-16,16 17 0 15,-21 0-1-15,-4-1 2 0,4 17-1 16,-9 4 2-16,-10 12 0 16,10 1 1-16,-10 15 6 15,-10 17 8 1,0 13-5-16,1 7-6 15,-1 25-5-15,-15 8 5 16,16 13 3-16,-1 11-8 16,0 5-2-16,10-17 1 15,0 9 1-15,20-13 0 16,-20-12-2-16,19-8 1 16,-4 4-1-16,14-16-5 15,1-9 1-15,4-4-40 16,5-3-18-16,-9-13-39 0,4-29-14 15,-5 0-7 1</inkml:trace>
  <inkml:trace contextRef="#ctx0" brushRef="#br0" timeOffset="30356.2106">1568 7690 208 0,'0'-8'79'0,"0"12"-42"0,0 12-30 0,9-12 18 16,-9 25-4-16,-9-1 2 16,9 9-4-16,-10 8 0 15,10-8-10-15,0 8 1 0,0-13 1 16,0 1-6-16,10-17-1 16,-10 1 0-16,9-5 0 15,1-12-2-15,0-8 1 16,-5 0 0-16,5-9 1 15,9-11-2-15,-19 7-2 16,10-7 3-16,0-1 0 16,0 9-4-16,0 3-1 0,-1-7 1 15,-9 20 2-15,5 0 4 16,-5 8 2-16,0 12-1 16,0 0-1-16,0 9-1 15,0-5 0-15,0 1 0 16,0 3 0-16,0-7-5 15,0-9 1-15,0 4 2 16,10 0 1-16,0-8-1 16,0-8 1-16,0-20-2 15,-1 3-1-15,11 1 1 16,-10-4-1-16,5 3 0 16,4 5 0-16,-19 3-3 15,10 13 0-15,-10 0 2 16,0 9 2-16,0 7 0 0,0 9 2 15,0 3-2-15,0-7 2 16,0 7-4-16,0-7 0 16,0 3-63-16,10-3-27 15,-30-5-42 1</inkml:trace>
  <inkml:trace contextRef="#ctx0" brushRef="#br0" timeOffset="31933.1029">2161 8282 176 0,'0'-4'66'0,"0"8"-36"0,0 4-20 0,0 1 20 16,-10 7-12-16,10 17 0 16,-9-5-6-16,9 5 0 15,0 0-7-15,0-1-1 0,0-3 2 16,0 4-1-16,9-13 2 16,-9 9-4-16,10-13-2 15,0-4 0-15,10-8-1 16,-11-8 4-16,1-4 2 0,5-8-2 15,-5-9-3-15,0 1 0 16,-1-9-1-16,-9 8 0 16,10 1 2-16,-10 4 3 15,10 7 2-15,0 9-3 16,-10 12-1-16,0 21-3 16,10 4-3-16,4 24 2 15,-4 0 0-15,0 13 9 16,10 3 5-16,-11 5 2 15,1 3 1-15,-10 1 3 16,10-4 2-16,-10-13 0 0,-10-8-1 16,10-8 3-16,-10-8 0 15,-9-4-4-15,-1-16 1 16,-14-17-5-16,-5-13 1 16,4-3-18-16,-4-8-6 15,10-5-16-15,4 9-5 16,5-17-100-1,11 5-37 1</inkml:trace>
  <inkml:trace contextRef="#ctx0" brushRef="#br0" timeOffset="32728.1174">1121 9022 212 0,'10'-4'79'0,"10"0"-42"0,14-4-34 16,-4 8 15-16,4 0-9 15,25 0-3-15,14 0-1 0,11 0-1 16,9 0-2-16,10 8 5 0,15-4 5 16,-6 0 0-16,1-4 1 15,0 0-5-15,-20 0 0 16,0 0-5-16,-19 0-2 15,0 0 2-15,-21 0 2 16,6 0-2-16,-24 0 0 16,-6-4-47-16,-9-8-21 15,-6 7-46 1</inkml:trace>
  <inkml:trace contextRef="#ctx0" brushRef="#br0" timeOffset="33824.6864">1558 9635 224 0,'-10'-29'85'0,"-19"25"-46"0,-6 0-30 0,16 8 22 15,-11 4-4-15,6 9 2 16,-6-1-5-16,-19 4-1 16,15 13-12-16,-5 12 4 0,4 0 3 15,6 4-8-15,9-4-1 16,10 4-10-16,-4 0-1 16,14 0 0-16,0-12 1 15,14-4 1-15,6-13 2 16,0-8 1-16,-1-4 3 15,6-12 6-15,4-8 2 16,1-12-1-16,-11-13 0 0,16-16-5 16,4-13 0-16,-5-3-5 15,-4-1 0-15,-11 9-3 16,6 0-1-16,4 24 3 16,-19 0 1-16,0 9 1 15,0-1 0-15,-10 9-2 16,0 7-2-16,0 5-2 15,-10 8 1-15,10 8 3 16,-10 9 1-16,10 19-1 16,-20 9-2-16,1 17 5 15,4 7 1-15,5 1-5 0,0-5 0 16,1 0-1-16,9-7 0 16,9-9 0-16,-9-9 2 15,10-7-14-15,10 0-5 16,-5-13-31-16,14-3-14 15,-9-9-27-15,9-20-12 16,-4-9-18 0</inkml:trace>
  <inkml:trace contextRef="#ctx0" brushRef="#br0" timeOffset="35460.0803">2014 9414 180 0,'20'-33'68'0,"-6"29"-36"0,-14-4-18 15,0 8 22-15,0 0-5 16,0 0 2-16,0 12-6 0,0 9 1 15,0 7-16-15,0-3-2 0,0 20 0 16,-14 4 9-16,14 4 6 16,-20 12-9-16,10 5-4 15,0-9-7-15,10 1-2 16,0-9-1-16,10 0-2 16,0-16 3-16,10-1 0 15,-6-11-1-15,6-1-2 16,9-7 1-16,6-5-1 15,-6-4-7-15,10-4 0 16,-24-4-35-16,5 0-12 16,-1-8-87-16</inkml:trace>
  <inkml:trace contextRef="#ctx0" brushRef="#br0" timeOffset="35672.2695">1882 9896 280 0,'-20'0'107'0,"20"-32"-58"0,20-1-35 16,-20 29 28-16,19 0-25 15,1-4-6-15,9 4-10 16,-4-1-2-16,4 1 1 16,15 0 2-16,-4 0 1 0,4 0-8 15,-15 0-4-15,10 0-79 16,-14-4-36-16,4-5 8 15</inkml:trace>
  <inkml:trace contextRef="#ctx0" brushRef="#br0" timeOffset="36331.3828">2514 9349 236 0,'0'-4'88'0,"10"4"-48"0,-20-4-20 15,10 4 24-15,0 8-13 16,0 12-4-16,0-3-6 16,10 7-2-16,-10 5-10 15,0-13 1-15,10 13 1 0,-10-5-6 16,0-8-3-16,0 1 1 16,0-9 0-16,10 4-1 15,-10-12 1-15,0-8-2 16,10 0-1-16,-1-4 1 0,-4-5-1 15,5-11-3-15,0 7 2 16,0 5 1-16,-1 0 2 16,1-1-3-16,-10 9-2 15,10 4-1-15,-10 8 3 16,10 4 0-16,-10 9 1 16,0-5-3-16,0-4 2 15,0 8 3-15,0-3 3 16,0 3 0-16,0-8 0 15,10 0-6-15,-10-8-1 16,10 0 1-16,-6-4 0 16,16-8 1-16,0-4 2 15,-11 3-6-15,1-3-1 0,0 0 2 16,5 16 1-16,-5 0 2 16,-1 8 2-16,-9 0-1 15,10 8-1-15,0 1 1 16,-10 3-1-16,0 1 0 15,10-5 0-15,-10 4-69 16,0-11-30-16</inkml:trace>
  <inkml:trace contextRef="#ctx0" brushRef="#br0" timeOffset="89146.4473">5016 8307 244 0,'-20'-8'93'0,"20"4"-50"0,0-1-22 0,0 5 30 15,0 0-12-15,10 9 0 16,0-1-5-16,-1 24 1 16,1 5-19-16,-10 12 11 0,0 17 3 15,0-1-4-15,0 17-3 16,-10 8-9-16,10 4-1 15,-9 0-8-15,9-4-3 16,-10-9 1-16,10 5 0 16,0-12-1-16,0-9 1 0,0-4-2 15,0-4-1-15,0-16-10 16,10 0-6-16,-1-16-36 16,1-17-16-16,5-12-38 15,24-13-13-15</inkml:trace>
  <inkml:trace contextRef="#ctx0" brushRef="#br0" timeOffset="90030.7085">5310 9104 256 0,'0'-54'96'0,"0"50"-52"0,10-12-18 16,-10 16 31-16,0 0-8 16,0 8-1-16,10 4-12 15,-10 9-3-15,0 20-18 16,0 0 2-16,0 4 3 0,0 0-2 15,0-5 1-15,0 1-8 0,0 0-2 16,0-12-3-16,9-5-1 16,-9 5-3-16,10-13 1 15,0-8-4-15,0 5-2 16,9-13 2-16,-4-13 0 16,5-3 1-16,9-9 2 15,-9-11-1-15,14-5-1 16,-4 8 1-16,-1-8-1 15,-5 9 0-15,-4 11 0 16,0 9-3-16,-10 20 0 16,-1 8 6-16,6 5 3 15,-15 3-1-15,10 9 0 16,0 0-6-16,-1 4-1 0,1-9 3 16,10 5 1-16,0-13-25 15,4-3-11-15,5-13-27 16,16-21-12-16,4-7-5 15,-5-29 0-15,-5-37-10 16,5-25-2-16,-5-28-4 16,1-16 291 15,4 0-87-15,-15 36-21-16,-4 37-35 15,-6 25-19-15,1 28-8 16,-10 37-4-16,-10 33-13 15,-10 16 9-15,0 13 4 0,-9 15 0 0,-6 13-2 16,5 4-7-16,1-8-4 16,-1-8-3-16,10-8 0 15,1-21-2-15,4-12 0 16,-5-1-1-16,10-19 0 16,0-17 0-16,0-4 0 15,10-16-11-15,4 7-3 16,6-7 0-16,0 4 4 15,-1 8-2-15,6-4 3 16,4-1 3-16,1-3 1 16,4-8-2-16,5 3 2 15,5 1-4-15,-4-4 1 16,-1-13-7-16,5-8-1 0,-15 0-2 16,-4 8 1-16,-15 1 7 15,0 3 5-15,-10 13 13 16,-10 12 4-16,-15 16 8 15,-14 17 5-15,10 11-12 16,-6 22-4-16,6-1-6 16,9 0-2-16,5 5-6 15,6-9-1-15,23 0-10 16,16-8-5-16,9-12-57 16,5-4-24-16,20-17-89 15,-5-4-58 1,-15-28 110-16</inkml:trace>
  <inkml:trace contextRef="#ctx0" brushRef="#br0" timeOffset="91847.5669">7252 8858 300 0,'-44'-28'112'0,"24"28"-60"0,-24 16-47 16,25-4 22-16,-21 13 0 16,6 12 6-16,-15 24-9 15,5 4-5-15,5 1-10 16,14-5-4-16,6 4-1 0,19-11-5 15,0-5 1-15,19-9 0 0,6-15 0 16,4-9 4-16,1-16 2 16,4-12 4-16,-5-12 1 15,1-17-3-15,-6-17 0 16,-4-3-5-16,-1 8 0 16,-9 4-6-16,5 8 0 15,-5 13-1-15,0 19-1 16,-10 9 1-16,0 25 0 15,-10 24 9-15,10 8 4 16,-15 13 2-16,-5 11 1 16,1 13 2-16,-1 21 2 15,-14-5 2-15,4 0 3 16,1-20-7-16,5-12-3 16,4-13-4-16,0-12 0 15,1-12-2-15,-1-16 2 0,5-13-2 16,-4-20 0-16,9-33-12 15,0-20-3-15,20-13 3 16,0-3 1-16,9-1 1 16,6 4 1-16,14-7 3 15,-5 7 2-15,25 5 0 16,5 3 2-16,10-3-4 16,9 7-2-16,0 13 2 15,-4 9 2-15,-15 15-2 16,-1 13 0-16,-9 24 1 15,-14 8 0-15,-11 9 2 16,-14 12 1-16,4 4-1 0,-19-4 1 16,0 0 0-16,0-1 3 15,0-15-1-15,0 0 0 16,0-25-3 0,0-9 1-16,10-15 0 15,0-9-4-15,0-4 1 16,0 1 0-16,-1-5 0 15,1 4-3-15,5-4 2 16,-5 12-4-16,9 5 1 16,11-1-3-16,14 5 2 15,-5 0 3-15,5-5 1 16,5 1 1-16,5-9 2 16,-5 8-1-16,-5-16 2 0,-4 9-4 15,-6-5 0-15,-5 8 1 16,-9 1 2-16,-10 7 1 15,-10 9 1-15,-10 8 0 16,-10 8 0-16,-9 21 0 16,-5 16 0-16,-6 3-2 15,11 14 1-15,4-1-2 16,16 4-1-16,-1-12-2 16,10-4 1-16,0-8 1 15,10-4 0-15,9-9 2 16,6-12 3-16,-6-12 0 15,11-4 2-15,4-4-4 16,-4-4-2-16,9 0 0 16,-5-9-1-16,5 9-3 0,6 8 2 15,-16 4-1-15,10-4 0 16,-14 8 2-16,4 0 0 16,1 8 0-16,-16 9 0 15,-4-5 6-15,0 4 6 16,-10 5 0-16,-10-9 1 15,10 5-1-15,-10-9 0 16,1 0-2-16,4-12-1 16,5-12-3-16,-10-4-1 15,10-9-6-15,0-28 1 16,0 4-2-16,10 12-2 16,-5 0 0-16,4 9 0 15,11-1-2-15,0 9 1 0,9 7-2 16,5 1 2-16,6-4 1 15,4 16 2-15,15-4-4 16,-5-8 2-16,-10 7 2 16,5-7 1-16,-5 4-2 15,-5-17 2-15,0 9 1 16,-4-4 0-16,-16-5 0 16,-9 9 2-16,-10 0-1 15,0 11 2-15,-20 5-4 16,1 13 0-16,-6 7-1 15,6 17 0-15,-11 0 4 16,1 12 3-16,14 0-2 16,-4 4-2-16,19-8-3 0,0 0 1 15,9-4 1-15,1-9 0 16,15-3 0-16,-6-13 2 16,11 1-1-16,14-13-1 15,-5-4 1-15,-5-4-1 16,15 0-3-16,5-5 2 15,5 5 1-15,5 4 0 16,-10 4 0-16,15 5 0 16,-15 3 0-16,0 4 0 15,-15 0 0-15,5-3 2 16,-15-1 8-16,-9 0 5 16,0 0 10-16,-6-7 5 15,-4-10-8-15,0-11 0 16,0-4-13-16,-10-9-5 0,0-12-3 15,0-4 1-15,10-4-17 16,-10 0-6-16,0 8-89 16,0-8-38-16,0 13-89 15</inkml:trace>
  <inkml:trace contextRef="#ctx0" brushRef="#br0" timeOffset="93709.6112">11549 8777 264 0,'-10'-29'101'0,"-10"9"-54"0,-24-13-20 15,24 25 32-15,1 0-9 16,-11 4-2-16,-14 4-14 16,-5 4-4-16,5 8-17 15,-10 8-1-15,5 1 1 0,-5 11-5 16,5 30 0-16,15 3-6 16,4 17-4-16,11-5 1 15,9-7 0-15,20-1 1 0,19-11 0 16,1-5-3-16,24-16 2 15,-1-5 5-15,6-11 2 16,5-9 11-16,0-20 4 16,-15-13-3-16,5-20 0 15,-15-20-6-15,-5-17-2 16,-14-7-4-16,-10 7 1 16,-10 4-2-16,-10 25 0 15,-19 5-6-15,-16 23-1 16,6-8-8-16,-15 29-4 15,0 0-36-15,-5 17-15 16,15 11-42-16,15 5-17 0,-1 8-36 16</inkml:trace>
  <inkml:trace contextRef="#ctx0" brushRef="#br0" timeOffset="94234.9672">12049 8748 280 0,'10'-33'104'0,"-10"29"-56"0,0-8-19 16,0 12 36-16,0 16-15 16,-10 1-2-16,0 11-12 0,-9 21-5 15,-6 5-17-15,5 19 0 0,1-3 2 16,9-5-13-16,0-4-3 15,-5-12-3-15,6-16-2 16,9 0-32-16,-10-25-54 16,10-16 7-1,-10-33 25-15,-10-16 18 16,11-13 30-16,9-3 12 16,0-5 20-16,0 13 12 15,9-1 11-15,11 1 8 16,9 12-4-16,6 8-2 15,4 12-14-15,5 4-8 16,-5 21-11-16,6 12-4 0,-6 25-5 16,-5 4-3-16,-5 16 8 15,-9 20 6-15,-10 13-5 16,-10 8-1-16,0 4 4 16,-20-13 1-16,-19 1 1 15,-5-16 4-15,-10-5-7 16,5-16-2-16,-15-8-1 15,5-17-1-15,5-8-18 16,0-24-5-16,15-13-59 16,10-15-26-16,14-22-55 15,15 5-23-15,10 8 36 16</inkml:trace>
  <inkml:trace contextRef="#ctx0" brushRef="#br0" timeOffset="94715.2654">12691 8572 356 0,'20'-32'132'0,"-5"32"-72"0,-5 8-50 15,-1 0 30-15,-9 17-2 16,0-1 2-16,-9 9-7 15,-1 12-3-15,-5 12-16 16,-5 8 0-16,1 5 2 0,-1 7-6 16,1-7-1-16,14 3-5 15,5-11-3-15,14-13-3 16,6 0 1-16,19-21 1 16,5 1 2-16,15-13 1 15,-5-3 3-15,-10-5-3 16,-4-8-2-16,-11 0-22 0,-4-4-11 15,-6-4-28-15,-9-1-10 16,-20-3-36-16,-9-4-15 16,-6-13-23-1</inkml:trace>
  <inkml:trace contextRef="#ctx0" brushRef="#br0" timeOffset="94882.5651">12736 8952 340 0,'-10'-4'129'0,"-15"4"-70"0,35 0-34 0,0 0 38 15,-5 0-25-15,14 0-7 16,11 0-20-16,-1 4-8 16,-4-4-2-16,24 0-10 0,-15-4-4 15,15-4-44-15,-5-4-18 0,-4-4-67 16,4-5-56 0,-25-7 77-16</inkml:trace>
  <inkml:trace contextRef="#ctx0" brushRef="#br0" timeOffset="95047.2024">12701 8503 416 0,'-19'0'154'0,"38"-4"-84"0,-9-4-60 15,5 16 34-15,4 0-28 16,1 8-6-16,19-3-7 16,5-1 0-16,-4-4-2 15,14 0-34-15,0 0-14 0,-5 1-68 16,5-5-26-16,-15-8-3 15</inkml:trace>
  <inkml:trace contextRef="#ctx0" brushRef="#br0" timeOffset="95243.2311">13564 8348 380 0,'-9'12'143'0,"9"-8"-78"0,0 37-43 0,-10-25 37 16,10 9-29-16,-10 11-6 16,0 5-15-16,0-8-6 15,6 12-2-15,4-8-56 0,-10 4-23 16,10 4-109-16</inkml:trace>
  <inkml:trace contextRef="#ctx0" brushRef="#br0" timeOffset="95585.6817">13815 8822 384 0,'0'-9'145'0,"-10"9"-78"0,0 0-56 16,10 13 34-16,-15 3-11 15,-4 0 3-15,-1 5-10 16,10 7-2-16,0-3-14 15,1 8-9-15,9 3-4 0,9 1 1 0,1 8 0 16,10 0-2-16,-1-4 0 16,-4-4 4-16,5 0 1 15,-10-9 2-15,-10 9 0 16,0-8 2-16,0-9 3 16,-10 0-2-16,-15-7 1 15,-4-9-5-15,-10-8 0 16,4-5-28-16,6-3-10 15,-1-4-38-15,16 0-14 16,-6-1-20-16,10 5-6 16,10-4-23-1</inkml:trace>
  <inkml:trace contextRef="#ctx0" brushRef="#br0" timeOffset="95813.1942">14310 8846 460 0,'0'-4'170'0,"0"4"-92"0,0 0-78 16,0 0 32-16,0 0-25 15,5 4-3-15,-5 8-56 16,10 1-25-16,-10-1 39 15,0 4-61-15,0 9-21 0,10-1-12 16</inkml:trace>
  <inkml:trace contextRef="#ctx0" brushRef="#br0" timeOffset="95946.4269">14310 9300 312 0,'0'24'118'0,"0"-11"-64"0,5-1 1 0,-5-4 46 15,10 0-28-15,-10-4-11 16,0-4-37-16,0 8-14 15,0-8-7-15,0 4-78 0,-10-8-185 32</inkml:trace>
  <inkml:trace contextRef="#ctx0" brushRef="#br0" timeOffset="105178.8513">5599 11944 200 0,'0'-17'74'0,"0"5"-40"0,10-13-11 0,-10 17 24 16,10-4-4-16,-10 0-1 16,0-5-1-16,0 5 1 15,0 8-23-15,0 4 5 0,-10 12 0 16,10 13-6-16,-10 3-3 16,10 21-2-16,0 9-1 15,0-5-4-15,0-4 0 16,10 8-5-16,0-4 0 15,0-4-1-15,9-12 1 16,-4 0-4-16,5-13 0 0,-1 1 3 16,1-13 3-16,0-8 0 15,-6-12 2-15,6-21 0 16,-1 1 1-16,1-13-7 16,5-4 0-16,-6-4-3 15,1 8 0-15,-10 8 2 16,9 5 2-16,-9 7 1 15,-5 9 3-15,5 4-3 16,0 4 0-16,9 4-3 16,-9 8-1-16,0 8 3 15,9 13 1-15,-4 12 3 16,-5 16 1-16,10 17-3 0,-11 24-1 16,1 8 1-16,0 12 0 15,0-3 0-15,0-5 2 16,-10 4 1-16,0 1 3 15,0-9 1-15,-20-12 3 16,0-8 2-16,-9-4-1 16,-15-25 8-16,5 0 5 15,-15-20-6-15,5-21-3 16,-5-16-14-16,0-24-2 16,5-17-12-16,14-12-2 15,-4 8-21-15,0 0-9 16,14 4-58-16,6 12-25 15,-11 13-86 1</inkml:trace>
  <inkml:trace contextRef="#ctx0" brushRef="#br0" timeOffset="121546.7224">6556 11143 212 0,'-10'-9'79'0,"5"5"-42"0,-5 4-17 15,10 0 27-15,0 0-10 16,-10 4 1-16,10 5-6 15,-9 3 0-15,-11 4-18 16,0 13-1-16,1 12 0 0,4 4-5 16,-5 4-2-16,1-4-3 15,9 8 0-15,0-8-4 16,0 0-2-16,10-13 2 16,10 1 2-16,0-8 0 0,0-5-1 15,9 0-35-15,1-7-16 16,5-17-102-1</inkml:trace>
  <inkml:trace contextRef="#ctx0" brushRef="#br0" timeOffset="122203.4653">6855 11143 240 0,'0'-9'90'0,"0"9"-48"0,0 0-23 16,0 5 26-16,0 7-14 16,-10 4-4-16,10 5-6 15,-10 15-2-15,10 5-10 16,-10 0-1-16,10 0 2 0,0-4-2 15,0-1 1-15,0-11-5 16,10 4-3-16,0-13 2 16,0-8 0-16,0-8 1 15,0-8 2-15,9-8-3 16,-4-9 0-16,-5 5-1 0,-1-5-2 16,11-8 1-16,-10 13-1 15,0 0 4-15,0 3 2 16,4 5 0-16,-4 12-1 15,-10 0-3-15,10 16 1 16,-10 9-2-16,10-1 2 16,-10 5-4-16,0-5 0 15,0 1 5-15,0 0 2 16,0-9-2-16,0-4-1 16,9-4-1-16,-9-4 1 15,10-8-2-15,0-8 2 16,10-4-2-16,-6-5 2 0,6-11-2 15,9 3-1-15,-9 0-2 16,-5 9 1-16,4 4-1 16,-9-1 0-16,0 13 2 15,0 8 2-15,0 13-1 16,-10-1 2-16,0 0-2 16,0 5 2-16,0-1-2 15,9 1-1-15,-9-1 1 16,15 0-1-16,-5-3-31 15,0-5-14-15,0 0-46 16,-1-12-17-16,1 0-29 16</inkml:trace>
  <inkml:trace contextRef="#ctx0" brushRef="#br0" timeOffset="122535.1101">7674 11363 288 0,'0'-8'110'0,"0"4"-60"0,10 0-39 16,4 8 26-16,6 0-18 15,-10-4-3-15,10 0-10 16,-11 4-4-16,1 0-1 16,5-4 1-16,4 0 3 0,-9 0-7 15,10 0 0-15,-10 0-60 16,9-8-23-16</inkml:trace>
  <inkml:trace contextRef="#ctx0" brushRef="#br0" timeOffset="124020.8636">8238 11408 200 0,'0'-12'77'0,"10"-4"-42"0,0-1-21 0,-1 9 20 16,1 0-15-16,0-8-5 15,10-5-5-15,-6 5 1 16,-4-5-5-16,10 1 8 0,-10 4 4 16,-1 3 2-16,1 1 1 15,-10 8-5-15,0 4 1 16,0 16-3-16,0 5 0 15,0 7-7-15,-10 1-4 16,10 8 1-16,-9-5 0 16,9 5-4-16,0-8 1 15,0-1 0-15,0-7 2 0,9-5-10 16,-9-4-2-16,0-12-74 16,10-8-34-16,-10-4-6 15</inkml:trace>
  <inkml:trace contextRef="#ctx0" brushRef="#br0" timeOffset="124261.3366">8464 11073 296 0,'34'-4'112'0,"-34"8"-60"0,20 8-47 16,-11 1 22-16,11 3-13 0,-10 9-3 15,14-1-2-15,-4 17 1 16,-10 4-5-16,0 4 1 0,-10 0 4 16,0 0-6-16,-10 12 0 15,0-8-7-15,-10 1 0 16,-4-10-85-16,4 1-36 16,-9-12-5-1</inkml:trace>
  <inkml:trace contextRef="#ctx0" brushRef="#br0" timeOffset="125175.8016">6639 12430 252 0,'20'-17'96'0,"-20"13"-52"0,0 4-51 16,0 9 80 0,-10 11-30-16,10 4-10 15,-10 17-9-15,10 0-15 16,-10 12 6-16,5 5 4 0,5-1-8 0,-9 0-3 15,9-12-5-15,-10-4 0 16,10-9-2-16,0-3-1 16,0-9 3-16,10-20 0 15,4-12 1 1,16-8-5-16,-1-17 1 16,5 0 0-16,-4-4 0 15,9 1-3-15,-14 3 2 16,4 4 1-16,-9 13 0 15,-1 3 0-15,-4 1 0 16,-5 12 0-16,0 4 2 16,-1 16-3-16,-9 1 0 15,10 15 1-15,-10 13 2 16,0-4-1-16,0 0-1 0,0 4 1 16,0-8 1-16,0-9-3 15,10-3 0-15,-10-1-41 16,20-11-17-16,-10-13-104 15</inkml:trace>
  <inkml:trace contextRef="#ctx0" brushRef="#br0" timeOffset="125416.2329">7125 12847 240 0,'0'-5'90'0,"9"1"-48"0,1 4-20 0,0 4 28 16,5-4-19-16,4 0-5 16,11 5-14-16,-11-1-3 15,16 0-5-15,-16 0-5 0,11-4 0 16,4 0 3-16,-4 0 1 16,-11-4-12-16,6 4-7 15,-6-4-73-15,1-9-31 16,-10-7 6-1</inkml:trace>
  <inkml:trace contextRef="#ctx0" brushRef="#br0" timeOffset="125597.8384">7331 12659 236 0,'-10'4'90'0,"10"0"-48"0,0 4-23 0,0 0 26 0,0 0-14 15,0 13-6-15,0 11-12 16,0 1-6-16,0 0-4 15,0 4-3-15,0-9 3 0,10 5-2 16,-10-9-1-16,5-3-48 16,4-5-20-16,1-8-61 15</inkml:trace>
  <inkml:trace contextRef="#ctx0" brushRef="#br0" timeOffset="125897.3171">7689 12769 260 0,'9'-49'96'0,"11"41"-52"0,0 0-34 0,-1 3 25 16,-9-7-12-16,5 4-4 16,4 0 1-16,-9 4 1 15,0 4-11-15,0 4 8 0,0 4 4 16,0 17-2-16,-1 7 0 15,-9 5 0-15,0 4 2 16,0 4-8-16,0 0-1 16,0 0-5-16,0 0 0 15,0-4-3-15,0-9 2 16,0-3-4-16,0-5-2 16,0-3-44-16,0-1-21 0</inkml:trace>
  <inkml:trace contextRef="#ctx0" brushRef="#br0" timeOffset="126859.6749">9734 12181 284 0,'-10'-5'107'0,"20"5"-58"0,0 0-42 15,0 0 26-15,9 5-17 16,1-1-3-16,14 0-8 15,-4 0-2-15,-1 0-1 16,5 0-2-16,6 0 1 0,-6-4-4 16,-5 4 2-16,1-4-52 0,-6 0-22 15,-4 0-52 1</inkml:trace>
  <inkml:trace contextRef="#ctx0" brushRef="#br0" timeOffset="127053.7461">9744 12360 264 0,'0'0'99'0,"10"0"-54"0,-1 4-39 0,1 9 22 16,10-5-15-16,4 0-2 16,6 0-7-16,9 0-1 15,-5 1-1-15,6-1 1 0,-6-4 0 16,-5 4-23-16,11-8-9 0,-6-8-98 15</inkml:trace>
  <inkml:trace contextRef="#ctx0" brushRef="#br0" timeOffset="127923.1513">11269 12127 244 0,'-10'-12'90'0,"10"12"-48"0,0 0-25 16,-10 8 27-16,10 9-19 15,-19 11-3-15,4 21-5 16,-4 9-2-16,-1 3-7 16,0 8 1-16,20-3 4 0,-10-1-7 15,20-8-3-15,0-4 4 0,10-16 5 16,-1-8 3-16,6-21 0 16,4-12-1-16,1-13 1 15,4-19-2-15,-5-13 0 16,-9-4-5-16,0-1-3 15,-6 5-2-15,6 9-3 16,0 11 3-16,-11 4 0 16,1 13-1-16,0 20-2 15,-10 17 1-15,15 16-1 16,-5 36-3-16,-1 21 0 16,-9 29 2-16,10 4 0 15,-20 8 1-15,1 8 2 16,-6-4 10-16,-15-12 7 0,1-17 18 15,-5-12 10-15,-15-16-6 16,5-12-1-16,4-13-12 16,-14-20-5-16,5-21-11 15,5-20-5-15,-5-8-15 16,5-21-5-16,15-3-25 16,-1 3-8-16,6-8-33 15,14 9-15-15,0-5-38 16,20-8-15-16,9 0 2 15</inkml:trace>
  <inkml:trace contextRef="#ctx0" brushRef="#br0" timeOffset="128448.8116">12020 12589 236 0,'0'-12'88'0,"0"16"-48"0,0 12-18 16,0 1 28-16,-5 7-13 15,-5 13-1-15,10 8-8 16,-10 8 0-16,0-8-16 16,10 4 0-16,-10-8 1 0,10-13-3 15,0 5 2-15,10-16-5 16,0-9 1-16,10-8-5 15,-6-8 0-15,6-5-1 16,0-11 1-16,-1-9-2 16,6-4 2-16,-6 5-2 15,1-1-1-15,-10 12 3 16,0 9 2-16,9 12 9 16,-4 12-3-16,-15 5-2 15,10 7-2-15,-1 1 0 16,1-1-4-16,-10 5 0 15,10-9-17-15,0-3-7 16,10-1-87-16,-6-12-39 16</inkml:trace>
  <inkml:trace contextRef="#ctx0" brushRef="#br0" timeOffset="128914.6134">12745 11461 228 0,'-19'-32'85'0,"-6"28"-46"0,15-1-21 0,1 10 25 15,-11 3-4-15,10 4 1 16,-14 13-11-16,4 11-3 16,-9 9-15-16,9 4-4 0,-5 8-3 15,16-3-5-15,-1 3-1 16,10 0 1-16,0 4 0 16,10-8-19-16,9-4-7 15,-4-12-37-15,5-4-16 16,-1-13-44-1</inkml:trace>
  <inkml:trace contextRef="#ctx0" brushRef="#br0" timeOffset="129470.3727">12848 11698 252 0,'-9'-4'93'0,"9"4"-50"0,-10 4-37 16,10 0 22-16,0 5-8 15,0 11 0-15,-10 5-7 16,10 7-3-16,0 5-5 16,0 8 3-16,10-8 2 0,-10 4-1 15,10-1 2-15,-10-15-2 16,9-5 0-16,1 1 3 16,0-13 3-16,0-12-2 0,0-8 0 15,4-13-7-15,6-8-2 16,0-11 0-16,-1 3 0 15,1 4-2-15,-5 4-2 16,4 9-4-16,-9 7 0 16,0 1 2-16,0 12 1 15,-1 4 1-15,1 16 0 16,-10 1 0-16,0 7 2 16,0 5-3-16,0-5 0 15,0 1 1-15,0 7 2 16,0-7-1-16,10-1-1 15,-5-11 3-15,5-17 0 16,0-5 1 0,9-15-2-16,1-1-2 0,-1-7 1 15,-4 7-1-15,15 1 0 16,-11 3 0-16,-9 9-5 16,10 4 1-16,-16 8 2 15,6 8 3-15,0 8 0 16,-10 9 2-16,10-1-4 15,-10 1-2-15,10 4-1 16,0-1 0-16,-1 5-50 16,1-13-22-16,15 1-76 15</inkml:trace>
  <inkml:trace contextRef="#ctx0" brushRef="#br0" timeOffset="129666.1032">13638 11858 292 0,'0'-4'110'0,"0"4"-60"0,10-4-45 0,0 4 22 16,-1 0-20-16,1 0-3 16,5 0-5-16,5 0-1 15,-1 0 2-15,1 0-49 0,-1 0-19 16,6 0-54-1</inkml:trace>
  <inkml:trace contextRef="#ctx0" brushRef="#br0" timeOffset="129935.3035">13898 11850 280 0,'10'-25'104'0,"0"17"-56"0,9-8-41 15,-9 7 23-15,5 1-18 16,4-8-5-16,1 4-4 15,0-1 0-15,-1 1-2 16,-4 0-3-16,5 0 1 0,-1-1 7 16,1 5 4-16,-10 4-1 15,4 4 2-15,-14 8-6 16,0 4-3-16,0 13-1 16,0-1-1-16,0 1 0 15,0 4 2-15,0-5-3 0,0 5 0 16,0-9-37-16,10-8-124 31</inkml:trace>
  <inkml:trace contextRef="#ctx0" brushRef="#br0" timeOffset="130162.8035">14325 11433 276 0,'10'8'104'0,"-1"8"-56"0,1 13-43 0,0-13 24 16,0 13-9-16,0-1 0 0,-1 9-5 15,6 0-1-15,-5 8-8 16,-10 4-2-16,0-4 0 0,0 4 0 16,-10 0 2-16,-5 0-23 15,6-8-8-15,-11 4-122 16</inkml:trace>
  <inkml:trace contextRef="#ctx0" brushRef="#br0" timeOffset="131288.1498">15105 12479 296 0,'-5'-12'112'0,"19"7"-60"0,16-3-39 0,-20 4 30 16,19 4-20-16,-4 0-4 16,14 4-12-16,15 0-3 15,-5 5-2-15,15-1-2 0,-11 4 3 16,6 4-2-16,-5-7 2 16,-5-1-35-16,-5-4-13 0,-14-4-71 15,-6 0-65 1,-14-4 62-16</inkml:trace>
  <inkml:trace contextRef="#ctx0" brushRef="#br0" timeOffset="131483.9606">15458 12299 244 0,'-15'0'93'0,"15"8"-50"0,0 17-35 15,0-13 24-15,0 4-5 16,0 13 2-16,0 8-10 15,-10 16-4-15,10 0-8 0,0 4-7 16,0 4-1-16,10-3 3 0,-10-1 1 16,10-16-59-16,4-9-24 15,-4-11-48 1</inkml:trace>
  <inkml:trace contextRef="#ctx0" brushRef="#br0" timeOffset="132142.3727">16537 11523 220 0,'0'-9'85'0,"0"18"-46"0,0-1-17 16,0 4 28-16,0 13-11 15,0 11 0-15,-10 26-9 16,-15 19-4-16,6 13-14 16,-11 9-3-16,11 3 1 0,-6-12 0 15,6-4 2-15,-1 0-4 16,0-13 0-16,6-11-3 16,4-13 2-16,0-12 0 15,0-9 3-15,0-11-5 16,10-13-1-16,10-16 0 15,0-17 2-15,0 9-10 16,14-21-2-16,6 4 1 0,9 1 0 16,-5 11 0-16,-4 1 1 15,-1 12 3-15,-4 8 2 16,-6 8 4-16,-9 8 2 16,-10 9 1-16,-10 11 2 15,-9 1-1-15,-16 4 0 16,6-4-1-16,0 0 2 15,4-5-3-15,-4 5-2 16,9-21-2-16,0-11 0 16,-4-5-9-16,14-9-3 15,0 5-9-15,10-16-1 16,10 3 3-16,0-3 2 16,0 12 9-16,-5 4 4 0,4 8-3 15,11 8 1-15,-10 13 10 16,9 7 4-16,1 9 4 15,5-4 4-15,-6 4-5 16,11 0 2-16,-11-13-9 16,16-3-2-16,-6-1-1 15,-9-11 2-15,4-5-12 16,-4-8-5-16,-1-4-68 16,-9-9-28-16,-10-3-66 15</inkml:trace>
  <inkml:trace contextRef="#ctx0" brushRef="#br0" timeOffset="133447.9064">17822 12270 292 0,'-10'-8'110'0,"0"8"-60"0,-10 0-36 16,11 4 26-16,-1 5-16 15,-5 7-3-15,-4 12-6 16,-1 1 0-16,0 12-8 16,-4 8 2-16,4 0 4 0,1 12-3 15,-1 1 2-15,10-5-7 0,0-8-1 16,-4-8-2-16,14-9 1 16,-10-15 0-16,10-9 3 15,0-24-1-15,0-9 2 16,0-12-4-16,10-16 0 15,-6 8-1-15,6 0-2 16,10 4-2-16,-10 13 1 16,9-9-1-16,-9 17-2 15,10-1 3-15,-6 13 0 16,6-4-2-16,10 8 2 16,-6 4 1-16,15 4 0 15,-9 12-3-15,14 4 0 0,-5 5 2 16,5 8 2-16,5-1-2 15,-14 5 0-15,14-8 1 16,-5-5 2-16,-5-3-1 16,-5 3 2-16,-4 17-4 15,-11-12 0-15,11-1 1 16,-15-3 2-16,-6 3 1 16,1-3 1-16,-10-1 0 15,-10 1 2-15,1-5 3 16,-6 1 5-16,-15-1 1 15,1-7 0-15,-15-1 4 16,-15-12 0-16,-5 0 1 16,-9-4 2-16,-1 0-10 0,10-5-4 15,-4 1-5-15,24 0 0 16,-6-4-4-16,16 8 0 16,5 0-4-16,9 0-1 15,0 4-13-15,16 0-5 16,4 0-40-16,14 8-19 15,6-4-64-15,9-4-29 16,6-4 44 0</inkml:trace>
  <inkml:trace contextRef="#ctx0" brushRef="#br0" timeOffset="133823.9801">18862 11833 324 0,'9'-16'123'0,"1"20"-66"0,-10 12-44 16,0 5 28-16,0 3-12 15,-10 21 0-15,-9 21 4 16,-1 3 1-16,-14 9-18 15,4 7-3-15,-14 18 1 0,-5-1-8 16,10 4-1-16,14-16-3 16,6-4 1-16,9-13 0 15,20-16 1-15,0-12 4 0,9-4 3 16,16-8-4-16,4-13 1 16,5-7-5-16,-5-9 0 15,5-4-19-15,5-8-9 16,-14-5-29-16,4-3-13 15,-19-4-25-15,-11-13-9 16,-9-16-45 0</inkml:trace>
  <inkml:trace contextRef="#ctx0" brushRef="#br0" timeOffset="134019.5771">18459 12450 316 0,'-24'-20'121'0,"24"20"-66"0,10-8-29 0,-1 8 36 0,6 0-7 15,24-4 0-15,6-1-11 16,13 5-4-16,-4 0-23 16,10 0-4-16,-5 5-1 0,-5-1-5 15,-5 0-2-15,-5-4-42 16,-5 4-20-16,5 8-117 16,-14-16-95-1,-50-21 98-15</inkml:trace>
  <inkml:trace contextRef="#ctx0" brushRef="#br0" timeOffset="143688.1471">16081 14040 256 0,'0'-8'96'0,"0"12"-52"0,0 4-25 15,0 4 29-15,0 9-4 16,0 3 1-16,-15 21 2 16,5 0 2-16,-19 16-26 15,-1 1 5-15,-4-5 0 0,-15-4-7 16,5 0-1-16,-15 0-10 16,5-4-4-16,10 4-8 15,4-8-1-15,11-8-8 16,5-8-1-16,4-17-42 15,0-12-19-15,10-12-39 0,10-17-16 16</inkml:trace>
  <inkml:trace contextRef="#ctx0" brushRef="#br0" timeOffset="143988.34">15860 13983 276 0,'-10'-17'104'0,"20"13"-56"0,0 0-32 0,-1 4 27 15,1-4-14-15,15 4-2 0,4 0-16 16,1 4-7-16,4 0-2 15,5 4-2-15,5 5 0 0,-4 3 2 16,-6 4 1-16,-5-3-30 16,1-5-12-16,-11-4-79 15,-19-4-65 1,0-4 67-16</inkml:trace>
  <inkml:trace contextRef="#ctx0" brushRef="#br0" timeOffset="144286.8518">15924 13987 236 0,'9'-9'90'0,"1"5"-48"0,0-8-29 0,0 8 22 16,9-4-12-16,6-8-3 16,-5-5-7-16,-1-3-1 15,11-9-7-15,-6 4 1 0,6-3 1 16,-1 3 3-16,-4 0 4 15,4 9-4-15,-9 4 2 16,-1 3-3-16,-4 9 0 16,-5 12 3-16,0 9 5 15,-10 11 0-15,0 5 1 16,0-4-9-16,0 7-5 16,0-7-8-16,9 4 0 0,-9-13-108 15,0-8-49-15</inkml:trace>
  <inkml:trace contextRef="#ctx0" brushRef="#br0" timeOffset="145097.9302">14501 15560 256 0,'-10'-29'96'0,"-14"21"-52"0,-5-4-27 16,19 4 25-16,-10 8-9 0,-4 0 0 15,-6 0-9-15,-9 8-3 16,5-4-12-16,4 4-8 0,11 4-1 16,-6 1-2-16,15 3 0 15,0 8 2-15,20 1 2 16,0 12-3-16,15 0-2 15,4 12-1-15,0 4 0 16,6 0 3-16,4-4 2 16,-10 0 2-16,-4-4 1 15,-5-4 2-15,-11 0 1 16,-9-1 16-16,-19-7 10 16,-1 0-4-16,-14-13-2 15,-15-12-11-15,-5-8-3 16,0-12-7-16,5-4-4 0,14-5-21 15,-4-3-8-15,20 3-24 16,9-7-10-16,20 3-40 16,19-3-16-16,5-1-11 15</inkml:trace>
  <inkml:trace contextRef="#ctx0" brushRef="#br0" timeOffset="145593.9284">14800 15196 284 0,'-9'-33'107'0,"9"25"-58"0,-10 0-29 15,0 8 30-15,10 8-23 0,-10 5-5 16,10 23 4-16,-15 1 3 16,6 16-15-16,-11 17 5 0,10 11 2 15,-9 1-7-15,9 0-1 16,-5-9-5-16,-5 5-3 15,11-13 0-15,-1-7-1 16,0-13 0-16,10-13 0 16,-10-3 4-16,10-13 3 15,-10-12-6-15,10-12-3 16,0-4-4-16,0-4 1 16,0-5-4-16,10 5 1 15,10-1 2-15,-1 1 1 0,6 0 1 16,4 3 0-16,1 1-3 15,-6 0 2-15,16 0 1 16,-11-1 0-16,15 9-3 16,-14 0 2-16,4 8-1 15,-5 5 0-15,1 3 2 16,4 4 0-16,-14 5-3 16,-1 3 2-16,-9 5 1 15,0-1 2-15,0 5-1 16,-10-4 2-16,0 3-4 15,0-7-2-15,0-1-23 16,0-7-10-16,0-13-39 16,10-8-17-16,-5-25-68 15</inkml:trace>
  <inkml:trace contextRef="#ctx0" brushRef="#br0" timeOffset="145728.4893">15144 15462 292 0,'-10'-12'110'0,"10"12"-60"0,0 0-58 0,0 0 16 16,10 8-33-16,0 4-10 15,-1 4-81-15,1 9-37 16</inkml:trace>
  <inkml:trace contextRef="#ctx0" brushRef="#br0" timeOffset="146253.9636">15570 15952 204 0,'-9'-12'77'0,"9"0"-42"0,-10-9-30 15,5 9 17-15,-5 0 1 16,-9-1 6-16,-1 5 6 16,0 0 3-16,-14 8-20 15,5 8 3-15,-1 4 2 0,6 5-10 16,14 16-4-16,0-1-9 15,0 1 0-15,10-9 0 16,10 1 2-16,10-9-3 16,-6-3 0-16,16-9 1 15,-11-4 2-15,1-9 3 0,4-7 2 16,-4-8-3-16,-10 7-3 16,10 1 0-16,-11 4 1 15,1 3-3-15,0 9-2 16,-5 13 2-16,5 7 2 15,-1 13-2-15,-9 12 0 16,0 20 1-16,0 21 0 16,0 0 11-16,-19 4 5 15,4 4 9-15,-14-4 5 16,-1-5-1-16,-4 1 0 16,-5-12 1-16,9-9 4 15,-4 1-13-15,-5-30-2 16,14-3-7-16,-14-21 0 15,10-16-9-15,-6-20-4 0,16-13-20 16,-1 4-9-16,10 0-15 16,10-11-7-16,0 7-27 15,10-8-10-15,0 12-35 16,29-16-11-16,5 4 28 16</inkml:trace>
  <inkml:trace contextRef="#ctx0" brushRef="#br0" timeOffset="146914.4821">15889 15727 244 0,'-10'33'93'0,"1"-21"-50"0,9 5-24 0,0-5 26 15,-10 8-14-15,10 9-4 16,-10 4-2-16,10 8 1 16,0-5-14-16,0 5-2 0,0 0 0 15,0-8-6-15,10-1 0 16,0-11 0-16,-1-9 2 16,11-8 1-16,-5-8 1 15,4-8-2-15,1-13 1 16,0-7-4-16,4 3 0 15,-4-4-1-15,-10 9-2 0,9-1 1 16,-9 9-1-16,0 4-3 16,5 4 2-16,-6 3-1 15,-9 5-2-15,0 9 3 16,10 11 2-16,-10 9 0 16,10-9-1-16,-10 5-2 15,10 3 1-15,-10 1 1 16,10 3 0-16,-1-7-3 15,1-5 2-15,5 1 3 16,5-9 3-16,-11-8-2 16,11-12 0-16,0-4 1 15,4-9 2-15,-4-11-1 16,-1-5 0-16,1 0-3 16,0 0-2-16,14 1 1 0,-14 3-1 15,-1 12-3-15,6 5 2 16,-6 0 1-16,-9 12 2 15,10 4 1-15,-10 12 1 16,-10 4 0-16,9 9 2 16,-9-1-3-16,0 9 0 15,0 0-1-15,0 8 1 16,0-1-4-16,10-3-2 16,-5 0-12-16,5-8-5 15,0-5-44-15,0-16-19 16,-1-12-76-1</inkml:trace>
  <inkml:trace contextRef="#ctx0" brushRef="#br0" timeOffset="147066.2799">16620 15384 320 0,'-10'-16'121'0,"5"12"-66"0,-4 0-66 16,9 4 18-16,0 0-38 15,0 8-12-15,9 12-84 16,-4 5-35-16</inkml:trace>
  <inkml:trace contextRef="#ctx0" brushRef="#br0" timeOffset="147484.2315">16816 15850 216 0,'0'-33'82'0,"0"25"-44"0,0 0-16 0,0 4 26 16,0 4-21-16,0 0-7 15,0 8-4-15,0 4 2 16,0 13-10-16,0 3 9 0,0 17 3 16,0-8-4-16,0 4 1 15,0 0-10-15,0-8-4 16,0-1 2-16,0-7 4 15,0-9 6-15,0-8 3 16,0-8-3-16,10-8-1 16,0-4-8-16,0-25-2 0,14-4-4 15,6-8-3-15,-1 0 2 16,5 4 0-16,-14 4 1 16,0 17 2-16,-11 20-1 15,1 12-1 1,-10 8 3-16,-10 9-4 15,10 16 0-15,0-9-4 16,10 5 1-16,-10 0-40 16,20-9-16-16,-5-3-18 15,34-5-7-15,-15-11-41 16</inkml:trace>
  <inkml:trace contextRef="#ctx0" brushRef="#br0" timeOffset="147950.0763">17429 15842 252 0,'0'-49'96'0,"0"32"-52"0,0 1-23 0,0 8 28 16,0-4-9-16,-9 16 0 16,-11 8-10-16,5 4-4 15,-4 5-14-15,-1 3 3 0,0 17 3 16,-4-4-10-16,14 4-2 16,0 0-4-16,10-5-2 15,10 1 1-15,0-8-1 16,5-5 0-16,4-11 2 15,1-13 1-15,-1-5 3 16,1-7 1-16,5-12 1 16,-6-1-4-16,1-3-3 0,-1 3 0 15,-4 5-1-15,-5 3 0 16,0 13 0-16,0 16 0 16,-20 13 0-16,10 8 4 15,-20 20 5-15,5 12-1 16,-4 21 1-16,-1 0 6 15,1 4 4-15,-16-5 8 16,6-3 6-16,-1 0-7 16,-14-4-3-16,5-5-5 15,5-7-1-15,-6-5-7 16,-4-20-2-16,15-9-4 16,-20-7-3-16,14-17-16 15,6-12-5-15,-5-12-32 16,14-17-12-16,0 4-15 0,1-20-6 15,19 0-24-15,10 0-11 16,9 12-15 0</inkml:trace>
  <inkml:trace contextRef="#ctx0" brushRef="#br0" timeOffset="148294.9">17856 15711 296 0,'0'-78'110'0,"-10"66"-60"0,5 0-32 0,-4 12 31 15,9 0-16-15,-10 4-4 0,0 4-3 16,0-4 0-16,-10 29-14 16,11-9-7-16,-1 9-1 0,10 4-3 15,10 0 2-15,-1-5 0 16,1 13 3-16,10 0-1 15,-10-8 2-15,9 4 2 16,-4-4 2-16,-5-1 1 16,-10 1 2-16,0-4 4 15,0 0 3-15,-10-9-7 16,-14-3-3-16,4-9-4 16,-10-4-2-16,-4-16-34 15,5-4-15-15,-1-5-71 16,20-28-30-16,-14 8-24 15</inkml:trace>
  <inkml:trace contextRef="#ctx0" brushRef="#br0" timeOffset="148820.7792">18714 14890 280 0,'-39'8'107'0,"29"25"-58"0,-19 28-51 15,14-24 22-15,-14 8 6 0,-10 20 5 16,-6 13 9-16,6 11 2 16,-5 26-22-16,-5-1-12 0,5-3-5 15,24-13-1-15,10-4 1 16,10-21-1-16,10-11 1 16,0-18 2-16,29-7 2 15,-4-12-3-15,14-5-1 16,5-12-3-16,-5 1-3 15,-15-5-49-15,-5-4-22 16</inkml:trace>
  <inkml:trace contextRef="#ctx0" brushRef="#br0" timeOffset="149002.6449">18185 15674 324 0,'9'-32'121'0,"16"19"-66"0,14 1-62 16,-29 12 21-16,15 0-13 16,14 0-1-16,15 4-2 15,-5 0 0-15,15 17 2 16,-1 3-64-16,-4-3-27 0,-5 3-29 16</inkml:trace>
  <inkml:trace contextRef="#ctx0" brushRef="#br0" timeOffset="150471.591">19092 15760 252 0,'-10'-53'96'0,"10"20"-52"0,-15 9-27 0,6 16 25 16,-11-1-5-16,-9 9 1 16,-6 9-8-16,6 7-2 15,-10 13-15-15,-5 7-3 0,4 13-3 16,16-4-3-16,-6 8-1 15,21-4-1-15,9-12-2 16,9 4 1-16,1-4-1 16,10-17 2-16,4-3 3 15,6-13 7-15,-1-4 4 0,5-21-2 16,-4 1 2-16,-10-13-7 16,4 0-1-16,-4-16-4 15,-1-4-3-15,1 8-3 16,-10 13 1-16,-1 7-1 15,6 17 0-15,-15 16 0 16,10 13-2-16,-10-1 3 16,0 5 0-16,-10 15 1 15,10 5 0-15,0-8 0 16,0 4 0-16,0-8-3 16,20-1 2-16,-1-11 1 15,11-9 0-15,4-4 2 16,5-16 1-16,15-8-1 15,5-13 1-15,-5-24 2 16,10-21 2-16,-5-20-3 0,5-8-1 16,-10-8-1-16,-5 12-2 15,-5 4 1-15,-15 20 1 16,-9 13-1-16,-6 12-1 16,-4 20-4-16,-10 13 0 15,-10 12 0-15,-4 16-1 16,-16 21 1-16,-9 16 3 15,5 16-2-15,-15 21-1 16,5 8 3-16,4-4 2 16,16 0 0-16,-6-8-1 15,21-17 1-15,-1-4-1 16,0-8 2-16,10-12 3 0,10 0 7 16,-10-8 4-16,10 0-4 15,-10-13 1-15,0-4-4 16,0 1 2-16,0-9-4 15,0-8 1-15,0 0-7 16,0 0-1-16,0 0 0 16,9 0 2-16,-9 0-1 15,0 0 2-15,0 0-7 16,0 0 1-16,0 0 3 16,0 0 2-16,0 0 0 15,0 0-2-15,0 0 1 16,0 0-1-16,0 0-3 15,0 0 2-15,0 0 1 0,0 0 2 16,0 4-3 0,0-4 0-16,0 4-1 0,10 4-2 15,-10-8-2-15,0 4-1 16,10 0 1-16,0 0 2 16,-5-4 2-16,5 0 1 15,-10 0 1-15,9-4 2 16,11-4 1-16,-10-4 1 15,9-4-2-15,6-9-2 16,14-8 1-16,0-16 1 16,6-8 1-16,8-25 1 15,6-16-2-15,5-4 1 16,0 0-2-16,-5 4 2 16,4 0-4-16,1 16 0 0,-15 9 1 15,-5 7 0-15,-4 13 0 16,-16 8 2-16,6 12-3 15,-21 17-2 1,-9 8 2-16,-9 20-2 16,-11 13 1-16,-24 20 0 15,5 4-2-15,-15 16 3 16,5 17 0-16,-5 4 1 16,14-1 0-16,6 1 2 15,14-12 1-15,1-9-4 16,9-4 1-16,5-11 0 15,10-1 0-15,5-9 0 16,9-11 2-16,11-4-1 16,4-13 2-16,5-8 0 0,1-8 1 15,-6-4-5-15,5-13 1 16,-4 1 2-16,-6-5 3 16,-9-7-2-16,4-5 0 15,-4-4-3-15,-10 4-1 16,-1 4 1-16,-9 13 0 15,-9 0 0-15,-11 11 0 16,5 9 2-16,-14 9 1 16,-1 15 3-16,1 1 1 15,4 11-3-15,6-3-3 16,-1 12 0-16,10-4-1 16,1 0 0-16,9 0 0 15,9-9 0-15,11 1 0 0,0-13-3 16,9-3 0-16,5-9-18 15,6-8-7-15,4-20-36 16,15-13-14-16,4-16-54 16,11-45-21-16,19 0 17 15</inkml:trace>
  <inkml:trace contextRef="#ctx0" brushRef="#br0" timeOffset="150742.407">21314 14926 312 0,'-10'-32'118'0,"0"32"-64"0,-14 8-34 15,24 4 32-15,-20 13 1 16,0-1 5-16,-9 25-10 0,-5 8-2 16,-6 5-26-16,-13 7-1 0,3 17 0 15,-3 12-11-15,-1 0-4 16,14 0-1-16,6-12 0 16,5 4-4-16,9-16-1 15,10-9 3-15,10-4 1 16,10-8 0-16,0-8 1 15,9-12-2-15,1-4-1 16,5-17-19-16,4-8-8 16,5-8-35-16,6-13-15 15,-11-15-56-15,-5-9-26 16,-4-4 16 0</inkml:trace>
  <inkml:trace contextRef="#ctx0" brushRef="#br0" timeOffset="150924.1503">20755 15584 348 0,'-5'-4'129'0,"5"4"-70"0,15-4-34 16,-6 4 36-16,1 0-9 15,10 0-1-15,9 0-17 16,6 4-7-16,4 0-15 16,-5 5-8-16,15-5-2 0,-15 0-2 15,16-4 0-15,-6-4-86 16,5-5-39-16,-20 1-72 15</inkml:trace>
  <inkml:trace contextRef="#ctx0" brushRef="#br0" timeOffset="209952.9336">6222 4878 224 0,'-19'5'85'0,"19"3"-46"0,-10 0-30 16,10 0 22-16,0 8-8 16,0 1 1-16,0 7-7 0,0 5-2 15,0-1-9-15,10 13 3 0,-1 0 1 16,11 4 6-16,-10 4 4 16,0 0-4-16,9 4-1 15,-4 0-9-15,14 1-4 16,11-5-1-16,4-9 1 15,5 5-1-15,15-4-1 16,-1-4 1-16,11 0 1 16,9-13-1-16,-14 9 2 15,14-17-2-15,1 1 2 16,9 3 0-16,15-8 1 16,-5 1-5-16,0 3 1 0,0-8 0 15,-10 0 0-15,10 9 0 16,5-17 0-16,14 4 0 15,1-4 0-15,-5 0 0 16,4-4 2-16,16 4-1 16,14-17 2-16,-5 17-2 15,-10 0-1-15,-4 0 3 16,14 0 0-16,-5-8-4 16,5 16-1-16,-9-8 3 15,-26 9 3-15,11-1-3 16,5-8-3-16,14 4 1 15,-5 8 2-15,-5-8 0 0,6 0-1 16,19 4-2 0,10 1 1-16,-6-1 3 0,-13 8 1 15,18 0-1-15,1 1-2 16,0-1 1-16,0 0-1 16,-6 1 0-16,16 3 2 15,-10 5-3-15,34-5-2 16,-15 1 2-16,-9 3 2 15,9-8 0-15,-9 5-1 16,-11 12 1-16,-23-5-1 16,4-7 0-16,0 11 2 15,-15-3-1-15,-4 8-1 16,-5-9 1-16,-20 5 1 16,-20-4 1-16,0 3 3 0,-9-3-3 15,-10-9 0-15,-15-3 5 16,5-5 3-16,-15 4-2 15,5-8 0-15,-5 1-5 16,-4-5-1-16,4-4-1 16,0-4 1-16,-5-5 0 15,-4 5 1-15,4 0-2 16,5-8 1-16,-9-4-4 16,4-1 0-16,-4 1 1 15,9-4 2-15,-5-5-3 16,5 5 0-16,6-5 1 15,18 1 0-15,6-1-3 16,5 1 0-16,19-1-1 0,-10 0 3 16,10 9 2-16,0-8 2 15,1 15-4-15,14-3 1 16,14 4-2-16,-9 8 0 16,15 0 0-16,-16-4 0 15,21 0 4-15,4 8 1 16,10 8-6-16,5 5 0 15,-5-1 1-15,1-4 3 16,18-8 0-16,-4 13 2 16,-5-1-4-16,0 4 0 15,20-3-1-15,-1-1-2 16,1 9 3-16,-10-9 2 16,19-8 0-16,0 4-1 15,-9 1 1-15,9-13-1 0,10 4 0 16,-4-8 2-16,-6-9-1 15,-9-7-1-15,9-9 1 16,0-7 1-16,-19-14 1 16,-25-7 3-16,6-4-1 15,-11-8 0-15,-15 3 12 16,-19 5 8-16,-9 0-1 16,-11 3 0-16,-19 5-11 15,-10-4-5-15,-5 8-3 16,-5 4-1-16,-15 8-7 15,-9-4-2-15,0 13-69 16,-20-13-28-16,-10 0-98 16</inkml:trace>
  <inkml:trace contextRef="#ctx0" brushRef="#br0" timeOffset="211185.1038">13815 7159 260 0,'-10'-17'96'0,"-10"5"-52"0,-14 4-23 0,24 0 28 15,-10 4-20-15,-9-9-3 16,4 9-7-16,-4-8-3 15,0 8-8-15,-16 4 4 0,6 0 3 0,5 0-1 16,14 12 2-16,1-8-11 16,-1 13-6-16,15-5-2 15,10 8-1-15,15 1-2 16,9 3 1-16,5 1 3 16,15 11 1-16,5 1 1 15,-14 0 0-15,-6 8 2 16,5 4 3-16,-19-8-4 15,-1 12-1-15,-9-4 6 16,-10-4 4-16,-10-12 8 16,-9 3 6-16,-1-11-2 15,1-5 1-15,-16-3-3 16,6-17-1-16,-1 0-15 0,-4-17-4 16,5-3-19-16,-1-5-5 15,16 5-37-15,4-5-13 16,10 5-25-16,10-9-9 15,14 9-23 1</inkml:trace>
  <inkml:trace contextRef="#ctx0" brushRef="#br0" timeOffset="211649.6784">13962 6950 248 0,'10'-94'93'0,"9"78"-50"0,-9-5-28 0,0 21 24 16,0-4-8-16,-10 4-1 15,9 4-16-15,-9 17-7 0,10 24-4 16,-5 4 4-16,5 12 5 0,0 4 3 16,-10 1 0-16,0 16-3 15,-10-5 0-15,10-7 4 16,-15-5 2-16,5 5-3 16,10-21 1-16,-9-13-7 15,9-7-1-15,-10-29 2 16,10-12-7-1,0-5-2-15,0 1-1 16,10-4 0-16,-1-9-3 16,6 13 0-16,5-1-1 15,-1-3 3-15,1 4-2 16,14-9 1-16,-4 13 0 16,9-5 0-16,5 9 2 0,-5-4 0 15,-4-4-3-15,4 16 2 16,-10 0 3-16,6 0 1 15,-16 12-4-15,1 4 1 16,4 9 0-16,-14 12 0 16,0-5 2-16,-10 9 1 15,10 4-1-15,-10 0-2 16,10-12 1-16,-10-1-1 16,9-11-47-16,-9-5-20 15,10-16-107 1</inkml:trace>
  <inkml:trace contextRef="#ctx0" brushRef="#br0" timeOffset="211785.9613">14540 7044 340 0,'0'-16'126'0,"0"16"-68"0,0-4-70 16,0 4 20-16,10 4-41 15,0 0-15-15,5 8-86 16,4 4-36-16</inkml:trace>
  <inkml:trace contextRef="#ctx0" brushRef="#br0" timeOffset="212311.3494">14997 7494 240 0,'9'-37'90'0,"6"12"-48"0,-15-20-40 0,10 29 17 16,-10 0-12-16,0-1-2 15,0 1 8-15,-10 8 6 16,-5 0-10-16,-14 8 13 0,9 8 5 16,1 0-8-16,-6 17-3 15,15-5-9-15,1 13-5 16,-1-1-1-16,10 1-1 16,10-4-3-16,-1-13 2 15,11 4 3-15,5-7 1 16,-6-13-1-16,1-13-2 15,-10-3 5-15,9-4 1 16,-14-9 0-16,5 5-1 0,0-5-3 16,0 0 1-16,-1 17-4 15,1 12 0-15,0 12-1 16,0 21-2-16,0 24 0 16,4 13 3-16,-4 11 0 15,0 1 3-15,-10 12 3 16,10 4 2-16,-10 8 12 15,-10-8 5-15,0 1-1 16,0-18-2-16,-14-7 4 16,-6-17 1-16,1 4 6 15,-5-20 5-15,-6-16-11 16,6-9-6-16,5-16-14 16,-1-16-3-16,-4-33-41 15,14 4-16-15,1-8-17 16,9-9-5-16,10 5-7 0,10 0-2 15,19-4-53 1</inkml:trace>
  <inkml:trace contextRef="#ctx0" brushRef="#br0" timeOffset="212909.3918">15360 7195 272 0,'-10'-32'104'0,"10"32"-56"0,0-4-30 0,0 4 28 16,0 0-20-16,0 0 2 16,0 28-8-16,0-3-11 15,0 3 1-15,0 17 3 0,0-12 2 16,0 16 0-16,0-12-3 16,0 4 0-16,0-9-5 15,0-11-2-15,10-5 0 16,-10 0 1-16,14-16 1 15,-4-8 1-15,10-16-4 16,-1-9-1-16,1-4-1 16,14-8-2-16,-4 9-2 15,-11 3 1-15,6 4-4 16,-6 25 1-16,-9 4 0 16,10 4 2-16,-10 0 1 15,0 13 3-15,-1 11-3 0,-9 5 0 16,5 12 5-16,5 0 2 15,0-4 0-15,9 4-1 16,-9-9-3-16,10 5-2 16,-10-20 3-16,14 7 0 15,-4-24 1-15,-1 5 0 16,1-18 0-16,5-11 0 16,-6-9-2-16,1-3 1 15,-1-5-4-15,1-8 0 16,-5 12-4-16,-5 1-1 15,9 7-4 1,-9 21 5-16,0 4 3 16,0 4 2-16,-1 17 2 0,-9-1-3 15,5 0 0-15,5 9 1 16,-10 8 0-16,10 4-14 16,-10-9-5-16,10-3-65 15,0-5-28-15,-1-7-46 16</inkml:trace>
  <inkml:trace contextRef="#ctx0" brushRef="#br0" timeOffset="213046.5007">16056 6999 384 0,'-49'-20'143'0,"49"7"-78"0,0-7-80 15,0 4 21-15,0 8-61 0,0-9-21 16,10 1-69-16,-10-5-28 15</inkml:trace>
  <inkml:trace contextRef="#ctx0" brushRef="#br0" timeOffset="213645.8727">16296 7220 316 0,'10'0'118'0,"-10"0"-64"0,10 16-54 16,-10-4 23-16,0-3-9 15,0 19 2-15,0 5 2 16,0 12 1-16,10-4-10 0,-10 4-1 0,10 0 2 15,-10-13 5-15,5-3 3 16,4-9-5-16,1-7 0 16,10-13-2-16,-1-13 3 15,1-3-5-15,5-21-3 16,4-8-3-16,10-4-3 16,-14-8 1-16,4 20-1 15,1 5-3-15,-16 11 2 16,6 5-1-16,-10 16 0 15,0 0 0-15,-10 20 0 16,0 13 0-16,9 4 0 16,-9 8 2-16,10 12 0 15,0-4-33-15,14-4-15 0,-4-4-31 16,19-25-13-16,-4-16-39 16,14-12-31-1,-5-16 74-15</inkml:trace>
  <inkml:trace contextRef="#ctx0" brushRef="#br0" timeOffset="214095.8512">17057 7285 288 0,'-15'-49'110'0,"5"37"-60"0,0-4-43 16,0 3 26-16,1 13-17 15,-11 13-1-15,0 3-3 16,6 0 2-16,-6 9-7 16,10-1-6-16,0 5-2 0,1 8-1 15,9-5 0-15,9 9 2 16,1-8 0-16,0-13 0 15,10-3 0-15,4-5 2 0,6-12 1 16,-11-12 3-16,6-9 1 16,4-7 1-16,-9-9 0 15,9-4-4-15,-4 4-1 16,-6 5-1-16,-9 15-2 16,0 13-4-1,0 12 4-15,-10 33 2 16,0 25 2-16,-10 28 0 15,0 4 4-15,0 0 5 16,1-4 2-16,-11 8 0 16,5-8 1-16,-4 12 3 15,-11-16 2-15,-4 0 4 16,4-21 2-16,-9-7 1 0,-5-17-9 16,5-9-4-16,-5-7-6 15,4-13-1-15,6-16-14 16,-5-28-5-16,9-9-39 15,6-20-18-15,14-9-15 16,10 9-7-16,20-4-16 16,14-13-7-16,5 17 0 15</inkml:trace>
  <inkml:trace contextRef="#ctx0" brushRef="#br0" timeOffset="214412.205">17493 7289 184 0,'59'-53'68'0,"-59"12"-36"0,10 9-9 0,-10 23 26 16,0-3-1-16,-10-4 2 16,0 12-9-16,-9-4 0 15,-1 8-23-15,-5 12 9 0,-4-8 4 16,9 8-16-16,11 5-8 16,-1-1-8-16,0 4-2 15,10 5-1-15,10 3 3 16,0 9-5-16,9-4 2 15,1 16 2-15,-1-4 3 16,6 4 0-16,-15 0 2 16,0 0 2-16,-20-4 4 15,0-21 7-15,-5 13 2 16,-4-16-5-16,-11-5 0 0,11-12-10 16,-6-4-4-16,-4-16-75 15,9-9-32-15,10-16-62 16</inkml:trace>
  <inkml:trace contextRef="#ctx0" brushRef="#br0" timeOffset="214877.0625">18042 6725 272 0,'0'0'104'0,"10"13"-56"0,-20 19-34 0,10-15 26 15,0 28-13-15,-9 4-1 16,-16 4 0-16,5 24 1 16,-9-7-14-16,-5 8 1 0,14-5 2 0,0-3-4 15,1-5-2-15,19-4-1 16,0 5-1-16,10-17-4 15,9-13-1-15,11 5-1 16,-6-12-2-16,6-5 1 16,-1-7 1-16,5-9-21 15,-14-4-7-15,0-8-49 16,-1-8-19-16,-14-21-59 16</inkml:trace>
  <inkml:trace contextRef="#ctx0" brushRef="#br0" timeOffset="215058.3156">17895 7297 304 0,'-73'-12'112'0,"53"12"-60"0,10-4-45 0,0-8 23 16,10 8-12-16,10-4 0 15,0 4-13-15,10 4-3 16,24-5-2-16,-5 5-3 0,15 5 0 16,-5 7-1-16,5-4 0 15,0 4-39-15,5 5-17 16,-5-13-57-1,-5 4-41-15,-5-8 66 16</inkml:trace>
  <inkml:trace contextRef="#ctx0" brushRef="#br0" timeOffset="216137.6515">18562 7224 320 0,'0'-49'121'0,"0"49"-66"0,-9-4-49 0,4 4 25 16,-5 0-11-16,-10 4 1 15,1 12-1-15,-1 5 2 0,-14 3-12 16,14 5-3-16,-9 8-3 0,9-1 0 15,5 9 2-15,5-8-8 16,10 4 0-16,0-4 2 16,20-5 4-16,-5-15-1 15,4-5 0-15,1-12 1 16,9-12 2-16,-4-5-3 16,4-7 0-16,-9-9-1 15,14-12 1-15,-4 0-4 16,-1 13 0-16,-4 3-1 15,-6 9 0-15,-9 7 0 16,0 9 0-16,-10 4-5 16,0 12 0-16,-10 9 5 0,10 12 6 15,-10-1-2-15,1 5 1 16,9 16-6-16,0-16-2 16,9 0-1-16,1-5 4 15,10-3 3-15,9-9 4 16,-4-11-2-16,4-9 0 15,5-17 1-15,16-15 0 16,-6-13-2-16,5-4-2 16,5-29 5-16,4 0 1 15,-4-12-2-15,0 1-1 16,-14 7-14-16,-11 0-6 16,-4 21-2-16,-16 24 1 15,-9 8 5-15,-19 17 6 0,-6 20 4 16,-4 29 4-16,-10 12 6 15,-6-4 6-15,6 20 2 16,5-3 0-16,14 3-5 16,1 1-4-16,9-1-3 15,10-4 0-15,10 1-2 16,-1-22 2-16,11-7 0 16,9-4 3-16,16-17 6 15,-6-12 2-15,5-16 6 16,5-25 4-16,15-8-6 15,0-17-3-15,-1-11-6 16,-4-17-4-16,5-4-18 16,-10 12-6-16,-5 8-4 0,-15 17 1 15,-4 12 10-15,-20 12 6 16,-10 21 3-16,-10 8 1 16,-10 20 6-16,-4 29 2 15,-25 8 4-15,4 4 4 16,-4 24-8-16,5-11-3 15,15-1 0-15,-1 13 0 16,6-13-4-16,14 1 1 16,10 11 0-16,10-11 0 15,9-17 2-15,-4-4 3 16,15-9 0-16,-1-7 0 16,-4-9-3-16,14-20 1 15,0-4 0-15,-5-24 3 0,15-5-3 16,-14-16 0-16,4 0-10 15,-5 4-3-15,-4 0-15 16,-1 8-6-16,-14 5 13 16,4 3 8-16,-19 13 9 15,0 12 3-15,-19 4 11 16,4 16 3-16,-4 4 8 16,-11 9 2-16,-4 16-9 15,14-8-3-15,10 8-10 16,1 4-3-16,9-13-1 15,9 9 0-15,1-12 0 16,10 0 0-16,14-9-3 16,-4-7 2-16,14-13-32 0,5-21-13 15,5-11-26-15,5-21-7 16,-6-13-11-16,11-19-2 16,-5-17-35-1</inkml:trace>
  <inkml:trace contextRef="#ctx0" brushRef="#br0" timeOffset="216363.0136">20617 6648 340 0,'10'-21'129'0,"-10"21"-70"0,-10 4-60 0,10 9 23 16,-9 7 0-16,-11 25 4 15,-5 4-1-15,-4 12 2 16,0 17-15-16,-6-4 2 0,6 3 2 16,9 1 5-16,-4 4 4 15,14-9-11-15,0-7-3 0,20-9-7 16,0 4-1-1,4-12 1-15,16 0 2 0,-11-8-1 16,11-21 0-16,-6-16-41 16,-4-8-15-16,0-12-41 15,-1-17-17-15,-14 1-57 16</inkml:trace>
  <inkml:trace contextRef="#ctx0" brushRef="#br0" timeOffset="216529.2045">20313 7208 440 0,'-29'-29'165'0,"29"29"-90"0,0 8-72 16,0-8 31-16,10 4-20 16,9-4-3-16,-4 4-5 0,14 9 1 15,1-1-4 1,4 0-2-16,-4-8 2 0,14 8-15 0,-15-7-7 16,10 11-144-1,-14-32-108-15,4-5 97 16</inkml:trace>
  <inkml:trace contextRef="#ctx0" brushRef="#br0" timeOffset="219005.0797">21638 6725 248 0,'29'-28'93'0,"-29"24"-50"0,-20-17-26 0,11 13 27 16,4 4-3-16,-5 4 0 15,0 0-16-15,-19 12-5 16,-1 21-12-16,-4 0-3 0,-5 24 1 16,4 16 3-16,6 9 2 15,-1-4 1-15,-4 4 0 16,14-1-9-16,1 13-1 15,19 0-2-15,0 0 2 16,0-12-1-16,10-13 2 16,9-3-13-16,16-9-3 15,-6-20-40-15,10-17-16 16,15-12-41-16,10-20-18 0,-15-25 21 16</inkml:trace>
  <inkml:trace contextRef="#ctx0" brushRef="#br0" timeOffset="219621.3491">22167 6693 276 0,'10'-62'104'0,"-10"46"-56"0,0-4-30 16,0 20 28-16,0-9-11 15,0 9-1-15,-10 9-17 16,5 19-5-16,-4 9-8 15,-1 24 6-15,0 13 5 0,-10 16 4 0,10-4 1 16,-9 3-7-16,4-3-3 16,5 0-3-16,1-16-2 15,-1-5-3-15,0-4 1 16,10-12 0-16,-10-16 3 16,10-21 6-1,0-12-7-15,10-16 0 16,0-13-3-16,0-7 1 15,19-18-2-15,-5 18-1 16,16-9-4-16,-6 20 0 16,-5-3 0-16,1 11 2 15,4 17-1-15,-14 0 1 0,-10 12 4 16,-10 5 3-16,-10 7-2 16,-10 17-2-16,-14 0 2 15,4 4 0-15,1 12-1 16,5-20 1-16,4-4 0 15,0-13 1-15,1-8-2 16,9-12-2-16,10-12-13 16,0-4-6-16,0-5 1 15,10 1 2-15,9-5 10 16,-9 17 5-16,10-4 2 16,-10 12-1-16,14 16 1 15,-4 1 1-15,-1-1 3 16,1 13 4-16,14-9-4 0,-4 13-1 15,-1-13-2-15,15-4 1 16,-5-3-2-16,-4-1 2 16,4-12-33-16,-10-12-14 15,6-5-51-15,-16-11-22 16,1-5-31 0</inkml:trace>
  <inkml:trace contextRef="#ctx0" brushRef="#br0" timeOffset="219876.0288">22663 6452 364 0,'9'-13'134'0,"11"22"-72"0,5-5-55 0,-6 12 31 0,-9 13-13 15,10 3-2-15,4 34-7 16,15-1-2-16,-9 29-8 15,4 0 0-15,-4-8 4 0,-11 8-2 16,-9 4 1-16,-20 8-1 16,0 0 0-16,-19 5-4 15,9-17-1-15,-4 0-39 16,-15-13-17-16,9 1-142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43.6229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1-31T08:40:26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1695 3841 304 0,'-15'-5'115'0,"15"10"-62"0,0-5-44 0,0 0 27 16,0 8-13-16,5 4-1 16,15 12-2-16,-10 5 2 15,0 16-12-15,9 0 5 0,1 0 3 16,-5 16-2-16,4-4 1 15,11-3-5-15,14 3 0 16,5 0-3-16,-5-8 2 16,25 4-4-16,-6-8-2 15,1-12 2-15,-10-1 0 16,15-11-3-16,-25-1-3 16,5-12 2-16,-5-3 0 15,-5-5 1-15,-4-9 0 0,-16-7-9 16,1 0-2-16,0-5-40 15,-11-3-19-15,-9 7-41 16,0 5-16-16,-9 0-22 16</inkml:trace>
  <inkml:trace contextRef="#ctx0" brushRef="#br0" timeOffset="270.8652">1798 4637 268 0,'0'-4'101'0,"0"4"-54"0,0-8-15 0,10 4 33 15,0-4-6-15,0-9 1 16,9-11-19-16,16-1-5 16,-6-7-21-16,10 3 0 0,-4-12-1 15,14-8-5-15,-5 8-1 16,10 0-4-16,-25 4-3 15,1 8-9-15,-11 5-5 16,6 7-42-16,-15 5-18 16,-1 8-89-1,1-5-69-15,0 5 93 16</inkml:trace>
  <inkml:trace contextRef="#ctx0" brushRef="#br0" timeOffset="765.8588">1891 3510 404 0,'-19'-5'151'0,"9"5"-82"0,-5 5-50 0,15-5 37 15,0 0-27-15,0 0-6 0,0 0-16 16,0 0-8-16,0-5 1 15,0 5-12-15,10-4-4 0,-5 0-47 16,15 0-21-16,-20 4-70 16,19 0-57-1,-9-4 82-15</inkml:trace>
  <inkml:trace contextRef="#ctx0" brushRef="#br0" timeOffset="976.7231">2294 3489 328 0,'0'-8'123'0,"0"12"-66"0,14-4-29 0,-14 8 38 15,0-8-16-15,10 4-2 16,0 0-18-16,-10 0-7 16,0-4-13-16,0 0-6 0,0 5-3 15,0 3-37-15,0-8-13 16,-10 0-131-1,0-4-80-15,-4-5 115 16</inkml:trace>
  <inkml:trace contextRef="#ctx0" brushRef="#br0" timeOffset="3003.4718">3304 4221 320 0,'-10'0'121'0,"20"4"-66"0,-10 0-49 0,10 0 25 15,0 0-13-15,9 0 0 16,6 0-9-16,24-4-3 16,-15 0-3-16,15 0 0 0,5 0 0 15,-5-4-1-15,-5 4 1 16,-5 0-18-16,-9-4-4 15,-6 4-26-15,-4-8-12 16,0 4-68-16,-11-9-48 16,-9 1 76-1</inkml:trace>
  <inkml:trace contextRef="#ctx0" brushRef="#br0" timeOffset="3214.7859">3574 4069 272 0,'-10'-20'104'0,"0"20"-56"0,10 4-36 16,0-4 24-16,0 12-10 16,0 1-3-16,0 3-5 15,0-4 1-15,0 21-10 16,0-9 1-16,0 13 1 0,-10 8-4 16,10 4 1-16,-5-4-23 15,-4-4-9-15,9-4-61 16,0-13-27-16,9-7-19 15</inkml:trace>
  <inkml:trace contextRef="#ctx0" brushRef="#br0" timeOffset="3782.2094">4236 4057 308 0,'-20'0'115'0,"20"12"-62"0,-19 5-29 0,9-5 33 0,0 8-22 16,-10 9-5-16,6 4-16 16,4-5-4-16,0 5-6 15,10 0-3-15,-10-9 2 0,20 5-2 16,0-13-1-16,0-8 3 15,14-8 0-15,-4 0-1 16,9-12-2-16,6-12-4 16,-6 3 0-16,0 1-3 15,6-5 2-15,-6 9 1 16,1 4 2-16,-6 3 1 16,6 5 1-16,-11 8-3 15,1 5 2-15,-10 3 1 16,14 4 0-16,-4 5 0 15,-1-1 0-15,1 0 0 0,-5 5 0 16,4-1 2-16,11 1 3 16,-11 4 4-16,6-13 2 15,4-4 1-15,-9-8 0 16,14-8 2-16,-4-8 4 16,-11-4 3-16,11-21 4 15,-16 4-9-15,6-16-2 16,-10-12-6-16,-10-5 0 15,-10 9-5-15,0 12-2 16,0 4-14-16,-4 9-6 16,4 11-34-16,10 9-16 0,-10 16-37 15,10 17-13-15,10 7-32 16</inkml:trace>
  <inkml:trace contextRef="#ctx0" brushRef="#br0" timeOffset="4143.6133">5285 4355 264 0,'-9'-12'99'0,"9"8"-54"0,-10 0-20 15,0 4 31-15,0 8-10 16,-9 0-2-16,4 9-12 0,-5 11-3 15,1 9-16-15,-1 4-6 0,10-4 0 16,10-1-4-16,0 5 0 16,10-8-1-16,10 0-2 15,9-13 3-15,-4-12 2 16,-6-4 7-16,11-12 4 16,-11-4-4-16,-4-13 1 15,5-3-6-15,-11-9 1 16,-9 4-5-16,0-3 0 15,-9 7-14-15,-1 0-8 16,0 5-28-16,5-1-12 16,-5 5-31-16,0 8-11 15,1 3-43-15</inkml:trace>
  <inkml:trace contextRef="#ctx0" brushRef="#br0" timeOffset="4637.4957">5310 3505 272 0,'-15'-16'104'0,"30"12"-56"0,-5-16-23 0,0 16 31 16,9-5-17-16,1 5-5 15,4-4-15-15,16 4-5 16,-21 4-8-16,11 4-2 0,-16 4 2 16,6 0-3-16,-10 5 0 15,0 11 5-15,-10 1 3 16,0 3-4-16,-20 5 1 15,0 8-3-15,-4 0 0 16,4 0 3-16,1-1 3 16,-11-3-6-16,15 0-1 15,15-8 0-15,0-1 0 0,5 1 2 16,5-13 3-16,20 5 2 16,-11-9 1-16,1-4-2 15,-6-4 1-15,6 0-4 16,0 0-2-16,-10-4-2 15,-1-8 0-15,1 0-51 16,-10 8-21-16,-10 12-114 16,-9 0-71-1,-11 9 113-15</inkml:trace>
  <inkml:trace contextRef="#ctx0" brushRef="#br0" timeOffset="5373.8282">6075 3935 268 0,'0'-21'101'0,"0"42"-54"0,0-9-55 16,0 12 82-16,0 13-29 16,10 4-9-16,-10 4-8 15,10 8-17-15,4-4 9 0,6-8 3 16,9 0 0-16,6-9-2 16,4-3-5-16,5-13 0 15,5-3-9-15,5-9-4 0,-5-4 9 16,-5 0 4-16,-4-4-22 15,-21 0-9-15,-4-9-55 16,-5 5-22-16,-20 4-92 16</inkml:trace>
  <inkml:trace contextRef="#ctx0" brushRef="#br0" timeOffset="5584.5658">5982 4462 316 0,'-10'-21'121'0,"20"13"-66"0,9-12-33 0,-4 7 33 16,5-3-9-16,9 0-2 15,1-5-17-15,14-11-6 16,-5 3-12-16,-5-8-6 0,6 0 0 16,4 1-20-16,-5-18-8 15,-5 10-67-15,6-5-29 16,-21 4-40-1</inkml:trace>
  <inkml:trace contextRef="#ctx0" brushRef="#br0" timeOffset="6020.5176">7282 3869 456 0,'-10'-8'170'0,"20"8"-92"0,9-4-75 0,-9 4 34 15,10 0-23-15,4 4-5 16,6 4-5-16,9-4-1 15,-5 0-2-15,5-4-12 0,-4 0-4 16,4-4-35-16,-19 0-15 16,4-4-28-16,-14 4-10 15,0 4-43 1</inkml:trace>
  <inkml:trace contextRef="#ctx0" brushRef="#br0" timeOffset="6186.1408">7237 4065 316 0,'-19'4'121'0,"29"0"-66"0,-1-4-44 16,1 0 28-16,5 0-12 16,5-4-3-16,-1 4-14 15,25-4-4-15,-4-4-4 16,4 8-6-16,-5 0 0 0,0 0-58 16,-4 12-23-16,4-8-63 15</inkml:trace>
  <inkml:trace contextRef="#ctx0" brushRef="#br0" timeOffset="6589.4609">8424 3546 312 0,'0'-24'118'0,"0"20"-64"0,-9 8-34 0,-1 4 32 16,0 8-8-16,-5 1-1 16,-14 7-7-16,-1 17 0 15,-4 16-20-15,5 9 0 0,9 11 0 16,10-3-10-16,10-1-4 16,20-3-1-16,9-13 1 15,15-8 1-15,5-12 1 0,5-9 0 16,-5-11 0-16,15-17 4 15,0-8 3-15,0-13 0 16,-5-11 1-16,-5-9-4 16,4-17 0-16,-13-7-5 15,-6-4-2-15,-15 3-3 16,-4 1-1-16,-20 8-3 16,-20 4-1-16,1-1-10 15,-16 22-3-15,-4 3-67 16,-15 13-28-16,-10-1-80 15</inkml:trace>
  <inkml:trace contextRef="#ctx0" brushRef="#br0" timeOffset="34709.2875">10460 4000 276 0,'-35'-29'104'0,"50"13"-56"0,5-4-45 15,-10 7 21-15,9-3-14 16,1-5-1-16,4-7-7 16,16 3-2-16,4 1 0 15,-5 3 0-15,-5 9 0 0,6 8 0 16,9 4 2-16,-5 12-1 15,0 9-1-15,5-1 3 0,-5 1 0 16,5 11 1-16,-5-3 0 16,5 4 0-16,-5-9 0 15,-4-3-2-15,-11-1 1 16,5-8 7-16,-14-4 3 16,10-12 5-16,-16-12 3 15,6-9-7-15,-10-3-3 16,-1-9-6-16,1 0-2 15,-10-8-1-15,0 9 1 16,0 3 2-16,0 8 4 16,10 1 0-16,-10 8 0 15,0 3-5-15,0 5-3 0,10 4 0 16,0 8 1-16,4 4-3 16,6 5 0-16,0-1-1 15,9 0 0-15,5 8 2 16,15-7 0-16,-4-1 0 15,4-4 0-15,-5 0 0 16,5-4 0-16,5-4 0 16,0-4 2-16,-5 0-1 15,-5-4-1-15,5-4 1 16,-15 0-1-16,6-5 0 16,-11 9 2-16,5 0-1 15,-14 0-1-15,-10 4 3 16,0 0 0-16,-10 4 7 15,0 4 6-15,-10 4 1 0,-10 8 1 16,-9 9 2-16,-15 3 0 16,-20 5 0-16,-5 4 2 15,-4 4-8-15,9-5-1 16,15-3-5-16,14-8-3 16,6-5-5-16,9-8-2 15,6 1-28-15,14-9-12 16,9-17-140-1</inkml:trace>
  <inkml:trace contextRef="#ctx0" brushRef="#br0" timeOffset="36419.9769">13461 3677 240 0,'20'-41'90'0,"-10"33"-48"0,0 0-29 0,0 4 22 0,-10 4-7 16,0 0 0-16,0 0-9 15,0 8-4-15,0 4-8 16,0 17-1-16,0 12 4 0,-10 4-2 16,0 0 3-16,0 4-4 15,10 0-2-15,10-4-2 16,-10-9 0-16,10-3 4 16,14-8 6-16,-4-9-1 15,-1-8 3-15,1 0-2 16,5-20 2-16,-6-4-4 15,11-13-1-15,-11-8-4 16,-4-8 1-16,5 4-6 16,-1 1-1-16,-9 7 0 15,0 0 0-15,0 9 0 0,-1-1 2 16,1 9-3-16,-5 8-2 16,-5 4 2-16,0 8 0 15,10 12-2-15,-10 17 2 16,10 16-1-16,-10 8 0 15,10 21 2-15,-1 7 0 16,1 5 0-16,-10 17 0 16,10 3 0-16,-10 4 2 15,0-7 3-15,0-1 4 16,-10-16 2-16,0-9 1 16,1-11 9-16,-1-9 4 15,-10-8-5-15,-4-8 1 0,-6-12-1 16,-14-13 0-16,5-20-9 15,-15-8-4-15,5-8-9 16,5-13-1-16,4-8-21 16,11 5-9-16,5-9-41 15,14-8-15-15,20 0-28 16,14-8-12-16,5 4-10 16</inkml:trace>
  <inkml:trace contextRef="#ctx0" brushRef="#br0" timeOffset="36856.4035">14374 3036 220 0,'0'0'85'0,"-10"4"-46"0,0 0-28 16,10 4 21-16,-10 0-8 16,1 8 0-16,-1 9-2 15,0 4-2-15,-5 15-10 16,5 6-4-16,1-6 0 0,-1 5-1 16,0 1 2-16,0-6-4 15,10-7 0-15,10 0 1 16,0-8 0-16,0-9-40 15,-1-4-17-15,11-7-82 16</inkml:trace>
  <inkml:trace contextRef="#ctx0" brushRef="#br0" timeOffset="37290.8253">14614 3142 208 0,'10'-12'77'0,"0"7"-42"0,-1-3-23 0,1 8 21 15,5-4-8-15,5 0-2 16,-1 4-7-16,1 0-2 16,-1 4-8-16,6 4 0 0,-15 1 1 15,0 3 3-15,-10 4 1 0,0 5-3 16,-20 15 0-16,-5 1-1 15,-4 0 3-15,0-4-3 16,9-1 1-16,-5-7-5 16,6-1 0-16,-1 1-1 15,10-5-2-15,10-3 1 16,0-1-1-16,10 0 4 16,0-3 5-16,10-1-1 15,9-4 1-15,-4-4-3 16,4 4-1-16,0-4-1 15,-4-8 2-15,-5 4-3 16,-1 4 0 0,-9-8-1-16,0 8-37 15,0-8-16-15,-5-4-78 16,-5 4-58-16,9-4 71 16</inkml:trace>
  <inkml:trace contextRef="#ctx0" brushRef="#br0" timeOffset="37620.9726">15124 2909 212 0,'-10'-8'79'0,"20"8"-42"0,0 12-19 16,0-4 23-16,0 8-10 16,-1 13-3-16,1 8-3 15,15 4 1-15,-15 24-14 16,9-4 6-16,-9 1 5 0,10-1-6 16,-11 0 1-16,1-4-9 15,-10-7-3-15,0 3-1 16,-10-4 1-16,-9 0-3 15,9-4-2-15,-10-4-80 16,1-17-34-16,-6-4-33 16</inkml:trace>
  <inkml:trace contextRef="#ctx0" brushRef="#br0" timeOffset="38927.9875">16130 3587 324 0,'-10'-20'121'0,"10"24"-66"0,0-8-42 15,0 4 30-15,10 0-20 0,-1 0-2 16,11 0-9-16,-5 4-2 15,14-4-6-15,1 0-1 0,4 0 1 16,-5 4-2-16,11-4 1 16,4 4-4-16,-15-4-2 15,6 0-34-15,-6 0-15 16,0 0-31-16,-14 0-13 16</inkml:trace>
  <inkml:trace contextRef="#ctx0" brushRef="#br0" timeOffset="39138.6347">16090 3747 280 0,'-24'-5'104'0,"34"5"-56"0,-5-4-34 16,-5 4 28-16,9 0-21 15,1 0-6-15,20 4-9 16,-11 1-3-16,16 3-1 15,-6 0-2-15,0 0 1 0,6-4-8 16,4-4 0-16,5 0-68 16,-5 0-29-16,-4-4-18 15</inkml:trace>
  <inkml:trace contextRef="#ctx0" brushRef="#br0" timeOffset="39407.4421">17047 3665 356 0,'19'-4'134'0,"1"4"-72"0,0 0-55 0,-11 0 29 15,11 0-15-15,5 0-1 16,4 4-10-16,0 4-4 15,6-4-3-15,-6 0-3 0,1 0 3 16,-6-4-2-16,6 4-1 16,-11 0-24-16,-9 1-9 0,5 3-124 15,-25 0-74 1,5 0 104-16</inkml:trace>
  <inkml:trace contextRef="#ctx0" brushRef="#br0" timeOffset="40278.3207">18165 3567 316 0,'-29'28'118'0,"19"-11"-64"0,-15 3-45 16,15-8 25-16,1 17-13 15,-11-4-1-15,10 3-8 16,0 5 0-16,10-9-7 0,0 1-3 0,0-9-1 15,10-4 1-15,10-3 1 16,-10-9 1-16,9-9 0 16,-4-3 0-16,5-4 0 15,-1-5-2-15,1 5 1 16,4 4-4-16,-4 4-2 16,-10 4-1-16,9 4 3 15,-9 4 0-15,0 8 1 16,5 4-3-16,4 9 0 15,1-5-1-15,0 1 3 16,14 3 2-16,-5 1 2 16,1-5-1-16,4 1-2 15,-4-9 3-15,-1-12 2 0,-4-4 11 16,4-4 7-16,-9-13-3 16,-1-3-2-16,-4-13 1 15,-5 0 2-15,-10-4-9 16,-10-4-4-16,5 0-5 15,-5-4 0-15,0 12-18 16,1 13-6-16,-11 12-28 16,10 3-11-16,0 22-26 15,1 3-8-15,9 9-51 16</inkml:trace>
  <inkml:trace contextRef="#ctx0" brushRef="#br0" timeOffset="40638.1088">19028 3861 236 0,'-29'-8'88'0,"29"8"-48"0,-10 0-18 0,5 8 26 15,-14 4-16-15,9 5-6 16,-10 11-4-16,10 5 0 15,0 0-12-15,10 3 3 0,-9-3 1 16,18 4-1-16,-9-9 2 16,10 1-2-16,10-9 0 15,0-11 1-15,-1 3 2 0,-4-4 2 16,-5-16 3-16,9 0-5 16,-9-5 1-16,0-7-8 15,-10-13-1-15,0-3-2 16,0-5 1-16,-10 8-17 15,-10 0-6-15,1 9-30 16,4-1-10-16,5 9-35 16,1 8-13-16,-1 0-43 15</inkml:trace>
  <inkml:trace contextRef="#ctx0" brushRef="#br0" timeOffset="41224.0979">18974 3085 236 0,'-29'-21'90'0,"49"17"-48"0,-1-12-20 16,-14 12 28-16,5-5-13 16,9 1-3-16,-9-4-18 15,10 8-5-15,-1 0-7 16,6 4-1-16,-5 4 1 0,-1 8 0 16,-9 0 2-16,0 5 3 15,-20 3 2-15,0 9 1 16,0 4 0-16,-9 11 2 15,-6-3 2-15,-4-8-5 0,9 4 1 16,1-9-7-16,9-3-1 16,-5-1 0-16,15-7 2 15,15-5 1-15,-5 0 3 16,-1 1-5-16,11-5-1 16,0-4-2-16,4 0 1 15,-14 0-2-15,10 0 2 16,-11 0-46-16,1-4-18 15,-10 4-122 1</inkml:trace>
  <inkml:trace contextRef="#ctx0" brushRef="#br0" timeOffset="42094.708">19651 3595 244 0,'-10'21'90'0,"10"-5"-48"0,0 25-36 15,0-21 22-15,0 9-4 16,0 8 1-16,10-5-6 16,10 9 1-16,-1 4-11 15,-4-8 6-15,5 0 4 0,-1-17 1 16,1-7 3-16,4-22-2 16,-4-3 2-16,0-8-9 15,-1-13-1-15,1 0-5 16,-5-3-3-16,-6 3-5 15,11 4-2-15,-10 9-4 16,0 16 1-16,0 0 3 16,-1 28 3-16,6 17-5 0,-5 20 1 15,0 9 1-15,-1 12 1 16,1-5-2-16,-10 13 0 16,0 0 4-16,0 4 3 15,0 12 5-15,-19-16 5 16,-1-4 1-16,5-8 3 15,-14-5 3-15,9-12 4 16,-14-12-2-16,5-12-2 16,-11-4-3-16,6-21 1 15,-5-12-8-15,-5-16-2 16,4-37-25-16,6-13-9 16,14-3-19-16,1-5-7 15,19 9-20-15,0 8-5 0,0 8-14 16,19 8-6-16,1 0-32 15</inkml:trace>
  <inkml:trace contextRef="#ctx0" brushRef="#br0" timeOffset="42441.1363">20554 2991 192 0,'-10'-21'71'0,"-10"13"-38"0,10 4-39 15,-9 4 82-15,14 4-22 16,-15 8-16-16,10 5-11 16,-9 11-17-16,9 1 2 0,-10 12 4 15,6 0-8-15,4 3-2 16,0-3-4-16,10-4-2 16,0-4-41-16,0-9-18 15,10-3-78-15</inkml:trace>
  <inkml:trace contextRef="#ctx0" brushRef="#br0" timeOffset="42800.6535">20774 2987 228 0,'-24'-13'85'0,"24"13"-46"0,-20 4-24 15,10 5 24-15,1 3-12 16,-11 12-1-16,10 5-6 16,-5 4-1-16,-4 16-10 15,9 0 1-15,10-4 1 0,0-5-2 0,10 1 2 16,14-12 0-16,-4-5 1 16,9-7-2-16,-9-9 1 15,5-4 0-15,4-8 1 16,-9-8-4-16,-11-25 0 15,1 4-3-15,0-4 0 16,-10 5-6-16,-10-5 1 16,10 12-7-16,-10 5-3 15,-9 4-16-15,9 12-9 16,-10 8-30-16,11 0-13 16,-1 8-58-1</inkml:trace>
  <inkml:trace contextRef="#ctx0" brushRef="#br0" timeOffset="43057.5889">20990 2933 260 0,'0'-20'96'0,"0"24"-52"0,20 4-34 15,-10 0 23-15,-6 5-3 16,6 11 2-16,0 9-4 15,0 8 0-15,0 16-16 16,0 0 2-16,-1 0 0 0,1 1-5 16,-10-1-1-16,-10-4-2 15,1-4-1-15,-1-4-17 0,0-4-4 16,-10 0-87-16,10-5-39 16,-4-3 7-1</inkml:trace>
  <inkml:trace contextRef="#ctx0" brushRef="#br0" timeOffset="60891.5094">798 7367 524 0,'14'-49'0'0,"26"-33"5"16,-21 37 0-16,6-24-1 15,4-25-3-15,10 0 0 16,-14 0 1-16,-5 8-1 16,-1-4-1-16,1 33 1 0,-10 12-1 15,4 0 2-15,-4 16 1 16,-10 9 3-16,0 20-5 15,0 16-1-15,0 13-2 16,0 12-2-16,-10 12 3 16,5 0 0-16,5 8-2 15,5-12 2-15,5 0 3 16,0-28 1-16,10-9-1 0,9-12 1 16,-5-16 0-16,16-25 1 15,-11 0-2-15,5-16-2 16,6-9 3-16,-6-3 0 15,5 4-1-15,-9-9 1 16,4 13-4-16,-5 8 0 16,6 8 1-16,-6 12 0 15,-9 13 0-15,-10 3 0 16,9 34 0-16,-9 11 0 16,-20 25 2-16,0 0 3 15,-9 21 2-15,-1 8 3 16,-9-1-5-16,14 9-1 15,15-8 0-15,0-13 0 0,0-7-16 16,15-13-4-16,4-4-49 16,1-13-23-16,0-19-53 15</inkml:trace>
  <inkml:trace contextRef="#ctx0" brushRef="#br0" timeOffset="61640.7221">1828 6823 264 0,'-10'-4'99'0,"10"8"-54"0,0 5-31 16,0-9 28-16,0 0-12 0,0 0-2 16,10 4-8-16,9-4-2 15,-4-4-10-15,14-9 1 0,-9-3 4 16,19-8-7-16,-14-1-1 15,4-16-3-15,1 8 1 16,-16-3 0-16,6-1 1 16,0 8-2-16,-11 1-2 15,-9 7 1-15,0 9 1 16,-9 8-1-16,-1 8-1 16,-20 8-4-16,6 5 0 15,-6 7 2-15,1 17 3 16,14 4-2-16,-4 4 0 0,19 0-1 15,0 0 0 1,9-4 2-16,6-8 0 0,5-5 0 16,-1 1 2-16,1-17-1 15,14 1 2-15,-14-13 0 16,19-12 3-16,-4-17-1 16,-6-7 2-16,10-5-4 15,-4-8-2-15,4 0 0 16,-15 12 1-16,6 0-3 15,-1 13 0-15,-9 4-1 16,4 12 0-16,-4-5 2 16,0 18 2-16,-1-1-1 15,-4 8 2-15,4 9 0 16,-9 7 3-16,0-15-3 0,0 32 0 16,-10 0 3-16,0-17 1 15,0 1 1-15,0-12 2 16,0-5-5-16,10-8-1 15,0-8 0-15,-1-16 0 16,6-13-5-16,5-4 1 16,9-16-2-16,1 0 0 15,4 4-5-15,-5 9 0 16,-4 7 3-16,4 9 2 16,-9-5-1-16,-10 21 0 15,19 24 2-15,-24 5 2 16,-5-1 6-16,0 17 6 15,0 8-5-15,0-4 0 0,0-4-4 16,0 4-3-16,0-16-20 16,0 3-10-16,-5-11-120 15</inkml:trace>
  <inkml:trace contextRef="#ctx0" brushRef="#br0" timeOffset="62827.3485">3917 6063 252 0,'-10'33'96'0,"10"4"-52"0,0 41-43 0,0-34 19 15,0 6-7-15,-10 7 2 16,10 4-8-16,-5 13-2 16,-4-9-3-16,9-4-2 0,0-4 3 15,-10-12 0-15,10-8 1 0,0-20 4 16,-10-9 5-16,10-8-7 16,-10-17-1-16,10-15-3 15,0 3-2-15,0-24 1 16,0-8-1-16,0-5 0 15,0-11 2-15,10-5-3 16,0 17 0-16,0-1 10 16,4 5 5-16,-4 16 0 15,10 12 2-15,-1 5-11 16,11 11-3-16,-6 13-2 16,6 16 2-16,-1 5-1 15,-4 7-1-15,-6 17 5 0,1 0 4 16,-20 12 1-16,-20 4 4 15,1 1-3-15,-16-5 1 16,-4 8-1-16,-5 0 1 16,5-12-4-16,4 0 0 15,6-12-7-15,9 4-1 16,11-21 0-16,-1 1 0 16,20-9 0-16,9 0 0 15,11-8-3-15,4 1 2 16,-5 3 1-16,16 0 0 15,-16 0-3-15,10 12 0 16,5 5 4-16,-4 12 1 16,-6-9 2-16,-14 5 0 15,-1-8-2-15,1-1-2 0,-5 5-4 16,4-13-2-16,-9-8-33 16,-10 4-11-16,10-12-43 15,0-16-17-15,-1-33-18 16</inkml:trace>
  <inkml:trace contextRef="#ctx0" brushRef="#br0" timeOffset="63068.6238">4550 6072 240 0,'0'-37'90'0,"10"33"-48"0,-10 4-34 15,9 4 21-15,-9 12-2 0,0 29 3 16,-9 4-5-16,9 17-3 15,-10-1-12-15,0 17 5 0,0 12 4 16,-10-9-4-16,16 18 0 16,-6-14-9-16,10-3-2 15,0-16 0-15,0-21 0 16,0-4-24-16,10-25-12 16,-10-8-43-16,14-40-19 15,-4-21-37 1</inkml:trace>
  <inkml:trace contextRef="#ctx0" brushRef="#br0" timeOffset="63412.9063">4819 6264 236 0,'10'-25'90'0,"0"29"-48"0,-10 8-29 16,0-7 22-16,0 11-3 16,-20 13 3-16,1 3 1 15,-15 9 2-15,-6 12-21 16,-23 0 6-16,4 13 1 0,5-5-8 15,10-12-2-15,4 0-8 16,11-12-2-16,19-13-2 16,5-7-2-16,20-1-2 15,14-4 1-15,11-8 1 16,4-4 0-16,-5 4-3 16,5 9 2-16,-14-9 1 15,4 12 0-15,-5 13 2 16,1-9 3-16,-6 5-2 0,-4-5 0 15,-1 1 1-15,1-5 0 16,0-4-2-16,4 5-2 16,-4-9-35-16,-20-8-14 15,10-8-50-15,-10-13-20 16,9-24-16 0</inkml:trace>
  <inkml:trace contextRef="#ctx0" brushRef="#br0" timeOffset="63743.0493">5310 5920 260 0,'-5'0'96'0,"5"0"-52"0,0 49-27 0,-10-28 40 15,10 3-32-15,-10 30 21 16,1 7-27-16,-11 4 20 15,0 1-22-15,1 3 7 16,4-4-14-16,5-3-4 16,10-5-3-16,10-8 6 15,0-12-5-15,5-9 10 16,14-7-8-16,10-9-1 16,-4-12-3-16,-6 0 3 15,5 0-3-15,6-4-1 16,-21 4 0-16,1-8-37 0,4 16 20 15,-14-8-105-15,0 0 66 0,0-8-136 16,9 8 108-16</inkml:trace>
  <inkml:trace contextRef="#ctx0" brushRef="#br0" timeOffset="63968.7611">5599 6080 296 0,'-10'16'110'0,"10"0"-60"0,-9 58-32 0,9-33 28 16,-10 4-4-16,5 12 1 15,-5 8-1-15,-9 13-2 0,-1 12-21 16,0-4-5-16,6 4-2 0,-6-9-5 16,10-11-2-16,10-9-9 15,-10-16-3-15,10-12-64 16,-9-33-160-1</inkml:trace>
  <inkml:trace contextRef="#ctx0" brushRef="#br0" timeOffset="66310.7312">6595 6672 232 0,'-10'-28'88'0,"20"15"-48"0,0-19-36 0,9 15 19 16,6-11 0-16,-5-13 3 15,9-16-11-15,5-13-6 0,-4-7-6 16,-1-5-5-16,5 0 1 0,-14 17 1 15,0 16 2-15,-1 8-1 16,-19 37 2 0,0 16 0-16,-9 29-1 15,-11 24 1-15,0 9-2 16,1 3 2-16,-6 5-4 16,6 0 0-16,-1 0 1 15,0-5 0-15,10-11 2 16,10-5 1-16,-4-20-1 15,8-17 3 1,16-15 1-16,0-18 0 0,-1-7 1 16,16-17-6-16,-6 1-1 15,10-13-2-15,-4 8 0 16,4 0 2-16,-15 17 2 16,6-1-3-16,-11 21 0 15,1 0-1-15,-10 17-2 16,-10 3 5-16,0 13 3 15,-20 16 1-15,-9 12 2 16,-1 0 0-16,-4 5 3 16,5-17-5-16,9 0-1 15,-4-17-2-15,14-11 1 16,0-13-2-16,10-8-1 16,0-29 1-16,10-3-1 15,0-1-3-15,9 0 2 0,-4 1-1 16,4 15-2-16,-9-7 0 15,10 16 3-15,-10 8 0 16,4 4 1-16,-4 8 0 16,0 17 0-16,10 3 0 15,-11 5 0-15,11-4-5 16,5-1-1-16,4-11-8 16,10 3-2-16,5-11 0 15,5-9 2-15,5-16 6 16,0-9 4-16,-5-8-2 15,-14-7 2-15,4-9 0 16,-10-4 2-16,-4 0 1 16,-15 0 3-16,0 4-1 0,-10 0 2 15,0 20 0-15,-10-3 1 16,0 15-2-16,-5 9-2 16,-14 12 1-16,9 13 1 15,-9 12-1-15,14 7 2 16,-5 1-2-16,11 0 2 15,9 12-4-15,0-16-2 16,9-4 2-16,1-5 2 16,0-11 2-16,15-1 1 15,-6-12 4-15,1-20 3 16,-1-1-2-16,-4-15 2 16,5-5-2-16,-1-8 0 15,1 0-8-15,0 8-2 16,-11 9-3-16,-4-5 3 0,5 17-2 15,-10 12-1-15,0 4 7 16,0 8 3-16,0 16-3 16,0 13 0-16,0-8-1 15,0 20 1-15,0-4-4 16,0-9 0-16,10 1 1 16,0 4 2-16,0-21-1 15,9-7 2-15,1 3 0 16,-6-16 3-16,6 0 1 15,0-29 1-15,-1-3-2 16,6-5 1-16,-6-12-4 16,1-4-2-16,10 12 0 15,4 0-1-15,-15 17-3 0,11-9 0 16,-6 17-1-16,-4 3 0 16,0 9 3-16,-1 8 2 15,-9 13 4-15,-10 11 2 16,10 9-1-16,-10 0-1 15,0 4-1-15,0 4 0 16,0-13 0-16,5-7 0 16,5-13 0-16,-1-8 2 15,1-8-3-15,0-12-2 16,10-13 2-16,-1-4 2 16,6-11-2-16,4 3-2 15,1 8-3-15,-6-8 1 16,-4 21-1-16,-1 3-2 0,1 13 0 15,-10 8 3-15,-10 9 4 16,0 7 6-16,0 25 1 16,0-12 4-16,10 16-7 15,-5 0-4-15,4-17-5 16,11 1 1-16,9-4-23 16,16-9-12-16,13-8-135 15</inkml:trace>
  <inkml:trace contextRef="#ctx0" brushRef="#br0" timeOffset="66970.9649">9523 5855 208 0,'-29'8'79'0,"19"25"-42"0,0 32-43 16,10-28 12-16,-10 20 2 16,-5 17 7-16,-4 8 6 15,-1-1 2-15,1-3-12 16,9 0 4-16,0-13 3 0,-5 0-6 15,15-16 1-15,0-16 1 16,0-4 1-16,10-25-4 16,5-8 1-16,14-25-9 15,1 0-2-15,14 5-3 16,-5-5-2-16,15-3 3 16,-5 7 0-16,-5 17-2 0,-5 0 0 15,-4 8 2-15,-6 12 0 16,-9 8 1-16,-10 21 2 15,-10 4 5-15,-10 4 6 16,-10 4 6-16,-19 13 5 16,5-5-3-16,-15-12-1 15,4 0-11-15,-4-20-3 16,15-9-4-16,-5-8 1 16,19-12-33-16,-4-40-12 15,24 3-32-15,0-8-11 16,24 8-34-1,6 0-26-15,24-4 67 0</inkml:trace>
  <inkml:trace contextRef="#ctx0" brushRef="#br0" timeOffset="67856.8399">10313 6423 244 0,'-10'-20'93'0,"-10"20"-50"0,-9-9-35 16,14 9 24-16,-5 9-9 15,-9-5 1-15,-5 20-2 16,-6-3 1-16,1-1-13 16,5 21-1-16,4-4 1 0,1 8-4 15,14 0-1-15,6-5-5 16,9-7 0-16,0 0 0 0,19-9 2 16,-4-15 1-16,4-1 3 15,1-8-1-15,0-17 2 16,4 1-2-16,-4-17 0 15,9 1-1-15,-9-9 2 16,-5 16-5-16,4-16-1 16,1 21-2-16,-10-5-2 15,-10 21 0 1,0 4 3-16,0 13 0 16,-10 3 1-16,0 8 0 15,0 13 0-15,0-4 0 16,1 4-3-16,9-5 2 15,9-3 1-15,1-13 2 0,10 1-1 16,9-9 2-16,6-8-2 16,4-4 2-16,5-8-2 15,-5-9 2-15,15 1-2 16,-5 3-1-16,-5 5-2 16,-4 0-1-16,14 12 2 15,-25 12 0-15,0 0 1 16,-4 5 2-16,-5 3-1 15,-1 1-1-15,-9-5 5 16,0 12 1-16,-10-3 6 16,0-17 5-16,0 4 0 15,0-24 4 1,0-8-8-16,0-13-4 16,0 0-3-16,0-12-4 0,0 13-2 15,0-1-2-15,10 17-1 16,-5-1-1-16,4 1 0 15,1 4 0-15,0 8 0 16,10-9 3-16,9 9 0 16,15 4 1-16,-5-8 0 15,6 4 0-15,8 0 2 16,-3-8-1-16,3-1-1 16,-13 5 1-16,-6-8 1 15,5-9-3-15,-9 5 0 16,-11 0 1-16,-14 3 0 15,-5 5 0-15,-5 12 0 0,-14 16-3 16,-11 1 0-16,11 3 4 16,-16 13 3-16,16 12 5 15,-1 0 5-15,10 8-6 16,0 4 0-16,20-8-4 16,0-8-1-16,10 4 3 15,9 0 1-15,-4-13-8 16,4-15-4-16,1 3-81 15,-6-8-35-15,-14-12-56 16</inkml:trace>
  <inkml:trace contextRef="#ctx0" brushRef="#br0" timeOffset="68907.1439">12088 6770 236 0,'25'-45'88'0,"14"13"-48"0,34-30-25 0,-43 38 24 16,14-21-12-16,5-12-3 16,15-17-12-16,0-12-5 15,4 5-4-15,-4 3-3 0,-10 13 3 16,-15 12-2-16,-4 16-1 15,-16 4 1-15,-9 13-1 16,-10 20 4-16,-20 20 2 0,-14 29 2 16,-5 16 2-16,-15 5 1 15,-5 12 1-15,15-1-4 16,-5 9 0-16,24-8-7 16,6-4-1-16,9-13 2 15,20 0 1-15,19-20 1 16,5-12 0-16,15-13 0 15,15-11 0-15,-10-22-2 16,5-11-2-16,5-1-4 16,0-16 0-16,-15 17-3 15,-15-9 0-15,5 9 4 16,-19 7 1-16,4 13 2 16,-14 4 0-16,-10 0-3 15,-10 13 0-15,1 7 2 0,-6 13 0 16,5-1 1-16,-10 5 0 15,11 4 2-15,9 4 3 16,0-8-4-16,9-5-1 16,1-3 0-16,10-9 2 15,14-7 3-15,-4-5 2 16,14-12-1-16,-5-13 1 16,-5-15 2-16,6 3 5 15,-11-8-2-15,-19-8 3 16,-10-4-6-16,-10 4-1 15,-10 9-4-15,1 3-3 16,-16 0-3-16,6 17 1 16,0 0-6-16,4 7 0 0,-4 9-48 15,9 9-18-15,0 7-89 16</inkml:trace>
  <inkml:trace contextRef="#ctx0" brushRef="#br0" timeOffset="69583.0396">13854 6407 228 0,'-20'-4'88'0,"10"8"-48"0,-19 4-12 0,14 0 30 15,-14 4-4-15,-1 1 3 16,-4-5-23-16,5 4-11 16,-1 4-13-16,6-3-7 0,4 3-2 15,10 0-1-15,10 5 0 16,10-1-3-16,10 5 2 16,-6 7 1-16,16 1 0 15,-11 0 0-15,6-1 0 16,-5-3 2-16,-1-9 1 15,-19 9 1-15,0 8 2 16,-10-9-1-16,-9 5 2 16,-16-17-2-16,6 1 2 15,-5-1-4-15,4-12 0 0,11 4-6 16,9-8-2-16,0-12-5 16,10 8-1-16,10-20-8 15,9 7 0-15,11 1 10 16,4-5 5-16,5 5-4 15,-4-4-2-15,14-9 12 16,-5-4 5-16,15 1-2 16,-5 3-1-16,0-8-2 15,-5 9-2-15,-5 7-2 16,-5-7 1-16,0-1 3 16,-24 9 3-16,5-5-2 15,-20 17 0-15,-10 8-1 16,-10 4-2-16,-14 8 20 0,5 9 9 15,-16 7-1-15,16 17-2 16,0-8-10-16,4 8-5 16,15-12-6-16,10 8-2 15,20 3-1-15,4-11 1 16,6 8 2-16,-1-21 2 16,15-3-32-16,-4-5-13 15,-6-24-47-15,-5-5-19 16,1-3-62-1</inkml:trace>
  <inkml:trace contextRef="#ctx0" brushRef="#br0" timeOffset="69913.6186">13461 6227 268 0,'-34'45'101'0,"5"-4"-54"0,-1 20-26 16,11-28 28-16,-16 12-6 15,-4 20 1-15,-5 13-18 0,5 24-5 16,-5-4-13-16,-5-4-5 0,14-12-2 16,-4-9 1-16,10-7 3 15,4-5-40-15,-4-12-18 16</inkml:trace>
  <inkml:trace contextRef="#ctx0" brushRef="#br0" timeOffset="71264.135">15090 6770 260 0,'0'-12'96'0,"10"8"-52"0,4-25-21 0,6 17 31 15,0-8-17-15,9-13-6 16,5-4-10-16,6-20-1 16,14-8-11-16,9-13-3 0,-4-8-2 15,-5 9-2-15,5 3 1 16,-15 17-2-16,-5 0-1 15,-14 20 1-15,4 4-1 16,-9 17 0-16,-10 16 0 16,4 12-3-16,-14 8 2 15,-4 25 1-15,-6 4 2 16,-10 17 1-16,0-5 3 16,1 5-3-16,-6-9 0 15,6 4-1-15,-1-4 1 0,10-4-4 16,10-4 0-16,-10-4 5 15,10-12 2-15,0-13-38 16,10-7-17-16,-10-17-60 16,20-21-25-16</inkml:trace>
  <inkml:trace contextRef="#ctx0" brushRef="#br0" timeOffset="71490.4005">16066 5859 248 0,'0'0'93'0,"-10"12"-50"0,10 5-44 0,0-1 20 16,-10 5-13-16,10 7-1 15,0 5-1-15,0-5 0 16,0 5-2-16,0 0 1 0,0-9 2 15,10-7-26 1,-10-17-97 0</inkml:trace>
  <inkml:trace contextRef="#ctx0" brushRef="#br0" timeOffset="71895.1017">16066 6063 220 0,'-10'-12'82'0,"20"8"-44"0,-10-4-20 0,0 4 25 0,0 0-13 16,0-9-5-16,10 9-1 15,-10-8-1-15,0 8-12 16,0 4 13-16,-10-8 6 0,10 8-7 16,-10 0-3-16,10 0-7 15,-10 8-1-15,0-8-7 16,1 8-1-16,-1 0-2 16,0 9-2-16,0-9-2 15,10 4-1-15,0 0-3 16,0 5 1-16,10-1 5 15,0 0 2-15,0 9-5 16,-1 4 0-16,11-1 3 16,0-7 2-16,-6 7 0 0,-4 1-2 15,0-9 3-15,-10 1 2 16,0-5 0-16,-10 0 0 16,0 1-1-16,-4-9 0 15,-6-4-2-15,0-8 1 16,1-4-2-16,-1 0-1 15,5-5-21-15,6 9-11 16,-1-8-33-16,10 8-11 16,0 4-37-1,10 0-51-15,4-8 52 16</inkml:trace>
  <inkml:trace contextRef="#ctx0" brushRef="#br0" timeOffset="72390.3342">16586 5688 208 0,'0'-9'77'0,"0"18"-42"0,-10 7-26 15,0 0 22-15,0 9-15 16,1-1-1-16,-11 13 6 16,-5 12 6-16,-4 8-14 15,0 9 11-15,4 3 3 0,5-12-3 16,-9 1 0-16,9-22-7 15,6 5-2-15,4-20-5 16,10-9 3 0,0-20 0-16,0-17-10 0,10-3-1 15,4 11-7-15,6 1 1 16,9 0 0-16,-9 3 2 16,5 9-1-16,4 4-1 15,-9 0 0-15,14 0 3 16,-5 0 0-16,1 0 3 15,-6 0-3-15,6-12 0 16,-11 8-1-16,1-8 0 16,-20 12 4-1,-10 4-3-15,-9 8-2 16,-1 17 4-16,-5-9 1 16,-4 13 4-16,9 7 1 15,11-7-1-15,-1 0 1 16,10 0-4-16,10-1 0 0,9-11 1 15,1 7 2-15,14-11-14 16,5-17-5-16,5 0-105 16,-4-13-47-16,4-3 29 15</inkml:trace>
  <inkml:trace contextRef="#ctx0" brushRef="#br0" timeOffset="74386.6964">18042 6586 244 0,'-19'-36'90'0,"14"23"-48"0,-15 5-25 0,1 0 25 16,-1 4-11-16,-14 4-1 15,-6 4-11-15,1 4-4 16,-15-4-8-16,10 13-3 0,5-1 0 16,9 4-5-16,6 9 1 15,4 0-2-15,11-1 0 16,9 5 0-16,9-13 0 16,1 9 2-16,15-13 2 15,-6-7 12-15,1-1 8 16,9-8-2-16,6-13 0 15,-6-3-7-15,10-17 0 0,5 5-10 16,1-9-4-16,4 17 0 16,-5-5 0-16,-5 5 1 15,0 11 0-15,-4 5-3 16,-6 4 0-16,0 4-1 16,-4 5 3-16,-5 7 2 15,-11 0 2-15,11 1-1 16,-10-5 1-16,-10-4 4 15,0 8 4-15,0-16 0 16,0 0 3-16,-10-16 2 16,10 8-1-16,-10-8-7 15,10-9-3-15,0 5-3 16,0-9 1-16,10 0-9 16,5 9-1-16,4 4 4 0,1-1 1 15,0 1-9-15,14 12-5 16,-5 4-19-16,1 0-7 15,4 4-11-15,5 8-5 16,6-8 1-16,13 0 2 16,-4 5-9-16,-5-9-2 15,15 0-10 1,-20-9 6-16,5-7 46 16,-5 12 61-16,-14-12 29 15,-1-1-16-15,-14 1-9 16,-5 0-7-16,-10-1-2 15,-10 1-17-15,5 4 6 0,-14-1 3 0,-1 9-4 16,-10 8-1-16,-4 13-9 16,-5-1-4-16,-5 9-3 15,14 7 0-15,1 1 0 16,4 0 1-16,6-1-2 16,9 5-2-16,10-8 9 15,20-1 4-15,-1-7 13 16,6-9 6-16,4-12-3 15,1-12-1-15,14-5-6 16,-5-7-4-16,5-17-4 16,5-12 1-16,15-25-4 15,0-12 1-15,9 0-7 16,1-3-3-16,-15 15-4 16,-5 25 1-16,-5 8-4 0,-25 12-1 15,-4 17 0-15,-20 16 2 16,-10 24-3-16,-24 13 2 15,-6 28 3-15,-14 5 1 16,5 8-2-16,15-9 2 16,5-4-1-16,9-3 0 15,10-1 0-15,20-12 0 16,10 0 2-16,-1-8 2 16,16-17-1-16,-6-7 2 15,10-17 0-15,-4-4 1 16,-6-13 0-16,5-3 2 15,-4-9-3-15,-1-3-2 16,-9-1 0-16,-5-12 1 0,4 12-3 16,-9 5-2-16,0 7-3 15,-10 9-1-15,-10 12 1 16,10 12 4-16,-10 9-1 16,0 7 1-16,1-7 2 15,-6 11 0-15,-5 1 0 16,10 8 0-16,1-8 0 15,9-1 0-15,9 1 0 16,1-4 2-16,0-13-1 16,5-12 2-16,4-4 7 15,1-12 5-15,9-13-1 16,-4 1 0-16,14 3-8 16,0-24-2-16,6 9-2 0,-6-5 1 15,-5 8-4-15,-4 13-2 16,-1-1-1-16,-5 5 3 15,-4 8-5-15,0 16 2 16,-10 12 2-16,-10-3 1 16,-10 3 3-16,0 9 1 15,0-1-1-15,0 5 1 16,0-9-2-16,10 5 2 16,-9-4 0-16,9-9 1 15,9-12 0-15,11-4 0 16,0-4 0-16,-1-8 0 15,16-5-5-15,-6-3 1 16,1-9-7-16,4 5-3 0,5-1 6 16,-14 9 1-16,4 4-4 15,-9 8 0-15,-1-5 3 16,-4 18 2-16,-5-5 2 16,-10 8 2-16,-10 8-3 15,5 9-2-15,-5 4 2 16,0-1 2-16,1 1-2 15,-1 12-2-15,10-21-29 16,19 1-14-16,1-9-29 16,5-16-13-16,14-8-61 15</inkml:trace>
  <inkml:trace contextRef="#ctx0" brushRef="#br0" timeOffset="74686.9185">20740 6374 284 0,'10'-29'107'0,"-5"21"-58"0,-5 0-15 0,-5 4 36 16,-5 0-32-16,0 4-10 16,-9 0-12-16,-11 0-3 15,6 8-7-15,4 4-2 0,0 9 0 16,1-5-2-16,9 9-2 16,-5 3-2-16,15-7 1 15,5 11 3-15,15-3 1 16,-1 12-1-16,1 0 1 15,9 4 0-15,-14-5 1 16,-5 1 2-16,-10-8 1 16,-10-13 3-16,-5 9 4 0,-14 4-6 15,0-17 0-15,-6-4-6 16,-4-12-2-16,0-12-75 16,4-4-32-16,-4-5-72 15</inkml:trace>
  <inkml:trace contextRef="#ctx0" brushRef="#br0" timeOffset="77164.8024">2058 8274 252 0,'0'-41'93'0,"-10"25"-50"0,-4-5-30 16,-6 5 22-16,0 8-1 16,-9 0 5-16,-5 0-11 15,-15 8-4-15,4 12-14 16,-13 0-2-16,13 9-1 0,-9 7-6 16,5 9-2-16,-5 8 0 15,25 4 0-15,-10 0-6 16,24 0 0-16,15-8 5 15,15 0 6-15,4 0-4 16,1-17 0-16,9-8 2 16,6-7 1-16,4-9 3 0,-10-13 1 15,6-15 5-15,14-13 3 16,-15-16-4-16,5-5 1 16,6-19-3-16,-16 11 0 15,10-7-3-15,-14 7-1 16,-6 9-6-16,1 4-1 15,0 8-2-15,-6 24 3 16,-14 1-5-16,0 19 0 16,0 22 3-16,0-1 1 15,-14 13-1-15,4 20 0 16,-10 12 2-16,10 9 0 16,1 11-2-16,-1-3 2 0,10-9 1 15,10 9 2-15,-1-17-1 16,1-16-1-16,20-4 1 15,-16-12-1-15,16-9 2 16,9-12 3-16,-14-16 0 16,4-12 0-16,10-9-3 15,-4-4 1-15,4-7-4 16,-15-1 0-16,6 8 1 16,-1 0 2-16,-9 13-6 15,-6 8 1-15,6-1-4 16,-10 26 2-16,0 3 5 15,0 4 2-15,-10 9-3 16,0 0-1-16,0 7-2 16,0-3 0-16,0 0-35 0,0-9-14 15,9-3-30-15,1-21-91 32</inkml:trace>
  <inkml:trace contextRef="#ctx0" brushRef="#br0" timeOffset="77330.4724">2563 7915 296 0,'-19'-37'110'0,"19"41"-60"0,10-12-61 0,-10 8 18 16,9 0-9-16,-9 0-2 16,5 8-24-16,15 8-9 15,9 13-30-15,1-9-10 0,4-3-8 16,30-1-2-16</inkml:trace>
  <inkml:trace contextRef="#ctx0" brushRef="#br0" timeOffset="77675.5075">3314 7959 220 0,'19'-61'82'0,"-19"41"-44"0,0 3-31 16,0 5 18-16,0-4 0 16,-19-1 4-16,-1 5-9 15,-4 8-2-15,4 4-10 16,-19 0 4-16,4 21 3 0,-4 7-3 15,0 17-2-15,5 8 8 16,-6 8 5-16,6 17-3 16,5 8 0-16,-1 4-2 15,15-13-2-15,-4-11-6 0,9-1-2 16,0-12-2-16,10-12-1 16,-10-8-1-16,10-9 2 15,0-7-1-15,-9-1 2 16,-1-16-2-16,10 0 0 15,-10-8-8-15,10-4-2 16,0-5-18-16,0 1-5 16,10-4-10-16,9-5-4 15,1 5-10-15,9 3-5 16,6-3-51 0,14-5-51-16,-15-20 53 15</inkml:trace>
  <inkml:trace contextRef="#ctx0" brushRef="#br0" timeOffset="78035.45">3583 7996 232 0,'30'-37'88'0,"4"9"-48"0,5-21-36 15,-29 41 19-15,-10-17-4 16,-10 9 1-16,1 4 2 16,-1 7 3-16,-10 5-13 15,-4 17 4-15,-16 15 2 0,1 1 1 16,-5 24 1-16,-5 13 4 15,15 12 5-15,-6 12-7 16,6-13-1-16,5-3-8 16,9-13 0-16,-4-8-6 15,14-7-2-15,0-18 0 0,0-7 1 16,0-13 6 0,1-12-5-16,-1-12-1 15,0-13-8-15,10 1-1 16,-10 7-4-16,10-15 0 15,0 15 1-15,10 1 4 16,0 0-10-16,9 3-2 16,1 9-22-16,14 0-9 15,-4-4-23-15,9-8-9 16,5-5-67 0</inkml:trace>
  <inkml:trace contextRef="#ctx0" brushRef="#br0" timeOffset="78232.4063">4049 7829 304 0,'-9'-8'112'0,"9"16"-60"0,-20 8-41 16,10 0 26-16,0 5-14 15,-14 3 0-15,14 9-12 16,-10 0-2-16,11 3-5 15,-11 5-31-15,10 0-12 0,0-8-115 16</inkml:trace>
  <inkml:trace contextRef="#ctx0" brushRef="#br0" timeOffset="79400.8868">4653 8405 324 0,'10'-41'121'0,"-1"25"-66"0,16-9-44 15,-15 1 28-15,9 3-17 16,1-20-2-16,9 5-12 0,-4-9-3 16,14-9-3-16,-5 1-2 0,-4 8 3 15,-11 0 0-15,1 1 3 16,-5 19-5-16,-15 9-1 15,-15 7-5-15,-5 9-1 16,1 29 3-16,-20 8 1 16,-6 8-3-16,6 20 1 15,-5 25 2-15,5-4 3 16,5-4 0-16,4-1-1 16,20-7 1-16,10-13-1 15,10-20 0-15,10 4 2 16,-1-16 1-16,16-5 3 15,-6-12-1-15,10-16 2 0,5-8-2 16,-4-17 0-16,4 5-3 16,5-33 1-16,-15 8-2 15,5 4-1-15,-4 8 1 16,-6 0-1-16,-9 13-3 16,4 7 0-16,-4 9-1 15,-10 8 0-15,0 8 0 16,-10 17 0-16,0 12 3 15,0-5 2-15,0 9 0 16,-10-4 2-16,10 0 0 16,10 4 1-16,-10-17-2 15,9 1-2-15,11-1 5 16,-5-12 1-16,4-3-2 16,1-9-3-16,0-13 4 0,9 1 1 15,-4-17-2-15,4-3-1 16,0-17-3-16,16 0-1 15,-16 4 1-15,-5 8 0 16,-4 4-3-16,0 5 2 16,-10 11-4-16,9 9 1 15,-9 0 2-15,-10 8 3 16,0 16 0-16,0 17 2 16,0 0-4-16,0-1 0 15,0-3 3-15,0 4 1 16,0-5-1-16,5-7-2 15,5-5 3-15,-1-4 0 0,11-8-1 16,0-4-2-16,-1-8 1 16,6-8 1-16,-6-13-6 15,11-16-1-15,4 9-1 16,-14 3 2-16,9 4-3 16,-9 9 2-16,4 12-4 15,-4 24 5 1,-10 13 4-16,9 3 1 15,-9 9 2-15,0 0 0 16,5 0 1-16,-5-8-31 16,-1-1-14-16,1-7-59 15,0-1-23-15</inkml:trace>
  <inkml:trace contextRef="#ctx0" brushRef="#br0" timeOffset="79853.2833">5379 7874 388 0,'-30'-9'145'0,"30"9"-78"0,10 0-82 0,-10 0 21 15,0 0-8-15,0 0 1 16,10 0-50-16,0 0-23 15,-1 13-72-15,6-9-33 16</inkml:trace>
  <inkml:trace contextRef="#ctx0" brushRef="#br0" timeOffset="80662.4061">6016 8519 220 0,'-24'-49'85'0,"14"33"-46"0,0-25-21 16,-10 25 25-16,1-5-9 0,4 5 0 15,-14 4-13-15,-1-5-3 16,-4 13-10-16,-5 0 6 0,-1 8 3 15,6 13-5-15,-5 11 1 16,5 9-6-16,4 0 1 16,-9 4-3-16,14-5 2 15,6 5-4-15,19-4-2 16,0-4 0-16,0-5-1 16,10-7 0-16,9-9 2 15,6-8 3-15,4 8 2 16,-9-8 3-16,24-24 4 15,-5-5-4-15,-9-7 2 16,4-1-7-16,-15 9-1 16,11-17-4-16,-15 8-1 0,4 13-1 15,-9 3 0-15,-10 17 4 16,0 12-3 0,0 9-2-16,-10 8 2 15,10 7 0-15,-10 9 1 16,10 8 0-16,0 13 2 15,0 11 1-15,0 13-1 16,0 8-2-16,0-8 3 16,0-4 2-16,-9-12 11 15,-6-5 5-15,-15-4 6 16,1-7 4-16,-5-1-2 16,4-16 2-16,-9-4-11 15,5-17-4-15,-6-12-7 0,-4-12-4 16,5-12-9-16,5-5-5 15,4-7-15-15,11 3-7 16,-1-12-28-16,20 5-10 16,20-5-10-16,-1 0-4 15,11-12-16-15,4 4-5 16,15-16-12 0</inkml:trace>
  <inkml:trace contextRef="#ctx0" brushRef="#br0" timeOffset="81337.7953">6276 8139 256 0,'-24'0'96'0,"24"17"-52"0,-10 15-25 16,0-7 26-16,0-5-3 15,10 29 1-15,-10 0-6 16,1 9 0-16,-1-9-21 16,-5 0 0-16,15-4-2 0,-10-9-3 15,10 1-1-15,0-21-4 16,0 13 1-16,0-17-2 16,0-12 2-16,10-8-2 15,5 0 0-15,4-21-10 0,1 1-4 16,0-13-2-16,4-4-1 15,6 8 4-15,-11 0 3 16,11 17 3-16,-6 4 1 16,-4-1-2-16,-1 13 0 15,-9 25 2-15,0-1 0 16,0 9 1-16,-10 3 0 16,0 9 6-16,0-4 4 15,0 0-3-15,15-5-2 16,-6-3 2-16,11-9 0 15,0-3 1-15,-1-5 0 16,6 0-2-16,14-24 1 16,-10 4-2-16,16-8 2 15,-6-9-2-15,-5-12 2 0,5-4-4 16,-4-8-2-16,-6 8-3 16,1 5-1-16,-6 3-3 15,-14 17 1-15,0-1 3 16,-1 9 1-16,1 12-2 15,-10 17 0-15,10 3 4 16,-10 1 3-16,0 3 1 16,0 13 2-16,0-8-4 15,0 4-2-15,10-9 0 16,0-3 1-16,0 3-30 16,4-7-11-16,-4-9-20 15,10-12-6-15,-11-8-22 16,11-8-8-16,0-5-35 15</inkml:trace>
  <inkml:trace contextRef="#ctx0" brushRef="#br0" timeOffset="81488.9818">7105 7718 436 0,'-20'-16'162'0,"20"-13"-88"0,-9 21-91 0,9 8-10 16,0 8-161-1,9 25-34 1,1-4 101-16,-10 3 53 16</inkml:trace>
  <inkml:trace contextRef="#ctx0" brushRef="#br0" timeOffset="81984.0622">7458 8250 372 0,'-19'16'140'0,"19"0"-76"0,0 17-50 16,-10 0 33-16,10-1-17 15,-5 9-3-15,-5 4-9 0,0 4-3 16,0-8-9-16,10 4-2 0,0-12 0 16,0-5 0-16,0-7 2 15,10-9-1-15,0-8 0 16,15-4-3-16,-6-8 1 16,1-13-13-16,9-15-3 15,-4-9-7-15,4-8-1 16,-9 4 12-16,4 8 5 15,-4 8 0-15,-10 17 1 16,9-1 6-16,-9 17 5 16,-10 17 0-16,0 7 3 15,0 9-6-15,0 0-1 16,0 3 0-16,0-3 2 0,10 0-12 16,0-1-3-16,14 1-34 15,6-8-14-15,-1-9-12 16,15-12-6-16,5-12-2 15,-5-8 0-15,6-5-31 16</inkml:trace>
  <inkml:trace contextRef="#ctx0" brushRef="#br0" timeOffset="82868.7268">8258 8282 348 0,'-10'-16'132'0,"10"12"-72"0,-20 4-44 16,10 4 35-16,-4 4-22 15,4 0-4-15,-10 17-4 16,-9 12-1-16,4-1-11 15,6-3-1-15,-1 8 2 0,0-8-4 0,11 3 2 16,9-7-12-16,0-9-2 16,0-3 12-16,9-1 5 15,11-8-3-15,-10-8 0 16,9-8-6-16,6-8-4 16,4-5-8-16,-9-7-2 15,0 3 5-15,4-3 3 16,-14 7 3-16,0 1 3 15,0 16-3-15,-1 16 0 16,1 8 1-16,-10 13 2 16,0 16 1-16,0 12 1 15,0 21 0-15,-10 28 2 16,-9 9-5-16,-11 8-3 0,6-21 5 16,-6-4 3-16,-14 0 1 15,5-20 1-15,0-13 4 16,4-11 5-16,-14-22 6 15,15-11 3-15,5-21-9 16,-6-25-3-16,-4-7-15 16,19-21-4-16,1-8-5 15,19 3-1-15,0-7 3 16,19-4 3-16,1 4 0 16,19-1 1-16,5 1 0 15,10-4 3-15,15 7 2 16,5-3 2-16,-1 0 1 15,11-1 0-15,-21-3-2 0,6 8 1 16,-5-17-2-16,0 9-1 16,-10 0 1-16,-5-1 1 15,-5 5-3-15,-15 12-2 16,-19 12-1-16,0 0 3 16,-10 21 0-16,-10 12 1 15,-10 8 0-15,1 12 0 16,-6 9 0-16,15 12 0 15,-9 3-3-15,9-3 2 16,10 0-1-16,0-8 0 16,10-1 4-16,0-7 1 15,19-5-1-15,-4 0 1 16,14-7-2-16,-5-5 2 16,5-4-2-16,15 4-1 0,5-4-2 15,-5 12-1-15,10 0 2 16,-5 5 0-16,4-9 1 15,-9 16 2-15,-5-16-1 16,5 5-1-16,-5-9 16 16,-14 4 9-16,-6-8 2 15,1-12 4-15,-16-1-11 16,6-7-2-16,-20-13-8 16,10-12-4-16,-10 4-3 15,0 1 0-15,0 3-9 16,0-4-1-16,-10 8-49 15,10 1-23-15,0 7-109 16,0 9-49-16</inkml:trace>
  <inkml:trace contextRef="#ctx0" brushRef="#br0" timeOffset="83638.8819">10386 7747 324 0,'-10'-33'121'0,"10"25"-66"0,10-12-38 15,-10 16 44 1,10 12-25-16,-10 8-11 16,0 13-9-16,0 20-10 15,0 0-2-15,-10 8 0 0,10 8 2 16,0 5 3-16,0-5-2 15,0 1-2-15,0-1-16 16,0-4-7-16,0-16-73 16</inkml:trace>
  <inkml:trace contextRef="#ctx0" brushRef="#br0" timeOffset="83802.3152">10283 8715 352 0,'-19'17'132'0,"19"-17"-72"0,0 8-22 0,0-8 42 16,0 0-27-16,9 8-10 15,-9-8-25-15,0 0-10 16,0 8-5-16,0-4-58 0,0 0-22 16</inkml:trace>
  <inkml:trace contextRef="#ctx0" brushRef="#br0" timeOffset="99713.4554">2318 10182 228 0,'10'-53'88'0,"-10"45"-48"0,0-8-25 15,0 12 26-15,0 0-7 16,0 4 3-16,-10 0-17 16,10 12-4-16,-10 4-10 15,-4 13-4-15,4 3 1 0,10 13-2 16,-20 9-1-16,20-5 1 15,-10 4-1-15,10 0 0 0,0-4 0 16,10-8 0-16,0-5 0 16,0-11 0-16,0-5 0 15,4-11 2-15,6-13 3 16,-10-17 0-16,19-3 0 16,-19-13-3-16,0-4 1 15,4-8-2-15,6 8-1 16,-10 8-2-16,10 9 1 15,-11-1-1-15,1 13 0 16,0 8 0-16,-5 12-2 16,5 13 0-16,-1 15 3 15,1 26 0-15,10 11 3 16,-20 13-3-16,10 8 0 0,-10 8 1 16,10 4 0-16,-10 13 0 15,0-17 2-15,-10-4 5 16,0-4 4-16,0-16 16 15,-10-13 7-15,1-12-2 16,-6-8 1-16,-4-16-6 16,-10-9-2-16,-5-12-9 15,-1-20-3-15,-4-16-9 16,10-1-5-16,5-16-16 16,4 0-6-16,11 4-32 15,4 0-15-15,15 9-45 16,25-5-17-16,14 4-1 15</inkml:trace>
  <inkml:trace contextRef="#ctx0" brushRef="#br0" timeOffset="100434.7275">2833 10889 316 0,'0'-4'118'0,"0"4"-64"0,0-16-52 0,5 8 23 16,-5 0-15-16,10-1-3 15,9 1-2-15,-9-4-1 16,10-4-2-16,-1-5-2 0,-4 1 3 16,5-1-4-16,-1-3 0 15,1 11 1-15,-10 1 2 16,5 0-3-16,-6 4-2 16,1 8 4-16,0 0 3 0,0 8 5 15,-10 0 2-15,0 8 1 16,0 1 0-16,0 7-2 15,0 1 1-15,0 3-2 16,0-7 0-16,0-5-5 16,0 1-3-16,-10 3 0 15,10-8 1-15,0 1-1 16,0-5-1-16,0 0-30 16,-10-4-15-16,10-12-123 15</inkml:trace>
  <inkml:trace contextRef="#ctx0" brushRef="#br0" timeOffset="101276.0205">3677 10215 268 0,'0'-12'101'0,"29"8"-54"0,-4 4-44 16,-16 4 23-16,11 0-19 15,0 4-4-15,4 0 0 16,6-4 0-16,-11 0-1 16,20 0-2-16,-4 1 3 0,-6-1-26 0,-9 0-10 15</inkml:trace>
  <inkml:trace contextRef="#ctx0" brushRef="#br0" timeOffset="101455.239">3657 10317 260 0,'-20'4'99'0,"40"-4"-54"0,-10 0-39 0,0 4 22 15,9 0-13 1,6 1-7-16,4-1-4 16,-9 4-2-16,9-4-2 0,-4 0 1 15,4-4-41-15,-9 0-15 16,-1 0-63-16</inkml:trace>
  <inkml:trace contextRef="#ctx0" brushRef="#br0" timeOffset="102445.6474">4810 10219 240 0,'-10'-4'90'0,"10"4"-48"0,-10 8-38 0,10 0 19 15,0 13-13-15,-10 12-1 16,10 3-1-16,-5 9 0 15,5 17-4-15,0-5 4 0,5-8 2 16,-5-4-1-16,10-8 0 16,0-13 3-16,0-8 5 15,9-7-3-15,-9-22 0 16,10-11-4-16,-6-9-1 16,16 0-8-16,-20-7 0 15,9 7-3-15,1-4 0 16,-5 13 2-16,4 7 0 15,-9 9-5-15,0 20 1 16,9 5 0-16,-9 19 2 0,5 22 1 16,5 3 1-16,-20 17-3 15,9 3 2-15,-9 9 5 16,0 0 2-16,-9 12 9 16,-1-12 4-16,-10-4 13 15,-4-4 7-15,4-9-6 16,-9-7-2-16,-6-13-2 15,6-8 1-15,-1-17-10 16,-4-11-2-16,-5-21-8 16,-5-9-4-16,4-11-17 15,6-17-7-15,-5-12-31 0,9-4-11 16,6-1-15-16,14 9-6 16,10-8-42-1,10 12-61-15,14-20 57 16</inkml:trace>
  <inkml:trace contextRef="#ctx0" brushRef="#br0" timeOffset="102882.3166">5570 9733 236 0,'-15'4'88'0,"5"4"-48"0,1 4-23 16,-1-3 27-16,0 15-8 16,-10 13-1-16,10-4-8 0,-4 7-5 15,-6 1-12-15,10 0-4 0,10 0-2 16,-9-12-2-16,9 7 1 15,9-7-7-15,-9-5 1 16,20 5-50-16,-10-4-21 16,14-1-67-1</inkml:trace>
  <inkml:trace contextRef="#ctx0" brushRef="#br0" timeOffset="103241.4901">5702 10076 216 0,'0'0'82'0,"0"-8"-44"0,0 8-22 16,0 0 24-16,0 0-6 16,10 0 3-16,-10-4-12 15,10 0-3-15,0 0-13 16,0-4-5-16,4-5-1 0,6-3-2 15,-10 0-1-15,9 3 1 16,-9 5 1-16,10 0-1 16,-15 4 2-16,4 0-4 15,1 4-2-15,0 8 2 16,-10 4 0-16,10 0 1 0,-10 9 2 16,0-1-1-16,0 5-1 15,0 3 1-15,0-3 1 16,0-5-1-16,0 1-1 15,0-5-37-15,10-16-125 32</inkml:trace>
  <inkml:trace contextRef="#ctx0" brushRef="#br0" timeOffset="103497.5676">6036 9721 244 0,'10'-4'93'0,"-1"8"-50"0,1 4-44 16,0 0 18-1,0 12-6-15,0 1 3 0,4 7 4 16,-4 9 3-16,0 0-11 16,0 8 8-16,0 0 2 0,-10 4-6 15,0-8-3-15,0 4-4 16,-10-9 0-16,0 1-9 15,0 0 0-15,-9-8-148 16,4-9-65 0</inkml:trace>
  <inkml:trace contextRef="#ctx0" brushRef="#br0" timeOffset="104443.7589">8331 10644 252 0,'-10'-61'93'0,"1"32"-50"0,-16-3-30 15,15 19 24-15,-9 1-10 16,-1 4-3-16,-5 0-12 15,-4 8-3-15,-10 8-5 16,4 12-1-16,-4 13 1 0,5 4-2 16,4 8 1-16,1-4-4 15,9 8 0-15,6 0 1 16,24-4 0-16,4-13-3 16,16-3 2-16,9-9 1 15,15-7 2-15,-10-5 1 16,5-8 3-16,-5-8-1 15,-5-13 0-15,-9-12 1 0,-15 1 3 16,-6-17-2-16,-9-4 1 16,-9 12-7-16,-6 0-1 15,-5 8-5-15,-9 13 1 16,-6 12-22-16,6 24-8 16,0 8-32-16,9 1-12 15,5-1-41 1</inkml:trace>
  <inkml:trace contextRef="#ctx0" brushRef="#br0" timeOffset="104953.2467">8758 10681 176 0,'0'-33'68'0,"0"1"-36"0,0-22-18 15,0 42 20-15,-10-4 0 16,5 4 5-16,-14 3-11 15,-1 5-4-15,-9 8-14 16,4 13-2-16,5 11-1 0,1-3-1 16,-1 3-1-16,10 1-6 15,1 4 1-15,4-5 0 16,5-7 2-16,5 3-1 16,14-11-1-16,1-5 3 15,-1-8 2-15,11-4 0 0,-6-5 0 16,-4-3 1-16,0 0 1 15,-1 8-1-15,-4 4-1 16,5 12-8-16,-1 9 0 16,-9 15 3-16,0 13 4 15,-10 21-1-15,10 20 0 16,-10 12 3-16,-10 12 3 16,0-7 9-16,0-5 6 15,-9 4 4-15,-11-12 3 16,6-12 8-16,-6 8 5 15,1-17-4-15,4-16-2 16,-14-16-17-16,-5-8-5 16,5-25-8-16,-15-12 0 15,5-12-7-15,4-17-3 0,-4 4-17 16,15-3-7-16,-5 3-18 16,19 0-7-16,-4 5-50 15,33-21-133 1</inkml:trace>
  <inkml:trace contextRef="#ctx0" brushRef="#br0" timeOffset="106153.5708">10283 10354 224 0,'0'-41'85'0,"0"33"-46"0,10-4-26 16,-10 8 24-16,0 4-4 15,0 0 1-15,-10 4-17 16,10 8-8-16,-10 12-5 16,10 13-4-16,-9 8 3 0,9 12-2 15,0-3 2-15,0-1-2 16,9-8-1-16,11-9 3 15,0-7 2-15,-1-9 0 16,16-11 2-16,-6-9 0 16,0-13 3-16,-4-11-1 0,4-13 0 15,-9-4-5-15,5 4-3 16,-6 1-3-16,-9 11 1 16,10 9 1-16,-11 12 0 15,1 12-5-15,5 12-1 16,-5 29 3-16,0 9 1 15,9 11 2-15,-9 9 0 16,10 16 0-16,-6 16 0 16,6 0 2-16,-10-4 1 15,-10 5 1-15,-10-9 2 16,0-8 12-16,-5-4 8 0,-4-8 7 16,-11-13 4-16,1-12-11 15,-25-20-6-15,10-8-9 16,-5-17-3-16,-5-16-4 15,5-17-3-15,5-3-20 16,4-1-8-16,21-7-15 16,4-5-6-16,5 0-16 15,20 4-7-15,15-3-77 16</inkml:trace>
  <inkml:trace contextRef="#ctx0" brushRef="#br0" timeOffset="106544.4703">11186 10611 256 0,'-54'37'96'0,"44"-29"-52"0,-19 13-29 0,19-5 24 16,0 5-19-16,0 7-3 15,10 1-2-15,0 8 0 16,0-9-8-16,10 5-2 0,10-9-1 16,-1-3 2-16,6-9 1 0,4 0 3 15,1-8 1-15,-11-4 1 16,6-8 0-16,-16-8-4 15,11-5-3-15,-20-3 0 16,0-13-1-16,0 4-7 16,-10 5 0-16,0 7-15 15,-19 9-3-15,5 8-55 16,4 4-23-16,-10 0-35 16</inkml:trace>
  <inkml:trace contextRef="#ctx0" brushRef="#br0" timeOffset="107311.1263">11975 10297 332 0,'-9'-8'123'0,"18"4"-66"0,11 4-60 16,-10 0 24-16,14 0-17 16,6 0-2-16,9 4-2 15,5-4 0-15,5 0 0 16,-5 0-5-16,0 0-1 0,-4 0-50 16,-11 0-23-16,-4 4-50 15</inkml:trace>
  <inkml:trace contextRef="#ctx0" brushRef="#br0" timeOffset="107461.2068">12029 10477 272 0,'10'-9'104'0,"10"5"-56"0,-10-8-49 0,9 8 20 16,6 0-13-16,4 0-3 15,1 0-16-15,14 0-6 16,-5 4-100-16,5 0-46 15</inkml:trace>
  <inkml:trace contextRef="#ctx0" brushRef="#br0" timeOffset="108046.0596">12971 10105 252 0,'-20'4'96'0,"11"-4"-52"0,-1 20-27 16,10-12 25-16,-10 13-18 16,10-1-5-16,-10 9-10 15,10 8-1-15,0 4-5 16,10-5-2-16,0 1 2 0,9-8-2 15,1-5 2-15,-5-3 0 16,4-9 3-16,1-4-3 16,9 0 0-16,-9-16 1 15,-5-4 0-15,4-9 4 16,1-7 5-16,-10-1-3 0,0 1 2 16,-1 7-3-16,6 5 2 15,-15 4-4-15,10 7-2 16,-10 18-5-16,0 19 0 15,-10 38 0-15,10 24 0 16,-10 8 0-16,5 25 0 16,-4 24 2-16,-1 0 1 15,0 0 1-15,-10-4 0 16,11-4 15-16,-11-12 10 16,5-12 7-16,-14-17 3 15,-1-12-13-15,-14-13-5 16,5-24-8-16,-5-16-3 0,-5-20-11 15,-5-22-1-15,5-19-42 16,5-13-16-16,4-12-2 16,16-4 1-16,4 4 6 15,10-12 2-15,10-5-28 16,30-7-10-16,4-9-20 16</inkml:trace>
  <inkml:trace contextRef="#ctx0" brushRef="#br0" timeOffset="108435.4625">13751 9586 260 0,'0'-21'99'0,"0"17"-54"0,-20-4-26 0,10 16 26 0,1-4-8 15,-1 9 1-15,-5 7-13 16,-5 9-6-16,1-1-10 16,-1 13-6-16,10 4-2 0,1 0-1 15,-6-4 2-15,15-4-3 16,0-1 0-16,15-11-54 16,-6-5-25-16,11-3-70 15</inkml:trace>
  <inkml:trace contextRef="#ctx0" brushRef="#br0" timeOffset="108765.6325">13981 9655 256 0,'-19'0'96'0,"4"4"-52"0,-5 9-36 0,11-5 24 16,-1 8-14-16,0 5 0 15,0 3-8-15,10 17-4 16,-10-12-3-16,10 7 2 0,10-7 1 16,0-1 4-16,0-7 4 15,9-5-4-15,1 1 2 16,5-13 2-16,-6-4 1 16,1-8-4-16,-1-13-1 15,6-3-4-15,-15-5-1 16,0 0-3-16,-1 1-2 15,-9-1 1-15,0 9 1 0,0 3-6 16,-9 1-1-16,-1 8-45 16,0 4-16-16,0 4-86 15</inkml:trace>
  <inkml:trace contextRef="#ctx0" brushRef="#br0" timeOffset="109006.272">14251 9504 248 0,'0'-16'93'0,"10"16"-50"0,10 0-35 0,-11 8 24 16,1 0-16-16,5 4-1 16,-5 9 4-16,9 11 5 15,-9 5-13-15,0 12 3 0,0 17 2 16,-10-5-6-16,0 0-3 15,0 0 0-15,-10-3 0 16,-10-9-14-16,1 0-6 16,4-4-141-1</inkml:trace>
  <inkml:trace contextRef="#ctx0" brushRef="#br0" timeOffset="133492.782">6036 13754 200 0,'10'-17'74'0,"-1"13"-40"0,1-12-13 15,-10 8 25-15,10 0-4 16,0-5 0-16,-10-3-4 16,0 8-1-16,0-4-20 15,0-1 5-15,-10 1 5 0,0-12-2 16,-9 7 0-16,-11-3-9 16,-4 3-3-16,4 1-3 15,-4 8 1-15,-5 8-4 0,-5 4 1 16,4 16-5-16,1-3 0 15,-5 3-3-15,15 1-1 16,-6 7-1-16,6 1 0 16,9 8 0-16,1-1-2 15,9 5 3-15,5 0 2 16,5-8-5-16,0 4 1 16,5-9 1-16,14-3 1 15,1-9 1-15,10-8 0 16,4-12 2-16,5-8 3 15,-5-9 2-15,15-7 1 16,5-21 4-16,-5-21 3 0,-4-15-6 16,4-18-3-16,-5 5-3 15,5-4 0-15,-5 20-2 16,-15 9-1-16,1 12 1 16,-15 12-1-16,4 12-3 15,-9 8 2-15,0 13-1 16,0 16-2-16,-10 12 0 15,-10 13 3-15,-10 20 0 16,10 20 1-16,-9 17 6 16,-6 8 4-16,6-1-3 15,9-3 1-15,0-8-5 16,0-9 0-16,20-7-1 16,-10-9 1-16,20 0-2 0,-1-4-1 15,6-8-4-15,-6-13-2 16,11-7-37-16,-11-1-14 15,16-7-48-15,-6-5-21 16,10-8-32 0</inkml:trace>
  <inkml:trace contextRef="#ctx0" brushRef="#br0" timeOffset="134107.7969">6772 13594 256 0,'-10'-12'96'0,"10"8"-52"0,0 8-32 16,0 0 24-16,-10 8-13 15,10 13-3-15,0-1-7 16,-10 9-1-16,10-4-7 15,0-1 8-15,0 5 4 0,10-8-1 16,-10 3 1-16,10-7-1 16,0-5 0-16,-1 0 3 15,1-8 0-15,0-3-6 16,5-5-3-16,4-9-3 16,-9-11 0-16,10 0-2 15,-10-9 0-15,9-8-3 0,-4 0 1 16,4 9-4-16,-9 3 0 15,0 1 5-15,0 16 2 16,-10 8 0 0,10 12-4-16,-10 16-1 15,10 9 2-15,-10 12 0 16,4 17-4-16,6 11 1 16,-10 25 2-16,10 5 1 15,-10 7-1-15,0-4-2 16,0 1 3-16,-10-9 0 15,-4-4 5-15,4-12 3 16,-10-9 7-16,0-11 6 16,1-17 0-16,-6-16 3 15,-4-9-9-15,-10-24 0 0,4-24-16 16,6-5-5-16,-1-8-10 16,-4-4-5-16,15-4-28 15,9 4-12-15,0 1-21 16,30-9-8-16,-1 0-17 15,11 4-5-15,4-9-20 16</inkml:trace>
  <inkml:trace contextRef="#ctx0" brushRef="#br0" timeOffset="134483.1866">7355 13799 260 0,'10'-33'96'0,"-10"33"-52"0,0-8-18 0,0 8 29 15,0 0-3-15,0 0 2 16,-10 4-15-16,0 0-6 16,-4 8-19-16,-6 5-2 0,10 3 1 15,0-4-7-15,1 1-3 16,9 3-2-16,9 9 1 15,1-5-1-15,0 5-1 16,10-5 3-16,-6-3 0 16,6-1 3-16,9-7 1 15,-9-5 3-15,5-8 4 0,-6-8-6 16,1-9-2-16,-1-7-1 16,-9 3 1-16,-10-3-1 15,0-1 0-15,0 5-19 16,-10-1-5-16,-9 1-44 15,-1 4-19-15,-9 16-107 16</inkml:trace>
  <inkml:trace contextRef="#ctx0" brushRef="#br0" timeOffset="135249.7605">5565 14477 252 0,'-20'-12'96'0,"20"12"-52"0,0-13-27 0,0 9 25 16,0 4-7-16,0-4 2 15,10 0-12-15,5 0-6 16,14 0-10-16,20 0 7 0,5 4 4 15,10 4 1-15,19-4 2 16,20 4-13-16,10 4-3 16,15 5-5-16,4 3 1 15,15 0 0-15,-14-8 1 16,-6 5-2-16,-14-5 1 16,-10-8 0-16,-10 12 3 0,-9-12 1 15,-21-8 1-15,-14 4-4 16,5 0-1-16,-14 4-19 15,-16-4-7-15,6 0-52 16,-30 8-142 0</inkml:trace>
  <inkml:trace contextRef="#ctx0" brushRef="#br0" timeOffset="135924.2013">6369 15233 268 0,'0'-49'101'0,"0"28"-54"0,-14-3-33 0,14 16 26 16,-10-4-9-16,-10-5 2 16,1 5-2-16,-11 4 1 0,6 8-17 15,-16 8-2-15,-4 12-2 0,-5 9-4 16,5 16-2-16,5-8-7 15,4 12-1-15,6 4 1 16,9 4 1-16,11-8 1 16,9 4 0-16,9 0 0 15,1-12 0-15,10-8 0 16,-1 0 0-16,6-21 4 16,-5-12 5-16,9-8 1 15,5-17 4-15,-4-12-3 16,9-12 1-16,-5-16-5 15,-4-5 1-15,4-7-5 0,5-9-2 16,-9 17 0-16,4 7-1 16,-14 13-3-16,-1 8 2 15,1 5 1-15,-10 15 0 16,-10 13-3-16,-10 8 2 16,0 16 1-16,0 21 0 15,-9 0-3-15,9 16 2 16,-10 4-1-16,6 5 0 15,4-1 2-15,0 4 0 16,0-8 0-16,10-3 2 16,10-18-23-16,10-3-11 15,4-17-23-15,6-16-11 16,-1-16-13-16,15-13-6 16,5-7-37-1</inkml:trace>
  <inkml:trace contextRef="#ctx0" brushRef="#br0" timeOffset="136163.5497">6948 14955 260 0,'44'-65'99'0,"-34"57"-54"0,10-5-33 16,-20 13 24-16,0 0-4 16,9 8 3-16,-18 13-6 15,9 12-3-15,-20 7-14 16,0 18 3-16,-4 3 5 0,-6 4 2 16,11 5 2-16,-6 7-9 15,6 1-4-15,9-8-9 16,0-1-1-16,20-8-1 15,0-12 2-15,0-8-8 16,14-12-3-16,-4-5-31 0,-1-11-11 16,11-22-20-16,-20-11-7 15,4-5-17-15,-24 1-5 16,6-9 5 0</inkml:trace>
  <inkml:trace contextRef="#ctx0" brushRef="#br0" timeOffset="136316.481">6801 15433 328 0,'-29'0'123'0,"19"4"-66"0,10 4-49 0,0-8 27 16,10 5-5-16,-1-1 4 16,11-4-9-16,-5 0-3 15,14-4-13-15,-9-1-5 0,14-3-3 16,-5 8-8-16,1-4-3 16,4 4-82-16,-4 4-37 0,-21 9-27 15</inkml:trace>
  <inkml:trace contextRef="#ctx0" brushRef="#br0" timeOffset="137338.3977">8174 14383 324 0,'0'-12'123'0,"30"4"-66"0,-6-1-49 16,-4 9 29-16,-1 0-23 15,11 0-5-15,4 0-6 0,5 4 0 16,6 1-2-16,-16-5-3 0,0 4-1 16,6-4-40-16,-16 4-17 15,1 0-73 1,0 4-45-16</inkml:trace>
  <inkml:trace contextRef="#ctx0" brushRef="#br0" timeOffset="137501.7939">8130 14628 292 0,'0'-4'110'0,"25"0"-60"0,4 4-34 0,-9 0 29 16,4 0-22-16,6 4-5 15,-1 0-13-15,5-4-4 16,6 4-1-16,-6 0-27 0,5 0-11 0,10 5-109 16</inkml:trace>
  <inkml:trace contextRef="#ctx0" brushRef="#br0" timeOffset="138340.7309">9381 14109 288 0,'-35'-12'107'0,"35"12"-58"0,0 0-51 16,0 0 22-16,0 8-3 15,-9 4 4-15,9 9-7 16,-10 16-1-16,10 12-7 15,0 4-4-15,0-4 1 0,0 4 2 16,10-4 2-16,-1-8 1 16,1-13 2-16,5-3-1 15,-5-5 2-15,9-7 0 0,1-5 1 16,0-16-4-16,4-5-3 16,6-11 0-16,-11-1 1 15,1-3-3-15,4-5 0 16,-4 0-3-16,-10 5-1 15,0 7 1-15,-1 21-3 16,11 13 0 0,-5 15-1-16,-5 17 3 15,-1 12 0-15,1 21 3 16,10 16 1-16,-10 4 3 16,-1 8-1-16,-9-8 2 15,0 9 0-15,0-5 3 16,-9-4 1-16,-1-12 3 15,-10-9 6-15,10 5 2 16,-9-21-7-16,-6-12-2 0,-14-8-3 16,5-16 1-16,-6-5-6 15,1-36-1-15,-5-5-9 16,15-11-4-16,-6-13-24 16,16 0-11-16,-1 8-32 15,20-8-13-15,20-8-71 16,9 0-41-1,5 12 95-15</inkml:trace>
  <inkml:trace contextRef="#ctx0" brushRef="#br0" timeOffset="138716.6739">10033 14636 312 0,'-29'-4'118'0,"29"4"-64"0,9 0-39 0,1 0 31 15,0-4-21-15,0 0-3 16,19-8-8-16,-4-13 1 15,4 5-8-15,1 4 5 0,4-5 1 16,-5-3 2-16,-9 7 1 0,5 9 0 16,-16 4 0-16,11 8-4 15,-10 17 0-15,-10 7-1 16,0 1 1-16,-10 7-4 16,10 1-3-16,0 8 0 15,0-8 1-15,0 0-19 16,0-9-8-16,0-3-58 15,0-9-23-15</inkml:trace>
  <inkml:trace contextRef="#ctx0" brushRef="#br0" timeOffset="140518.6936">6472 16925 228 0,'0'-33'85'0,"0"17"-46"0,-9-5-30 0,9 13 22 16,-15-4-6-16,5-13 3 16,-10 9-1-16,1 0 3 15,-11 11-16-15,6 5 10 0,-15 0 3 0,4 9-10 16,-4 3-2-16,0 4-7 16,-5 13 0-16,14 8-5 15,-4 12-2-15,14 0 0 16,10 4 1-16,1 0-3 15,18-8 0-15,1-4 3 16,0-13 1-16,10 1 7 16,4-13 4-16,-4-16-1 15,-1-8 2-15,11-16-4 16,-6-9 1-16,-4-24-3 16,9-5 2-16,6-11-4 15,4-17 1-15,-5-12-5 16,6 20-2-16,-11 0 0 0,-4 17-1 15,-6 4 0-15,1 20 2 16,-10 12-6-16,-1 9-1 16,1 16 2-16,-10 8 3 15,-10 28-1-15,1 9-2 16,-1 25 2-16,0-5 2 16,0 4-2-16,0 5 0 15,1 7 1-15,9-11 0 16,9-13-14-16,1 4-5 15,0-16-23-15,10-12-11 16,-1-13-14-16,16-12-6 16,-16-8-20-16,20-16-8 0,-4-1 3 15</inkml:trace>
  <inkml:trace contextRef="#ctx0" brushRef="#br0" timeOffset="140983.6388">6875 16761 292 0,'0'-16'110'0,"-10"16"-60"0,0 12-36 15,10-8 28-15,0 0-16 16,-10 4-3-16,0 1-7 16,0 7 0-16,1 8-9 15,-6 9 2-15,5 12 4 0,10-8-1 16,0 8 3-16,0-4-6 16,0-9-3-16,10 1 1 15,5-12 0-15,-6-5 1 16,11-16 2-16,-10 0-1 0,10-16 0 15,-11-5-3-15,6-12-1 16,5 1-3-16,-11-5-2 16,1 17 1-16,0-9-1 15,0 17-5-15,-10 3 1 16,10 14 0-16,-10 7 2 16,0 21-1-16,10-1-1 15,-10 17 3-15,0 13 0 16,-10 7 1-16,10 0 2 15,-10 5 1-15,0-5 1 16,0-3 11-16,-9-5 7 16,9-4 2-16,-15-16 1 15,16-8-8-15,-21-9-2 0,10-15-7 16,-14-13 0-16,15-13-18 16,-11 1-8-16,20-5-22 15,0 5-10-15,6-8-24 16,4 3-11-16,4 1-58 15,16-9-59 1,0 5 72-16</inkml:trace>
  <inkml:trace contextRef="#ctx0" brushRef="#br0" timeOffset="141268.1652">7085 17064 288 0,'-9'-5'110'0,"9"1"-60"0,9 0-43 0,-9 4 26 16,10-4-12-16,0-4 0 16,10-4-10-16,-1-9-2 15,-4 5-5-15,14 0 4 0,-9-1 4 16,9 1-2-16,-14 8 0 16,5 8-2-16,-1 4 2 15,-9 16 4-15,0 5 1 16,0-5-4-16,0 13-1 15,-10 0-6-15,0 12-1 16,0 0-14-16,0-13-8 16,-10-7-43-16,0-1-20 15,0 1-76-15</inkml:trace>
  <inkml:trace contextRef="#ctx0" brushRef="#br0" timeOffset="141614.1408">6016 17489 320 0,'0'-25'121'0,"10"25"-66"0,10-8-44 0,-1 8 26 16,11-4-9-16,14 0-2 16,10-4-3-16,14 3-3 15,26 5-10-15,-1 0 2 0,15-4 2 16,-5 4-7-16,-10-8-2 16,0 4-1-16,-10 4 0 15,1-4 0-15,-20 4 0 16,-6 0-13-16,-4 0-4 15,-14 0-56-15,-6 0-22 16,-14 0-76 0</inkml:trace>
  <inkml:trace contextRef="#ctx0" brushRef="#br0" timeOffset="142274.9246">6585 18040 316 0,'-19'-16'118'0,"19"-1"-64"0,-20 5-34 16,15 8 30-16,-15-8-16 0,1-4-2 16,-1 3-10-16,-14 9-4 15,4 0-10-15,1 8 1 0,-5 13 2 16,-6 3-4-16,11 25-2 16,-5 4 0-16,4 0-1 15,1 0-5-15,14 12 1 16,5-8-2-16,10 5 0 15,0-9 2-15,10-17 2 16,5 1 1-16,4-13 1 16,1-7 2-16,-10-9 3 15,9-8 5-15,6-17 1 16,-5-11-2-16,-1-1 0 0,1-16-10 16,4-12-1-16,6-17-9 15,-1-4-3-15,-4 17-1 16,4 4-1-16,-9 12 7 15,-10 16 4-15,-1 4 2 16,1 17-1-16,-10 8 3 16,-10 16 0-16,10 9 1 15,-9 19 2-15,9-3-3 16,-10 12-2-16,10-4 0 16,-10 4 1-16,10-12 1 15,10 8 1-15,-10 0-2 16,10-12 1-16,-1-1-13 15,1-15-6-15,5-1-24 16,5-16-10-16,-11 0-20 0,21-16-9 16,4-17-10-16,-4 0-3 15,19-12-24 1</inkml:trace>
  <inkml:trace contextRef="#ctx0" brushRef="#br0" timeOffset="142559.4727">6992 17770 320 0,'39'-49'121'0,"-29"33"-66"0,-10 0-42 0,10 16 30 15,-10-8-9-15,0 4 1 16,0-1-12-16,0 5-1 16,0 17-13-16,0-1 6 0,-10 17 4 15,0-1 3-15,1 30 4 16,-11 3-3-16,-4 5-2 16,4 3-7-16,0-16-4 0,10 13-5 15,10-5-4-15,0-8 0 16,0 1 1-16,20-9-1 15,-10-13-1-15,10 5 1 16,-6-20-1-16,6 7-14 16,-10-19-3-16,9-1-26 15,-9-8-11-15,10-17-35 16,-15-7-14-16,4 3-35 16,-9-11-45-1,0 11 68-15</inkml:trace>
  <inkml:trace contextRef="#ctx0" brushRef="#br0" timeOffset="142711.1166">6899 18236 380 0,'-34'0'143'0,"24"0"-78"0,0 0-49 16,0 0 35-16,10 0-14 0,0 0-1 15,20-4-20-15,0-4-8 16,-1 4-5-16,6 0-3 0,4-8 3 16,-9 8-15-16,4-5-5 15,6 5-53-15,-11 4-24 16,11 0-86-1</inkml:trace>
  <inkml:trace contextRef="#ctx0" brushRef="#br0" timeOffset="143792.1327">8061 17399 336 0,'0'0'126'0,"10"0"-68"0,0 8-50 15,0-8 29-15,9 8-17 16,6-8-3-16,14 4-10 15,0 0-5-15,-4-4-1 16,4 0-1-16,5 0 2 0,-5 0-10 16,-4-4-4-16,-16 0-36 15,1 4-16-15,-20 0-176 16,-20 4 103 0</inkml:trace>
  <inkml:trace contextRef="#ctx0" brushRef="#br0" timeOffset="143971.9481">8091 17578 300 0,'-20'-4'112'0,"20"4"-60"0,0 0-43 0,0 0 27 15,10 4-2-15,10 1 1 16,-1 3-16-16,6-8-7 16,4 4-7-16,10 8-2 0,-4-8 3 15,-6 8-5-15,1-8-1 16,-6 9-64-16,-4-5-27 15,-10 4-62-15</inkml:trace>
  <inkml:trace contextRef="#ctx0" brushRef="#br0" timeOffset="144557.1961">9018 17574 328 0,'-15'-16'123'0,"25"8"-66"0,5 4-38 16,-6 4 34-16,1 0-18 15,20 0-3-15,-11 0-7 16,25 4-4-16,-14-4-11 16,4 0-2-16,5 0-1 0,-9 0-1 15,14 0 1-15,-15 8-22 16,-4-8-9-16,4 4-68 0,-9 8-27 16</inkml:trace>
  <inkml:trace contextRef="#ctx0" brushRef="#br0" timeOffset="145261.4387">10097 17354 312 0,'-10'-4'115'0,"10"4"-62"0,0 16-51 15,-10 0 25-15,10 9-9 16,-5 16-1-16,-4 8 4 16,-1 4 1-16,0 8-11 0,0-12-2 0,10 4 1 15,0-12 3-15,10-12 2 16,0-13 3-16,0-8 3 15,14-12-7-15,-4-12-1 16,9-5-7-16,-9-7-4 16,4-1-1-16,6 9-1 15,-11 3-9-15,6 1-2 16,-6 4 1-16,-9 12 1 16,10 4 3-16,-10 8 4 15,9 9-1-15,-4 3 1 16,5-3 0-16,9 7 0 15,0 1 2-15,-4-9 0 16,4 1-3-16,1-5 2 16,4-4 3-16,-14-8 3 0,9-8 11 15,-4-8 5-15,-6-13 0 16,-9-20-1-16,0-4-2 16,0 0 1-16,-20-16-8 15,0 4-4-15,0-1-13 16,1 13-4-16,-11 13-22 15,15 11-9-15,-15 17-27 16,11 16-10-16,9 8-31 16,0 29-13-16,9 0-1 15</inkml:trace>
  <inkml:trace contextRef="#ctx0" brushRef="#br0" timeOffset="145621.7253">11063 17775 336 0,'-10'-9'126'0,"0"9"-68"0,-4 0-41 0,4 4 33 16,-10 9-8-16,1 3 2 15,-1 5-15-15,5 7-8 16,6 9-12-16,-1 0-2 0,0 4 3 15,20-13 0-15,0 5 2 16,14-13-2-16,-4 1 1 0,9-9 3 16,1-8 3-16,-6-8-3 15,-4 0 2-15,-1-21-7 16,1 5-3-16,-10-13-1 16,-10 1-1-16,-10 3-2 15,0-4 1-15,0 5-15 16,-9-5-5-16,-1 8-42 15,10 1-19-15,-4 16-52 16,4-5-20-16,0 9-9 16</inkml:trace>
  <inkml:trace contextRef="#ctx0" brushRef="#br0" timeOffset="146658.4868">11053 16851 260 0,'-14'-4'96'0,"4"4"-52"0,10-4-21 15,0 4 31-15,0 0-10 16,0-4-2-16,0 0-10 16,10 0-5-16,4 0-15 15,6 4-3-15,0 0 1 0,-1 0-6 16,6 0-2-16,-6 0-4 0,1 8 1 15,-10 0 3-15,0 4 3 16,-10 5-4-16,-10 11-1 16,0 5 2-16,-10 0 1 15,-4-1-1-15,-6 1-2 16,1 0 5-16,9-5 1 16,-4 5 0-16,14 0 1 15,0-13-4-15,10 0 0 16,0 5-1-16,20-17-2 15,-10 4 3-15,14 1 0 16,-4 3 1-16,-1-12 2 16,1 0-25-16,-5 0-12 15,4 0-53-15,1 4-23 16,0 5-52-16</inkml:trace>
  <inkml:trace contextRef="#ctx0" brushRef="#br0" timeOffset="147452.7527">11779 17399 260 0,'-10'-13'99'0,"10"17"-54"0,0-4-50 16,0 9 17-16,0 7 2 15,0 0 5-15,0 9 2 16,10 3-1-16,-10 5-10 16,10 8 5-16,10-4 2 0,-11 8 6 15,11-13 3-15,-5-7 2 16,4-1 0-16,1-7-2 16,0-17 1-16,-6 0-9 15,6-25 0-15,0 1-7 16,-1-5-1-16,-9 1-9 15,10 3 0-15,-6 1-3 0,-4 7-2 16,0 9-2-16,-10 8 1 16,0 16-2-16,10 17 0 15,-10 16 4-15,0 16 1 16,0 17 2-16,0 4 2 16,0-8-1-16,0-1 2 15,-10 1 7-15,0-9 3 16,-9 5 7-16,-6-17 4 15,-4-4-6-15,-1-12-3 16,-4 0 0-16,-5-21 1 16,-6-3-7-16,-4-17-3 15,5 0-6-15,5-4 0 16,5-9-18-16,4 13-5 0,11-4-27 16,9-8-10-16,0 8-39 15,20-12-17-15,9 3-51 16</inkml:trace>
  <inkml:trace contextRef="#ctx0" brushRef="#br0" timeOffset="148340.4202">12588 17815 292 0,'0'-24'110'0,"0"20"-60"0,-9-8-32 0,9 7 31 15,-10 1-12-15,0 4-1 16,0 0-5-16,-5 4-2 16,-4 9-16-16,-1 7-1 0,1 13-1 15,9 4-2-15,-5 4 0 16,15-9-1-16,5 1 0 0,15 0-4 15,-1-5-1-15,1-3 3 16,9-13 1-16,-4-8-1 16,4-4 1-16,1-8 0 15,-6-8 3-15,-14-13-3 16,0 0 1-16,-20-3-14 16,0 11-5-16,0-7-31 15,-4 11-12-15,-6 5-60 16,0 28-25-16,-9 1-13 15</inkml:trace>
  <inkml:trace contextRef="#ctx0" brushRef="#br0" timeOffset="235835.6249">16036 14489 272 0,'-29'-32'104'0,"29"15"-56"0,0-7-41 0,-10 16 23 15,20-1 1-15,-10-3 4 16</inkml:trace>
  <inkml:trace contextRef="#ctx0" brushRef="#br0" timeOffset="236313.7406">15997 14399 560 0,'0'29'18'0,"-15"20"-9"15,6 20-3-15,-1 13-2 16,-10 16-2-16,10 0-2 16,-9-8 1-16,9 0-1 15,10-20 2-15,-5-13 1 0,5-16 1 16,0-5 0-16,0-11 11 15,0-17 7-15,0-16-5 16,0-21-2-16,0-28-6 16,5-16-4-16,5-25-2 15,9 4 0-15,1 4-4 16,9 8-2-16,-14 17-1 16,5 20 0-16,-1 8 0 15,11 16 0-15,-6 9 3 16,6 12 0-16,9 16-2 15,5 13 0-15,10 20 2 0,5 16 0 16,-5 9 1-16,5 4 0 16,-15 3-3-16,0-11 2 15,-5-5 1-15,1-16 2 16,-6-8 1-16,-14-12 1 16,-1-9 17-16,1-16 11 15,-6-12-3-15,-14-16 0 16,-9-17-5-16,4-17-3 15,5-31-11-15,-10 3-6 16,10 4-6-16,-10 0 1 16,10 13-4-16,0 16-1 15,0 16-28-15,-10 21-13 16,10 16-30-16,10 16-12 0,0 17-37 16,14 8-15-16,16 3 16 15</inkml:trace>
  <inkml:trace contextRef="#ctx0" brushRef="#br0" timeOffset="236688.1178">17115 14951 256 0,'0'-69'96'0,"-9"44"-52"0,9-12-36 16,0 29 21-16,-10 0-2 15,10 0 1-15,-10 8-11 16,-10 8-3-16,1 8-8 15,4 9-2-15,-5 20 0 0,1 4-5 0,9 4 1 16,10 0-2-16,10 8 0 16,0-8 0-16,9-8 0 15,6-8 4-15,14-8 1 16,-10-13 12-16,-4-4 7 16,4-8 11-16,1-12 4 15,-11-8-8-15,-4-13-3 16,-5-20-9-16,-10-8-2 15,0-8-9-15,-10-1-2 16,0 5-4-16,-4 12-1 16,4 16-1-16,-10 5-2 15,10 15-2-15,-9 13-1 16,9 9-32-16,-5 11-11 16,5 13-43-16,1 8-17 0,9-9-34 15</inkml:trace>
  <inkml:trace contextRef="#ctx0" brushRef="#br0" timeOffset="237306.7066">17223 14988 196 0,'-5'-33'74'0,"-14"17"-40"0,29 8-16 16,-10 8 23-16,9 4-10 16,-4 4-1-16,5 4-6 15,0 4-1-15,0 17-12 16,9-4-2-16,-9 7-2 0,10-3 1 15,-5 8 0-15,-6-8-4 16,1 4-1-16,10-9 1 16,-20 5 0-16,10-5-2 15,-10 5 1-15,0-4-7 0,0-1-1 16,0-11-53-16,-10-9-22 16,10-12-47-1</inkml:trace>
  <inkml:trace contextRef="#ctx0" brushRef="#br0" timeOffset="237636.4272">17253 14632 184 0,'-10'-24'71'0,"0"20"-38"0,-14-13-19 0,14 13 22 16,0 0-5-16,-10 4 2 0,11 0-10 15,-11 8-4-15,5 5-11 16,5-1-1-16,-9 0 0 0,9 4-3 16,0 9-1-16,10-5 1 15,10 1 0-15,0 3 0 16,0-3 0-16,9-5 0 16,6-8 2-16,-6-4 3 15,1-8 5-15,0-8-6 16,-6-4 0-16,-4-5-2 15,-10-3 1-15,-10 7-4 16,-4 5 0-16,-16-8-28 16,11 7-12-16,-6 5-110 15</inkml:trace>
  <inkml:trace contextRef="#ctx0" brushRef="#br0" timeOffset="240037.0598">18881 14600 244 0,'-10'-58'93'0,"10"34"-50"0,10-21-35 16,0 20 24-16,5-11-3 16,-6-13 3-16,1-5-6 15,0-3-2-15,10-4-13 16,-10 12-2-16,-1 4 1 0,1 4-6 16,5 13 0-16,-15 7 2 0,0 5 1 15,-15 20-3-15,5 29-1 16,-9 24-3-16,-1 20-1 15,-9 13 1-15,-6 4 2 16,6 0-1-16,-1 4-1 16,16-8-2-16,-6-8 1 15,1-9 1-15,9-7 2 16,-10-13 3-16,15-8 2 16,-14-12 1-16,9-1 0 15,0-15-2-15,0-13 1 16,0-12-2-16,1-13 2 15,18-12-9-15,11 5-3 0,9-13 0 16,6 8 3-16,-6-4-1 16,5 13 1-16,6 8-3 15,-11 3 1-15,5 13 4 16,-14 13 2-16,0 3 0 16,-10 8-2-16,-1 21 1 15,-18 0 1-15,-11 4 5 16,-10 13 4-16,-4-5-2 15,-5-4 0-15,-5-8-5 16,14-12-1-16,11-5-1 16,-1-7-2-16,20-29 1 15,0-21-12 1,10-8-5-16,10-8-6 16,-1 4-1-16,1 13 10 0,-10 11 8 15,4 26 1 1,-14 11 2-16,0 9 4 15,0 3-1-15,0 9-1 16,10-8-2-16,10 4 1 16,-1-9 1-16,11 1 0 15,4-9 0-15,5-7 0 16,5-9 0-16,-4-4 2 16,14-4 1-16,-15-17 1 15,5-8-2-15,-5-3-2 16,5-9-2-16,-14-8-1 15,-1-8-3-15,-24-1-1 16,5 5 6-16,-10 4 5 0,-15 17 2 16,5 7 4-16,-9 13-3 15,-11 12-2-15,11 4 0 16,-6 16 1-16,6 9-5 16,-1 8-3-16,0 4 1 15,11-1 0-15,4-3-2 16,5 4 0-16,14 0 4 15,-4-12 1-15,0-13 4 16,10 0 3-16,-1-8 7 16,1-12 2-16,-5-12-7 15,4-4-2-15,1-9-3 16,-10-12 1-16,9-8-4 16,-4 8 0-16,5 4-3 0,-11 5-1 15,1 7-1-15,0 13-2 16,0 8 0-16,0 12 0 15,-10 13 3-15,-10 11 2 16,10 1 0-16,0 4-1 16,0-5-2-16,10 9 1 15,-10-4 1-15,9-8 0 16,6-5 2-16,-5 1 1 16,0-9 1-16,9-4 2 15,-9-8 1-15,10-8 3 16,-5-8-3-16,4-8-2 15,1-17-2-15,-1-4-3 16,6-8 1-16,4 4-1 0,1 12-3 16,-11 1 2-16,6 11 1 15,-15-3 0-15,0 15-3 16,-1 26 2-16,1 3 1 16,-10 5 0-16,0 7 0 15,-10 5 0-15,1 4 0 16,-1 0 0-16,0-8 0 15,10-9 0-15,0 1 4 16,0-9 2-16,10-4 0 16,0-12-1-16,-1-12-1 15,11-8 2-15,0-17-8 16,4-12 0-16,6 0 0 16,4-4 1-16,5 8-2 15,-9 8 0-15,4 12-1 0,-15 13 3 16,1 8-2-16,0 24-1 15,-10 17 0-15,-10 0 3 16,4 4 2-16,6 8 2 16,0-8-23-16,0 4-9 15,9-9-68-15,11-7-26 16,14-17-34 0</inkml:trace>
  <inkml:trace contextRef="#ctx0" brushRef="#br0" timeOffset="240667.213">20627 15012 248 0,'0'-86'93'0,"10"70"-50"0,10 0-33 0,-6 12 25 15,-4 0-12-15,10 4-1 16,-10 8-4-16,9 4-2 16,-9 21-8-16,5-1 4 0,4 13 1 15,-9-4-4-15,10-4-3 16,-10 4 3-16,9-13 4 16,6 1 4-16,4-17 4 15,1-8 0-15,4-8 2 16,-5-8-11-16,1-12-2 15,4-1-4-15,-4 1-1 16,-11-9-3-16,15 0-2 16,-14 0-2-16,10 1 1 15,-6 3 1-15,5 9 2 0,-9-5-3 16,9 9-2-16,-4 4 2 16,-5 3 0-16,9 9-2 15,-9 9 0-15,-6 3 2 16,6 16 0-16,-10 5 1 15,0 16 0-15,-10-4 0 16,0 4 0-16,0 0 0 16,9-8 2-16,-9-12-19 15,10-1-6-15,5-15-48 16,5-22-19-16,-1-15-65 16</inkml:trace>
  <inkml:trace contextRef="#ctx0" brushRef="#br0" timeOffset="240803.9421">21500 14358 348 0,'-10'-12'132'0,"10"12"-72"0,0-4-72 0,0 4 18 16,0 0-38-16,10 4-14 16,0 4-91-16,0 5-40 15</inkml:trace>
  <inkml:trace contextRef="#ctx0" brushRef="#br0" timeOffset="242349.2773">16066 16467 264 0,'10'-37'101'0,"-5"21"-54"0,-5 36-48 16,9 1 20-16,-9 15-7 15,0 14 3-15,-9 11-4 16,9 8-1-16,-5 17-6 15,-5-12 2-15,10-1 0 0,0-3-2 16,0-9-3-16,0-16 13 16,0-12 7-16,0-37 16 15,15-17-13 1,-6-20-6-16,21-4-13 16,-1 9-5-16,15-9-4 15,-4 8 3-15,-6 8-2 16,15 13 1-16,-5 8 0 0,-5 4 0 15,6 12 2-15,-16 12 2 16,0 17-3-16,-4 4-2 16,-15 24 4-16,-20-8 3 15,-5 13 1-15,-24-5 2 16,0 1-4-16,-5-13 0 16,4-12-1-16,6-9 1 15,5-24-2-15,-1 1-1 16,15-22-2-16,6-3-1 15,18-4-1-15,6-21 3 16,5 4-2-16,19-8-1 16,5 8 3-16,5 9 0 15,5-1-2-15,-5 9 0 16,-5 7-1-16,10 5 3 0,-5 8 0 16,-5 8 3-16,5 17-3 15,-4 8 0-15,-6-1 3 16,-10 5 1-16,-4 0-1 15,-6 0 1-15,1-5 0 16,-10-11 1-16,-10-5 2 16,0-4 1-16,0-8 1 15,0-8 0-15,0-24-2 16,0-21-1-16,0-13-3 16,0 1-2-16,10 4 1 15,4-4-1-15,6 16-5 16,-10 8-1-16,9 4 0 15,1 5 4-15,5 7 1 16,4 5 1-16,-9 4-3 0,14 3 2 16,-5 5 1-16,1 4 0 15,-11 4 0-15,6 5 0 16,-5 3-3-16,-1 4 2 16,1-8 1-16,-5 5 2 15,4 3-3-15,-9 4 0 16,0 5 1-16,-10-5 2 15,10 13-1-15,-10 12-1 16,0-8 5-16,0 4 1 16,9-9-5-16,-9-7 0 15,10-1 1-15,5-16 1 16,5-8 1-16,-1-8 0 16,11-8-2-16,-6-17 1 0,-4 5-2 15,-1-9-1-15,11 0 3 16,-16-4 0-16,6 9-4 15,0-1-1-15,-10 17 3 16,-1-1 1-16,-9 5 0 16,0 12-2-16,-9 16 1 15,-1 5 1-15,10 3-1 16,-10 5-1-16,10 3-2 16,0 9 1-16,0-8 1 15,10 0 2-15,0-5-1 16,-1 1-1-16,11-13 1 15,-5 1-1-15,-6-9 2 0,11 4 1 16,0-12-1-16,-1 0-2 16,-4-20 1-16,5 3 1 15,-1-7-19-15,1-13-6 16,9 0-8-16,-4-4-4 16,4 0 6-16,1 9 3 15,-6 3-7-15,-4-3-4 16,-1-1-13-16,1 4-4 15,5-16-57 1</inkml:trace>
  <inkml:trace contextRef="#ctx0" brushRef="#br0" timeOffset="243069.3612">18386 15948 252 0,'0'-12'93'0,"10"20"-50"15,-10 8-35-15,0 9 24 0,-10 3-9 16,0 26-1-16,-5 15 3 15,-4 29 4-15,-11 8-16 16,-4 5 13-16,4 7 6 0,1-8-7 16,-5-3-5-16,4-5-9 15,11-20-3-15,-1-17 2 16,5-12 1-16,5-16 3 16,10-17 2-16,0-24-5 15,10-12-1-15,5-13-11 16,-5-8-1-16,19 1-7 15,1-1 1-15,-6 8 2 16,-4 5 1-16,9-1 0 0,-9 9 4 16,4 0-2-16,-4 12 1 15,0 8 2-15,-20 20 0 16,0-3 6-16,-10 15 6 16,-10 5 3-16,1 8 3 15,-6 0-8-15,-4-12-3 16,9-4-4-16,10-9 0 15,-5-16-2-15,6-12 2 16,9-12-11-16,0-4-4 16,0-25-5-16,14 4-3 15,6 8 5-15,-10 0 4 16,9 9 4-16,-9 8 2 16,10-1 0-16,4 5 4 0,-4 12-2 15,9 4-1-15,6 8 3 16,4 1 2-16,-5-9 0 15,6 0-1-15,-1 4 1 16,5-16 1-16,-5 0 1 16,-4-5 1-16,-6-7-2 15,0 3-2-15,-4-7 3 16,-5-5 2-16,-11 1-2 16,1-5 0-16,0 9-1 15,-10 3 1-15,-10 9 4 16,-9 12 4-16,-1 16-2 15,-5 5 2-15,-4 7 0 16,9 17 1-16,1 4-6 0,4 0-4 16,15-4-1-16,15 8-1 15,4-8-7-15,11-12-3 16,14 0-43-16,-5-13-17 16,15-8-82-1,-15 1-74-15,5-30 82 16</inkml:trace>
  <inkml:trace contextRef="#ctx0" brushRef="#br0" timeOffset="243865.2907">20097 16316 272 0,'-9'16'101'0,"9"5"-54"0,-10 44-46 0,0-32 21 16,10 16-8-16,-10 16 2 16,-4-4 2-16,4 5 1 15,-10 3-10-15,10-3 3 0,-9-5 2 16,9-16 6-16,-5-4 4 15,-4-13-3-15,9-3-3 16,0-13-6-16,0-12-2 16,0-16-6-16,0-21-1 15,10-8-1-15,0-20 1 16,20-13-4-16,0-12-2 16,14 4 2-16,-5 5 0 15,11 7 5-15,14 17 5 0,-5 16-5 16,-5 12 0-16,10 17-2 15,-15 12-2-15,5 4 1 16,-5 8 1-16,-9 9 1 16,-6 3 1-16,-14 13 0 15,-10 4 0-15,-24 16-2 16,-6-4 1-16,-9 0 0 16,-15-8 1-16,5 4-2 15,5 0-2-15,5-16-2 16,14 0-1-16,5-5-1 15,11 5 3-15,-1-17-2 16,20 1 1-16,-1 3 2 16,11-7 0-16,5 3 0 0,4-8 2 15,0 4-3-15,-4 5-2 16,4-1 4-16,1 0 1 16,-1-3 2-16,-14 3 0 15,5-4-2-15,-1 5 1 16,-9-1-37-16,0-8-17 15,5-16-128 1,-6-8 12 0</inkml:trace>
  <inkml:trace contextRef="#ctx0" brushRef="#br0" timeOffset="244436.666">20858 16107 292 0,'10'-20'110'0,"-1"20"-60"0,-9 0-41 16,0 4 25-16,-9 12-6 15,-1 9 1-15,0 16-5 16,-15 4-3-16,6 16-11 16,-11 8 0-16,6 1 1 0,4-9 2 15,1 5 3-15,9-13-3 16,0-8 0-16,10-13-1 15,10 1 2-15,9-17 4 16,11 1 3-16,-6-1-7 16,-4 0-1-16,9-11-5 15,6-5 0-15,-16 0-3 16,11 0 0-16,-11 0-1 0,-4 0 2 16,-5 0-3-16,0 0 0 15,-10 0-1-15,0 0-2 16,-10 4-2-16,0 0 1 15,10 0 3-15,-15 0 1 16,15 0-4-16,-9 0 1 16,9 0 0-16,-10-4 0 15,10 0 0-15,-10 0 0 16,10 0-3-16,0 4 2 16,0-4-1-16,0 0 0 15,0 0-11-15,0 0-7 16,0 0-5-16,0 0-6 15,10 0 14-15,-10 0 11 16,10-4 7-16,-10 4-2 16,0 0-1-16,0 0-2 15,0 0 3-15,0 0-11 16,0 0-4-16,0 0-36 16</inkml:trace>
  <inkml:trace contextRef="#ctx0" brushRef="#br0" timeOffset="244855.4435">20990 16009 196 0,'0'13'74'0,"0"-9"-40"0,0 12-22 0,0-8 21 15,-10 4 3-15,1 9 5 16,-1 16-9-16,-10 12-4 0,-4 12-16 15,4 17 8-15,0 7 3 0,-9 1 4 16,4 4 3-16,6-4-7 16,-11 0-4-16,6-9-5 15,4-11 1-15,1-1-6 16,9-16-3-16,0-8-1 16,0-8-1-16,0-9-16 15,5-28-54 1,10-16-16-16,5-9-52 15,10 1-55 1,-1-17 66-16</inkml:trace>
  <inkml:trace contextRef="#ctx0" brushRef="#br0" timeOffset="245246.3198">21177 16201 276 0,'0'-4'104'0,"-10"12"-56"0,0 9-36 0,0-1 24 16,0 9-6-16,-9 11 0 16,-6 9 0-16,-4 9 4 15,-11 7-19-15,6 12 3 0,-15-20 2 16,15-3-11-16,4-10-2 16,11-3-1-16,-6-8 1 15,15-9-3-15,1-3-1 16,-1-5 1-16,10 0 0 15,10 4-5-15,-1-3 1 0,1-1 6 16,15 0 4-16,4 0-1 16,1 9 2-16,-6-5 0 15,15 5 1-15,1 3-4 16,-16-3 0-16,6-1-1 16,-1 5 1-16,-14-5-4 15,14-4-1-15,-9-3-1 16,-20 3-46-1,0-8-19-15,0-8-86 16,-10-8-37-16,-10-13 40 16</inkml:trace>
  <inkml:trace contextRef="#ctx0" brushRef="#br0" timeOffset="245966.9436">22020 15952 296 0,'10'-20'112'0,"-10"16"-60"0,0 0-61 16,0 12 62-16,-20 12-22 16,1 13-3-16,4 4-3 15,-14 20-15-15,9 4 1 0,-5 4 2 16,6 5-5-16,-1-5-2 15,10 1 8-15,10-13 2 16,10-4 6-16,0-16 1 0,19-5-4 16,-4-16 1-16,14 1-9 15,-5-9-2-15,-4 0-5 16,9 0-1-16,-14-4-1 16,4 4-2-16,-9 0-26 15,-10 4-12-15,-1-4-39 16,-9-4-15-16,15 0-82 15</inkml:trace>
  <inkml:trace contextRef="#ctx0" brushRef="#br0" timeOffset="246193.4554">22153 16144 280 0,'-20'29'107'0,"20"3"-58"0,-20 34-37 0,20-29 26 15,-10 16 2-15,1 4 5 16,-1 25-13-16,-5-13-7 16,-4-3-14-16,9-1-7 0,0 0-3 15,0-3 3-15,10-13 2 16,-10-9-11-16,10-7-6 16,0-16-55-16,0-17-21 15,10-13-71 1</inkml:trace>
  <inkml:trace contextRef="#ctx0" brushRef="#br0" timeOffset="246404.653">22820 16038 304 0,'0'0'115'0,"-10"20"-62"0,0 5-42 16,10-9 28-16,-10 9-12 15,-5 7-3-15,-4 13-14 16,9 0-6-16,0 8-3 16,0 1-6-16,1 3-1 0,9 0-48 15,0 0-19-15,-10 0-71 16</inkml:trace>
  <inkml:trace contextRef="#ctx0" brushRef="#br0" timeOffset="246505.3751">22697 16998 260 0,'0'37'99'0,"0"-25"-54"0,0 9-26 0,10-9 26 16</inkml:trace>
  <inkml:trace contextRef="#ctx0" brushRef="#br0" timeOffset="246539.2084">22707 17096 529 0,'0'13'33'15,"0"-13"-17"-15,-10 0-53 0,5-9-21 16,-5-3-90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57A8-3488-4DF1-A390-DA619E72FB79}" type="datetimeFigureOut">
              <a:rPr lang="en-US" smtClean="0"/>
              <a:t>31-Jan-17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96A0-19BD-4E3D-9083-E50D701FC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8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18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84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4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00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33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2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4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43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270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7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3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14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1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2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38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67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01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196A0-19BD-4E3D-9083-E50D701FCB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2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anchor="ctr" anchorCtr="0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3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6" y="134467"/>
            <a:ext cx="8918089" cy="7368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1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9536-C91D-4E41-8744-A7F36364E7B4}" type="datetimeFigureOut">
              <a:rPr lang="en-US" smtClean="0"/>
              <a:t>30-Jan-17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50717-D05F-4A23-A46D-200A5CFC9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FYS2130</a:t>
            </a:r>
            <a:br>
              <a:rPr lang="en-US" dirty="0"/>
            </a:br>
            <a:r>
              <a:rPr lang="en-US" dirty="0" err="1"/>
              <a:t>Svingninger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bølger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Lasse Clausen</a:t>
            </a:r>
          </a:p>
          <a:p>
            <a:r>
              <a:rPr lang="en-US" dirty="0" smtClean="0"/>
              <a:t>31.01.2016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6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3672" y="-85127"/>
            <a:ext cx="5486400" cy="782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Ordinary differential equations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13560" y="1198800"/>
              <a:ext cx="7949520" cy="49384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200" y="1191600"/>
                <a:ext cx="7971480" cy="495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45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ordens</a:t>
            </a:r>
            <a:r>
              <a:rPr lang="en-US" dirty="0" smtClean="0"/>
              <a:t> </a:t>
            </a:r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6" y="1294785"/>
            <a:ext cx="8771860" cy="51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Koblete</a:t>
            </a:r>
            <a:r>
              <a:rPr lang="en-US" dirty="0" smtClean="0"/>
              <a:t> </a:t>
            </a:r>
            <a:r>
              <a:rPr lang="en-US" dirty="0" err="1" smtClean="0"/>
              <a:t>systemer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7280" y="1044360"/>
              <a:ext cx="7928280" cy="5630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560" y="1037520"/>
                <a:ext cx="7946280" cy="564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7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-848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46504" y="-82296"/>
            <a:ext cx="5486400" cy="78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0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Runge-Kutta</a:t>
            </a:r>
            <a:r>
              <a:rPr lang="en-US" dirty="0" smtClean="0"/>
              <a:t> </a:t>
            </a:r>
            <a:r>
              <a:rPr lang="en-US" dirty="0" err="1" smtClean="0"/>
              <a:t>metoder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800" y="0"/>
            <a:ext cx="5486400" cy="76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2722</TotalTime>
  <Words>68</Words>
  <Application>Microsoft Office PowerPoint</Application>
  <PresentationFormat>On-screen Show (4:3)</PresentationFormat>
  <Paragraphs>44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Arial Rounded MT Bold</vt:lpstr>
      <vt:lpstr>Calibri</vt:lpstr>
      <vt:lpstr>Office Theme</vt:lpstr>
      <vt:lpstr>FYS2130 Svingninger og bølger</vt:lpstr>
      <vt:lpstr>Ordinary differential equations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Runge-Kutta metoder</vt:lpstr>
      <vt:lpstr>Fjerde ordens Runge-Kutta metode</vt:lpstr>
      <vt:lpstr>Koblete systemer</vt:lpstr>
    </vt:vector>
  </TitlesOfParts>
  <Company>Universitetet i Oslo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lbnc</dc:creator>
  <cp:lastModifiedBy>Lasse Clausen</cp:lastModifiedBy>
  <cp:revision>31</cp:revision>
  <dcterms:created xsi:type="dcterms:W3CDTF">2016-12-21T07:17:04Z</dcterms:created>
  <dcterms:modified xsi:type="dcterms:W3CDTF">2017-01-31T09:28:42Z</dcterms:modified>
</cp:coreProperties>
</file>