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4" r:id="rId3"/>
    <p:sldId id="291" r:id="rId4"/>
    <p:sldId id="268" r:id="rId5"/>
    <p:sldId id="293" r:id="rId6"/>
    <p:sldId id="300" r:id="rId7"/>
    <p:sldId id="297" r:id="rId8"/>
    <p:sldId id="284" r:id="rId9"/>
    <p:sldId id="285" r:id="rId10"/>
    <p:sldId id="286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76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5T07:29:13.7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T" name="resolution" value="1" units="1/dev"/>
        </inkml:channelProperties>
      </inkml:inkSource>
      <inkml:timestamp xml:id="ts1" timeString="2017-04-25T07:31:41.865"/>
    </inkml:context>
  </inkml:definitions>
  <inkml:trace contextRef="#ctx0" brushRef="#br0">1695 14522 256 0,'-15'-12'96'0,"15"12"-52"0,0-8-34 0,0 8 25 16,0 0-1-16,0 0 4 16,0 0-15-16,0 4-5 15,0 0-11-15,-9 0 4 0,9 12 4 16,-10 0 2-16,0 5-1 15,0 12-2-15,0 7-1 16,-19 14-1-16,4 3 2 16,6 4 2-16,-20 4 2 15,14-7-10-15,-4-5-4 0,-1-8-1 16,16-4 2-16,-6-13-2 16,10 1-2-16,0-13 0 15,10-8 1-15,0-12 1 16,0-8 3-16,0-21-5 15,20-4-1-15,4-12 0 16,-4-16 2-16,0 4-3 16,9 4-2-16,-14-1 2 15,14 9 0-15,-19 0 1 16,10 8 0-16,-11 9 0 16,11-1 2-16,-5 13-1 15,4 7-1-15,-9 5-2 16,0 4-1-16,19 12 2 15,-14 0 6-15,5 5 5 16,-10 3-3-16,9 9-2 16,1 3 0-16,4 9 1 15,-4 4-1-15,19 4 2 16,-4 4-4-16,4 0 0 16,5 0-3-16,-15-8-3 15,11-4 4-15,-16-1 3 16,6-11-1-16,-11 3 0 15,-9-11 3-15,-30-1 1 16,1-4 3-16,-11 1 4 16,-14-5-2-16,5-4 3 15,-25 0-4-15,20-8 1 16,-5 0-7-16,5-4-1 0,-5-5-2 16,-5 1-2-16,24 0-2 15,-4 0 1-15,-5 3-15 16,9 5-4-16,6 0-43 15,4 4-17-15,20 0-73 16,0 4-29-16,0 4 29 16</inkml:trace>
  <inkml:trace contextRef="#ctx0" brushRef="#br0" timeOffset="570.6873">3054 14121 272 0,'-20'-32'101'0,"20"15"-54"0,-19-11-31 16,4 20 27-16,-5 0-1 16,-9-1 2-16,9 1-7 15,-4 4-2-15,-6 8-20 16,-9 13 4-16,5 11 4 0,-6 25-3 16,-4 9 0-16,15 11-2 15,-5 9-2-15,-6 8 0 16,21 0 0-16,-1 4-4 0,-4-5 0 15,14-7-7-15,0-4-1 16,10-13-2-16,-10-8-2 16,0-8 1-16,10-16 1 15,0-12-19-15,0-17-8 16,0-13-27-16,-10-27-10 16,-9-9-31-16,4-8-11 15,-4 0-57 1</inkml:trace>
  <inkml:trace contextRef="#ctx0" brushRef="#br0" timeOffset="736.9305">2235 14587 384 0,'0'-4'143'0,"0"4"-78"0,10 0-49 0,-1 0 35 16,11 0-5-16,9 0 5 0,16 0-19 16,-1 0-7-16,15 0-15 15,-6-4-4-15,6 0-2 0,-5-4-5 16,0 0-1-16,-15 0-50 15,-4-1-20-15,-16 1-123 16</inkml:trace>
  <inkml:trace contextRef="#ctx0" brushRef="#br0" timeOffset="3499.6213">3530 14542 340 0,'-10'21'129'0,"20"-17"-70"0,-1-4-49 15,-4 8 30-15,15 0-11 16,9 4-2-16,6-3-11 16,4-1-5-16,10-4-6 15,-5-4-4-15,-5 0 0 0,5 0-1 16,-4-16 0-16,-6-5-20 15,-5 9-9-15,-19 0-45 16,-10-1-19-16,-10 5-56 16</inkml:trace>
  <inkml:trace contextRef="#ctx0" brushRef="#br0" timeOffset="3710.101">3554 14645 304 0,'0'4'115'0,"0"-4"-62"0,10 0-29 0,0 4 33 16,-1 8 2-16,1-4 4 16,10 4-12-16,4 1-7 15,-4-1-24-15,9 4-6 0,6-8-2 16,-6 1-5-16,1-9-2 16,-6-4-20-16,6-5-10 15,9-3-51-15,-15 4-21 16,6 8-98-1</inkml:trace>
  <inkml:trace contextRef="#ctx0" brushRef="#br0" timeOffset="4654.755">5276 14412 236 0,'0'-45'90'0,"9"24"-48"0,-9-28-36 0,0 25 22 16,0-9 3-16,0-12 3 15,0 12 1-15,-9-3 4 16,-11 7-22-16,-9 13 10 0,4 7 4 16,-14 14-3-16,-5 11-2 15,4 17-8-15,-4 24-3 0,5 8-3 16,0 9 0-16,14 3 0 16,6 1 2-16,9 0-5 15,-10-5-1-15,20-7-4 16,-10-5-3-16,10-4 0 15,0-8-1-15,0-16-9 16,0-17-39 0,0-20-10-16,-9-12-39 15,4-9-13-15,-5-8-43 16</inkml:trace>
  <inkml:trace contextRef="#ctx0" brushRef="#br0" timeOffset="4835.6722">4604 14636 316 0,'0'-4'121'0,"9"4"-66"0,11 0-38 0,-10 0 30 16,19 0 3-16,-4 4 7 15,14-4-25-15,-9 0-8 16,14 0-15-16,-5 0-6 0,15 0 0 16,-25 0-29-16,6 0-11 15,4 0-81-15,5 4-34 16,-5-4 2-1</inkml:trace>
  <inkml:trace contextRef="#ctx0" brushRef="#br0" timeOffset="5420.1654">5330 14947 272 0,'9'-57'104'0,"-9"49"-56"0,10 3-30 0,-10 5 31 16,0 0-5-16,0 13 1 15,0 11-5-15,0 13 0 16,-10 4-22-16,1 4-4 0,9-4 0 15,-10 0-8-15,10-13-1 16,0 1-3 0,10-9-2-16,9-12 3 15,-9-12-2-15,10-8-1 0,-6-13-2 16,16 1 1-16,-1-13 1 16,-9 0 0-16,-6 5 0 15,6 11 0-15,-10 1 0 16,0 32 2-1,-10 0 1-15,10 5 3 16,-10 3 1-16,9 1-3 16,1-5-3-16,0 4-11 15,5 1-4-15,4-5-39 16,1-4-18-16,9-3-111 16</inkml:trace>
  <inkml:trace contextRef="#ctx0" brushRef="#br0" timeOffset="6050.8243">5756 15065 308 0,'0'-4'115'0,"10"4"-62"0,10-8-49 0,-11 8 24 15,1 0-7-15,10-8 2 16,4 4-13-16,6 4-3 16,-11 0-5-16,6 4-2 0,4 4 1 15,-9-8-15-15,0 4-3 0,-1-4-68 16,-4 0-29-16,5-4-10 16</inkml:trace>
  <inkml:trace contextRef="#ctx0" brushRef="#br0" timeOffset="6230.86">6011 14882 284 0,'-10'4'107'0,"10"4"-58"0,10 4-40 16,-10 4 27-16,0 5-13 16,5 3-4-16,-5 9-10 15,10-8-4-15,-10 3-3 16,0-7-6-16,10-1-2 0,-10-8-55 0,10 1-109 31</inkml:trace>
  <inkml:trace contextRef="#ctx0" brushRef="#br0" timeOffset="6501.4639">6296 15045 292 0,'19'-8'110'0,"-9"-21"-60"0,10 9-45 0,-10 3 24 16,-1 5-14-16,6-4-3 15,5 4-5-15,-1-5-2 0,1 5-3 16,-10 4 12-16,5 4 5 0,-6 8 4 16,-9 4 3-16,10 0-8 15,-10 25 0-15,0 0-11 16,0 3-4-16,0-11-9 15,0-1-4-15,10-7-52 16,0-9-23-16,0-4-74 16</inkml:trace>
  <inkml:trace contextRef="#ctx0" brushRef="#br0" timeOffset="6818.0912">6884 14489 340 0,'10'-4'129'0,"-5"4"-70"0,5 0-38 0,0 0 33 16,-1 4-18-16,11 0-4 15,0 0-18-15,-6 1-7 16,16-1-4-16,-11 0-5 0,11-4-1 0,-6-4-42 16,6-5-18-16,-1 5-113 15</inkml:trace>
  <inkml:trace contextRef="#ctx0" brushRef="#br0" timeOffset="7296.6385">8267 13901 280 0,'-9'-53'107'0,"-11"32"-58"0,10-7-35 0,-5 20 28 16,-4 3-10-16,-1 5-1 0,-9 9 0 16,-6 15 0-16,-4 13-16 15,-5 24 13-15,5 33 6 0,-5 0 1 16,4 8 4-16,11 0-19 15,5-8-9-15,4-8-7 16,10-8-4-16,0-13-4 16,10-12 0-16,0-12-40 15,0-16-18-15,10-17-59 16,-10-12-25-16,0-8-9 16</inkml:trace>
  <inkml:trace contextRef="#ctx0" brushRef="#br0" timeOffset="7462.6757">7674 14485 380 0,'10'0'143'0,"4"4"-78"0,16-8-56 0,-10 4 32 15,-1 4-25-15,15-4-8 16,-4 4-6-16,14-4 0 16,-5 0-1-16,5-4-31 0,-14 0-15 15,9 4-48-15,-5 8-18 16,-14 1-26-1</inkml:trace>
  <inkml:trace contextRef="#ctx0" brushRef="#br0" timeOffset="7806.99">8267 14685 344 0,'0'-4'129'0,"0"8"-70"0,0 9-40 16,-9-1 34-16,9 8-9 15,-10 5-1-15,10 3-18 16,0 5-5-16,0-8-12 16,0 3-3-16,0-7 1 0,0-5-3 15,10 0 0-15,-1-16-1 16,11-8-2-16,0 0-6 16,-6-8-4-16,16-5 1 15,-1-3 3-15,6 3 1 16,-6 1 3-16,0-1 1 15,-14 13 3-15,5 8-1 16,-10 17 2-16,-1 3 11 0,1 0 6 16,0 13-10-1,0 0-3-15,0 0-16 0,4-9-4 16,6 1-89-16,0 3-39 16,-11-7-38-1</inkml:trace>
  <inkml:trace contextRef="#ctx0" brushRef="#br0" timeOffset="41437.6698">9327 14403 280 0,'-20'5'104'0,"20"-1"-56"0,0 0-43 15,0-4 24-15,0 4 2 16,20 4 3-16,-1 0-7 15,16 0-2-15,4 0-14 16,5 5 0-16,15-1 0 0,-5-4-6 16,0-4-3-16,-5 0-1 15,-5 0 1-15,-5-4-8 16,-9 5-3-16,-6-5-66 16,-4-9-27-16,-10 1-46 15</inkml:trace>
  <inkml:trace contextRef="#ctx0" brushRef="#br0" timeOffset="41646.9168">9317 14604 316 0,'-10'28'118'0,"10"-20"-64"0,10 5-43 0,-10-1 28 16,20-4-12-16,-1-4-3 15,16 0-6-15,14-4 1 16,-5-4-10-16,15-4-3 0,-5 0-2 16,-10 0-2-16,-5 4-2 15,-10 0-30-15,-4-5-13 16</inkml:trace>
  <inkml:trace contextRef="#ctx0" brushRef="#br0" timeOffset="43567.4701">10960 14044 240 0,'0'-4'90'0,"0"0"-48"0,10-9-34 16,0 9 21-16,0-8-11 15,9-8-3-15,1-1-6 16,14-16-1-16,15 1-5 16,-5-13 0-16,15-4 1 0,-15-13-2 15,10 5 1-15,-5 4-2 0,-5 12-1 16,-14 4 1-16,-1 12 1 16,-9 1 3-16,-5 15 2 15,-15 13 8-15,-10 13 4 16,5 19 0-16,-5 1-2 15,-10 8-3-15,11 4-1 16,-11 0-5-16,10 4-3 16,-9-4-2-16,4-8 0 15,5 3-2-15,10-7 2 16,-10 0-9-16,10-9-1 16,-10 1-45-16,10-9-20 15,-9 0-78-15</inkml:trace>
  <inkml:trace contextRef="#ctx0" brushRef="#br0" timeOffset="43882.2326">10730 14338 284 0,'-20'8'107'0,"20"-8"-58"0,10 4-57 16,9 0 79 0,1-4-17-16,14 0-8 0,15 0-6 15,15 0-24-15,0-4-7 0,5 0-4 16,4 4-3-16,-9 0-2 16,9 0 1-16,-9 4 1 15,-5 0-3-15,-15 0 0 16,5 1-4-16,-14-5-1 15,4 0-41-15,-10 0-19 16,-4 0-85 0,-6 0-56-16,-9 0 91 15</inkml:trace>
  <inkml:trace contextRef="#ctx0" brushRef="#br0" timeOffset="44692.9115">10700 14804 236 0,'10'-29'90'0,"-10"25"-48"0,0 0-23 0,0 4 29 16,0 4-11-16,-10 4-1 15,10 13-14-15,-10-1-4 16,5 9-10-16,-4 12 8 0,-1 4 4 15,-10-9-4-15,10 9 1 16,1-8-6-16,-1-8-1 16,0-5-4-16,5 1 1 15,-15-9-4-15,11-8-2 16,-1-8 2-16,10-4 0 16,0-4-4-16,0-12-1 15,0-13 1-15,10-12 2 0,9 0-2 16,-4-12 0-16,5 4 1 15,-1 4 2-15,1 12-3 16,-1 0 0-16,-4 13 1 16,5 7 0-16,-1 1-3 15,-9 12 2-15,10 8 1 16,-5 12 0-16,-6 5 0 16,11 7 2-16,0 9-3 15,-1 12 0-15,6-8 1 16,-6 4 0-16,11-4 0 15,4 0 0-15,-4-5 0 16,-1-11 0-16,-9 4 2 16,4-9 1-16,-4-4 5 15,-1-3 5-15,1-9 2 0,-5-4 0 16,-6-13 1-16,-9-3 0 16,10-17-6-16,-20-3-4 15,10-13-3-15,-9-5 0 16,9 9-2-16,0 1-1 15,-5 3 1-15,5 8-1 16,0 0-3-16,0 9 0 16,0 3 2-16,0 1 0 15,0 4-15-15,5 3-4 16,4 5-32-16,11 4-100 16,10 8-6-1,-11 8 13 1</inkml:trace>
  <inkml:trace contextRef="#ctx0" brushRef="#br0" timeOffset="45023.8112">11568 14910 212 0,'-10'-37'79'0,"10"29"-42"0,0 4-19 0,0 4 25 16</inkml:trace>
  <inkml:trace contextRef="#ctx0" brushRef="#br0" timeOffset="45518.441">11549 14865 472 0,'-20'12'58'16,"0"13"-29"-16,1 8-5 0,-6-1-1 15,6 9-12-15,-1-8-4 16,0 0-2-16,6-9-1 16,4 1-2-16,0-9-2 0,10-12-2 15,0-4-3 1,0-8 0-16,10-4-2 16,0-9 2-16,-5-3 3 15,4-1 3-15,1-3-2 16,10-5 0-16,-10 0 1 15,9 9 0-15,1-1 0 16,-5 9 0-16,-6 4 0 16,11 7 2-16,-10 5-3 15,0 5-2-15,9 3 2 16,-4 12 0-16,-5 13 1 0,9-9 0 16,-9 9 2-16,10-8 1 15,4-5-4-15,-14 4 1 16,10-7 0-16,-10-1 0 15,-1 1 2-15,1-5 1 16,-10 0 1-16,-10-4 0 16,1 0-2-16,-11 1-2 15,-5-1 7-15,-4 4 3 16,-10-4-1-16,4 0 0 16,6-4-5-1,-10-4-5-15,14 0-2 16,6 0-1-16,9 0 3 15,0 0-13-15,0 0-6 0,0 0-18 16,10 5-6-16,0-5-28 16,0 0-9-16,10 4-45 15</inkml:trace>
  <inkml:trace contextRef="#ctx0" brushRef="#br0" timeOffset="45969.2137">12029 14579 252 0,'20'-41'96'0,"-10"37"-52"0,9-12-29 0,-9 12 26 15,0 8-11-15,-5 8 0 16,-5 4 0-16,0 9 4 16,-5 8-19-16,-5 8 7 0,-9 12 2 15,-1 4-6-15,0 4-3 16,-4-4-6-16,14 1-4 15,0-9-5-15,0 8 0 16,10-8 2-16,10-4 1 16,0-8-1-16,0-1-2 0,5-11 1 15,4-1-1-15,1-11 0 16,-1-13 0-16,1-4-20 16,-5-9-7-16,-5-7-28 15,-1 4-12-15,-9-5-20 16,-9-3-9-16,9 3-20 15</inkml:trace>
  <inkml:trace contextRef="#ctx0" brushRef="#br0" timeOffset="46165.4441">11853 14886 324 0,'0'0'123'0,"10"0"-66"0,19 0-44 0,-9 0 30 16,-6 0-6-16,16 4 0 15,-1-4-18-15,1 4-9 16,-6-4-6-16,15 4-4 0,-14-4 1 16,14 0-45-1,-19-8-258 1,-10 12 122 0</inkml:trace>
  <inkml:trace contextRef="#ctx0" brushRef="#br0" timeOffset="50070.604">10636 15760 248 0,'0'-8'93'0,"0"8"-50"0,0 0-50 16,0 20 84-16,0 1-25 15,-19 7-13-15,4 9-11 16,-14 0-18-16,-11 8-6 0,-4 0-1 16,5-8-2-16,-15-1-1 15,15-7 5-15,-5 0 1 16,14-13-7-16,1-4-4 16,4-8-48-16,15-8-22 15,10-12-75 1</inkml:trace>
  <inkml:trace contextRef="#ctx0" brushRef="#br0" timeOffset="50370.4782">10406 15568 248 0,'0'8'93'0,"0"-4"-50"0,10 9-30 0,4-5 22 16,6 0-14-16,0 8-2 15,9 5-11-15,5-9-5 16,-4 0-2-16,-1 5-6 0,6-5 1 15,-6 4-58-15,-9-4-25 16</inkml:trace>
  <inkml:trace contextRef="#ctx0" brushRef="#br0" timeOffset="50638.6794">10553 15597 304 0,'10'-13'115'0,"0"13"-62"0,-1-16-46 0,1 12 23 0,5-4-16 15,5-5-5-15,-1 1-6 16,-9 4-3-16,10 0 1 16,4-4-1-16,-14 8 0 0,10 4 4 15,-1 4 5-15,-9 12-3 16,0-4-1-16,5 5-2 15,-6-1-3-15,1 4-4 16,0-7 0-16,10 7-60 16,-11-8-26-16,11 1-46 15</inkml:trace>
  <inkml:trace contextRef="#ctx0" brushRef="#br0" timeOffset="52093.99">9037 16863 288 0,'50'-45'107'0,"-26"9"-58"0,15-13-55 16,-9 28 17-16,4-12-9 15,-5-11-2-15,6-10-2 16,4 5 1-16,-10-8 1 16,-9 16 2-16,-5 5 1 0,-5 11 7 15,-10 5 6-15,0 11 3 16,-20 13 1-16,5 29-3 0,-14 0 0 16,-10 16-7-16,4 8-2 15,-4 4 0-15,15-3 0 16,-6 3-2-16,10 0 1 15,11 0-4-15,-1-7 0 16,0-5-3-16,20 0-1 16,0-8 1-16,9-13 2 15,11-3-1-15,-6-13-1 16,15-12 1-16,-4-8 1 16,14-5 1-16,-5-11 3 15,-5-9-3-15,-9 1-2 16,4-1-5-16,-14-4 0 15,-11-8 0-15,1 12-1 16,-10 5 4-16,0 7 2 0,-10 9 0 16,1 8-1-16,-11 8-2 15,10 8-1-15,-5 5-1 16,-4 11 0-16,9 1 3 16,0 0 2-16,0 11 0 15,10-7-1-15,10 0 1 16,0-13-1-16,10 5 0 15,4-13 0-15,6-4 2 16,-1-8 1-16,5-8-1 16,6-8-2-16,-11-9 1 15,5-7 1-15,-4-9-3 16,-1 8 0-16,-14 0-4 0,5 13 1 16,-1 3 4-16,-9 5 2 15,0 8 0-15,-10 4-2 16,0 12 1-16,0 5 1 15,0 3-1-15,0 9-1 16,0 3 1-16,0-7-1 16,0 8 0-16,0-9 0 15,10 1 0-15,-5-17 2 16,14-8 1 0,1-8 1-16,-1-13 2 15,1 1-5-15,5-5-1 16,-6-7-7-16,11 7 0 15,-11-16-2-15,6 17 3 16,-16-1 6-16,11 9 2 16,-20 24 4-16,10 0 1 15,-20 9 3-15,10-1-5 16,0 8-1-16,0 9-2 16,0-12-2-16,10 7-2 15,0-7 1-15,0-5-32 16,14-4-13-16,-4-8-21 15,9-8-6-15</inkml:trace>
  <inkml:trace contextRef="#ctx0" brushRef="#br0" timeOffset="52531.1974">10406 16741 228 0,'-10'-29'85'0,"-10"25"-46"0,1 4-24 0,9 4 24 16,-5 8-4-16,-4 5 2 15,-1 7-16-15,0-3-5 16,1 3-10-16,14 5-4 0,5-5 1 16,5 1-4-16,5-5 0 15,9-7 1-15,11-1 0 16,-6-12 2-16,15-8 1 16,-9-1-1-16,-6-7-2 15,-4-12-4-15,0-1-2 16,-1-4-6-16,1 9-3 15,-15 11 9-15,-5 13 9 16,0 9 6 0,-5 19 7-16,5 21 4 0,-10 25-6 15,0 8-1-15,-9 3-1 16,9 5 0-16,-10-4-4 16,-4-12-3-16,4-9 6 15,0-8 3-15,-9-12 4 16,-5-4 3-16,4-25-2 15,11-7-2-15,-6-14-18 16,5-23-9-16,1-9-28 16,9-12-14-16,10-8-36 15,10-9-17-15,0 9-35 16</inkml:trace>
  <inkml:trace contextRef="#ctx0" brushRef="#br0" timeOffset="52980.263">10970 16716 164 0,'0'-53'63'0,"-10"37"-34"0,5-17-5 0,-5 29 22 16,1 0-6-16,-1 8 2 15,-10 8-7-15,-9 1 1 16,-6 7-20-16,6 13 6 0,-5-5 5 16,4 13-9-16,11-12-2 15,-1 7-9-15,20-7-5 0,0-4-1 16,20-1-1-16,-1-20 4 16,11-4 2-16,-6-4 0 15,6-12-1-15,4-21-3 16,5-8 1-16,0-12 2 15,6-21 4-15,-6-12-13 16,5-8-4-16,-15 21-10 16,1 15-2-16,-40 38 13 15,0 20 13 1,-9 20 6-16,-11 33-1 16,-4 12-1-16,4 17-4 15,1-4-1-15,4-1-12 0,6 5-3 16,19-17-39-16,0-4-16 15,10-16-87 1</inkml:trace>
  <inkml:trace contextRef="#ctx0" brushRef="#br0" timeOffset="53745.4392">11196 16835 296 0,'-20'4'110'0,"40"-8"-60"0,-1 0-39 16,-14 4 26-16,5-4-22 16,9-1-6-16,-9-11-6 15,10 4 0-15,0-4-2 16,4-5-1-16,-4-8 3 0,-11 1-7 16,1-5 1-16,-10 9-1 15,0 3-1-15,-10 9 4 16,1 12 2-16,-11 16 6 15,-14 5 4-15,4 11 0 0,1 5 1 16,4-8 0-16,16 4 2 16,-1-5-3-16,10 1-1 15,10-5-6-15,-1 1-3 16,6-9 2-16,5-12 0 16,-1-4-4-16,11-4 1 15,-6-4 0-15,-4-12 2 16,9-5-3-16,1-12 0 15,-6 5-12-15,6-1-7 16,-1 12 8-16,-14 5 7 16,4 8 7-16,-19 4 7 15,0 4 6-15,0 12 5 0,0 4-8 16,0 1-2-16,0 7-8 16,-9-3-2-16,-1-1 2 15,10 5 1-15,-15-5 1 16,15-4 0-16,-10 1 2 15,20-13-1 1,15-4-3-16,-6-4-12 16,1-13-3-16,9-7-23 15,6-9-7-15,-6 9 5 16,0 11 3-16,-14-3 28 16,5 4 16-16,-10 24 69 15,-10 4-32 1,0-3-12-16,0 3-21 0,9 4-10 15,-9-3-53-15,10-5-21 16</inkml:trace>
  <inkml:trace contextRef="#ctx0" brushRef="#br0" timeOffset="55262.3809">12549 15564 276 0,'-15'0'104'0,"6"12"-56"0,9 0-41 16,0-3 23-16,9 3-7 15,16 25 0-15,14-5-6 16,5 9 0-16,15 12-10 16,5-12-2-16,0 8-1 0,19 0-5 15,1-12 1-15,9-4 2 16,0-9 1-16,-10-3 1 15,1-5 0-15,-16-12-11 16,-14-12-3-16,-14-8-52 16,-6-1-24-16,-15 1-49 15</inkml:trace>
  <inkml:trace contextRef="#ctx0" brushRef="#br0" timeOffset="56208.5156">12373 15862 252 0,'-5'-8'96'0,"5"4"-52"0,0-4-43 0,5 4 19 16,-5-4-9-16,9-5 1 15,1-7-9-15,0-13-2 16,10 0-1-16,-1 9 0 0,6-5 2 0,-6 9-3 15,-9 8-2-15,0-1 2 16,-10 9 0-16,0 4-2 16,-10 17 2-16,0 7 1 15,1-3 2-15,-1 3-1 16,0-8-1-16,5 5-2 16,-5-9-1-16,0 0 2 15,10-3 2-15,-9-9 0 16,9 0-1-16,-10-21 3 15,10-7 0-15,-10-1 10 16,10-12 3-16,-10 0-5 16,10 4-4-16,-10 1-4 15,10 7 0-15,0 0-2 0,0 9-1 16,10 4-2 0,-10-5 1-16,10 9 3 0,-10 0 1 15,10 4-4-15,0 3-1 16,-1 1 5-16,1 0 3 15,0 4-3-15,5 4 0 16,4 5-1-16,-9 3-2 16,10 0 1-16,-1 9 1 15,6-5-3-15,-15 0 0 16,9 1 3-16,-9 3 1 16,0-8-1-16,0 0-2 15,-10-3-35-15,10-1-16 16,-5-4-80-16</inkml:trace>
  <inkml:trace contextRef="#ctx0" brushRef="#br0" timeOffset="57078.9264">14261 15919 292 0,'-44'-36'110'0,"24"27"-60"0,-29-3-47 0,39 8 21 15,-4 4-3-15,-6-4 2 16,10 8-15-16,0 4-6 16,10 9-2-16,0 15-3 0,20 1 1 15,14 8 4-15,6 4 1 16,-11 0-1-16,5 4-2 0,-4-4 1 15,-11-4 1-15,-9-1 5 16,-20 1 4-16,1-8-4 16,-31-8 1-16,6-5-3 15,-15-16 2-15,-5-12-6 16,5-17-1-16,5 1-24 16,14-1-12-16,11 1-28 15,14 12-9-15,10 3-52 16</inkml:trace>
  <inkml:trace contextRef="#ctx0" brushRef="#br0" timeOffset="58309.3258">14884 16148 192 0,'-20'-16'74'0,"10"8"-40"0,10-9-18 15,-9 1 22-15,4-4-9 16,-5-1 0-16,-10 5-12 15,1-1-3-15,-11 9-8 16,6 12 5-16,-6 17 4 0,1-1-3 16,4 5-2-16,-4 12-5 15,9-5-4-15,10 9 0 16,10 0-1-16,0-8 0 0,10 3 0 16,10-11 0-16,-1-9 0 15,6-8 4-15,-5-8 5 16,-1-8-1-16,1-8 1 15,-1-9-3-15,-4-11-1 16,-5-5-3-16,10-4-2 16,-11 0-2-16,1 12 1 15,-10 5 1-15,10 11 0 16,-10 5-3-16,0 12 0 16,-10 8 2-16,10 4 0 15,-10 5 1-15,10 11 0 16,0 1-3-16,10 4 2 15,0-1 1-15,0 5 0 0,0-8 0 16,4-1 2-16,16-7-1 16,-11-5-1-16,1-8 1 15,-5-8 1-15,4-8-1 16,11-8 2-16,-11-9-2 16,6-7-1-16,-5 3 1 15,-1-4-1-15,1 5-3 16,4 3 2-16,-4 9-1 15,-10 4 0-15,0 3 2 16,-1 5 2-16,1 4-1 16,-10 4-1-16,10 5 1 15,-10 3-1-15,10 4-3 16,-10 13 2-16,5-5 1 16,-5 1 0-16,0 3 0 15,0-7 2-15,0-1 1 0,0-7 1 16,10-9 2-16,9-8 3 15,1-9-4-15,-1-7-1 16,6-5-4-16,-5-3-3 16,9 3 2-16,0-3 0 15,-4-1-2-15,-5 0 2 16,-1 9 1-16,1 8 0 16,-15 4-3-16,-5 8 2 15,0 8 1-15,0 0 2 16,-5 8-3-16,5 5 0 15,-10 3 1-15,10 5 0 16,0-5 4-16,0 1 5 16,10-5-7-16,-5-8-1 0,14-7-6 15,1-10-1-15,0-7 5 16,-1-8 5-16,6-1-2 16,14-7-1-16,-10-9-9 15,-4 8-3-15,4 1 4 16,-19 7 1-16,10 9 4 15,-20 12 3-15,-10 8 2 16,0 9 3-16,-10 11-1 16,11 5 0-16,-1 4-6 15,10-1 1-15,10 1-11 16,9-4-3-16,1 0-31 16,4-13-10-16,6-8-78 15</inkml:trace>
  <inkml:trace contextRef="#ctx0" brushRef="#br0" timeOffset="58730.069">15987 16017 268 0,'-24'29'101'0,"14"-13"-54"0,0 9-39 0,10-5 21 15,0 9-9-15,-10 16-1 16,10 16-11-16,0 5-5 15,0 3-2-15,0 1 3 0,0-1 5 16,-9-16-3-16,9-8-1 0,-10-4 4 16,10-8 4-16,0-13-1 15,0-12 1-15,-10-12-5 16,10-16-3-16,0-21-2 16,0-25-3-16,0-19-15 15,10-13-7-15,0 0 0 16,9 8 2-16,11 16 10 15,-6 17 5-15,-4 16 4 16,9 8 3-16,-9 17-1 16,4 12 2-16,-4 16 4 15,0 9 4-15,-11 7-2 16,-9 1 2-16,0 8-2 16,-9-1 0-16,-1 5-3 15,-10 0 1-15,-4-4-11 16,-6-9-4-16,11-11-32 0,9-9-13 15,0-16-90 1</inkml:trace>
  <inkml:trace contextRef="#ctx0" brushRef="#br0" timeOffset="59285.8948">16203 16087 288 0,'10'-8'107'0,"10"4"-58"0,4-17-46 0,-14 5 21 0,10-5-12 15,9 1-2-15,15-4-1 16,-5-13-1-16,6-12-4 16,-6-13-1-16,5-7 3 0,-15-5-3 15,1 9 0-15,-6 12-3 16,-4 12-1-16,0 8-1 15,-20 17 0-15,0 12 0 16,-10 16 0-16,-20 21 2 16,-4 20 2-16,-15 12-1 15,5 1 2-15,-5 15-2 16,14-11-1-16,16-5 1 16,-1-3-1-16,20-13 0 15,0 0 0-15,10-8 0 0,19-13 2 16,-9-3-1-1,5-9 2-15,4-8 0 0,0-8 1 16,-4-4 0-16,4-8 0 16,-9-9-2-16,9 1 1 15,-14-5-9-15,5-3-1 16,-1 3-3-16,-9 5-1 16,0-1 6-16,-10 13 2 15,0 12 7-15,0 5 2 16,0 11 2-16,-10 0 0 15,0 5-4-15,10 8-1 16,-9-5-3-16,9 5-1 16,0-9-17-16,0 1-8 0,0-13-48 15,0-12-22-15,9-4-21 16</inkml:trace>
  <inkml:trace contextRef="#ctx0" brushRef="#br0" timeOffset="59421.2348">16855 15707 280 0,'0'-12'104'0,"0"16"-56"0,0 33-58 15,0-21 14-15,-9 4-49 16,9 1-20-16,-10 3-40 16,0 9-14-16</inkml:trace>
  <inkml:trace contextRef="#ctx0" brushRef="#br0" timeOffset="59826.1135">16958 15891 252 0,'0'0'96'0,"-9"12"-52"0,-1 0-29 0,10 1 26 15,-10 7-11-15,-10 13-2 16,11-1-14-16,-11 5-6 15,10-4-5-15,5 4-3 0,5-9 1 16,0 1-1-16,0-9 2 16,15-7 3-16,-5-9 2 15,9-8-3-15,11-9-3 0,-6-3 2 16,-4 0 0-16,9-21-19 16,-9 0-7-16,5 13 7 15,4 7 4-15,-9 5 5 16,-11 0 3-16,-9 28 4 15,0 0 2 1,0 5 2-16,-9 7-2 16,9 1 1-16,0 4-11 15,0-5-4-15,9 5-16 16,11-13-8-16,5-3-2 16,4-9-2-16,0-8-9 15,-4-8-4-15,4-5-22 16</inkml:trace>
  <inkml:trace contextRef="#ctx0" brushRef="#br0" timeOffset="60245.9357">17449 15993 220 0,'10'-53'82'0,"-20"49"-44"0,10 0-27 0,0 4 36 15,-10 8-14 1,-9 12-7-16,9 5-7 16,-5-1-11-16,-5 5-7 0,11-5-2 15,-1 1 1-15,0 4 0 16,10-9 0-16,0-8 0 15,0 5 0-15,0-9 0 16,10-4 0-16,0-4 0 16,-1 0-5-16,1-12-1 15,5-13-2-15,14-4 0 0,1 1 0 16,-11 7 0-16,6 9 2 16,-25 29 8-1,0 7 6-15,0 17 7 16,-10 0 3-16,5-9-5 15,-5 30 0-15,1-9-2 16,-11 16 3-16,10-7-3 16,0 7-1-16,-19 21-2 15,4-8 0-15,-4-17 2 16,0-16 1-16,-16-8 1 16,16-12 2-16,-5-5-3 15,-6-24-1-15,11 0-6 16,-5-16-3-16,-6-17-27 15,6-8-12-15,5-4-34 0,9 4-12 16,0 5-53 0</inkml:trace>
  <inkml:trace contextRef="#ctx0" brushRef="#br0" timeOffset="60922.5856">18459 15323 296 0,'-14'20'110'0,"-6"-3"-60"0,-19 28-41 16,24-13 27-16,-24 25-9 0,0 17-1 16,4 8-6-16,6-9 0 15,-1 5-11-15,6-13-1 0,4-12-1 16,1-4 1-16,-1-12 0 16,5-4-4-16,5-13-1 15,10-7 1-15,0-5 0 16,0-8-9-16,10-12-2 15,5-9-3-15,-5-3 1 16,19 3 5-16,-9 1 2 16,14-1-3-16,-14 9 1 15,9 0 2-15,-4 4 1 16,4 4 1-16,10-1 2 16,-4 5-6-16,4 0 1 0,-10 5 1 15,-4 3 3-15,-5 12 0 16,-11 5-1-16,1-1 1 15,-10 1 1-15,-10 3 1 16,10-7 3-16,-9 3-5 16,9-7-1-16,0-5-22 15,0-4-8-15,9-4-69 16,1-4-30-16</inkml:trace>
  <inkml:trace contextRef="#ctx0" brushRef="#br0" timeOffset="61041.8156">18646 15740 324 0,'-25'-33'121'0,"40"37"-66"0,-5-4-69 0,-10 12 17 15,10 1-46-15,-10 3-16 16,9 4-63-16,1 5-27 16</inkml:trace>
  <inkml:trace contextRef="#ctx0" brushRef="#br0" timeOffset="61447.2935">18842 15915 272 0,'-44'-4'101'0,"24"8"-54"0,-9 5-31 0,19-1 29 0,-15 0-15 16,6 8-5-16,9 5-8 15,0 3-3-15,0-3-8 16,20 3 0-16,0-8 1 0,10-3-1 16,4-5-1-16,-4-4 3 15,9-8 3-15,1-8-4 16,-6-9 1-16,15-12 1 16,-4-3 2-16,4-30-1 15,0-3-1-15,-5-13-8 16,-4 13 0-16,-11 20-6 15,-4 12 1-15,-15 21 0 16,0 24-1-16,0 33 8 16,-15 8 3-16,-4 12-3 15,9 4-2-15,-10 1 0 0,20-1-1 16,10 0-3-16,10-3 0 16,-1-13-108-16,6-17-48 15,-25 13 7 1</inkml:trace>
  <inkml:trace contextRef="#ctx1" brushRef="#br0">8601 7780 0,'0'0'15,"0"0"-15,0 0 16</inkml:trace>
  <inkml:trace contextRef="#ctx0" brushRef="#br0" timeOffset="149828.2593">62 5569 220 0,'-20'0'82'0,"11"4"-44"0,9 4-29 0,0-8 19 0,0 0-10 16,0 0-3-16,9 0-2 15,1 0-1-15,0 0-6 16,10-8 5-16,4 4 2 0,6 4-4 15,-1 0-1-15,-5 4-2 16,16-4 1-16,-1 0-4 16,5 0-2-16,5-4 0 15,5-4 1-15,20 8-1 16,-1-4 2-16,11 4 0 16,-11 0 3-16,6 4-3 15,-16-4 0-15,11 0 1 16,0 8 0-16,19-8 0 15,0-8 0-15,10 4-2 16,-10-4-2-16,0-9 1 0,20-3-1 16,5-5 0-16,-5 9 2 15,14-9-1-15,-14 5 2 16,0 4-4-16,-10 3 0 16,0 5 1-16,14 0 2 15,6-8-3-15,-5 3 0 16,4 1-1-16,-9 0 0 15,0 0 2-15,5-5 2 16,4 5-1-16,-4 0-1 16,-5 4 3-16,-10 4 0 15,0 4-1-15,-10 8-2 16,10 0 1-16,0 0-1 0,5 0 0 16,-5 4 0-16,10-7-3 15,-20-1 2-15,10 0 1 16,5 0 0-16,14 0 0 15,-9 0 0-15,5 0 0 16,-15 4 2-16,0 0-1 16,10 1 2-16,4 3-2 15,6-4-1-15,0-8-2 16,4 0 1-16,-14 0 1 16,24 0 0-16,6 0 0 15,-6-4 2-15,5 0 1 16,-14 4 3-16,14 4-3 15,-5 0-2-15,10 4-3 0,-4-8 1 16,-16 4 3 0,6 0 1-16,33 5-4 0,1-1 1 15,-10 0 0-15,0 0 2 16,-25 4-1-16,-4 1-1 16,4 3 1-16,1 0-1 15,-15-8 0-15,4 13 2 16,-4-5-1-16,-15-4-1 15,19 1 3-15,1-1 0 16,5 0-1-16,-16-8-2 16,1 9 1-16,-15-13-1 15,-4 4 0-15,-1 8 2 16,0-12-3-16,-10 0 0 16,10 4 1-16,-9-4 2 0,-1 4-1 15,-9-4-1-15,4 0 1 16,-14 0 1-16,-10 0-1 15,5 0-1-15,-5 0 1 16,0 8-1-16,5-4 0 16,14 0 2-16,1-4-3 15,-11 9 0-15,-4-9 1 16,-5 8 2-16,0-8-1 16,-5 0 2-16,-14 0-4 15,4 0 0-15,-10 0 1 16,-4 0 2-16,-6-4-1 15,1 4 2-15,-10-4-2 16,9 4 2-16,-9 0-4 0,5 0 0 16,-5 0 1-16,0-9 0 15,-1 5 0-15,1-8 0 16,0 4 0-16,0 0 2 16,0 0-1-16,-1 8-1 15,-9 0 3-15,0 0 0 16,0 0-1-16,-9 4-2 15,9 8 9-15,-10 21 6 16,0 8 2-16,-10 8 1 16,11 4-9-16,-1 0-3 15,0-8-2-15,0 4 0 16,5-12-2-16,5-13 1 0,0-4-4 16,0 1 0-16,0-9 1 15,0 0 2-15,0-12-1 16,0 0 2-16,0-12-7 15,0-8 5 1,0-13 1-16,0 4 0 16,0-20-2-16,0-8 1 15,0 4-1-15,0 0 0 16,0 8 0-16,0-4-7 16,0 8 0-16,0 17-30 15,0 7-11-15</inkml:trace>
  <inkml:trace contextRef="#ctx0" brushRef="#br0" timeOffset="150878.6199">4800 4306 268 0,'0'-65'101'0,"0"57"-54"0,0-4-31 0,0 12 29 0,0 0-9 15,0 0-1-15,0 20-11 16,0 17-2-16,-10 12-13 16,-5 8 1-16,-4 21 3 0,-1-5 2 15,0 1 0-15,-9-5-5 16,14-7-2-16,-4-9-2 16,-1-17-1-16,10-3-3 15,0-21 1-15,10-16-4 16,0-12 0-16,0-21-1 15,0-12 0-15,10-12 2 16,0 0 0-16,0 7-3 16,0 1 2-16,0 4-1 0,9 17 0 15,6 3 2-15,-6 21 0 16,1 8 0-16,0 12 0 16,14 17 0-16,5 3 0 15,5 9 0-15,-5 12 2 16,15-8-1-16,-5 0-1 15,5-4 1-15,0-8-1 16,-5-1 2-16,-14-11 1 16,4-9 5-16,-10-8 5 15,-4-4-1-15,4-12 1 16,-19-13 10-16,0-15 5 16,0-14-8-16,-20-11-4 15,10 4-7-15,-10 8-4 16,0 4-2-16,1 4 0 0,-1 0-29 15,0 16-11-15,10-4-70 16,0 5-29-16,0-5-46 16</inkml:trace>
  <inkml:trace contextRef="#ctx0" brushRef="#br0" timeOffset="151959.9388">1411 4478 196 0,'0'-37'74'0,"0"33"-40"0,0-4-20 0,0 8 20 16</inkml:trace>
  <inkml:trace contextRef="#ctx0" brushRef="#br0" timeOffset="152334.129">1401 4437 400 0,'0'21'31'0,"-10"7"-17"15,0 13-4-15,10 20 0 16,0 9 0-16,-10 7 4 0,1 5 2 16,9 4-1-16,-10 8-1 15,10-8 1-15,0 0-10 16,0 3-3-16,0-15 2 15,0-9 2-15,0-7 2 16,0-26 0-16,0 1-4 16,0-13-1-16,0-11 3 15,0-14 1-15,0-19-3 16,0-9-3-16,0-16 0 16,0-16 1-16,0-9-3 0,10 5 0 15,-10-17 1-15,9 17 0 16,1-1 0-16,-10 1 0 15,0 11 2-15,0 13 3 16,0 13-4-16,-10 7-3 16,1 17 3-16,9 24 1 15,-10 9-3-15,0 20-1 16,-5 8 1-16,6 21 0 16,9 3 1-16,-10-3 0 15,10 16-49-15,-10-5-19 16,0-15-87-1</inkml:trace>
  <inkml:trace contextRef="#ctx0" brushRef="#br0" timeOffset="152950.0559">283 4429 220 0,'-15'0'85'0,"5"16"-46"0,10 21-41 0,0-16 17 15,0 11-5-15,0 29 4 16,10 9 6-16,-5 12 2 15,-5 3-11-15,10 14 9 0,-10-10 6 16,0 5-10-16,0 5-1 0,0-30-9 16,0-4-2-16,9-16 2 15,-9-16 1-15,0-8-3 16,10-34-3-16,-10-15 2 16,0-17 2-16,0-16-2 15,0-17 0-15,10-7-3 16,-10-1-1-16,0 4 1 15,0 5 0-15,0 15 0 16,-10 38 0 0,0 20 0-16,10 25 0 15,-9 24 2-15,-1 24-3 16,10 17-2-16,0 20 2 16,0-8 0-16,0-16-46 0,10-16-18 15,-1-21-73 1</inkml:trace>
  <inkml:trace contextRef="#ctx0" brushRef="#br0" timeOffset="153775.2915">852 3375 232 0,'9'-37'88'0,"-18"45"-48"0,9 4-38 0,0 1 19 16,0 15-7-16,-10 17 0 15,10 8-6-15,-10 17 0 16,10 3-5-16,0 5-2 0,0-9 2 16,10-7 4-16,-10-9 6 15,0-8 6-15,0-17 5 16,0-11-3-16,0-5-3 16,0-28-6-16,-10-5 0 15,0-20-5-15,0-12-2 16,-4-4-2-16,-6-4-3 15,20-1-4-15,0 1 0 16,0 16 0-16,10 8-1 16,0 9 4-16,4 11 0 15,6 9 1-15,-10 12 0 0,19 5 0 16,-4 7 2-16,4 8-1 16,10 1-1-16,-4 8 1 15,-6-1 1-15,10 13-3 16,-4-8-2-16,4 0 8 15,-5-9 4-15,6 1 4 16,-21-9 3-16,6-3 6 16,-6-9 4-16,1 0-1 15,-10-20 2-15,0-13-4 16,-1-16 0-16,-9-12-1 16,-9-12 1-16,9-13-13 15,-10 5-6-15,10 7-2 0,0 9 0 16,0 16-3-16,0 5 0 15,0 11-4-15,0 1 1 16,0 11-47-16,0 13-18 16,0 21-51-16,0 7-22 15,-10 1-10 1</inkml:trace>
  <inkml:trace contextRef="#ctx0" brushRef="#br0" timeOffset="154045.1376">1259 4294 276 0,'9'-8'104'0,"11"-17"-56"0,0-11-30 16,-1 15 28-16,6-20-7 15,4-12 2-15,11-16-12 16,4-13-5-16,-5 0-14 15,5-4-6-15,5 5-1 0,-15 3-2 16,6 13-1-16,-6-1 3 16,-5 5 0-16,1 20-6 15,-15 13 0-15,4 7-48 16,-9 29-148 0</inkml:trace>
  <inkml:trace contextRef="#ctx0" brushRef="#br0" timeOffset="154555.8115">1818 3885 216 0,'0'-16'82'0,"0"8"-44"0,-10 0-22 0,10 8 24 15,0 0-1-15,-10 4 1 16,0 0-10-16,1 8-4 16,9 0-15-16,0 5-7 0,0 16-2 15,9-1-2-15,1 1 2 0,10-4-1 16,9 7 2-16,-14-3-2 16,14 8-1-16,1-4 1 15,-1-1-1-15,-14-3 2 16,-15 0 3-16,0-5 4 15,-10 1 2-15,-14-9-1 16,4-3-1-16,0-9-3 16,1-8 1-16,-6-8-6 15,6-5-3-15,-1-7-4 16,20-9 1-16,0 5 3 16,0-9 1-16,10 1-2 15,19-5 0-15,-14-8 6 16,14 0 3-16,11 0-1 15,-16 4 0-15,-4-4 1 0,-1 0 3 16,1 4-2-16,-20 5-2 16,0 7 2-16,-20 4 0 15,-9 9-3-15,4 8-3 16,-4 8-47-16,0 8-19 16,-6-4-101-1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5T07:34:25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10254 5745 200 0,'0'-25'77'0,"10"50"-42"0,-1-42-28 16,-9 17 18-16</inkml:trace>
  <inkml:trace contextRef="#ctx0" brushRef="#br0" timeOffset="1813.908">10293 5737 395 0,'10'8'37'0,"0"0"-3"16,-1-4-19-16,1 12-5 16,-5-16 0-16,15 0 0 0,9 0 4 15,-9 0-7-15,4 4-2 16,6-4-3-16,-11 0-2 15,11 13 1-15,-6-13 1 16,6 0 1-16,-1 0 1 16,-4 0 2-16,4 0 1 15,1 4 1-15,-6 8 2 16,-4-12-3-16,-1 4 1 16,1 0-5-16,5 4 0 15,-6-8 1-15,1 0 0 16,-1 0-2-16,6 0-2 15,4 0 1-15,-9 0-1 16,9 0 2-16,-4 0 1 0,-5 0 3 16,9 0 1-16,-9 0-3 15,-6 0-1-15,16 0 3 16,-11 0 1-16,1 0-6 16,4-8 0-16,-4 4-1 15,0 4 0-15,-1 0 0 16,6-4 2-16,-15 4-1 15,9 0-1-15,1-8-2 16,0 4-1-16,-6 4 4 16,6-4 1-16,-10 4 0 15,9-9-2-15,-9 1 1 16,10 8-1-16,-6-8 0 0,-4 8 2 16,10-12-3-16,-1 8 0 15,1 0 1-15,-5-4 0 16,-5 3 0-16,-1 1 0 15,1-4 0-15,0 8 2 16,0-4-1-16,9 4-1 16,-9-4 1-16,5 4-1 15,-5 0-3-15,9 0 2 16,-9 0 1-16,10-8 0 16,-10 4 0-16,4 0 0 15,-4-4-3-15,10-1 2 16,-10 1 1-16,9 4 2 15,-9-8-1-15,5 4 2 0,-5-1-2 16,9 1-1-16,-9-4-2 16,0 0 1-16,0 4 3 15,-1-9 1-15,1-7-1 16,0 3-2-16,-5-3 1 16,5-1-1-16,0 1 0 15,-1 3 0-15,11 1 0 16,-10-5 0-16,0 5 0 15,-10-5 2-15,9 1-1 16,-9-5-1-16,5 5-2 16,5-5-1-16,0 1 2 15,0 7 2-15,0-7 0 16,-1 3 2-16,1 5-4 0,-10-5 0 16,10 5 1-16,-10-1 0 15,10-3 0-15,-10 3 0 16,15-3 0-16,-15-1 0 15,19 5-3-15,-19-1 2 16,10-3 3-16,0 3 1 16,0 5-4-16,-10-8 1 15,9 3 0-15,-9 1 2 16,10-9-3-16,-10 5-2 16,10 3 4-16,-10-3 1 15,5 3-3-15,5 1-1 16,0-5 1-16,-1 1 2 15,11-5 0-15,-10 5 2 0,0-1-4 16,-1-3 0-16,6 7 1 16,-5 1 0-16,0-1 0 15,-1 5 0-15,1-9 0 16,0 5 0-16,0 4 0 16,0-5 0-16,0 5 0 15,-10-9 0-15,4 9 0 16,6 0 0-16,-10-5-3 15,10 9 2-15,-10-4 3 16,0 3 1-16,10 1-1 16,-10-4-2-16,10 3-2 15,-10 1 1-15,9 4-1 16,-9 0 0-16,10 0 0 16,0-5 0-16,0 5 2 0,0 0 0 15,-5 0 0-15,4 4 0 16,1 4 2-16,0 0 3 15,0 0-4-15,0 4-3 16,-1 0-2-16,1 4 3 16,0 0 0-16,-5 9 3 15,15-5-1-15,-11 0 2 16,11 0-2-16,-10 1-1 16,0 7 3-16,-1 1 0 15,6-5-4-15,-5 8-1 16,0-3 3-16,0-1 1 15,-1 9 0-15,1-5 1 16,0 5-2-16,0 8-1 16,0-13 1-16,4 5-1 15,-4 0 2-15,0-1 1 0,10 1 3 16,-11-1 1-16,11 1-1 16,-10-5 1-16,5 9 0 15,-6-4 1-15,1 3 0 16,0-3 2-16,0 4-3 15,0-5 1-15,-1 5-5 16,1-4-2-16,5 3 4 16,-5-3 1-16,0 4-2 15,-1-5-1-15,1 1 1 16,0 3 0-16,0-3-2 16,0 4 1-16,-1-1-2 15,-4 1 2-15,5 0-2 0,0-5 2 16,10 1 0-16,-11 8 1 15,11 0-2-15,-10-1-2 16,5-3 3-16,4 0 0 16,-9-9-1-16,10 5 1 15,-1-5-2-15,-4 5-1 16,5 0 3-16,9-13 0 16,-9 8-4-16,14-7 1 15,5 7 2-15,-5-7 3 16,6-1-4-16,-1 0-1 15,-15 1 0-15,16-9 2 16,-6 8 1-16,5-4 1 0,-9 1-5 16,-6-1 1-16,6-12-13 15,-1 0-7-15,-4-12-73 16,14-13-31-16</inkml:trace>
  <inkml:trace contextRef="#ctx0" brushRef="#br0" timeOffset="2715.3671">13564 3485 236 0,'-19'12'90'0,"9"5"-48"0,-14 28-25 0,4-25 25 15,0 17-5-15,-9 12 1 16,-5 4-2-16,4 4 0 15,1 9-19-15,-6-5-4 0,16-8 1 16,-1-4-8-16,0-12-3 16,16-5-2-16,-6-7-1 15,20-9-3-15,4-8 0 16,6-8-1-16,0-4 0 16,9-4-2-16,-5 0-1 0,6 4 4 15,-20 4 3-15,0 12 1 16,-20 17-1-16,-10 12 3 15,-19 12 2-15,-5 16 18 16,4 5 9-16,-4 8 6 16,5-9 2-16,15-8-20 15,4-7-9-15,0-13-16 16,11-4-5-16,-1-17-66 16,0 1-26-16,5-13-86 15</inkml:trace>
  <inkml:trace contextRef="#ctx0" brushRef="#br0" timeOffset="3992.1966">14487 2991 332 0,'-79'20'126'0,"55"9"-68"15,-25 20-37-15,14-29 35 0,-4 29-12 16,-5-8-2-16,5 8-19 16,-6-8-9-16,6-8-8 15,10-5-7-15,9-7 0 0,5-9-1 16,15-12-2-16,0-8-2 16,10-29 1-16,-5 4 1 15,5-16-1-15,0-4-3 16,9 8 0-16,-9 4 4 15,0 9 4-15,0 7-1 16,0 13-2-16,4 16 2 0,-4 16 0 16,0 13 3-16,10 12 3 15,-11 0-2-15,11 0 0 16,-10-4-1-16,5-5 1 16,4 1-7-16,1-12 1 15,-10-5-67-15,9-3-28 16,-4-9-70-1</inkml:trace>
  <inkml:trace contextRef="#ctx0" brushRef="#br0" timeOffset="4487.1534">14643 3240 324 0,'0'4'123'0,"10"-16"-66"0,5 24-47 16,-5-8 28-16,9-12-15 16,11 0 0-16,-6-5-12 0,16-7-4 15,9-5-4-15,-15-11 0 0,5 3 0 16,-14-4 1-16,-6 5 0 16,-9 3 0-16,-10 9 0 15,-10 11 0-15,-19 9 2 16,-5 17 12-16,-6 19 6 15,6 1 3-15,-5 20 3 16,19 1-12-16,-4-1-3 16,24-4-7-16,0-12-3 15,14 4-5-15,16-4 0 16,9-9-11-16,5-3-5 16,5-17-34-16,-5-4-15 0,5-8-24 15,-4-8-9-15,-6-8-55 16</inkml:trace>
  <inkml:trace contextRef="#ctx0" brushRef="#br0" timeOffset="4682.99">15257 2933 304 0,'-10'-4'112'0,"10"12"-60"0,-20 13-43 16,20-5 27-16,0 9-13 15,10 12-4-15,0 3-4 16,0 18 0-16,-1-5-8 15,6 0-2-15,5-8-1 0,-1-8 0 16,1-1 0-16,0-11-13 0,-6-5-7 16,-4 1-97-16,0-9-45 15,-10-4 30 1</inkml:trace>
  <inkml:trace contextRef="#ctx0" brushRef="#br0" timeOffset="4848.3247">15183 3448 376 0,'-10'-16'143'0,"10"8"-78"0,10-25-60 0,5 21 27 16,4-13-16-16,1-16-2 16,9 1-8-16,6-1-2 15,4-4-2-15,5 8-2 0,-14 0 1 16,9 13-28-16,-15 3-9 16,6 9-39-16,-11 4-18 0,-9 4-49 15</inkml:trace>
  <inkml:trace contextRef="#ctx0" brushRef="#br0" timeOffset="5236.9715">15673 3085 316 0,'0'57'121'0,"0"0"-66"0,-19 41-33 16,9-61 31-16,0 24-8 16,5 5 0-16,-4 7-16 15,-1 5-8-15,10-9-12 16,-10-3-6-16,10-1-2 0,-10-16 1 15,10-8 3-15,-10-8 0 16,10-42 2 0,0-11-2-16,0-29-5 0,0-25 0 15,0-16 0-15,10-32 0 16,10 7-7-16,4 13 0 16,15 8 3-16,1 21 2 15,4 16 2-15,-5 20 2 16,5 16 10-16,-5 21 7 15,-4 21-6-15,-6 3 0 16,-9 25-3-16,-10 4-1 16,-10 1-1-16,-10-1 2 15,-20 0-5-15,1-8-3 16,-15-8-1-16,5-9 1 16,-6-20-34-16,6-8-16 15,5-12-55-15,4-12-24 16,1-1-50-16</inkml:trace>
  <inkml:trace contextRef="#ctx0" brushRef="#br0" timeOffset="5735.8693">16782 2778 324 0,'-30'0'121'0,"1"4"-66"0,9 4-36 0,6 5 32 0,-6 11-11 15,-9 5 2 1,-1 20-9-16,-4 8-3 0,5 8-16 16,-6 13 0-16,6 0 2 0,9-9-8 15,10 5-2-15,10-9-6 16,10-8-1-16,0-4-21 16,10-4-10-16,-1-12-90 15,-4 0-40-15,5-8 0 16</inkml:trace>
  <inkml:trace contextRef="#ctx0" brushRef="#br0" timeOffset="6169.854">16865 3334 404 0,'0'-4'151'0,"15"0"-82"0,5 8-43 15,-1-4 42-15,1 0-31 16,-1 0-8-16,6 4-18 15,-5 0-7-15,9 4-3 16,-4-8-21-16,4 0-9 0,0-8-71 16,6 8-32-16,-16 0-47 15</inkml:trace>
  <inkml:trace contextRef="#ctx0" brushRef="#br0" timeOffset="7056.1493">17822 2664 276 0,'0'0'104'0,"-10"8"-56"0,-10 4-30 16,10 4 28-16,1 1-9 16,-16 7-2-16,6 13-2 0,-1 0-1 15,10 8-17-15,-10 4 0 0,11-4 1 16,9-4-8-16,0-5-4 15,9-7-3-15,11 0-1 16,0-13-25-16,9-8-10 16,-4-8-46-16,4-8-21 15,15-4-48 1</inkml:trace>
  <inkml:trace contextRef="#ctx0" brushRef="#br0" timeOffset="7205.4496">17645 2839 228 0,'-29'0'85'0,"39"0"-46"0,-10 0-28 0,0 0 23 16,9 0-18-16,11 0-4 0,-5 9-9 15,14-1-3-15,-9 0 0 16,9 0-3-16,5 0 2 0,6 5-116 16</inkml:trace>
  <inkml:trace contextRef="#ctx0" brushRef="#br0" timeOffset="7354.1967">18072 2942 272 0,'19'-13'101'0,"-9"13"-54"0,5 0-55 0,-5 0 18 16,0 4-20-16,-1 0-6 15</inkml:trace>
  <inkml:trace contextRef="#ctx0" brushRef="#br0" timeOffset="7670.5532">18572 2656 312 0,'-10'4'118'0,"10"12"-64"0,-24 17-48 0,14-9 25 0,0 13-6 16,-9-4 2-16,9 12-9 15,-10 8 0-15,10-8-11 16,5 0-2-16,5-5 1 0,0-7-5 15,15 0-3-15,5-13-4 16,-1-3 1-16,1-9-57 16,14-8-25-16,-4-4-64 15</inkml:trace>
  <inkml:trace contextRef="#ctx0" brushRef="#br0" timeOffset="7819.7125">18351 2925 300 0,'-9'-4'112'0,"18"0"-60"0,11 4-54 0,-5 0 22 16,4 0-14-16,1 0-3 15,9 4-9-15,6 0-4 16,4 0-122-16,5 4-56 16</inkml:trace>
  <inkml:trace contextRef="#ctx0" brushRef="#br0" timeOffset="8135.3808">18842 3027 324 0,'-20'13'121'0,"20"3"-66"0,-14 13-49 16,14-17 28-16,0 4-20 15,0 9-2-15,14 7-6 16,-4-7 1-16,10 4-4 16,-1-13 0-16,11-12 1 0,-6-12 0 15,6-4 0-15,-11-9-2 16,6 1 1-16,-15-5 0 16,-10-8 1-16,0 5-2 15,-20-1-2-15,5 13-21 16,-14 8-11-16,9 8-66 0,-14 8-26 15,5 0-2 1</inkml:trace>
  <inkml:trace contextRef="#ctx0" brushRef="#br0" timeOffset="8465.8581">17959 3416 332 0,'39'0'126'0,"-14"4"-68"0,14 0-35 15,-10 0 35-15,16 0-15 16,13 4-2-16,16-4-21 15,34 0-8-15,-5-4-7 16,-10 0-4-16,10 0 2 0,-10-4 0 16,-19 0 1-16,-10 0-18 15,-15 0-5-15,-5 0-37 16,-15 0-14-16,-9 8-105 16,-20 4-46-1,-20 0 115-15</inkml:trace>
  <inkml:trace contextRef="#ctx0" brushRef="#br0" timeOffset="8990.4042">18278 3759 308 0,'-30'8'115'0,"30"12"-62"0,-29 13-38 0,39-17 31 0,-20 9-21 16,20 4-6-16,-10-1-9 15,19 1-2-15,-9-5-5 16,10-7 0-16,-5-1 1 0,4-16-2 15,11-4-2-15,4-17 1 16,-5 5-1-16,1-4-9 16,-6-5-2-16,6 9 6 15,-11 4 2-15,1 3 0 16,0 5 2-16,-6 4 3 16,-4 4 1-16,0 5-1 15,0 7 1-15,0 0-4 16,9 13-2-16,6-9 2 0,-6 1 0 15,11-1 3-15,-11-3 3 16,-4-5 0-16,5-4 2 16,-1 0 13-16,-9-8 7 15,0-4 0-15,0-12 1 16,-10-5-14-16,-10-11-5 16,0-5-35-16,-19-12-15 15,4 4-98-15,-14 12-42 16,-10-8 38-1</inkml:trace>
  <inkml:trace contextRef="#ctx0" brushRef="#br0" timeOffset="9456.4204">17586 2651 272 0,'-14'17'104'0,"4"7"-56"0,-20 5-30 0,30-5 31 16,-19 17-12-16,-1 12 1 15,5 21-10-15,-4 8-5 16,-1 12-13-16,10-4 0 0,1-1 3 16,-1 1-7-16,20-4-3 15,-1 0-5-15,11 0-1 16,9 8-34-16,6-17-15 0,24-11-116 16</inkml:trace>
  <inkml:trace contextRef="#ctx0" brushRef="#br0" timeOffset="9951.8126">19278 2717 296 0,'20'24'110'0,"-10"1"-60"0,0 40-41 0,-1-36 25 0,1 28-10 15,-5 17-2-15,15 20 1 16,-1-5 2-16,-9 10-13 15,0-1 11-15,-20 8 6 0,0-12-6 16,-9 16-4-16,-6-16-13 16,-4-12-3-16,9-4-14 15,-9-21-5-15,4-8-45 16,6-12-18-16</inkml:trace>
  <inkml:trace contextRef="#ctx0" brushRef="#br0" timeOffset="10432.9445">19597 2692 240 0,'10'-16'90'0,"-5"16"-48"0,15-8-20 0,-11 4 26 16,21 0-14-16,-11 0-5 0,6 4-12 15,-5 0-6-15,-1 0-6 16,1 4-4-16,-6 4 0 0,-4 0 7 15,-10 8 7-15,0-3 2 16,-10 3-1-16,-14 8-4 16,4 1 0-16,1-1-1 15,-11-3 3-15,16 3-7 16,4-3-2-16,0-5-1 16,10 9 0-16,10-9 0 15,0-4 0-15,14 1 2 16,-4-1 1-16,9-8-3 15,-9-4-1-15,4-4-1 16,6-4 1-16,-11 4-22 16,1-1-7-16,-5 1-60 0,-6 4-26 15,1-8-44 1</inkml:trace>
  <inkml:trace contextRef="#ctx0" brushRef="#br0" timeOffset="10716.9912">20357 2615 312 0,'20'-9'118'0,"0"9"-64"0,4 9-28 0,-4 7 34 15,-1 9-6-15,11 15 3 0,-6 9-19 16,6 21-8-16,4 20-17 15,5 12-6-15,-9 8-3 0,-11 1 2 16,-4-13 3-16,-5 4 0 16,-10-8 0-16,-20-4-5 15,6 12-1-15,-16-20-25 16,-9-5-13-16,5-15-68 16,4-13-29-16,1-13-46 15</inkml:trace>
  <inkml:trace contextRef="#ctx0" brushRef="#br0" timeOffset="21722.7721">16689 7351 288 0,'0'-17'107'0,"24"17"-58"0,-14 0-33 0,-10 0 27 15,10 4-14-15,-10 9-5 16,-10 7-2-16,0 21 0 16,0 8-12-16,1 4 5 0,-6 8 3 15,5 5 1-15,0-1 3 16,10-4-3-16,0 1-2 15,0-13-7-15,10 0-4 16,15-12-3-16,4 3-3 16,0-19 3-16,6 3 0 15,14-15-1-15,-5-9-2 16,5 0-28-16,-15-17-11 16,-4-3-49-16,-20-5-19 0,-10 1-54 15</inkml:trace>
  <inkml:trace contextRef="#ctx0" brushRef="#br0" timeOffset="21902.381">16586 7767 300 0,'-20'0'112'0,"30"0"-60"0,0 13-32 16,0-9 32-16,4 12-8 16,16-16 1-16,-1 4-12 15,15 4-5-15,-5-4-16 16,6-4-8-16,-6 0 0 0,5-4-3 15,-5-4 2-15,-9 4-99 16,-6 0-42-16,-14-8-30 16</inkml:trace>
  <inkml:trace contextRef="#ctx0" brushRef="#br0" timeOffset="23224.4613">12441 2937 256 0,'0'5'96'0,"0"-1"-52"0,0 12-38 0,0-8 22 16,0 4-13-16,0 5-1 15,0 7-8-15,0 1-2 16,0-1-2-16,0 5-4 0,-10 0 1 16,10 15-34-16,-9-3-15 15,9-4-69 1</inkml:trace>
  <inkml:trace contextRef="#ctx0" brushRef="#br0" timeOffset="23493.4444">12422 3845 208 0,'0'28'79'0,"0"-11"-42"0,-10-1-30 15,10 13 18-15,0-1-11 16,0 1-3-16,0 3-6 0,0-3-4 16,0 4 0-16,0-5-4 0,0 13 2 15,0-8-15-15,0 8-4 16,-10 0-80-1</inkml:trace>
  <inkml:trace contextRef="#ctx0" brushRef="#br0" timeOffset="23733.6794">12392 4899 168 0,'0'24'66'0,"0"-7"-36"0,0 3-22 16,0 1 18-16,0 3-17 16,0 1-5-16,0 3-3 15,0 1-1-15,0 4 0 16,0-1 0-16,0 13 2 0,0-12-3 16,0-5-2-16,0 9-62 15,0-4-49 1,10 12 39-16</inkml:trace>
  <inkml:trace contextRef="#ctx0" brushRef="#br0" timeOffset="23914.4682">12392 6031 152 0,'0'41'57'0,"0"-17"-30"0,10 13-23 0,-10-8 13 16,0 3-10-16,0 13-2 15,0-12-3-15,0 8-2 16,0 16 1-16,10-20-6 0,-10 8-1 16,0 0-68-1</inkml:trace>
  <inkml:trace contextRef="#ctx0" brushRef="#br0" timeOffset="24109.6959">12412 7065 240 0,'0'32'90'0,"0"-15"-48"0,0 15-40 16,0-24 19-16,0 13-15 15,0-1-4-15,0 17-1 16,0 4-1-16,0-12 0 16,0-1-11-16,0 5-5 0,0-13-43 15,0 13-19-15,0 8-8 16</inkml:trace>
  <inkml:trace contextRef="#ctx0" brushRef="#br0" timeOffset="24244.4214">12382 7735 176 0,'0'16'66'0,"0"-4"-36"0,0-4-26 15,0 1 15-15,0-5-13 16,0 8-4-16,10-8-3 0,-10-4-1 16,0 4 2-16,0-4-7 0,0 0 0 15,0 0-41 1,0 0-51-16,0 0 21 15</inkml:trace>
  <inkml:trace contextRef="#ctx0" brushRef="#br0" timeOffset="24723.9078">12382 7878 196 0,'0'12'74'0,"0"-12"-40"0,0 8-33 0,0-8 14 16,0 8-8-16,0-4 1 15,0 1-3-15,0 11 2 16,0-8-4-16,0 0-2 0,0 4 2 15,0 1-2-15,0-5-1 16,0 4 7-16,0 0 5 0,0-8-2 16,0 1 0-16,0 3-6 15,0-16-1-15,0 3-1 16,0-7 1-16,10-4-4 16,-10-5 0-16,10-7 5 15,-10-5 5-15,10 17-5 16,-10-33-2-16,10-4-1 15,-1-9-1-15,-9 17 0 16,10-8 2-16,-10-4-8 16,10 8-1-16,-10 12-1 15,5 5 0-15,5-1 5 16,-10-8 3-16,0 21-1 16,10-9 0-16,-10 13 1 0,0 7 0 15,0 9 0-15,0 5 2 16,0 7-1-16,0 8-1 15,0 13 16-15,0 12 6 16,0 0 1-16,0 12 0 16,-10 4-10-16,10-12-3 15,0-4-6-15,0 4-1 16,0-4-3-16,0 4-3 16,0-12-16-16,0 4-7 15,-10-4-108 1</inkml:trace>
  <inkml:trace contextRef="#ctx0" brushRef="#br0" timeOffset="26030.3054">11946 2590 252 0,'-25'8'93'0,"25"0"-50"0,0-3-37 0,0 3 22 16,-9 12-8-16,-1 1 0 16,0 3 2-16,-10 21 1 15,11 0-12-15,-1-4 2 0,0 8 3 16,10 4-8-16,0-8-4 0,10-4-6 16,9-4 1-16,11-9 5 15,4-3 5-15,5-9-3 16,6-8-1-16,-6-4-2 15,-10-8-3-15,-4-4-61 16,-6 0-29-16,-9-4-53 16</inkml:trace>
  <inkml:trace contextRef="#ctx0" brushRef="#br0" timeOffset="26210.2009">11779 2942 260 0,'10'-5'96'0,"0"5"-52"0,9-4-29 0,-9 8 26 16,15-4-24-16,4 0-6 15,1 0-8-15,4 0-3 16,5 0 1-16,5 0-45 0,-4-4-18 16,-11 4-59-1</inkml:trace>
  <inkml:trace contextRef="#ctx0" brushRef="#br0" timeOffset="26571.7024">12358 3089 272 0,'-20'4'104'0,"10"4"-56"0,1 4-36 16,9-4 24-16,-10 5-15 16,10 3-2-16,0 8-11 15,0 9-3-15,10-4-3 16,9-9-4-16,1-8 1 0,4-12 3 15,6-12 1-15,-11-4-1 0,6-9-2 16,-5-7 1-16,-20 3-1 16,0 0 0-16,-20 9 0 15,-5 12-42-15,-4 8-19 16,-15 4-73 0</inkml:trace>
  <inkml:trace contextRef="#ctx0" brushRef="#br0" timeOffset="32995.9768">21000 4821 280 0,'0'-12'107'0,"0"12"-58"0,0 0-40 0,0 0 27 15,10 12-16-15,0 9-1 16,-6 7-9-16,6 5-4 16,0 8-3-16,10 4 0 0,-10-17 2 15,9 9 0-15,-9-8 2 16,5-9 0-16,-6 1 1 16,1-13 4-16,10-8 3 15,0-8-6-15,4-13-1 16,5-3-4-16,-9-5-3 15,0 0-3-15,4 13 1 16,-4 0-1-16,-1 8 0 16,1 16 4-16,0 8 1 15,-6 0-1-15,16 13-2 16,-1-4 1-16,6-1-1 0,-6 5 2 16,15-9 3-16,-5-4 7 15,1 1 4-15,-6-17 5 16,-5-17 4-16,1 1 2 15,-15-4 1-15,4-13-7 16,-9-12-2-16,-10-12-7 16,10-9-2-16,-10 1-9 15,0 8 0-15,0 8-3 16,0 12 0-16,0 0-11 16,0 13-7-16,10 3-42 15,-1 13-18-15,1 4-90 16,5 12-67-1,-5 17 96-15</inkml:trace>
  <inkml:trace contextRef="#ctx0" brushRef="#br0" timeOffset="33267.0278">22177 4601 284 0,'0'0'107'0,"20"0"-58"0,-1 4-40 0,-9 0 25 15,24 0-19-15,-14 0-3 0,19 0-13 16,5 4-1-16,-4-8 0 15,-6 0-78-15,-5-4-34 0,-9-4-2 16</inkml:trace>
  <inkml:trace contextRef="#ctx0" brushRef="#br0" timeOffset="33431.5536">22167 4850 364 0,'20'4'134'0,"-1"-4"-72"0,21 0-50 15,-16 0 32-15,6 0-25 0,-11 0-7 16,25 0-8-16,-4 4-1 16,4-4-2-16,-15 4-40 0,10-4-16 15,-14 0-114 1</inkml:trace>
  <inkml:trace contextRef="#ctx0" brushRef="#br0" timeOffset="33973.4678">23359 3841 228 0,'0'-25'85'0,"10"21"-46"0,-10 4-19 0,0 8 24 15,0 8-13-15,0 25-4 16,-10 4-4-16,0 8 0 16,0 1-13-16,1 3-1 0,-1-4 1 15,5-8-4-15,-5 0-1 16,10-4-5-16,0-13-2 16,0 1-52-16,10-13-22 15,5-16-62 1</inkml:trace>
  <inkml:trace contextRef="#ctx0" brushRef="#br0" timeOffset="34257.5424">23693 3836 272 0,'0'-16'101'0,"0"16"-54"0,-20 0-35 16,15 8 26-16,-15 5-11 16,1 15-1-16,-11 5-11 15,-14 8-2-15,-5 0-7 16,5 4-2-16,5-5 0 0,14-7 0 15,-4 0 2-15,19-9-3 16,0-3-2-16,20 3 2 0,10-7 0 16,14-1-4-16,5-4 1 15,1 5 2-15,-6-1 1 16,15-4-1-16,-5 0 1 16,-5-3-2-16,-4 3-1 15,-6-4 1-15,-9 0 1 16,-6-4-41-16,-4 0-16 15,-10 9-98 1</inkml:trace>
  <inkml:trace contextRef="#ctx0" brushRef="#br0" timeOffset="34528.0183">23119 4478 312 0,'0'-12'118'0,"24"8"-64"0,-14 0-34 16,0 4 30-16,10 0-12 15,9 4 0-15,5 0-10 16,6 4-5-16,13 0-13 16,6 0-6-16,15 0-3 0,9-3 1 15,1-1 3-15,-1-4-7 16,-9 0 0-16,-11-4-24 15,-14 4-11-15,-14 0-33 16,-6 0-16-16,-29 8-69 16</inkml:trace>
  <inkml:trace contextRef="#ctx0" brushRef="#br0" timeOffset="35082.6267">23192 4919 268 0,'30'-20'101'0,"-30"28"-54"0,5 8-28 0,-5-3 26 0,-5 7-10 15,-5 13-1-15,10-13-15 16,0 9-4-16,0 3-9 16,10-3-4-16,-5 4 1 0,14-9-2 15,-9 1-1-15,10-17 3 16,9-12 2-16,-4 0-2 16,-6-25-2-16,11 9 0 15,4 3 1-15,-5 1-3 16,1 4 0-16,-10 4 1 15,-6 4 2-15,-4 4-3 16,0 8 0-16,0 4 1 16,-1 4 0-16,1 1-3 0,0 3 2 15,5 13 1-15,4-17 2 16,1 5-1-16,0-5-1 16,9-4 9-16,-4-8 4 15,-6-8 7-15,11-12 2 16,-6 0 2-16,-4-13 2 15,-10-8-8-15,-1-8-3 16,-9 0-8-16,0-4-3 16,-9 12-20-16,-1 5-7 15,0 15-37-15,-10 1-16 16,15 12-57-16,-4 8-23 16,9 4 31-1</inkml:trace>
  <inkml:trace contextRef="#ctx0" brushRef="#br0" timeOffset="35562.9882">24149 5185 256 0,'0'-29'96'0,"0"21"-52"0,0 0-25 0,0 4 26 15,-10 4-17-15,0 0-5 16,0 4-8-16,-4 4 0 16,-6 13-8-16,0 7 0 0,-9-3 3 15,14 7-4-15,5-3 2 16,1 8-5-16,9-13 0 15,9-3 1-15,1 3 0 16,5-20 2-16,-5-4 3 16,9-4-2-16,-9-12-2 15,10-5 0-15,-10 1 1 16,4 0-3-16,-4-1-2 16,0 9 2-16,-10 4 0 15,10 8 10-15,-10 4 6 16,10 8-1-16,-10 8-1 0,9-3-9 15,1 7-3-15,0 9-3 16,14 0-2-16,-4-1-15 16,0-7-5-16,-1-9-94 15,6 5-39-15,-25-9-4 16</inkml:trace>
  <inkml:trace contextRef="#ctx0" brushRef="#br0" timeOffset="98016.4007">8331 13165 272 0,'0'-20'101'0,"0"8"-54"0,0-5-35 16,10 9 26-16,0-4-11 15,0-9-1-15,-1 5-6 0,1-4-3 16,15-5-9-16,4 5-1 0,1-1 0 16,-6-3-3-16,-4 7-3 15,9 9 0-15,-9 4-1 16,4 8 2-16,-4 8 3 16,0 5 2-16,-11 16 3 15,-9 7-1-15,0-3 2 16,0 8 0-16,0 4 1 15,10 0-6-15,10 0-2 16,-5-4-2-16,14-12-2 16,0 8-2-16,16-13 1 15,-6-7 3-15,15-9 1 16,-5-8-1-16,-5-4 1 0,-5-8-2 16,-5-13-1-16,6 1 1 15,-21-9-1-15,-4-3-18 16,-5 3-5-16,-10 1-60 15,0 3-23-15,-10-12-44 16</inkml:trace>
  <inkml:trace contextRef="#ctx0" brushRef="#br0" timeOffset="98330.2737">9037 12712 252 0,'-9'4'93'0,"9"29"-50"0,0 20-22 0,0-25 30 16,-10 13-3-16,10 12 2 16,-15 9-15-16,5 15-4 15,-9 9-18-15,-1 16 3 0,0-8 2 16,6 0-4-16,-6 0 0 15,10-12-6-15,1-9 0 16,-1 1-5-16,0-5-2 16,10-7 0-16,-10-5 1 15,10-16-8-15,-10-4-3 16,10-17-64-16,-5-12-28 16,-4-12-73-16</inkml:trace>
  <inkml:trace contextRef="#ctx0" brushRef="#br0" timeOffset="100102.9096">9430 13905 196 0,'0'-21'74'0,"0"21"-40"0,-10 13-24 0,0-1 20 15,0 13-9-15,1 15-2 16,-16 18 13-16,5 7 8 16,-9-4-20-16,9-4 0 0,11-3-1 15,-1-18-9-15,20-7-3 16,-1-13 2-16,11-12 2 16,0-12-9-16,-1-12 0 15,-4-5 2-15,5 1 2 16,-1-5-5-16,1 9-2 0,-10 7 0 15,-1 5 0-15,6 4 3 16,-5 4 1-16,10 0-6 16,-1 12-2-16,1-3-1 15,14 11 2-15,15-4 4 16,-14 5 4-16,4-1-1 16,-5 1-2-16,5-1 2 15,-9-8 2-15,-6 1 7 16,-4-5 2-16,-10-8 4 15,9-8 3-15,-9-13-5 16,-10-16 1-16,0-12-8 16,0-8-3-16,-10-4-3 15,-9 4-3-15,9 8-6 0,-10 4-1 16,6 16-37-16,-16 13-13 16,11 12-44-16,-1 16-18 15,10 4-8 1</inkml:trace>
  <inkml:trace contextRef="#ctx0" brushRef="#br0" timeOffset="100688.6021">10264 14354 252 0,'-10'-16'93'0,"10"4"-50"0,-15-25-33 16,5 29 25-16,0-13-10 16,1 9-2-16,-11-4-5 15,10 8 1-15,-9 12-10 16,4 16 3-16,5 5 4 0,0-1-2 0,0 1 0 16,1 7-6-16,9-7 0 15,0 4-5-15,0-9 0 16,9-4 3-16,11-3 1 15,0-5-3-15,-6-8-3 16,16-13 4-16,-11 5 1 16,1 0 0-16,-5-8 1 15,-5-1-2-15,-1-3 2 16,1 0 0-16,-10 3 1 16,0 13 4-1,0 8-2-15,0 8 0 16,0 5-4-16,0 7 1 15,10-3-6-15,0-1-1 16,0 9-2-16,14-9-2 0,15-3-30 16,1-9-13-16,-6-4-128 15,5-4-68 1,-14-4 114-16</inkml:trace>
  <inkml:trace contextRef="#ctx0" brushRef="#br0" timeOffset="101169.3207">10916 14305 292 0,'-10'-4'110'0,"0"12"-60"0,1 9-32 16,-1-1 31-16,10 0-14 15,-10 5 0-15,5 8-18 16,5 3-8-16,0 9-5 15,0-12-4-15,0 3 1 0,0-7 1 16,0-5 1-16,0 1-48 16,0-9-21-16</inkml:trace>
  <inkml:trace contextRef="#ctx0" brushRef="#br0" timeOffset="101441.2464">11333 13737 280 0,'0'29'104'0,"-10"8"-56"0,0 12-30 0,10-21 28 15,-5 9-13-15,-4 12-4 0,-1 8-17 16,10-3-8-16,-10-5-2 16,0 0-2-16,10-4 0 0,-10-9-36 15,10-7-13-15,10-17-98 16</inkml:trace>
  <inkml:trace contextRef="#ctx0" brushRef="#br0" timeOffset="101768.302">11622 13705 272 0,'-19'4'104'0,"-1"8"-56"0,-14 17-27 16,14-13 28-16,-9 13-9 0,-6 3 2 15,-4 1-15-15,5 4-5 16,4-5-12-16,11 1-4 0,-1-4 0 15,10-1-5-15,10-7-3 16,10-1 1-16,10 1 0 16,9-5-2-16,5-4 0 15,-4 5 4-15,9 3 3 16,-14 0-6-16,4 1 0 16,0-1 2-16,-4 1 4 15,4-1-3-15,-9-8-1 16,0-12 0-16,-6 17 0 15,-4-21-49-15,10 12-19 0</inkml:trace>
  <inkml:trace contextRef="#ctx0" brushRef="#br0" timeOffset="101965.8472">11985 14301 336 0,'0'21'126'0,"0"7"-68"0,-10 1-30 16,1-17 35-16,-1 9-29 16,10-1-11-16,-10-4-17 15,20 9-4-15,-10-9-2 16,10-8-20-16,-1 1-9 0,1-13-287 31,0-9 143-31</inkml:trace>
  <inkml:trace contextRef="#ctx0" brushRef="#br0" timeOffset="102489.7588">12559 13713 340 0,'0'-8'129'0,"0"8"-70"0,0 12-45 16,-10 0 33-16,5 13-11 0,-14 3 2 15,9 13-11-15,-10 4-2 16,10 8-14-16,10 4-7 0,0-3 0 16,10 7-1-16,10-8 3 15,-1-8-3-15,6-4 0 16,4-4-1-16,1-17-2 16,4-8-35-16,-4-12-16 15,-11-8-56-15,6-16-22 16,-15-13-22-1</inkml:trace>
  <inkml:trace contextRef="#ctx0" brushRef="#br0" timeOffset="102639.8063">12358 13925 280 0,'-10'-4'104'0,"10"4"-56"0,10-4-38 16,5 4 23-16,4 0-16 15,1 0-2-15,19 4-9 16,-5 0-4-16,15 5-1 15,-4 3-19-15,4 0-5 0,-5 8-115 16</inkml:trace>
  <inkml:trace contextRef="#ctx0" brushRef="#br0" timeOffset="102940.5691">12981 14322 300 0,'-30'16'112'0,"30"-8"-60"0,-9 9-36 0,9-9 29 16,0 0-15-16,9 4-3 15,1 5-13-15,10-9-6 16,4 0-5-16,-4-4 0 0,0 0 2 16,-1-4-2-16,6-4-2 15,4-4 2-15,-9-4 2 16,-1-9-4-16,-4-16-3 15,-15-4-2-15,0 9 3 16,-15 3-5-16,-4 5 2 16,-1 11-11-16,-19 9-6 0,14 8-61 15,-4 13-28-15,9 3-26 16</inkml:trace>
  <inkml:trace contextRef="#ctx0" brushRef="#br0" timeOffset="104005.7261">14207 12990 268 0,'0'-21'101'0,"0"17"-54"0,-29 4-28 16,19 0 29-16,0 8-4 15,-15 5 4-15,-14 15-12 16,0 13-2-16,-5 16-19 0,5 13 6 0,-6 20 6 16,6 8-9-16,-5-4 0 15,15 4-10-15,9-13-5 16,5-3-5-16,5 0-1 16,10-13 2-16,15-7 0 15,-5-13-10-15,10-8-3 16,-1-13-42-16,16-7-15 15,4-13-112 1</inkml:trace>
  <inkml:trace contextRef="#ctx0" brushRef="#br0" timeOffset="104290.5993">14707 13124 288 0,'-19'17'107'0,"-1"-1"-58"0,-14 17-29 16,24-9 30-16,-20 21 1 15,-4 21 5-15,-5 7-18 16,5 5-6-16,-6 12-18 16,11-13-9-16,4-3-3 0,6-5-2 15,19-3 2-15,0-9-3 16,10-8 0-16,14-16 1 15,6-9 0-15,9-11-27 0,-5-13-9 16,5-9-61-16,-14-3-25 16</inkml:trace>
  <inkml:trace contextRef="#ctx0" brushRef="#br0" timeOffset="104440.7562">14325 13684 328 0,'-15'-12'123'0,"20"12"-66"0,5-8-62 0,0 4 23 16,-1 0-14-16,11 4-2 16,9 0-6-16,16 8 0 15,-6 8 2-15,5 1-50 0,5-1-22 16,-5 17-53 0</inkml:trace>
  <inkml:trace contextRef="#ctx0" brushRef="#br0" timeOffset="104758.7526">14854 14048 308 0,'-9'33'115'0,"9"-13"-62"0,0 5-31 15,0-9 33-15,-5 4-18 16,5 9-4-16,0 0-15 16,0-5-6-16,5 1-7 15,-5-13-2-15,9-4 3 0,11-20-5 16,9-9-1-16,-9 9-5 15,14-25-1-15,-4 1 3 0,4 7 1 16,-14 0 2-16,9 13 2 16,-19 4-1-16,0 8-1 15,0 8 12-15,-10 8 6 16,5 0-5-16,4 5 0 16,-9 3-7-16,10 0-4 15,0-3-10-15,0 7-3 16,0-16-58-16,-1 9-24 15,-9-17-81 1</inkml:trace>
  <inkml:trace contextRef="#ctx0" brushRef="#br0" timeOffset="105552.6323">15487 13039 280 0,'0'-9'104'0,"10"18"-56"0,10 3-32 0,-11 4 27 16,11 9-6-16,-5 7 1 16,4 26-8-16,1 23-4 15,0 9-14-15,-11 4-1 0,6 0 2 16,-15 0-3-16,-10-4 0 15,5 4-4-15,-14-16 1 16,-1-9-15-16,0 5-7 16,1-17-80-16,4-12-37 15</inkml:trace>
  <inkml:trace contextRef="#ctx0" brushRef="#br0" timeOffset="158501.5589">8027 16606 280 0,'-20'0'107'0,"20"-4"-58"0,0-4-40 15,10 4 25-15,-10-9-6 16,10-7 3-16,0-13-8 16,5-8-4-16,-6 5-11 15,21-9-5-15,-11 4 0 0,16 0-2 0,-16 4-1 16,11 13-2-16,-11 7 1 16,6 5-1-16,4 12 0 15,1 12 2-15,-6 9 2 16,6 7-3-16,9 1 0 15,-5 12 1-15,-4-4 0 16,-11-1 0-16,6-3 0 16,4 0 2-16,-9-13 3 15,0-4 0-15,-6-3 0 16,-4 3 1-16,0-8 1 16,0-8-1-16,0 0-1 15,-1-4-3-15,1-4-2 0,0-12-2 16,0 3 1-16,-5-7 1 15,5 3 0-15,-10 5 0 16,9 4 0-16,1 12-3 16,0 0 0-16,0 0-1 15,9 0 3-15,-4 12 0 16,5 0 3-16,9 4-1 16,-9 1-1-16,4-9 1 15,-4 0 1-15,0 0-3 16,-1-8 0-16,-9-8 3 15,5 0 1-15,-6-8 1 16,-9-9 0-16,0 5-5 16,-14-1 1-16,4-3 0 0,0 7 2 15,0 1-1-15,-9 4 2 16,9-5-4-16,0 9 0 16,10 0-1-16,-10 4 0 15,10 0 0-15,10 4 0 16,-10 0 0-16,10 0-2 15,19 8 3-15,-9 0 0 16,4 0-2-16,6 5 2 16,-1-5 1-16,-4 8 0 15,-6 5 0-15,1 7 2 16,-20-3 3-16,0-1 2 16,-10 13 1-16,-9-12 2 0,-16 3-5 15,6-7-3-15,-15-1-43 16,5 1-18-16,9-5-109 15</inkml:trace>
  <inkml:trace contextRef="#ctx0" brushRef="#br0" timeOffset="159537.3321">9783 16267 228 0,'0'-17'85'0,"0"17"-46"0,0 0-32 0,10 4 20 0,0 9-10 15,4 11 1-15,6 13-11 16,0 16-2-16,9 8-3 16,-4 13 3-16,4 0 4 0,0-1-1 15,-4 5 3-15,-6-1-2 16,1 5 0-16,-10 0 1 16,-10-17 4-16,0-3 3 15,0-9 2-15,-10-17-4 16,0-3-1-16,-9-21-2 15,-1-12 2-15,5-28-5 16,-4-21-3-16,-1-8-6 16,20-9 0-16,0 5 0 15,0-5 2-15,20 5-1 16,-1 4 2-16,-4 0 7 0,14-5 5 16,-9 5-1-16,10 0 0 15,-6 0-8-15,5-4-4 16,1 7 1-16,-6 5 0 15,-14 13-4-15,0-1-1 16,0 12-68-16,-10 13-30 16,-10 8-68-1</inkml:trace>
  <inkml:trace contextRef="#ctx0" brushRef="#br0" timeOffset="160169.9974">10416 16643 260 0,'0'0'96'0,"0"4"-52"0,0 8-38 16,0 0 20-16,0 13-5 16,0 3-1-16,0 5-2 15,0 4 1-15,0 12-10 16,0 0-1-16,-10-8-1 0,10 0-1 15,0 4-1-15,-10-13-3 16,10-3-2-16,-10-13-32 16,20-20-133-1</inkml:trace>
  <inkml:trace contextRef="#ctx0" brushRef="#br0" timeOffset="160498.4981">10730 16708 236 0,'-30'0'90'0,"20"0"-48"0,-4 16-31 0,4-7 21 15,-10 15-6-15,-9-8 2 16,-15-3-10-16,4 7 0 16,-4 5-11-16,15-5-4 0,9-4 0 15,5 5 0-15,6-9 3 16,9 4-3-16,14-7 0 15,6 3-1-15,9 8 1 16,6-3-2-16,4-1 2 0,-10 9-2 16,16-9-1-16,-16 0 1 15,0 1 1-15,-4 7 1 16,4-3 1-16,-9-5-5 16,-10 0 1-16,5-8-2 15,-6 1 0-15,1-5-88 16,-10 12-101-1</inkml:trace>
  <inkml:trace contextRef="#ctx0" brushRef="#br0" timeOffset="162449.9017">11603 15960 244 0,'-10'-12'93'0,"10"4"-50"0,-20 4-28 0,15 4 26 0,-5 0-11 16,1 0 0-16,-11 8-13 16,-9 8-5-16,4 13-7 15,5 4 1-15,-9 16 0 0,0 12-2 16,4 8-1-16,5 1 1 15,1 3 0-15,-1 1-2 16,15-1-2-16,-4-7 1 16,9-13 1-16,14-4-3 15,-4-8 0-15,0-8-34 16,9-5-15-16,11-7-93 16</inkml:trace>
  <inkml:trace contextRef="#ctx0" brushRef="#br0" timeOffset="162930.5299">11799 16463 244 0,'-30'28'90'0,"11"-3"-48"0,-6-9-34 0,15-3 21 16,1 7-11-16,-1 0-3 15,10 1-6-15,0 3-4 16,0-7-2-16,10-5 0 0,9 0 0 16,-9-4 3-16,15-8 3 15,-6-4-4-15,1-4-3 0,-1-4-1 16,6 0-1-16,4-1-3 16,1-3 0-16,-6 8 2 15,-4 0 2-15,9 8-2 16,-9 0 0-16,-10 12 1 15,14 4 2-15,-4 1-3 16,0 3 0-16,-1 5 1 16,6-5 0-16,4 0 0 15,10 9 0-15,-4-21 0 16,-6 0 0-16,1-8 4 16,4-16 2-16,-5 0 6 15,-9-9 5-15,4-3 0 16,-14-21-1-16,0-9-8 15,-20 1-3-15,0-4-5 0,1 16-3 16,-6 12-20-16,-5 17-10 16,1 12-47-16,-11 16-19 15,16 13-19 1</inkml:trace>
  <inkml:trace contextRef="#ctx0" brushRef="#br0" timeOffset="163397.4222">12628 16712 248 0,'-40'12'93'0,"21"21"-50"0,-1-8-39 16,15-13 19-16,-5 4-13 15,1 5-3-15,-1-1-2 16,10 1-1-16,10 7-2 16,-1-12-2-16,1-7 3 0,5-1 2 15,-5-8 2-15,0-8-1 16,9-1-1-16,1-3-1 0,-10 0 0 15,4-4 0-15,6-1 2 16,-10 5-5-16,0 4-1 16,-1 4 2-1,-9 4 1-15,0 0 3 16,0 4-3-16,0 4-2 16,0 4 0-16,0 5-1 15,10 7-3-15,0-8 2 16,0 5-17-16,-5-1-8 15,5-3-74 1,-1-5-63-16,11 0 53 16</inkml:trace>
  <inkml:trace contextRef="#ctx0" brushRef="#br0" timeOffset="163575.6626">13064 16859 192 0,'-10'4'74'0,"10"5"-40"0,-29 7-31 16,29-4 17-16,-10 4-6 16,10 1 2-16,0 7-9 15,0 1-4-15,0-9-2 16,0 5-8-16,10-9-3 0,0-4-87 16</inkml:trace>
  <inkml:trace contextRef="#ctx0" brushRef="#br0" timeOffset="163906.1403">13638 16111 256 0,'0'0'96'0,"-10"9"-52"0,-9 11-38 0,19-4 22 16,-15 17-4-16,5 8 3 16,-10 0-9-16,11 12 0 15,-11 4-11-15,10 4 0 0,10-3 0 16,0 3-3-16,10-16-1 0,0 0 3 16,9-8 3-16,1-9-2 15,5-3-2-15,-6-9 0 16,11 0-1-16,-11-16-16 15,6 0-6-15,-25-12-137 16,0-8 10 0</inkml:trace>
  <inkml:trace contextRef="#ctx0" brushRef="#br0" timeOffset="164087.161">13295 16594 292 0,'-10'4'110'0,"20"-4"-60"0,0 4-54 16,-1-4 21-16,16 0 2 0,14 0 6 16,0 0-13-16,5 0-7 15,-4-4-3-15,4 0-5 0,5-5 2 16,5 5-114 0,0 0-80-16,-15 0 70 15</inkml:trace>
  <inkml:trace contextRef="#ctx0" brushRef="#br0" timeOffset="165889.6214">14084 16949 212 0,'-9'-16'79'0,"9"16"-42"0,-10 0-30 0,10 0 18 16,-10 4-4-16,-5 12-1 15,5 1-4-15,-9 3-2 16,9 5-8-16,0-5 0 0,10 9 1 15,0-1-1-15,10 5 1 0,0-17 2 16,9 1 5-16,-4-13-2 16,5-8 3-16,-1 4-6 15,1-13-3-15,0-3-1 16,-11 4 1-16,-4-5-1 16,-10 1 0-16,-4-4-3 15,-1 7-2-15,0 1-4 16,-10 4-2-16,11 0-37 15,-11 4-16-15,10 4-78 16</inkml:trace>
  <inkml:trace contextRef="#ctx0" brushRef="#br0" timeOffset="166383.1465">14408 15817 244 0,'10'-4'93'0,"0"4"-50"0,0 12-39 15,9 5 21-15,11 3 1 16,-6 13 5-16,5 12-13 16,16 8-5-16,-6 16-8 15,5 5 1-15,-5 24 3 0,-9 0 1 16,-6 8 2-16,-24-8-4 0,0 5-3 16,-24-9 0-16,4 8 1 15,-9-4-8-15,9-16-3 16,-5-17-68-16,16-12-29 15,9-12-30 1</inkml:trace>
  <inkml:trace contextRef="#ctx0" brushRef="#br0" timeOffset="167269.6309">15374 16536 304 0,'10'0'112'0,"0"0"-60"0,0-4-56 0,0 4 21 15,9 0-11-15,1 0 2 16,-6 0-10-16,16 0 0 15,-10 0 0-15,-11 4-39 0,1-4-14 16,0 5-68 0</inkml:trace>
  <inkml:trace contextRef="#ctx0" brushRef="#br0" timeOffset="167442.6692">15340 16655 280 0,'-20'12'107'0,"20"-12"-58"0,10 0-53 16,0 0 21-16,10 0-2 15,-6 0 5-15,16 0-10 16,9-4-6-16,-5 0-2 16,15 0-2-16,-5 0 2 0,6 0-39 15,-6 0-14-15,-5-4-76 16</inkml:trace>
  <inkml:trace contextRef="#ctx0" brushRef="#br0" timeOffset="168185.7673">16556 15854 220 0,'10'-12'85'0,"0"8"-46"0,10 4-41 0,-6 4 17 15,6-4-11-15,9 0 0 16,6 0-2-16,4 0-2 16,15-4 1-16,-5-4-1 0,5-1 2 15,-5 1 1-15,5-8 1 0,-5 8 0 16,-5 4 2-16,-15 8-1 16,6 4 0-16,-16 12 5 15,1 9 6-15,-10-1-6 16,9 13-1-16,-4-4-5 15,-5 4-3-15,0 0 0 16,9-4 1-16,-9-1-1 16,0-7 2-16,0 0-35 15,-10-9-16-15,10-4-68 16</inkml:trace>
  <inkml:trace contextRef="#ctx0" brushRef="#br0" timeOffset="168860.3488">16547 15952 232 0,'-20'-4'88'0,"10"4"-48"0,10 0-36 0,0 0 21 16,0 0-12-16,10 4 0 15,0 0 2-15,9 8 0 16,11-3-8-16,4 7-4 0,5 4 0 15,5 1-2-15,-4-1 2 16,14 1-2-16,-5 7-1 16,-5-3-2-16,5-1 1 0,-15 9 3 15,-4-4 3-15,-11 3-2 16,-9-3-2-16,-20 20 2 16,-19 0 2-16,-6 4 2 15,-23 0 3-15,-6 9 1 16,0-5 1-16,-14 0-2 15,4-4-1-15,10-4-5 16,1-4-3-16,4 0 0 16,5-4 1-16,15-13-1 15,14-3 2-15,15 0-4 16,0-17-2-16,20 4 4 16,10 0 1-16,14-8-3 15,15 9 1-15,-5-5 0 16,15 0 0-16,5-4 0 0,10 4 0 15,9 0-3-15,0-4 2 16,10 5 3-16,-9-5 1 16,9 0-1-16,-19-4-2 15,-1 0 1-15,-4 0-1 16,-15 0 0-16,0 0 0 16,-15 0 2-16,-10 0 1 15,-4 0-1-15,-5-4 1 16,-1 0 0-16,-9-5 1 15,0-3 2-15,0-4 1 16,-10-5 3-16,0 5 4 16,0-4 3-16,-10-1 4 15,0-3-9-15,0 3-4 0,0 5-10 16,1-9-3-16,-1 9-16 16,10-9-94-1,10 5-101 1</inkml:trace>
  <inkml:trace contextRef="#ctx0" brushRef="#br0" timeOffset="169416.8174">16556 17591 276 0,'-19'-17'104'0,"19"17"-56"0,-10 0-36 16,0 4 24-16,5 9-13 15,-5 3 0-15,-9 0-10 16,-1 9 0-16,10 16-8 16,-9-9-1-16,19 5 2 0,0 8-3 15,10-12-2-15,-1 4 0 16,11-13 1-16,9-3-3 15,-4-5 0-15,4-8-19 0,-9-20-9 16,9-4-49-16,-14-1-22 16,5-11-21-1</inkml:trace>
  <inkml:trace contextRef="#ctx0" brushRef="#br0" timeOffset="169536.9866">16502 17423 244 0,'0'-16'93'0,"0"16"-50"0,10-8-57 0,-10 8 11 16,15 0-98-16,-5 0-42 15</inkml:trace>
  <inkml:trace contextRef="#ctx0" brushRef="#br0" timeOffset="169822.2067">16855 17681 264 0,'10'-4'101'0,"5"4"-54"0,5 4-55 0,-1 4 16 16,-9-8-13-16,10 0 1 15,4 4-27-15,-4-4-11 16,-1 0-61-16,-9 4-23 16</inkml:trace>
  <inkml:trace contextRef="#ctx0" brushRef="#br0" timeOffset="169986.7752">16855 17799 272 0,'-9'4'101'0,"9"0"-54"0,9-4-48 0,1 0 18 16,5 0-8-16,5 0 0 0,-1 0-8 16,1 8-2-16,14-8 0 15,-4 0-13-15,-1 0-4 0,15 0-102 16</inkml:trace>
  <inkml:trace contextRef="#ctx0" brushRef="#br0" timeOffset="171742.8244">17449 17914 272 0,'10'-33'104'0,"9"0"-56"0,16 5-45 15,-16 15 23-15,-9-7-11 16,10-1 0-16,-6 5-9 16,6-13-2-16,0 13-2 15,-1 0-2-15,1-1 1 0,-5 5 1 16,-6 8 3-16,-9 4 4 15,0 16 2-15,-9 5 3 16,9 7 4-16,-15 5-8 16,5 4-3-16,0 8-2 15,1 0-1-15,9-12-7 0,-10 3 0 16,10-7-1-16,-10-1-1 16,10 5-18-16,0-12-10 15,-10-1-67-15,10-4-30 16,-10-3 19-1</inkml:trace>
  <inkml:trace contextRef="#ctx0" brushRef="#br0" timeOffset="172974.1254">16669 15188 224 0,'0'-20'85'0,"0"20"-46"0,0 4-39 0,0 8 16 16,0 0-5-16,-10 13 3 16,10 11-5-16,0 1-3 15,-9 8-3-15,9 4 2 0,0-8 1 16,9 0 0-16,-9-8-1 15,10-5 5-15,-10-7 4 16,0-9 4-16,0-12 1 16,10-8-6-16,-10-9 0 0,0-7-6 15,0-9-2-15,0 1-5 16,0-9 0-16,0 12 2 16,0 0 1-16,0 9-6 15,0 8 0-15,10-5 1 16,-10 17-1-1,14 17-1 1,6-1 3-16,0 0 0 16,9 1 1-16,-4 7 0 15,-6-3 0-15,11-1 0 16,-6 5 0-16,6-5 4 16,-11-4 2-16,11 1 15 0,-6-9 6 15,-4-8 2-15,-1-4 2 16,1-8-6-16,-5-5-1 15,4-3 4-15,1-9 5 16,-10-12-5-16,0-4 0 16,-1 0-15-16,-9 5-6 15,10-1-9-15,-10 12-1 16,0 1-23-16,0 7-11 16,0 1-38-16,-10 3-14 15,10 13-97 1</inkml:trace>
  <inkml:trace contextRef="#ctx0" brushRef="#br0" timeOffset="174114.8591">16174 17558 216 0,'10'-8'82'0,"-10"8"-44"0,0 8-29 0,0-8 37 16,-10 8-11-1,10 17-9-15,-10-1-4 16,5 5-13-16,5 8-1 0,-10-5 2 16,10 9 0-16,0-8 2 15,0 4 0-15,0-9 0 16,0 1-2-16,0-9-1 15,0 1 1-15,0 3 1 16,0-12-1-16,0-7-1 16,0 7 1-16,0-12 4 15,0-8-8-15,0-1-1 0,10-7-1 16,5-12 0-16,-5 3 0 16,-1-12 0-16,11 0-5 15,-10-3 1-15,9 3 2 16,-4 4 3-16,-5 0-2 15,10 1-2-15,-11 3-3 16,11-4 1-16,-10 5 1 16,14 3 0-16,-4 13-3 15,0-4 2-15,-1 8-1 16,6 3 0-16,-15 10 4 16,9 3 1-16,-9-4 1 15,0 8 0-15,0 17 0 0,-10-9 0 16,0 9 0-16,0 12 2 15,0-1-1-15,0 1 0 16,-10 0-6-16,10-4 1 16,0 4 0-16,-10 0 2 15,0 0-1-15,10-9 2 16,-10-11-4-16,10 3-2 16,0-8-34-16,10 1-15 15,-10-9-116 1,10-12-64-16,0 0 106 15</inkml:trace>
  <inkml:trace contextRef="#ctx0" brushRef="#br0" timeOffset="176186.2784">18562 16156 208 0,'20'-28'77'0,"-10"20"-42"0,0-1-23 15,-10 5 19-15,9 4 1 16,-9-4 6-16,0 4-8 15,0 0-3-15,0 13-15 16,0 11-3-16,0 13-2 0,-9 4-3 16,9 8-1-16,0 8-1 0,0-4 1 15,9-4-4-15,-9-12 0 16,10 0 3-16,0-5 1 16,5-7 1-16,4-9 2 15,-9-8-1-15,10-8 2 16,-1-12-2-16,6-12 2 15,-5-5-4-15,-1-12-2 16,-9 4 0-16,10-3-1 16,-6 7-3-16,-4 4 2 15,0 9 1-15,0 3 2 16,0 9-1-16,-10 8 2 0,0 13 0 16,0 11 1-16,9 13 0 15,-9 0 0-15,10 8-2 16,0-1 1-16,5-3-4 15,4-4 0-15,11-12 1 16,-1-5 0-16,5 1-3 16,6-13 0-16,-6-8-49 15,5-4-20-15,-4-9-74 16</inkml:trace>
  <inkml:trace contextRef="#ctx0" brushRef="#br0" timeOffset="176501.3795">19587 15687 236 0,'-9'-9'88'0,"-1"13"-48"0,0 5-36 0,0 7 19 15,-9 4 9-15,-6 9 7 16,-4 8-9-16,-1 0-6 16,6 16-13-16,4 4-7 0,0 8-1 15,1 9-2-15,9 3 2 16,10 5-2-16,0-4-1 16,0-9-2-16,10-3 1 0,9-1-15 15,1-16-4-15,0-8-30 16,-6-4-10-16</inkml:trace>
  <inkml:trace contextRef="#ctx0" brushRef="#br0" timeOffset="176803.4653">20024 15805 244 0,'0'-12'90'0,"-10"12"-48"0,0 8-34 16,0 0 24-16,-9 8-7 15,4 13 3-15,-4 20-10 0,-11 0 0 16,10 12-11-16,-14 9 0 0,15 12 3 16,-1-5-4-16,0-3 2 15,20-5-3-15,0-7 0 16,10-9-6-16,0-8 1 15,0-5 2-15,9-11 1 16,1-4-12-16,-5-13-7 16,4-8-44-16,1-4-19 15,-10-8-49 1</inkml:trace>
  <inkml:trace contextRef="#ctx0" brushRef="#br0" timeOffset="176967.6754">19690 16340 264 0,'-9'-8'101'0,"9"8"-54"0,0 0-44 16,0 0 23-16,14 0-8 16,6 0-1-16,0 0-9 15,9 0-3-15,-5 4-3 16,6 0-4-16,-1 4 1 0,6 5-39 16,-6 11-18-16,-9 5-65 15</inkml:trace>
  <inkml:trace contextRef="#ctx0" brushRef="#br0" timeOffset="177327.4387">20171 16692 280 0,'0'16'104'0,"-10"17"-56"0,-9-1-32 0,19-19 27 15,0-1-17-15,0 0-2 16,0 5-8-16,9-5 0 15,-9-4-9-15,10 0-2 0,10-8 1 16,-10-4-3 0,9-4-2-16,6-8 0 15,-6-9-1-15,1 9 0 16,0 3 0-16,-11-3 2 16,6 4-1-16,-5 8-1 15,0 8-2-15,0 8 1 16,-10 4 3-16,9-7 3 0,1 3 4 15,-10 4 2-15,10 5-5 16,-10-5-2-16,10 0-2 16,0-3-2-16,-5 3-2 15,4-8-1-15,11-8-40 16,0-8-19-16,9 4-98 16</inkml:trace>
  <inkml:trace contextRef="#ctx0" brushRef="#br0" timeOffset="177643.1788">20637 15548 280 0,'0'-21'107'0,"10"25"-58"0,9 4-46 0,-14 5 21 16,15 11-3-16,-10 17 4 16,9 12-2-16,1 13-2 15,-10 15-11-15,5 5 0 0,4 4 1 16,-9 0-2-16,0 16 0 16,-10-4-5-16,-10-12-3 15,0 4 0-15,-9-4 1 0,-6-12-32 16,5-9-12-16,1-8-113 15,9-16-53 1,0-12 102-16</inkml:trace>
  <inkml:trace contextRef="#ctx0" brushRef="#br0" timeOffset="178347.8593">21446 15666 284 0,'-10'-37'107'0,"10"29"-58"0,10-8-42 15,-10 8 23-15,10-5-3 16,-5-3 1-16,15 0-11 16,-11 3-5-16,11 5-7 15,0 0-6-15,4 8-2 0,-4 4-1 16,9 8 3-16,-9 9 2 0,4 12 4 16,-14 3 0-16,-10 9 2 15,10 0 5-15,-10 0 2 16,20 4-7-16,-11-4-2 15,11-8-3-15,14 0-2 16,-4-9 1-16,14-7 1 16,5-9 3-16,-5-16 2 15,-5-4-3-15,5-5-1 16,-14-7-17-16,-1-9-7 16,-19-16-48-16,5-12-17 15,-5 0-60 1</inkml:trace>
  <inkml:trace contextRef="#ctx0" brushRef="#br0" timeOffset="178603.3602">21917 15450 260 0,'-10'20'99'0,"10"13"-54"0,-14 24-35 16,14-12 23-16,0 16 4 15,-10 9 4-15,10 11-4 16,-10 5-2-16,10 0-20 16,0 0-7-16,0 8-3 0,0-13-1 15,0 1 2-15,0-8-5 16,0-9-1-16,0-4-27 0,0-20-11 16,0-4-100-1,0-8-73-15,-10-17 80 16</inkml:trace>
  <inkml:trace contextRef="#ctx0" brushRef="#br0" timeOffset="179294.1374">22300 16610 288 0,'-20'12'110'0,"10"5"-60"0,-14 15-54 0,14-7 21 15,0 3-7-15,0 5 2 16,10-4-6-16,0 3-2 16,10-7-2-16,10-5 5 0,-6-7 5 15,6-1-4-15,0-12 0 16,-1-4-4-16,6-13-1 16,-6 5-1-16,1-4-2 15,0-1-2-15,-1-3 1 16,6 12-1-16,-6 0 0 15,1 8 2-15,0 0 0 16,-6 8-3-16,6 4 2 0,9 4 1 16,-9 1 0-16,5-1 0 15,4-4 2-15,0-3-3 16,-9 3 0-16,5-12 14 16,-6-4 6-16,1-8-1 15,-1-5 2-15,-4-7-7 16,-5-9 0-16,-10 0-8 15,-10-8-1-15,-5-4-22 16,6 13-8-16,-11 7-36 16,10 9-15-16,-9 16-67 15</inkml:trace>
  <inkml:trace contextRef="#ctx0" brushRef="#br0" timeOffset="179745.1683">23060 16900 208 0,'0'-24'79'0,"0"20"-42"0,0-1-26 0,-10 5 21 16,5 0-6-16,-5 0 2 15,1 5-7-15,-11 7-3 16,0 4-10-16,1 0 4 0,4 1 1 0,-5-1-2 16,11 1 1-16,9-1-7 15,0 0-3-15,0-8 1 16,9 5 0-16,11-9 3 16,-5-4 3-16,-5-4-2 15,-1-9 1-15,1 5-5 16,0-8-2-16,0 0 2 15,0-13 0-15,-1 13-4 16,1 3 1-16,-5 5-5 16,5 0 1-16,-10 8 2 15,0 12 1-15,-10 5 1 16,5 3 0-16,5 9-3 16,0-1 2-16,0-3-17 15,0 3-5-15,0 1-216 16</inkml:trace>
  <inkml:trace contextRef="#ctx0" brushRef="#br0" timeOffset="179954.9162">23359 17002 240 0,'-10'17'90'0,"0"-1"-48"0,1 4-36 0,-1-7 22 16,10 11-15-16,-5 9-4 0,-5 0-9 15,10-13 0-15,0 0 0 16,10 5-47-16,-5-17-20 0,5 0-37 16</inkml:trace>
  <inkml:trace contextRef="#ctx0" brushRef="#br0" timeOffset="180227.0093">23565 16459 272 0,'0'-25'101'0,"0"29"-54"0,0 29-37 0,0-21 23 16,0 21-7-16,0-8 2 16,0 11-16-16,0 1-7 15,0 8-3-15,0-4-2 0,0 0 2 16,0-9-3-16,0-3-2 16,0 0-45-16,0-9-20 15,0 1-64 1</inkml:trace>
  <inkml:trace contextRef="#ctx0" brushRef="#br0" timeOffset="180524.9746">23776 16438 296 0,'-10'0'110'0,"-5"0"-60"0,-4 29-50 15,9-17 23-15,-10 9-2 16,1 3 4-16,-6 1-7 15,6 3 0-15,-11-3-11 16,11-1-4-16,9-3-2 0,5-5-1 16,5 9 0-16,5-5 2 15,5-4 3-15,9 1-2 16,1 3 0-16,-1-8 1 16,6 1 0-16,4-1 0 15,-9 0 0-15,0 5-2 16,-11-5-2-16,6 0-6 0,-5 0-1 15,0 1-65-15,-10 3-29 16,0-4-42 0</inkml:trace>
  <inkml:trace contextRef="#ctx0" brushRef="#br0" timeOffset="180705.9326">23908 16900 260 0,'0'0'99'0,"0"16"-54"0,0 1-35 0,0-1 23 16,0 1-12-16,-9 3-1 16,9 0-12-16,0 5-5 15,0-9-2-15,0 1-1 0,9-9 2 0,1 4-54 16,5-12-22-16,5-4-49 16</inkml:trace>
  <inkml:trace contextRef="#ctx0" brushRef="#br0" timeOffset="180991.6248">24281 16304 260 0,'25'-13'99'0,"-25"17"-54"0,0 13-37 15,0-5 21-15,-10 12 7 16,-5 17 7-16,5 8 3 15,-9 4 2-15,9 1-26 0,0-1-8 0,10-4-6 16,0-4-2-16,10-4-1 16,0-1-3-16,9-7-2 15,-9 4-2-15,5-13 1 16,4 1 1-16,1-9 2 16,-10-3-23-16,0-1-11 15,-10-12-38-15,0-8-16 16,-10-1-63-1</inkml:trace>
  <inkml:trace contextRef="#ctx0" brushRef="#br0" timeOffset="181156.6121">24105 16765 292 0,'-20'-20'110'0,"30"36"-60"0,-10-12-58 0,10-8 62 16,4 0-18-16,-4 4-16 15,10-12-12-15,-1 8-6 16,11 4-2-16,-6 0 2 0,6 4-14 15,-1 8-5-15,-4 4-66 16,4 1-28-16,1-1-14 16</inkml:trace>
  <inkml:trace contextRef="#ctx0" brushRef="#br0" timeOffset="181425.5557">24585 16937 292 0,'-10'20'110'0,"10"-7"-60"0,-19 3-30 0,19-4 32 16,-5 5-13-16,-5-5-2 16,10 4-17-16,0-4-7 15,0 1-8-15,10-1-2 0,-5-4 3 16,14-4 1-16,1-4 1 16,0-4-2-16,-11-4-1 15,1-13-3-15,5 1 1 16,-15 0 0-16,-10-9 1 15,5 9-11-15,-5-1-3 16,-9 5-26-16,-1-1-9 16,1 9-81-16,4 8-32 15,-5 8 32 1</inkml:trace>
  <inkml:trace contextRef="#ctx0" brushRef="#br0" timeOffset="183708.4764">22560 15135 284 0,'0'0'107'0,"9"16"-58"0,1 21-57 0,0-17 16 16,0 13-6-16,5 12 1 15,4 8-1-15,-9 4-2 16,10-3 1-16,-1-5-19 0,-9 4-8 16,-10-4-92-1</inkml:trace>
  <inkml:trace contextRef="#ctx0" brushRef="#br0" timeOffset="183859.2209">22354 15580 268 0,'0'-16'101'0,"9"8"-54"0,31-9-50 16,-21 9 16-16,16-4-9 16,-6-8-1-16,15 3-14 15,-5 1-6-15,6 0-99 16,4-1-43-16</inkml:trace>
  <inkml:trace contextRef="#ctx0" brushRef="#br0" timeOffset="184009.0861">22746 15217 256 0,'-49'69'96'0,"34"-28"-52"0,-4 20-45 0,9-28 18 15,0 12-8-15,0 20 0 16,0-3-10-16,1-5-1 15,9-12-117-15,-5-4-49 16</inkml:trace>
  <inkml:trace contextRef="#ctx0" brushRef="#br0" timeOffset="184173.381">22383 15400 312 0,'39'-12'118'0,"-4"8"-64"0,4 0-48 0,-15 4 25 0,6 0-19 16,9 0-5-16,5 4-28 16,5-4-14-16,5 4-108 15,0 8-46-15</inkml:trace>
  <inkml:trace contextRef="#ctx0" brushRef="#br0" timeOffset="191319.5922">24835 15503 172 0,'0'-4'66'0,"0"4"-36"0,0 4-20 16,0 4 20-16,0 0-5 15,-9 4 3-15,-1 5-5 16,5-1 0-16,-15 13-12 15,10 3 2-15,-9 5 3 0,-1-4-2 16,10 12 0-16,-4 4-2 16,-6 4 0-16,0-4 0 15,1 0 0-15,9 0 0 16,-5 4 0-16,5-4 2 16,1 4 2-16,9-4-5 15,-10-4 1-15,10 0-7 16,0 8-1-16,10-4 0 0,-1-4 0 15,1-8-2-15,-5-4-2 16,5-1 1-16,-10-7 1 16,20-9-12-16,-11-12-3 15,-9-4-56-15,0-4-24 16,10-8-51 0</inkml:trace>
  <inkml:trace contextRef="#ctx0" brushRef="#br0" timeOffset="191934.6356">24948 15772 212 0,'10'-8'79'0,"10"16"-42"0,-11-4-26 0,-9-4 21 16,5 9-6-16,-5-1 2 15,-5 8-5-15,-4 5 0 16,-1 7-12-16,0 1 0 0,-10 12 0 16,11 4-2-16,-11-5 2 15,5 9-4-15,5 5 1 0,1-1-1 16,-1-8 3-16,10 4-5 16,0-4-1-16,0-9-4 15,10 1-3-15,-1-12 6 16,1-1 3-16,0-7-1 15,-5-1 0-15,5-4-3 16,9-4 1-16,-9 0-29 16,10-8-11-16,-10 0-70 15,-1-20-77 1</inkml:trace>
  <inkml:trace contextRef="#ctx0" brushRef="#br0" timeOffset="192145.4682">24826 16120 256 0,'0'0'96'0,"9"0"-52"0,11 0-40 0,-10 0 19 15,0 0-11-15,-1 0-2 16,11 0-5-16,-5 0-4 15,4 0 0-15,1 0-26 0,0 0-8 16,4 4-84 0</inkml:trace>
  <inkml:trace contextRef="#ctx0" brushRef="#br0" timeOffset="192745.6873">25086 16430 244 0,'0'4'93'0,"0"25"-50"0,0-1-37 0,0-11 20 16,0-1-12-16,0 1-1 15,0 7-1-15,-5-4 2 16,5-3-7-16,0 3 0 0,0-7 3 15,0-5-4-15,0-4-1 16,0-4-2-16,0 0 0 16,0 0-4-16,5-8 0 15,-5-1 3-15,9-7 3 16,-9 4-4-16,10 0-3 0,0-1 1 16,0 5 0-16,-10 0 1 15,10 4 2-15,-10 4-1 16,0 0 2-16,0 0 0 15,9 8 3-15,-9 0-1 16,0 0 0-16,0 5 1 16,0-1 1-16,0 4-6 15,10-3 0-15,-10-1-1 16,0 0 2-16,0 0-1 16,0-4 2-16,0 5-4 15,0-13 0-15,0 0-45 16,0 0-20-16,10-4-72 15</inkml:trace>
  <inkml:trace contextRef="#ctx0" brushRef="#br0" timeOffset="193421.2404">25218 15351 220 0,'10'0'85'0,"-10"5"-46"0,10 7-28 0,-10 0 21 16,9 0-8-16,6 9 0 15,-5 16-2-15,10-1-2 16,-1 13-10-16,11 13 0 0,-6 7 3 0,6 1-3 16,-11 11 0-16,1-3-6 15,-6 16-1-15,-14 4 1 16,-9 8 0-16,-6-4-2 15,-5 1 1-15,1-1-4 16,-11-12-2-16,-4-5-38 16,5-3-17-16,9 0-81 15</inkml:trace>
  <inkml:trace contextRef="#ctx0" brushRef="#br0" timeOffset="359310.0195">9940 17848 176 0,'20'-16'68'0,"14"16"-36"0,5-8-37 16,-29 8 10-16,10 0 1 0,14 0 4 15,-5 0 1-15,15 0 3 16,15 0-7-16,5-4-2 0,0-1-1 16,4 5 0-16,6-8 0 15,0 4-2-15,19 4 1 16,-10 0-4-16,20 0-2 15,5 4 4-15,-15 4 3 16,20-8 3-16,0 0 1 16,0 5-2-16,24 7-1 15,0-12-6-15,15 0-1 0,-4 4 1 16,-1-4 2-16,15 12 0 16,-15-4-1-16,10-8 3 15,0 0 0-15,9 13-1 16,-4-1 1-16,5-12-2 15,-10-8-1-15,0-1 1 16,0 1 1-16,-15 4-3 16,-14 0-2-16,-16 4 2 15,-9-8 0-15,-9 16-103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5T07:40:37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22143 9520 232 0,'0'-20'88'0,"0"16"-48"0,0-4-29 16,0 8 21-16,0 8-6 16,-10 0 2-16,0 4-7 15,0 13-3-15,-9 16-10 16,-6 16 1-16,-4 21 2 0,-11-1 0 15,6 5 1-15,5 0 2 16,-6-9 2-16,6-3-9 16,9-5-2-16,1-4-3 0,9-8 1 15,10-16-2-15,0-4-1 16,0-17 3-16,10-8 2 16,9-12-2-16,-9-4-2 15,20-8 0-15,-6-9-1 16,-4 5 0-16,9 4 2 15,-9-1-1-15,-6 5-1 16,-4 16 1 0,-10 21-1-16,0 11 0 15,-10 30 4-15,-14 15 5 16,4 17 1-16,-9 1 4 16,-5 19 4-16,-6 9 3 0,1 3-2 15,-5-3-2-15,5-8-7 16,14-21-2-16,-4-8-4 15,9-17-1-15,10-16-6 16,1-20 0-16,4-12-63 16,10-13-28-16,-10-33-91 15</inkml:trace>
  <inkml:trace contextRef="#ctx0" brushRef="#br0" timeOffset="1186.5391">21147 8315 260 0,'-10'-53'96'0,"0"41"-52"0,10-1-36 15,-9 9 24-15,9 4-9 0,0-12-1 16,0 8-10-16,0 4-5 16,19 4-7-16,1 20 0 15,0 21 0-15,-1 13 2 16,-4 7 1-16,4 13 3 15,-19 3 6-15,0 13 4 16,-9 0-4-16,-1 4-2 16,0-8-1-16,-14-20 1 15,4-9 6-15,-10-12 2 16,6-16 2-16,4-17 0 16,-9-24-7-16,9-25-3 15,6-24-8-15,4-16-3 16,10 3 0-16,0-3 0 0,14-1 1 15,6 0 2-15,10-7 1 16,-11 15 3-16,15 5-3 16,-4 8 0-16,-1 4-3 15,-4 4-1-15,-6 8 3 16,1 4 1-16,0 9-23 16,-11 8-12-16,6-1-76 15,5 17-32-15,-1-4-7 16</inkml:trace>
  <inkml:trace contextRef="#ctx0" brushRef="#br0" timeOffset="1637.2867">21584 8470 252 0,'-10'0'93'0,"10"4"-50"0,0 13-37 16,0-1 20-16,0 0-12 15,0 9-3-15,-10 8-4 16,10-1-2-16,-10 5-3 15,10-8-2-15,-5 3 1 0,-5-11-1 16,10 7 2-16,0-7-1 16,0-9-1-16,0-8-30 15,0-4-15-15,0-4-74 16</inkml:trace>
  <inkml:trace contextRef="#ctx0" brushRef="#br0" timeOffset="1966.6885">21760 8454 200 0,'10'-16'74'0,"-10"20"-40"0,0-4-18 0,0 0 22 16,0 12-9-16,0 0 0 15,-10 4-5-15,-9 9-1 16,-6 4-12-16,5-9 0 0,-9 13 0 16,-5-1-6-16,14-3-3 15,-9-9-1-15,9-3-1 16,10-5 2-16,-5 4 1 0,15-7-4 15,10-5-1-15,-5 0 1 16,15-4 0-16,-1 8-2 16,1-4 2-16,0 0 3 15,4 8 1-15,6 5-4 16,-11-5 1-16,6 4 4 16,-6 1 5-16,1-9-5 15,0 8 0-15,-1-8-2 16,-4-8 1-16,-5-8-24 15,-10 8-8-15,10-16-112 16</inkml:trace>
  <inkml:trace contextRef="#ctx0" brushRef="#br0" timeOffset="2328.3329">22354 7812 252 0,'-10'-8'93'0,"5"8"-50"0,-15 17-35 0,10-5 24 0,-9 4-9 16,-1 25-1-16,-14 0-4 16,4 4-1-16,1 20-9 15,5 9-3-15,4 12-1 0,0-13-2 16,10-3-2-16,10-17 1 16,0-4 1-16,10-8-3 15,0-13 0-15,20-11-48 16,-6-9-21-16,5-8-62 15</inkml:trace>
  <inkml:trace contextRef="#ctx0" brushRef="#br0" timeOffset="2777.0014">22569 8221 252 0,'-9'-8'96'0,"9"12"-52"0,-10-4-38 0,0 12 22 16,10-4-6-16,-10 17-1 15,-5-5 0-15,-4 21 1 16,9-8-12-16,0 4-1 0,10-9-2 16,10 5-1-16,-10-13-1 15,10 9-1-15,0-9 0 16,4-7-2-16,6-13 1 16,0-4-2-16,-1-5-1 15,11-7 1-15,-16-4 1 16,16-1-1-16,-11-7-1 15,1 3-2-15,-5 9-1 16,4-1 2-16,-9 9 2 0,10 12-2 16,-10 17 0-1,-1-5 1-15,6-4 0 16,5 1 0-16,-10-5-3 16,9 4 2-16,1-4 1 15,4-8 2-15,-4-8 10 16,0-12 4-16,-1-5-3 15,-9 5 0-15,5-13-6 16,-5-4 1-16,-1-8-7 16,-9 0-3-16,-9 8-2 15,-1-3 3-15,5 23-46 16,-15 1-19-16,10 16-92 16</inkml:trace>
  <inkml:trace contextRef="#ctx0" brushRef="#br0" timeOffset="3288.415">23246 8556 220 0,'10'-24'82'0,"-10"7"-44"0,-10-7-20 0,10 24 23 0,0-9-10 16,-10 1-1-16,10 8-11 15,-14 0-4-15,-6 13-8 16,10-1-1-16,-9 12 1 0,9-7-1 15,0 7 1-15,0-3-6 16,10-1-1 0,0-4 4-16,10-3 0 15,10-1 1-15,-10-12-1 16,9-8 2-16,-9-9-3 16,5 9 0-16,-6-4 1 0,1 0 2 15,0 4-5-15,0-5-1 16,-10 13-2-16,0 0 0 15,0 13 2-15,0 3 0 16,0 4 0-16,0-3 0 16,0 3-3-16,0 1 2 15,0-5-15-15,0 4-6 16,0-7-82-16,20 3-82 31</inkml:trace>
  <inkml:trace contextRef="#ctx0" brushRef="#br0" timeOffset="3515.6042">23506 8581 240 0,'-10'8'90'0,"10"0"-48"0,0 0-27 16,0 0 24-16,0 0-12 15,0 9-3-15,0-1-14 16,0-4-4-16,0 5-4 16,0-1-2-16,0 0 1 0,0-3-30 15,0-9-13-15</inkml:trace>
  <inkml:trace contextRef="#ctx0" brushRef="#br0" timeOffset="3830.3774">24056 7706 292 0,'9'-16'110'0,"-9"28"-60"0,-9 4-43 0,9 1 23 16,-10 15-7-16,-10 5-2 15,5 8-5-15,-14 12 0 16,9 1-9-16,1 7 5 0,-6 4 1 16,15 5-4-16,10-9-1 0,0-3-4 15,10-17-1-15,0-13-1 16,15 1 1-16,4-13 0 16,0-7 3-16,-4-1-14 15,-5-20-5-15,-11-9-64 16,1 1-28-16,0-4-42 15</inkml:trace>
  <inkml:trace contextRef="#ctx0" brushRef="#br0" timeOffset="3994.7942">23776 8123 272 0,'-10'0'104'0,"10"8"-56"0,10-4-45 15,0 0 23-15,0 4-13 16,9 1-2-16,16-1-6 0,-6 0-2 15,10 8-1-15,5-3-4 0,-4-1 1 16,-6-8-118 0,5-4-67-16</inkml:trace>
  <inkml:trace contextRef="#ctx0" brushRef="#br0" timeOffset="4308.5258">24325 8474 280 0,'-10'0'104'0,"1"13"-56"0,-1-1-30 0,10-4 28 0,-15 8-13 16,15-3-2-16,-10 3-12 15,10 4-1-15,0-3-11 16,10 7 2-16,-5-7 2 0,15-1-2 15,-11-12 0-15,11-4-1 16,0-4 2-16,-1-8-3 16,-4-1-2-16,-5-3-2 15,0 0 0-15,-1-9-4 16,-9 1 0-16,-9 7-26 16,9-7-11-16,-10 16-41 15,10-13-15-15,0 21-51 16</inkml:trace>
  <inkml:trace contextRef="#ctx0" brushRef="#br0" timeOffset="4653.7732">24585 7612 312 0,'20'-20'115'0,"-10"48"-62"0,14 21-38 15,-14-28 29-15,10 24-13 16,-11 0-1-16,11 8-4 15,-10 20-1-15,0 13-14 16,-1-4 2-16,-4 16 1 0,-5 8-5 16,-14-20-1-16,-6 8-4 15,0-16-1-15,-9-9-34 16,4-8-17-16,-4-12-138 16</inkml:trace>
  <inkml:trace contextRef="#ctx0" brushRef="#br0" timeOffset="7581.4866">16159 18171 116 0,'34'0'46'0,"-4"0"-24"0,14 4-6 0,-15 4 16 15,11-4-2-15,4 0 2 16,10 5-9-16,-5-9-4 0,24-9-11 15,-9 5-3-15,19 0-1 0,1-4 0 16,9 4 2-16,10 4-3 16,10 0-2-16,-10-4 2 15,15-4 0-15,-6 4 1 16,11 8 0-16,-5 4 2 16,-6-8 3-16,11 0-4 15,5 0-1-15,-6 0 2 16,6 4 1-16,4 0-3 15,-19 8-3-15,5-12 0 16,-5 0-1-16,-1 4 4 16,1-4 5-16,5 13-1 0,-5-13 3 15,-10 0-2-15,9 0 2 16,-4 0-4-16,5 0-2 16,0 0-2-16,5 0 0 15,-6 0-4-15,1 0 0 16,5-4-1-16,-5 4 0 15,0 0 2-15,9 0 2 16,-14 4-1-16,-5-4-1 16,10-4 1-16,-10 8-1 15,15 8 2-15,-6-8 1 16,-9-4-1-16,0 4-2 16,-9 4-2-16,-11-4 1 15,0-4 1-15,1 4 2 16,-11-4-1-16,1 13-1 0,-1-13 1 15,-4 4-1-15,5 4-3 16,-1-8 2-16,11 0-1 16,-11 0 0-16,1 0 2 15,-15 0 2-15,14 0-1 16,-9-8 2-16,-10 16-2 16,5-16-1-16,5 4 1 15,-15 0 1-15,5-5-3 16,0 9 0-16,14-4 1 15,-14 4 0-15,0 0 0 16,-5 0 0-16,-5 0 0 16,-4 0 0-16,4-4 0 15,-15 8 2-15,10-4-3 16,5 0 0-16,-14-12 1 0,4 8 0 16,5 0 0-16,-4 8 2 15,4-8-3-15,0 8-2 16,5-16 2-16,-14 24 2 15,14-16 0-15,-5 4 2 16,5-8-2-16,-4 8-1 16,4-4 1-16,-5 0-1 15,-10-9-3-15,6 1 2 16,-16 8 3-16,1-8 1 16,-10 8-1-16,0 4 1 15,4-4-4-15,-14 4-2 0,0 8 2 16,0 16 2-16,0-3-2 15,0-1 0-15,0 5 1 16,-10-9 0-16,10 0 0 16,0 1 0-16,0-9 0 15,0 0 2-15,-4 0 1 16,4-8 1-16,0 0-2 16,0-8 1-16,0 0-4 15,4 0 0-15,6-17 1 16,0 1 2-16,0-9-3 15,0-12 0-15,0-4 1 16,-1 4 0-16,-9 0 0 16,10 12 2-16,-10 13 8 15,0 20 3-15,10 4-6 16,-10 20-4-16,15 1 0 16,4 0-4-16,1-1 0 15,9 1 1-15,-4-5 2 16,4 5-1-16,1-5-1 15,-6-4-2-15,6 1 1 16,-1-5 1-16,-19 4 2 16,0-8 3-16,-20 9 2 15,-10-1-6-15,-9 0-2 16,-15 9 2-16,-5-5 3 16,14 5-3-16,-4-5-1 15,10-3-13-15,4-1-7 16,6 0-44-16,-1-12-19 15,20 9-47-15</inkml:trace>
  <inkml:trace contextRef="#ctx0" brushRef="#br0" timeOffset="8032.4462">24826 18024 268 0,'-15'0'101'0,"15"4"-54"0,-10 16-46 0,10 5 19 16,-10-5-7-16,0 21 0 15,1-8-1-15,-1 4 2 16,-10 12-7-16,10-4 7 0,5 4 3 0,5 0-1 15,5-17 1-15,5 5-7 16,0-8-2-16,10-13-4 16,9 0-3-16,-4-11-9 15,-6-5-3-15,1-9-58 16,-10-7-26-16,-1 4-40 16</inkml:trace>
  <inkml:trace contextRef="#ctx0" brushRef="#br0" timeOffset="8197.7595">24541 18240 244 0,'0'-4'93'0,"10"4"-50"0,5 0-41 16,-6 0 17-16,11 4-8 16,0 5 1-16,4-5-7 0,6 0-3 15,-1 4-1-15,5-8-39 0,-4 8-14 16,-11 4-56-1</inkml:trace>
  <inkml:trace contextRef="#ctx0" brushRef="#br0" timeOffset="8511.9367">25002 18445 272 0,'-10'0'104'0,"10"0"-56"0,0 12-56 0,0-8 18 0,0 12-3 16,0 1 4-16,0-5 2 16,0 8 3-16,10 9-9 15,0-13 0-15,0 5 3 0,0-9 0 16,-1-12 2-16,11 0-6 15,-10-4-2-15,0-8-2 16,-5-1 1-16,-5 5-2 16,-5-4-1-16,-15 0-46 15,0 8-21-15,-9-4-68 16</inkml:trace>
  <inkml:trace contextRef="#ctx0" brushRef="#br0" timeOffset="11904.9819">14913 12299 160 0,'0'-12'60'0,"0"4"-32"0,-10 8-13 16,1 0 18-16,9-4-7 15,-10-1-1-15,10 5-5 16,-10 5-3-16,10 3-9 0,-10 20 4 0,10-3 3 16,-10 16-3-16,1 12-2 15,4 12 1-15,-5 25 0 16,10 4 1-16,0 16 2 16,10 9-9-16,-5 8-6 15,4 11 3-15,11 10 0 16,-10 3 0-16,9 16 1 15,1 5 0-15,-5 0 3 16,-5-1-3-16,9 13-2 16,-9-16 0-16,0-1-1 15,-10-8 0-15,10 13 0 16,-10-17 0-16,0 5 0 16,0-9 4-16,0-12 5 15,0 4-3-15,0-4 2 0,0-13-3 16,0-7 0-16,0-5-1 15,0-36 2-15,0-13-1 16,0 17 2-16,0-8-6 16,0 16-1-16,0-17-2 15,-10 1-2-15,0-13-19 16,0-8-10-16,0-12-118 16</inkml:trace>
  <inkml:trace contextRef="#ctx0" brushRef="#br0" timeOffset="12416.0856">14624 12225 256 0,'10'-8'96'0,"-10"8"-52"0,9 0-36 15,1 0 24-15,0 4-11 16,5-4 0-16,14 4-12 16,1-4-3-16,4 0-4 0,15 0-2 0,-5-4 3 15,5 0 0-15,-14 0 3 16,-6 0-23-16,-9 0-8 16,-20 4-109-1</inkml:trace>
  <inkml:trace contextRef="#ctx0" brushRef="#br0" timeOffset="12791.0475">14781 11809 236 0,'-10'-4'90'0,"0"8"-48"0,-5 12-34 0,15-4 21 16,-9 13-11-16,-11 12-3 0,0 12-4 15,1 8-2-15,9-8-5 16,-5-8-3-16,5-5 2 0,1-11-2 16,18-17-1-1,1-20 1-15,15-17-1 16,4-16 0-16,1-4 0 16,-6-8 2-16,15 0-1 15,-9 8-1-15,-6 8 1 16,-4 12-1-16,0 5 4 15,-1 12 2-15,-4 12 2 16,5 16 2-16,-1 13-1 16,1 3 2-16,-1 5-4 15,-4-4-2-15,5 8 0 0,-1 4-1 16,-9-13-38-16,0 5-16 16,-20-8-90-1</inkml:trace>
  <inkml:trace contextRef="#ctx0" brushRef="#br0" timeOffset="13526.3427">13658 11355 200 0,'0'-20'74'0,"0"-1"-40"0,9 5-22 0,1 12 19 15,0 4-10-15,-5 4-1 16,15 16-10-16,-1 13-2 16,-9 12-4-16,10 20 4 0,-1 5 2 15,-4 7-1-15,5 5 2 16,-11 12-6-16,1-8-1 15,0-8 0-15,-10-9 0 0,-10-12 4 16,10-12 5-16,-10-12-3 16,1-9 2-16,-1-19-3 15,-10-22 0-15,5-20-3 16,-4-16-1-16,9-8-3 16,10-4-2-16,10-1 1 15,9-3-1-15,-4 7 2 16,15 1 1-16,9 4 7 15,-5 0 4-15,5-5-5 16,6 13-3-16,-16-4-1 16,0 4-1-16,-4 4-2 15,-15 13 1-15,0 7-64 16,-20 5-26-16,-15 48-62 16</inkml:trace>
  <inkml:trace contextRef="#ctx0" brushRef="#br0" timeOffset="17339.2244">23339 9259 264 0,'-9'-29'99'0,"9"25"-54"0,-10-8-35 0,-5 12 25 0,5 8-8 16,1 0 1-16,-21 9-4 15,-4-1-3-15,4 13-11 16,1 11-2-16,4 9 2 0,-4 9-4 16,0 3-1-16,9 0 0 15,5 13 1-15,5-1-5 16,1-11-1-16,9-9 0 16,-10-12 2-16,10-5-3 15,-10-7 0-15,10-4-34 16,-10-13-17-16,10-12-26 15,-10-12-10-15,10-29-31 16</inkml:trace>
  <inkml:trace contextRef="#ctx0" brushRef="#br0" timeOffset="17505.3303">22952 9610 300 0,'0'-8'112'0,"0"8"-60"0,0-4-54 0,0 4 20 16,15 0-16-16,-5 4 0 15,9 0-2-15,20 4 2 16,-4 5-1-16,14-5-14 0,-15 4-4 16,5-4-59-16,5 0-26 15,-4-4-2 1</inkml:trace>
  <inkml:trace contextRef="#ctx0" brushRef="#br0" timeOffset="18030.515">23590 9631 220 0,'0'-17'82'0,"-10"9"-44"0,5 4-27 15,-5 4 23-15,0 0-16 16,-9 0-2-16,-1 0-4 16,0 4 0-16,-4 8-6 15,4 9 0-15,1-1 1 0,-1 1-1 16,5 24-1-16,15-9-3 16,-9 1-2-16,18-4 3 15,-9-4 0-15,15-9-1 16,-5 0 1-16,0-7-2 15,-1-5 2-15,1-12 0 16,0-9 3-16,0-15 1 0,-10 3 1 16,10-3-4-16,-10-9-3 15,0 8-3-15,10 1 1 16,-6 7-1-16,6-7 0 16,0 20 0-16,0-1-2 15,9 5 5-15,1 4 1 16,5 4 0-16,-6 5-2 15,11-1-2-15,-11 20 1 16,6-7-1-16,-6 20 0 16,1-9 2-16,0 5 2 15,-11-8 1-15,6-1 1 16,-5-7 0-16,0-5 2 16,0-8 8-16,-10-8 5 15,0-20 6-15,0-13-11 16,0-8-5-16,0-4-4 15,0 4 1-15,9 1-5 16,-9-1-1-16,10 12-2 16,0 9-2-16,0-1-8 15,14 9-3-15,-4 4-89 16,9 8-38-16,-4 4 10 16</inkml:trace>
  <inkml:trace contextRef="#ctx0" brushRef="#br0" timeOffset="18840.9615">24315 9729 252 0,'0'0'93'0,"0"0"-50"0,10 0-33 0,0 0 23 16,0 0-14-16,0-4-3 15,0-4-5-15,4-1-2 16,6-7-5-16,-10-4-1 0,9 3 1 0,-9-3 4 15,-10-1 5-15,0 5 2 16,0 4 3-16,-10 0-10 16,0 7-4-16,1 5-3 15,-11 9 1-15,10 7 1 16,-4 8 1-16,4 9 2 16,0 8 1-16,0 4-3 15,10 0-3-15,0-12 0 16,0 3 1-16,0-7 1 15,10 0 1-15,0-13-5 16,0-4 1-16,4-8 2 16,6-8 1-16,-1-12-1 15,1-9 1-15,0-11-2 0,4 3-1 16,6-8 1-16,-1 4-1 16,-4 9 0-16,-6-1 2 15,1 4-3-15,-10 13-2 16,9 4 2-16,6 8 2 15,-15 4-2-15,9 8 0 16,-9 5 3-16,-10 15 1 16,0-7 3-16,0 12 1 15,-10-9-1-15,10 1-1 16,0-13 5-16,0 1 6 16,0-9-4-16,0-8-2 15,10-4-5-15,0-9-2 16,0-7-1-16,14-13-2 0,-4 5-2 15,-1-5 1-15,1 9-1 16,-10 3-2-16,5 5 0 16,-6 12 3-16,-9 8-2 15,0 24 1-15,0-7 2 16,0 11 2-16,0 1-1 16,10 0-1-16,0-5 1 15,0 5-1-15,-10-8-18 16,10-5-5-16,-1 1-53 15,-9-9-23-15,10-4-54 16</inkml:trace>
  <inkml:trace contextRef="#ctx0" brushRef="#br0" timeOffset="19186.9272">24325 10178 296 0,'-19'0'112'0,"19"17"-60"0,0-26-32 0,9 5 30 16,-9 0-12-16,20 0-2 15,0 0-9-15,14 0-5 16,5 0-12-16,15-4 2 0,5 4 4 0,-5-5 1 15,10 18-1-15,-5-9-6 16,4 4-4-16,-9-4-6 16,-5 0 0-16,-14 0-2 15,4 4 0-15,-19-4 4 16,4 0 3-16,-24 0-86 16,0-8-116-1,-15-5-61 1,-4 5 130-16</inkml:trace>
  <inkml:trace contextRef="#ctx0" brushRef="#br0" timeOffset="20057.5833">23673 10477 260 0,'-5'0'99'0,"-5"4"-54"0,0 4-26 0,1 0 26 15,-1 12-10-15,0 17-3 16,0-8-14-16,10 8-4 16,-10-9-8-16,10 5-4 0,0-9-1 15,10-3 1-15,0-1 1 16,0 1-1-16,0-9-2 16,-1 0-8-16,1 0-3 15,5-3 15-15,-5-9 6 16,9 0-4-16,11-9-3 15,-11-7-2-15,16 0-1 16,-6 4-3-16,-9-1 2 0,14 5 1 16,-14 8 0-16,-1 4-3 15,1 8 0-15,-5 1 4 16,-5 3 3-16,9-4-3 16,1 5-1-16,-1-5 2 15,-4-4 1-15,5-4 7 16,-1-4 4-16,1 0 4 15,4-8 3-15,-4-8 0 16,10-9 2-16,-11 1-4 16,-19-13-2-16,10 0-9 15,-10-4-3-15,-10 9-3 16,10-1-2-16,-10 12-10 16,1 5-6-16,-1 4-50 0,0 20-21 15,0 8-92 1</inkml:trace>
  <inkml:trace contextRef="#ctx0" brushRef="#br0" timeOffset="20522.4907">24418 10848 252 0,'0'0'93'0,"-9"0"-50"0,9 0-30 16,-10 9 24-16,0 3-6 16,0-4-1-16,5 0-1 15,-14 9-1-15,9-5-15 16,0 8-1-16,0-3-1 0,0-1-4 15,10 0 1-15,-9 5-5 16,9-5 0-16,9-4 1 16,-9-4 2-16,10-8-1 15,0-4 0-15,0-4-3 16,0-4 1-16,0 0 0 0,4-9 1 16,-4 5-7-16,0 4 0 15,-10-5-1-15,10 5 2 16,-10 8 1-16,9 20 3 15,-9-3 1 1,10 3 1-16,0 0 0 16,0 5-5-16,5-5 1 15,4 0-7-15,1-3-3 16,-1-5-118-16,1 4-51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T" name="resolution" value="1" units="1/dev"/>
        </inkml:channelProperties>
      </inkml:inkSource>
      <inkml:timestamp xml:id="ts0" timeString="2017-04-25T07:54:25.7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04-25T07:54:27.413"/>
    </inkml:context>
  </inkml:definitions>
  <inkml:trace contextRef="#ctx0" brushRef="#br0">21260 12103 0,'0'0'15</inkml:trace>
  <inkml:trace contextRef="#ctx1" brushRef="#br0">3471 3379 200 0,'0'0'77'0,"0"4"-42"0,0 0-28 0,0-4 18 16,0 0-7-16,9 0 2 15,1 4-9-15,0-4-2 16,0 0-5-16,10 0 2 0,-6 0 3 16,6 0-1-16,-1-4 3 15,21 0-4-15,-16 4-2 16,15 0 0-16,-4 0 1 16,4-4-1-16,0 0 0 15,5 4 1-15,-4 0 3 0,-6 0-2 16,5-4 1-16,5 4 1 15,-4 0 2-15,14 0-1 16,-5-4-1-16,5-1-5 16,-5 1-1-16,5-4 3 15,0 4 1-15,-5-8 1 16,5 8 0-16,-1 0 0 16,6 0 0-16,-15-5-4 15,6 1-1-15,-6 0-1 16,5 4 1-16,5 0 0 15,-5-12 1-15,5 7-2 16,9 9-2-16,-4 0 3 16,-5 0 0-16,0 0-1 0,5 0 1 15,-15 0 0-15,15 0 3 16,-15 17-1-16,0-9 2 16,5 0-2-16,-9 0 2 15,4 0-4-15,-5-4-2 16,5 5 0-16,5-5 1 15,-5 0-1-15,0 0-1 16,5 4 1-16,-4-4 1 16,4 4 1-16,5-4 3 15,-15 1-1-15,5-1 2 16,5 4-2-16,-5 0 0 16,-14 0-3-16,9 0-2 15,-15 5 1-15,6-5 1 16,4-4-1-16,5 4-1 0,1 0 5 15,-6-4 1-15,5 0 4 16,5 0 1-16,-4 5-3 16,4-5 0-16,-5 4-1 15,-5-4 1-15,6-4 0 16,9 0 2-16,-15 0 1 16,-5 0 1-16,-4-4-2 15,4 4 1-15,-9 0-4 16,0 0 1-16,-11-8-3 15,6 8 0-15,-15 0-14 16,0-4-7-16,-15 0-84 0,6-1-38 16,-11 5-62-1</inkml:trace>
  <inkml:trace contextRef="#ctx1" brushRef="#br0" timeOffset="1111.0864">6752 4200 100 0,'0'-4'38'0,"10"-4"-20"0,-10 8 5 0,0 0 18 15,0 0-6-15,0 0-1 16,0 0 1-16,0 0 2 16,0 0-20-16,0 8 8 0,-10-4 5 15,10 0-3-15,0 0-1 16,-10-4-1-16,-10 4-1 16,16 0-5-16,-16-4 1 15,0 0-5-15,1-4 1 16,-1 0 0-16,-4 0 2 15,-6 0 1-15,1 4 1 16,-6 0-3-16,-4 0 2 0,5 4 1 16,4 0 2-16,-9 4-3 15,-5 1-2-15,5-1-5 16,-5-4-2-16,-5-4-2 16,-5 0 2-16,0-4-3 15,5 4 1-15,-15 0-1 16,-10 0 3-16,6 4-1 15,4 0 2-15,10 0-2 16,-5 0 0-16,-5-8-5 16,10 4-3-16,5-4 2 15,-5-4 0-15,-9 0-1 0,4-1-2 16,5 5 1-16,-10 0 1 16,-5 0-3-16,6 0 0 15,9 0 3-15,5-4 3 16,-5 4-2-16,5-4 0 15,4-1-1-15,-8 1-2 16,3-4-2-16,6 4 1 16,-5 0 1-16,5-1 0 15,-5 5 2-15,5 0 1 16,5 4-1-16,-5 0-2 16,-5 0 1-16,-5 4 1 15,14-4-1-15,-4 4-1 16,-5-4 1-16,5 0-1 15,-5 0 2-15,-5 9 3 0,10-5-2 16,-15 0 0-16,5 0-1 16,5 0 1-16,-5 0-4 15,15 0 0-15,-5-4 1 16,4 0 0-16,6-4-3 16,-5 0 2-16,5-4 1 15,4 0 2-15,1-5-6 16,-6 5-1-16,16 4-36 15,-11 0-15-15,11 0-101 16,-25 8-136 0</inkml:trace>
  <inkml:trace contextRef="#ctx1" brushRef="#br0" timeOffset="2221.8801">1965 3747 260 0,'-10'-21'99'0,"20"9"-54"0,0 0-44 16,9 8 19-16,1-5-13 15,0 1-4-15,24 0 0 16,-5 0 2-16,5 16-2 16,5 4 5-16,-5 9 4 0,-4 3 3 15,-6 13 0-15,5 8 1 0,-14 4 0 16,-6 8-2-16,-9 0-1 15,0-3-1-15,-10 3 2 16,-10-4 2-16,0-16-1 16,-14-1 4-16,4-15 0 15,-19-13-2-15,-5-16 0 16,-15-17-9-16,-5-20-3 16,20-8-5-16,-15-4-1 15,25-8 3-15,4-1 1 16,21 1-4-16,9-5 1 15,19 5 2-15,11 0 3 16,-6-9 11-16,25 1 7 16,5 3-8-16,-5 5-3 15,25-1-5-15,-20 5 0 0,-5 8-2 16,15 8 0-16,-1 0-3 16,1 8-2-16,-5 9 1 15,-5-1 1-15,-15 9-10 16,-5 3-4-16,-4 5-49 15,-20 8-20-15,-10 12-118 16</inkml:trace>
  <inkml:trace contextRef="#ctx1" brushRef="#br0" timeOffset="2837.3603">2887 4139 292 0,'-20'-41'110'0,"20"29"-60"0,0-1-39 0,0 9 26 15,-9 0-9-15,-1-4-2 16,-5 8-6-16,-5 8 0 15,1 5-11-15,9-5 8 0,-19 24 3 16,4 22-2-16,15 3 2 16,0 8-5-16,1 5-1 15,18-1-11-15,1-8-1 16,10 5-2-16,-5-13 0 16,14-4 0-16,-19-12 2 15,0-5-30-15,-10-7-13 16,-10-5-52-16,-10-3-23 15,1-13-34 1</inkml:trace>
  <inkml:trace contextRef="#ctx1" brushRef="#br0" timeOffset="2973.242">2534 4658 272 0,'0'-37'104'0,"10"33"-56"0,0-4-27 0,4 4 28 0,16-5 7 16,-1-7 8-16,15 0-26 15,-5-1-12-15,-4 5-16 16,-6 0-7-16,1-4 0 0,-1 7-57 15,-14 5-26-15,-5 0-96 16</inkml:trace>
  <inkml:trace contextRef="#ctx1" brushRef="#br0" timeOffset="4534.493">6605 5875 228 0,'0'0'85'0,"0"5"-46"0,0 11-32 0,0-8 18 16,0 8 0-16,0 5 4 15,0 7-6-15,0-7-2 16,0 3-12-16,10 13-1 0,-10 8 2 16,0-4 0-16,9 4 2 15,-4 4-4-15,5-4 0 16,0 8-3-16,0-4 0 15,-10 4 3-15,10 0 3 16,-10 0-4-16,0 5-2 16,-10-5 0-16,10 8 1 15,0 0-1-15,0-12 2 16,-10 13-2-16,10-21 2 16,-10 8-2-16,10 8 0 0,0-8-1 15,0-4 0-15,0-8-2 16,0-5-2-16,0-3 1 15,10-1-1-15,0-7 0 16,-10-5 0-16,10 1 2 16,-10-17-19-1,0 0-8-15,0-5-71 16,0-19-30-16,-10 4-12 16</inkml:trace>
  <inkml:trace contextRef="#ctx1" brushRef="#br0" timeOffset="6936.0965">6732 3379 116 0,'0'0'44'0,"0"4"-24"0,0-12-24 0,0 8 10 15,10-4-3-15,-10 0 3 16,0 4 25-16,0 0 12 16,0 0-6-16,0 0-2 15,-10 4-14-15,10 4-5 16,0 0-9-16,0 4-3 0,-10 5 2 0,10-1-1 15,0 0 2-15,0 1-2 16,0 7 2-16,0-3-2 16,0-1 0-16,-4 9-1 15,-6-5 2-15,0 9 3 16,10-5 2-16,-10 13-5 16,10-4-4-16,0 4-1 15,0-8-1-15,0 3 0 16,10 5 2-16,0-4-3 15,0 4 0-15,-6-4 3 16,-4 4 1-16,0-1-1 16,0-3 1-16,0 4 0 15,0-8 1-15,0 3-2 0,0-7 1 16,-4 8-2-16,4-4-1 16,-10 7 1-16,20 1-1 15,-6 0 0-15,-4 0 0 16,0-4 0-16,10 0 2 15,-10-1-1-15,0 1-1 16,10 4-2-16,-10-12 1 16,0 3-1-16,10-3 0 15,-10 4 4-15,0-5 1 16,0 5-1-16,0-9-2 16,0 5 1-16,0 0 1 15,0-5-1-15,0 9-1 16,0-17-2-16,0 5 1 0,0 7 1 15,0-3 0-15,0-1 0 16,0 9 0-16,0 0 0 16,0 3 0-16,10 5 0 15,-10-16 2-15,0 3-1 16,0 5-1-16,-10 0 1 16,10 8-1-16,0-9 0 15,-10 1 0-15,10-9 0 16,0 13 0-16,0 0 0 15,-10-8 0-15,10-5 2 16,0 9 1-16,0-9-1 16,0 9 1-16,0-8 0 15,-10 7 1-15,10-3-2 0,0 12-2 16,0-9 1-16,-4 1-1 16,-6 4-3-16,20 0 2 15,-20-9 3-15,20 5 1 16,-6-4-1-16,-8-1-2 15,8-3 1-15,-4-1 1 16,-4 9-1-16,4-5-1 16,-10-3 3-16,0 4 0 15,20 3 1-15,-10-3 0 16,0 4-2-16,-10-1-2 16,10-3 1-16,0-5 1 15,0 5-3-15,0 0 0 16,0 3 3-16,0 1 1 15,0 0-4-15,10 3 1 0,0 5 2 16,-6 0 1-16,-4 0-4 16,10-8 1-16,-10-1 0 15,0 1 2-15,0 4-3 16,0-4 0-16,0-1 1 16,0 1 0-16,0 4 0 15,0-13 0-15,0 9 4 16,0-4 2-16,0 3 0 15,0-3-1-15,0-9-1 16,-10 13 2-16,10-4-1 16,-4 7 2-16,-6-3-4 15,0 8 0-15,10-17-1 0,0 5 1 16,0 0-2-16,0-13-1 16,-10 0-28-16,10-16-11 15,10-4-120 1</inkml:trace>
  <inkml:trace contextRef="#ctx1" brushRef="#br0" timeOffset="7806.9219">6531 7751 212 0,'-10'-16'82'0,"10"12"-44"0,20-9-25 0,-15 1 22 0,15-4-12 15,-1-1 0-15,20 13-10 16,-4 8-3-16,4 5-5 16,-5-1 1-16,6 8 3 0,-11-4 8 15,-5 17 4-15,-4-9-2 16,-10-3-1-16,0 15 3 15,-10-15 1-15,-10 11-7 16,0-15-2-16,0-5 4 16,-24 0 1-16,5-16-5 15,-11 0 0-15,-4-21-6 16,5-12-2-16,14 0-5 16,-4-4-2-16,19 17-2 0,10-9 0 15,10 4 3-15,19-12 2 16,16 13 6-16,4-5 6 15,-5 4-5-15,10 1-2 16,-5 3-1-16,-5 0 1 16,-5-3-1-16,-9 11 0 15,-6-3-10-15,-4 15-4 16,-11-3-31-16,1 0-11 16,0 8-86-16,-10 4-37 15,-20 4 40 1</inkml:trace>
  <inkml:trace contextRef="#ctx1" brushRef="#br0" timeOffset="8227.2496">7134 7559 312 0,'-9'4'115'0,"9"4"-62"0,-10 25-38 0,10-13 31 15,-10 5-18-15,10 8-4 16,-10-9-14-16,10 17-4 16,0-17-4-16,10 5-2 0,0 0 1 15,9 3 3-15,1-11 5 16,5-5-5-16,-6 1 0 16,1-1-2-16,-1 0 1 15,6-16-9-15,-15 8-3 16,0-16-44-16,-10 4-20 15,0-8-39 1,-10-4-62-16,-10 7 52 0</inkml:trace>
  <inkml:trace contextRef="#ctx1" brushRef="#br0" timeOffset="8361.9227">7071 7829 304 0,'0'-8'112'0,"5"16"-60"0,4-8-45 15,1 0 26-15,0 0-10 16,10 0-1-16,-1-8-12 15,-4 3-6-15,14 1-3 16,-9-8-30-16,0 8-10 0,-11-8-109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5T07:45:39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3343 3665 236 0,'0'-21'88'0,"0"17"-48"0,10 0-25 0,-10 4 26 16,0 0-11-16,0 0 0 15,0 8-4-15,-10 9 1 16,10 11-15-16,-10 9 4 0,-9 16 4 16,9 9-2-16,-10 3-1 15,-4 0-5-15,4-3-2 0,1-1-6 16,-1-8-3-16,20-12 0 15,-15-4-1-15,5-13 0 16,10 1 0-16,10-13 0 16,-5-4 0-16,5-8 0 15,10-12 0-15,-11-4 0 16,11-5 2-16,-10 1-3 16,14 3 0-16,-14-3 1 15,0 12 0-15,-10 0 0 16,0 8 2-16,0 12-1 15,0 16 2-15,-10 5 7 16,0 8 3-16,-14 16 2 16,-6 13 4-16,11 3-2 0,-6-3-1 15,6-5-11-15,-1-4-2 16,10-12-3-16,0-12 0 16,1-4-5-16,9-17 1 15,-20-8-62-15,15-16-28 16,5-16-91-1</inkml:trace>
  <inkml:trace contextRef="#ctx0" brushRef="#br0" timeOffset="855.6364">3564 3097 224 0,'10'-25'85'0,"-10"21"-46"0,9-4-21 0,-9 8 23 0,0 0-10 16,0 0-1-16,0 12-4 15,0 13 1-15,0 8-15 16,0 11-2-16,0 6 0 0,0-6 5 16,0 1 3-16,0-4-9 15,10-8-3-15,0 0-2 16,10-9 0-16,4-7 0 15,6-1 0-15,-11-16 0 16,16-12 2-16,-6-5-1 16,-9-11 0-16,4-21 1 15,6-9 3-15,-11 1-2 0,-9 0-2 16,0 12 2-16,0 4 0 16,4 13 1-16,-4 3 0 15,-10 13 4-15,0 12 5 16,10 16-5-16,-10 13-2 15,0 12 3-15,0 12 2 16,0 0-4-16,0 4 1 16,0-4-5-16,10-8-2 15,9 0-5-15,-9-4-2 16,10-12-10-16,-5-5-3 16,4-8-76-16,11-24-34 15,-1-12-64 1</inkml:trace>
  <inkml:trace contextRef="#ctx0" brushRef="#br0" timeOffset="3724.0261">4613 2860 168 0,'0'-8'66'0,"0"4"-36"0,0-1-9 0,0 5 22 15,0 0-10-15,0 0-4 16,0 0-6-16,-9 9-3 0,-6 3-10 16,5 4 5-16,0 21 4 0,-9 8-1 15,-11 0-1-15,6 24-3 16,-6-3-1-16,11-5-5 15,9 0-3-15,0-3 0 16,5-5 1-16,5-4-3 16,5-12-2-16,5-1 0 15,10-11-1-15,-11-1-18 16,1-7-5-16,10-5-227 31,-6-28 97-31</inkml:trace>
  <inkml:trace contextRef="#ctx0" brushRef="#br0" timeOffset="4053.4701">4952 2835 212 0,'-10'-4'82'0,"10"8"-44"0,0 0-20 0,-10 9 25 16,0 3-11-16,1 9-1 16,-1 11-3-16,-10 5 0 15,10 0-15-15,1 12-1 0,4 4 1 0,-5 1-5 16,0-5-2-16,10-4-3 16,-10-8 0-16,10-1-4 15,0-11-2-15,10 4 2 16,0-13 2-16,0-3-2 15,4-9 0-15,6-8-17 16,0-4-5-16,-11-5-73 16,11-7-31-16,-10 0 10 15</inkml:trace>
  <inkml:trace contextRef="#ctx0" brushRef="#br0" timeOffset="4220.6315">4819 3134 260 0,'-19'8'96'0,"19"-8"-52"0,0 8-49 0,0-8 15 16,0 0 0-16,10 4 6 16,-1 0-10-16,1 0-4 15,20 4-1-15,-6-4 1 0,6 1 1 16,-1-1-19-16,-4 8-7 16</inkml:trace>
  <inkml:trace contextRef="#ctx0" brushRef="#br0" timeOffset="4638.4539">5133 3440 264 0,'-14'8'99'0,"14"5"-54"16,0 7-31-16,9-12 28 0,-9 8-16 15,0 1-5-15,0 7-10 16,0-7-5-16,5-5-3 16,5-4-3-16,0 0 3 0,0-4-2 15,0-4 2-15,-1-8-4 16,1-4 0-16,10-4 1 16,-5-1 2-16,-6-3-1 15,11 3-1-15,-10 1 1 16,9 4-1-16,-9-4 0 0,0 11 0 15,-5 1 2-15,5 4 3 16,0 9 2-16,-10-1 1 16,9 8 0-16,-9-4 2 15,0 5-1-15,0-1 0 16,0 4-5 0,10-7-5-16,0-1 0 15,0-4 3-15,0 0 1 16,-10-8-43-16,9-8-18 15,6-8-97 1</inkml:trace>
  <inkml:trace contextRef="#ctx0" brushRef="#br0" timeOffset="5104.5059">5609 2635 268 0,'10'4'101'0,"0"8"-54"0,9 5-39 0,-9-5 24 16,5 8-5-16,-5 9 4 15,9 8-6-15,1 4-3 16,0 12-12-16,4 12 7 0,-14-3 3 16,0 11-6-16,-1-3-1 15,-9-5-7-15,-9-4-2 16,9-4-2-16,-10-8-2 16,0-8-17-16,-10-4-6 0,16-21-150 15</inkml:trace>
  <inkml:trace contextRef="#ctx0" brushRef="#br0" timeOffset="7371.8857">7385 3767 216 0,'29'-45'82'0,"-4"25"-44"0,4-9-25 0,-19 17 22 15,0 4 2-15,-1-5 2 0,1 5-8 16,-5 4-4-16,5 4-15 16,-20 4-1-16,-5 21 0 0,-14 16 2 15,-10 8 5-15,-5 16 1 16,-10 8 1-16,5-3-5 16,4 4-1-16,6-5-11 15,10-8-1-15,4-8-2 16,6-4 0-16,9-16 0 15,0-8 2-15,0-1-1 16,10-16-1-16,10-8 1 16,10-12-1-16,9-12 0 15,5-5 2-15,6-4-3 16,-6 5 0-16,-5 7 1 16,1-3 0-16,-6 7 0 0,-4 5 0 15,-10 12 0-15,-10 0 0 16,0 16 0-16,-20 17 2 15,-4 4 3-15,-16 16 4 16,-4 16 5-16,-5 30 3 16,5-14 0-16,5-3-1 15,0-8-11-15,4-5-2 16,16-8-3-16,-1-7 0 16,0-14-5-16,16-7 1 15,-6 0-55-15,0-17-26 16</inkml:trace>
  <inkml:trace contextRef="#ctx0" brushRef="#br0" timeOffset="8331.6599">7738 3138 240 0,'-30'0'90'0,"30"0"-48"0,-10-8-34 0,10 3 21 15,10-3-6-15,0-4 0 16,0-4 1-16,10-9 0 16,-1 5-13-16,-4-1 2 0,4 1 1 15,1 8-10-15,0 3-1 16,-1 5-3-16,6 8 2 15,-15 9-1-15,-1 11 2 16,1 5-2-16,-10-1 2 0,0 13 4 16,0 12 4-16,0-4-6 15,10-8-3-15,0 0-1 16,14-12 1-16,-4-1-1 16,19-7 2-16,-4-13-2 15,14-8 2-15,-5-4-2 16,-5-8-1-16,5-13 3 15,-5-16 2-15,-9-8-4 16,-6-4-1-16,-4 8 0 16,0 0 0-16,-11 8-31 15,-9 13-12-15,0 3-44 16,0 9-18-16,-9 4-15 16</inkml:trace>
  <inkml:trace contextRef="#ctx0" brushRef="#br0" timeOffset="8587.0485">8267 2852 252 0,'-9'16'93'0,"-11"9"-50"0,-5 28-28 0,6-17 24 16,9 9-6-16,-10 25 1 15,1 3-4-15,4-3-1 16,-5 7-16-16,1-11-1 0,9-5 1 0,0-4-9 16,10-4-5-16,0-12 3 15,0 0 0-15,0-4-29 16,0-17-12-16,-10-3-121 16</inkml:trace>
  <inkml:trace contextRef="#ctx0" brushRef="#br0" timeOffset="28855.4662">10990 3546 248 0,'0'-36'93'0,"0"36"-50"0,0-5-24 0,0 10 29 0</inkml:trace>
  <inkml:trace contextRef="#ctx0" brushRef="#br0" timeOffset="29243.5996">10970 3546 513 0,'-15'33'42'0,"-14"12"-22"16,9 8-10-16,1-8-4 0,9-4-5 15,-5 4-1-15,15-8 0 16,0 3 2-16,0-11-3 16,15-8 0-16,-5-21 3 15,9-9 1-15,11 1 1 16,-6-8 2-16,-4-13-5 15,9-8-1-15,1 5 0 0,-6-1 2 16,6 9-1-16,-11 3-1 16,-9 17 1-1,0 12-1-15,-5 13 0 16,4-1 2-16,1 5 1 16,10 7-4-16,0-3-1 15,-1-1 3-15,15 1 3 16,6-4-6-16,4-5 0 15,-5-4 4-15,-5-16 6 16,-4-12 5-16,-1 0 4 16,-4-13 0-16,-6-3-1 15,1-17-4-15,-10 0-2 16,-10-16-4-16,0 3-1 16,-10 1-10-16,0 8-4 15,-9 12-46-15,4 9-19 0,-5 20-105 16</inkml:trace>
  <inkml:trace contextRef="#ctx0" brushRef="#br0" timeOffset="30416.0438">10646 3849 220 0,'0'-8'82'0,"0"3"-44"0,0 1-29 0,0 4 22 15,0 0-6-15,-10 0 0 16,1 0-2-16,-1 4-3 16,-15 5-10-16,-4 3 0 0,-10 16 3 15,4 5-1-15,-14 8 3 16,5 4-4-16,-5 0-1 16,5 8 0-16,-5 8 4 15,14-3-8-15,6-1-3 16,0-4-2-16,4-8 1 15,15 4-1-15,0-8-1 0,1-13-17 16,-1 1-9-16</inkml:trace>
  <inkml:trace contextRef="#ctx0" brushRef="#br0" timeOffset="100990.2599">5722 15106 304 0,'-20'-12'112'0,"20"12"-60"0,0 0-34 0,-10 8 28 0,10 9-2 16,-9-9 3-16,-1 28-13 15,0 9-3-15,5 9-18 16,-5 11 1-16,1 4 2 0,-1 9-6 16,10-4-3-16,-10-5-4 15,10-4-3-15,-10-7 1 16,10-1 1-16,-10-16-19 16,10-13-8-16,10-11-45 15,0-13-17-15,0-17-89 16</inkml:trace>
  <inkml:trace contextRef="#ctx0" brushRef="#br0" timeOffset="101334.9294">6242 15110 280 0,'0'-16'107'0,"0"16"-58"0,-30 0-37 0,11 8 24 15,-6 13-10-15,-14 3-3 16,-25 21-2-16,0-4 1 15,-14 4-12-15,4 4-1 0,20-8 1 16,1 0-6-16,23-13 0 16,1 5-4-16,19-9-3 15,10 1-1-15,19-9 3 16,21 1 0-16,4-1 1 16,5 9 0-16,5-9 0 15,0 4 0-15,-5 9 2 16,-5-5 5-16,5 1 6 0,-15-5-5 15,-4-3-2-15,-1 3-1 16,-4-4-1-16,-6-7 0 16,-9-1 2-16,0 0-10 15,-10-4-4-15,0-4-60 16,10 4-27-16</inkml:trace>
  <inkml:trace contextRef="#ctx0" brushRef="#br0" timeOffset="101711.9231">6909 15405 228 0,'0'-17'88'0,"0"17"-48"0,0 0-25 15,0 0 24-15</inkml:trace>
  <inkml:trace contextRef="#ctx0" brushRef="#br0" timeOffset="102235.4392">6909 15400 465 0,'10'21'39'0,"-1"16"-20"16,-9-1-3-16,10 9-2 0,-10 9-1 16,0-1 2-16,10-8-2 0,-10-5 2 15,10 1-6-15,0-20-3 16,4-5-1-16,6-8-1 16,-10-8 4-16,9-8 5 15,-9-21-5-15,10-7-2 16,-5 3-3-16,4-8 0 15,1 0-2-15,-1 13 2 16,1 3-2-16,5 5-1 16,-16 7 1-16,11 9-1 15,-10 4 0-15,9 9 2 16,-4 3 1-16,-5 8 1 16,10-3 2-16,-11 7 3 15,-9 13 2-15,10-4 1 16,-10-1-2-16,0-3-1 0,0-5-1 15,0-7 0-15,0-5-4 16,0-4-3-16,10-12 0 16,0-12 1-16,0-13-1 15,4-4 2-15,6-7-4 16,9-1 0-16,6 0 1 16,-16 8 2-16,11 0-3 15,-11 13 0-15,6 0-1 16,-5 16 0-16,-11 8 2 15,1 16 0-15,0 5 0 16,0 7 0-16,-10 5 0 16,10 4 0-16,4-4-3 15,-4-1 2-15,0-3-19 16,10-4-9-16,-11-9-32 0,21-3-13 16,-16-1-91-1,6-4-54-15</inkml:trace>
  <inkml:trace contextRef="#ctx0" brushRef="#br0" timeOffset="102777.1637">6865 15429 216 0,'0'-20'82'0,"0"11"-44"0,-20 1-20 16,20 8 25-16,-20 0-7 0,1 0 2 16,-6 4-13-16,-4 5-3 15,-1 3-13-15,6 4-3 0,4 9-2 16,20-1-5-16,10 9-1 15,10-5 1-15,4 9 0 16,6 0 1-16,-11 0 2 16,6-4 1-16,-6 3 1 15,1 1 2-15,-20 0 3 16,0-9 11-16,-10 1 7 16,-9-4-12-16,-6-13-3 15,6 0-6-15,-11-20-1 16,6 0-14-16,-6-5-4 15,11-3-45-15,-1 4-17 0</inkml:trace>
  <inkml:trace contextRef="#ctx0" brushRef="#br0" timeOffset="103617.058">8312 15552 224 0,'-15'-29'85'0,"5"17"-46"0,-19-17-17 16,9 21 26-16,-5-4-19 15,-4 4-3-15,0-1-7 16,-6 9-1-16,-4 5-9 16,10 7 1-16,-6 8 1 0,-4 13-6 15,19 4-3-15,-4 12-1 16,14 4 1-16,0-12-3 0,10 4-2 15,0-5 4-15,20-11 3 16,0-8 1-16,4-5 2 16,5-8 0-16,1-12 3 15,4-8-1-15,-14-13 0 16,9-3-3-16,6-17-1 16,-16-4-3-16,11 4-2 15,-16 0-2-15,6 8 1 16,-10 16 3-16,-10 9 3 15,0 12 0-15,0 17 0 16,-10 3-1-16,10 13 0 16,0 8-5-16,0-5 1 0,0 5-2 15,20 0 0-15,-11-4 4 16,11-13 1-16,5 1-39 16,4-9-15-16,-9-4-92 15,9-3-61 1,-4-9 86-16</inkml:trace>
  <inkml:trace contextRef="#ctx0" brushRef="#br0" timeOffset="104097.2229">8287 15188 160 0,'0'-16'63'0,"-10"3"-34"0,0 9-5 0,10 0 24 16,-19 0-9-16,-1 4-2 16,-4 0-10-16,-6 8-5 0,11 0-12 15,-6 5 2-15,-4 11 2 0,9 1-7 16,10 3-4-16,0-3-2 16,20-1-1-16,0 5 2 15,10-4 1-15,9-1-1 16,5-12 1-16,-4-4 0 15,4-8 1-15,-4-8 2 16,-1-12 3-16,-9-5-2 16,-15-7-2-16,-5-13-2 15,0 0-3-15,-15 8-26 16,-15 4-12-16,1 17-67 16,-5 16-67-1,-6 8 55-15</inkml:trace>
  <inkml:trace contextRef="#ctx0" brushRef="#br0" timeOffset="105733.9076">18454 15217 308 0,'-9'-4'115'0,"9"8"-62"0,-10 32-44 16,10-15 27-16,-10 7-9 15,0 21-1-15,0 13-8 16,1 19-1-16,-1 1-10 0,0-8-2 0,-5-5 1 16,-4 5-3-16,-1-9-2 15,10-8-5-15,0-16 0 16,1-8-31-16,18-13-12 16,1-24-25-16,10-12-7 15,19-17-48 1</inkml:trace>
  <inkml:trace contextRef="#ctx0" brushRef="#br0" timeOffset="106033.5443">18768 15241 264 0,'10'-49'99'0,"-10"45"-54"0,0-8-31 0,-10 20 28 16,1 0-12-16,-21 4 0 16,-4 17-13-16,-15 8-5 0,-15 8-7 15,10 8 3-15,5 4 4 0,-5 4-11 16,15 1-2-16,-5-9 0 15,34-8 0-15,0-9-2 16,20-3 2-16,9-8-1 16,16-1-2-16,14-3 5 15,5-5 3-15,5-4 1 16,4 0 0-16,-9 1-1 16,-5-1 2-16,-4 0 1 15,-16-4 1-15,-5 5-4 16,-4-1-1-16,0 0-1 15,-10-4 1-15,-1-8-53 16,-9 0-21-16,10-4-85 16</inkml:trace>
  <inkml:trace contextRef="#ctx0" brushRef="#br0" timeOffset="106875.8502">19514 15454 312 0,'-10'-37'115'0,"10"29"-62"0,-10-5-33 0,0 9 30 0,-9 4-21 16,-1 0-3-16,-4 0-14 15,-6 4-3-15,11 5-5 16,9-1-3-16,0 8 2 0,10 9-7 16,10-1 1-16,9 13-1 15,11 0 2-15,-6 12 1 16,6 4 3-16,-1 0-1 15,-19-4-1-15,0 0 3 16,-10-8 0-16,0-8 5 16,-20-1 3-16,-9-11-4 15,-1-13 1-15,-4-8-5 0,-5-8 0 16,4-9-8-16,6-7-2 16,9 7-14-16,11 1-6 15,-1-12-39-15,20 7-15 16,-1 1-68-1</inkml:trace>
  <inkml:trace contextRef="#ctx0" brushRef="#br0" timeOffset="107415.9089">19681 15503 236 0,'9'-17'90'0,"-9"17"-48"0,0 0-31 0,0 0 21 16,0 13-6-16,0 11 2 0,-9 1-5 15,9 20-2-15,-10-5-11 16,10 5 0-16,0 0 3 0,0-4-3 16,0-4 0-16,10-13-9 15,-10 1-2-15,14-9 2 16,6-8 3-16,0-8 5 16,-1-8 2-16,-9-8-3 15,10-17-3-15,-6-8-2 16,-4-8-3-16,10 4 1 15,-1 9 1-15,1 3-3 16,-5 13 0-16,-6 7-1 16,11 9 0-16,-10 8 2 15,0 9 2-15,0 11-1 0,-1 13-1 16,6-4 1-16,-15 7 1 16,10-3-1-16,-10-4-1 15,10-9 3-15,-10 1 0 16,9-9-1-16,11-8 1 15,-10-8-2-15,10-12 2 16,4-16-2-16,-4-5 2 16,9-8-4-16,5-8-2 15,-14 0 2-15,0 8 0 16,-1 12 1-16,-9 21 0 16,-10 12 0-1,0 13-3-15,0 11 0 0,0 9-1 16,5 4 3-16,5-8-18 15,0 12-7-15,9-13-30 16,11 1-13-16,-6-13-69 16</inkml:trace>
  <inkml:trace contextRef="#ctx0" brushRef="#br0" timeOffset="107789.9915">20671 15744 168 0,'10'-49'66'0,"-10"16"-36"0,-10-4-11 15,10 25 23-15,-14-8-10 16,4-5-1-16,-10 9-5 16,-9 7 1-16,-6 5-15 15,6 13 0-15,0 3-1 0,4 8-2 0,5 17 2 16,1 4 0-16,9-4 3 16,0 4-7-16,10-1-2 15,10-11-3-15,0-4-2 16,9-5 1-16,1-8-1 15,5-8 6-15,-6-8 6 16,1-4-6-16,-10-4-1 16,-1-17 1-16,1-8 1 15,5-8-3-15,-15 5-1 16,10 11-3-16,-10 9-1 16,0 3-1-16,0 13-2 15,0 8 5-15,0 21 1 0,0 3-3 16,0 5-1-16,0-4-2 15,0 3 3-15,10-11-27 16,-1-5-10-16,11-4-43 16,0-3-18-16</inkml:trace>
  <inkml:trace contextRef="#ctx0" brushRef="#br0" timeOffset="108120.8741">20617 15204 272 0,'-39'0'101'0,"34"0"-54"0,-5 4-44 0,10 1 23 16,-9 3-8-16,9 8-1 16,0 4-9-16,9 1-3 15,1-1-3-15,5 5-4 0,5-9 1 16,9 1 1-16,0-5 2 15,-4 0 1-15,4-8 3 16,-9-4-3-16,5-4 0 16,-16-12 1-16,-9-9 0 15,0-8-2-15,-9 5 1 16,-6-1-4-16,-5 5 0 16,-9 12-8-16,9 3-2 15,-14 13-62-15,-5 17-29 16,4 7-17-1</inkml:trace>
  <inkml:trace contextRef="#ctx0" brushRef="#br0" timeOffset="108406.7188">21103 15944 312 0,'0'33'115'0,"5"-1"-62"0,-5 13-57 0,0-28 21 16,10 3-13-16,-10 9 0 15,0-5-13-15,0 5-7 16,0-5-119-16,0-7-52 16</inkml:trace>
  <inkml:trace contextRef="#ctx0" brushRef="#br0" timeOffset="109291.466">22103 15421 244 0,'-19'-4'93'0,"19"12"-50"0,-15 12-39 15,5-3 21-15,-9 7-1 16,-1 13 5-16,0 16-4 15,6-8-1-15,4 4-13 16,10-8-4-16,0-8-3 0,10 3-2 16,4-15 1-16,6-9 0 15,0-12 1-15,-1-8-2 16,6-21 1-16,-6-7-2 0,11 3 2 16,-1-4-4-16,-4 9 0 15,4 3-1-15,-9 13 0 16,4 12 0-16,-4 8 0 15,0 12 0-15,-1 17 0 16,16-8 2-16,4 3 0 16,-10-3 0-16,6-4 2 15,-6-9 5-15,0-8 6 16,-4-4 8-16,-5-12 7 16,-1-21-4-16,-9-11-2 15,-10-9-10-15,-10-9-5 16,0 5-7-16,-19-4 0 15,4 8-27-15,-4 12-11 16,0 13-58-16,-6 24-24 0,6 8-21 16</inkml:trace>
  <inkml:trace contextRef="#ctx0" brushRef="#br0" timeOffset="110116.8416">22913 15887 256 0,'-20'-21'96'0,"20"13"-52"0,-19 4-36 16,14 4 21-16,5 0-9 0,-10 0-1 15,0 8-5-15,0 4 1 16,-9 1-8-16,9 7 0 0,0-3 3 16,10-1-2-16,0 0 5 15,10 1-5 1,0-17 3-16,-1 0 0 16,1-13-4-16,0 5 1 15,0-8-1-15,0-1 1 16,4-7-2-16,-4 8-1 15,0 3 5-15,-10 5 4 16,0 16-1 0,0 5-4-16,10 11-1 0,-10 9-5 15,10 4-2-15,9-9 0 16,1 5-1-16,4-9-3 16,-4-3 0-16,9-1-58 15,16-8-26-15</inkml:trace>
  <inkml:trace contextRef="#ctx0" brushRef="#br0" timeOffset="112147.2022">23143 15445 276 0,'-34'0'104'0,"44"0"-56"0,9 0-47 16,-14 0 19-16,15 5-5 16,9-1 1-16,1 0-6 15,4 0-4-15,5-4-3 16,15 0 0-16,-5 0 0 0,-14 0-4 16,4 0-1-16,-15 0 1 15,6-4 2-15,-20 4-13 16,9 0-5-16,-9 0-55 15,-10 8-25-15,-10 0-12 16</inkml:trace>
  <inkml:trace contextRef="#ctx0" brushRef="#br0" timeOffset="112369.8604">23192 15646 232 0,'-29'-4'88'0,"39"8"-48"0,9 0-29 0,-9-4 21 15,10 0 3-15,-6 0 3 16,16-4-5-16,-1 0-3 16,-4-5-16-16,14 1-2 0,0 0-1 15,-4 4-6-15,-6 0-1 16,1 4-4-16,-6 0-1 16,-4 0-30-16,-1 0-12 0,1 4-104 15,-5-4-50 1,-6-4 97-16</inkml:trace>
  <inkml:trace contextRef="#ctx0" brushRef="#br0" timeOffset="112628.0994">23462 15188 276 0,'-29'20'104'0,"19"5"-56"0,0 32-36 16,0-28 26-16,5 3-9 0,-4 17-2 16,-1 5-11-16,0 15-3 15,0-8-7-15,10-3-2 0,0-9 2 16,0-4-3-16,0-5 0 16,0-15-17-16,0-5-7 15,0-3-54-15,0-5-24 16</inkml:trace>
  <inkml:trace contextRef="#ctx0" brushRef="#br0" timeOffset="113134.821">24026 15425 296 0,'0'-16'112'0,"0"16"-60"0,0 0-61 15,-24 16 95 1,-6 17-27-16,1-1-16 16,4 17-11-16,-4 0-21 15,9-8-7-15,10 0-2 0,10-12-2 16,10-1 0-16,0-15 0 15,19-1 2-15,-4-12-3 16,4-12-2-16,1-5-5 16,-11-7 0-16,16 7-5 0,-16 1-2 15,1 4 9-15,0 4 2 16,-6 4 1-16,-4 4 2 16,20 0-1-16,-11 12 0 15,6 0 2-15,-6 9 0 16,11 3 0-16,-11-8 0 15,6-3 2-15,4 3 3 16,-9-8 9-16,9 0 5 16,-4-20 2-16,-6-8-1 15,11-1-8-15,-15-7-3 16,4-5-3-16,-9-8 1 16,-10 0-2-16,-10-4 2 15,-9 4-13-15,-6 5-5 16,5 3-44-16,-9 12-18 0,-15 21-113 15</inkml:trace>
  <inkml:trace contextRef="#ctx0" brushRef="#br0" timeOffset="114592.4087">9140 15944 272 0,'-9'0'104'0,"-1"8"-56"0,0 8-47 0,10 1 21 16,-15 3-5-16,6 1-1 16,-1 7-6-16,0-3-4 15,-10 7-3-15,10-3-7 0,1 4-2 16,-1-9-96 0,10-7-77-16,0-9 59 15</inkml:trace>
  <inkml:trace contextRef="#ctx0" brushRef="#br0" timeOffset="115311.6214">9886 15339 272 0,'0'-24'101'0,"0"24"-54"0,0 12-42 0,-10-4 22 15,10 13-11-15,-10 15-1 16,-9 9-3-16,9 12 0 15,-10 5-6-15,11-5-4 0,4-4 1 16,5-8-2-16,0-12 2 16,5-1-2-16,4-19 2 0,11-9-2 15,-10-8-1-15,9-13 1 16,1-15-1-16,-5 3-3 16,14-8 0-16,-9 9-1 15,9-1 0-15,-4 9 0 16,-6 3 0-16,-9 5 3 15,10 12 2-15,-10 16-2 16,4-3 0-16,6 11 1 16,-1 13 2-16,11-8-3 15,-6-1-2-15,6-12 4 16,-1-3 3-16,6-1 5 16,-6-24 5-16,10-5 3 0,-4-11 4 15,-16-5 0-15,-9-12-1 16,-10 0-6-16,-10-12-4 15,0-4-5-15,-9 3-4 16,-6 9-11-16,6 17-6 16,-1 7-45-16,0 13-18 15,1 32-71 1</inkml:trace>
  <inkml:trace contextRef="#ctx0" brushRef="#br0" timeOffset="115791.8108">10793 15695 212 0,'-24'-78'82'0,"14"66"-44"0,-10 4-25 16,11 8 24-16,-1 0-10 16,0 8-3-16,-10 8-8 15,6 17-2-15,4 0-8 16,0-1-4-16,0 1 1 0,10 0 0 16,0-9 1-16,10-3 0 15,0-1 0-15,0-8 2 16,4-4 1-16,6-8-1 0,-10-4-1 15,9-4-1-15,-9-4 0 16,10-17-2-16,-10-8 1 16,-5-7-2-16,4 7-1 15,1 8 1-15,0 9-1 16,-10-1-3-16,0 17 2 16,0 4 3-16,0 33 1 15,-10-4 1-15,0 7 2 16,10-3-3-16,0 0-2 15,10-9-5-15,0 5 0 16,10-13-31-16,9-8-12 16,5-8-91-16</inkml:trace>
  <inkml:trace contextRef="#ctx0" brushRef="#br0" timeOffset="116078.4111">11093 15380 300 0,'9'-8'112'0,"21"8"-60"0,14-8-41 0,-24 12 26 15,4 0-20-15,5 4-5 16,-9-4-7-16,10 0-4 16,-6 0 0-16,5 0-15 0,-9 0-3 15,-10 1-59-15,-10 3-26 16,0 4-18 0</inkml:trace>
  <inkml:trace contextRef="#ctx0" brushRef="#br0" timeOffset="116242.1647">11083 15597 252 0,'0'4'96'0,"10"-4"-52"0,9 0-32 0,1 0 24 0,4 4-15 16,6-4-2-16,-1 0-11 16,-4 0-3-16,4 0-3 15,-9 0-19-15,4 0-9 0</inkml:trace>
  <inkml:trace contextRef="#ctx0" brushRef="#br0" timeOffset="116902.2358">11946 15323 304 0,'-44'16'115'0,"14"-4"-62"0,1 25-53 0,14-16 21 0,5 15-3 16,-9 1 3-16,9 0-7 15,10 0-3-15,10 0-6 16,0-1-2-16,9-15 3 0,6-9-1 16,4-12 2-16,1-4-4 15,-6-8 0-15,-4-13-3 16,-1 5-3-16,11-1-5 16,-15 1 0-16,4 8 2 15,1 3 1-15,-1 9 3 16,1 4 1-16,5 9 1 0,4-1 0 15,0 4 0-15,6-3 0 16,-6 7 2-16,5-4 1 16,6 5 1-16,-1-17 0 15,-5-4 11-15,-4-4 5 16,-1-4 3-16,-4-13 3 16,-6-3-10-16,1-13-4 15,-20 0-3-15,0-12 1 16,-20-8-7-16,1 8-4 15,-6 8-53-15,-4 8-22 16,-20 17-102 0</inkml:trace>
  <inkml:trace contextRef="#ctx0" brushRef="#br0" timeOffset="140202.2338">7831 16900 228 0,'-20'-12'85'0,"20"8"-46"0,0-8-30 0,10 7 22 16,-10 1-8-16,10 0-1 16,10 4-8-16,-6 4-1 15,16 9-8-15,-1 15 6 0,1 9 2 16,-6 28-2-16,15 9 1 0,-19-5-5 16,-5 5 1-16,-6 8-1 15,-9-5 1-15,0-3-2 16,-9-5-1-16,-16-3 3 15,5-13 3-15,1-8 0 16,-1-21 1-16,-4-11-2 16,4-18-1-16,0-23-5 15,11-25-3-15,-1-4-3 16,0-1-1-16,10-11 4 16,20-5 3-16,-1 9 1 15,11-13 2-15,-6 21-2 16,25-12 2-16,5 3 0 15,-15 9 1-15,6 8-4 16,-16 8-3-16,0-8 0 0,6 8 1 16,-16 13-6-16,-9 3 1 15,0 9-48-15,-10 3-20 16,-10 9-96 0</inkml:trace>
  <inkml:trace contextRef="#ctx0" brushRef="#br0" timeOffset="141029.6477">8572 17051 228 0,'-5'-8'85'0,"5"8"-46"0,0 0-24 15,0 0 26-15,0 4-11 16,0 4-2-16,0 17-10 16,0 8-3-16,0 12-9 0,0-13 5 0,0 9 2 15,0 0 0-15,0-8 0 16,-10 12-7-16,10-13-4 16,-10 5-1-16,10-8 1 15,-10 3-1-15,10-15 2 16,-19-1-22-1,9-28-99 1,0-5-30 0</inkml:trace>
  <inkml:trace contextRef="#ctx0" brushRef="#br0" timeOffset="141373.6503">8768 17088 256 0,'-25'12'96'0,"15"21"-52"0,-19-8-34 16,19-9 23-16,0 4-12 15,-9 9 1-15,4-13-9 16,-5 9 0-16,11-1-8 16,-11-7-3-16,10-1 1 0,0 4-2 15,10-7-1-15,0-1 1 16,0-8-1-16,10 0-3 15,10 4 2-15,-1-4-1 0,1 9 0 16,5-5 4-16,-6 8 3 16,1 1-2-16,-1 7-2 15,-4-8 0-15,5 1 1 16,-1-1-1-16,1-4 2 16,-10-8-2-16,0 9-1 15,-1-9-28-15,-9-8-11 16,-9-13-100-1</inkml:trace>
  <inkml:trace contextRef="#ctx0" brushRef="#br0" timeOffset="141779.3137">9494 16643 256 0,'-30'4'96'0,"20"4"-52"0,-4 0-32 16,4 0 26-16,-10 9-2 0,10 7 0 16,-9 5-8-16,4 3-5 15,-5 5-13-15,1 12-2 0,-11 8-1 16,6-3-3-16,14 7-3 16,0-4 0-16,0-4-1 15,10-12-5-15,10 0 1 16,10-8-40-16,-5-5-16 15,14-11-48 1,-9-1-64-16,-1-12 52 16</inkml:trace>
  <inkml:trace contextRef="#ctx0" brushRef="#br0" timeOffset="142695.8893">9827 16941 256 0,'0'-16'96'0,"-10"16"-52"0,1 8-36 16,4 8 21-16,-5 5-9 15,0 7 1-15,-10 9-8 16,11 8 0-16,-11-8-8 16,20 4-3-16,10-17 1 0,0 1-4 15,-1-9 0-15,1-8 3 0,10 0 1 16,-10-8-1-16,14-16 1 16,-14 4-4-16,10-9-2 15,-11 5 2-15,1 0 2 16,-10 7-2-16,10 18-2 15,5 7 4 1,-15 0-3-16,10 1 1 16,9-1 1-16,-9 0 0 15,10-8 0-15,-1 1 0 16,-4 7 2-16,4-12 3 16,1-8 9-16,-10-4 5 15,10-29 4-15,-11 0-12 16,-4 5-7-16,5-17-2 15,-10-5 0-15,0 5-19 16,0 9-8-16,-10 7-16 16,-4 21-88-1,-6 16-47 1,0 8 57-16</inkml:trace>
  <inkml:trace contextRef="#ctx0" brushRef="#br0" timeOffset="143145.0401">10322 17296 184 0,'0'-24'68'0,"0"8"-36"0,-9-29-18 0,9 24 22 15,0 5-5-15,-10 0 2 16,10 7-13-16,-10 5-4 16,0 17-9-16,-9 3 2 0,9 8 1 15,-5 5-1-15,5 0 2 16,0-1-4-16,10-7-2 16,0-5-2-16,10 4 0 15,0-7 0-15,0-1 3 0,-5-12-1 16,5 0 0-16,-1-8-3 15,1 0 1-15,0-9-2 16,0 5 2-16,0-4-4 16,-10-5 0-16,9 13 3 15,-9 4 1-15,0 4 1 16,0 4 2-16,0 4-1 16,10 4 0-16,-10 9-3 15,5-5-2-15,5 1-6 16,10-1-4-16,-11 0-74 15,21-8-97 1</inkml:trace>
  <inkml:trace contextRef="#ctx0" brushRef="#br0" timeOffset="143822.9315">10690 17256 280 0,'-5'20'104'0,"5"-4"-56"0,-9 17-45 0,9-8 23 16,-10-9-15-16,10 4-3 0,0 9-8 16,0-9 0-16,0 1 0 15,0-5-53-15,0-32-103 16</inkml:trace>
  <inkml:trace contextRef="#ctx0" brushRef="#br0" timeOffset="144166.4463">11186 16573 248 0,'-30'0'93'0,"30"12"-50"0,-24 17-28 0,14-8 26 16,-10 7-4-16,11 17 2 16,-11-8-10-16,0 16-3 15,6 4-15-15,4 4-7 0,0-7 0 16,0 7-3-16,10-8 2 16,10-8-2-16,0 0-1 15,0-8 1-15,4-9 1 16,6-11-1-16,9 3-1 15,6-16-19-15,-6-4-10 16,1-8-27-16,-11-21-10 16,-4-3-69-16</inkml:trace>
  <inkml:trace contextRef="#ctx0" brushRef="#br0" timeOffset="144346.1368">10916 16900 272 0,'0'0'104'0,"0"0"-56"0,10-8-43 16,0 8 22-16,9 8-9 16,-4-8 2-16,14 4-11 15,-9 0-5-15,14 4-3 16,6-8-6-16,-1 5 1 0,-15-1-66 0,6 4-28 16,-1-4-19-1</inkml:trace>
  <inkml:trace contextRef="#ctx0" brushRef="#br0" timeOffset="144707.4607">11539 17243 244 0,'-30'-16'93'0,"30"16"-50"0,-24-4-33 15,14 8 23-15,10 0-14 16,-10 4-1-16,10 9-6 16,-10 3 0-16,10-4-7 15,0 1-3-15,10-5 1 0,10 0-2 16,-5 5-1-16,-6-17 1 15,11 0-1-15,-10 0 2 16,9-9 1-16,-9-7-4 16,-10 8 1-16,0-8-5 15,-10-29-36 1,1 4-14-16,-11 8-69 16</inkml:trace>
  <inkml:trace contextRef="#ctx0" brushRef="#br0" timeOffset="145007.1346">11799 16500 292 0,'10'-9'110'0,"-1"18"-60"0,1 7-36 0,5 0 26 0,-15 9-11 16,20 12-2-16,-11 16-11 15,21 8-5-15,-6 13-6 16,6 11-4-16,-11 14 0 0,-9-10 1 16,-10 5 1-16,-10-4-6 15,-9-8 0-15,-1-4-43 16,-4-13-17-16,-16-16-87 15</inkml:trace>
  <inkml:trace contextRef="#ctx0" brushRef="#br0" timeOffset="148820.2287">22010 15168 252 0,'0'-21'96'0,"10"9"-52"0,0 0-32 0,0 8 24 15,-10-5-4-15,10 1 1 16,-10 0-10-16,9-4-3 15,1-5-12-15,5-3 4 0,-5 8 1 16,-1-1-4-16,1 5-3 16,10 12-3-16,0 5-3 15,-6-1 5-15,16 4 1 16,-11 4 0-16,11-3-1 16,4-1 5-16,-5 0 6 15,16-4-4-15,-16 5 1 16,0-9 1-16,6-8 1 15,-6-9-2-15,-9 1 2 0,-1-13-6 16,6-11-3-16,-5-5-3 16,-11 0-3-16,1 4-43 15,0 9-19-15,0 7-132 16</inkml:trace>
  <inkml:trace contextRef="#ctx0" brushRef="#br0" timeOffset="158187.5472">13054 17015 244 0,'-9'-25'93'0,"9"17"-50"0,9-8-33 0,-9 7 23 16,10-7-3-16,5 0 2 0,-5-5-6 16,9 1-2-16,11-5-13 15,-6 1-4-15,16-5-3 0,-11 9-2 16,-5 7-2-16,6 13-2 15,-10 0 1-15,9 5 3 16,-5 7 3-16,6 4 2 16,-1 9 1-16,6-1-2 15,-6 5-1-15,15-9-1 16,-14-3 0-16,9-5 4 16,-5-12 3-16,5-12 0 15,-4-1 3-15,-6-3-3 16,1-21 1-16,-11 0-9 15,-4-3-4-15,-5 3-3 0,0 12 3 16,-1 5-38-16,1 3-15 16,0 13-86-1,0 4-67-15,0 4 77 16</inkml:trace>
  <inkml:trace contextRef="#ctx0" brushRef="#br0" timeOffset="158592.8581">13089 17325 276 0,'-10'-8'104'0,"20"-4"-56"0,0-1-45 15,-1 9 23-15,11-4-4 16,9-25 4-16,16 9-10 16,-6-5-4-16,15 13-7 15,-10 0-6-15,5 3 0 0,-5 9 1 16,5 17 0-16,-15 3 2 16,6 0 1-16,-1 9 3 15,-5-1 1-15,-4-7 3 16,-1 3 1-16,-4-8-1 0,-6-4 1 15,11-3-4-15,-11-5 1 16,-4-9-5-16,5-7 0 16,-11-21-1-16,11 5 1 15,-10-9-7-15,0 0 1 16,4 0-52-16,-4 4-23 16,0 17-75-1</inkml:trace>
  <inkml:trace contextRef="#ctx0" brushRef="#br0" timeOffset="159374.2588">14418 16765 272 0,'-10'-24'101'0,"10"24"-54"0,10 0-50 0,-10 16 19 16,20-8-10-16,9 9 2 16,-5 7-3-16,6 17 2 0,9 12-4 15,5 21 5-15,5 3 4 0,-14 1-2 16,-6 4 2-16,-9 3 2 15,-11 1 3-15,-9-4-7 16,-19-4-3-16,-1-9 4 16,1-8 3-16,-1-12-3 15,5-16 1-15,-4-21-5 16,-1-8 1-16,-9-16-5 16,14-25 0-16,-15-7-1 15,21-18-2-15,9-7 3 16,9-5 2-16,1 17 2 15,25-25 1-15,4 13-2 0,5-5 1 16,5 13-4-16,5 0-2 16,5 12 0-16,-15 0-1 15,5 12 0-15,-5-8 2 16,-14 4-1-16,-6 4 2 16,-14 13-18-16,-10 3-4 15,-10 13-59-15,-14-4-27 16,-16 8-47-1</inkml:trace>
  <inkml:trace contextRef="#ctx0" brushRef="#br0" timeOffset="159736.1429">15276 17174 296 0,'0'-8'112'0,"0"16"-60"0,-10 16-56 15,10-7 18-15,0 7-2 16,0-7 5-16,0 19-7 16,0-7-1-16,-9 16-5 0,-1-12-3 15,10 3 0-15,-10-7-1 0,10 4 2 16,-10-17-28-16,0-4-9 16,10-12-43-16,20-12-17 15,-10-17-10 1</inkml:trace>
  <inkml:trace contextRef="#ctx0" brushRef="#br0" timeOffset="160004.6539">15443 17162 236 0,'24'-74'88'0,"-14"70"-48"0,0-8-27 0,-10 12 24 15,0 0-6-15,-10 8-1 16,0 4-5-16,-14 9-2 16,4 24-12-16,-9-13 7 0,-15 17 2 0,14 0-6 15,-9-4-3-15,15-8-6 16,4-8-2-16,10 3-3 15,10-15-1-15,10-9 3 16,10-12 3-16,-1 0-4 16,6 4-3-16,4 0 3 15,1 8 1-15,-6 0-3 16,6 12 1-16,-11-3 0 16,-9-1 0-16,5 9-3 15,-6-9 2-15,1 0-50 16,0-7-20-16,0 3-82 15</inkml:trace>
  <inkml:trace contextRef="#ctx0" brushRef="#br0" timeOffset="160470.3427">16267 16442 264 0,'-10'-53'99'0,"-5"53"-54"0,6 21-37 15,-1-1 24-15,-10 5-5 16,-9 11 4-16,4 14-4 15,-4 15 1-15,-1 4-16 16,-4 13 0-16,5 0-1 0,9 12-9 16,10-8 0-16,10-13 0 0,0-3 1 15,10-9-6-15,0-8-2 16,9-4-71-16,1-20-31 16,5-13-37-1</inkml:trace>
  <inkml:trace contextRef="#ctx0" brushRef="#br0" timeOffset="161130.2835">16669 16851 260 0,'0'-8'96'0,"0"12"-52"0,0 21-43 0,-10-5 19 16,10 9 0-16,-9 16 4 15,-1 8-6-15,0-4-3 16,0 0-8-16,10-8-3 0,10-9 2 15,0-11 1-15,0-9 1 16,9-20-4-16,6-17-1 16,4 9-1-16,-9-13 1 15,-1 1-2-15,1 3 2 16,-5 1-7-16,-6 7-1 16,11 9-1-16,-10 4 4 15,0 8-1-15,-1 8 1 16,6 5 2-16,5 20 0 15,9-1-3-15,-9-7 2 0,14-5 1 16,-4 1 0-16,-1-9 2 16,-4-12 1-16,14-8 12 15,-10-12 5-15,-4-17-6 16,-15 1-1-16,-20-13-5 16,0-4-3-16,-5 8-9 15,-4 0-5-15,-1 8-44 16,0 9-20-16,-4 15-72 15</inkml:trace>
  <inkml:trace contextRef="#ctx0" brushRef="#br0" timeOffset="161596.1982">17542 17239 236 0,'-29'-8'88'0,"19"8"-48"0,-24 8-29 0,24 0 23 16,0 1-3-16,-10 15 4 0,1-8-13 15,-6 5-3-15,15 3-11 16,1 1-5-16,9-9-2 0,0-8 1 16,9 1 1-16,1-1 3 15,5-8 1-15,5-8-1 16,-1-1-1-16,1-7 1 16,-1 0 3-16,-4-1-4 15,-5-3-1-15,0-5-2 16,0 5-2-16,-1 16-2 15,-9 4-1-15,0 4 4 16,10 8 3-16,-10 5-3 16,10 3-1-16,0 5 0 15,0-5 2-15,4 9-1 16,6-9-1-16,0-8-43 16,-1-12-19-16,1-8-88 15</inkml:trace>
  <inkml:trace contextRef="#ctx0" brushRef="#br0" timeOffset="162045.7089">16723 16626 248 0,'-34'-24'93'0,"34"12"-50"0,0-9-33 16,5 17 23-16,4-4-3 15,1-4 4-15,0-1-14 16,0-3-4-16,9 0-10 16,1 16-2-16,-5-9 0 0,14 18-5 15,1 7-1-15,4-8 3 16,5 9 1-16,-9 7-3 16,14-4 1-16,-15-3 4 0,15 7 2 15,-4-11 11-15,-6-5 4 16,-5-4-7-16,1-8-1 15,-11-4-5-15,-4-17-3 16,5 1-2-16,-10-17 0 16,-1 8-33-16,1-4-12 15,0 13-85 1</inkml:trace>
  <inkml:trace contextRef="#ctx0" brushRef="#br0" timeOffset="162451.7669">17885 17333 224 0,'20'17'85'0,"-20"-1"-46"0,10 0-35 0,-10 1 21 16,0 3-14-16,0 9-1 16,0-5-4-16,0 1 1 15,-10 3-4-15,10-3-11 0,0-1-2 16,0-7-101 0</inkml:trace>
  <inkml:trace contextRef="#ctx0" brushRef="#br0" timeOffset="162751.6648">18582 16614 272 0,'10'-8'104'0,"-10"12"-56"0,-10 8-45 15,0 1 23-15,0 3 3 16,-4 21 6-16,-16-1-7 15,1 5-4-15,9 16-14 16,-4 5-4-16,4 20 0 0,0-13-1 16,11-4 0-16,9-3-6 15,9-9 1-15,1-12 0 16,20-1 0-16,-6-19 2 16,6-5 1-16,9-16-15 15,-15 0-6-15,6-16-49 0,-20 4-18 16,-10-17-54-1</inkml:trace>
  <inkml:trace contextRef="#ctx0" brushRef="#br0" timeOffset="162886.9329">18248 16982 292 0,'-9'0'110'0,"9"4"-60"0,0 8-56 0,19-12 19 15,-9 4-10-15,15 0 0 16,4 9-8-16,0-5-2 15,16 0-119-15,4 0-53 16</inkml:trace>
  <inkml:trace contextRef="#ctx0" brushRef="#br0" timeOffset="163187.6507">19038 17317 212 0,'-39'8'82'0,"5"17"-44"0,4-5-27 16,20-8 23-16,-9 5-7 15,14 7 1-15,-5 1-6 16,10-1-4-16,0 1-10 16,10-9 4-16,4-4 3 0,16 5-3 0,-10-17-2 15,4-13-1-15,-4-3-1 16,-1 0-4-16,1-9-1 15,-10-7 1-15,-10 7 2 16,0-8-10-16,-10 5-4 16,0 7-29-16,0 5-12 15,-9 0-91 1</inkml:trace>
  <inkml:trace contextRef="#ctx0" brushRef="#br0" timeOffset="163471.657">19362 16365 296 0,'19'0'110'0,"1"12"-60"0,14 37-47 16,-24-28 23-16,0 15-2 15,10 22 5-15,-11 3-6 16,11 12-2-16,5 17-12 16,-16 17 1-16,11 7 3 0,-10 0-5 15,-10-7-2-15,-10-9-3 16,-10-13 0-16,-14 5-53 16,-5-28-21-16,4-13-90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5T07:48:59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5589 15196 324 0,'-9'-12'121'0,"9"16"-66"0,0-4-64 16,0 20 59-1,0 13-11-15,0 12-3 16,-10 16-2-16,5 5-20 16,5 15 1-16,-10 1-1 0,0-4-7 15,1-9-4-15,-1-7-2 16,10-9 1-16,0-12-30 15,19-29-72 1,1-16-7-16,24-17-52 16</inkml:trace>
  <inkml:trace contextRef="#ctx0" brushRef="#br0" timeOffset="298.8135">6075 15135 332 0,'0'-25'126'0,"-10"38"-68"0,-9-9-54 0,9 8 26 15,-15 4 1-15,-24 25 3 16,-5 0 6-16,-14 16 4 16,4 5-23-16,0-1-10 0,25 0-5 15,5-8-7-15,4-4 1 16,20-12 0-16,0-4 0 0,20-9 0 16,20-3 0-16,4-5-3 15,15-4 2-15,15 1 1 16,-15 3 0-16,15-4 0 15,-20 4 0-15,5 1 0 16,-15-1 0-16,5 9 0 16,-19-9 2-16,5 0-28 15,-6-7-73 1,1-5-36-16,-10-8-33 16</inkml:trace>
  <inkml:trace contextRef="#ctx0" brushRef="#br0" timeOffset="1019.4532">7375 15458 280 0,'-64'-21'104'0,"44"21"-56"0,-34 13-36 0,25-1 26 15,0 0-13-15,4 4-5 16,-4 9-9-16,9-5-5 15,10 1-3-15,10 11-5 0,0 5-1 16,20 0 4-16,-1-4 3 16,16 8 1-16,-6 3 0 15,1-7-1-15,-11 0 0 16,-14 0 9-16,-5 4 3 16,-15-5-1-16,-4-7-1 0,-1-9-6 15,-9 1-3 1,4-13-2-16,6-28 0 0,-1-1-29 15,10-3-11-15,10-9-24 16,0 4-7-16,20-16-41 16,-1-8-51-1,26 4 55-15</inkml:trace>
  <inkml:trace contextRef="#ctx0" brushRef="#br0" timeOffset="1934.9978">7654 15123 260 0,'10'-41'99'0,"0"37"-54"0,-10 4-53 16,0 16 73-16,0 17-22 16,-10 12-1-16,-9 16-7 15,-1 12-20-15,0 17 15 0,6 0 9 16,-6 0-7-16,0-12-1 16,11-13-18-16,-1-4-6 15,0-20-2-15,10-8-1 16,-10-13 0-16,10-20 2 15,10-8-3-15,10-12-2 16,-11-21-18-16,11-4-9 16,0 4-6-16,-6 9-3 15,6 11 5-15,0 13 6 16,9 4-8-16,-5 12-2 16,6 0-6-16,9 0-3 0,5 1 13 15,5-18 5-15,5 1 12 16,-10 0 8-16,5-4 10 15,-19-5 5-15,-6 1 8 16,-14 0 6-16,0-1 2 16,-10 1 4-16,-10 8-5 15,-9 4-1-15,-6 4-2 16,-4 8 1-16,-1 12-7 16,16 5 1-16,-6 12-10 15,20-1-4-15,0 5-2 16,0 0 1-16,20-4-3 15,-6-8 0-15,6-1 1 16,9-12 2-16,-9-3 8 16,4-9 3-16,-4-12 2 0,-10-5 4 15,0-3-5-15,-1-25 0 16,-18 4-8-16,-1-16-2 16,0 4-2-16,-10 4-2 15,11 13-2-15,-6-1 1 16,5 12-1-16,0 9-2 15,10 8 0-15,10 4 3 16,0 8-2-16,14 5 1 16,-4-1 0-16,19 8 0 15,-4-7 4-15,14-1 3 16,-5-4-4-16,5 0-1 16,-5-8 0-16,5 0 2 15,-15 0 1-15,6 4 1 16,-6 0-2-16,-5 0 1 0,1 17-2 15,-6-1 2-15,6 1 4 16,-11 7 6-16,1 1 2 16,-5-1 0-16,-5-3-1 15,-1-5 1-15,1-3-2 16,-10-5 2-16,0-12 1 16,0 0 2-16,0-8-6 15,0-17-2-15,-10-7-3 16,1-21-2-16,-1 4-3 15,5 4-2-15,-5 0 1 16,10 8-1-16,0 8-5 16,10 1 1-16,-5 11 0 0,14 1 2 15,1 4-21-15,9 4-7 16,-4-5-64-16,24 9-27 16,-5-8-85-1</inkml:trace>
  <inkml:trace contextRef="#ctx0" brushRef="#br0" timeOffset="2686.0259">18293 15155 300 0,'-35'-12'112'0,"35"16"-60"0,0 8-47 15,0 1 24-15,-10 15-1 16,1 9 3-16,-1 16-1 15,0 17-1-15,0 7-16 16,0 9-6-16,10-8-2 0,0-9-3 16,0-3-2-16,0-9 3 15,0-12 0-15,10-25-65 16,20-20-37-16,-1-12-20 16,5-41-15-1</inkml:trace>
  <inkml:trace contextRef="#ctx0" brushRef="#br0" timeOffset="2985.7999">18739 15127 288 0,'10'-41'107'0,"0"33"-58"0,-10-9-35 0,-10 13 26 15,10 4-2-15,-25 8 4 16,-4 9-6-16,-20 7-1 16,-5 17-20-16,0 8 0 0,5 4-1 15,-5-4 4-15,15 0 1 16,14-4-6-16,5-8-3 15,11 0-3-15,9-9 0 0,9 1-4 16,26-9-2-16,-6 1 0 16,10-1 1-16,6-3-1 15,9-1-1-15,-5 0 1 16,-5 5-1-16,5-1 0 16,-15-3 2-16,5 3-1 15,-9-8-1-15,-6 1-43 16,-4-5-19-16,0 4-103 15,-11-8-83 1,-9-4 94-16</inkml:trace>
  <inkml:trace contextRef="#ctx0" brushRef="#br0" timeOffset="3481.0655">19867 15372 328 0,'-20'-29'123'0,"11"9"-66"0,-11 12-51 16,0 8 25-16,-4 8-4 16,4 4 1-16,-9 0-7 15,9 1 0-15,5 15-12 16,15 5-5-16,5 4-1 0,15-5 2 15,9 5 2-15,-9 0 1 16,14 12 0-16,-14-8-2 16,0-8 1-16,-11 3 2 15,-9-3 5-15,0-4-6 16,-19-13 0-16,-11-4-4 16,-4-8-3-16,5-4-31 0,-1-8-13 15,6-4-29-15,14-5-10 16,0-11-27-16,20 12-9 15,24-13 9 1</inkml:trace>
  <inkml:trace contextRef="#ctx0" brushRef="#br0" timeOffset="4156.4266">20377 14935 268 0,'34'-107'101'0,"-24"83"-54"0,-10 3-33 0,0 21 28 16,0 13-8-16,0 7 1 15,-10 29-3-15,-14 21 0 16,4 15-17-16,-9 1 17 0,-6 16 11 0,6-4-6 16,0 9-1-16,4-21-14 15,5-9-4-15,11-24-4 16,-1-8-1-16,0-20-1 16,0-17 2-16,10-24-9 15,0-9-6-15,10-20-6 16,0 0-3-16,9 0-15 15,1 8-4-15,5 17-18 16,-6 8-6-16,1 8-9 16,-1 12-1-16,6 4-4 15,14 0 0-15,15-3 15 16,5-5 8-16,5-4 21 16,-10-4 12-16,5-5 22 15,-15-3 13-15,-15 0 16 0,-9-4 8 16,-5-1-10-16,-30 5-3 15,-5 4-9-15,-9 4-2 16,-1 8 7-16,-14 8 4 16,5 13-7-16,-5 3-2 15,14 9-13-15,11 0-5 16,14-1-1-16,5 1 0 16,15 0-1-16,-6-12 1 15,11-17 0-15,9-12 1 16,-4-5 0-16,14-7 2 15,-9-4-3-15,14-9-2 16,-5 5-5-16,5-1-2 16,5 9-2-16,5 7 3 0,-10 5-2 15,15 4 1-15,-5 4 2 16,-15 5 2-16,5 3-1 16,-4 4-1-16,-11-3 14 15,-14-1 5-15,4-4 15 16,1-4 6-16,-10-8-8 15,-10-8-2-15,10-9-13 16,-1-11-5-16,-4-1-12 16,5-4-2-16,10 4-44 15,-10 1-17-15,9 11-131 16,11-15-56-16</inkml:trace>
  <inkml:trace contextRef="#ctx0" brushRef="#br0" timeOffset="9185.9551">2764 3710 260 0,'0'-17'99'0,"-9"17"-54"0,-1 9-28 0,-5-1 25 16,-5 12-7-16,1 17 2 15,-11 12-15-15,6 16-5 16,-6 1-10-16,1-1-1 0,5-4 1 15,4-3-3-15,20-13-1 16,-10-5-3-16,10-11-1 16,10-13 1-16,-10-16 2 0,10-12-3 15,9 0-2-15,-4 0 4 16,5-5 1-16,-1-3-3 16,-9 12-1-16,0 0 1 15,-10 20 4 1,-10 25 1-16,0 8-2 15,-9 8-1-15,9-8 11 16,-24 28 6-16,14-3-11 16,0-9-4-16,1-12 0 15,9 4 0-15,-5-12-21 16,-4 0-8-16,19 0-71 16,-20-5-31-16,0 1-11 15</inkml:trace>
  <inkml:trace contextRef="#ctx0" brushRef="#br0" timeOffset="9816.6057">3093 3354 284 0,'5'-28'107'0,"-5"28"-58"0,0 8-40 16,0 4 27-16,0 9-9 0,-5 3-1 15,-5 17-6-15,10 4 0 16,-10-4-11-16,10 4-8 0,0-9-1 15,10 1 0-15,0-8 0 16,15-9 2-16,-16-16 1 16,11-12-4-16,0-12 1 15,4-9 2-15,-14-8 1 16,10 1 1-16,-11-9 0 16,11-8 0-16,-10 12 2 15,0 4 1-15,4 16 3 16,-14 17 4-16,0 8 3 15,0 17-3-15,0 7 0 16,0 17-4-16,0 4-1 0,0 5-8 16,0-1 0-16,10-4-3 15,0-4 0-15,0-9-3 16,9-11 1-16,1-9-73 16,4-8-31-16,-4-8-62 15</inkml:trace>
  <inkml:trace contextRef="#ctx0" brushRef="#br0" timeOffset="10298.379">3927 2848 280 0,'-30'69'104'0,"16"-32"-56"0,-26 32-36 15,31-36 24-15,-1 24-8 16,-10 4 0-16,5 5-13 16,6-1-4-16,9-3-7 15,0-5-5-15,0-12 0 0,9 0-23 16,6-9-10-16,5-11-114 16</inkml:trace>
  <inkml:trace contextRef="#ctx0" brushRef="#br0" timeOffset="10553.4114">4187 2803 276 0,'0'28'104'0,"-10"1"-56"0,-10 20-34 0,15-16 28 15,-14 16-10-15,-1 24-1 16,-9 5-15-16,4 4-7 15,6-1-6-15,-1-7-3 0,10-5 1 16,10-12-4-16,10-8 2 16,10-12-4-16,-1-8 1 15,16-17-7-15,-6-8-1 0,0-12-88 16,-14-12-38-16,-5-5 17 16</inkml:trace>
  <inkml:trace contextRef="#ctx0" brushRef="#br0" timeOffset="10688.1634">3976 3317 332 0,'24'-4'126'0,"-24"4"-68"0,20 0-59 15,-10 4 25-15,0-4-16 16,9 5-2-16,-4-1-17 16,14 0-6-16,1 4-132 15,-11 4-58-15</inkml:trace>
  <inkml:trace contextRef="#ctx0" brushRef="#br0" timeOffset="11047.4309">4329 3424 268 0,'0'24'101'0,"0"-3"-54"0,-10 11-26 0,10-7 28 15,0 3-15-15,0-3-2 16,10 4-15-16,-10-5-5 15,5 1-7-15,5-9-6 0,9-8-2 16,-9-12 4-16,20-8 1 16,-6-9 0-16,-4 1 1 15,-1-13-4-15,1 5 0 0,0-1-1 16,-6 13 0-16,-4 3 2 16,0 5 2-16,0 0 8 15,0 8 3-15,-1 0 2 16,-9 16 4-16,10 5-7 15,-10 3 1-15,0-7-8 16,0-1-3-16,10-4-4 16,0 5 1-16,-5-9-8 15,4 0-2-15,1-4-65 16,10-8-26-16,-10-12-57 16</inkml:trace>
  <inkml:trace contextRef="#ctx0" brushRef="#br0" timeOffset="11288.7706">4790 2729 316 0,'20'-8'121'0,"-11"16"-66"0,1 0-38 0,0 13 33 15,0 7-13-15,0 13 8 16,4 0-26-16,6 28 3 15,0 1-13-15,-11 16-1 16,1-9-5-16,0 5-6 16,-10-8 1-16,0-1-107 15,-10-7 60-15,-9-5-168 16,9-4 123-16</inkml:trace>
  <inkml:trace contextRef="#ctx0" brushRef="#br0" timeOffset="12068.761">7885 3644 264 0,'10'-20'99'0,"-10"-5"-54"0,19-11-24 0,-9 27 28 0,0-3-13 16,0 0-1-16</inkml:trace>
  <inkml:trace contextRef="#ctx0" brushRef="#br0" timeOffset="12399.3853">7954 3550 586 0,'-10'33'14'0,"-10"24"-8"0,-9 9 0 16,9 11 0-16,-14-3 0 15,4 4-1-15,11-13-1 16,-6-12 0-16,6 0-5 16,9-12-1-16,10-12-2 15,0-17 3-15,19-12 0 16,1-8 1-16,4-13 2 15,6-16 1-15,-1 1-6 16,6-1-2-16,-16 12 2 16,1 9 1-16,-10 41-1 15,-10 15 5-15,-20 22 2 16,0 7 5-16,-9 9 5 16,-5 4 1-16,4 12 3 15,-4-17-8-15,-5 1-3 16,9-5-4-16,-4-7-3 15,5-9 1-15,-1-4-1 16,6-12-18-16,14 0-8 16,0-4-63-16,0-9-30 15,10-16-35 1</inkml:trace>
  <inkml:trace contextRef="#ctx0" brushRef="#br0" timeOffset="13104.5639">8194 2974 272 0,'-30'-41'101'0,"40"25"-54"0,10-13-33 16,-10 17 26-16,-1 4-9 15,6-4-1-15,5-1-16 16,-1 9-9-16,11 8-3 16,-6 9-2-16,6 3 0 0,-1 17 0 15,6-1 2-15,-16 9 1 16,11 4 3-16,-6-8-1 15,-4 8 2-15,-1 4 0 16,11-12 1-16,-6-4-4 0,6-13-1 16,-1-16 1-16,6-16 0 15,-6-9 0-15,0-15 2 16,-4-9-3-16,-15 0 0 16,0-8-1-16,-10-1 1 15,-10 5-18-15,0 17-6 16,0-1-34-16,5 17-13 15,-5 16-79 1</inkml:trace>
  <inkml:trace contextRef="#ctx0" brushRef="#br0" timeOffset="13375.3171">8621 2811 292 0,'-20'28'110'0,"20"-7"-60"0,0 20-34 15,0-21 27-15,-10 21-6 16,10 4 3-16,-10 33-9 16,10-5-4-16,-9-3-15 15,4 3-8-15,5-3 0 0,0-13-3 16,0-4-1-16,5-12-8 15,4-4-5-15,-9-9-99 16,10 1-43-16,-10-25 8 16</inkml:trace>
  <inkml:trace contextRef="#ctx0" brushRef="#br0" timeOffset="15746.5086">20784 3481 252 0,'10'-25'96'0,"0"25"-52"0,-10-4-32 0,0 4 24 16,-10 9-15-16,0 7-2 15,-9 12-2-15,-6 9-2 16,-4 4-7-16,-1 12 1 0,6 4 2 15,-6 5-4-15,11-5-2 16,-1-8-5-16,5-4-2 16,15-4 1-16,-10-13 2 15,10-3 0-15,10-9-1 0,-5-8 1 16,15-16 1-16,-1-8-1 16,1-9-1-16,0 1 1 15,4-5-1-15,6 9 0 16,-11 3 0-16,-9 13-3 15,0 8 2-15,-10 17 3 16,-10 20 1-16,-10 0-4 16,1 8 1-16,-11 8 2 15,6 4 3-15,-6 0 2 16,-14 5 3-16,5 3-3 16,0 1 1-16,4-5-7 0,6-4-1 15,9-7 2-15,6-14 1 16,-6-3-26-16,10-12-9 15,0-29-178 1,10-21 68 0</inkml:trace>
  <inkml:trace contextRef="#ctx0" brushRef="#br0" timeOffset="16316.8411">21034 2946 280 0,'-10'-25'104'0,"10"13"-56"0,10-4-41 0,0 11 26 15,0-7-17-15,0 4-3 16,9 4-8-16,1 0-4 16,-5 8 0-16,4 4-4 0,1 8 2 15,0 9 1-15,-1 4 0 16,-14 7 4-16,5-3 2 16,9 4 4-16,-9 8 1 15,0-13-3-15,0 9-3 16,0-12 0-16,4-17-1 15,6 0 4-15,9-24 5 16,1 0-7-16,4-9-1 16,-4-11-3-16,-1-1 1 15,-4-4 0-15,-6 9 1 0,-9 3-11 16,-10 1-5-16,0 11-34 16,0 5-13-16,0 4-88 15</inkml:trace>
  <inkml:trace contextRef="#ctx0" brushRef="#br0" timeOffset="16572.8841">21481 2770 256 0,'0'12'96'0,"0"13"-52"0,-10 20-34 0,0-21 23 15,5 21-5-15,-5 12 3 16,-9 21-2-16,9 0 0 16,0 3-16-16,0-3-3 0,0-9 0 15,1-7-6-15,4-9 0 16,-5-12-2-16,10-5-2 16,0-11-85-16,-10-33-119 31</inkml:trace>
  <inkml:trace contextRef="#ctx0" brushRef="#br0" timeOffset="19200.2262">9366 15993 264 0,'-10'33'99'0,"10"3"-54"0,-19 5-35 0,19-20 25 16,-20 11-17-16,10 5-2 15,0 0-12-15,1-13-3 16</inkml:trace>
  <inkml:trace contextRef="#ctx0" brushRef="#br0" timeOffset="20265.8999">9979 15405 264 0,'-19'-5'99'0,"9"18"-54"0,0 11-39 0,10 1 20 15,-10 7-3-15,-9 9 3 16,9 12-10-16,10-8-4 15,-5 4-7-15,10-8-4 0,5-8 0 16,-1-9 1-16,11-11 3 16,0-9-2-16,-1-8 0 15,-4-13 1-15,4-15 2 16,-9 7-3-16,10 1-2 16,-10 7-3-16,0 5-1 15,4 4-1-15,-4 4 3 16,0 16 0-16,0 9 3 15,-1 3-3-15,11 1-2 0,5-1 2 16,4 1 0-16,0-9 1 16,1-4 2-16,-6 0-1 15,6 1 2-15,-11-13 9 16,6 0 4-16,-15-13 4 16,0-7 0-16,-10-9-9 15,0-16-2-15,0-8-5 16,-20-8-1-16,5 4-3 15,5 0-1-15,-9 16-21 16,9 8-8-16,-10 25-38 16,11 12-14-16,-1 16-58 15</inkml:trace>
  <inkml:trace contextRef="#ctx0" brushRef="#br0" timeOffset="20700.2028">10700 15801 264 0,'-10'-8'99'0,"10"4"-54"0,-14 0-37 0,14-1 24 16,0 5-9-16,-10 0-1 15,0 5-6-15,-10 3 0 0,11 8-9 16,-11 5-2-16,5 7 1 0,5-3-1 16,1 3 0-16,9-7-6 15,0-1-1-15,9 1 3 16,1-13 3-16,5-8 1 16,5-4 2-16,-11-5-2 15,11-7 2-15,-10-4-2 16,0-1 2-16,-1-3-4 15,6 7-2-15,-5 5 0 16,-10 8-1-16,0 4 0 16,0 12 2-16,0 5-1 15,0 7-1-15,10-7 1 0,0 7-1 16,-1 1-3-16,11-1 2 16,-10-4-39-16,5-11-15 15,4-1-99 1</inkml:trace>
  <inkml:trace contextRef="#ctx0" brushRef="#br0" timeOffset="20986.4473">10999 15396 288 0,'10'0'110'0,"10"4"-60"0,-6 5-43 16,6-1 26-16,-10 0-17 16,19 0-3-16,-9 9-8 15,14-9-2-15,-14 0-1 16,9 0-10-16,-14-4-5 0,5 0-77 15,-11-4-33-15,-9 0 10 16</inkml:trace>
  <inkml:trace contextRef="#ctx0" brushRef="#br0" timeOffset="21150.1277">10936 15670 296 0,'0'25'110'0,"9"-25"-60"0,16-17-43 0,-5 13 23 16,-1 0-10-16,11 0-1 15,4 4-7-15,5 0-2 16,5 0-6-16,-4-4-7 0,-6 0-1 16,-5-4-93-16,1-9-41 15,-6 17 14 1</inkml:trace>
  <inkml:trace contextRef="#ctx0" brushRef="#br0" timeOffset="21796.7133">11828 15331 304 0,'-19'29'112'0,"-11"3"-60"0,-24 34-39 0,35-34 30 16,-1 17-13-16,0 9-2 15,6-5-16-15,4-16-5 16,20-1-5-16,4-7-4 0,6-9 1 16,9-16 3-16,1-16 1 15,4-12 1-15,-14 3 0 16,9-3-2-16,-14-1-2 15,5 5-2-15,9-1 1 16,-9 13-1-16,-6 4 0 0,16 8 2 16,-11 4 0-16,11 9-3 15,4 3 0-15,-4 1 2 16,-1 3 0-16,5-8 1 16,-4-3 0-16,4-1 8 15,-14-37 27 1,-1-7-14-1,-9-5-5-15,-10-8-8 16,-10-4-3-16,0 4-6 16,1 0 1-16,-11 8-24 15,5 13-10-15,6 7-64 16,-11 17-28-16,10 13-21 16</inkml:trace>
  <inkml:trace contextRef="#ctx0" brushRef="#br0" timeOffset="22743.8716">22059 15760 280 0,'-29'45'107'0,"9"-29"-58"0,-14 25-57 0,24-20 18 16,0 11-9-16,10 1-1 15,0 4-4-15,10-9-2 16,0 5-114-16,0-12-49 16</inkml:trace>
  <inkml:trace contextRef="#ctx0" brushRef="#br0" timeOffset="23582.8612">22859 15249 244 0,'0'-41'90'0,"0"41"-48"0,-10 0-25 0,0 5 25 0,0 3-2 15,-19 12 0-15,4 13-10 16,-14-1-4-16,0 13-15 16,5 9-7-16,14-5-2 0,0-9-2 15,20-3 2-15,0-12-1 16,10-5-1-16,20-12 1 16,-11-8-1-16,6-4 0 15,4-8 2-15,-9 0-1 16,-1-1 2-16,-4 1-4 15,5 4 0-15,-10 4-1 16,-1 4 0-16,1 4 2 0,0 8 0 16,0 5 0-16,0 7 0 15,4 1-3-15,6 7 2 16,9 5 1-16,-9-12 0 16,14-1 2-16,-4-7 1 15,-1-1-4-15,-4-12 1 16,4-16 0-16,1-1 0 15,-6-3 4-15,-4-12 2 16,-1-1-5-16,1-12 0 16,-10-8 5-16,-10 4 4 15,0-4-5-15,-10 0-1 16,0 12-4-16,0 5-1 0,-9 19-28 16,9 9-10-16,-10 12-60 15,6 9-24-15,14 7-2 16</inkml:trace>
  <inkml:trace contextRef="#ctx0" brushRef="#br0" timeOffset="23929.255">23526 15576 252 0,'-30'0'96'0,"30"8"-52"0,-34 13-29 0,24-5 26 16,-9 17-11-16,-1 0 0 15,5-1-15-15,6 5-6 16,9-4-6-16,0-9-3 0,9 1 1 16,16-13 1-16,-6-8 3 15,11-4 2-15,-6-8 1 16,-4-8-4-16,-10-5-1 15,0-8-1-15,-1-7 1 16,-9 11 0-16,-9-3 3 16,-11 11-8-16,0 9-3 15,-4 4-26-15,4 20-12 16,1 5-102-16,-1-1-49 16,20-3 98-16</inkml:trace>
  <inkml:trace contextRef="#ctx0" brushRef="#br0" timeOffset="24411.0546">23472 15658 260 0,'24'-29'99'0,"-4"29"-54"0,-10 4-53 0,-10 33 73 15,0 0-17-15,0 0-12 16,0 4-8-16,10-13-18 15,-10 5-4-15,9-9 0 0,1-3-3 16,0-1-2-16,5-12-14 16,4-3-6-16,-9-10-131 15,10-3-71 1,-10 0 104-16</inkml:trace>
  <inkml:trace contextRef="#ctx0" brushRef="#br0" timeOffset="25085.0457">23815 15319 212 0,'10'16'79'0,"-10"-8"-42"0,10-4-32 0,-10-4 19 0,0 0-6 16,0 4 1-16,0-4 3 15,0 0 3-15,10 0-13 16,-5 0 2-16,-5 0 2 0,0 0 5 16,9 0 4-16,-9 0-2 15,0 0 0-15,0 0-3 16,0 0-1-16,0 0 1 16,0 0 0-16,0-4-9 15,0 4-2-15,0 0-5 16,0 0-3-16,0-4 0 15,10 0 1-15,-10 4-3 16,10 0 0-16,-10 0-1 16,0 0 3-16,0 0 3 15,0 0-1-15,10-4 0 16,9 0-3-16,-9 0-3 16,5 4 4-16,5 0 1 15,-1 0-3-15,1 0 1 16,-1 0 0-16,6 0 2 15,-5 0-1-15,-1-4-1 16,1 4 3-16,4-4 0 16,6 0-4-16,-1-5 1 15,5 5 0-15,-14-4 2 16,0-4-3-16,-1 4 0 16,-4 0-30-16,-5 4-14 0,0 12-61 15,-20 0-25 1,10-12-8-16</inkml:trace>
  <inkml:trace contextRef="#ctx0" brushRef="#br0" timeOffset="25400.7622">23928 15458 260 0,'-20'0'99'0,"20"4"-54"0,10 0-37 16,0-4 24-16,5 0 2 0,4 0 4 16,1 0-9-16,9 4-5 15,6-4-14-15,-6 0-4 0,1 0 0 16,4 0-3-16,-5 0-2 15,-9 0 0-15,4 0 1 16,-4-4-32-16,0 0-14 16,-10 0-93-1,-1 0-60-15,-28 0 84 16</inkml:trace>
  <inkml:trace contextRef="#ctx0" brushRef="#br0" timeOffset="25597.1076">24109 15135 260 0,'-4'4'99'0,"4"12"-54"0,0 13-33 16,0-13 24-16,0 13-4 15,0 8 1-15,-10-1-14 16,10 9-4-16,0 4-9 16,10-8-2-16,-10 0 0 0,4-4-2 15,6-4-2-15,-10-1-48 16,0-11-20-16</inkml:trace>
  <inkml:trace contextRef="#ctx0" brushRef="#br0" timeOffset="26060.1989">24718 15151 260 0,'-10'-16'99'0,"10"12"-54"0,-20 12-33 0,10-4 24 16,-9 8 9-16,-6 21 10 15,-14 0-17-15,10 3-7 16,-6 1-18-16,6 4-9 0,9-8 0 16,10-1-3-16,10-11 2 15,10-9-2-15,10 0-1 16,-10-7 3-16,9-10 0 15,1-7-6-15,4 0 0 0,6-4-4 16,-11 3 0-16,6 5-1 16,-5-4 2-16,-1 8 4 15,1 4 1-15,-10 4-2 16,4 8 2-16,6 0 1 16,-10 1 0-16,9 3-3 15,-9 4 2-15,10-3 1 16,4-1 0-16,-4 0 2 15,0 1 1-15,9-9 1 16,-4-8 2-16,-6-4 6 16,1-12 2-16,-1-1-3 15,6-7-1-15,-5-13-6 16,-11 0-1-16,1-8-8 0,-10 4-2 16,-19 5-95-16,-11 3-44 15</inkml:trace>
  <inkml:trace contextRef="#ctx0" brushRef="#br0" timeOffset="52452.9421">10386 17092 280 0,'-29'-8'107'0,"29"8"-58"0,10 4-59 0,-1 4 14 16,1 9-1-16,20 15 5 15,-6 5-2-15,15 12-1 16,-4 12-2-16,4 1 2 0,10 7 4 15,-15 5-1-15,-4 3 1 16,-11 5-3-16,-4 0 1 16,-15-13 5-16,-15 5 4 15,6-13 3-15,-21-20 3 16,1 4 3-16,-6-25 4 16,-4-7-6-16,-5-30-4 0,15-28-9 15,-1-24-4-15,6-13-6 16,24 0 0-16,14 5-2 15,6 3 0-15,9 5 4 16,16 7 3-16,4 1-2 16,-5-4 0-16,-5 8-1 15,5-1 1-15,-5 5-2 16,15-8 2-16,-14 4-11 16,4 12-4-16,-5 4-111 15,-19 8-48-15,-11-16 19 16</inkml:trace>
  <inkml:trace contextRef="#ctx0" brushRef="#br0" timeOffset="53084.1641">11137 17366 296 0,'-15'0'110'0,"15"4"-60"0,-10 8-41 0,10 5 27 16,0 3-11-16,0 9 0 16,0 7-8-16,0 5 0 15,0-4-10-15,0 8 2 0,0-12 2 16,0-1-6-16,0-7-1 16,0-1-4-16,0-7-3 0,0-17-62 15,10-17-27-15,14 1-59 16</inkml:trace>
  <inkml:trace contextRef="#ctx0" brushRef="#br0" timeOffset="53383.0036">11455 17305 264 0,'0'0'99'0,"-9"4"-54"0,-1 8-28 15,0 0 25-15,0 9-5 16,-14-1 3-16,-6 21-11 0,-9-8-5 15,-5-1-14-15,14-7-4 0,1-1-2 16,14-3-7-16,15-9 0 16,10 0 1-1,15 5 1-15,-6 3 1 16,11 1 0-16,-6 3 2 16,6-3-3-16,-11-1-2 15,11 4 4-15,4-7 1 16,-14-1 0-16,9-4-2 15,-14-3 1-15,4-1-1 16,-9-8-55-16,0 0-23 16,-10-13-76-1</inkml:trace>
  <inkml:trace contextRef="#ctx0" brushRef="#br0" timeOffset="53774.5285">12181 16659 272 0,'0'-20'104'0,"0"16"-56"0,-9 4-34 0,-1 8 28 15,-10 4-3-15,1 12 4 16,-16 9-13-16,-4 16-6 16,5 17-13-16,-6 7 4 0,11 9 2 15,4-5-7-15,6-3-3 16,-1-9-4-16,10 17-3 15,10-21 1-15,10-12 1 16,0-4-14-16,19-8-7 16,-4-12-45-16,-5-5-19 15,19-12-78 1</inkml:trace>
  <inkml:trace contextRef="#ctx0" brushRef="#br0" timeOffset="54254.1907">12422 17027 288 0,'-20'0'107'0,"10"8"-58"0,-9 8-33 16,14-3 29-16,-5 11-9 15,0 13 2-15,0-4-18 16,0-1-6-16,1 1-9 15,9 0-4-15,0-5 0 0,9-11-1 0,1-1 0 16,0-12 2-16,10-4 1 16,-6-4-1-16,6-4-2 15,0-5 3-15,-1-7 0 16,6-13-4-16,-6 13 1 16,1 4-2-16,-10 7 0 15,9 9 0-15,-4 25-2 16,-5-1 5-1,10 9-1-15,-1-8 0 16,11 3 1-16,-6 5-1 16,-4-17-3-16,9 17 2 15,-4-25 1-15,-6 0 0 16,1-4 2-16,0-8 3 16,-1-12-2-16,-4-13 0 0,-5-3 1 15,-10-21 0-15,0-17-2 16,0 5 1-16,-10 8-13 15,-5 12-6-15,5 16-53 16,1 13-22-16,9 16-60 16</inkml:trace>
  <inkml:trace contextRef="#ctx0" brushRef="#br0" timeOffset="54704.1346">13064 17399 244 0,'0'-29'90'0,"0"25"-48"0,-10-12-27 0,10 7 24 15,0 1-8-15,0 8-1 16,-9 8-5-16,-1 1-4 15,-10-1-11-15,10 8-2 0,-9 9 2 16,14-1-4-16,-5 1-1 16,0-1-2-16,20 1 0 15,-10-9 0-15,10-4 1 16,5-8 0-16,-6 9 2 16,1-26 1-16,0-3 3 0,0 0-3 15,9-1-2-15,-9-15 0 16,5 7-1-16,-5 1-5 15,0 7 1-15,-1 5 0 16,1 8 2-16,-10 4 1 16,0 16 1-16,0 9 0 15,10 3 0-15,-10 1-2 16,10-4-2-16,9-1-2 16,-4-8-1-16,15 5-64 15,-1-9-30-15,5-12-64 16</inkml:trace>
  <inkml:trace contextRef="#ctx0" brushRef="#br0" timeOffset="55125.6129">13658 17435 280 0,'0'-4'107'0,"0"4"-58"0,0 9-37 16,0 3 26-16,-10 8-13 15,10 5-3-15,-10-9-10 16,10 13-5-16,-10-9-4 15,10 1-3-15,0 3 3 0,0-8-46 16,0-7-18-16,0-9-80 16</inkml:trace>
  <inkml:trace contextRef="#ctx0" brushRef="#br0" timeOffset="55409.5942">14148 16581 276 0,'0'-16'104'0,"-10"16"-56"0,-4 4-38 0,14 8 25 15,-10 5-4-15,-10 11 2 16,-9 13-1-16,-6 16 2 16,-4 5-18-16,10 7-3 0,-6 17 1 15,16-4-13-15,9-13-2 0,0-12 2 16,20-8 1-16,10-4 0 15,9-4 1-15,5-20-2 16,6-5 2-16,-6-4-20 16,-5-12-6-16,1-12-45 15,-20-4-19-15,-1-25-63 16</inkml:trace>
  <inkml:trace contextRef="#ctx0" brushRef="#br0" timeOffset="55561.3734">13854 16925 264 0,'-30'8'101'0,"30"-4"-54"0,-9 0-44 16,9-4 21-16,9 8-8 16,1 0 1-16,10 1-7 15,4-1-4-15,6 0-3 16,9 0-3-16,5 0 1 0,5 0-34 0,-5 1-15 16,5-5-78-1</inkml:trace>
  <inkml:trace contextRef="#ctx0" brushRef="#br0" timeOffset="56099.8098">14560 17317 284 0,'-10'-16'107'0,"-9"11"-58"0,9 5-42 16,10 0 26-16,-10 9-10 15,-10 3 1-15,6 4-9 16,-6 9-4-16,10 3-6 0,1 1 1 0,9 4 0 16,-10-9 0-16,10 1 1 15,10-9-4-15,-10-4 0 16,19 5 1-1,11-34-2-15,-16 5 1 16,-4-12-2-16,10 7 2 16,-11-3-4-16,1 8 0 15,-10 3 1-15,0 9 0 16,0 0-5-16,10 17 1 16,-10 15 2-16,10-15 3 15,-5 3-24-15,5 5-12 16,9-9-99-16,1 0-64 15,-1 1 80-15</inkml:trace>
  <inkml:trace contextRef="#ctx0" brushRef="#br0" timeOffset="57091.1828">14575 17390 248 0,'-5'-8'93'0,"5"0"-50"0,0 4-28 0,0 4 24 15,0 0-8-15,0 0-1 0,-10 0-12 16,0 12-4-16,10-8-8 16,-10 9 3-16,10 11 3 0,-9 1 3 15,9 7 3-15,-10-11-6 16,20 3 1-16,-10 1-6 16,9-1 1-16,1-7-1 15,0-1 1-15,0-12-2 16,5 0 1-16,4-4-2 15,-9-4 2-15,0 0-2 16,0-12 2-16,-1-1-4 16,-9-15-2-16,-9-5 0 15,-1 12 1-15,-10-7-1 16,1 15-1-16,-6 1-4 16,5 0 0-16,-9 3-33 15,9 9-13-15,6 4-59 0,4 0-25 16,0 0 2-1</inkml:trace>
  <inkml:trace contextRef="#ctx0" brushRef="#br0" timeOffset="57496.3388">14854 16442 304 0,'10'0'112'0,"0"33"-60"0,19 8-36 16,-9-25 27-16,-5 21-6 15,-5 4 3-15,9 12-7 16,1 12 0-16,-1 13-19 16,6 16 1-16,-15-4 1 0,0 8 1 15,-1-4 1-15,-9 4-5 0,-9-8 0 16,-1 4-6-16,-10 0-2 15,-14-8-7-15,4-9-3 16,1 1-51-16,4-21-23 16</inkml:trace>
  <inkml:trace contextRef="#ctx0" brushRef="#br0" timeOffset="94382.6479">22766 15102 244 0,'-10'-4'93'0,"10"0"-50"0,0 0-28 15,0 0 26-15,0 0-9 16,0 0 1-16,10-5-3 16,-1-7 1-16,6 0-17 15,-5 4-1-15,0-5 0 0,0 1-3 16,9 0 2-16,1 7-5 16,-5 5-2-16,14 8 0 15,-9 9-1-15,9 11 2 16,-4 1 3-16,-6 7 2 15,11-3 1-15,-11 4 0 0,16-1 2 16,-6 1 2-16,5-8 2 16,-4-1-4-16,-11-4 2 15,11-3 0-15,-6-9-1 16,-4-8-1-16,9-8-1 16,-4-13-5-16,-6-7-3 15,1-1-2-15,-10-8 0 16,0 1-13-16,0-5-6 15,-1 12-42-15,6 1-20 16,-5 3-63-16,9-8-28 16,-19 25 21-1</inkml:trace>
  <inkml:trace contextRef="#ctx0" brushRef="#br0" timeOffset="98811.5762">15953 16855 256 0,'-20'-8'96'0,"11"4"-52"0,9 0-40 0,0 4 21 16,0 0-10-16,0 0 0 15,0 0-9-15,9 8-4 16,1 0-1-16,10 0-1 0,4 5 0 16,6 3 0-16,-1-4 0 0,6 0 0 15,4 5 2-15,-10-9-1 16,6 8 2-16,-6-3-4 16,-9 3 0-16,-1 0 5 15,-14 9 2-15,-5-5 6 16,-15 13 5-16,-4 4-3 15,-1 4 0-15,-9-9 0 16,4 1 2-16,6-13-9 16,-1 13-2-16,0-13-5 15,11 1-1-15,-6-13-6 16,5 0-3-16,10-8-45 16,0 0-21-16,20 0-63 15</inkml:trace>
  <inkml:trace contextRef="#ctx0" brushRef="#br0" timeOffset="99246.9828">16341 16822 276 0,'0'-12'104'0,"9"12"-56"0,1 0-56 16,10 0 29-1,9 8-15-15,6 1-3 16,4 3-1-16,-5-4-2 15,5 0 0-15,10 0 2 0,-14 5-1 16,4-1 2-16,-15 0 0 16,-4 4 1-16,-10 1 6 15,-10 3 4-15,-20 9 6 16,1 4 2-16,-6 3 2 16,-4 9 0-16,-1 0-11 15,-4-8-3-15,-5 0-6 0,14-9-1 16,-4 5-3-16,19-13-3 15,0 1-36-15,10-13-14 16,20-8-103 0</inkml:trace>
  <inkml:trace contextRef="#ctx0" brushRef="#br0" timeOffset="99922.6699">17263 16863 296 0,'-10'-20'112'0,"0"20"-60"0,10-4-50 0,0 4 25 16,10 4-12-16,0 8 0 16,-1 17-7-16,1 8-3 15,10 16-2-15,4 16-3 0,6 5 3 16,-11-1 0-16,-9 13 1 15,0-4 0-15,-5 0 0 16,-10-5 6-16,-5-3 4 16,-9-9 1-16,-1 0 1 15,-9-20 3-15,-6 4 0 0,6-32 5 16,-6-9 2-16,6-16-7 16,0-25-4-16,19-16-8 15,10-20-3-15,19-1-2 16,11 1-2-16,4 7 1 15,15-19 1-15,-5 15-1 16,5 9-1-16,5-4 3 16,-14 4 2-16,4 8-4 15,-5-5-1-15,-5 14-44 16,-4-1-18-16</inkml:trace>
  <inkml:trace contextRef="#ctx0" brushRef="#br0" timeOffset="106739.0081">17812 17366 244 0,'10'-12'93'0,"-10"12"-50"0,10-4-30 0,-1 4 22 16,-4 0-7-16,5 8-2 15,-10 8-8-15,10 25-1 16,-10-8-10-16,0 16 2 0,0-4 2 16,0-4-6-16,-10 3-3 0,10 1-1 15,0-12 1-15,-10-12-1 16,10 3-1-16,-5-20-35 15,5-4-16-15,5-12-91 16</inkml:trace>
  <inkml:trace contextRef="#ctx0" brushRef="#br0" timeOffset="107068.7039">18126 17415 256 0,'-10'4'96'0,"-5"0"-52"0,-4 13-36 16,9-5 21-16,-10 8-6 0,-14 5 0 16,-5-9-8-16,9-4-2 15,6 9-7-15,4-9 0 0,10 4 1 16,0-12-3-16,1 9-3 16,18-9 2-16,1 8 0 15,20-4 1-15,-6 0 0 16,-4 9 2-16,9-1 1 15,6 0-1-15,-6 5 1 16,-9-1-2-16,-1 9 0 16,6-5-3-16,-15-7-2 15,9 7 1-15,1-7 1 16,-1-9-12-16,-4-16-98 16,-15-1-43-16,-10-15 23 15</inkml:trace>
  <inkml:trace contextRef="#ctx0" brushRef="#br0" timeOffset="107489.4606">18749 16765 288 0,'-25'-8'110'0,"6"12"-60"0,-1 0-41 0,10 4 25 16,-9 1-15-16,9 3-3 15,-15 12-5-15,6 5 0 16,-1 16-6-16,10 4-1 0,0 16 0 0,1 1 0 16,9 3 0-16,0-12-2 15,9 9-2-15,-9-5-8 16,10-4-5-16,0-8-119 15,0-8-75 1,0 0 83-16</inkml:trace>
  <inkml:trace contextRef="#ctx0" brushRef="#br0" timeOffset="108209.4556">19308 17043 244 0,'0'-8'90'0,"-10"8"-48"0,0 8-29 15,0 4 22-15,1 5-3 16,-16 24 3-16,5 8-15 16,-9 0-4-16,9-4-10 15,6 0-4-15,4 4 1 0,0-17 0 16,20-7 3-16,0-9-3 15,14-8 0-15,-4-8-1 16,-1 0-2-16,11-16 5 16,-15 0 1-16,4-1-5 0,11 1-2 15,-11 0-3-15,16 7 0 16,-16 1-2-16,11 8 1 16,-6 0 3-16,-4 8 3 15,-1 5-2-15,11 3 0 16,-6 0-1-16,-4 5 0 15,9-9 2-15,-4 0 2 16,4-12 1-16,1 0 3 16,-11-8 3-16,-4-8 5 15,-5-9-4-15,0-16 0 16,-10-12-4-16,-10-8-1 16,0 8-14-16,-5-4-7 15,-4 20-35-15,-1 8-15 0,10 17-78 16</inkml:trace>
  <inkml:trace contextRef="#ctx0" brushRef="#br0" timeOffset="108690.0166">19985 17374 256 0,'-20'-16'96'0,"15"16"-52"0,-14 8-27 0,9 0 27 15,0 4-19-15,-10 1-3 16,10 11-10-16,1 5-2 15,-1 3-6-15,5-3-1 0,5-13 3 16,5 13-1-16,5-13 0 16,9-7-1-16,-9-1 2 15,10-8 6-15,-1-8 2 16,6-1-5-16,-15-3-3 16,9-8-3-16,-9-5-3 15,0 5 1-15,0 3 1 0,0 1-3 16,-10 16-2-16,0 8-1 15,0 9 0-15,0-1 3 16,4 4 2-16,6 1-2 16,0-1 0-16,0 5 1 15,9-5 0-15,11-4-20 16,-6-3-7-16,-4-5-68 16,9-8-27-16,6 0-2 15</inkml:trace>
  <inkml:trace contextRef="#ctx0" brushRef="#br0" timeOffset="109335.0816">19278 16822 272 0,'0'-4'101'0,"0"4"-54"0,20-8-46 16,-10 8 21-16,19-4-10 16,6-4-2-16,4 4-5 15,-5-4-2-15,5 0-1 0,6 3 3 0,-16-3 4 16,0 4 6-16,-4 0 3 16,4-8-3-16,1 8 1 15,-11-4-11-15,6 3-3 16,-5 5-2-16,-1 13 0 15,1-13 2-15,4 0 3 16,-4 0-2-16,0-8 0 16,-1-1 1-16,-9-3 0 15,5-4-2-15,-6-9 1 16,1 1-4-16,-10-9 0 16,0 0-28-16,0-7-10 15,0 7-71 1,10-4-73-16,10 25 54 0</inkml:trace>
  <inkml:trace contextRef="#ctx0" brushRef="#br0" timeOffset="109893.1928">20534 17399 260 0,'20'0'96'0,"-20"0"-52"0,0 16-36 0,0-12 35 16,-10 25-15-16,0 3-5 15,-10 1-3-15,11 0-11 16,-1-5-5-16,-5 5-1 0,5-8-2 15,10-1 2-15,0-8-15 16,-10-7-7-16,20-1-120 16,10-16-59-1,4-17 94-15</inkml:trace>
  <inkml:trace contextRef="#ctx0" brushRef="#br0" timeOffset="110235.9924">21177 16426 268 0,'0'0'101'0,"-10"8"-54"0,-10 25-42 0,10-17 22 16,0 25-6-16,-14 8-1 15,4 4 1-15,1 0 1 16,-11 25-12-16,-4-8 3 0,14 19 1 16,1-7-3-16,-11-8 1 0,25-1-7 15,-4-11-1-15,9-13-2 16,9 12 1-16,6-24-2 16,5-9 2-16,9 5-4 15,-9-25 0-15,4 0-21 16,6-16-8-16,-11 0-51 15,1-8-20-15,-5-9-30 16</inkml:trace>
  <inkml:trace contextRef="#ctx0" brushRef="#br0" timeOffset="110417.0062">20823 17035 288 0,'-9'4'107'0,"9"-4"-58"0,9 4-48 0,1 0 19 15,5 0-7-15,5 4 2 16,9-3-10-16,5-1-3 16,6 0-2-16,-1 4-3 0,-5-4 2 15,15-4-50-15,-5 0-20 16,-14 0-51 0</inkml:trace>
  <inkml:trace contextRef="#ctx0" brushRef="#br0" timeOffset="110776.4935">21436 17423 240 0,'-19'-8'90'0,"9"8"-48"0,-10 8-31 15,11 0 21-15,-6 9-6 16,5-1 2-16,0 9-12 16,0-1-2-16,10-8-8 15,0 13-2-15,10-13 0 0,0 1 4 16,15-1 5-16,-6-12-3 16,11-4 0-16,-11-4 2 15,6-8 3-15,-6 0-6 0,-9-13-3 16,0-4-3-16,-20 5-3 15,0-1-4-15,1 1 0 16,-11 8-33-16,5 7-13 16,5-3-90-1,10 8-49-15,0-4 84 16</inkml:trace>
  <inkml:trace contextRef="#ctx0" brushRef="#br0" timeOffset="111136.5722">21741 16516 280 0,'9'-16'107'0,"1"16"-58"0,0 16-44 15,0-8 24-15,9 17-5 16,-4 16 3-16,5 8-9 16,-1 12-3-16,1 17-8 15,0 20-3-15,-6 8 0 0,-4 4-2 0,-10-8-2 16,0 9 1-16,0-1-1 15,-10-20 0-15,-4 12 2 16,-6-20-50-16,10-5-19 16,0-23-77-1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5T07:52:58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15458 3493 208 0,'0'-16'79'0,"9"4"-42"0,-9 3-21 0,0 9 22 16,0 0-9-16,10 9 0 15,-10 7-5-15,0 13-1 16,0 15-12-16,0 14 2 0,0 15 1 16,0 13-3-16,0 4 1 15,0 4-5-15,0-4-2 16,-10 0 2-16,1-4 0 16,4-5-1-16,-5-11 1 15,0-5 2-15,0-16 5 0,1-8-2 16,-1-16 1-16,0-5-3 15,0-12-1-15,0-16-5 16,10-12-1-16,0-9-3 16,0-4-1-16,10 1 1 15,10-9 2-15,-1 0-6 16,1 12-1-16,4 1 2 16,6 7 1-16,-1 9-1 15,15 4 2-15,-4 0 1 16,14 16 0-16,-15 4-3 15,5 4 2-15,5 9 1 16,-24 8 2-16,4 16 1 16,-19 0 1-16,0-13-2 0,-10 26 1 15,-10-1 0-15,-10-8 1 16,-9-4-2-16,4-16 1 16,6 0 0-16,-11-17 1 15,16-4-5-15,-6-16 1 16,20-12-2-16,0-13 0 15,10 1 2-15,4-13 0 16,6 4 0-16,0-8 2 16,19 4-6-16,-15 4 1 15,16 5 1-15,-6 7 1 16,-5 5-2-16,1-1 2 16,4 9-1-16,-4 4 0 15,-11 4 4-15,11 8 1 16,-16 0-1-16,16 8-2 0,-11 9-2 15,6-5-1-15,-5 4 4 16,-1-3 1-16,1-1 0 16,-10-8 1-16,-1 0 0 15,1-8 3-15,-10-4-3 16,-10-4 0-16,1-8 1 16,-1-1 0-16,0-3-2 15,-10 0-2-15,11-13 1 16,-11-8 1-16,15 12-3 15,-5 5 0-15,0-1-6 16,10 9 0-16,-9 4-59 16,9 8-23-16,9 0-76 15</inkml:trace>
  <inkml:trace contextRef="#ctx0" brushRef="#br0" timeOffset="2851.8104">16576 4413 208 0,'-10'-13'77'0,"10"9"-42"0,0 0-10 15,0 4 27-15,0 0-11 16,10 4-1-16,0 0-14 15,0 9-7-15,4-5-10 16,6 0-2-16,-10 0 0 0,9 0 3 16,1 5 1-16,4-9-3 15,-4-4-3-15,0-4 0 16,-1-9 1-16,6 1-3 16,-6 0 0-16,-9-9 1 15,0-3 0-15,-10-1-2 0,0 5 1 16,0-1 0-16,-20 21 3 15,1 5 1-15,-6 7 3 16,-4 4 1-16,-1 5 1 16,-4 7-4-16,15 5-3 15,-1 8-5-15,0-4 0 16,20 3 0-16,0-7 0 16,10 8-3-16,0 0 2 15,19-9 1-15,1 1 0 16,4-12-36-16,5-9-13 15,5-4-76-15,-4-4-35 16,4-37 35 0</inkml:trace>
  <inkml:trace contextRef="#ctx0" brushRef="#br0" timeOffset="3287.1206">17375 4384 268 0,'-9'-16'101'0,"-1"12"-54"0,0-1-33 16,0 5 28-16,0-4-14 15,-4 4-4-15,-16 0-2 16,1 4-2-16,-1 5-11 16,-4 3-1-16,5 8 2 0,-6 5 0 15,6 8 4-15,9-1-9 16,1 5-3-16,9-8-2 16,20-5 0-16,-1 1-3 15,11-5 2-15,9-4 3 16,6-11 3-16,4-10 0 0,-5-11 2 15,6-8 0-15,-1-13 1 16,-5-4 0-16,5-20 0 16,6-9-2-16,-16-20 1 15,0 0-4-15,-4 13-2 16,4 11-3-16,-19 17-1 16,0 13-1-16,0 19 3 15,-10 34 2-15,-10 11 4 16,-10 13-4-16,-9 12-1 15,14 8 2-15,-14 5 1 16,9 7-4-16,10-3 1 16,1 3 0-16,9 1 2 15,9-17-8-15,1-8-1 0,20-8-47 16,-6-16-19-16,15-9-97 16</inkml:trace>
  <inkml:trace contextRef="#ctx0" brushRef="#br0" timeOffset="4368.5694">18072 4372 296 0,'-10'-8'110'0,"10"3"-60"0,-10 1-39 16,0 0 28-16,1 0-10 0,-6 0 0 15,-15 0-1-15,1 4 0 16,-5 0-15-16,4 4-1 0,-9 4 1 16,5 5-7-16,-6 7-1 15,6 17-5-15,5 0-1 16,9-1 1-16,0 1 2 16,20 0-6-16,0-4 1 15,20-9 1-15,0-12 1 16,9-3 3-16,5-14 3 15,6-7 0-15,4-12 0 16,-5-17 1-16,5 0 3 16,5-16 0-16,5-17 2 15,-5-16-6-15,-5 4-1 16,-4 13-2-16,-6 12-2 0,-5 16 1 16,-19 16-1-16,0 21-3 15,-10 20 2-15,-20 17 1 16,-9 12 0-16,-5 12 0 15,-6 0 0-15,11 12-3 16,-5 9 2-16,14-5-1 16,10 1-2-16,10-9 3 15,10-12 0-15,0-4 1 16,9-8 0-16,6-25 0 16,4-4 0-16,1-16 2 15,4-4 1-15,-4-13-1 16,-1-3 1-16,5-13-2 15,6 4 2-15,-6 0-4 0,-14 9 0 16,-1-5 1-16,1 4 0 16,-10 9-3-16,-10 12 0 15,-10 4 2-15,-10 8 0 16,1 4-2-16,-1 12 2 16,-5 5 1-16,-4-1 0 15,9 9 0-15,-4-4 0 16,14 3-3-16,0-3 0 15,10 4 2-15,0-9 0 16,10-7 1-16,0 3 2 16,5-20-1-16,4-4 2 15,1 0-4-15,19-13 0 16,-5-3 1-16,15-13 0 0,-4-8 0 16,9 1 2-16,-5 11-1 15,-15 0-1-15,5 13-2 16,-9 0 1-16,-6 3 1 15,-4 9 0-15,-1 0 4 16,-9 8 2-16,-10 9 9 16,0 3 2-16,0 4-2 15,-10 13-1-15,1-4-4 16,9 3 1-16,-10-7-6 16,0 3-1-16,10-7 0 15,0-5 2-15,0-8-5 16,10-3-1-16,9-10 0 0,1-7 0 15,0-8-3-15,14-13 2 16,-5 4-1-16,15 5-2 16,-14-5 3-16,-1 9 0 15,-4 8 1-15,-6 8 0 16,-9 8 0-16,0 12 0 16,-10 9 2-16,0 7 3 15,0 5-4-15,-10 12-3 16,10-4 1-16,-10-4 2 15,10 0-22-15,0-13-8 16,-9 1-244 0,-16-13 76-1</inkml:trace>
  <inkml:trace contextRef="#ctx0" brushRef="#br0" timeOffset="5539.1089">20171 4474 248 0,'0'-37'93'0,"0"25"-50"16,0-13-33-16,-10 21 23 0,-9-8-14 16,4 4-1-16,-5 4-4 15,-9 4 1-15,-5 4-8 16,-6 12 0-16,1 9 3 0,-5-1-2 16,14 9 1-16,-4-4-5 15,15 3-3-15,9 1 0 16,0 0-1-16,20-21 0 15,0 0 2-15,9-4-1 16,6-8 2-16,-6 0 0 16,11-8 1-16,-11-4 11 0,6-5 5 15,4-7-4-15,-9-1-1 16,0-7-7-16,4 3-3 16,-14 5-2-16,9 3-3 15,-9 9 1-15,-10 8 1 16,0 4-1-16,0 16-1 15,0 13 3-15,-10-1 2 16,10 5-4-16,0 4-3 16,10 8 5-16,0-4 3 15,0-13-19-15,14-7-5 16,6-1-47-16,-11-8-18 16,16-20-69-16</inkml:trace>
  <inkml:trace contextRef="#ctx0" brushRef="#br0" timeOffset="5839.8345">20431 4315 260 0,'-10'-5'96'0,"10"10"-52"0,0 15-40 15,0-8 19-15,0 5-9 16,-10 3 0-16,10 17-8 16,0 0-2-16,10-1-2 15,0 1 1-15,19 20 0 0,-9-12 3 16,5-4 1-16,4-12-1 15,10-1 1-15,-4-11 5 16,-6-9 2-16,5-12-1 16,-4-13 2-16,-1 1 3 0,-9-13 3 15,4 9 0-15,-14-25 2 16,0 0-11-16,0 8-2 16,-10 1-6-16,0 11-3 15,0 5-3-15,0-1-1 16,0 13-71-16,0 8-30 15</inkml:trace>
  <inkml:trace contextRef="#ctx0" brushRef="#br0" timeOffset="6440.3616">21564 4106 288 0,'39'-41'110'0,"-9"-8"-60"0,24-8-45 0,-35 41 22 15,6-5-13-15,4 5-1 16,-9 4-7-16,9 3-4 16,-14 9-1-16,5 5-1 0,-1 11 0 15,-9 17 2-15,0-1 1 16,0 9 3-16,4-4 1 16,-4 8-1-16,0 0 1 15,0-8-4-15,0 3 0 16,9-7 1-16,1-4 2 0,4-9 3 15,6-3 2-15,9-5-3 16,-5-8 0-16,-4-8 4 16,4-17 2-16,5-3-7 15,-9-9-2-15,-6-4-3 16,-4-24 1-16,-10 4-24 16,-1 0-11-16,1 8-23 15,-10 12-11-15,0 0-79 16</inkml:trace>
  <inkml:trace contextRef="#ctx0" brushRef="#br0" timeOffset="6665.4165">22226 3681 248 0,'-20'4'93'0,"20"9"-50"0,-19 27-30 0,9-11 22 16,0 20 2-16,-4 20 2 15,-6 9-4-15,0 8 1 16,1 4-20-16,9-4 2 0,-5-1 2 16,5 5-11-16,1 0-2 15,-1-16-5-15,0-9 1 16,0-12-24-16,0-8-11 16,0-8-142-1</inkml:trace>
  <inkml:trace contextRef="#ctx0" brushRef="#br0" timeOffset="8093.5587">17572 5875 292 0,'4'-12'110'0,"-4"12"-60"0,-4 0-34 16,4 0 27-16,0 8-17 16,-10 9-4-16,0 15-11 15,0 1-5-15,0 12-3 16,1 4 0-16,9 4 0 0,-10-8-1 16,10 4 1-16,10-16 0 15,-1-5 1-15,11-7-7 16,0-5 0-16,14-16-43 0,-5-12-19 15,1-25-84 1</inkml:trace>
  <inkml:trace contextRef="#ctx0" brushRef="#br0" timeOffset="8211.7592">17670 5618 272 0,'-25'-16'104'0,"25"3"-56"0,0 9-56 0,0 4 16 16,0 0-11-16,0 0 2 15,0 4-114-15,10 5-51 16</inkml:trace>
  <inkml:trace contextRef="#ctx0" brushRef="#br0" timeOffset="8708.8201">18646 5414 260 0,'-25'-25'96'0,"25"42"-52"0,0-26-29 0,0 22 24 16,-10 15-19-16,1 5-6 15,-21 16-2-15,6 12-1 16,-16 5-5-16,11 7 5 0,-5 5 2 16,14-5-4-16,0 9-3 0,11-4-3 15,9-29 0-15,9 0-2 16,11-8-1-16,9-13 5 16,6-11 1-16,-6-5-13 15,1-24-6-15,-6-5-48 16,-14-3-20-16,-10-13-54 15</inkml:trace>
  <inkml:trace contextRef="#ctx0" brushRef="#br0" timeOffset="8874.0564">18405 5871 256 0,'-29'-12'96'0,"29"12"-52"0,0-4-40 16,0 4 21-16,0 0-12 15,10 0 0-15,0 4-7 0,9 0-4 16,11 4-1-16,4-4-1 0,-5 9 0 15,25-13-18-15,-14 0-5 16,4 0-44-16,5 0-19 16,-15 0-10-1</inkml:trace>
  <inkml:trace contextRef="#ctx0" brushRef="#br0" timeOffset="9038.1278">18999 5790 252 0,'0'0'96'0,"0"8"-52"0,0 4-40 0,10 0 21 15,-10 5-10-15,0-9 2 16,0 16-8-16,-10 1-1 16,0 8-4-16,5-9-1 0,5 9 1 0,-10-5-5 15,10 5-1-15,-9-12-43 16,18-21-106 0</inkml:trace>
  <inkml:trace contextRef="#ctx0" brushRef="#br0" timeOffset="9172.8677">19067 5614 280 0,'0'-29'104'0,"0"17"-56"0,10-4-54 15,-5 12 17-15,-5 0-12 16,10-1 1-16,0 5-42 16,0 9-17-16,-1 7-49 15,1 0-20-15</inkml:trace>
  <inkml:trace contextRef="#ctx0" brushRef="#br0" timeOffset="9607.7734">19475 5859 252 0,'-10'-20'93'0,"-10"20"-50"0,5-8-37 0,-4 8 22 15,9 0-8-15,-10 0-2 16,1 8 1-16,-6-4 0 15,6 8-10-15,-1 8 1 0,0 9 1 16,1 4-2-16,14-1 2 16,-5-3-2-16,20 4 0 0,5-17-8 15,4 0-2-15,1-7 8 16,14-1 8-16,5-20-2 16,-9-5 1-16,4-16-4 15,5 1 1-15,-9-13-4 16,4-8 1-16,5-13-5 15,-4-3 0-15,-16 4-1 16,11 7-2-16,-20 17-2 16,-10 25 1-16,0 12-1 15,-10 20-2-15,-10 17 3 16,1 12 0-16,-1 4 1 16,-5 4 0-16,6 21 0 15,9-9 0-15,10 0 0 16,10 1 0-16,-10-17 0 15,29 0 2-15,15-4-39 0,5-25-16 16,5-7-115 0</inkml:trace>
  <inkml:trace contextRef="#ctx0" brushRef="#br0" timeOffset="10298.5965">20868 5831 284 0,'39'-25'107'0,"-5"9"-58"0,5 3-51 0,-19 13 20 16,4 0-11-16,-4 13-2 15,10 3-2-15,-11 9 0 16,15 15-2-16,-14 9 4 0,0 9 1 16,-10 3 9-16,-10 0 2 15,0 1 5-15,-10-13 3 16,-10-5-7-16,0-7-3 15,-4-8-2-15,-5-13 1 16,-1-12 4-16,-4-8 3 16,-5-12-9-16,-6-25-2 15,6-12-6-15,0-12-3 16,5-13 0-16,14 12-1 0,20 1-3 16,10 0 0-16,9 8-1 15,26-1 3-15,13 5 2 16,16 12 2-16,-10 9 3 15,9-13 3-15,11 16-4 16,-1-4-1-16,0 9 0 16,1-1 0-16,-16 5 0 15,-4 4 0-15,-10 3-5 16,-15-3-1-16,-4 4-54 16,-16 12-23-16,-9 0-103 15</inkml:trace>
  <inkml:trace contextRef="#ctx0" brushRef="#br0" timeOffset="10839.6606">21770 6072 284 0,'0'-9'107'0,"-10"9"-58"0,10 17-44 15,0-1 22-15,-19 17-4 16,9 4 3-16,-15 8-5 15,6-1-1-15,-1 22-11 16,10-17-1-16,0 4 2 0,-4-4-4 16,14 0-1-16,5-4 2 0,14-12 2 15,11-1-2-15,-1-7 1 16,5-9-3-16,-4 1 0 16,-1-13 1-16,-4-4 1 15,-6-4-39-15,-9-13-17 16,0 5-51-16,-20-4-20 15,0-1-9 1</inkml:trace>
  <inkml:trace contextRef="#ctx0" brushRef="#br0" timeOffset="10989.7086">21574 6452 324 0,'-10'-4'121'0,"10"8"-66"0,10-4-47 0,0 0 29 15,-1-4-10-15,1-5 1 16,20 5-13-16,-6 4-4 0,6-4-7 15,9-4-3-15,-5 8 0 0,-4 0-65 16,-11 0-29-16,-4-4-63 16</inkml:trace>
  <inkml:trace contextRef="#ctx0" brushRef="#br0" timeOffset="14381.6833">14550 4355 228 0,'0'-4'85'0,"0"8"-46"0,-10-4-41 0,10 0 14 15,0 9-8-15,-9 3-1 16,9 8 3-16,-10 1 1 16,10-1-3-16,-10 5-1 0,20-5 3 15,-10-4-1-15,10-3 2 16,-10-9 0-16,9-8 1 15,1-4-4-15,0-5-1 16,0-3 1-16,-5 0 0 16,-5-5-2-16,-5 9-2 15,5 0 1-15,-10-1-1 0,-10 9 2 16,1 0 1-16,-1 4 1 16,6 4 0-16,-6 4-5 15,10 5 1-15,0-5 0 16,10 0 2-16,10-4 1 15,10 0 1-15,4-4-2 16,-4-4 1-16,-1-4-4 16,1 0 0-16,-5 0 3 15,4-5 1-15,1 5 3 16,-10-8 1-16,-10 8 3 16,-10-5 1-16,0 5-3 0,0 0-3 15,1 12-2-15,-6 0-3 16,5 4-4-16,-10 5 0 15,11 3 2-15,-1 4 1 16,10 5-2-16,0-9 2 16,0 1 3-16,10-9 1 15,-1-4-1-15,1-4-2 16,0-4 3-16,0-4 0 16,5-5-1-16,-15 5-2 15,0 0 3-15,0 0 0 16,0 0-4-16,0 4 1 15,-10-5-2-15,5 9 0 16,5 0 2-16,-10 9 0 0,-10-5-71 16,1 4-29-16,-1 4-23 15</inkml:trace>
  <inkml:trace contextRef="#ctx0" brushRef="#br0" timeOffset="15553.0553">14800 8548 220 0,'0'-25'82'0,"-9"25"-44"0,-1-4-27 16,10 4 23-16,-10 4-16 15,-10-4-2-15,6 13-8 16,4-1 0-16,-10 4-5 16,10 5-2-16,1-1 0 0,9 5 1 15,0-1 1-15,9-8-1 16,11 1 1-16,-10-5 4 16,9 0 4-16,6-12-2 15,-15 0 0-15,9-16-1 16,-9 4 0-16,0-9-4 15,0-7-3-15,0-1 2 16,-5-4 0-16,-5 1-4 0,0 7 1 16,-5 9-2-16,-5 16-2 15,-10 8 0-15,1 8 3 16,9 1 0-16,-10 11 1 16,10 5 0-16,5-4 0 15,5-5 0-15,5-3 0 16,5-9 0-16,10-8 2 15,-10-8-1-15,9-4 2 16,-9-5 0-16,0 1 3 16,-10-8-5-16,0-1-1 15,0 5 0-15,-10 0 2 0,0-1-3 16,-9 9 0-16,9 4-34 16,-10 4-17-16,5 4-79 15</inkml:trace>
  <inkml:trace contextRef="#ctx0" brushRef="#br0" timeOffset="16693.775">15610 7865 236 0,'-10'0'88'0,"10"0"-48"0,0 45-40 0,-10-24 18 0,10 12-3 15,-10 24 0-15,-9 12 1 16,9 29 0-16,-5-4-8 15,-4 13 1-15,9-22 4 0,0-7 2 16,0-9 0-16,10-15-1 16,0-14 1-16,0-7 1 15,10-17-1-15,0-16-5 16,0 0-2-16,19-16-6 16,-5 0-2-16,16-5 0 15,4-3 0-15,-5 12-3 16,-5 3 2-16,6 9-1 15,-1 9-2-15,-5 7 3 0,-4 8 0 16,-11 9 1-16,-9 16 0 16,-20 12 2-16,-9 9 3 15,-1 3-2-15,-24-7-2 16,5-13 2-16,-1-12 0 16,16-9-1-16,-6-15 1 15,21-17-2-15,-1-17-1 16,10-19-2-16,19-1-1 15,11-4-1-15,-6 0 3 16,6 4 0-16,9 1 3 16,-5 7-1-16,6 9-1 15,4 3-2-15,-15 9-1 16,10 8 2-16,6 4 0 0,-6 13-2 16,5-1 2-16,-5 8 1 15,-14 13 0-15,4-4 0 16,-19 12 0-16,0-8 2 15,0-13 1-15,-10-3 1 16,0-9 0-16,-10-16 0 16,10-13 2-16,-10-7-5 15,10-21-3-15,-10-4-2 16,0 8 3-16,10-8 0 16,-9 8 3-16,9 13-3 15,9 7 0-15,1 1-1 16,0 7-2-16,10 1 0 15,4 12 0-15,15-4 0 0,1 4 3 16,-6 4 2-16,5-4 2 16,5 8-4-16,-4-8 1 15,-6 0 2-15,-5-8 1 16,11 8-1-16,-6-8 1 16,5-17-2-16,-14 9-1 15,4-4 1-15,-9-9-1 16,-11 21 0-16,-9 0 0 15,-9 8 0-15,-1 12 0 16,-10 4 2-16,-4 5 3 16,-6 3 2-16,1 13 3 15,9 0-7-15,6 4-4 16,4 0 2-16,20 3 1 16,4 6-9-16,16-10-5 0,9-7-60 15,5-8-25-15,15-21-48 16</inkml:trace>
  <inkml:trace contextRef="#ctx0" brushRef="#br0" timeOffset="17129.2688">17272 8764 280 0,'-9'-16'107'0,"-1"12"-58"0,-25 4-42 15,16 4 26-15,-1-4-17 16,1 0-1-16,-6 12-3 15,-4 5 2-15,-11-1-7 16,6 4 0-16,5 13 0 0,-1 0-1 16,20 4 1-16,-4 3-4 0,14 10 0 15,0-10-1-15,14-15-2 16,6-1 3-16,0-11 2 16,-1-26 0-16,1 1 2 15,14-8-2-15,5-21 2 16,-4 0 2-16,4-16 5 15,-5-9-8-15,6-15-1 16,-1-17-3-16,-5 8-2 16,-4 4-2-16,-1 25 1 15,-14 16-1-15,-15 24 0 16,0 21 2-16,-10 29 0 16,-5 12-3-16,-4 12 2 0,-11 4-1 15,6 8 0-15,-6 13 0 16,11 0 0-16,9 8 2 15,10-13 2-15,10-3-28 16,9-21-9-16,11-9-40 16,14-15-18-16,10-13-41 15</inkml:trace>
  <inkml:trace contextRef="#ctx0" brushRef="#br0" timeOffset="18075.6304">17738 8797 228 0,'-9'-20'88'0,"-1"7"-48"0,-10 13-20 16,10 0 24-16,0 0-11 0,-14 17-4 16,-5-5-11-16,9 8-3 15,-14 9-9-15,4 0 0 0,1 7 1 16,9 5-3-16,5 8-3 16,6-8 0-16,9-8 1 15,9 4 1-15,6-13 1 16,5-3 2-16,-1-5 3 15,1-12 5-15,4-28 1 16,16-1-4-16,-1-16 1 16,5-12-7-16,10-4-1 15,5-17 0-15,5-3 0 16,-10-1-5-16,-5-12 1 16,-5 25-2-16,-15 8 0 15,-9 40 0-15,-30 17 0 16,0 17 4-16,-9 7-3 15,-16 21-2-15,-4 0-1 16,5 8 0-16,-6 8 3 16,11 1 0-16,5-1 1 15,14 8 2-15,20-15-3 16,-1-5-2-16,6-13 2 16,24-7 2-16,-9-17 0 15,4-16 2-15,5-12 0 16,-4-9 1-16,-6-7-2 15,0-5-2-15,6-8 1 16,-6 0 1-16,-9 0-14 16,-1 8-5-16,-4 4 2 0,-5 17 1 15,-20 8 6-15,-5 12 5 16,-4 8 2-16,-1 13 3 16,-9 8 1-16,4 11 1 15,6 5 0-15,9 1 2 16,0-1-5-16,0-13-1 15,10-3 2-15,10-17 1 16,10-3 3-16,-11-9 1 16,16-21-1-16,-5-3-1 15,19-13-3-15,-5-4-2 16,5-12 3-16,6 0 0 16,4-8-6-16,5 16 0 15,-15 0-1-15,-5 9 2 16,-4 15 1-16,-11 13 1 0,1 8 2 15,-20 13 3-15,10-9 9 16,-20 25 5-16,-10 8-7 16,1-5-2-16,-1 1-8 15,10 8-2-15,-5-20 0 16,6-1 2-16,9-16-1 16,0-8 2-16,9-8-2 15,6-8 2-15,5-13-7 16,9-8 1-16,-9 1-21 15,14 3-7-15,-4 8 7 16,-1 1 6-16,-4 7 11 16,-6 17 4-16,-9 9 14 15,-10 15 5-15,-10 5 5 0,10 8 4 16,-10 7-15-16,10 1-6 16,10 0-5-16,0-12-3 15,10 0-143 1,-11-13-93-16</inkml:trace>
  <inkml:trace contextRef="#ctx0" brushRef="#br0" timeOffset="18795.1333">19911 8924 216 0,'0'-49'82'0,"-10"32"-44"0,-9-11-14 0,9 24 27 15,-5-9 2-15,-4 13 3 16,-21-4-15-16,6 8-5 16,-5 9-21-16,4 7-9 0,-14 9-2 15,20 8-3-15,4 7 2 16,6 1-4-16,9 0-2 15,10-8 2-15,10-4 2 16,9-9 2-16,1-7 1 0,-5-1 2 16,4-28 3-16,11-5 5 15,-6-7 1-15,6-9-6 16,-11 1-3-16,1-17-3 16,0 8 0-16,-6 0-2 15,-4 8-1-15,10 13-2 16,-10 3 1-16,-10 9-1 15,0 25 0-15,0 3 0 16,0 13 0-16,0-1 2 16,9 17 2-16,1 0-1 15,0-12-1-15,14 0-6 16,16-13-1-16,-6 1-87 0,25-17-39 16,-5-4-26-1</inkml:trace>
  <inkml:trace contextRef="#ctx0" brushRef="#br0" timeOffset="19500.8601">20058 8797 272 0,'10'-4'101'0,"0"8"-54"0,0 4-44 0,-10 0 21 16,9 21-14-16,1 0-3 15,10 12 0-15,-5 12 0 0,4 4-3 16,1-8 6-16,9 4 3 0,-4-8 5 16,-6-16 3-16,11-5 11 15,-11-3 7-15,6-17 3 16,-5-4 2-16,-1-25-13 16,1-4-4-16,-10-11-10 15,4-5 0-15,-4-8-10 16,0 4-4-16,0 8-2 15,0 4-1-15,-1 8-38 16,1 13-14-16,0 4-148 16,-20 4-75-1,0-9 131-15</inkml:trace>
  <inkml:trace contextRef="#ctx0" brushRef="#br0" timeOffset="21528.1969">21279 9206 208 0,'15'-25'77'0,"5"-16"-42"0,-1-16-26 15,1 45 22-15,-10-4-10 0,5 11 0 16,4 1-10-16,1 4-2 16,-1 9-5-16,1 19-1 0,5 9 1 15,-6-4 2-15,-9 7 1 16,0-7 1-16,0 4 0 16,-1 0 4-16,-9-9 5 15,0-7 4-15,0-13 2 16,0-8-8-16,0-4-2 15,0-8-1-15,0-13 0 16,0-16-6-16,0-8-2 16,0 4-2-16,0-4-2 15,0 4-2-15,0 13-1 16,0-1-1-16,0 17 0 0,0 7 0 16,15 1 3-16,-5 8-2 15,10 8 1-15,9 1 2 16,5-1 0-16,6 0 0 15,4 0 0-15,-5 0 2 16,0-8 1-16,-4-8-1 16,4 0 1-16,-15-8-4 15,6-1 0-15,-11 1 1 16,-9-1 0-16,0-3 0 16,-10 4 0-16,-10-5 2 15,-9 9 1-15,-1 8-4 16,0 4-1-16,-4 8 1 0,4 8 0 15,1 5 1-15,-1 7 0 16,5 5-3-16,15 8 0 16,0 0-3-16,25-4-1 15,4-13-40-15,15-3-17 16,5-5-77 0</inkml:trace>
  <inkml:trace contextRef="#ctx0" brushRef="#br0" timeOffset="21827.7154">22393 8797 244 0,'-39'-37'93'0,"29"25"-50"0,-5 12-28 0,5 0 24 0,-9 0-15 16,-11 0-1-16,6 8-9 16,-6 0-4-16,11 9-5 15,9-5-4-15,10 4 2 0,0 5-7 16,19 7 1-16,1-3 3 15,0 8 2-15,14-1 0 16,-5 9 1-16,1 0-2 16,-15 0-1-16,-6 0 3 15,-9-17 0-15,0 1 5 16,-19-5 5-16,4-3-7 16,-14-5-1-16,-1-8-5 15,-4-4-1-15,14 0-34 16,1-16-17-16,19-1-90 15</inkml:trace>
  <inkml:trace contextRef="#ctx0" brushRef="#br0" timeOffset="22278.6179">22560 8863 184 0,'0'16'68'0,"0"12"-36"0,9 21-11 0,-9-16 25 16,0 24-13-16,0 9-1 16,-9 3-6-16,9 5-1 15,-10 3-14-15,0 1 0 0,-15 0 2 16,6-1-3-16,9-7 2 0,0-9-5 16,0-16 1-16,1-12 6 15,9-21 3-15,-10-16-2 16,10-12-1-16,10-25-11 15,-1-17-1-15,1-11 0 16,-10-25 1-16,10-24-1 16,10-5 1-16,4 21-7 15,6 12-1-15,9 16 2 16,5 1 3-16,-5 12 1 16,-4 20-1-16,4 16-2 15,-5 17 1-15,-14 8-1 16,-1 8-2-16,-19 8 3 15,-9 17 2-15,-1 8 0 0,-15 8 2 16,-4 4-4-16,-1-12 0 16,1-4-19-16,14-17-9 15,-4-16-100 1,19-24-73-16,9 4 75 16</inkml:trace>
  <inkml:trace contextRef="#ctx0" brushRef="#br0" timeOffset="23043.8757">23256 8822 216 0,'0'-25'82'0,"-10"21"-44"0,-9-8-22 0,4 20 22 0,-14-4-5 16,9 0 3-16,-14 12-5 15,-6 1-1-15,11 16-17 16,4 3-8-16,6 1-1 0,9 8-3 15,10-20-1-15,20 19 3 16,-1-11 2-16,16-8 2 16,-6-13 1-16,5-12 2 15,-4-4 1-15,-1-8 6 16,-9-9 1-16,-6-7-7 16,-4-5-4-16,-10-4-4 15,0-8 0-15,-19 12-4 16,4 1-2-16,-5 11-1 15,11-3 0-15,-11 16 0 16,10-1 3-16,0 5-2 0,-4 4 1 16,14 4 2-16,-10 5 0 15,10-1 0-15,10 8 0 16,-1-4-3-16,6-7 0 16,5 7 2-16,-1-8 2 15,1-4 2-15,4-4 3 16,6-8-5-16,-1 3-3 15,6-15 1-15,-6 16 0 16,10-5 1-16,-4 1 2 16,-6-4-3-16,-9 12 0 15,4-9 1-15,-14 13 2 16,0 13 1-16,0-1 1 16,-10 4 4-16,0 9 5 0,0 8-5 15,-10-5 0-15,0 5-4 16,0-1-1-16,0 1-1 15,10-4-2-15,0-9 3 16,10-20 2 0,0 0 0-16,10-16-3 15,-1-5-1-15,1-7 0 16,4-13-1-16,16 4-3 16,4 5 2-16,-5 11-4 15,5-8 1-15,-5 13 2 16,-9 12 1-16,-6 4-2 15,-14 4 0-15,0 21 2 16,-10-1 2-16,-10 9-2 0,10 0 0 16,-10-5-1-16,10 5-2 15,0-5-37-15,10-7-15 16,10-13-45-16,9-8-16 16,6-8-11-1</inkml:trace>
  <inkml:trace contextRef="#ctx0" brushRef="#br0" timeOffset="23884.9272">24159 8715 312 0,'-30'-4'115'0,"10"8"-62"0,-14 9-42 0,15-9 26 16,9 4-22-16,0 0-8 15,0 4-5-15,10 5 0 0,0-1-1 16,20 4-1-16,-1 9 1 0,1-8-1 15,0 7 0-15,-6 5 2 16,6-5 1-16,-10 5 1 16,0 4 0-16,-10-4 9 15,-10-5 3-15,0 1-5 16,-10-13-2-16,6-4-5 16,-6-8-1-16,0-8-3 15,11-12-1-15,-1 0-15 16,0-5-4-16,10 5 3 15,0 8 5-15,10-5 5 16,9 1 4-16,1-4 0 0,14 0 1 16,6 7 2-16,-11-3 0 15,15-8 0-15,-5-5 0 16,15 5 2-16,-14-9 1 16,4 1 1-16,-5 7 2 15,-5-12-5-15,-4 5-1 16,-11-5 2-16,1 13 3 15,-15 7-2-15,-10 9-2 16,-15 8-3-16,1 13-1 16,-1-1 6-16,-9 17 3 15,14-1 1-15,-5 1 3 16,10 4-7-16,1-4-4 16,18-9 4-16,1-8 3 15,10 1-6-15,4-9 1 0,6-16 1 16,-1-9 1-16,6-3-1 15,4-4 1-15,-5-9-4 16,5 8 0-16,1-7 1 16,-6 7 0-16,-5 9-3 15,-9-1 2-15,5 17-1 16,-16 0-2-16,-9 17 9 16,0-1 4-16,-9 9 4 15,-1 7 3-15,5-3-9 16,-5 0-4-16,0-9-2 15,0 4-1-15,10-7 0 16,0-5 2-16,10-12 1 0,0-12 1 16,15-5-5-16,-6-7 1 15,1-1-11-15,9-3-3 16,-4 7-4-16,-6 5-2 16,-9 4 9-1,0 24 6-15,0 4 4 16,-10 9 7-16,0 12 4 15,0 24-5-15,10-12-1 16,4 4-2-16,6-8-2 16,0-4-41-16,-1-17-20 15,16-7-95 1</inkml:trace>
  <inkml:trace contextRef="#ctx0" brushRef="#br0" timeOffset="24922.766">16429 10227 248 0,'0'-8'93'0,"0"12"-50"0,-10 4-33 15,10 5 25-15,-10 11-10 16,0 13-2-16,10 8-2 16,-9 4-1-16,9 4-11 15,0 4-5-15,9-12-1 0,1-8-2 16,10-4 2-16,4-17-24 0,-4-8-8 16,19-8-114-1</inkml:trace>
  <inkml:trace contextRef="#ctx0" brushRef="#br0" timeOffset="25056.2936">16576 9941 324 0,'-20'-20'123'0,"11"8"-66"0,-1 12-69 0,10 0 20 16,0 0-15-16,0 4-3 15,0 4-124-15,10 4-57 16</inkml:trace>
  <inkml:trace contextRef="#ctx0" brushRef="#br0" timeOffset="26121.638">17763 9900 292 0,'0'-57'110'0,"0"20"-60"0,-10 5-39 0,5 19 26 16,-5-11-18-16,1 4-3 15,-21-1-8-15,1 5 0 16,-6 32-5-16,-4 9 0 0,-15 28 1 0,15 12-5 16,-5 9-1-16,-5 3 1 15,14 9 2-15,6 12 0 16,9-12 2-16,-4 8-4 16,14-16 0-16,0-9 3 15,10-12 3-15,-10-20 0 16,10-4 2-16,-9-17 7 15,9-16 5-15,0-12-5 16,0-13-3-16,0 5-4 16,9-17 0-16,1-4-9 15,10 0-3-15,4 5 0 16,-4 3 1-16,9 8 2 16,6 9 1-16,-6 4 1 0,1 0 0 15,4 7 0-15,5 5 0 16,-9 9-3-16,4 11 0 15,-5 5-1-15,1 7 3 16,-6 1 2-16,-4 16 2 16,-10-12-4-16,0 0 1 15,-1-9 2-15,1-3 1 16,-5-5 3-16,-5-12 1 16,0-8-1-16,-5-20 1 15,5-1-2-15,-10-15 0 16,10-9-3-16,0 0-2 15,0-4-2-15,0 8 1 16,10 8-1-16,-5 5-2 0,5 7 3 16,0 5 0-16,-1 4-4 15,11-1 1-15,0 9 2 16,14 0 3-16,5 0-2 16,-9 4 0-16,4 0 1 15,5 0 0-15,-14 0 2 16,4-4 1-16,-9 0-1 15,-1-4-2-15,6 4 1 16,-15-9 1-16,0 5-1 16,-10-4-1-16,-10 8 1 15,0 4-1-15,-15 12-3 16,-4 4 0-16,-10 13 6 16,14 8 3-16,-4 0-3 15,19 3 0-15,0 5-1 0,20-16-2 16,19 8 1-16,6-17 1 15,4-3-32-15,15-5-12 16,-5 0-96 0,5-8-79-16,-5-4 75 15</inkml:trace>
  <inkml:trace contextRef="#ctx0" brushRef="#br0" timeOffset="26933.0449">18572 10072 232 0,'0'-86'88'0,"10"13"-48"0,10-42-34 0,-1 74 20 16,-9-8-12-16,15 0-1 16,-6 21-1-16,-9 3 2 15,0 21-7-15,-10 29 2 0,-10 20 4 16,0 28 2-16,-19 17 0 16,4-4-3-16,-14 0 0 15,10 4-7-15,4-9-1 16,-4-7-2-16,9-13 1 15,10-12 2-15,-5-16 4 16,15-5 0-16,0-15 2 16,15-13-6-16,5-13-1 0,-1-15-2 15,1-1 1-15,14-12-13 16,-4 1-3-16,9-1-3 16,-5 4 2-16,-14 8 8 15,0 13 3-15,-1 4 0 16,-14 16 2-16,-5 8 5 15,-5 8 2-15,-14 13 9 16,-11 8 4-16,1 8-5 16,4-4-3-16,-4-8-6 15,-1 4-4-15,16-5 0 16,-6-15 1-16,10-9 1 16,10-8 1-16,0-8-5 15,10-8-1-15,10-9-13 0,-6 1-2 16,-4 8 6-16,10 4 5 15,-10 3 3-15,9 10 1 16,-9 3 2-16,5 4 2 16,-5 8 1-16,9 5 1 15,-9 4-5-15,10-1-1 16,-11-3 1-16,6-1 2 16,5 5-53-16,-1-13-24 15,1-4-64 1</inkml:trace>
  <inkml:trace contextRef="#ctx0" brushRef="#br0" timeOffset="27232.8449">18945 10207 260 0,'-10'-4'99'0,"20"8"-54"0,-10 16-35 15,0-7 23-15,0 11-16 16,0 13-2-16,0 0-5 15,10 3-1-15,0 5-5 16,9 13 2-16,-4-22 3 0,4 1 8 16,1-16 7-16,0-17 2 15,-1-12 2-15,-4-5-2 16,5-11-1-16,-1-9-1 16,1-16 2-16,-5 8-3 15,4-4-2-15,-9 4-11 16,0 9-6-16,0 3-8 0,-1 9 0 15,1 7-47-15,-10 13-18 16,10 9-126 0</inkml:trace>
  <inkml:trace contextRef="#ctx0" brushRef="#br0" timeOffset="27397.9022">19391 10660 348 0,'-10'5'129'0,"20"3"-70"0,0-21-71 0,-10 13 20 15,0 0-63-15,0 0-116 16,20 0 0-16</inkml:trace>
  <inkml:trace contextRef="#ctx0" brushRef="#br0" timeOffset="28898.7934">20470 10485 264 0,'35'-25'99'0,"-6"13"-54"0,0 4-46 15,-14 12 18-15,15 4-10 16,-1 17-2-16,5 11 2 16,-4 9 2-16,-1 4-4 15,-9 0 6-15,-5 4 4 0,-6-3 8 16,-9-6 6-16,-9-7-1 16,-6 0 1-16,-15-12-3 15,11-5 1-15,-11-4-4 16,-4-16 0-16,-5-16-8 15,4-9-2-15,6-15-7 16,-10-22-4-16,4-11 1 16,16-5 0-16,-1 5-8 0,20 7-2 15,0 5 2-15,30 16 2 16,-1 8 0-16,15 0 1 16,20 5 0-16,19-5 0 15,11 4 4-15,-1-4 1 16,10 9 3-16,-20-5 1 15,0 9-3-15,1-1-3 16,-16 9 0-16,-14 4 1 16,-14 3-32-16,-26 9-122 15,-4 9-27 1</inkml:trace>
  <inkml:trace contextRef="#ctx0" brushRef="#br0" timeOffset="29334.8451">21490 10767 264 0,'0'-29'99'0,"0"9"-54"0,-9-9-26 0,-1 13 29 16,-5-1-15-16,-5 17-4 15,1 4-12-15,-11 13-6 16,6 3-6-16,-15 13 5 0,-1 12 5 16,16 4-5-16,-6 4-1 15,11-4-5-15,9 4-3 16,-5 0 0-16,15-8 1 16,0-4-1-16,15-12-1 15,-15-5-8-15,0-7-5 0,-5-5-46 16,-5-12-21-16,1-4-69 15</inkml:trace>
  <inkml:trace contextRef="#ctx0" brushRef="#br0" timeOffset="29484.6746">21054 11020 316 0,'0'-8'121'0,"10"8"-66"0,9 0-40 16,-9 0 31-16,5 0-3 15,14 0 2-15,1 0-23 16,-1-4-10-16,-4 0-8 15,4 0-4-15,0-5 1 0,-4 9-96 16,4-8-40-16,-29 4-26 16</inkml:trace>
  <inkml:trace contextRef="#ctx0" brushRef="#br0" timeOffset="30955.9912">15973 13137 304 0,'-30'8'115'0,"40"-8"-62"0,-20-4-44 16,10 0 27-16,10-4-5 16,0-9 4-16,9-3-15 15,6-5-4-15,4 5-10 16,16 3-4-16,4 1 1 0,5 12-4 15,14 8-2-15,-4 12 2 16,-10 1 0-16,5-1 1 16,-5 5 0-16,0 7 0 15,-5 1 2-15,-5 8-1 16,-5-1 2-16,-5 5 0 0,-14-4 1 16,9-13-2-16,-19-3-2 15,10-1 14-15,-15-11 5 16,5-14 4-16,-10-11 1 15,-10-4-7-15,5-13 0 16,-15-12-8-16,1-4-3 16,-1-4-6-16,10 8-2 15,-9-4 1-15,14 8 0 16,-5 17-4-16,10 3-1 16,15 1 0-16,4 7 4 15,11 5-1-15,-1 4-1 16,15 4 3-16,5 4 0 15,5 0-4-15,-10 4 1 16,5 5 0-16,-19 7 2 0,-6 5 1 16,-14 7 1-16,-10-3 0 15,-10 8 2-15,-14-5-1 16,4 5 2-16,-9-4-4 16,-1 0 0-16,16-13-15 15,-6-4-4-15,10-7-85 16,10-9-37-16,10 0-19 15</inkml:trace>
  <inkml:trace contextRef="#ctx0" brushRef="#br0" timeOffset="31676.5405">18018 13202 272 0,'15'0'101'0,"-6"12"-54"0,11 13-44 16,-10-9 23-16,9 9-11 15,-9 7 2-15,-5 9 5 16,5 8 4-16,0 0-14 16,-10 4 4-16,0-8 4 0,-10-4 0 0,0 0 0 15,-5-12 3-15,-4-5 0 16,-11-11-4-16,-4-9-1 15,-5-13-4-15,0-11 1 16,-6-21 1-16,6-16-1 16,-5-21-7-16,15-12-3 15,4 0-8-15,25 9 0 16,0 7-1-16,25-8-1 16,4 13 4-16,25 8 0 15,5 16 1-15,5 0 2 16,-1 4-1-16,11 12 2 15,9 5 2-15,1 3 2 0,4 13-3 16,-24 4-3-16,0 8 2 16,-10 4 0-16,-15 13-4 15,-10-9 1-15,-4 0-42 16,-15 1-17-16,-10-1-78 16,0 4-34-16,-10-8 23 15</inkml:trace>
  <inkml:trace contextRef="#ctx0" brushRef="#br0" timeOffset="32805.0858">18499 13791 316 0,'-10'24'118'0,"0"-4"-64"0,0 1-43 0,10-9 26 16,-10 9-3-16,5 3 5 15,-14 13-2-15,9 0-1 16,0 4-19-16,10-5-4 0,0 5-1 16,10-4-10-16,0-4 0 15,14-1-2-15,6-11 0 0,-1-1-14 16,6-16-5-16,-16-4-41 16,1-4-16-16</inkml:trace>
  <inkml:trace contextRef="#ctx0" brushRef="#br0" timeOffset="32984.116">18312 14007 356 0,'-19'0'132'0,"19"0"-72"0,9 0-61 16,-9 0 25-16,10 0-10 15,0 0 2-15,10 0-11 16,9 0-3-16,-4-8-2 0,14 4-5 0,-5 0 1 15,5 0-82-15,15-13-116 32</inkml:trace>
  <inkml:trace contextRef="#ctx0" brushRef="#br0" timeOffset="33567.8662">18808 12295 308 0,'0'-16'115'0,"4"16"-62"0,16-13-51 0,-10 5 23 15,0 4-15-15,9 0-1 16,11 0-7-16,-6 4-2 16,6 4 0-16,-11 4 2 0,-9 13 1 15,5 7 5-15,-15-3 3 16,-15-1 9-16,-4 9 5 15,-1 0-2-15,0 3 0 16,1 1-8-16,4 0-2 16,5 0-5-16,0-9 0 15,10-3-1-15,10-1 3 0,0-7-1 16,14-5 2 0,-4-4-6-16,10-4-3 0,-6-4-4 15,5 0 1-15,-9-4-43 16,0 0-18-16,4 0-117 15</inkml:trace>
  <inkml:trace contextRef="#ctx0" brushRef="#br0" timeOffset="34243.3553">19607 13235 280 0,'5'-21'107'0,"5"21"-58"0,0 0-57 15,-1 9 18-15,1 3-5 16,20 8 4-16,-21 5 0 15,16 11 0-15,-5 18-5 16,-11-1 6-16,1-4 5 0,-10 8 4 16,-10-4 3-16,1-4-6 15,-21-8-1-15,6-4-5 16,-16-9 1-16,11-7 7 16,-5-17 6-16,4-12-4 15,-4-21 0-15,4-24-9 16,11-12-4-16,-1-17-4 15,20-4-3-15,10 13-2 0,0 7-1 16,9 5 2-16,11 4 2 16,4 8 11-16,5 8 4 15,15 0 1-15,20 0 2 16,9 8-1-16,10-8 0 16,-9 13-7-16,9-9-4 15,-19 13-4-15,-6-1-3 16,-4 5-4-16,-10 3-2 15,-15 13-52-15,-9 0-22 16,-6 20-118 0,-24 1-58-16,0 3 129 15</inkml:trace>
  <inkml:trace contextRef="#ctx0" brushRef="#br0" timeOffset="34874.3379">20480 13754 264 0,'-29'-8'101'0,"29"-1"-54"0,-20 1-39 0,20 8 24 16,-20 4 4-16,6 9 5 16,-16 7-8-16,1 5-3 15,-15 11-17-15,4 5 5 0,6 16 3 16,-5 1-5-16,9 15 1 16,-4-3-8-16,5-5-1 0,9 0-4 15,-4-12-1-15,4-4-1 16,10-4 1-16,0-20-24 15,0-9-8-15,1-8-28 16,9-8-11-16,-10-8-6 16,10-4-2-16,-10-4 35 15,5-1 18-15,-5-11 40 16,10 7 19-16,-9 5 15 16,9-4 6-16,9 3-11 15,6 1-3-15,14 4-7 16,1-5 0-16,4 9-20 15,5-4-9-15,1 4-5 16,-6-1-2-16,-5-3-36 16,6-8-13-16,-6 3-123 15</inkml:trace>
  <inkml:trace contextRef="#ctx0" brushRef="#br0" timeOffset="35369.4389">20833 12483 296 0,'15'-16'112'0,"-5"16"-60"0,0-5-47 16,-1 5 22-16,1-4-11 15,10 0 1-15,-1 4-10 16,-4 0-4-16,5 4-2 15,-1 5-1-15,-9-1 2 0,0 4-1 16,-10 8 2-16,-10 1-2 16,-9 3 2-16,-11 5 4 0,6 0 6 15,-6-1 6-15,11 1 5 16,-1-5 1-16,5 17 0 16,5-16-12-16,10-1-3 15,10-3 0-15,5-5 1 16,14 0-3-16,-9-8-3 15,9-3-5-15,6-1 0 16,-16 0-42-16,1 0-17 16,-10 4-126-1</inkml:trace>
  <inkml:trace contextRef="#ctx0" brushRef="#br0" timeOffset="35925.9702">21353 13157 336 0,'0'-12'126'0,"25"8"-68"0,4 0-68 16,-9 4 20-16,9 0-10 15,5 0 0-15,6 0-5 16,4 0-1-16,-5 4-92 16,-14 0-41-16,4 8 26 15,-9 0 16-15</inkml:trace>
  <inkml:trace contextRef="#ctx0" brushRef="#br0" timeOffset="36075.9736">21446 13296 300 0,'-19'12'112'0,"19"-12"-60"0,0 4-41 15,0-4 26-15,9 0-16 16,11-4-2-16,5 0-11 0,4 0-3 16,0 0-3-16,6-4-4 0,4 0-1 15,5 0-62-15,-5 3-27 16,6 1-43-1</inkml:trace>
  <inkml:trace contextRef="#ctx0" brushRef="#br0" timeOffset="36525.6782">22717 12405 268 0,'29'-41'101'0,"0"5"-54"0,-4-5-44 16,-15 24 21-16,9-11-12 15,11-13 1-15,4-4-4 0,-14 12 2 16,9 5-6-16,-9 11-3 0,-5 13-1 16,-6 17 10-16,-9 15 5 15,0 5-4-15,-9 20 1 16,-1-4 1-16,-5-4 3 15,5 8-7-15,0 4-1 16,1 0-5-16,-1-3-1 16,10-9-3-16,0 12-3 15,10-8-58-15,-10-8-26 16,0-5-62 0</inkml:trace>
  <inkml:trace contextRef="#ctx0" brushRef="#br0" timeOffset="36736.0363">22609 12883 300 0,'5'-4'112'0,"14"4"-60"0,1-4-36 16,-1 4 27-16,16 0-14 16,4-4-2-16,15 4-16 15,5 0-4-15,5 4-5 16,9 0-2-16,-9 0 1 0,5 0-1 15,-15-4 0-15,-1 0-55 16,-13 0-23-16,-21 9-71 16</inkml:trace>
  <inkml:trace contextRef="#ctx0" brushRef="#br0" timeOffset="37171.0984">22515 13288 300 0,'-9'-12'112'0,"18"8"-60"0,26-9-45 0,-16 9 26 16,26-4-8-16,-6 0 3 16,5 0-14-16,15 4-3 15,-5 0-7-15,-15 4-3 0,5 4 0 16,-24 8-1-16,-10 4 2 15,-30 9 3-15,0 11 4 0,-24 9-6 16,-5 13-2-16,-5-1 1 16,-19 4 3-16,-1 0 2 15,15-3 3-15,5-9-3 16,15-4-2-16,5-13 0 16,24 1-1-16,10-8 2 15,10-9 3-15,9-4 7 16,16 0 4-16,4-3-8 15,5-5-2-15,-5-4-8 16,-4 4-2-16,4 0 0 16,-10-4 0-16,-4 4 0 15,-6 0 2-15,1 0-12 16,0 0-3-16,-11 0-45 0,-9 0-17 16,0 5-102-1</inkml:trace>
  <inkml:trace contextRef="#ctx0" brushRef="#br0" timeOffset="37426.7741">23163 13639 308 0,'-10'0'115'0,"0"8"-62"0,-4 13-42 0,4-5 26 15,0 1-7-15,0 7 2 0,-9 9-12 16,9-9-4-16,-10 5-9 16,5-5-5-16,6-3-1 0,-1-1-4 15,10-7 2-15,0-5-37 16,10-8-14-16,-1 0-56 16,16-21-21-16,14-3 13 15</inkml:trace>
  <inkml:trace contextRef="#ctx0" brushRef="#br0" timeOffset="37635.7159">23349 13656 280 0,'10'-13'104'0,"-10"17"-56"0,0 1-34 16,-10 3 28-16,10 4-3 15,-19 8 4-15,9 1-7 16,-5 3-1-16,-4 5-20 0,9-4 0 16,10-1-1-16,0-4-7 0,0 5-4 15,10-1 0-15,9-3 0 16,-4-5-4-16,14-3 1 15,1-1-13-15,-11-12-7 16,6 0-25-16,-15-4-11 16,-10-9-30-16,0-3-13 15,0-4-31 1</inkml:trace>
  <inkml:trace contextRef="#ctx0" brushRef="#br0" timeOffset="37833.7346">23109 13668 356 0,'-49'-8'134'0,"34"12"-72"0,15 0-59 0,0-4 26 16,0 4 11-16,15 4 10 0,5-4 2 16,9 0 1-16,15-4-29 15,15-4-1-15,-5 0-1 0,10-4-10 16,4 0-4-16,-4 4-8 16,10-4 0-16,-11 3-16 15,-4 1-6-15,-15 0-86 16,-4 8-164-1</inkml:trace>
  <inkml:trace contextRef="#ctx0" brushRef="#br0" timeOffset="42516.2145">2097 4927 172 0,'0'5'66'0,"0"-5"-36"0,0 0-24 0,20 0 15 0,-5 0-5 15,-15 0 6 1,29 4-6-16,-9-4-9 16,9 0 3-16,-4 4 2 0,-6 0-2 15,11 0 0-15,4-4-2 16,-4 0 2-16,-1 0 1 16,5 0 3-16,6-4-3 15,-6 4-1-15,-5 0-6 16,11 0-3-16,-6 0 2 15,5 0 0-15,-5 0 1 16,6 0 0-16,-11 0 0 16,-4 0 0-16,14 0-5 15,5-4 1-15,-15 4 0 16,1-4 2-16,-11 0-1 0,16-1 2 16,-25 1-2-16,9 0-1 15,1 0 1-15,4-4 1 16,-4 4-1-16,-10-4 2 15,9-4-2-15,-9-1-1 16,5-3 3-16,5-5 0 16,-11 1-4-16,1-9 1 15,0 1 0-15,0 3 0 16,0-3 2-16,-1 3 1 16,-9 1-4-16,15-9-1 15,-5 4 1-15,0-7 2 16,0 3-2-16,-1-4 0 0,1 0 3 15,0 9 1-15,0-17-4 16,0 12 1-16,4-4 0 16,-14 5 2-16,10-5-3 15,-10 8 0-15,10-7 1 16,-10-1 2-16,10-8-1 16,0 4-1-16,-1 8-2 15,1 1-1-15,-10 3 2 16,10-8 0-16,5 4 3 15,-15-3 1-15,0 3-1 16,9-4-2-16,-9 9-2 16,10-1 1-16,0 0 1 15,0 1 0-15,0-9-3 16,0 4 5-16,-1 5 0 16,6 3-3-16,5-7-1 15,-11 3 1-15,11-4 0 16,-10-4 3-16,10-3 1 15,-6-1-4-15,-4 8-1 16,10-4 1-16,-11 9 0 16,1-9-2-16,10 8 2 15,-5-3 3-15,4 7 1 16,1 5-4-16,-1-5 1 16,-9 9 0-16,10-1 0 15,-5 5 0-15,-6-4 0 16,1 8-3-16,0 0 2 0,0-1 1 15,0 5 0-15,-1 0 0 16,1 0 2-16,5 0-3 16,-5 0-2-16,-10 4 2 15,10 0 2-15,-10 4-2 16,9 4 0-16,-9 4 1 16,10 5 2-16,-10 7-3 15,0 1 0-15,0 3 1 16,0 9 2-16,0 4-3 15,0 0 0-15,0 4-1 16,0 0 0-16,0-4 4 16,0 4 1-16,0 0-1 0,0-5-2 15,0 1 1-15,0-4-1 16,10 8 0-16,-10 0 0 16,0 4 0-16,0-8 0 15,0 4 0-15,10 0 0 16,-10 0-3-16,10 4 2 15,-10-4 1-15,9-9 2 16,-4 5-1-16,-5-4 2 16,10 0 0-16,-10 0 1 15,10-5-2-15,0 5 1 16,0-8-2-16,-1 8-1 16,1-9 1-16,0 5 1 15,5-5 1-15,4 1 1 16,-9 8 4-16,0-9 5 15,0 5-7-15,0-4-3 0,-1 3-2 16,1 1 1-16,5 0 1 16,5-9 1-16,-1 13 2 15,11-8 1-15,-6-1 1 16,6-7 0-16,-1-1-4 16,5 5-1-16,6-5-1 15,-6 0-2-15,5 1 1 16,0-5 1-16,6 1-1 15,-16-5-1-15,5-4 1 16,6 0 1-16,-1-8-1 16,-5 0-1-16,5 0-43 15,-4 0-21-15,-6 0-94 16</inkml:trace>
  <inkml:trace contextRef="#ctx0" brushRef="#br0" timeOffset="44467.2773">3368 4053 236 0,'0'-4'90'0,"9"4"-48"0,11-4-34 0,0 4 24 0,-1 0-7 16,16 4 0-16,-6 0 2 15,15 0 0-15,5-4-14 16,-5 8 5-16,5-4 5 0,-4-4-3 16,-6 0-2-16,-5-4-8 15,-4 4-2-15,-1 4-4 16,-9-4-1-16,-11 0 3 15,-4 0 1-15,-5 0-3 16,-5 0-1-16,-14 0-1 16,-11 0 1-16,-14 4-2 15,-5-4 2-15,-5 0-4 16,-5 0-2-16,15 0 2 0,-5 0 2 16,15 0-2-16,4-4 0 15,1 4 3-15,14 0 1 16,-4 0-1-16,19 0 1 15,0 0-2-15,10 0 2 16,24 4-2-16,5 1-1 16,5-1 1-16,5-4 1 15,15 8-1-15,-15 0 2 16,5-4-2-16,-10-4 2 16,-5 0-2-16,-9 0 2 15,-6 0 2-15,-14-4 4 16,-10 0-2-16,-15 0 1 15,-14 0-7-15,-20 8-1 0,-5-4 0 16,-10 0 2-16,5 4-1 16,-4 0-1-16,19 0-2 15,4 4 1-15,11-4-1 16,4 0-2-16,25-4 3 16,10 0 0-16,15 0 1 15,14-4 0-15,15 0 0 16,5 0 0-16,-5 0 0 15,0-4 2-15,4 4-1 16,-23-4 2-16,-6 4 0 16,-9-5 3-16,-1-3-1 15,-19 8 2-15,-9 0-4 16,-21 0-2-16,-9 4 0 16,-15 0 1-16,-10 4-1 15,5 4-1-15,5 4 1 0,10-3 1 16,5-1-6-16,19 0-1 15,11-4-1-15,9-4 2 16,9 0-1-16,21 0 1 16,4-4 3-16,25 0 0 15,-5 0 1-15,-5 4 2 16,5 0-3-16,0 0 0 16,-15 4 3-16,0-4 3 15,-14 0-2-15,-5 0 0 16,-11 0-1-16,-18-4-2 15,-11 0 1-15,-14-5 1 16,-25 9 8-16,-15 0 3 0,1-4 7 16,9 4 4-16,15 0-14 15,5 0-6-15,4 0-5 16,21 4-3-16,9-4 0 16,20 0 3-16,19-4-2 15,1 4 1-15,24-12 0 16,9 12 0-16,-4-8 2 15,5 4 2-15,-10 4-3 16,-5 0 0-16,-15 0 3 16,6 0 1-16,-21 0 1 15,1 0 0-15,-20 0 4 16,-10 0-2 0,-19 4-1-16,-25 0 0 0,-5 8-1 15,-5-4-5-15,0 1 1 16,15-5 0-16,5 4 0 15,5-4-5-15,14 4 1 16,6-4 0-16,9 0 2 16,20-4-1-16,14 0-1 15,15-4 3-15,1 0 0 16,14 0 1-16,0 0 0 16,-5 0 2-16,5 4 1 15,-15-4-4-15,5 4 1 16,-15-4 2-16,-9 4 3 15,-5-4 0-15,-5 0 2 16,-25-1-4-16,-15 5-2 16,-9-4 2-16,-25 8 2 0,-9 1 2 15,9-5 1-15,5 0-7 16,5 0 0-16,15 4-3 16,15-4-2-16,4 4-2 15,20 4 1-15,20-4 1 16,4 0-1-16,25-4 4 15,-5 4 0-15,15 0-2 16,-15 0 2-16,-5-4-1 16,-14 0-2-16,-5 0 5 15,-11 0 1-15,-18-4 0 16,-11 4 1-16,-14 0-2 16,-15 4 2-16,4 0-9 15,-4 0-1-15,-5-4-45 16,15 9-18-16,15-9-120 15,14-9-74-15,0 1 117 16</inkml:trace>
  <inkml:trace contextRef="#ctx0" brushRef="#br0" timeOffset="45218.7209">4354 3383 260 0,'29'-33'99'0,"-9"17"-54"0,-1 4-33 0,-14 3 26 16</inkml:trace>
  <inkml:trace contextRef="#ctx0" brushRef="#br0" timeOffset="45534.3511">4412 3313 501 0,'-9'13'26'16,"-21"11"-14"-16,1 5-3 0,-6 3 0 16,-4 9 6-16,5 0 3 15,4-8-9-15,11 0-5 16,9-9-6-16,0 1 1 15,10-13 1-15,0-4 0 16,20-8 4-16,-1 0 2 16,1-8-5-16,5-13-2 15,-6 5-3-15,1 0 3 16,-1 3 0-16,-9 5 1 16,-10 4 0-16,0 12 0 0,-19 5 0 15,-1 7 2-15,-14 13-1 16,-6 4 2-16,11 3 0 15,-5 5 1-15,-6-8-2 16,11 4 1-16,4-8-2 16,-4 8 2-16,9-9-26 15,-4-3-10-15,14-9-47 16,0-3-19-16,0-1-34 16</inkml:trace>
  <inkml:trace contextRef="#ctx0" brushRef="#br0" timeOffset="46163.7078">4643 3109 208 0,'-10'-4'77'0,"10"-4"-42"0,10 0-32 15,-10 4 17-15,10-9-6 16,0 1 2-16,-1 0-3 15,16 0 0-15,-6-1-7 16,1-3 3-16,0 8 1 0,-10 4-3 0,4 4-2 16,-4 8-2-16,0 8-3 15,0 5 3-15,-10-1 2 16,0 9 4-16,9 3 2 16,-9 1-5-16,10-8-2 15,10 3 2-15,-5 1 1 16,4-21 3-16,11-4 4 15,-11-12-6-15,6 0 0 16,4 0 0-16,-19-9 2 16,10 1-5-16,-1-5-3 15,-4 1-1-15,5-5-1 16,-20 5-36-16,0 4-13 16,0-1-94-16</inkml:trace>
  <inkml:trace contextRef="#ctx0" brushRef="#br0" timeOffset="48025.683">5070 2991 216 0,'0'-9'82'0,"0"5"-44"0,-10 0-36 0,10 4 17 15,0 0-10-15,-10 0-1 16,10 0-4-16,-10 0-3 0,5 0 0 15,-5 0 3-15,1 0 2 0,-1 0 13 16,-10 0 5-16,10 0-6 16,-9 4-3-16,4 5-11 15,5-1-2-15,-9 4-2 16,9 8 2-16,-10-3-1 16,10 3-1-16,-4 5 3 15,4 7 2-15,0 13 0 16,10-8 0-16,-10 0-1 15,10-9 0-15,0 1 0 16,0-4 2-16,10-1-1 16,0-8 0-16,5-3 1 15,4-1 1-15,1-8 1 0,-10 0 0 16,-1-4 7-16,11 0 4 16,-5-4-7-16,4 0-2 15,-9 0-6-15,10-4-3 16,-10-5 2-16,-1-3 0 15,-9-13-1-15,0 9-2 16,0-4 1-16,0-1-1 16,-9 5 0-16,9-5 0 15,-10 5 2-15,0 3 1 16,0 5-4-16,10-4-1 16,-10 3 3-16,1 5 1 15,9 0-3-15,0 0-1 0,0 0 1 16,0 0 0-16,0-5 1 15,0 9 0-15,0-4-3 16,0 4 2-16,9 0 1 16,1 0 2-16,-10 0-3 15,0 0-2-15,10 0 4 16,-10-1 1-16,0 1 0 16,0 0 1-16,0 0-4 15,0 4 0-15,0 0 1 16,0 0 0-16,0 0 0 15,0 0 0-15,-10 0 0 16,10 0 2-16,0 0-1 16,0 0 2-16,0 0-4 0,0 0 0 15,0 0-4-15,0 0 1 16,0 0 2-16,0 0 1 16,10 4 1-16,0 4 0 15,0 5-3-15,-1 3 2 16,1 0 1-16,-5 9 2 15,5-5-3-15,-10 13 0 16,10 0 1-16,0 4 0 16,-10-1 0-16,0-3 0 15,0 0 6-15,0-1 6 16,-10-7-6-16,0-5-1 16,0 1-3-16,5-5 1 15,-5 0 2-15,-9-3 4 16,9-1 2-16,0-8 1 0,-19-4 0 15,14-8 2-15,-5-8-3 16,1-1-1-16,9 1-6 16,-10-9-1-16,6-3-3 15,4-9-1-15,0 8 1 16,0 5 2-16,10-5-3 16,-10 9-2-16,10-1 2 15,0 1 2-15,0 4-2 16,0-1-2-16,10-7 2 15,0-1 0-15,10 1-2 16,4-5 2-16,6 5-1 16,-1-5-2-16,15 4 3 0,-5 1 0 15,6-1 1-15,4 5 0 16,-5 0 0-16,-5 3 0 16,5 9 0-16,-5 4 0 15,-4 4 0-15,-6 4 0 16,1 0 0-16,-6 0 2 15,6 0-1-15,-11 4 2 16,1-8-2-16,-6 0-1 16,-14 0-15-16,10 0-7 15,-10-12-69-15,0 8-27 16,-10-12-44 0</inkml:trace>
  <inkml:trace contextRef="#ctx0" brushRef="#br0" timeOffset="48731.5225">5320 3183 308 0,'0'0'115'0,"0"4"-62"0,-10 28-53 16,10-11 21-16,-5 3-6 15,-5 9 4-15,0 0-2 16,10 8-1-16,-9-1-8 16,9-3 6-16,0 0 3 0,9-8-3 15,1-1 2-15,5-7-7 16,5-1-1-16,-1-4-2 0,1 1-1 16,-1-5-1-16,6-4 0 15,-5-4-5-15,-1 0 1 16,-9-4-27-16,-10-4-11 15,0 0-30-15,-10-4-10 16,0 0-68 0</inkml:trace>
  <inkml:trace contextRef="#ctx0" brushRef="#br0" timeOffset="48791.4668">5212 3440 288 0,'-39'0'110'0,"29"-4"-60"0,10 4-34 0,0 0 29 16</inkml:trace>
  <inkml:trace contextRef="#ctx0" brushRef="#br0" timeOffset="48895.8888">5182 3440 585 0,'30'8'60'16,"4"-8"-31"-16,5 4-13 0,-4-4-8 0,4 0-9 16,-10-4-1-16,-4 4-97 15,-25-4-135 1</inkml:trace>
  <inkml:trace contextRef="#ctx0" brushRef="#br0" timeOffset="51597.5047">2867 16369 176 0,'0'-4'66'0,"0"4"-36"0,20 0-13 0,-10 0 20 16,9 0-13-16,16 0-1 15,-16 0-4-15,11 0-1 16,4 4-9-16,15 0 10 0,-14-4 4 16,4 0 4-16,5 0 1 15,5 0-7-15,25 0 0 0,19 0-8 16,0 0-3-16,10 0-3 16,-10-4 0-16,0 0-4 15,-9 0 0-15,9-4 3 16,-10 3 1-16,-9 1 1 15,9 0 0-15,-19-4-2 16,0 4-1-16,-5-4-6 16,-15 4 1-16,-5 0 4 15,-15 0 2-15,6 4 0 16,-10-4-1-16,-11 4-1 16,-9 0 2-16,-9 0-3 15,-11 0 0-15,-14-5 1 16,-15 5 2-16,-5 0-3 15,-5 0-2-15,5 0 0 0,-20 5-1 16,10-5 2-16,-14 0 1 16,-5 0-1-16,-11-5-2 15,1-3 5-15,5-4 4 16,0 8-3-16,14 0 2 16,0 4-5-16,11 0 0 15,-11 4-1-15,15 4-2 16,5 4-2-16,0-3 1 15,15-1-1-15,20 0-2 16,-16 0-2-16,25 0 1 16,1 0 1-16,18 1 2 15,1 3 1-15,25-8 1 0,-6-4-3 16,10 4 2-16,15 0-1 16,20 0 0-16,29 0 0 15,0-4 0-15,14-4 2 16,-4 0 2-16,0-4-1 15,15 0-1-15,-6-9 1 16,-9 1-1-16,-10 0 2 16,-20-1 1-16,-9-3 1 15,-10 8 0-15,-25-1 0 16,-5 5 2-16,-4 0-1 16,-20 4 2-16,-10-4-2 15,-10 8 2-15,-20 0-2 16,-14 8 2-16,-15 0-4 15,-24 0-2-15,0 5 2 0,-11 3 0 16,1 4-6-16,-25-3 0 16,-4-1 1-16,-6 0 3 15,15 9 0-15,-9-9 2 16,19 1-4-16,10-5-2 16,9 0 2-16,21-8 2 15,9-4 0-15,5 0 2 16,29 0-2-1,15-4-3-15,10-4 1 16,24 4-1-16,11 0 0 16,14 0 2-16,29 4 0 15,10 4 0-15,10-4 0 16,10 4 2-16,-20-4 1 0,0 0-1 16,-9 12-2-16,-11-8 3 15,-9-4 2-15,-15 4-31 16,-15-8-12-16,-14-8-58 15,-10 12-26-15</inkml:trace>
  <inkml:trace contextRef="#ctx0" brushRef="#br0" timeOffset="52934.6074">1661 15687 240 0,'0'0'90'0,"0"0"-48"0,10 0-47 0,-1-5 17 15,-9 1-5-15,15 0 3 16,5 0-3-16,-1 0 1 16,1 0-5-16,-10 4 7 0,14 0 3 15,-14 12 0-15,10-4 0 16,-10 17-5-16,9-5 0 16,-9 5-1-16,-5 3 1 15,5 1-4-15,-10 4-1 0,-10 4 3 16,-5 8 1-16,-4-13-3 15,-11 1-1-15,11-9-1 16,-16 1-2-16,-4-13 18 16,-5-8 10-16,14-12 3 15,-4-12 2-15,-5-9-18 16,29-12-9-16,10-8-4 16,10-8 0-16,19 0 1 15,6-5 3-15,-6 9 1 16,15 0 3-16,-5 8-5 15,6 0-1-15,4 4-2 16,5 13-2-16,-5-1 1 16,-15 9-1-16,5 8 0 0,5-1 2 15,-14 5-1-15,-11 4 2 16,1 4-11-16,-5 4-4 16,-15 4-56-16,0 5-25 15,0-1-76 1</inkml:trace>
  <inkml:trace contextRef="#ctx0" brushRef="#br0" timeOffset="53504.5712">2235 15919 300 0,'0'-32'112'0,"0"32"-60"0,-35-13-47 16,26 13 24-16,-11 5-16 16,10 7-2-16,-9 8-5 0,-6 13-1 15,5 8-3-15,1 8-2 0,-1 4 1 16,10 4-1-16,-4 0 0 16,14-4 2-16,0 5 1 15,0-5-1-15,0-12-2 16,14-5-2-16,-14-11 1 15,0-1-15-15,0 1-4 16,0-21-32-16,-14-4-14 16,4-4-40-1,-10-21-34-15,1-3 58 16,-1 3 300 15,-14-7-99-31,24 7-26 0,10 5-33 16,10-9-16-16,24 9-18 15,-5-1-7-15,11-3-11 16,4 3-4-16,10 9 0 0,-25-4-16 16,10 8-4-16,-14 8-159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5T07:56:16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 3779 264 0,'14'-4'99'0,"-14"8"-54"0,0 13-39 16,10 3 20-16,-10 0-12 16,10 34-1-16,0 3-5 15,0 4 0-15,9 13-5 16,-4-5 0-16,5 1 1 0,9-1 2 15,10-8 3-15,-4 1 0 16,14-13 2-16,-5-13 5 16,10-3 2-16,-25-17 8 15,10-11 4-15,-14-14-1 16,4-11 0-16,1-13-5 16,-20-8-3-16,4-12-7 15,-4-12-1-15,0-13-10 0,0 1-2 16,0-5-1-16,9 8 2 15,-19 9-3-15,10 8 0 16,0 8-4-16,4 12 1 16,-14 8-27-16,10 13-11 15,-10 16-26-15,0 12-7 16,0 13-59 0,0 3-55-16,0 21 69 15</inkml:trace>
  <inkml:trace contextRef="#ctx0" brushRef="#br0" timeOffset="1396.042">2554 4384 248 0,'-10'0'93'0,"10"0"-50"0,0 0-35 16,0 0 21-16,0 0-2 16,10 0 3-16,-1 0-10 15,-4 0-4-15,15 0-9 16,-10 0-3-16,9 0 2 0,11-4-1 15,-6-4 0-15,6-5-1 16,-11-7 0-16,6-4 0 16,-6-1 0-16,1-4 0 15,-10 1 0-15,0-1-2 16,-10 5 1-16,-10 7-2 16,10 5 2-16,-10 8-7 0,-19 8-1 15,14 8-1-15,-15 5 4 16,11 19 5-16,-1-3 6 15,-4 8-7-15,14 0-1 16,10-4-3-16,0 8 0 16,24-13 2-16,-4-3 2 15,19-13-1-15,5-8-1 16,15-16 5-16,-5-8 1 16,0-13 2-16,15-12 2 15,-15-16-5-15,0-8-1 16,-15-29 0-16,15-4 2 15,-25 8-5-15,1 8-1 16,-6 21 0-16,-14 16 2 16,0 8-3-16,-10 21 0 0,0 16 1 15,-10 16 0-15,-14 17 0 16,4 20 0-16,-9 8-3 16,9 9 2-16,-5 7-1 15,16-11 0-15,9-1 2 16,9-12 0-16,16-4-14 15,14-8-5-15,5-16-19 16,-4-9-6-16,4-8 12 16,5-8 8-16,5-16 15 15,5-9 5-15,-15-7 4 16,-5-1 0-16,-15-8 0 16,-4 8 2-16,-10 1 5 15,-10 15 6-15,-10 13 8 16,-10 8 7-16,-4 9-2 0,-6 15 2 15,-9 5-10-15,15 4 0 16,-6-1-7-16,11 5-1 16,9 0-6-16,0-4-1 15,20-8-1-15,0-13-2 16,19-8 3-16,-9-8 0 16,4-12-1-16,6-13 1 15,-1 1 0-15,5-17 3 16,-4 8-3-16,-11-8 0 15,11 9-3-15,-15 3-1 16,4 9-1-16,-9 24 5 16,-10 12 3-1,-10 13-3-15,10 7 0 0,-10 22 3 16,1 11 3-16,-16 21-2 16,5 0 1-16,1 4 1 15,-1-4 5-15,-4-4-6 16,-6-1 0-16,1-3 0 15,-5-12 2-15,4-9 1 16,1-16 1-16,4-17 2 16,6-15 4-16,9-21-12 15,10-25-4-15,0-12-3 16,19-20-1-16,6-1 0 16,4-16 0-16,1 9 0 15,14 3 0-15,5-3 2 16,5-1 0-16,0 5-5 0,-5 3 1 15,5 1 4-15,5 4 4 16,-15-5-6-16,5 9 0 16,-15 4-5-16,-4 12 2 15,-11 9 1 1,-4 11-1-16,-15 13 4 16,-15 12 0-16,-4 12 1 15,-1 17 0-15,0 0 0 16,1 4-3-16,14-1 2 15,-5 5-1-15,10-8 0 16,10 4 0-16,5-13 0 16,4-3 2-16,11-17 2 0,4-8-1 15,5-9-1-15,5 1 1 16,5 0-1-16,-4-5 0 16,13 5 2-16,-13 0-3 15,4 12-2-15,-5 0-1 16,-5 12 3-16,-5-4 0 15,-4 5 1-15,-1-5 2 16,-4 0 3-16,-16-8 0 16,11 0 0-16,-10-8 8 15,0-9 6-15,-10-7-6 16,10-1-2-16,-1-15-9 16,-9-1-1-16,10-4-58 15,-10 0-25-15,0-21-128 16</inkml:trace>
  <inkml:trace contextRef="#ctx0" brushRef="#br0" timeOffset="2492.5804">6502 3461 252 0,'-20'-41'93'0,"1"37"-50"0,-26-1-30 0,26 10 22 15,-1 3-5-15,-24 8 0 16,5 13-9-16,-15 20 0 16,5 16-12-16,-5 17-3 0,-10 20-2 15,5 8 0-15,5-8 2 16,10 1-3-16,5-9 0 15,9 0-1-15,6-17-2 16,4-7 12-16,10-17 6 16,1-12-3-16,9-13 0 15,0-15-5-15,9-18-1 16,11-15-5-16,14-17-1 0,6-4-3 16,4 5-1-1,-5-13 1-15,5 12 0 0,5 4 0 16,-5 13 0-16,-4 7-3 15,-11 1 0-15,5 8 2 16,-4 20 0-16,-1-7 1 16,-4 11 2-16,4-4-3 15,-9 17 0-15,-10-4 3 16,-10 3 1-16,0 1 1 16,0-8 0-16,-10-9-2 15,10-8 1-15,-10-12-2 16,10-8 2-16,-10-13-2 15,10 1-1-15,0-13-2 16,0 12-1-16,10 1-1 0,0 3 3 16,0 5-2-16,14 4 1 15,6 4 2-15,-1 0 0 16,15 3 0-16,5-7 0 16,5 4-3-16,0 0 0 15,-5 0 2-15,15-5 2 16,-25 1 0-16,5-4-1 15,-4-1 3-15,-6 1 0 16,-15 0-1-16,1-5 1 16,-10 9-2-16,-20 0 2 15,0 12-4-15,0 4 0 16,-19 12-1-16,5 13 0 16,4 4 0-16,-10 3 0 0,11-3 2 15,4 8 0-15,15 4-3 16,0-8 2-16,10-1 1 15,5-7 0-15,14-13 0 16,1-3 2-16,14-22-30 16,-5-7-11-16,5-25-22 15,5-8-10-15,5-16-47 16,10-41-49 0,14-9 65-16</inkml:trace>
  <inkml:trace contextRef="#ctx0" brushRef="#br0" timeOffset="2972.2509">7654 3244 240 0,'-9'73'90'0,"-11"-32"-48"0,-14 25-36 0,24-29 22 16,-20 16-6-16,-14 16 1 15,5 25 5-15,-5 4 3 16,-5 4-17-16,5-8 1 0,4-12-1 16,11-13-5-16,4-11-1 15,6-13-2-15,19-17 1 16,0-3-4-16,10-13 0 15,-1-20-1-15,6-8-2 16,5-13 1-16,9-4-1 16,6-16-3-16,14 0 2 15,-10 12-1-15,-5 5 0 16,-4 11 0-16,-6 34 0 16,-4 11 4-16,-20 13-3 15,-25 8 0-15,-4 0 3 16,-1 4 1-16,-14 0 7 15,15-8 4-15,-1-5-5 16,6-11-3-16,4-5-3 16,10-7-3-16,1-13 1 15,18-9 1-15,1-3-21 16,0-8-7-16,10-9-16 16,-6 1-6-16,16 11 12 15,-1 5 7-15,-9 8 17 16,-5 8 7-16,-6 8 8 15,1 0 6-15,0 9-3 16,0-1-1-16,9 1-2 16,-4 3-3-16,15 1-30 0,-11-13-15 15,11-4-68 1</inkml:trace>
  <inkml:trace contextRef="#ctx0" brushRef="#br0" timeOffset="3843.6935">7851 4029 228 0,'-10'49'88'0,"0"-25"-48"0,0 17-36 0,10-21 21 16,0 21-12-16,0-4-2 16,10 4 5-16,-10-4 1 15,10-1-8-15,9 1 3 0,-4-4 4 0,-5-13-2 16,9 1 2-16,1-13 0 15,-10-8-1-15,10-8-1 16,-6-9-1-16,-4-3-5 16,0-9 0-16,9-12-5 15,-9 1-2-15,-10 3 0 16,10 0-1-16,-10 8-3 16,10 1 2-16,5 12-4 15,-6 3 1-15,1 9 2 16,0 4 1-16,10 4-2 15,14 0 2-15,-5 0 1 16,11 1 0-16,4-5 0 16,-5-5 0-16,5 1 2 0,5-4 1 15,-14-4-1-15,4-9-2 16,-10-7 3-16,-4-9 0 16,-6 9-1-16,-9 3-2 15,0 0 1-15,-10 13 1 16,-10 12-1-16,-9 17-1 15,-1 11-4-15,-5 5 0 16,6 8 6-16,-11 8 6 16,11-8-4-16,4-1 0 15,15-3-2-15,-10 0-2 16,10-12 1-16,10-5 1 16,-10-8 1-16,15-4 1 15,14-4-2-15,-9-4-2 0,9-8 1 16,-4-12 1-16,4-13-1 15,6 1 2-15,4-9-4 16,0 4 0-16,-5 12-1 16,-4 5 0-16,-11 8 2 15,-9 3 0-15,5 22-3 16,-15 3 2-16,-15 5 7 16,15 7 6-16,-10-7-2 15,1 3 2-15,-1 9-7 16,0-9-3-16,10 1-1 15,10-9 1-15,0-8-1 16,9-8 2-16,6-8 0 16,4-8 1-16,10-9-2 0,6-3 1 15,-6-13-15-15,-15 16-5 16,6 1 0-16,-11 7 2 16,6 1 7-16,-6 16 4 15,-9 0 3-15,-10 12 1 16,-10 13-3-16,10 8 2 15,-9-5 1-15,-1 5 0 16,10-5-25-16,10 1-10 16,9-13-26-16,1-3-10 15,9-13-59 1</inkml:trace>
  <inkml:trace contextRef="#ctx0" brushRef="#br0" timeOffset="4579.0597">9449 3791 260 0,'-49'21'99'0,"30"-5"-54"0,-6 13-33 15,15-1 24-15,10 5-17 16,-9 4-5-16,9-13-3 16,0 5 0-16,9 4-5 15,16 16 0-15,-5-4 1 0,9-4 1 16,-9-1 0-16,4-7-4 15,-4 0-1-15,-10-5 1 16,-10 1 0-16,-10-4 0 16,0 3 2-16,-15-3-5 0,6-9-1 15,-1-8-11-15,10-8-5 16,-9-8-21-16,9-4-9 16,10-13 7-16,0-7 5 15,0 3 20-15,10 0 10 16,9 5 4-16,11-5 3 15,-6 5 4-15,16 3 4 16,-1-7 0-16,5-1 3 16,-5 0-7-16,-4-11-4 15,4-1-2-15,-10 8 1 16,-4 0-3-16,-6 9 0 16,-9 8 3-16,-10 3 3 15,-10 13 7-15,1 25 2 16,-21 3-3-16,15 9 1 0,-4 0 2 15,-1 8 3-15,10 0-5 16,10-4-2-16,10 0-3 16,10-13-2-16,-1 1 3 15,16-9 3-15,-6-8 2 16,-9-7 3-16,4-1-12 16,16-13-1-16,-11 1-3 15,5 0 2-15,6 0-3 16,4 4 0-16,-5 0 1 15,5 4 0-15,-15 0 4 16,11 4 2-16,-16 0 9 16,6 4 4-16,-1 0-3 15,-4 5 1-15,-6-1-1 0,-9-4-1 16,10 0 1-16,-11-4 3 16,1 0 0-16,-5-8 3 15,5 0-10-15,-10-20-4 16,10 7-5-16,-10-11 0 15,10-1-11-15,-10-8-2 16,9 5-50-16,-9 3-21 16,10 0-119-1</inkml:trace>
  <inkml:trace contextRef="#ctx0" brushRef="#br0" timeOffset="4940.3873">11009 4065 404 0,'-10'4'151'0,"10"-4"-82"0,10 4-80 0,-10 1 22 15,0 3-75-15,0 0-29 16,10 0-61-16,-10 0-24 16</inkml:trace>
  <inkml:trace contextRef="#ctx0" brushRef="#br0" timeOffset="5029.1172">10980 4335 348 0,'-10'24'129'0,"10"-24"-70"0,0 13-42 0,0-9 30 16,0 0-23-16,0 0-8 15,0-4-41-15,0 0-18 0</inkml:trace>
  <inkml:trace contextRef="#ctx0" brushRef="#br0" timeOffset="5931.2487">5825 3775 340 0,'-20'0'126'0,"30"0"-68"16,10 4-57-16,-15-4 27 0,14 4-4 16,11 0 3-16,14 5-8 15,-5 3-1-15,5-8-11 16,5 0-2-16,-5 0-1 0,5-4-5 15,-14 0 1-15,4 0-134 16,-19-4-60-16</inkml:trace>
  <inkml:trace contextRef="#ctx0" brushRef="#br0" timeOffset="10089.164">11333 3399 188 0,'-20'-4'71'0,"15"12"-38"0,-14 9-23 0,9-9 17 16,-10 8-7-16,-9 9 1 16,4 11-3-16,-4 5-2 15,9 12-8-15,-4 25 1 0,4 8 2 16,1 0-2-16,-1 4 0 16,10-5-3-16,0-7-1 15,-4 0-1-15,14 3 2 16,-10-7-1-16,10-9 2 0,0-7-4 15,10-18 0-15,-6-3-1 16,6-12 1-16,10-13-24 16,0-12-11-16,19-12-98 15</inkml:trace>
  <inkml:trace contextRef="#ctx0" brushRef="#br0" timeOffset="16603.9937">11828 4139 224 0,'15'-33'85'0,"-5"25"-46"0,0-8-26 0,-1 7 22 15,11 1-12-15,-10-8-3 16,0 12-7-16,4 4-3 16,-4 12-6-16,0 9-3 0,-10 3 2 15,-10 17 2-15,10 0 2 16,-15 0-1-16,15-5-1 15,-9-3-1-15,9 4 0 0,-10-9 0 16,10-7 2-16,0-1-1 16,0-7 2-16,19-13 0 15,-4-13 1-15,15-3-4 16,-11 0-3-16,11-9 0 16,-6-3 1-16,-4-1-1 15,9-4-1-15,-4 5 1 16,-6-1-1-16,11 5 0 15,-1 7 0-15,-14 5-3 16,4 8 2-16,1 4 1 16,-10 8 0-16,0 4 2 0,-10 9 1 15,0 7 1 1,-10-3 0-16,0 3 0 0,0-3 0 16,0-5-2-16,10 1 1 15,0-9-2-15,0-4-1 16,10-4 1-16,10-4 1 15,0-16-8-15,-6-9-1 16,16 1 10-16,-1-9 7 16,5 5-4-16,6-1-3 15,-6 0-5-15,5 9-1 16,-19 8-1-16,9-1 3 16,-14 13 0-16,-5 9 3 15,0 3-6-15,-10 4-1 16,0 9 4-16,-10-1 5 15,10 1-2-15,-10 3 1 0,10-7-6 16,0-1-2-16,10-3 4 16,0 3 2-16,-1-4-50 15,31-7-129 1</inkml:trace>
  <inkml:trace contextRef="#ctx0" brushRef="#br0" timeOffset="17534.703">12942 4184 244 0,'-10'12'90'0,"10"-8"-48"0,0-4-36 0,10 4 20 15,-1 0-8-15,1-4 2 16,10 0-9-16,-5-4-4 16,4 0-4-16,1-8 0 0,-1 0 0 15,1-5-1-15,-5 1 1 16,-5-5 0-16,-10-3 1 16,0 4-2-16,0-1-2 15,0 17 1-15,-10 4-1 16,-5 12-3-16,-5 1 2 0,1 3 3 15,-11 4 1-15,6 9-1 16,4-5-2-16,1 13 3 16,9-8 0-16,0-1-4 15,10-7 1-15,10-1 2 16,0-3 1-16,19-1 3 16,-4-8 1-16,4-8-1 15,10-8 1-15,5-17 0 16,-4-3 3-16,14-9 1 15,-1-12 1-15,6-16-4 16,5-21 0-16,-10 0-5 16,-5 4-2-16,-5 1 0 15,-5 11-1-15,-9 9 0 16,-6 16 0-16,-4 12-5 0,-20 17 1 16,0 12 2-16,-20 12 1 15,6 8 1-15,-26 21 0 16,1 16-7-16,5 13 0 15,-5 7 7-15,4 1 5 16,6-9-2-16,9-4-2 16,10-3-3-16,1-14-1 15,18-3 2-15,1-16 2 16,10-5 0-16,9-12 2 16,6-12-2-16,-6-8-1 15,15-16 3-15,-5-13 0 16,6-21-1-16,4-7 1 15,5-13-2-15,-5 0-1 0,5 5 1 16,-15 7-1-16,5 9-3 16,-15 16 2-16,-9 12-6 15,-5 9 0-15,-15 20 5 16,-5 16 3-16,-15 17 3 16,-9 3 0-16,-10 26-5 15,4-1 1-15,-4 16 0 16,5 1 2-16,4-5-3 15,1-3 0-15,14-5 1 16,5-4 2-16,0-8-6 16,20-8 1-16,0-8 5 15,15-5 4-15,-6-7-10 16,1-9-4-16,-1-8 8 16,-4-4 4-16,5-8-39 0,-10 0-18 15,-1 0-59 1,1 4-60-16,0 0 59 15</inkml:trace>
  <inkml:trace contextRef="#ctx0" brushRef="#br0" timeOffset="17954.3866">14094 4073 280 0,'-19'-16'104'0,"19"16"-56"0,-20 0-43 16,20 8 24-16,-15 5-12 15,5 3-2-15,-9 8-6 16,-1 5-1-16,1 4-5 15,9 3 3-15,10-7 3 0,0 0-1 16,10-9 1-16,-1 1-5 16,11-1-3-16,9-8 2 15,-4-4 2-15,-5-4-2 16,9-8 0-16,5-4 1 16,-14 0 2-16,0-16-3 15,-1-1-2-15,1-4 0 16,-15-11 1-16,-5-5-1 0,-5 4-1 15,-15-4 1-15,1 24-1 16,-11 21-14-16,-4 9-5 16,4 3-28-16,1 8-12 15</inkml:trace>
  <inkml:trace contextRef="#ctx0" brushRef="#br0" timeOffset="18585.3971">14501 3959 324 0,'-10'0'121'0,"10"4"-66"0,0 25-47 15,0-13 29-15,-14 5-14 16,4 7-4-16,0 9-4 15,0 4-2-15,1-9-7 16,9 5-2-16,-10-8 0 0,10-1-2 16,0-7 1-16,10-9-2 15,-10 0-1-15,9-3 5 16,1-5 4-16,10-8-5 16,-6-13 0-16,6-3-4 15,0-9-1-15,-1 9-1 0,1-9 0 16,4 1 2-16,-4 3 0 15,9 0-3-15,-9 13 0 16,-5 0 2-16,4 8 0 16,-9 4 1-16,0 8 0 15,-10 8 2-15,0 9 3 16,0-1 0-16,-10 5 0 16,0 0-6-16,10-5 1 15,-9 1 0-15,9-9 2 16,9-4-1-16,1-4 2 15,0-3-2-15,19-10 2 16,-4-7-2-16,4-4 2 16,16-17-7-16,-16 9 1 0,0 7-4 15,6-7 2-15,-16 7 3 16,1 13 1-16,0 0 1 16,-11 17 0-16,-9 3 4 15,0 8 5-15,0-7-5 16,0-1 0-16,0 9-2 15,0-5 1-15,10 0-4 16,-5 5 0-16,5-5-83 16,10 1-35-16</inkml:trace>
  <inkml:trace contextRef="#ctx0" brushRef="#br0" timeOffset="20898.1102">16287 3665 260 0,'19'-29'99'0,"1"17"-54"0,24-37-37 0,-24 33 24 16,9-13-18-16,15-4-2 15,-14-8-8-15,14-16-1 16,-5 8-1-16,-5-4-2 0,6 8 1 16,-11 12 1-16,-5 1 1 15,-14 11 3-15,0 9 3 16,0 8 0-16,-20 12 0 0,0 21-5 15,0 8-1-15,-4-1 3 16,4 13 3-16,-10 0-4 16,11-8-1-16,-1 4-2 15,10 0-2-15,-10-8 1 16,10 4 1-16,-10-9-3 16,10 1 0-16,0-4-50 15,0-5-23-15,-10-7-64 16</inkml:trace>
  <inkml:trace contextRef="#ctx0" brushRef="#br0" timeOffset="21152.9024">16130 3877 284 0,'29'4'107'0,"-4"-4"-58"0,33 0-42 0,-23 0 23 16,14 0-12-16,5 0-3 15,10-4-8-15,-6 0-3 16,6-8-2-16,0 4-2 0,-15 0 1 16,5 4-4-16,-15 4 2 0,-14 4-59 15,-6 0-26-15,-9 16-41 16</inkml:trace>
  <inkml:trace contextRef="#ctx0" brushRef="#br0" timeOffset="21603.0439">16007 4302 236 0,'0'-8'90'0,"20"-12"-48"0,-1-1-27 16,-9 17 24-16,15-4-12 0,4 0-3 15,10 0-17-15,-4 4-4 16,4 4-2-16,5 0 1 0,-15 8 3 16,1 0-4-16,-6 4-3 15,-14 13 3-15,0-9 1 16,-20 0 2-16,-9 9 0 15,-6-1-2-15,-14 5 1 16,-5 8-2-16,-5-9-1 16,14 5 3-16,-4-4 0 15,10-1-4-15,4-7-1 16,5-5 3-16,20 0 1 16,0-7 0-16,0-1-2 15,10-4 3-15,10-4 0 16,4 0-1-16,6 0 1 0,9 0-2 15,-5 0 2-15,-4 0-2 16,-11 0-1-16,6 0 1 16,-15 0 1-16,0 0-17 15,-1 0-6-15,1 0-122 16</inkml:trace>
  <inkml:trace contextRef="#ctx0" brushRef="#br0" timeOffset="22489.4699">16610 4384 236 0,'0'-4'88'0,"0"4"-48"0,10 0-25 0,-10 0 26 16,0 0-22-16,10 0-5 16,-10 0-7-16,10-4-2 15,-10 4-3-15,0 0 7 0,10-4 4 16,-10 4 5-16,0 0 3 0,0 0-5 15,0-4 1-15,9 0-8 16,-9 4-1-16,0-5-4 16,0 5-3-16,0 0-3 15,0 0 1-15,0-4 1 16,0 0 2-16,0 4-3 16,0 0 0-16,0 0 1 15,0 0 0-15,0 4 0 16,-9 9 2-16,-1 3 1 15,0 13 3-15,-10-5-1 16,6 9 0-16,4 0-1 16,-10-1 2-16,10-7-3 15,1-5 0-15,-1 1-1 0,10-9 1 16,-10-8 0-16,10-4 3 16,10-8-5-16,-10-9-1 15,10-7 0-15,-1-1 2 16,11-3-3-16,-10 3 0 15,9 1 1-15,-4-1 0 16,-5 5 0-16,10-5 0 16,-1 5 0-16,-9 8 0 15,0 7-3-15,4 1 2 16,-4 0-1-16,0 4 0 16,0 4 2-16,0 5 0 15,-1 3-3-15,11 4 2 16,-5 5 1-16,-5-5 0 15,9 4 0-15,-9 5 0 0,10-9 0 16,-11 1 0-16,1 3 0 16,-5-4 0-16,-5-3 2 15,-5-1 1-15,-5 0-4 16,1 4 1-16,-11-3 0 16,-9-1 2-16,4-4-1 15,-4-4-1-15,-1 0 1 16,-4 0-1-16,14-4 0 15,1 0 2-15,-1 0-3 16,10 0 0-16,5-4-10 16,-4 0-5-16,18 0-39 15,-4 0-14-15,5-4-81 16,0 0-33-16,10-5 95 16</inkml:trace>
  <inkml:trace contextRef="#ctx0" brushRef="#br0" timeOffset="22789.0088">17150 4143 236 0,'19'-29'90'0,"-9"25"-48"0,10 0-25 0,-20 4 25 16,0 8-13-16,-10 9-5 15,-10 7-2-15,11 17 0 16,-11-4-12-16,-5 4 12 0,-4 4 5 15,0 4-6-15,14 8 1 0,-5-16-11 16,10 0-2-16,10 4-3 16,0-5-1-16,10-3-6 15,0-4 1-15,15-9 2 16,4-20 3-16,0-8-2 16,-4-4-2-16,4-4-38 15,-9-13-17-15,-10 1-28 16,-10-1-12-16,-10-7-40 15</inkml:trace>
  <inkml:trace contextRef="#ctx0" brushRef="#br0" timeOffset="22941.7971">17012 4359 300 0,'-19'-8'112'0,"9"4"-60"0,0 4-39 16,10 0 28-16,0 0-19 0,0 0-4 16,10 4-7-16,0 0-2 15,19 0-5-15,-9 1-3 0,24-5 2 16,5 0-2-16,-5 0 2 15,-5 0-26-15,-4 0-10 16,4 4-122 0</inkml:trace>
  <inkml:trace contextRef="#ctx0" brushRef="#br0" timeOffset="23555.6148">18435 3885 284 0,'-49'5'107'0,"24"3"-58"0,-4 4-42 0,19 4 23 16,0 13-16-16,-9 4-3 15,9 8-5-15,5-1-1 16,5-7-3-16,15 12-2 0,-6-12 1 15,21-5 1-15,-1-3 1 16,15-13 1-16,-4 4 2 16,-6-16 8-16,-5-12 5 0,1 0-5 15,-15-9-1-15,4-11-5 16,-9-5-3-16,-10-12 0 16,-10 4-1-16,-9 8-7 15,-6 5 0-15,5 15-15 16,-9 17-5-16,-5 21-35 15,14 3-14-15,0 1-67 16</inkml:trace>
  <inkml:trace contextRef="#ctx0" brushRef="#br0" timeOffset="24065.088">18999 4118 204 0,'10'-28'77'0,"9"11"-42"0,-9-32-23 0,0 29 21 16,-10-5-6-16,-10 5 1 16,-10 4-9-16,1 8-4 15,-6-1-8-15,-4 22-1 0,-10 11 4 16,4 1 0-16,6 7 2 16,9-3-6-16,6 4-4 15,4-9-1-15,10 1 1 16,10-9-1-16,14-4 2 15,-4-12-2-15,9-4 2 16,-4-8-2-16,4 0 2 16,-9-21 0-16,9 8 1 0,-14-7-2 15,4 7-2-15,-9 1 3 16,0 11 2-16,-10 38-2 16,10 4-2-1,-10 16 2-15,10 16-2 16,-10 4 2-16,0 13 2 15,0 16 4-15,0 16 2 16,-10-16 1-16,0 4 7 16,0-12 5-16,-9-12 2 15,-1-9 4-15,-4-8-1 16,-6-12 0-16,1-12-12 16,-6-9-3-16,6-11-8 0,-15-9-2 15,5-13-7-15,9-11 0 16,-4-13-37-16,14 5-15 15,1-9-23-15,9 8-9 16,29-16-77 0</inkml:trace>
  <inkml:trace contextRef="#ctx0" brushRef="#br0" timeOffset="24710.1195">20814 3563 304 0,'9'-45'115'0,"16"32"-62"0,4-15-44 0,-9 7 25 16,9-3-13-16,16-25-1 15,-6-4-10-15,-5-4-4 16,15 3-3-16,-15 1-3 0,6 8 1 16,-21 13-1-16,6 7 0 0,-15 13 0 15,-10 12 0-15,-10 16 2 16,0 21 1-16,-5 16 1 16,6 4 0-16,-11 1-2 15,0-1-2-15,10 0-2 16,1-4 1-16,-6-4 1 15,15-12 0-15,-10 0-25 16,10-9-10-16,-10 1-75 16,10-5-33-16,0 5 30 15</inkml:trace>
  <inkml:trace contextRef="#ctx0" brushRef="#br0" timeOffset="24981.369">20460 3845 272 0,'35'4'104'0,"-16"0"-56"0,21 0-36 0,-6 0 26 16,25-4-7-16,5 0 2 15,19 0-17-15,0 0-4 16,20-4-8-16,-9 0 2 0,-1 0 0 15,0 0-2-15,-10 0-1 16,-9-5-3-16,-10 5-1 16,-6 0-10-16,-23 0-3 15,-6 4-112-15,-19 4-81 16,-20-4 73-16</inkml:trace>
  <inkml:trace contextRef="#ctx0" brushRef="#br0" timeOffset="25672.1824">20588 4270 228 0,'-10'-29'85'0,"10"29"-46"0,0 29-30 0,0-21 19 16,0 8-5-16,0 5-2 15,0 7-3-15,0-7 1 16,0 32-10-16,-5-4 3 0,5 20 4 15,-10-8 3-15,10-11 1 16,-9-1 0-16,9-9 0 16,-10-11-3-16,10-4 0 15,-10-13 2-15,10-12 0 0,0-12-8 16,10-21-4-16,-10 0-2 16,10-12-1-16,-10-4-7 15,9 0 0-15,-9 12-1 16,10 1 2-16,-5 11-1 15,5 5 1-15,0-1 0 16,0 13-2-16,9 4 3 16,1 8 0-16,-1 0-2 15,6 17 0-15,4-9 2 16,1 16 2-16,4-3-2 16,5 8 0-16,-4 12 1 15,4-13 2-15,-10-3-1 16,6-9 2-16,-16-3 0 0,11-13 3 15,-16-12 3-15,6-5 5 16,-10-3 1-16,0-9 3 16,-10-7-4-16,0-5 0 15,0 0-11-15,-10 0-3 16,0 9-1-16,10-1 0 16,-10 13-4-16,10 4-1 15,0-5-35-15,0 13-15 16,10-4-66-16,0 16-29 15,0 0 8 1</inkml:trace>
  <inkml:trace contextRef="#ctx0" brushRef="#br0" timeOffset="26317.0586">21378 4466 252 0,'-15'-4'93'0,"5"8"-50"0,0 4-24 16,10 4 26-16,-10 5-10 16,-9 11-3-16,9 9-14 15,-10 8-4-15,6 0-8 16,-6-8 3-16,10 3 3 0,0-11 0 15,1 0 1-15,-1-13 1 0,10-4 2 16,0-8-3-16,10-8 0 16,-1-16-7-16,11-17-4 15,-10 4-1-15,9-8-1 16,6-3-5-16,-5 7 1 16,-1 0 0-16,1 12-1 15,-5 5 1-15,-6 4 3 16,1 8 0-16,0 3 1 15,-10 5 0-15,10 9 0 16,0 7-3-16,-1 0 0 16,1 5 2-16,0-1 2 15,5 1-2-15,4 3 0 16,1-3 1-16,0 11 2 16,4-7-3-16,-4-1 0 0,-1-7 1 15,1-5 0-15,0-4 2 16,-15 4 1-16,-5 5 1 15,-5-5 0-15,5 0-2 16,-20 0-2-16,0 9 1 16,-9-5-1-16,-5-4 0 15,-6 1 2-15,6-5 1 16,5-4 1-16,-1 0-2 16,11-4-2-16,4 0 1 15,5 0-1-15,0-4-18 16,10 4-5-16,0-4-31 15,0 0-10-15,10 0-62 16,0 0-55-16,14 0 65 16</inkml:trace>
  <inkml:trace contextRef="#ctx0" brushRef="#br0" timeOffset="26663.0661">22010 4159 296 0,'0'-20'110'0,"0"28"-60"0,-10 4-39 0,10-4 28 16,-14 13-12-16,4 12-3 0,-10-1-1 15,-9 13 0-15,9 12-12 16,-4-12 2-16,-6 37 1 0,11-4-5 15,-6-9-1-15,15 1-2 16,1-17 1-16,9-4-4 16,0-12-2-16,19-5 0 15,-4-11 1-15,14-9-1 16,-9 0 2-16,14-8-4 16,-14-16 0-16,0 0-30 15,-1-5-14-15,-9 1-39 16,-20-21-15-16,10-4-42 15</inkml:trace>
  <inkml:trace contextRef="#ctx0" brushRef="#br0" timeOffset="26827.9625">21770 4531 296 0,'-20'-8'112'0,"20"8"-60"0,10-8-41 0,-10 8 26 16,10 0-7-16,0 0 2 15,9 0-9-15,6-4-4 16,4 4-11-16,11 0-7 0,-6 0-2 15,-5 0-1-15,1 0 0 16,-6 0-77-16,6 0-35 16,-11 0-32-1</inkml:trace>
  <inkml:trace contextRef="#ctx0" brushRef="#br0" timeOffset="27368.3152">22447 3097 296 0,'19'-25'110'0,"1"21"-60"0,9 0-54 0,-4 8 21 16,-5 13-9-16,19 15 3 15,-5 21 3-15,5 13 1 0,6 15-8 16,4 13-2-16,-15 13 1 0,5 28 8 15,-9-5 5-15,-16-3-3 16,-4-8-1-16,-10-1-1 16,-19-12 2-16,4 0-9 15,-5 5-4-15,1-25-9 16,-11-17-1-16,15-16-167 16</inkml:trace>
  <inkml:trace contextRef="#ctx0" brushRef="#br0" timeOffset="65395.4558">6948 5814 240 0,'-10'-33'90'0,"20"25"-48"0,-20-20-27 0,10 20 24 0,-10-1-12 15,10 1-3-15,-9 0-3 16,-11 8 1-16,5 0-12 16,-14 16-1-16,9 1 1 0,-24 15-4 15,5 13 2-15,5 21 1 16,-6 15 5-16,1-3-4 15,15 4 0-15,-6-5-4 16,11-7 1-16,9-5-4 16,0-3 0-16,10-13-1 15,-5 0 1-15,5-13 0 16,0-3 1-16,0-8-27 16,-10-13-11-16,10-8-56 15,-10-4-24-15,1-16-21 16</inkml:trace>
  <inkml:trace contextRef="#ctx0" brushRef="#br0" timeOffset="65575.2526">6355 6288 296 0,'-30'-12'112'0,"30"12"-60"0,0 0-43 0,0 0 25 16,10 0-13-16,10 12-1 15,14-8-8-15,5 0-2 16,15 5-6-16,10-9-1 0,-5 0 3 15,-5-9-3-15,9 5-2 16,-23 4-33-16,-1-4-14 16,-15 8-105-16</inkml:trace>
  <inkml:trace contextRef="#ctx0" brushRef="#br0" timeOffset="66101.6848">6978 6570 276 0,'-20'-4'104'0,"20"4"-56"0,-10 12-34 0,10-8 26 16,0 9-20-16,0 3-3 15,0 0-7-15,0 5-1 16,0 3-5-16,0-3-3 0,10-5 2 15,0 0-2-15,0-12 2 16,4-4-2-16,-4-4 2 16,10-12-2-16,-11 0 2 0,11-5 0 15,-10 5 1-15,5 0-2 16,4 3-2-16,-9-3 1 16,-10 12 1-16,0 4 8 15,0 16 3-15,-10 5 0 16,10-1 2-16,-10 13-4 15,10-5 1-15,0 1-9 16,10-13-2-16,0 5-1 16,0 3 0-16,9-3-33 15,1-21-13-15,5 16-122 16</inkml:trace>
  <inkml:trace contextRef="#ctx0" brushRef="#br0" timeOffset="66460.7437">6345 7028 232 0,'0'0'88'0,"10"0"-48"0,14 0-23 0,-4 4 27 0,9 4 1 16,15-4 5-16,15 12-10 16,25 1-4-16,-1-5-20 15,10-4-8-15,0 5-1 0,15 3-2 16,-5-12 0-16,0 8-3 15,-10-12-2-15,-9 0-13 16,-30 0-6-16,-5 0-78 16,-30 21-109-1</inkml:trace>
  <inkml:trace contextRef="#ctx0" brushRef="#br0" timeOffset="67122.2158">6865 7698 252 0,'10'-61'96'0,"-10"32"-52"0,0-8-34 16,-10 25 25-16,0-4-10 15,0 3-2-15,-10-3 2 16,1 12 1-16,-6 8-13 16,-4 12 3-16,-15 13 2 0,-5 20-4 15,5 8 2-15,4 9-5 16,6-1 1-16,-5 0-7 16,19-11-3-16,1 7-1 15,9-12-1-15,5 0 0 16,5-8 0-16,0-9 0 15,0-11 0-15,0-1 2 0,0-7 3 16,0-9-2-16,0-13-2 16,-10-19-7-16,10-1-1 15,-10-3-4-15,10-5 2 16,-10-4 0-16,10 20 3 16,-9-7 4-16,9 12 3 15,0 7 2-15,0 1 3 16,0 8 1-16,9 0 3 15,11 8 1-15,-5-4 1 16,14 9-6-16,1-9-4 16,4 0-1-16,15-4 1 15,-5 0-6-15,-14 0 1 16,9 0-67-16,-5 0-31 0,-14 12-61 16</inkml:trace>
  <inkml:trace contextRef="#ctx0" brushRef="#br0" timeOffset="67587.3681">6825 8156 252 0,'10'-21'93'0,"-10"9"-50"0,0 12-24 0,0 0 26 16,0 0-12-16,0 12-2 15,0 9-5-15,0 3-1 16,-10 13-14-16,10 12 0 0,-9-8 0 16,9 8-6-16,0-8-1 15,0-9-2-15,0-3 1 16,0-13 0-16,9-8 3 15,1-8-3-15,0-8-2 16,10-12 0-16,-10-13 1 16,14 5-1-16,-4-9-1 15,-1 8 1-15,-9 1-1 16,10 11-3-16,-10 1 2 16,4 12-1-16,-14 4 0 0,10 4 2 15,-10 12 2-15,0 13 1 16,-10 4 1-16,0-1-5 15,6 5 1-15,8-8-24 16,6-1-12-16,-10-7-67 16,10 7-31-16,0-11 6 15</inkml:trace>
  <inkml:trace contextRef="#ctx0" brushRef="#br0" timeOffset="96279.3613">8454 6934 316 0,'-20'-33'121'0,"30"54"-66"0,0-30-40 0,0 9 29 16,14 0-13-16,-4 4-1 15,9-4-17-15,6 17-6 16,14-1-4-16,-5-12-3 0,15 8 3 16,-5-12-7-16,-5 5-1 0,-5 3-71 15,-15-8-29-15</inkml:trace>
  <inkml:trace contextRef="#ctx0" brushRef="#br0" timeOffset="96442.2583">8405 7179 296 0,'0'12'112'0,"10"9"-60"0,29-9-43 15,-10-4 25-15,-4-8-10 16,14 4 0-16,5 8-15 15,5-7-6-15,-5-5-2 0,-4 0-8 16,14 0 0-16,-5 0-147 16</inkml:trace>
  <inkml:trace contextRef="#ctx0" brushRef="#br0" timeOffset="96876.5306">9979 6901 308 0,'-29'-49'115'0,"19"65"-62"0,-19-3-27 15,19 3 34-15,-25 0-12 16,-14 5-1-16,-5 16-18 15,-9 3-8-15,-6 9-12 0,15 1 0 0,20-1 2 16,4 0-9-16,20-4 0 16,20 4-2-16,10-4 0 15,14-9-22-15,15-3-8 16,5-8-45-16,0-9-18 16,-5-8-76-1</inkml:trace>
  <inkml:trace contextRef="#ctx0" brushRef="#br0" timeOffset="97612.4435">10239 7126 248 0,'-10'-29'93'0,"10"25"-50"0,-10 0-28 0,10 4 24 16,-19 4-8-16,-1 0-1 0,1 9 1 16,4 19 3-16,-15-3-19 15,11-5-4-15,9 17-3 0,10-4-2 16,0-4-1-16,20 8-6 15,9-17 1-15,5 5-2 16,15-13 0-16,5 0 2 16,-5-7 2-16,-4-18 3 15,-6-7 2-15,-15 0 3 16,-4-5 1-16,0 5-5 16,-20-29-2-16,-20 8-2 15,-5-12 1-15,-14 8-2 16,0 9 2-16,-5 3 0 15,5 13 1-15,4 12-2 0,6-1 1 16,9 10-7-16,10-1 1 16,1 8 1-16,9-8 1 15,19 20-4-15,1-19 1 16,9 7 0-16,15-8 2 16,5-4 1-16,-4 0 1 15,4-12 0-15,5 3 2 16,-15-3-1-16,5-8 2 15,10-5-2-15,-15 5 2 16,0 3-2-16,-14 1 2 16,4 4-4-16,-9 8 0 15,5 8 21 1,-16 12 4-16,1 13 4 0,0 4-4 16,0 3-3-16,-10 5-5 15,0-4-2-15,-10 4-8 16,10-4-2-16,0-1-2 15,0-7-2-15,0-13 1 16,0-3 1-16,20-22 1 16,-1 1 1-16,6-8-2 15,4-13 1-15,1-3-4 16,4 3 0-16,5-4-4 16,-9 13-1-16,14-9-2 15,-15 17 0-15,-4 8 5 16,-6 20 1-16,-19 1-1 15,10 7 2-15,-10-3-1 16,10 11-2-16,0 1-24 0,0 0-11 16,9-13-22-16,-4 5-7 15,14-9-30-15,1-12-11 16,-6-4-25 0</inkml:trace>
  <inkml:trace contextRef="#ctx0" brushRef="#br0" timeOffset="97897.3431">11661 7011 364 0,'-29'-24'134'0,"9"32"-72"0,-9-8-37 0,4 4 38 15,6 13-25-15,-11 7-7 16,6-4-18-16,4 1-6 16,1 8-5-16,19-9-4 0,0 13-1 0,19-5 2 15,6 1 0-15,4-9 1 16,1 5 2-16,4-5-1 15,-14 1-1-15,-1 7 3 16,-9 1 2-16,-10-9 2 16,-10 13 1-16,-9-4-4 15,-11-9-3-15,6-4 0 16,-6-3-1-16,11-13-29 16,-6-13-10-16,5-3-69 15,11-4-28-15</inkml:trace>
  <inkml:trace contextRef="#ctx0" brushRef="#br0" timeOffset="98257.6087">12235 6390 304 0,'-39'33'115'0,"39"12"-62"0,-15 16-20 0,6-12 36 15,-11 17-12-15,0 36-1 16,-9 4-23-16,4-8-10 16,6 0-14-16,-1 0-2 0,1-12 0 0,4-16 5 15,-5-17 3-15,10-12 3 16,-9-17 1-16,9-3-4 15,0-34 1-15,0-11-9 16,10-13-4-16,10-8-2 16,10 8-1-16,-1 0-3 15,11 1 0-15,4-1-1 16,-4 16 3-16,-1-7-31 16,5 16-13-16,-4 3-114 15,-20-3-50-15</inkml:trace>
  <inkml:trace contextRef="#ctx0" brushRef="#br0" timeOffset="99698.9339">20200 5544 252 0,'-39'-8'96'0,"20"16"-52"0,-6-3-34 0,5 3 25 16,1 16-15-16,-1-3-1 16,-14 24-9-16,-5 4-2 15,4 8-4-15,6 12 8 0,9 29 7 16,-9-12-1-16,14 4 1 16,5-4-8-16,1-8-2 15,9-9-7-15,0-4-2 16,9-7 2-16,11-5 1 15,4-8-8-15,6-13-4 0,-1-3-77 16,-4-13-35-16,14-3-13 16</inkml:trace>
  <inkml:trace contextRef="#ctx0" brushRef="#br0" timeOffset="100045.5054">20691 5638 276 0,'0'0'104'0,"10"17"-56"0,-20 11-38 0,10 5 25 16,-10 0-4-16,0 24 4 16,5 0-4-16,-14 17-1 15,9 3-17-15,0 5-3 0,10-12-3 16,-10-9-3-16,10 0-1 16,0-8-1-16,0-8 1 15,0 0-35-15,0-20-16 16,0-1-61-16,0-36-85 31</inkml:trace>
  <inkml:trace contextRef="#ctx0" brushRef="#br0" timeOffset="100256.4878">20402 5638 324 0,'-15'-24'121'0,"15"24"-66"0,10-8-44 15,-5 4 26-15,4 0-14 16,21 4-3-16,-1 0-7 16,6 0-3-16,14 4-6 15,5 0-5-15,4 4 0 0,-4 0 3 16,0 4 1-16,-5 1-48 0,-4-5-21 16</inkml:trace>
  <inkml:trace contextRef="#ctx0" brushRef="#br0" timeOffset="100450.4568">20387 5961 300 0,'0'8'112'0,"0"-3"-60"0,15 7-43 0,4-12 27 15,11 4-16-15,-1 4-3 16,5-8-8-16,6 4-1 15,4 0-5-15,5 4-4 0,-5-8-2 0,5-8-67 16,-5 8-27-16,-5-4-38 16</inkml:trace>
  <inkml:trace contextRef="#ctx0" brushRef="#br0" timeOffset="100691.1774">21314 5712 296 0,'-10'8'112'0,"10"37"-60"0,-34-12-34 15,24-9 28-15,-10 9-7 16,1 16 2-16,-1 16-17 0,5-3-4 16,6 3-12-16,-1-12-5 0,0 9 0 15,10-13-2-15,0-4-1 16,0-13-26-16,0-7-10 15,0-9-64-15,-10-8-27 16,10-8-9 0</inkml:trace>
  <inkml:trace contextRef="#ctx0" brushRef="#br0" timeOffset="100931.7774">21054 5622 356 0,'-20'-8'132'0,"30"8"-72"0,0 4-52 0,-10 8 27 0,10-8-9 16,9 0-1-16,16 5-9 15,4-9-3-15,5 8-7 16,5 0 0-16,15-8 1 0,0 0-1 16,4-8 1-16,-14 8-6 15,0-4-1-15,5 0-42 16,-15-5-19-16,-14 9-110 15,-1 0-60 1,-14 0 111-16</inkml:trace>
  <inkml:trace contextRef="#ctx0" brushRef="#br0" timeOffset="101170.7171">22030 5969 316 0,'-20'0'121'0,"20"5"-66"0,-10-1-135 0,1 4-13 15,4-4-22-15,-5 4-4 16</inkml:trace>
  <inkml:trace contextRef="#ctx0" brushRef="#br0" timeOffset="101304.8541">22000 6194 304 0,'-9'33'115'0,"18"-21"-62"0,-9-12-44 15,0 0 25-15,0 0-21 16,0 0-7-16,0 0-81 15,0 0-108 1,-14 4 27-16</inkml:trace>
  <inkml:trace contextRef="#ctx0" brushRef="#br0" timeOffset="102177.0643">23080 5553 284 0,'0'-29'107'0,"0"-8"-58"0,-10-8-40 16,0 33 27-16,0 8-18 15,-5 16-4-15,-4 9-7 16,-11 7 0-16,-4 13-4 16,-5 29 3-16,-5-5 3 0,4 17 10 15,1 12 8-15,5 4-8 16,4-4-1-16,11-13-10 16,4 1-5-16,5-16-2 15,0-13-1-15,10-12-40 16,0-17-15-16,0-12-110 15,0-12-47-15,-9-4 107 16</inkml:trace>
  <inkml:trace contextRef="#ctx0" brushRef="#br0" timeOffset="102326.3182">22496 6080 284 0,'0'-8'107'0,"10"8"-58"0,4-4-33 0,6 8 27 15,0-4-19-15,9 8-3 16,5-8-13-16,6 4-3 15,-6 8-3-15,15-12-6 0,-10 4 0 16,-4 0-106 0,-6 9-90-16,-4 15 61 15</inkml:trace>
  <inkml:trace contextRef="#ctx0" brushRef="#br0" timeOffset="102821.6599">22932 6419 260 0,'10'-16'99'0,"0"20"-54"0,-10-4-35 0,10 8 23 16,-5 0-14-16,-5 8-1 16,10 9-4-16,-10-1 1 15,0 1-8-15,0-1 0 0,9 5 0 16,-9 0-3-16,10-9-3 15,-10-8 2-15,10-8 2 16,10-8 2-16,-11 0 1 16,6-12-7-16,5-9 0 15,-1 5-3-15,1-9 0 16,0 13 2-16,-11 4 2 0,-9 12 1 16,0 12-1-1,-9 0 1-15,9 9-2 16,0-1-1-16,0 5 1 15,9-5-1-15,6 5-42 16,5-17-17-16,9 4-87 16</inkml:trace>
  <inkml:trace contextRef="#ctx0" brushRef="#br0" timeOffset="103078.2409">23398 6080 388 0,'15'-12'145'0,"-5"16"-78"0,0-4-67 0,9 0 29 16,1 0-22-16,0 0-4 15,-6 8-13-15,16-8-6 16,-1 0 8-16,-14 0-78 0,4 0-33 16,1-8-24-1</inkml:trace>
  <inkml:trace contextRef="#ctx0" brushRef="#br0" timeOffset="103436.9876">24178 5634 248 0,'0'-36'93'0,"0"19"-50"0,-10 5-24 16,10 12 29-16,-9 0-15 15,-1 0-4-15,-10 12-3 0,-4-4-2 16,4 17-13-16,-19 12 4 0,4 0 3 16,6 12-2-16,0 8 1 15,-6 8-5-15,16 13-2 16,-1-9-6-16,0 5-3 16,11-17 2-16,4 0 0 15,-5-8-6-15,10-4 0 16,-10-12-39-16,0-17-16 15,10 5-44-15,-10-9-18 16,1-12-7 0</inkml:trace>
  <inkml:trace contextRef="#ctx0" brushRef="#br0" timeOffset="103572.7288">23742 6031 348 0,'14'-17'132'0,"6"17"-72"0,0-8-63 16,-11 8 22-16,1 8-14 15,10-8-3-15,-5 17-19 16,14-13-9-16,-9 8-123 16,-1-4-56-16</inkml:trace>
  <inkml:trace contextRef="#ctx0" brushRef="#br0" timeOffset="104023.1137">24065 6296 288 0,'-9'13'110'0,"9"15"-60"0,-10-3-39 0,0-9 28 16,10 0-19-16,-10 9-6 16,10-5-6-16,0 5-1 15,0-9-4-15,0 1-2 0,0-9 0 16,10 0 1-16,-10-8 3 16,0 0 0-16,10-8 2 0,0 0-6 15,-1-17-3-15,11 5 1 16,0 3 0-16,-6-3 1 15,-4 8 0-15,10-1 0 16,-10 13 0-16,-10 4 0 16,0 9 0-16,0 3 0 15,0 0 2-15,0 9-1 16,-10-5-1-16,10-3-10 16,0-1-6-16,0 0-105 15,0 5-79 1</inkml:trace>
  <inkml:trace contextRef="#ctx0" brushRef="#br0" timeOffset="104188.3482">24315 6456 340 0,'10'0'126'0,"0"16"-68"0,0-24-65 0,0 8 19 16,0 0-10-16,4 0-2 15,6-8-35-15,-1 8-14 16,1-4-87-16,-10 4-38 16</inkml:trace>
  <inkml:trace contextRef="#ctx0" brushRef="#br0" timeOffset="104353.2246">24374 6415 236 0,'-19'4'90'0,"19"8"-48"0,-10-4-31 0,0 5 21 0,10 7-19 16,-10 5-7-16,10-5-7 16,0 0 0-16,0 5 1 15,0-9-14-15,10-8-3 0,-10 5-97 16</inkml:trace>
  <inkml:trace contextRef="#ctx0" brushRef="#br0" timeOffset="104653.6113">24541 6529 220 0,'0'8'82'0,"0"-16"-44"0,-10 16-29 0,10-8 22 16,0 0-13-16,10 9 0 15,0-5-4-15,-5-4-1 16,14-4-7-16,1-9-2 0,0 9 2 15,-11-4 3-15,6 0 11 16,-5 8-2 0,-10 0 4-16,10 8 1 15,-10 4-6-15,0 5 0 16,0-1-12-16,0 0-3 16,0 1 0-16,0-1 1 15,10-4-37-15,-10 1-16 0,0-5-105 16</inkml:trace>
  <inkml:trace contextRef="#ctx0" brushRef="#br0" timeOffset="105210.2566">24718 5945 280 0,'9'-8'107'0,"-4"12"-58"0,5 0-42 16,0 4 23-16,0-8-21 15,0 16-4-15,9-16-6 16,1 5-1-16,4-1 2 16,-4-4-29-16,0 0-10 0,-1 0-87 15</inkml:trace>
  <inkml:trace contextRef="#ctx0" brushRef="#br0" timeOffset="105421.8187">24708 6166 296 0,'0'0'112'0,"0"4"-60"0,10 4-32 0,4-8 30 16,-4 4-27-16,0 8-7 15,10-8-11-15,9 9-4 16,-4-13 0-16,-6 0-83 0,1 16-34 15,-10-16-19 1</inkml:trace>
  <inkml:trace contextRef="#ctx0" brushRef="#br0" timeOffset="105975.6077">22967 7404 272 0,'-35'-37'101'0,"16"37"-54"0,-11 0-26 15,16 4 30-15,-6 8-7 16,-9 17-1-16,-1 4-24 15,6 12-9-15,-6 8-7 16,11 0-3-16,9 4 1 0,10-8-17 16,0-4-4-16,29-12-52 15,-9 8-22-15,14-17-45 16</inkml:trace>
  <inkml:trace contextRef="#ctx0" brushRef="#br0" timeOffset="106680.5251">23369 7449 288 0,'-20'0'110'0,"10"16"-60"0,-9 9-47 0,4-9 21 16,5 8-10-16,1 9 2 16,-1 12-11-16,0-12-6 15,10 12 1-15,10-13-1 0,0 1 3 16,9-17 1-16,6 1 3 15,4-1-1-15,-9-16 2 16,-1 0 0-16,16-4 1 0,-16-12-2 16,1 3 1-16,0-23-2 15,-16-5 2-15,-4 0-4 16,-4 0 0-16,-16 4-1 16,0 9-2-16,1-5-2 15,-1 17 1-15,-4 12-1 16,4-5 0-16,0 18 0 15,10-5-2-15,1 8 0 16,-1-4 3-16,10 8 0 16,0-3 1-16,19-1 0 15,-9-8 0-15,10-4-3 16,14-4 2-16,5-8 3 0,-9-1 1 16,4-7-1-16,15 4-2 15,-14-5 1-15,4-3-1 16,-10 3-3-16,6 5 2 15,-6 4-1-15,0 8 0 16,-4 4 2-16,-5 4 2 16,-1 12 12-16,-9 0 6 15,-10 13 3-15,0 0 1 16,-10 3-9-16,-9 17-4 16,9-12-6-16,0 4-2 15,10-8-1-15,-10-13 1 16,20-8 0-16,0-8 1 15,0-4 0-15,9 0 0 0,1-20-5 16,14-5 1-16,-14-7-5 16,9 11-1-16,-4-7-2 15,-6 7 0-15,1 9 2 16,-10 8 4-16,-10 4 3 16,0 16 2-16,0 1-6 15,0 7 0-15,0 5-32 16,10 3-14-16,-10-15-68 15,19-1-27-15,-4-4 20 16</inkml:trace>
  <inkml:trace contextRef="#ctx0" brushRef="#br0" timeOffset="106965.037">24365 7351 348 0,'-30'-4'129'0,"10"8"-70"0,-14-4-38 0,15 12 33 15,-1-4-23-15,0 8-7 16,1 9-19-16,14-9-6 16,5 5 0-16,5 7 0 0,14-11 1 15,1 15 0-15,0 5 2 16,-1 8-3-16,6-12 0 16,-16 12 3-16,1-13 3 15,-10 1-2-15,-19 0-2 16,-6-1 4-16,-4 1 4 15,-1-17-5-15,11 1-2 16,-6-17-12-16,6-4-4 16,-1-13-70-16,20-11-29 0,10-21-49 15</inkml:trace>
  <inkml:trace contextRef="#ctx0" brushRef="#br0" timeOffset="107265.3443">24752 7060 260 0,'0'0'96'0,"0"17"-52"0,-20 16-25 16,6-13 26-16,-6 21-10 15,0 8-1-15,-9 12 3 16,-5 13 1-16,4 16-20 16,11-13 5-16,-6-3 1 0,5-13-6 0,1-12-3 15,9-4 0-15,0-12 1 16,0-17 17-1,1-16-18-15,18-16-5 16,1-13-6-16,0-8-4 16,0 9-2-16,9 3-1 15,-9-3-5-15,15 3 0 16,-6 9-34-16,11-1-14 16,-1 13-64-16,6-8-28 15,-6 4-4 1</inkml:trace>
  <inkml:trace contextRef="#ctx0" brushRef="#br0" timeOffset="107489.8108">24987 7110 356 0,'45'4'134'0,"-36"8"-72"0,-9 21-41 15,10-13 35-15,-10 21-21 16,0 8-7-16,0 16-9 16,-10 33 0-16,-9 9-10 15,-1-9-3-15,-4 0-2 0,-6 0-2 16,1 0-2-16,4-16-74 16,-4 12-35-16</inkml:trace>
  <inkml:trace contextRef="#ctx0" brushRef="#br0" timeOffset="124304.965">12785 6762 284 0,'-20'-4'107'0,"30"4"-58"0,0 0-44 15,-1 0 22-15,16 4-15 16,-5 4-2-16,9 1-8 16,5-1-2-16,6 8 0 15,-1 0 2-15,-5-12 3 0,5 9-2 16,6-9 0-16,-16 4-21 15,0-4-8-15</inkml:trace>
  <inkml:trace contextRef="#ctx0" brushRef="#br0" timeOffset="124499.9984">12858 7024 276 0,'-19'4'104'0,"28"-4"-56"0,11 0-36 0,-10 0 26 15,0 0 6-15,14 0 6 16,6 0-10-16,-11 4-4 16,16 4-20-16,-6-4-3 0,0 0-2 15,6 4-6-15,-6-8-1 16,10-8-37-16,-4 4-18 16</inkml:trace>
  <inkml:trace contextRef="#ctx0" brushRef="#br0" timeOffset="125071.0056">14094 6423 260 0,'0'-20'96'0,"30"3"-52"0,14-28-34 0,-25 29 23 16,16-13-12-16,4-12 1 16,0-16-13-16,15 4-3 15,-15-12-4-15,6 3 7 0,4 5 4 16,-15 0 0-16,-5 8 2 15,-9 8-2-15,4 17 0 16,-14 7-5-16,0 17-3 16,-10 17-2-16,-10-1 0 0,0 25 4 15,1 16 4-15,-1 17-2 16,-5-5 0-16,5 1-1 16,0-1 2-16,1 0-5 15,9-3-3-15,0-13 1 16,-10-4 0-16,10-8-15 15,-10-8-6-15,0-9-95 16,0 1-40-16,-4-9 10 16</inkml:trace>
  <inkml:trace contextRef="#ctx0" brushRef="#br0" timeOffset="125341.1708">13908 6656 312 0,'10'-12'115'0,"9"12"-62"0,25-4-33 0,-24 4 32 16,24-9-19-16,25 9-4 15,-5 0-15-15,19 9-4 16,10-9-6-16,10 0-1 0,0 0 3 15,5-9-3-15,-15 9 0 16,-9 9 1-16,-16-5 0 16,-14 0-33-16,-15 8-13 0,-4-8-133 15</inkml:trace>
  <inkml:trace contextRef="#ctx0" brushRef="#br0" timeOffset="125986.8471">14124 7097 260 0,'-20'-4'96'0,"10"4"-52"0,0 4-34 0,10 9 23 16,-9-1-18-16,9 8-6 15,0 13-1-15,9-13-1 16,1 21-3-16,10-4 4 0,-10 8 2 16,14 8 6-16,-4 17 2 15,-10-5-3-15,-10 0-1 0,-10-8-6 16,0 5 0-16,-15-13-3 16,-4-4 0-16,-10 4-3 15,4-17 1-15,6-7 0 16,-10-21 1-16,14-16-5 15,6-5 1-15,9-11-2 16,0-9-2-16,10-8 0 16,10 4 3-16,9 0 0 15,16-8 1-15,-6 4 0 16,10 5 2-16,6-9 1 16,-6 4 1-16,-5 0 2 15,5 12 3-15,-9-4-2 0,-6-8 1 16,-14 8-1-16,0-3 3 15,-10 3-3-15,0-4-2 16,-10 16-2-16,-19 9-3 16,4 4-8-16,6 12-3 15,-11 4-36-15,6 12-14 16,4 13-103 0</inkml:trace>
  <inkml:trace contextRef="#ctx0" brushRef="#br0" timeOffset="126317.2506">14585 7110 272 0,'-10'-13'101'0,"5"13"-54"0,5 13-31 16,0-1 27-16,-10 12-8 16,10 9 0-16,-10 8-1 15,0 12 4-15,1 4-21 16,9 9-5-16,-10 11-4 0,0-11-4 16,0-1-1-16,0-12-1 15,-4-4 1-15,4-8-2 16,0-17 2-16,0 5-40 0,10-25-78 15,10-8-2 1,10-12-27 0</inkml:trace>
  <inkml:trace contextRef="#ctx0" brushRef="#br0" timeOffset="126616.4602">14746 7232 312 0,'0'-12'118'0,"0"12"-64"0,-9 0-45 0,9 4 25 15,-20 8-17-15,0 9-2 16,-9 11 0-16,4 9 2 16,-14 8-9-16,5-8 7 0,4 20 2 15,1-16-7-15,9-8-3 0,6 4-7 16,28-8-2 0,6-5 1-16,9-7 0 15,6-1 1-15,14-8 2 16,-5 9 1-16,5-5 5 15,-5 0 3-15,-5 9 0 16,6-9 1-16,-16 5-4 16,0-5 0-16,-9 0-3 15,5 1 2-15,-16-1-39 16,1-8-16-16</inkml:trace>
  <inkml:trace contextRef="#ctx0" brushRef="#br0" timeOffset="127052.2745">15517 6746 304 0,'53'-8'112'0,"-23"-1"-60"0,34 5-50 16,-35 4 23-16,1 0-17 15,4 0-4-15,-5 0-1 16,6 0 0-16,-16 0-1 15,1-4-65-15,-1-4-30 0</inkml:trace>
  <inkml:trace contextRef="#ctx0" brushRef="#br0" timeOffset="127232.5569">15747 6550 276 0,'-10'12'104'0,"0"8"-56"0,-4 25-38 0,4-28 25 15,10 28-19-15,0-9-4 16,0 1-5-16,10 16-2 16,0-16-3-16,-6 8-2 0,6-12 1 15,10-9-26-15,-10 1-10 16,9-17-99 0</inkml:trace>
  <inkml:trace contextRef="#ctx0" brushRef="#br0" timeOffset="127606.8765">16336 6770 332 0,'14'-16'126'0,"6"0"-68"0,9-13-37 15,1 13 33-15,-6-17-23 0,16 13-4 16,-6-21-11-16,-5 4 0 16,11-8-9-16,4 0-2 0,-15 8 1 15,5-8-3-15,-4 9-2 16,-11 11 2-16,1 17 0 16,-5 8 3-16,-5 16 3 15,-10 17-2-15,0 12-2 16,-10 8 0-16,10 8 1 15,0 9-3-15,-5 24 0 16,-5-17-1-16,10-7-2 16,0 7-10-16,-10-11-4 15,10 7-70-15,0-3-32 16,-19-17-61 0</inkml:trace>
  <inkml:trace contextRef="#ctx0" brushRef="#br0" timeOffset="154405.0748">10563 9933 156 0,'-10'-8'60'0,"20"4"-32"0,-10-4-13 16,10 4 18-16,-10-9-7 16,0 5-3-16,9-4-5 15,-9 4-1-15,10-9-3 0,5 5 1 16,-5-4-6-16,0-5-3 15,-1 5-3-15,11 0 0 16,0-5 4-16,-6 9 4 16,6 0-2-16,0-1 0 15,-11 1-5-15,11 8-1 16,5 4-1-16,-6 0 1 16,11 4-2-16,4 8-1 15,5 1 1-15,0 3-1 16,-4 4 2-16,-6 13 3 15,5 4 0-15,6-4 2 16,-11-1-2-16,-4-3 0 0,-6 4 3 16,-9-13 3-16,0 0 5 15,0 1 4-15,-10-9-4 16,0-8 1-16,-10-4-6 16,-10-8-1-16,10-12-6 15,-4 3-3-15,4-7-3 16,0-9 1-16,0 4-1 15,10 1 0-15,0 7 0 16,0 5 0-16,20 0 0 16,-5-1 0-16,4 9 0 15,11 0 0-15,-1 0 2 16,5 0 0-16,6 0 0 16,4-1 0-16,5-3-3 0,-15 4 2 15,5 0 1-15,-4 4 2 16,-6 0-1-16,1 4 2 15,4 0-2-15,-14 8-1 16,-11 4 3-16,1 13 0 16,-10 3-4-16,0 5 1 15,-10-5 0-15,-9 5 2 16,9-4-1-16,-5-5-1 16,-14 1 1-16,9-5 1 15,10-8-36-15,-9-7-17 16,14-5-109-1</inkml:trace>
  <inkml:trace contextRef="#ctx0" brushRef="#br0" timeOffset="155696.0553">12942 9300 240 0,'0'-37'90'0,"9"29"-48"0,-9-21-27 0,0 17 26 15,-9 8-11-15,-11-13 0 16,10 5-11-16,-14 12-1 15,-6 0-11-15,1 0-2 0,-6 17 1 16,-4 15-1-16,-5 13 2 16,5 4-4-16,0 8 0 15,4 13 3-15,6-1 1 16,4 1-10-16,6 3-5 0,9-3 10 16,0-9 8-16,10-8-5 15,0-4 0-15,10-8-5 16,-10-4-1-16,0-13-15 15,-10 1-6-15,0-9-44 16,0-7-20-16,1-14-46 16</inkml:trace>
  <inkml:trace contextRef="#ctx0" brushRef="#br0" timeOffset="155876.9234">12338 9761 272 0,'-10'0'101'0,"20"-4"-54"0,0-4-31 15,10 4 27-15,-6 0-17 0,16 0-2 16,-1 0-12-16,6 0-5 16,4 0-4-16,5 4-3 0,-5-4 3 15,5 0-2-15,-4-1 2 16,-1 5-97-16,-15 0-41 16</inkml:trace>
  <inkml:trace contextRef="#ctx0" brushRef="#br0" timeOffset="157452.2326">12922 10043 252 0,'0'-12'93'0,"10"12"-50"0,-10 4-28 0,0-4 26 0,0 8-13 16,-10 5-1-16,10 3-10 16,-10 13 0-16,0-1-10 15,-4 5 2-15,4 0 2 0,0 3-4 16,0-3 1-16,0 0-5 16,1-9 0-16,-1 1-1 15,10-13-2-15,0-4 1 16,0-12 1-16,10-8-1 15,9-9-1-15,-9 1 1 16,10-9-1-16,4-7 0 16,-4 11 0-16,-1 1 0 0,1 15-3 15,-10 5 2 1,5 13-1-16,-6 3 0 16,-9 12 4-16,10-3 1 15,-10 3-4-15,10 5 1 16,-10-5 0-16,10 5 2 15,-10-9-14-15,0-3-5 16,10-5-70-16,-1 0-33 16,11-12-9-1</inkml:trace>
  <inkml:trace contextRef="#ctx0" brushRef="#br0" timeOffset="157708.8038">13285 10252 260 0,'0'-12'96'0,"10"12"-52"0,0 0-40 16,-1 0 19-16,1 0-13 15,5 0-1-15,4 0-5 16,11 0-1-16,-10 0-1 16,4 0-21-16,-4 0-10 0,-1 0-91 15</inkml:trace>
  <inkml:trace contextRef="#ctx0" brushRef="#br0" timeOffset="157887.6759">13388 10170 240 0,'-20'4'90'0,"20"21"-48"0,-10-1-34 0,10-12 21 15,0 1-20-15,0 3-4 16,0 5-4-16,0-1-1 16,0 0 0-16,0 1-42 0</inkml:trace>
  <inkml:trace contextRef="#ctx0" brushRef="#br0" timeOffset="158160.0593">13667 10203 240 0,'10'-29'90'0,"0"29"-48"0,-5-4-31 15,-5 4 23-15,0 0-11 16,0 0-1-16,10 12-11 16,0 1-2-16,-10 7-5 0,0 0 2 0,0 5 3 15,0 8-3-15,0-9 2 16,0 5-5-16,0-5-2 16,0-3-7-16,0-9-4 15,0 4-241 1,0-20 113-1</inkml:trace>
  <inkml:trace contextRef="#ctx0" brushRef="#br0" timeOffset="158413.8238">14001 9757 324 0,'0'-8'121'0,"20"8"-66"0,-11 0-53 16,6 0 25-16,5 8-18 16,-1-4-2-16,11 1-5 15,-6-5 1-15,6 0-2 16,9-5-47-16,-14 1-21 0,4-8-72 15</inkml:trace>
  <inkml:trace contextRef="#ctx0" brushRef="#br0" timeOffset="158893.5959">15281 9287 272 0,'-24'-32'101'0,"4"24"-54"0,0 8-31 16,20 0 27-16,-19 8-12 15,-6 8-1-15,-4 0-8 16,-1 13-2-16,-4 4-11 15,-5 8 1-15,4 8 1 0,6 16-4 16,9 9-2-16,-9 3 0 16,14 1-1-16,-4-13-2 15,9-3-2-15,10-9-4 0,-10-8 0 16,10-17-31-16,-10-7-14 16,10-5-26-16,-10-8-11 15,-4-12-41 1</inkml:trace>
  <inkml:trace contextRef="#ctx0" brushRef="#br0" timeOffset="159013.4196">14707 9868 260 0,'0'-33'99'0,"10"4"-54"0,19 17-37 0,-14 8 24 15,5 0-14-15,-1 0 0 16,11 4-10-16,14 0-3 16,-5 0-3-16,-4 8-10 0,4 4-5 15,-5 13-121 1</inkml:trace>
  <inkml:trace contextRef="#ctx0" brushRef="#br0" timeOffset="159388.7901">15237 10060 304 0,'-20'0'115'0,"11"0"-62"0,9 4-42 15,0-4 28-15,0 8-14 16,0 8-3-16,0 1-8 15,-10 3-1-15,10 5-8 16,-5-5-3-16,5 1 1 0,-10-5 0 16,10 4 1-16,0-7-2 15,0-5-2-15,0-8 1 16,15 0 1-16,4-4-3 0,1-9 0 16,0-15 1-16,-1 3 0 15,6 1-3-15,4-1 0 16,-9 9 4-16,4 4 1 15,-4 3 2-15,-10 9 0 16,9 13 6-16,-9-1 4 16,0 4-10-16,0 9-1 15,-5-5-1-15,4 1 1 16,1 3-28-16,-10-3-10 16,0-1-126-1,0 1-69-15,0-5 106 16</inkml:trace>
  <inkml:trace contextRef="#ctx0" brushRef="#br0" timeOffset="160291.6145">16007 9860 324 0,'0'-25'121'0,"20"25"-66"16,-11 0-60-16,1-4 23 0,0 8-14 16,0-4 0-16,5 4-9 15,4-8-2-15,1 8-124 16,-1-4-54-16,1 0 82 15</inkml:trace>
  <inkml:trace contextRef="#ctx0" brushRef="#br0" timeOffset="160440.2572">16081 9941 332 0,'-5'13'126'0,"10"-13"-68"0,-5 8-57 15,9-8 25-15,1 4-18 0,0 0-2 16,10 4-4-16,9-4 1 15,-4 0-2-15,4 0-20 0,0-4-10 16,6-4-120 0</inkml:trace>
  <inkml:trace contextRef="#ctx0" brushRef="#br0" timeOffset="161025.1548">17979 8638 304 0,'-20'-57'115'0,"-14"44"-62"0,-6 1-42 0,31 12 26 16,-1 0-11-16,-10 0-3 15,-14 16-5-15,4 13-1 16,-4 4-9-16,-5 20 1 0,0 8 4 16,4 21-3-16,6 8 2 0,9-4-7 15,6-5-3-15,-6 1-1 16,10-13-1-16,10-15-11 16,-10-5-5-16,10-4-52 15,-19-17-20-15,9-3-67 16</inkml:trace>
  <inkml:trace contextRef="#ctx0" brushRef="#br0" timeOffset="161175.4949">17336 9263 272 0,'20'-16'104'0,"-1"16"-56"0,16 0-41 16,-16 0 26-16,11 0-21 15,4 0-4-15,-4 0-5 0,9 0-3 16,5 0 1-16,-15 12-32 0,6-8-12 15,-6 4-82 1</inkml:trace>
  <inkml:trace contextRef="#ctx0" brushRef="#br0" timeOffset="161295.9479">17959 9283 268 0,'-34'4'101'0,"34"1"-54"0,-20 15-33 0,10-8 26 16</inkml:trace>
  <inkml:trace contextRef="#ctx0" brushRef="#br0" timeOffset="161551.695">17885 9369 514 0,'0'29'28'0,"-9"-5"-15"16,9 1-9-16,0-5-1 0,0-3 0 16,9-5 3-1,11-12-1-15,0-8-3 16,4 0 2-16,-4-5-3 15,-1-3-1-15,11-5-2 16,-6 5-1-16,-4 4-1 16,0 8 3-16,-1 4 0 15,-4 4 1-15,-5 12-5 16,0 5 1-16,-10-5 8 16,9 13 7-16,-9-1-7 15,0 1-2-15,0 4 0 0,10-9 1 16,-10-4-34-16,10 1-17 15,-10-9-105 1</inkml:trace>
  <inkml:trace contextRef="#ctx0" brushRef="#br0" timeOffset="161880.2366">17243 9737 264 0,'0'-4'99'0,"0"4"-54"0,20 0-28 15,-1 0 25-15,1 0 4 16,24 4 7-16,5 0-9 15,34 0-2-15,11 8-24 16,13-3-2-16,6-1-1 0,0-4-6 16,5 0-1-16,-15 0-4 15,0 0-3-15,-20-4-3 16,1 0 1-16,-26 0-52 16,-13-4-24-16,-6 8-107 15</inkml:trace>
  <inkml:trace contextRef="#ctx0" brushRef="#br0" timeOffset="162782.7261">17616 10240 272 0,'-10'-9'101'0,"10"9"-54"0,0 9-44 0,0-1 21 0,10 8-16 16,-10 13-4-16,10 7-3 15,9 5 1-15,-9 8-1 16,5 17 8-16,-6-17 4 0,-9 4 0 15,0-4 0-15,-9-8-1 16,-6-9 0-16,-5-3 0 16,1-8 2-16,-1-5-5 15,-4-12-3-15,4-8-1 16,0-17-1-16,20-15-5 16,0-5 1-16,10 0-5 15,10-4 1-15,-6 4-3 16,16-4 2-16,9 4 5 15,-5 0 4-15,-4 5-1 0,9 7-2 16,-14-8 0-16,4 9 1 16,1-9 1-16,-21 4 1 15,-4 1 0-15,-10 11 0 16,-14 5-7-16,-11 3 0 16,-9 22-12-16,5 7-3 15,4 0-42-15,11 1-18 16,14 11-56-1</inkml:trace>
  <inkml:trace contextRef="#ctx0" brushRef="#br0" timeOffset="163069.3528">18126 10252 280 0,'-20'4'107'0,"15"8"-58"0,-5 17-31 15,1-9 28-15,-1 17-18 16,0 4-3-16,0 12-15 16,0 4-4-16,1 0-4 15,-1-3-2-15,-5-10 3 0,5-3 0 16,0-4 1-16,10-4-27 15,0-17-11-15,0-8-32 16,0-8-13-16,20-8-46 16</inkml:trace>
  <inkml:trace contextRef="#ctx0" brushRef="#br0" timeOffset="163367.2703">18376 10235 272 0,'-25'-8'104'0,"16"12"-56"0,-11 9-32 0,0-5 29 16,-4 4-15-16,-6 13-3 16,1 3-9-16,-5 9-1 15,4-4-10-15,11 8-2 0,9 8-1 16,-10-13-2-16,15-3 1 16,10-8 0-16,5-5 1 15,10 0-2-15,9 1 1 0,5-5 0 16,-4 1 1-16,-1 3 0 15,6-8 2-15,-6 5-3 16,0-5 0-16,-4 4 3 16,4-4 3-16,-9 1-6 15,0-1-4-15,-6 4-44 16,-4-3-18-16,-10-13-102 16</inkml:trace>
  <inkml:trace contextRef="#ctx0" brushRef="#br0" timeOffset="184626.7438">7291 6697 244 0,'10'8'93'0,"0"-4"-50"0,0 0-39 0,0 4 21 15,-5-4-14-15,14-4-1 16,11 4-6-16,-1-4-3 16,-4 0 0-16,4 0-1 0,0 0 2 15,-4 0-8-15,-5-4-3 16,-11 4-103 0,1 0-54-16,0-4 80 15</inkml:trace>
  <inkml:trace contextRef="#ctx0" brushRef="#br0" timeOffset="184836.4458">7488 6595 168 0,'-10'4'63'0,"10"12"-34"0,0 13-14 0,-10-13 20 0,10 17-10 16,-10-13-3-16,10 13-10 15,-10 0-3-15,10 3-7 16,0-11-2-16,10-13-22 16,0 0-81-1</inkml:trace>
  <inkml:trace contextRef="#ctx0" brushRef="#br0" timeOffset="185196.9534">7708 6648 240 0,'0'-8'90'0,"20"-1"-48"0,0 1-38 0,-11 0 19 15,1 0-11-15,0-4-2 16,5-1-1-16,-6 1 1 16,1 4-5-16,0-8 4 0,0 3 1 15,0 9 3-15,-10 21 14 16,0-1-4-16,0 4-10 16,0 9-3-16,0 0-4 15,0-5 1-15,0 9-4 16,0-5-2-16,0-7-5 15,0 3 0-15,0-7-51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F277-5C72-48F6-B33F-7ECA2D86D576}" type="datetimeFigureOut">
              <a:rPr lang="en-US" smtClean="0"/>
              <a:t>25-Apr-17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4B995-B336-4FBB-862F-59BDBCB0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B995-B336-4FBB-862F-59BDBCB0F1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8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anchor="ctr" anchorCtr="0"/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6" y="134467"/>
            <a:ext cx="8918089" cy="7368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1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9536-C91D-4E41-8744-A7F36364E7B4}" type="datetimeFigureOut">
              <a:rPr lang="en-US" smtClean="0"/>
              <a:t>25-Apr-17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0717-D05F-4A23-A46D-200A5CFC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9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FYS2130</a:t>
            </a:r>
            <a:br>
              <a:rPr lang="en-US" dirty="0"/>
            </a:br>
            <a:r>
              <a:rPr lang="en-US" dirty="0" err="1"/>
              <a:t>Svingninger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bølger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Lasse Clausen</a:t>
            </a:r>
          </a:p>
          <a:p>
            <a:r>
              <a:rPr lang="en-US" dirty="0" smtClean="0"/>
              <a:t>18.04.2017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Uskarphetsrelasjon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5" y="1005840"/>
            <a:ext cx="4657381" cy="5852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57280" y="1028160"/>
              <a:ext cx="8474040" cy="4919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760" y="1018800"/>
                <a:ext cx="8492760" cy="49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2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Antall</a:t>
            </a:r>
            <a:r>
              <a:rPr lang="en-US" dirty="0" smtClean="0"/>
              <a:t> </a:t>
            </a:r>
            <a:r>
              <a:rPr lang="en-US" dirty="0" err="1" smtClean="0"/>
              <a:t>frekvenser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38640" y="1098720"/>
              <a:ext cx="8380080" cy="2792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520" y="1088280"/>
                <a:ext cx="8398440" cy="28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83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Bokfink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264"/>
            <a:ext cx="9144000" cy="3683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0" t="20037" r="14261" b="5390"/>
          <a:stretch/>
        </p:blipFill>
        <p:spPr>
          <a:xfrm>
            <a:off x="7403115" y="1036674"/>
            <a:ext cx="1627930" cy="13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time FT (dynamic FFT)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905"/>
            <a:ext cx="9144000" cy="24681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880" y="1173600"/>
              <a:ext cx="6861600" cy="5156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" y="1160640"/>
                <a:ext cx="6878160" cy="518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92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Morlet</a:t>
            </a:r>
            <a:r>
              <a:rPr lang="en-US" dirty="0" smtClean="0"/>
              <a:t> wavelet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6" y="1170956"/>
            <a:ext cx="5651003" cy="31699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82520" y="932400"/>
              <a:ext cx="6279120" cy="5587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3880" y="926640"/>
                <a:ext cx="6297840" cy="559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6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Eksempel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205"/>
            <a:ext cx="9144000" cy="36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Eksempel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" y="1071895"/>
            <a:ext cx="6783571" cy="2716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12" y="3886094"/>
            <a:ext cx="3421943" cy="29719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916880" y="2733120"/>
              <a:ext cx="4114440" cy="3964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0040" y="2724840"/>
                <a:ext cx="4131000" cy="39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47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Eksempel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80" y="1005840"/>
            <a:ext cx="5821440" cy="5852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03800" y="1064880"/>
              <a:ext cx="6950160" cy="3292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240" y="1053720"/>
                <a:ext cx="6967080" cy="331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9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Liten</a:t>
            </a:r>
            <a:r>
              <a:rPr lang="en-US" dirty="0" smtClean="0"/>
              <a:t> </a:t>
            </a:r>
            <a:r>
              <a:rPr lang="en-US" dirty="0" err="1" smtClean="0"/>
              <a:t>bredde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8570"/>
            <a:ext cx="9144000" cy="35408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13480" y="948600"/>
              <a:ext cx="7704000" cy="5448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3040" y="942480"/>
                <a:ext cx="7727400" cy="54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9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Stor</a:t>
            </a:r>
            <a:r>
              <a:rPr lang="en-US" dirty="0" smtClean="0"/>
              <a:t> </a:t>
            </a:r>
            <a:r>
              <a:rPr lang="en-US" dirty="0" err="1" smtClean="0"/>
              <a:t>bredde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8570"/>
            <a:ext cx="9144000" cy="35408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67960" y="979560"/>
              <a:ext cx="8150760" cy="5522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200" y="970920"/>
                <a:ext cx="8168400" cy="55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71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3678</TotalTime>
  <Words>29</Words>
  <Application>Microsoft Office PowerPoint</Application>
  <PresentationFormat>On-screen Show (4:3)</PresentationFormat>
  <Paragraphs>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Rounded MT Bold</vt:lpstr>
      <vt:lpstr>Calibri</vt:lpstr>
      <vt:lpstr>Office Theme</vt:lpstr>
      <vt:lpstr>FYS2130 Svingninger og bølger</vt:lpstr>
      <vt:lpstr>Bokfink</vt:lpstr>
      <vt:lpstr>Short time FT (dynamic FFT)</vt:lpstr>
      <vt:lpstr>Morlet wavelet</vt:lpstr>
      <vt:lpstr>Eksempel</vt:lpstr>
      <vt:lpstr>Eksempel</vt:lpstr>
      <vt:lpstr>Eksempel</vt:lpstr>
      <vt:lpstr>Liten bredde i tid</vt:lpstr>
      <vt:lpstr>Stor bredde i tid</vt:lpstr>
      <vt:lpstr>Uskarphetsrelasjon</vt:lpstr>
      <vt:lpstr>Antall frekvenser</vt:lpstr>
    </vt:vector>
  </TitlesOfParts>
  <Company>Universitetet i Oslo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lbnc</dc:creator>
  <cp:lastModifiedBy>Lasse Clausen</cp:lastModifiedBy>
  <cp:revision>76</cp:revision>
  <dcterms:created xsi:type="dcterms:W3CDTF">2016-12-21T07:17:04Z</dcterms:created>
  <dcterms:modified xsi:type="dcterms:W3CDTF">2017-04-25T11:28:36Z</dcterms:modified>
</cp:coreProperties>
</file>