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354" r:id="rId5"/>
    <p:sldId id="486" r:id="rId6"/>
    <p:sldId id="509" r:id="rId7"/>
    <p:sldId id="511" r:id="rId8"/>
    <p:sldId id="512" r:id="rId9"/>
    <p:sldId id="513" r:id="rId10"/>
    <p:sldId id="492" r:id="rId11"/>
    <p:sldId id="485" r:id="rId12"/>
    <p:sldId id="500" r:id="rId13"/>
    <p:sldId id="508" r:id="rId14"/>
    <p:sldId id="517" r:id="rId15"/>
    <p:sldId id="501" r:id="rId16"/>
    <p:sldId id="516" r:id="rId17"/>
    <p:sldId id="507" r:id="rId18"/>
    <p:sldId id="515" r:id="rId19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Drolsum Haraldsrud" initials="ADH" lastIdx="2" clrIdx="0">
    <p:extLst>
      <p:ext uri="{19B8F6BF-5375-455C-9EA6-DF929625EA0E}">
        <p15:presenceInfo xmlns:p15="http://schemas.microsoft.com/office/powerpoint/2012/main" userId="S-1-5-21-573178753-3869741976-1425505419-4440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AD06ED-880E-485B-8FA3-335BF7D60C19}" v="63" dt="2021-10-15T12:13:57.5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emastil 1 – uthevin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141" autoAdjust="0"/>
  </p:normalViewPr>
  <p:slideViewPr>
    <p:cSldViewPr snapToGrid="0">
      <p:cViewPr varScale="1">
        <p:scale>
          <a:sx n="77" d="100"/>
          <a:sy n="77" d="100"/>
        </p:scale>
        <p:origin x="980" y="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Drolsum Haraldsrud" userId="a321594c-2ddb-4e67-9f54-8982ebf5f6fc" providerId="ADAL" clId="{F765A1AD-AE97-48F3-9AB4-D6BFAD6FB8EB}"/>
    <pc:docChg chg="undo custSel addSld delSld modSld">
      <pc:chgData name="Andreas Drolsum Haraldsrud" userId="a321594c-2ddb-4e67-9f54-8982ebf5f6fc" providerId="ADAL" clId="{F765A1AD-AE97-48F3-9AB4-D6BFAD6FB8EB}" dt="2019-09-26T13:18:30.477" v="1628" actId="20577"/>
      <pc:docMkLst>
        <pc:docMk/>
      </pc:docMkLst>
      <pc:sldChg chg="modSp">
        <pc:chgData name="Andreas Drolsum Haraldsrud" userId="a321594c-2ddb-4e67-9f54-8982ebf5f6fc" providerId="ADAL" clId="{F765A1AD-AE97-48F3-9AB4-D6BFAD6FB8EB}" dt="2019-09-26T10:28:19.947" v="27" actId="20577"/>
        <pc:sldMkLst>
          <pc:docMk/>
          <pc:sldMk cId="1304191439" sldId="354"/>
        </pc:sldMkLst>
        <pc:spChg chg="mod">
          <ac:chgData name="Andreas Drolsum Haraldsrud" userId="a321594c-2ddb-4e67-9f54-8982ebf5f6fc" providerId="ADAL" clId="{F765A1AD-AE97-48F3-9AB4-D6BFAD6FB8EB}" dt="2019-09-26T10:28:19.947" v="27" actId="20577"/>
          <ac:spMkLst>
            <pc:docMk/>
            <pc:sldMk cId="1304191439" sldId="354"/>
            <ac:spMk id="3" creationId="{AE17633F-38EF-4D85-9ED0-6D967DA7BF02}"/>
          </ac:spMkLst>
        </pc:spChg>
      </pc:sldChg>
      <pc:sldChg chg="modSp">
        <pc:chgData name="Andreas Drolsum Haraldsrud" userId="a321594c-2ddb-4e67-9f54-8982ebf5f6fc" providerId="ADAL" clId="{F765A1AD-AE97-48F3-9AB4-D6BFAD6FB8EB}" dt="2019-09-26T10:47:03.277" v="294" actId="20577"/>
        <pc:sldMkLst>
          <pc:docMk/>
          <pc:sldMk cId="3631654944" sldId="485"/>
        </pc:sldMkLst>
        <pc:spChg chg="mod">
          <ac:chgData name="Andreas Drolsum Haraldsrud" userId="a321594c-2ddb-4e67-9f54-8982ebf5f6fc" providerId="ADAL" clId="{F765A1AD-AE97-48F3-9AB4-D6BFAD6FB8EB}" dt="2019-09-26T10:47:03.277" v="294" actId="20577"/>
          <ac:spMkLst>
            <pc:docMk/>
            <pc:sldMk cId="3631654944" sldId="485"/>
            <ac:spMk id="2" creationId="{00000000-0000-0000-0000-000000000000}"/>
          </ac:spMkLst>
        </pc:spChg>
      </pc:sldChg>
      <pc:sldChg chg="modSp">
        <pc:chgData name="Andreas Drolsum Haraldsrud" userId="a321594c-2ddb-4e67-9f54-8982ebf5f6fc" providerId="ADAL" clId="{F765A1AD-AE97-48F3-9AB4-D6BFAD6FB8EB}" dt="2019-09-26T10:28:30.134" v="46" actId="20577"/>
        <pc:sldMkLst>
          <pc:docMk/>
          <pc:sldMk cId="3805859233" sldId="486"/>
        </pc:sldMkLst>
        <pc:spChg chg="mod">
          <ac:chgData name="Andreas Drolsum Haraldsrud" userId="a321594c-2ddb-4e67-9f54-8982ebf5f6fc" providerId="ADAL" clId="{F765A1AD-AE97-48F3-9AB4-D6BFAD6FB8EB}" dt="2019-09-26T10:28:30.134" v="46" actId="20577"/>
          <ac:spMkLst>
            <pc:docMk/>
            <pc:sldMk cId="3805859233" sldId="486"/>
            <ac:spMk id="5" creationId="{00000000-0000-0000-0000-000000000000}"/>
          </ac:spMkLst>
        </pc:spChg>
      </pc:sldChg>
      <pc:sldChg chg="addSp delSp modSp add">
        <pc:chgData name="Andreas Drolsum Haraldsrud" userId="a321594c-2ddb-4e67-9f54-8982ebf5f6fc" providerId="ADAL" clId="{F765A1AD-AE97-48F3-9AB4-D6BFAD6FB8EB}" dt="2019-09-26T10:56:21.030" v="1003" actId="20577"/>
        <pc:sldMkLst>
          <pc:docMk/>
          <pc:sldMk cId="1186529812" sldId="492"/>
        </pc:sldMkLst>
        <pc:spChg chg="mod">
          <ac:chgData name="Andreas Drolsum Haraldsrud" userId="a321594c-2ddb-4e67-9f54-8982ebf5f6fc" providerId="ADAL" clId="{F765A1AD-AE97-48F3-9AB4-D6BFAD6FB8EB}" dt="2019-09-26T10:31:37.902" v="172" actId="20577"/>
          <ac:spMkLst>
            <pc:docMk/>
            <pc:sldMk cId="1186529812" sldId="492"/>
            <ac:spMk id="2" creationId="{AC3D6ABB-FEB3-4D25-B386-F1DC91FA6A8F}"/>
          </ac:spMkLst>
        </pc:spChg>
        <pc:spChg chg="add del">
          <ac:chgData name="Andreas Drolsum Haraldsrud" userId="a321594c-2ddb-4e67-9f54-8982ebf5f6fc" providerId="ADAL" clId="{F765A1AD-AE97-48F3-9AB4-D6BFAD6FB8EB}" dt="2019-09-26T10:42:33.445" v="182"/>
          <ac:spMkLst>
            <pc:docMk/>
            <pc:sldMk cId="1186529812" sldId="492"/>
            <ac:spMk id="3" creationId="{9FCFEB5F-CF5D-4D35-B6EC-CB8D7BA58836}"/>
          </ac:spMkLst>
        </pc:spChg>
        <pc:spChg chg="add mod">
          <ac:chgData name="Andreas Drolsum Haraldsrud" userId="a321594c-2ddb-4e67-9f54-8982ebf5f6fc" providerId="ADAL" clId="{F765A1AD-AE97-48F3-9AB4-D6BFAD6FB8EB}" dt="2019-09-26T10:56:21.030" v="1003" actId="20577"/>
          <ac:spMkLst>
            <pc:docMk/>
            <pc:sldMk cId="1186529812" sldId="492"/>
            <ac:spMk id="5" creationId="{91237EDB-D898-4740-A659-25E774973481}"/>
          </ac:spMkLst>
        </pc:spChg>
        <pc:graphicFrameChg chg="add del mod modGraphic">
          <ac:chgData name="Andreas Drolsum Haraldsrud" userId="a321594c-2ddb-4e67-9f54-8982ebf5f6fc" providerId="ADAL" clId="{F765A1AD-AE97-48F3-9AB4-D6BFAD6FB8EB}" dt="2019-09-26T10:50:17.066" v="638" actId="1076"/>
          <ac:graphicFrameMkLst>
            <pc:docMk/>
            <pc:sldMk cId="1186529812" sldId="492"/>
            <ac:graphicFrameMk id="4" creationId="{D4F59EC1-D926-4C64-BFFA-C5B4DC5E41B8}"/>
          </ac:graphicFrameMkLst>
        </pc:graphicFrameChg>
      </pc:sldChg>
      <pc:sldChg chg="modSp add">
        <pc:chgData name="Andreas Drolsum Haraldsrud" userId="a321594c-2ddb-4e67-9f54-8982ebf5f6fc" providerId="ADAL" clId="{F765A1AD-AE97-48F3-9AB4-D6BFAD6FB8EB}" dt="2019-09-26T10:47:00.538" v="292" actId="20577"/>
        <pc:sldMkLst>
          <pc:docMk/>
          <pc:sldMk cId="2432225196" sldId="493"/>
        </pc:sldMkLst>
        <pc:spChg chg="mod">
          <ac:chgData name="Andreas Drolsum Haraldsrud" userId="a321594c-2ddb-4e67-9f54-8982ebf5f6fc" providerId="ADAL" clId="{F765A1AD-AE97-48F3-9AB4-D6BFAD6FB8EB}" dt="2019-09-26T10:47:00.538" v="292" actId="20577"/>
          <ac:spMkLst>
            <pc:docMk/>
            <pc:sldMk cId="2432225196" sldId="493"/>
            <ac:spMk id="2" creationId="{00000000-0000-0000-0000-000000000000}"/>
          </ac:spMkLst>
        </pc:spChg>
      </pc:sldChg>
      <pc:sldChg chg="modSp add modNotesTx">
        <pc:chgData name="Andreas Drolsum Haraldsrud" userId="a321594c-2ddb-4e67-9f54-8982ebf5f6fc" providerId="ADAL" clId="{F765A1AD-AE97-48F3-9AB4-D6BFAD6FB8EB}" dt="2019-09-26T10:54:51.151" v="979" actId="403"/>
        <pc:sldMkLst>
          <pc:docMk/>
          <pc:sldMk cId="424669359" sldId="494"/>
        </pc:sldMkLst>
        <pc:spChg chg="mod">
          <ac:chgData name="Andreas Drolsum Haraldsrud" userId="a321594c-2ddb-4e67-9f54-8982ebf5f6fc" providerId="ADAL" clId="{F765A1AD-AE97-48F3-9AB4-D6BFAD6FB8EB}" dt="2019-09-26T10:48:29.660" v="350" actId="20577"/>
          <ac:spMkLst>
            <pc:docMk/>
            <pc:sldMk cId="424669359" sldId="494"/>
            <ac:spMk id="2" creationId="{1516912E-0068-4395-8F47-8A0F55BCEA7E}"/>
          </ac:spMkLst>
        </pc:spChg>
        <pc:spChg chg="mod">
          <ac:chgData name="Andreas Drolsum Haraldsrud" userId="a321594c-2ddb-4e67-9f54-8982ebf5f6fc" providerId="ADAL" clId="{F765A1AD-AE97-48F3-9AB4-D6BFAD6FB8EB}" dt="2019-09-26T10:54:51.151" v="979" actId="403"/>
          <ac:spMkLst>
            <pc:docMk/>
            <pc:sldMk cId="424669359" sldId="494"/>
            <ac:spMk id="3" creationId="{BCA28DEF-7AB3-4474-8EE1-576464DC2C81}"/>
          </ac:spMkLst>
        </pc:spChg>
      </pc:sldChg>
      <pc:sldChg chg="addSp modSp add">
        <pc:chgData name="Andreas Drolsum Haraldsrud" userId="a321594c-2ddb-4e67-9f54-8982ebf5f6fc" providerId="ADAL" clId="{F765A1AD-AE97-48F3-9AB4-D6BFAD6FB8EB}" dt="2019-09-26T10:54:13.097" v="974" actId="1076"/>
        <pc:sldMkLst>
          <pc:docMk/>
          <pc:sldMk cId="587981393" sldId="495"/>
        </pc:sldMkLst>
        <pc:picChg chg="add mod">
          <ac:chgData name="Andreas Drolsum Haraldsrud" userId="a321594c-2ddb-4e67-9f54-8982ebf5f6fc" providerId="ADAL" clId="{F765A1AD-AE97-48F3-9AB4-D6BFAD6FB8EB}" dt="2019-09-26T10:53:42.384" v="968" actId="1076"/>
          <ac:picMkLst>
            <pc:docMk/>
            <pc:sldMk cId="587981393" sldId="495"/>
            <ac:picMk id="4" creationId="{DED6FB29-9E1C-4A75-B29A-A5DE210507F4}"/>
          </ac:picMkLst>
        </pc:picChg>
        <pc:picChg chg="add mod">
          <ac:chgData name="Andreas Drolsum Haraldsrud" userId="a321594c-2ddb-4e67-9f54-8982ebf5f6fc" providerId="ADAL" clId="{F765A1AD-AE97-48F3-9AB4-D6BFAD6FB8EB}" dt="2019-09-26T10:54:13.097" v="974" actId="1076"/>
          <ac:picMkLst>
            <pc:docMk/>
            <pc:sldMk cId="587981393" sldId="495"/>
            <ac:picMk id="5" creationId="{33954D7D-A86A-432D-8A1B-B352E1D209F6}"/>
          </ac:picMkLst>
        </pc:picChg>
      </pc:sldChg>
      <pc:sldChg chg="addSp delSp modSp add modNotesTx">
        <pc:chgData name="Andreas Drolsum Haraldsrud" userId="a321594c-2ddb-4e67-9f54-8982ebf5f6fc" providerId="ADAL" clId="{F765A1AD-AE97-48F3-9AB4-D6BFAD6FB8EB}" dt="2019-09-26T13:15:39.360" v="1310" actId="20577"/>
        <pc:sldMkLst>
          <pc:docMk/>
          <pc:sldMk cId="3569925807" sldId="497"/>
        </pc:sldMkLst>
        <pc:spChg chg="mod">
          <ac:chgData name="Andreas Drolsum Haraldsrud" userId="a321594c-2ddb-4e67-9f54-8982ebf5f6fc" providerId="ADAL" clId="{F765A1AD-AE97-48F3-9AB4-D6BFAD6FB8EB}" dt="2019-09-26T10:58:01.488" v="1059" actId="20577"/>
          <ac:spMkLst>
            <pc:docMk/>
            <pc:sldMk cId="3569925807" sldId="497"/>
            <ac:spMk id="2" creationId="{149950A4-016D-4F50-A5EE-3D54592F46F6}"/>
          </ac:spMkLst>
        </pc:spChg>
        <pc:spChg chg="mod">
          <ac:chgData name="Andreas Drolsum Haraldsrud" userId="a321594c-2ddb-4e67-9f54-8982ebf5f6fc" providerId="ADAL" clId="{F765A1AD-AE97-48F3-9AB4-D6BFAD6FB8EB}" dt="2019-09-26T11:00:47.631" v="1260" actId="20577"/>
          <ac:spMkLst>
            <pc:docMk/>
            <pc:sldMk cId="3569925807" sldId="497"/>
            <ac:spMk id="3" creationId="{516A7C65-C52F-4250-9150-7D38C0E69B1E}"/>
          </ac:spMkLst>
        </pc:spChg>
        <pc:spChg chg="add mod">
          <ac:chgData name="Andreas Drolsum Haraldsrud" userId="a321594c-2ddb-4e67-9f54-8982ebf5f6fc" providerId="ADAL" clId="{F765A1AD-AE97-48F3-9AB4-D6BFAD6FB8EB}" dt="2019-09-26T11:00:46.014" v="1257" actId="113"/>
          <ac:spMkLst>
            <pc:docMk/>
            <pc:sldMk cId="3569925807" sldId="497"/>
            <ac:spMk id="4" creationId="{2AA82594-61DB-4219-84CB-E8C2B4387820}"/>
          </ac:spMkLst>
        </pc:spChg>
        <pc:spChg chg="add del mod">
          <ac:chgData name="Andreas Drolsum Haraldsrud" userId="a321594c-2ddb-4e67-9f54-8982ebf5f6fc" providerId="ADAL" clId="{F765A1AD-AE97-48F3-9AB4-D6BFAD6FB8EB}" dt="2019-09-26T11:00:39.932" v="1255" actId="478"/>
          <ac:spMkLst>
            <pc:docMk/>
            <pc:sldMk cId="3569925807" sldId="497"/>
            <ac:spMk id="5" creationId="{4FCAC1E1-6B7D-4FE2-8118-39A0F061C416}"/>
          </ac:spMkLst>
        </pc:spChg>
        <pc:picChg chg="add mod">
          <ac:chgData name="Andreas Drolsum Haraldsrud" userId="a321594c-2ddb-4e67-9f54-8982ebf5f6fc" providerId="ADAL" clId="{F765A1AD-AE97-48F3-9AB4-D6BFAD6FB8EB}" dt="2019-09-26T13:15:30.938" v="1290" actId="1076"/>
          <ac:picMkLst>
            <pc:docMk/>
            <pc:sldMk cId="3569925807" sldId="497"/>
            <ac:picMk id="6" creationId="{8BA2FF53-1036-4452-9BE0-DF9A4D9DDFF8}"/>
          </ac:picMkLst>
        </pc:picChg>
      </pc:sldChg>
      <pc:sldChg chg="addSp delSp modSp add">
        <pc:chgData name="Andreas Drolsum Haraldsrud" userId="a321594c-2ddb-4e67-9f54-8982ebf5f6fc" providerId="ADAL" clId="{F765A1AD-AE97-48F3-9AB4-D6BFAD6FB8EB}" dt="2019-09-26T10:57:51.576" v="1046" actId="1076"/>
        <pc:sldMkLst>
          <pc:docMk/>
          <pc:sldMk cId="3415065312" sldId="498"/>
        </pc:sldMkLst>
        <pc:spChg chg="mod">
          <ac:chgData name="Andreas Drolsum Haraldsrud" userId="a321594c-2ddb-4e67-9f54-8982ebf5f6fc" providerId="ADAL" clId="{F765A1AD-AE97-48F3-9AB4-D6BFAD6FB8EB}" dt="2019-09-26T10:56:54.457" v="1034" actId="20577"/>
          <ac:spMkLst>
            <pc:docMk/>
            <pc:sldMk cId="3415065312" sldId="498"/>
            <ac:spMk id="2" creationId="{BFD11793-139E-4DB2-8F3E-47E397B9EA98}"/>
          </ac:spMkLst>
        </pc:spChg>
        <pc:graphicFrameChg chg="add del mod modGraphic">
          <ac:chgData name="Andreas Drolsum Haraldsrud" userId="a321594c-2ddb-4e67-9f54-8982ebf5f6fc" providerId="ADAL" clId="{F765A1AD-AE97-48F3-9AB4-D6BFAD6FB8EB}" dt="2019-09-26T10:57:37.610" v="1043"/>
          <ac:graphicFrameMkLst>
            <pc:docMk/>
            <pc:sldMk cId="3415065312" sldId="498"/>
            <ac:graphicFrameMk id="4" creationId="{7A60581E-018A-4E74-931A-A5B5EF3DECB5}"/>
          </ac:graphicFrameMkLst>
        </pc:graphicFrameChg>
        <pc:graphicFrameChg chg="add mod modGraphic">
          <ac:chgData name="Andreas Drolsum Haraldsrud" userId="a321594c-2ddb-4e67-9f54-8982ebf5f6fc" providerId="ADAL" clId="{F765A1AD-AE97-48F3-9AB4-D6BFAD6FB8EB}" dt="2019-09-26T10:57:51.576" v="1046" actId="1076"/>
          <ac:graphicFrameMkLst>
            <pc:docMk/>
            <pc:sldMk cId="3415065312" sldId="498"/>
            <ac:graphicFrameMk id="5" creationId="{4FE5E26D-2AF5-493D-9859-975AC4ABBD8F}"/>
          </ac:graphicFrameMkLst>
        </pc:graphicFrameChg>
      </pc:sldChg>
      <pc:sldChg chg="modSp add">
        <pc:chgData name="Andreas Drolsum Haraldsrud" userId="a321594c-2ddb-4e67-9f54-8982ebf5f6fc" providerId="ADAL" clId="{F765A1AD-AE97-48F3-9AB4-D6BFAD6FB8EB}" dt="2019-09-26T13:18:30.477" v="1628" actId="20577"/>
        <pc:sldMkLst>
          <pc:docMk/>
          <pc:sldMk cId="3138885837" sldId="499"/>
        </pc:sldMkLst>
        <pc:spChg chg="mod">
          <ac:chgData name="Andreas Drolsum Haraldsrud" userId="a321594c-2ddb-4e67-9f54-8982ebf5f6fc" providerId="ADAL" clId="{F765A1AD-AE97-48F3-9AB4-D6BFAD6FB8EB}" dt="2019-09-26T13:15:52.096" v="1335" actId="20577"/>
          <ac:spMkLst>
            <pc:docMk/>
            <pc:sldMk cId="3138885837" sldId="499"/>
            <ac:spMk id="2" creationId="{F7B17EBD-3A13-4D03-8076-8784A890EC25}"/>
          </ac:spMkLst>
        </pc:spChg>
        <pc:spChg chg="mod">
          <ac:chgData name="Andreas Drolsum Haraldsrud" userId="a321594c-2ddb-4e67-9f54-8982ebf5f6fc" providerId="ADAL" clId="{F765A1AD-AE97-48F3-9AB4-D6BFAD6FB8EB}" dt="2019-09-26T13:18:30.477" v="1628" actId="20577"/>
          <ac:spMkLst>
            <pc:docMk/>
            <pc:sldMk cId="3138885837" sldId="499"/>
            <ac:spMk id="3" creationId="{2A5EA656-11B1-402C-A28A-D99A009A2B11}"/>
          </ac:spMkLst>
        </pc:spChg>
      </pc:sldChg>
    </pc:docChg>
  </pc:docChgLst>
  <pc:docChgLst>
    <pc:chgData name="Andreas Drolsum Haraldsrud" userId="a321594c-2ddb-4e67-9f54-8982ebf5f6fc" providerId="ADAL" clId="{888617CE-6C85-4109-96D5-CE6FEFDF8725}"/>
    <pc:docChg chg="undo addSld delSld modSld">
      <pc:chgData name="Andreas Drolsum Haraldsrud" userId="a321594c-2ddb-4e67-9f54-8982ebf5f6fc" providerId="ADAL" clId="{888617CE-6C85-4109-96D5-CE6FEFDF8725}" dt="2019-09-30T08:59:44.984" v="350" actId="20577"/>
      <pc:docMkLst>
        <pc:docMk/>
      </pc:docMkLst>
      <pc:sldChg chg="modSp">
        <pc:chgData name="Andreas Drolsum Haraldsrud" userId="a321594c-2ddb-4e67-9f54-8982ebf5f6fc" providerId="ADAL" clId="{888617CE-6C85-4109-96D5-CE6FEFDF8725}" dt="2019-09-30T08:38:56.368" v="7" actId="20577"/>
        <pc:sldMkLst>
          <pc:docMk/>
          <pc:sldMk cId="3805859233" sldId="486"/>
        </pc:sldMkLst>
        <pc:spChg chg="mod">
          <ac:chgData name="Andreas Drolsum Haraldsrud" userId="a321594c-2ddb-4e67-9f54-8982ebf5f6fc" providerId="ADAL" clId="{888617CE-6C85-4109-96D5-CE6FEFDF8725}" dt="2019-09-30T08:38:25.010" v="1" actId="20577"/>
          <ac:spMkLst>
            <pc:docMk/>
            <pc:sldMk cId="3805859233" sldId="486"/>
            <ac:spMk id="2" creationId="{00000000-0000-0000-0000-000000000000}"/>
          </ac:spMkLst>
        </pc:spChg>
        <pc:spChg chg="mod">
          <ac:chgData name="Andreas Drolsum Haraldsrud" userId="a321594c-2ddb-4e67-9f54-8982ebf5f6fc" providerId="ADAL" clId="{888617CE-6C85-4109-96D5-CE6FEFDF8725}" dt="2019-09-30T08:38:53.602" v="5"/>
          <ac:spMkLst>
            <pc:docMk/>
            <pc:sldMk cId="3805859233" sldId="486"/>
            <ac:spMk id="4" creationId="{00000000-0000-0000-0000-000000000000}"/>
          </ac:spMkLst>
        </pc:spChg>
        <pc:spChg chg="mod">
          <ac:chgData name="Andreas Drolsum Haraldsrud" userId="a321594c-2ddb-4e67-9f54-8982ebf5f6fc" providerId="ADAL" clId="{888617CE-6C85-4109-96D5-CE6FEFDF8725}" dt="2019-09-30T08:38:56.368" v="7" actId="20577"/>
          <ac:spMkLst>
            <pc:docMk/>
            <pc:sldMk cId="3805859233" sldId="486"/>
            <ac:spMk id="5" creationId="{00000000-0000-0000-0000-000000000000}"/>
          </ac:spMkLst>
        </pc:spChg>
      </pc:sldChg>
      <pc:sldChg chg="modSp">
        <pc:chgData name="Andreas Drolsum Haraldsrud" userId="a321594c-2ddb-4e67-9f54-8982ebf5f6fc" providerId="ADAL" clId="{888617CE-6C85-4109-96D5-CE6FEFDF8725}" dt="2019-09-30T08:57:01.988" v="205" actId="20577"/>
        <pc:sldMkLst>
          <pc:docMk/>
          <pc:sldMk cId="424669359" sldId="494"/>
        </pc:sldMkLst>
        <pc:spChg chg="mod">
          <ac:chgData name="Andreas Drolsum Haraldsrud" userId="a321594c-2ddb-4e67-9f54-8982ebf5f6fc" providerId="ADAL" clId="{888617CE-6C85-4109-96D5-CE6FEFDF8725}" dt="2019-09-30T08:57:01.988" v="205" actId="20577"/>
          <ac:spMkLst>
            <pc:docMk/>
            <pc:sldMk cId="424669359" sldId="494"/>
            <ac:spMk id="3" creationId="{BCA28DEF-7AB3-4474-8EE1-576464DC2C81}"/>
          </ac:spMkLst>
        </pc:spChg>
      </pc:sldChg>
      <pc:sldChg chg="modSp">
        <pc:chgData name="Andreas Drolsum Haraldsrud" userId="a321594c-2ddb-4e67-9f54-8982ebf5f6fc" providerId="ADAL" clId="{888617CE-6C85-4109-96D5-CE6FEFDF8725}" dt="2019-09-30T08:56:22.414" v="190" actId="20577"/>
        <pc:sldMkLst>
          <pc:docMk/>
          <pc:sldMk cId="3138885837" sldId="499"/>
        </pc:sldMkLst>
        <pc:spChg chg="mod">
          <ac:chgData name="Andreas Drolsum Haraldsrud" userId="a321594c-2ddb-4e67-9f54-8982ebf5f6fc" providerId="ADAL" clId="{888617CE-6C85-4109-96D5-CE6FEFDF8725}" dt="2019-09-30T08:56:22.414" v="190" actId="20577"/>
          <ac:spMkLst>
            <pc:docMk/>
            <pc:sldMk cId="3138885837" sldId="499"/>
            <ac:spMk id="3" creationId="{2A5EA656-11B1-402C-A28A-D99A009A2B11}"/>
          </ac:spMkLst>
        </pc:spChg>
      </pc:sldChg>
      <pc:sldChg chg="addSp modSp add">
        <pc:chgData name="Andreas Drolsum Haraldsrud" userId="a321594c-2ddb-4e67-9f54-8982ebf5f6fc" providerId="ADAL" clId="{888617CE-6C85-4109-96D5-CE6FEFDF8725}" dt="2019-09-30T08:59:44.984" v="350" actId="20577"/>
        <pc:sldMkLst>
          <pc:docMk/>
          <pc:sldMk cId="663210746" sldId="500"/>
        </pc:sldMkLst>
        <pc:spChg chg="mod">
          <ac:chgData name="Andreas Drolsum Haraldsrud" userId="a321594c-2ddb-4e67-9f54-8982ebf5f6fc" providerId="ADAL" clId="{888617CE-6C85-4109-96D5-CE6FEFDF8725}" dt="2019-09-30T08:57:32.104" v="233" actId="20577"/>
          <ac:spMkLst>
            <pc:docMk/>
            <pc:sldMk cId="663210746" sldId="500"/>
            <ac:spMk id="2" creationId="{F7B17EBD-3A13-4D03-8076-8784A890EC25}"/>
          </ac:spMkLst>
        </pc:spChg>
        <pc:spChg chg="mod">
          <ac:chgData name="Andreas Drolsum Haraldsrud" userId="a321594c-2ddb-4e67-9f54-8982ebf5f6fc" providerId="ADAL" clId="{888617CE-6C85-4109-96D5-CE6FEFDF8725}" dt="2019-09-30T08:59:26.231" v="278" actId="20577"/>
          <ac:spMkLst>
            <pc:docMk/>
            <pc:sldMk cId="663210746" sldId="500"/>
            <ac:spMk id="3" creationId="{2A5EA656-11B1-402C-A28A-D99A009A2B11}"/>
          </ac:spMkLst>
        </pc:spChg>
        <pc:spChg chg="add mod">
          <ac:chgData name="Andreas Drolsum Haraldsrud" userId="a321594c-2ddb-4e67-9f54-8982ebf5f6fc" providerId="ADAL" clId="{888617CE-6C85-4109-96D5-CE6FEFDF8725}" dt="2019-09-30T08:59:44.984" v="350" actId="20577"/>
          <ac:spMkLst>
            <pc:docMk/>
            <pc:sldMk cId="663210746" sldId="500"/>
            <ac:spMk id="4" creationId="{D996D6F9-5B8E-4CB5-A779-1D51C139D99B}"/>
          </ac:spMkLst>
        </pc:spChg>
      </pc:sldChg>
    </pc:docChg>
  </pc:docChgLst>
  <pc:docChgLst>
    <pc:chgData name="Andreas Drolsum Haraldsrud" userId="a321594c-2ddb-4e67-9f54-8982ebf5f6fc" providerId="ADAL" clId="{A519CB08-0D14-4283-AE04-8A63F8272C1A}"/>
    <pc:docChg chg="custSel addSld modSld">
      <pc:chgData name="Andreas Drolsum Haraldsrud" userId="a321594c-2ddb-4e67-9f54-8982ebf5f6fc" providerId="ADAL" clId="{A519CB08-0D14-4283-AE04-8A63F8272C1A}" dt="2021-05-19T08:35:42.887" v="500" actId="20577"/>
      <pc:docMkLst>
        <pc:docMk/>
      </pc:docMkLst>
      <pc:sldChg chg="modSp mod">
        <pc:chgData name="Andreas Drolsum Haraldsrud" userId="a321594c-2ddb-4e67-9f54-8982ebf5f6fc" providerId="ADAL" clId="{A519CB08-0D14-4283-AE04-8A63F8272C1A}" dt="2021-05-18T12:22:57.914" v="0" actId="20577"/>
        <pc:sldMkLst>
          <pc:docMk/>
          <pc:sldMk cId="1304191439" sldId="354"/>
        </pc:sldMkLst>
        <pc:spChg chg="mod">
          <ac:chgData name="Andreas Drolsum Haraldsrud" userId="a321594c-2ddb-4e67-9f54-8982ebf5f6fc" providerId="ADAL" clId="{A519CB08-0D14-4283-AE04-8A63F8272C1A}" dt="2021-05-18T12:22:57.914" v="0" actId="20577"/>
          <ac:spMkLst>
            <pc:docMk/>
            <pc:sldMk cId="1304191439" sldId="354"/>
            <ac:spMk id="3" creationId="{AE17633F-38EF-4D85-9ED0-6D967DA7BF02}"/>
          </ac:spMkLst>
        </pc:spChg>
      </pc:sldChg>
      <pc:sldChg chg="modSp mod">
        <pc:chgData name="Andreas Drolsum Haraldsrud" userId="a321594c-2ddb-4e67-9f54-8982ebf5f6fc" providerId="ADAL" clId="{A519CB08-0D14-4283-AE04-8A63F8272C1A}" dt="2021-05-18T12:40:59.856" v="130" actId="20577"/>
        <pc:sldMkLst>
          <pc:docMk/>
          <pc:sldMk cId="3631654944" sldId="485"/>
        </pc:sldMkLst>
        <pc:spChg chg="mod">
          <ac:chgData name="Andreas Drolsum Haraldsrud" userId="a321594c-2ddb-4e67-9f54-8982ebf5f6fc" providerId="ADAL" clId="{A519CB08-0D14-4283-AE04-8A63F8272C1A}" dt="2021-05-18T12:40:59.856" v="130" actId="20577"/>
          <ac:spMkLst>
            <pc:docMk/>
            <pc:sldMk cId="3631654944" sldId="485"/>
            <ac:spMk id="2" creationId="{00000000-0000-0000-0000-000000000000}"/>
          </ac:spMkLst>
        </pc:spChg>
      </pc:sldChg>
      <pc:sldChg chg="modSp mod modTransition">
        <pc:chgData name="Andreas Drolsum Haraldsrud" userId="a321594c-2ddb-4e67-9f54-8982ebf5f6fc" providerId="ADAL" clId="{A519CB08-0D14-4283-AE04-8A63F8272C1A}" dt="2021-05-18T12:40:56.488" v="129" actId="20577"/>
        <pc:sldMkLst>
          <pc:docMk/>
          <pc:sldMk cId="2432225196" sldId="493"/>
        </pc:sldMkLst>
        <pc:spChg chg="mod">
          <ac:chgData name="Andreas Drolsum Haraldsrud" userId="a321594c-2ddb-4e67-9f54-8982ebf5f6fc" providerId="ADAL" clId="{A519CB08-0D14-4283-AE04-8A63F8272C1A}" dt="2021-05-18T12:40:56.488" v="129" actId="20577"/>
          <ac:spMkLst>
            <pc:docMk/>
            <pc:sldMk cId="2432225196" sldId="493"/>
            <ac:spMk id="2" creationId="{00000000-0000-0000-0000-000000000000}"/>
          </ac:spMkLst>
        </pc:spChg>
      </pc:sldChg>
      <pc:sldChg chg="modTransition">
        <pc:chgData name="Andreas Drolsum Haraldsrud" userId="a321594c-2ddb-4e67-9f54-8982ebf5f6fc" providerId="ADAL" clId="{A519CB08-0D14-4283-AE04-8A63F8272C1A}" dt="2021-05-18T12:40:51.751" v="128"/>
        <pc:sldMkLst>
          <pc:docMk/>
          <pc:sldMk cId="424669359" sldId="494"/>
        </pc:sldMkLst>
      </pc:sldChg>
      <pc:sldChg chg="modTransition">
        <pc:chgData name="Andreas Drolsum Haraldsrud" userId="a321594c-2ddb-4e67-9f54-8982ebf5f6fc" providerId="ADAL" clId="{A519CB08-0D14-4283-AE04-8A63F8272C1A}" dt="2021-05-18T12:40:51.751" v="128"/>
        <pc:sldMkLst>
          <pc:docMk/>
          <pc:sldMk cId="587981393" sldId="495"/>
        </pc:sldMkLst>
      </pc:sldChg>
      <pc:sldChg chg="modTransition">
        <pc:chgData name="Andreas Drolsum Haraldsrud" userId="a321594c-2ddb-4e67-9f54-8982ebf5f6fc" providerId="ADAL" clId="{A519CB08-0D14-4283-AE04-8A63F8272C1A}" dt="2021-05-18T12:40:51.751" v="128"/>
        <pc:sldMkLst>
          <pc:docMk/>
          <pc:sldMk cId="3569925807" sldId="497"/>
        </pc:sldMkLst>
      </pc:sldChg>
      <pc:sldChg chg="modTransition">
        <pc:chgData name="Andreas Drolsum Haraldsrud" userId="a321594c-2ddb-4e67-9f54-8982ebf5f6fc" providerId="ADAL" clId="{A519CB08-0D14-4283-AE04-8A63F8272C1A}" dt="2021-05-18T12:40:51.751" v="128"/>
        <pc:sldMkLst>
          <pc:docMk/>
          <pc:sldMk cId="3415065312" sldId="498"/>
        </pc:sldMkLst>
      </pc:sldChg>
      <pc:sldChg chg="modTransition">
        <pc:chgData name="Andreas Drolsum Haraldsrud" userId="a321594c-2ddb-4e67-9f54-8982ebf5f6fc" providerId="ADAL" clId="{A519CB08-0D14-4283-AE04-8A63F8272C1A}" dt="2021-05-18T12:40:51.751" v="128"/>
        <pc:sldMkLst>
          <pc:docMk/>
          <pc:sldMk cId="3138885837" sldId="499"/>
        </pc:sldMkLst>
      </pc:sldChg>
      <pc:sldChg chg="modNotesTx">
        <pc:chgData name="Andreas Drolsum Haraldsrud" userId="a321594c-2ddb-4e67-9f54-8982ebf5f6fc" providerId="ADAL" clId="{A519CB08-0D14-4283-AE04-8A63F8272C1A}" dt="2021-05-18T12:41:28.968" v="206" actId="20577"/>
        <pc:sldMkLst>
          <pc:docMk/>
          <pc:sldMk cId="663210746" sldId="500"/>
        </pc:sldMkLst>
      </pc:sldChg>
      <pc:sldChg chg="modSp mod">
        <pc:chgData name="Andreas Drolsum Haraldsrud" userId="a321594c-2ddb-4e67-9f54-8982ebf5f6fc" providerId="ADAL" clId="{A519CB08-0D14-4283-AE04-8A63F8272C1A}" dt="2021-05-18T12:42:19.453" v="434" actId="20577"/>
        <pc:sldMkLst>
          <pc:docMk/>
          <pc:sldMk cId="3119070501" sldId="501"/>
        </pc:sldMkLst>
        <pc:spChg chg="mod">
          <ac:chgData name="Andreas Drolsum Haraldsrud" userId="a321594c-2ddb-4e67-9f54-8982ebf5f6fc" providerId="ADAL" clId="{A519CB08-0D14-4283-AE04-8A63F8272C1A}" dt="2021-05-18T12:42:19.453" v="434" actId="20577"/>
          <ac:spMkLst>
            <pc:docMk/>
            <pc:sldMk cId="3119070501" sldId="501"/>
            <ac:spMk id="3" creationId="{238F4D1E-9E0A-49E8-904D-1485762AF147}"/>
          </ac:spMkLst>
        </pc:spChg>
      </pc:sldChg>
      <pc:sldChg chg="modNotesTx">
        <pc:chgData name="Andreas Drolsum Haraldsrud" userId="a321594c-2ddb-4e67-9f54-8982ebf5f6fc" providerId="ADAL" clId="{A519CB08-0D14-4283-AE04-8A63F8272C1A}" dt="2021-05-18T13:54:44.595" v="465" actId="20577"/>
        <pc:sldMkLst>
          <pc:docMk/>
          <pc:sldMk cId="3833749385" sldId="507"/>
        </pc:sldMkLst>
      </pc:sldChg>
      <pc:sldChg chg="modSp mod">
        <pc:chgData name="Andreas Drolsum Haraldsrud" userId="a321594c-2ddb-4e67-9f54-8982ebf5f6fc" providerId="ADAL" clId="{A519CB08-0D14-4283-AE04-8A63F8272C1A}" dt="2021-05-18T13:47:44.373" v="453" actId="20577"/>
        <pc:sldMkLst>
          <pc:docMk/>
          <pc:sldMk cId="3984930497" sldId="513"/>
        </pc:sldMkLst>
        <pc:spChg chg="mod">
          <ac:chgData name="Andreas Drolsum Haraldsrud" userId="a321594c-2ddb-4e67-9f54-8982ebf5f6fc" providerId="ADAL" clId="{A519CB08-0D14-4283-AE04-8A63F8272C1A}" dt="2021-05-18T13:47:44.373" v="453" actId="20577"/>
          <ac:spMkLst>
            <pc:docMk/>
            <pc:sldMk cId="3984930497" sldId="513"/>
            <ac:spMk id="5" creationId="{9C1897F4-7206-4EE5-A89D-73B8E94F5364}"/>
          </ac:spMkLst>
        </pc:spChg>
      </pc:sldChg>
      <pc:sldChg chg="modSp mod">
        <pc:chgData name="Andreas Drolsum Haraldsrud" userId="a321594c-2ddb-4e67-9f54-8982ebf5f6fc" providerId="ADAL" clId="{A519CB08-0D14-4283-AE04-8A63F8272C1A}" dt="2021-05-19T08:35:42.887" v="500" actId="20577"/>
        <pc:sldMkLst>
          <pc:docMk/>
          <pc:sldMk cId="2031551867" sldId="515"/>
        </pc:sldMkLst>
        <pc:spChg chg="mod">
          <ac:chgData name="Andreas Drolsum Haraldsrud" userId="a321594c-2ddb-4e67-9f54-8982ebf5f6fc" providerId="ADAL" clId="{A519CB08-0D14-4283-AE04-8A63F8272C1A}" dt="2021-05-19T08:35:42.887" v="500" actId="20577"/>
          <ac:spMkLst>
            <pc:docMk/>
            <pc:sldMk cId="2031551867" sldId="515"/>
            <ac:spMk id="3" creationId="{B3D56827-558B-4667-A6FA-1AF99E8F3AA7}"/>
          </ac:spMkLst>
        </pc:spChg>
      </pc:sldChg>
      <pc:sldChg chg="addSp modSp new mod modAnim">
        <pc:chgData name="Andreas Drolsum Haraldsrud" userId="a321594c-2ddb-4e67-9f54-8982ebf5f6fc" providerId="ADAL" clId="{A519CB08-0D14-4283-AE04-8A63F8272C1A}" dt="2021-05-18T13:57:16.619" v="492"/>
        <pc:sldMkLst>
          <pc:docMk/>
          <pc:sldMk cId="859785769" sldId="516"/>
        </pc:sldMkLst>
        <pc:spChg chg="mod">
          <ac:chgData name="Andreas Drolsum Haraldsrud" userId="a321594c-2ddb-4e67-9f54-8982ebf5f6fc" providerId="ADAL" clId="{A519CB08-0D14-4283-AE04-8A63F8272C1A}" dt="2021-05-18T13:55:20.802" v="482" actId="20577"/>
          <ac:spMkLst>
            <pc:docMk/>
            <pc:sldMk cId="859785769" sldId="516"/>
            <ac:spMk id="2" creationId="{6502A208-1884-40BD-A369-68832F99A82C}"/>
          </ac:spMkLst>
        </pc:spChg>
        <pc:picChg chg="add mod">
          <ac:chgData name="Andreas Drolsum Haraldsrud" userId="a321594c-2ddb-4e67-9f54-8982ebf5f6fc" providerId="ADAL" clId="{A519CB08-0D14-4283-AE04-8A63F8272C1A}" dt="2021-05-18T13:55:25.723" v="485" actId="1076"/>
          <ac:picMkLst>
            <pc:docMk/>
            <pc:sldMk cId="859785769" sldId="516"/>
            <ac:picMk id="4" creationId="{407162E6-5F12-4C31-B1D9-408A35D7B0BB}"/>
          </ac:picMkLst>
        </pc:picChg>
        <pc:cxnChg chg="add mod">
          <ac:chgData name="Andreas Drolsum Haraldsrud" userId="a321594c-2ddb-4e67-9f54-8982ebf5f6fc" providerId="ADAL" clId="{A519CB08-0D14-4283-AE04-8A63F8272C1A}" dt="2021-05-18T13:55:59.846" v="491" actId="1076"/>
          <ac:cxnSpMkLst>
            <pc:docMk/>
            <pc:sldMk cId="859785769" sldId="516"/>
            <ac:cxnSpMk id="6" creationId="{2C894C7F-DD88-4B8C-A0B3-4B6E9A138C2F}"/>
          </ac:cxnSpMkLst>
        </pc:cxnChg>
      </pc:sldChg>
    </pc:docChg>
  </pc:docChgLst>
  <pc:docChgLst>
    <pc:chgData name="Andreas Drolsum Haraldsrud" userId="a321594c-2ddb-4e67-9f54-8982ebf5f6fc" providerId="ADAL" clId="{B1F937EF-343A-46D8-A970-3A7EF6F1E877}"/>
    <pc:docChg chg="addSld modSld">
      <pc:chgData name="Andreas Drolsum Haraldsrud" userId="a321594c-2ddb-4e67-9f54-8982ebf5f6fc" providerId="ADAL" clId="{B1F937EF-343A-46D8-A970-3A7EF6F1E877}" dt="2021-06-14T18:33:30.559" v="8" actId="1076"/>
      <pc:docMkLst>
        <pc:docMk/>
      </pc:docMkLst>
      <pc:sldChg chg="addSp delSp modSp new mod">
        <pc:chgData name="Andreas Drolsum Haraldsrud" userId="a321594c-2ddb-4e67-9f54-8982ebf5f6fc" providerId="ADAL" clId="{B1F937EF-343A-46D8-A970-3A7EF6F1E877}" dt="2021-06-14T18:33:30.559" v="8" actId="1076"/>
        <pc:sldMkLst>
          <pc:docMk/>
          <pc:sldMk cId="2987833471" sldId="517"/>
        </pc:sldMkLst>
        <pc:spChg chg="del">
          <ac:chgData name="Andreas Drolsum Haraldsrud" userId="a321594c-2ddb-4e67-9f54-8982ebf5f6fc" providerId="ADAL" clId="{B1F937EF-343A-46D8-A970-3A7EF6F1E877}" dt="2021-06-14T18:33:20.633" v="1"/>
          <ac:spMkLst>
            <pc:docMk/>
            <pc:sldMk cId="2987833471" sldId="517"/>
            <ac:spMk id="3" creationId="{4EAE1527-FCCE-4147-8379-500F2125FFE2}"/>
          </ac:spMkLst>
        </pc:spChg>
        <pc:picChg chg="add mod">
          <ac:chgData name="Andreas Drolsum Haraldsrud" userId="a321594c-2ddb-4e67-9f54-8982ebf5f6fc" providerId="ADAL" clId="{B1F937EF-343A-46D8-A970-3A7EF6F1E877}" dt="2021-06-14T18:33:30.559" v="8" actId="1076"/>
          <ac:picMkLst>
            <pc:docMk/>
            <pc:sldMk cId="2987833471" sldId="517"/>
            <ac:picMk id="5" creationId="{6AE53E90-A5E8-4D7C-A762-8F49549953D5}"/>
          </ac:picMkLst>
        </pc:picChg>
      </pc:sldChg>
    </pc:docChg>
  </pc:docChgLst>
  <pc:docChgLst>
    <pc:chgData name="Andreas Haraldsrud" userId="a321594c-2ddb-4e67-9f54-8982ebf5f6fc" providerId="ADAL" clId="{31AD06ED-880E-485B-8FA3-335BF7D60C19}"/>
    <pc:docChg chg="custSel addSld delSld modSld">
      <pc:chgData name="Andreas Haraldsrud" userId="a321594c-2ddb-4e67-9f54-8982ebf5f6fc" providerId="ADAL" clId="{31AD06ED-880E-485B-8FA3-335BF7D60C19}" dt="2021-10-15T12:13:57.502" v="88" actId="20577"/>
      <pc:docMkLst>
        <pc:docMk/>
      </pc:docMkLst>
      <pc:sldChg chg="modSp mod">
        <pc:chgData name="Andreas Haraldsrud" userId="a321594c-2ddb-4e67-9f54-8982ebf5f6fc" providerId="ADAL" clId="{31AD06ED-880E-485B-8FA3-335BF7D60C19}" dt="2021-10-15T12:13:22.579" v="26" actId="5793"/>
        <pc:sldMkLst>
          <pc:docMk/>
          <pc:sldMk cId="3805859233" sldId="486"/>
        </pc:sldMkLst>
        <pc:spChg chg="mod">
          <ac:chgData name="Andreas Haraldsrud" userId="a321594c-2ddb-4e67-9f54-8982ebf5f6fc" providerId="ADAL" clId="{31AD06ED-880E-485B-8FA3-335BF7D60C19}" dt="2021-10-15T12:13:22.579" v="26" actId="5793"/>
          <ac:spMkLst>
            <pc:docMk/>
            <pc:sldMk cId="3805859233" sldId="486"/>
            <ac:spMk id="2" creationId="{00000000-0000-0000-0000-000000000000}"/>
          </ac:spMkLst>
        </pc:spChg>
        <pc:spChg chg="mod">
          <ac:chgData name="Andreas Haraldsrud" userId="a321594c-2ddb-4e67-9f54-8982ebf5f6fc" providerId="ADAL" clId="{31AD06ED-880E-485B-8FA3-335BF7D60C19}" dt="2021-10-15T12:13:17.616" v="7" actId="20577"/>
          <ac:spMkLst>
            <pc:docMk/>
            <pc:sldMk cId="3805859233" sldId="486"/>
            <ac:spMk id="4" creationId="{00000000-0000-0000-0000-000000000000}"/>
          </ac:spMkLst>
        </pc:spChg>
        <pc:spChg chg="mod">
          <ac:chgData name="Andreas Haraldsrud" userId="a321594c-2ddb-4e67-9f54-8982ebf5f6fc" providerId="ADAL" clId="{31AD06ED-880E-485B-8FA3-335BF7D60C19}" dt="2021-10-15T12:13:15.150" v="5" actId="21"/>
          <ac:spMkLst>
            <pc:docMk/>
            <pc:sldMk cId="3805859233" sldId="486"/>
            <ac:spMk id="5" creationId="{00000000-0000-0000-0000-000000000000}"/>
          </ac:spMkLst>
        </pc:spChg>
      </pc:sldChg>
      <pc:sldChg chg="add">
        <pc:chgData name="Andreas Haraldsrud" userId="a321594c-2ddb-4e67-9f54-8982ebf5f6fc" providerId="ADAL" clId="{31AD06ED-880E-485B-8FA3-335BF7D60C19}" dt="2021-10-15T12:13:08.017" v="2"/>
        <pc:sldMkLst>
          <pc:docMk/>
          <pc:sldMk cId="800095833" sldId="509"/>
        </pc:sldMkLst>
      </pc:sldChg>
      <pc:sldChg chg="del">
        <pc:chgData name="Andreas Haraldsrud" userId="a321594c-2ddb-4e67-9f54-8982ebf5f6fc" providerId="ADAL" clId="{31AD06ED-880E-485B-8FA3-335BF7D60C19}" dt="2021-10-15T12:13:04.278" v="1" actId="2696"/>
        <pc:sldMkLst>
          <pc:docMk/>
          <pc:sldMk cId="1332841006" sldId="509"/>
        </pc:sldMkLst>
      </pc:sldChg>
      <pc:sldChg chg="add">
        <pc:chgData name="Andreas Haraldsrud" userId="a321594c-2ddb-4e67-9f54-8982ebf5f6fc" providerId="ADAL" clId="{31AD06ED-880E-485B-8FA3-335BF7D60C19}" dt="2021-10-15T12:13:08.017" v="2"/>
        <pc:sldMkLst>
          <pc:docMk/>
          <pc:sldMk cId="1353103239" sldId="511"/>
        </pc:sldMkLst>
      </pc:sldChg>
      <pc:sldChg chg="del">
        <pc:chgData name="Andreas Haraldsrud" userId="a321594c-2ddb-4e67-9f54-8982ebf5f6fc" providerId="ADAL" clId="{31AD06ED-880E-485B-8FA3-335BF7D60C19}" dt="2021-10-15T12:13:04.278" v="1" actId="2696"/>
        <pc:sldMkLst>
          <pc:docMk/>
          <pc:sldMk cId="4125662363" sldId="511"/>
        </pc:sldMkLst>
      </pc:sldChg>
      <pc:sldChg chg="del">
        <pc:chgData name="Andreas Haraldsrud" userId="a321594c-2ddb-4e67-9f54-8982ebf5f6fc" providerId="ADAL" clId="{31AD06ED-880E-485B-8FA3-335BF7D60C19}" dt="2021-10-15T12:13:04.278" v="1" actId="2696"/>
        <pc:sldMkLst>
          <pc:docMk/>
          <pc:sldMk cId="3797716222" sldId="512"/>
        </pc:sldMkLst>
      </pc:sldChg>
      <pc:sldChg chg="add">
        <pc:chgData name="Andreas Haraldsrud" userId="a321594c-2ddb-4e67-9f54-8982ebf5f6fc" providerId="ADAL" clId="{31AD06ED-880E-485B-8FA3-335BF7D60C19}" dt="2021-10-15T12:13:08.017" v="2"/>
        <pc:sldMkLst>
          <pc:docMk/>
          <pc:sldMk cId="4050514950" sldId="512"/>
        </pc:sldMkLst>
      </pc:sldChg>
      <pc:sldChg chg="modSp add">
        <pc:chgData name="Andreas Haraldsrud" userId="a321594c-2ddb-4e67-9f54-8982ebf5f6fc" providerId="ADAL" clId="{31AD06ED-880E-485B-8FA3-335BF7D60C19}" dt="2021-10-15T12:13:57.502" v="88" actId="20577"/>
        <pc:sldMkLst>
          <pc:docMk/>
          <pc:sldMk cId="381960896" sldId="513"/>
        </pc:sldMkLst>
        <pc:spChg chg="mod">
          <ac:chgData name="Andreas Haraldsrud" userId="a321594c-2ddb-4e67-9f54-8982ebf5f6fc" providerId="ADAL" clId="{31AD06ED-880E-485B-8FA3-335BF7D60C19}" dt="2021-10-15T12:13:57.502" v="88" actId="20577"/>
          <ac:spMkLst>
            <pc:docMk/>
            <pc:sldMk cId="381960896" sldId="513"/>
            <ac:spMk id="5" creationId="{9C1897F4-7206-4EE5-A89D-73B8E94F5364}"/>
          </ac:spMkLst>
        </pc:spChg>
      </pc:sldChg>
      <pc:sldChg chg="del">
        <pc:chgData name="Andreas Haraldsrud" userId="a321594c-2ddb-4e67-9f54-8982ebf5f6fc" providerId="ADAL" clId="{31AD06ED-880E-485B-8FA3-335BF7D60C19}" dt="2021-10-15T12:13:04.278" v="1" actId="2696"/>
        <pc:sldMkLst>
          <pc:docMk/>
          <pc:sldMk cId="3984930497" sldId="513"/>
        </pc:sldMkLst>
      </pc:sldChg>
      <pc:sldChg chg="mod modShow">
        <pc:chgData name="Andreas Haraldsrud" userId="a321594c-2ddb-4e67-9f54-8982ebf5f6fc" providerId="ADAL" clId="{31AD06ED-880E-485B-8FA3-335BF7D60C19}" dt="2021-10-15T12:12:52.145" v="0" actId="729"/>
        <pc:sldMkLst>
          <pc:docMk/>
          <pc:sldMk cId="3330366134" sldId="514"/>
        </pc:sldMkLst>
      </pc:sldChg>
    </pc:docChg>
  </pc:docChgLst>
  <pc:docChgLst>
    <pc:chgData name="Andreas Drolsum Haraldsrud" userId="a321594c-2ddb-4e67-9f54-8982ebf5f6fc" providerId="ADAL" clId="{F29AE6C9-30D6-417D-A2CD-21D63B839F5F}"/>
    <pc:docChg chg="modSld">
      <pc:chgData name="Andreas Drolsum Haraldsrud" userId="a321594c-2ddb-4e67-9f54-8982ebf5f6fc" providerId="ADAL" clId="{F29AE6C9-30D6-417D-A2CD-21D63B839F5F}" dt="2019-10-12T07:25:45.405" v="33" actId="20577"/>
      <pc:docMkLst>
        <pc:docMk/>
      </pc:docMkLst>
      <pc:sldChg chg="modSp">
        <pc:chgData name="Andreas Drolsum Haraldsrud" userId="a321594c-2ddb-4e67-9f54-8982ebf5f6fc" providerId="ADAL" clId="{F29AE6C9-30D6-417D-A2CD-21D63B839F5F}" dt="2019-10-12T07:25:45.405" v="33" actId="20577"/>
        <pc:sldMkLst>
          <pc:docMk/>
          <pc:sldMk cId="424669359" sldId="494"/>
        </pc:sldMkLst>
        <pc:spChg chg="mod">
          <ac:chgData name="Andreas Drolsum Haraldsrud" userId="a321594c-2ddb-4e67-9f54-8982ebf5f6fc" providerId="ADAL" clId="{F29AE6C9-30D6-417D-A2CD-21D63B839F5F}" dt="2019-10-12T07:25:45.405" v="33" actId="20577"/>
          <ac:spMkLst>
            <pc:docMk/>
            <pc:sldMk cId="424669359" sldId="494"/>
            <ac:spMk id="3" creationId="{BCA28DEF-7AB3-4474-8EE1-576464DC2C81}"/>
          </ac:spMkLst>
        </pc:spChg>
      </pc:sldChg>
      <pc:sldChg chg="modNotesTx">
        <pc:chgData name="Andreas Drolsum Haraldsrud" userId="a321594c-2ddb-4e67-9f54-8982ebf5f6fc" providerId="ADAL" clId="{F29AE6C9-30D6-417D-A2CD-21D63B839F5F}" dt="2019-10-12T07:25:31.313" v="32" actId="20577"/>
        <pc:sldMkLst>
          <pc:docMk/>
          <pc:sldMk cId="3415065312" sldId="498"/>
        </pc:sldMkLst>
      </pc:sldChg>
      <pc:sldChg chg="modSp">
        <pc:chgData name="Andreas Drolsum Haraldsrud" userId="a321594c-2ddb-4e67-9f54-8982ebf5f6fc" providerId="ADAL" clId="{F29AE6C9-30D6-417D-A2CD-21D63B839F5F}" dt="2019-10-12T07:25:15.607" v="0" actId="403"/>
        <pc:sldMkLst>
          <pc:docMk/>
          <pc:sldMk cId="3138885837" sldId="499"/>
        </pc:sldMkLst>
        <pc:spChg chg="mod">
          <ac:chgData name="Andreas Drolsum Haraldsrud" userId="a321594c-2ddb-4e67-9f54-8982ebf5f6fc" providerId="ADAL" clId="{F29AE6C9-30D6-417D-A2CD-21D63B839F5F}" dt="2019-10-12T07:25:15.607" v="0" actId="403"/>
          <ac:spMkLst>
            <pc:docMk/>
            <pc:sldMk cId="3138885837" sldId="499"/>
            <ac:spMk id="3" creationId="{2A5EA656-11B1-402C-A28A-D99A009A2B11}"/>
          </ac:spMkLst>
        </pc:spChg>
      </pc:sldChg>
    </pc:docChg>
  </pc:docChgLst>
  <pc:docChgLst>
    <pc:chgData name="Andreas Drolsum Haraldsrud" userId="a321594c-2ddb-4e67-9f54-8982ebf5f6fc" providerId="ADAL" clId="{1364490B-889B-45BE-9D06-026F811953DD}"/>
    <pc:docChg chg="undo custSel addSld delSld modSld">
      <pc:chgData name="Andreas Drolsum Haraldsrud" userId="a321594c-2ddb-4e67-9f54-8982ebf5f6fc" providerId="ADAL" clId="{1364490B-889B-45BE-9D06-026F811953DD}" dt="2019-10-20T20:57:16.137" v="1548" actId="1076"/>
      <pc:docMkLst>
        <pc:docMk/>
      </pc:docMkLst>
      <pc:sldChg chg="modSp">
        <pc:chgData name="Andreas Drolsum Haraldsrud" userId="a321594c-2ddb-4e67-9f54-8982ebf5f6fc" providerId="ADAL" clId="{1364490B-889B-45BE-9D06-026F811953DD}" dt="2019-10-20T20:37:43.065" v="299" actId="20577"/>
        <pc:sldMkLst>
          <pc:docMk/>
          <pc:sldMk cId="1689619773" sldId="503"/>
        </pc:sldMkLst>
        <pc:spChg chg="mod">
          <ac:chgData name="Andreas Drolsum Haraldsrud" userId="a321594c-2ddb-4e67-9f54-8982ebf5f6fc" providerId="ADAL" clId="{1364490B-889B-45BE-9D06-026F811953DD}" dt="2019-10-20T20:37:43.065" v="299" actId="20577"/>
          <ac:spMkLst>
            <pc:docMk/>
            <pc:sldMk cId="1689619773" sldId="503"/>
            <ac:spMk id="4" creationId="{FAD5D9EC-0CBC-4EBF-9DAB-58A5B293A661}"/>
          </ac:spMkLst>
        </pc:spChg>
      </pc:sldChg>
      <pc:sldChg chg="modSp modAnim">
        <pc:chgData name="Andreas Drolsum Haraldsrud" userId="a321594c-2ddb-4e67-9f54-8982ebf5f6fc" providerId="ADAL" clId="{1364490B-889B-45BE-9D06-026F811953DD}" dt="2019-10-20T20:57:16.137" v="1548" actId="1076"/>
        <pc:sldMkLst>
          <pc:docMk/>
          <pc:sldMk cId="1065568137" sldId="508"/>
        </pc:sldMkLst>
        <pc:spChg chg="mod">
          <ac:chgData name="Andreas Drolsum Haraldsrud" userId="a321594c-2ddb-4e67-9f54-8982ebf5f6fc" providerId="ADAL" clId="{1364490B-889B-45BE-9D06-026F811953DD}" dt="2019-10-20T20:57:12.854" v="1547" actId="20577"/>
          <ac:spMkLst>
            <pc:docMk/>
            <pc:sldMk cId="1065568137" sldId="508"/>
            <ac:spMk id="3" creationId="{00000000-0000-0000-0000-000000000000}"/>
          </ac:spMkLst>
        </pc:spChg>
        <pc:picChg chg="mod">
          <ac:chgData name="Andreas Drolsum Haraldsrud" userId="a321594c-2ddb-4e67-9f54-8982ebf5f6fc" providerId="ADAL" clId="{1364490B-889B-45BE-9D06-026F811953DD}" dt="2019-10-20T20:57:16.137" v="1548" actId="1076"/>
          <ac:picMkLst>
            <pc:docMk/>
            <pc:sldMk cId="1065568137" sldId="508"/>
            <ac:picMk id="4" creationId="{00000000-0000-0000-0000-000000000000}"/>
          </ac:picMkLst>
        </pc:picChg>
      </pc:sldChg>
      <pc:sldChg chg="modSp add">
        <pc:chgData name="Andreas Drolsum Haraldsrud" userId="a321594c-2ddb-4e67-9f54-8982ebf5f6fc" providerId="ADAL" clId="{1364490B-889B-45BE-9D06-026F811953DD}" dt="2019-10-20T20:22:23.200" v="10" actId="20577"/>
        <pc:sldMkLst>
          <pc:docMk/>
          <pc:sldMk cId="1332841006" sldId="509"/>
        </pc:sldMkLst>
        <pc:spChg chg="mod">
          <ac:chgData name="Andreas Drolsum Haraldsrud" userId="a321594c-2ddb-4e67-9f54-8982ebf5f6fc" providerId="ADAL" clId="{1364490B-889B-45BE-9D06-026F811953DD}" dt="2019-10-20T20:22:23.200" v="10" actId="20577"/>
          <ac:spMkLst>
            <pc:docMk/>
            <pc:sldMk cId="1332841006" sldId="509"/>
            <ac:spMk id="2" creationId="{B34BC491-1B53-44F8-8F4D-14757211EE03}"/>
          </ac:spMkLst>
        </pc:spChg>
      </pc:sldChg>
      <pc:sldChg chg="add del">
        <pc:chgData name="Andreas Drolsum Haraldsrud" userId="a321594c-2ddb-4e67-9f54-8982ebf5f6fc" providerId="ADAL" clId="{1364490B-889B-45BE-9D06-026F811953DD}" dt="2019-10-20T20:22:35.481" v="13" actId="2696"/>
        <pc:sldMkLst>
          <pc:docMk/>
          <pc:sldMk cId="4029958024" sldId="510"/>
        </pc:sldMkLst>
      </pc:sldChg>
      <pc:sldChg chg="addSp delSp modSp add">
        <pc:chgData name="Andreas Drolsum Haraldsrud" userId="a321594c-2ddb-4e67-9f54-8982ebf5f6fc" providerId="ADAL" clId="{1364490B-889B-45BE-9D06-026F811953DD}" dt="2019-10-20T20:46:17.608" v="493" actId="113"/>
        <pc:sldMkLst>
          <pc:docMk/>
          <pc:sldMk cId="4125662363" sldId="511"/>
        </pc:sldMkLst>
        <pc:spChg chg="mod">
          <ac:chgData name="Andreas Drolsum Haraldsrud" userId="a321594c-2ddb-4e67-9f54-8982ebf5f6fc" providerId="ADAL" clId="{1364490B-889B-45BE-9D06-026F811953DD}" dt="2019-10-20T20:22:40.457" v="31" actId="20577"/>
          <ac:spMkLst>
            <pc:docMk/>
            <pc:sldMk cId="4125662363" sldId="511"/>
            <ac:spMk id="2" creationId="{3F64FB6D-9B57-4986-A0F9-C698B5C3616F}"/>
          </ac:spMkLst>
        </pc:spChg>
        <pc:spChg chg="mod">
          <ac:chgData name="Andreas Drolsum Haraldsrud" userId="a321594c-2ddb-4e67-9f54-8982ebf5f6fc" providerId="ADAL" clId="{1364490B-889B-45BE-9D06-026F811953DD}" dt="2019-10-20T20:37:28.244" v="297" actId="20577"/>
          <ac:spMkLst>
            <pc:docMk/>
            <pc:sldMk cId="4125662363" sldId="511"/>
            <ac:spMk id="3" creationId="{71F8B7DF-1CAB-4786-8302-04A36217DDAB}"/>
          </ac:spMkLst>
        </pc:spChg>
        <pc:spChg chg="add mod">
          <ac:chgData name="Andreas Drolsum Haraldsrud" userId="a321594c-2ddb-4e67-9f54-8982ebf5f6fc" providerId="ADAL" clId="{1364490B-889B-45BE-9D06-026F811953DD}" dt="2019-10-20T20:46:17.608" v="493" actId="113"/>
          <ac:spMkLst>
            <pc:docMk/>
            <pc:sldMk cId="4125662363" sldId="511"/>
            <ac:spMk id="6" creationId="{E665877E-411D-400B-8D66-4CC157399542}"/>
          </ac:spMkLst>
        </pc:spChg>
        <pc:picChg chg="add del mod">
          <ac:chgData name="Andreas Drolsum Haraldsrud" userId="a321594c-2ddb-4e67-9f54-8982ebf5f6fc" providerId="ADAL" clId="{1364490B-889B-45BE-9D06-026F811953DD}" dt="2019-10-20T20:37:52.137" v="301"/>
          <ac:picMkLst>
            <pc:docMk/>
            <pc:sldMk cId="4125662363" sldId="511"/>
            <ac:picMk id="5" creationId="{F2540823-552C-4251-B22D-202AD22B671D}"/>
          </ac:picMkLst>
        </pc:picChg>
      </pc:sldChg>
      <pc:sldChg chg="addSp delSp modSp add">
        <pc:chgData name="Andreas Drolsum Haraldsrud" userId="a321594c-2ddb-4e67-9f54-8982ebf5f6fc" providerId="ADAL" clId="{1364490B-889B-45BE-9D06-026F811953DD}" dt="2019-10-20T20:23:54.348" v="205" actId="1076"/>
        <pc:sldMkLst>
          <pc:docMk/>
          <pc:sldMk cId="3797716222" sldId="512"/>
        </pc:sldMkLst>
        <pc:spChg chg="del">
          <ac:chgData name="Andreas Drolsum Haraldsrud" userId="a321594c-2ddb-4e67-9f54-8982ebf5f6fc" providerId="ADAL" clId="{1364490B-889B-45BE-9D06-026F811953DD}" dt="2019-10-20T20:23:45.299" v="201"/>
          <ac:spMkLst>
            <pc:docMk/>
            <pc:sldMk cId="3797716222" sldId="512"/>
            <ac:spMk id="3" creationId="{3818DCD4-8E4C-4FE7-9942-E5D85F1084E9}"/>
          </ac:spMkLst>
        </pc:spChg>
        <pc:picChg chg="add mod">
          <ac:chgData name="Andreas Drolsum Haraldsrud" userId="a321594c-2ddb-4e67-9f54-8982ebf5f6fc" providerId="ADAL" clId="{1364490B-889B-45BE-9D06-026F811953DD}" dt="2019-10-20T20:23:54.348" v="205" actId="1076"/>
          <ac:picMkLst>
            <pc:docMk/>
            <pc:sldMk cId="3797716222" sldId="512"/>
            <ac:picMk id="5" creationId="{3324000B-A6D9-4918-B5F8-4F6CDFD18039}"/>
          </ac:picMkLst>
        </pc:picChg>
      </pc:sldChg>
      <pc:sldChg chg="addSp delSp modSp add">
        <pc:chgData name="Andreas Drolsum Haraldsrud" userId="a321594c-2ddb-4e67-9f54-8982ebf5f6fc" providerId="ADAL" clId="{1364490B-889B-45BE-9D06-026F811953DD}" dt="2019-10-20T20:50:09.492" v="901" actId="20577"/>
        <pc:sldMkLst>
          <pc:docMk/>
          <pc:sldMk cId="3984930497" sldId="513"/>
        </pc:sldMkLst>
        <pc:spChg chg="mod">
          <ac:chgData name="Andreas Drolsum Haraldsrud" userId="a321594c-2ddb-4e67-9f54-8982ebf5f6fc" providerId="ADAL" clId="{1364490B-889B-45BE-9D06-026F811953DD}" dt="2019-10-20T20:46:32.497" v="530" actId="20577"/>
          <ac:spMkLst>
            <pc:docMk/>
            <pc:sldMk cId="3984930497" sldId="513"/>
            <ac:spMk id="2" creationId="{B9D48220-1F7B-470B-9266-EA93340F4A0B}"/>
          </ac:spMkLst>
        </pc:spChg>
        <pc:spChg chg="add del mod">
          <ac:chgData name="Andreas Drolsum Haraldsrud" userId="a321594c-2ddb-4e67-9f54-8982ebf5f6fc" providerId="ADAL" clId="{1364490B-889B-45BE-9D06-026F811953DD}" dt="2019-10-20T20:48:04.456" v="809" actId="403"/>
          <ac:spMkLst>
            <pc:docMk/>
            <pc:sldMk cId="3984930497" sldId="513"/>
            <ac:spMk id="3" creationId="{024C6566-68B9-45D6-8510-6999A396F46E}"/>
          </ac:spMkLst>
        </pc:spChg>
        <pc:spChg chg="add del mod">
          <ac:chgData name="Andreas Drolsum Haraldsrud" userId="a321594c-2ddb-4e67-9f54-8982ebf5f6fc" providerId="ADAL" clId="{1364490B-889B-45BE-9D06-026F811953DD}" dt="2019-10-20T20:46:45.298" v="536"/>
          <ac:spMkLst>
            <pc:docMk/>
            <pc:sldMk cId="3984930497" sldId="513"/>
            <ac:spMk id="4" creationId="{50D44DB3-B5D5-4072-9D17-5AB422243271}"/>
          </ac:spMkLst>
        </pc:spChg>
        <pc:spChg chg="add mod">
          <ac:chgData name="Andreas Drolsum Haraldsrud" userId="a321594c-2ddb-4e67-9f54-8982ebf5f6fc" providerId="ADAL" clId="{1364490B-889B-45BE-9D06-026F811953DD}" dt="2019-10-20T20:50:09.492" v="901" actId="20577"/>
          <ac:spMkLst>
            <pc:docMk/>
            <pc:sldMk cId="3984930497" sldId="513"/>
            <ac:spMk id="5" creationId="{9C1897F4-7206-4EE5-A89D-73B8E94F5364}"/>
          </ac:spMkLst>
        </pc:spChg>
      </pc:sldChg>
      <pc:sldChg chg="addSp modSp add modAnim">
        <pc:chgData name="Andreas Drolsum Haraldsrud" userId="a321594c-2ddb-4e67-9f54-8982ebf5f6fc" providerId="ADAL" clId="{1364490B-889B-45BE-9D06-026F811953DD}" dt="2019-10-20T20:56:28.821" v="1543"/>
        <pc:sldMkLst>
          <pc:docMk/>
          <pc:sldMk cId="3330366134" sldId="514"/>
        </pc:sldMkLst>
        <pc:spChg chg="mod">
          <ac:chgData name="Andreas Drolsum Haraldsrud" userId="a321594c-2ddb-4e67-9f54-8982ebf5f6fc" providerId="ADAL" clId="{1364490B-889B-45BE-9D06-026F811953DD}" dt="2019-10-20T20:50:43.200" v="933" actId="20577"/>
          <ac:spMkLst>
            <pc:docMk/>
            <pc:sldMk cId="3330366134" sldId="514"/>
            <ac:spMk id="2" creationId="{655EDA2C-B27F-4BF8-945F-534EC86B39CA}"/>
          </ac:spMkLst>
        </pc:spChg>
        <pc:spChg chg="mod">
          <ac:chgData name="Andreas Drolsum Haraldsrud" userId="a321594c-2ddb-4e67-9f54-8982ebf5f6fc" providerId="ADAL" clId="{1364490B-889B-45BE-9D06-026F811953DD}" dt="2019-10-20T20:54:42.081" v="1537" actId="404"/>
          <ac:spMkLst>
            <pc:docMk/>
            <pc:sldMk cId="3330366134" sldId="514"/>
            <ac:spMk id="3" creationId="{74843C93-4649-4215-9E9C-3F9977FB0386}"/>
          </ac:spMkLst>
        </pc:spChg>
        <pc:picChg chg="add mod">
          <ac:chgData name="Andreas Drolsum Haraldsrud" userId="a321594c-2ddb-4e67-9f54-8982ebf5f6fc" providerId="ADAL" clId="{1364490B-889B-45BE-9D06-026F811953DD}" dt="2019-10-20T20:56:25.949" v="1542" actId="1076"/>
          <ac:picMkLst>
            <pc:docMk/>
            <pc:sldMk cId="3330366134" sldId="514"/>
            <ac:picMk id="5" creationId="{1AA01F1E-E884-496D-AD18-AF5B903D6E6D}"/>
          </ac:picMkLst>
        </pc:picChg>
      </pc:sldChg>
      <pc:sldChg chg="modSp add">
        <pc:chgData name="Andreas Drolsum Haraldsrud" userId="a321594c-2ddb-4e67-9f54-8982ebf5f6fc" providerId="ADAL" clId="{1364490B-889B-45BE-9D06-026F811953DD}" dt="2019-10-20T20:54:10.186" v="1471" actId="403"/>
        <pc:sldMkLst>
          <pc:docMk/>
          <pc:sldMk cId="2031551867" sldId="515"/>
        </pc:sldMkLst>
        <pc:spChg chg="mod">
          <ac:chgData name="Andreas Drolsum Haraldsrud" userId="a321594c-2ddb-4e67-9f54-8982ebf5f6fc" providerId="ADAL" clId="{1364490B-889B-45BE-9D06-026F811953DD}" dt="2019-10-20T20:50:58.911" v="999" actId="20577"/>
          <ac:spMkLst>
            <pc:docMk/>
            <pc:sldMk cId="2031551867" sldId="515"/>
            <ac:spMk id="2" creationId="{2F161755-5630-4D81-93DF-E46848A3E257}"/>
          </ac:spMkLst>
        </pc:spChg>
        <pc:spChg chg="mod">
          <ac:chgData name="Andreas Drolsum Haraldsrud" userId="a321594c-2ddb-4e67-9f54-8982ebf5f6fc" providerId="ADAL" clId="{1364490B-889B-45BE-9D06-026F811953DD}" dt="2019-10-20T20:54:10.186" v="1471" actId="403"/>
          <ac:spMkLst>
            <pc:docMk/>
            <pc:sldMk cId="2031551867" sldId="515"/>
            <ac:spMk id="3" creationId="{B3D56827-558B-4667-A6FA-1AF99E8F3AA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E11E-DD55-426B-A804-C32C017D4A7D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70D51-E5E3-4F46-A55E-33F7213B25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695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CC55C-3B27-C844-A69E-D1E7A444D8D0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667E2-D675-374F-8B11-7B4396754B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23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613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879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Diskusjon: Er regresjonen ovenfor god?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6568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Livekoding av regresjon.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0918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9069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21.10.2021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21.10.2021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21.10.2021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1025"/>
            <a:ext cx="7429501" cy="1884458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4320"/>
            <a:ext cx="7428379" cy="855747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21.10.2021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60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21.10.2021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5" r:id="rId15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1574C-EDB0-4093-99A6-A400FE614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Programmering for kjemikere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E17633F-38EF-4D85-9ED0-6D967DA7B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Datahåndtering og statistikk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E8BD12-25AB-48BB-9CD1-3C4604D09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82065"/>
            <a:ext cx="3497949" cy="326424"/>
          </a:xfrm>
        </p:spPr>
        <p:txBody>
          <a:bodyPr>
            <a:normAutofit/>
          </a:bodyPr>
          <a:lstStyle/>
          <a:p>
            <a:r>
              <a:rPr lang="nb-NO" dirty="0"/>
              <a:t>Andreas Haraldsrud</a:t>
            </a:r>
          </a:p>
          <a:p>
            <a:r>
              <a:rPr lang="nb-NO" dirty="0"/>
              <a:t>Kjemisk institutt, UiO</a:t>
            </a:r>
          </a:p>
        </p:txBody>
      </p:sp>
    </p:spTree>
    <p:extLst>
      <p:ext uri="{BB962C8B-B14F-4D97-AF65-F5344CB8AC3E}">
        <p14:creationId xmlns:p14="http://schemas.microsoft.com/office/powerpoint/2010/main" val="1304191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Før vi begynner…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Hva er gjennomsnitt?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buNone/>
            </a:pPr>
            <a:r>
              <a:rPr lang="nb-NO" dirty="0"/>
              <a:t>Hva er standardavvik?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/>
              <a:t>Hva er regresjon?</a:t>
            </a:r>
          </a:p>
        </p:txBody>
      </p:sp>
    </p:spTree>
    <p:extLst>
      <p:ext uri="{BB962C8B-B14F-4D97-AF65-F5344CB8AC3E}">
        <p14:creationId xmlns:p14="http://schemas.microsoft.com/office/powerpoint/2010/main" val="3805859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4BC491-1B53-44F8-8F4D-14757211EE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Statistikk</a:t>
            </a:r>
          </a:p>
        </p:txBody>
      </p:sp>
    </p:spTree>
    <p:extLst>
      <p:ext uri="{BB962C8B-B14F-4D97-AF65-F5344CB8AC3E}">
        <p14:creationId xmlns:p14="http://schemas.microsoft.com/office/powerpoint/2010/main" val="800095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64FB6D-9B57-4986-A0F9-C698B5C36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Statistisk analyse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F8B7DF-1CAB-4786-8302-04A36217D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En statistisk analyse kan avdekke trender og mønstre i dataene våre.</a:t>
            </a:r>
          </a:p>
          <a:p>
            <a:r>
              <a:rPr lang="nb-NO" sz="1800" dirty="0"/>
              <a:t>Det er viktig å ha kontroll på feil og måleusikkerhet!</a:t>
            </a:r>
          </a:p>
          <a:p>
            <a:r>
              <a:rPr lang="nb-NO" sz="1800" dirty="0"/>
              <a:t>Vi gjør ofte mange målinger for å minske usikkerheten i måledataene våre.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65877E-411D-400B-8D66-4CC157399542}"/>
                  </a:ext>
                </a:extLst>
              </p:cNvPr>
              <p:cNvSpPr txBox="1"/>
              <p:nvPr/>
            </p:nvSpPr>
            <p:spPr>
              <a:xfrm>
                <a:off x="646938" y="2970372"/>
                <a:ext cx="7628382" cy="200837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800" b="1" dirty="0"/>
                  <a:t>Gjennomsnitt</a:t>
                </a:r>
              </a:p>
              <a:p>
                <a:r>
                  <a:rPr lang="nb-NO" sz="1800" dirty="0"/>
                  <a:t>Gjennomsnittet av </a:t>
                </a:r>
                <a:r>
                  <a:rPr lang="nb-NO" sz="1800" i="1" dirty="0"/>
                  <a:t>n </a:t>
                </a:r>
                <a:r>
                  <a:rPr lang="nb-NO" sz="1800" dirty="0"/>
                  <a:t>målinger er definert som summen av alle målingene dividert på </a:t>
                </a:r>
                <a:r>
                  <a:rPr lang="nb-NO" sz="1800" i="1" dirty="0"/>
                  <a:t>n:</a:t>
                </a:r>
              </a:p>
              <a:p>
                <a:endParaRPr lang="nb-NO" sz="18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65877E-411D-400B-8D66-4CC157399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938" y="2970372"/>
                <a:ext cx="7628382" cy="2008370"/>
              </a:xfrm>
              <a:prstGeom prst="rect">
                <a:avLst/>
              </a:prstGeom>
              <a:blipFill>
                <a:blip r:embed="rId3"/>
                <a:stretch>
                  <a:fillRect l="-558" t="-1205" r="-8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3103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117F5C-98FC-4117-98D4-97B437B45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3324000B-A6D9-4918-B5F8-4F6CDFD180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5225" y="0"/>
            <a:ext cx="7922703" cy="5118067"/>
          </a:xfrm>
        </p:spPr>
      </p:pic>
    </p:spTree>
    <p:extLst>
      <p:ext uri="{BB962C8B-B14F-4D97-AF65-F5344CB8AC3E}">
        <p14:creationId xmlns:p14="http://schemas.microsoft.com/office/powerpoint/2010/main" val="4050514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D48220-1F7B-470B-9266-EA93340F4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Målinger på spredning av dataene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4C6566-68B9-45D6-8510-6999A396F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Vi har flere målinger for spredning av målinger: </a:t>
            </a:r>
            <a:r>
              <a:rPr lang="nb-NO" sz="1800" i="1" dirty="0"/>
              <a:t>varians</a:t>
            </a:r>
            <a:r>
              <a:rPr lang="nb-NO" sz="1800" dirty="0"/>
              <a:t> og </a:t>
            </a:r>
            <a:r>
              <a:rPr lang="nb-NO" sz="1800" i="1" dirty="0"/>
              <a:t>standardavvik</a:t>
            </a:r>
            <a:r>
              <a:rPr lang="nb-NO" sz="1800" dirty="0"/>
              <a:t> er de vanligste.</a:t>
            </a:r>
          </a:p>
          <a:p>
            <a:r>
              <a:rPr lang="nb-NO" sz="1800" dirty="0"/>
              <a:t>Standardavviket er definert som den positive kvadratrota av variansen, og er den vanligste måter å måle statistisk spredning på.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5">
                <a:extLst>
                  <a:ext uri="{FF2B5EF4-FFF2-40B4-BE49-F238E27FC236}">
                    <a16:creationId xmlns:a16="http://schemas.microsoft.com/office/drawing/2014/main" id="{9C1897F4-7206-4EE5-A89D-73B8E94F5364}"/>
                  </a:ext>
                </a:extLst>
              </p:cNvPr>
              <p:cNvSpPr txBox="1"/>
              <p:nvPr/>
            </p:nvSpPr>
            <p:spPr>
              <a:xfrm>
                <a:off x="757809" y="2758869"/>
                <a:ext cx="7628382" cy="2018694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800" b="1" dirty="0"/>
                  <a:t>Standardavvik</a:t>
                </a:r>
              </a:p>
              <a:p>
                <a:r>
                  <a:rPr lang="nb-NO" sz="1800" dirty="0"/>
                  <a:t>Det empiriske standardavviket til </a:t>
                </a:r>
                <a:r>
                  <a:rPr lang="nb-NO" sz="1800" i="1" dirty="0"/>
                  <a:t>n </a:t>
                </a:r>
                <a:r>
                  <a:rPr lang="nb-NO" sz="1800" dirty="0"/>
                  <a:t>målinger kan defineres slik </a:t>
                </a:r>
                <a:br>
                  <a:rPr lang="nb-NO" sz="1800" dirty="0"/>
                </a:br>
                <a:r>
                  <a:rPr lang="nb-NO" sz="18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nb-NO" sz="1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nb-NO" sz="1800" dirty="0"/>
                  <a:t> = empirisk varians, </a:t>
                </a:r>
                <a14:m>
                  <m:oMath xmlns:m="http://schemas.openxmlformats.org/officeDocument/2006/math">
                    <m:r>
                      <a:rPr lang="nb-NO" sz="1800" i="1" dirty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nb-NO" sz="1800" dirty="0"/>
                  <a:t> = </a:t>
                </a:r>
                <a:r>
                  <a:rPr lang="nb-NO" sz="1800"/>
                  <a:t>empirisk standardavvik):</a:t>
                </a:r>
                <a:endParaRPr lang="nb-NO" sz="1800" i="1" dirty="0"/>
              </a:p>
              <a:p>
                <a:endParaRPr lang="nb-NO" sz="18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m:rPr>
                                      <m:brk m:alnAt="23"/>
                                    </m:r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sz="1800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800" i="1" dirty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800" i="1" dirty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nb-NO" sz="1800" i="1" dirty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nb-NO" sz="1800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nb-NO" sz="1800" i="1" dirty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  <m:sup>
                                      <m:r>
                                        <a:rPr lang="nb-NO" sz="1800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r>
                                <a:rPr lang="nb-NO" sz="18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5" name="TextBox 5">
                <a:extLst>
                  <a:ext uri="{FF2B5EF4-FFF2-40B4-BE49-F238E27FC236}">
                    <a16:creationId xmlns:a16="http://schemas.microsoft.com/office/drawing/2014/main" id="{9C1897F4-7206-4EE5-A89D-73B8E94F5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09" y="2758869"/>
                <a:ext cx="7628382" cy="2018694"/>
              </a:xfrm>
              <a:prstGeom prst="rect">
                <a:avLst/>
              </a:prstGeom>
              <a:blipFill>
                <a:blip r:embed="rId2"/>
                <a:stretch>
                  <a:fillRect l="-558" t="-1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960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3D6ABB-FEB3-4D25-B386-F1DC91FA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Problem: For få datapunkter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D4F59EC1-D926-4C64-BFFA-C5B4DC5E41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7443962"/>
              </p:ext>
            </p:extLst>
          </p:nvPr>
        </p:nvGraphicFramePr>
        <p:xfrm>
          <a:off x="2518458" y="2212659"/>
          <a:ext cx="4036218" cy="2287905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345406">
                  <a:extLst>
                    <a:ext uri="{9D8B030D-6E8A-4147-A177-3AD203B41FA5}">
                      <a16:colId xmlns:a16="http://schemas.microsoft.com/office/drawing/2014/main" val="93759383"/>
                    </a:ext>
                  </a:extLst>
                </a:gridCol>
                <a:gridCol w="1345406">
                  <a:extLst>
                    <a:ext uri="{9D8B030D-6E8A-4147-A177-3AD203B41FA5}">
                      <a16:colId xmlns:a16="http://schemas.microsoft.com/office/drawing/2014/main" val="111029191"/>
                    </a:ext>
                  </a:extLst>
                </a:gridCol>
                <a:gridCol w="1345406">
                  <a:extLst>
                    <a:ext uri="{9D8B030D-6E8A-4147-A177-3AD203B41FA5}">
                      <a16:colId xmlns:a16="http://schemas.microsoft.com/office/drawing/2014/main" val="1095868321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r>
                        <a:rPr lang="nb-NO" sz="1200" dirty="0"/>
                        <a:t>Temperatur (°C)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NH</a:t>
                      </a:r>
                      <a:r>
                        <a:rPr lang="pl-PL" sz="1200" baseline="-25000" dirty="0"/>
                        <a:t>3</a:t>
                      </a:r>
                      <a:r>
                        <a:rPr lang="nb-NO" sz="1200" baseline="0" dirty="0"/>
                        <a:t>,</a:t>
                      </a:r>
                      <a:r>
                        <a:rPr lang="pl-PL" sz="1200" dirty="0"/>
                        <a:t> </a:t>
                      </a:r>
                      <a:r>
                        <a:rPr lang="nb-NO" sz="1200" dirty="0"/>
                        <a:t>løselighet</a:t>
                      </a:r>
                      <a:r>
                        <a:rPr lang="pl-PL" sz="1200" dirty="0"/>
                        <a:t/>
                      </a:r>
                      <a:br>
                        <a:rPr lang="pl-PL" sz="1200" dirty="0"/>
                      </a:br>
                      <a:r>
                        <a:rPr lang="pl-PL" sz="1200" dirty="0"/>
                        <a:t>(g/100 mL H</a:t>
                      </a:r>
                      <a:r>
                        <a:rPr lang="pl-PL" sz="1200" baseline="-25000" dirty="0"/>
                        <a:t>2</a:t>
                      </a:r>
                      <a:r>
                        <a:rPr lang="pl-PL" sz="1200" dirty="0"/>
                        <a:t>O)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sz="1200" dirty="0" err="1"/>
                        <a:t>NaCl</a:t>
                      </a:r>
                      <a:r>
                        <a:rPr lang="nb-NO" sz="1200" dirty="0"/>
                        <a:t>, Løselighet</a:t>
                      </a:r>
                      <a:br>
                        <a:rPr lang="nb-NO" sz="1200" dirty="0"/>
                      </a:br>
                      <a:r>
                        <a:rPr lang="nb-NO" sz="1200" dirty="0"/>
                        <a:t>(g/100 </a:t>
                      </a:r>
                      <a:r>
                        <a:rPr lang="nb-NO" sz="1200" dirty="0" err="1"/>
                        <a:t>mL</a:t>
                      </a:r>
                      <a:r>
                        <a:rPr lang="nb-NO" sz="1200" dirty="0"/>
                        <a:t> H</a:t>
                      </a:r>
                      <a:r>
                        <a:rPr lang="nb-NO" sz="1200" baseline="-25000" dirty="0"/>
                        <a:t>2</a:t>
                      </a:r>
                      <a:r>
                        <a:rPr lang="nb-NO" sz="1200" dirty="0"/>
                        <a:t>O)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4871715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/>
                        <a:t>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88.5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35.7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274462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/>
                        <a:t>20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56.0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35.9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038671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/>
                        <a:t>40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34.0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36.4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72729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/>
                        <a:t>60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20.0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37.1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418015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/>
                        <a:t>80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11.0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38.0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637049"/>
                  </a:ext>
                </a:extLst>
              </a:tr>
              <a:tr h="277908">
                <a:tc>
                  <a:txBody>
                    <a:bodyPr/>
                    <a:lstStyle/>
                    <a:p>
                      <a:r>
                        <a:rPr lang="nb-NO" dirty="0"/>
                        <a:t>100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39.2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807531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1237EDB-D898-4740-A659-25E774973481}"/>
              </a:ext>
            </a:extLst>
          </p:cNvPr>
          <p:cNvSpPr txBox="1">
            <a:spLocks/>
          </p:cNvSpPr>
          <p:nvPr/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1450" indent="-180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Ønsker å forutsi verdier ved T = 50 °C og T = 200 °C.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Font typeface="Verdana" panose="020B0604030504040204" pitchFamily="34" charset="0"/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6529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Regresjon</a:t>
            </a:r>
          </a:p>
        </p:txBody>
      </p:sp>
    </p:spTree>
    <p:extLst>
      <p:ext uri="{BB962C8B-B14F-4D97-AF65-F5344CB8AC3E}">
        <p14:creationId xmlns:p14="http://schemas.microsoft.com/office/powerpoint/2010/main" val="3631654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B17EBD-3A13-4D03-8076-8784A890E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Regresjon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5EA656-11B1-402C-A28A-D99A009A2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34350" indent="-342900">
              <a:buFont typeface="+mj-lt"/>
              <a:buAutoNum type="arabicPeriod"/>
            </a:pPr>
            <a:endParaRPr lang="nb-NO" dirty="0"/>
          </a:p>
          <a:p>
            <a:pPr marL="334350" indent="-342900">
              <a:buFont typeface="+mj-lt"/>
              <a:buAutoNum type="arabicPeriod"/>
            </a:pPr>
            <a:endParaRPr lang="nb-NO" dirty="0"/>
          </a:p>
          <a:p>
            <a:pPr marL="334350" indent="-342900">
              <a:buFont typeface="+mj-lt"/>
              <a:buAutoNum type="arabicPeriod"/>
            </a:pPr>
            <a:endParaRPr lang="nb-NO" dirty="0"/>
          </a:p>
          <a:p>
            <a:pPr marL="334350" indent="-342900">
              <a:buFont typeface="+mj-lt"/>
              <a:buAutoNum type="arabicPeriod"/>
            </a:pPr>
            <a:endParaRPr lang="nb-NO" dirty="0"/>
          </a:p>
          <a:p>
            <a:pPr marL="285750" indent="-285750"/>
            <a:endParaRPr lang="nb-NO" sz="18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996D6F9-5B8E-4CB5-A779-1D51C139D99B}"/>
              </a:ext>
            </a:extLst>
          </p:cNvPr>
          <p:cNvSpPr txBox="1"/>
          <p:nvPr/>
        </p:nvSpPr>
        <p:spPr>
          <a:xfrm>
            <a:off x="611505" y="1432005"/>
            <a:ext cx="7920990" cy="120032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800" b="1" dirty="0"/>
              <a:t>Regresjon</a:t>
            </a:r>
          </a:p>
          <a:p>
            <a:endParaRPr lang="nb-NO" sz="1800" dirty="0"/>
          </a:p>
          <a:p>
            <a:r>
              <a:rPr lang="nb-NO" sz="1800" dirty="0"/>
              <a:t>Regresjon betyr å finne en funksjon som er best mulig tilpasset </a:t>
            </a:r>
            <a:r>
              <a:rPr lang="nb-NO" sz="1800" i="1" dirty="0"/>
              <a:t>alle</a:t>
            </a:r>
            <a:r>
              <a:rPr lang="nb-NO" sz="1800" dirty="0"/>
              <a:t> punktene i et datasett.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951" y="2697761"/>
            <a:ext cx="3063231" cy="218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210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Regresjonsanalyse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nb-NO" sz="1800" dirty="0"/>
              <a:t>Det finnes mange typer regresjon, og de ulike metodene gir ulike kurver.</a:t>
            </a:r>
          </a:p>
          <a:p>
            <a:pPr marL="285750" indent="-285750"/>
            <a:r>
              <a:rPr lang="nb-NO" sz="1800" dirty="0"/>
              <a:t>Vi kan teste hvor godt modellen vår passer med dataene våre ved å gjøre ulike analyser. En vanlig analyse er å finne R</a:t>
            </a:r>
            <a:r>
              <a:rPr lang="nb-NO" sz="1800" baseline="30000" dirty="0"/>
              <a:t>2</a:t>
            </a:r>
            <a:r>
              <a:rPr lang="nb-NO" sz="1800" dirty="0"/>
              <a:t> (determinasjonskoeffisienten).</a:t>
            </a:r>
          </a:p>
          <a:p>
            <a:pPr marL="285750" indent="-285750"/>
            <a:r>
              <a:rPr lang="nb-NO" sz="1800" dirty="0"/>
              <a:t>R</a:t>
            </a:r>
            <a:r>
              <a:rPr lang="nb-NO" sz="1800" baseline="30000" dirty="0"/>
              <a:t>2</a:t>
            </a:r>
            <a:r>
              <a:rPr lang="nb-NO" sz="1800" dirty="0"/>
              <a:t> ligger mellom 0 og 1, der 1 er </a:t>
            </a:r>
            <a:br>
              <a:rPr lang="nb-NO" sz="1800" dirty="0"/>
            </a:br>
            <a:r>
              <a:rPr lang="nb-NO" sz="1800" dirty="0"/>
              <a:t>best mulig tilpasning.</a:t>
            </a:r>
          </a:p>
          <a:p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567" y="2572544"/>
            <a:ext cx="3755551" cy="244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6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4442F5-011A-4CB5-8975-379C9F277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kart&#10;&#10;Automatisk generert beskrivelse">
            <a:extLst>
              <a:ext uri="{FF2B5EF4-FFF2-40B4-BE49-F238E27FC236}">
                <a16:creationId xmlns:a16="http://schemas.microsoft.com/office/drawing/2014/main" id="{6AE53E90-A5E8-4D7C-A762-8F49549953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7061" y="288036"/>
            <a:ext cx="2920724" cy="4635474"/>
          </a:xfrm>
        </p:spPr>
      </p:pic>
    </p:spTree>
    <p:extLst>
      <p:ext uri="{BB962C8B-B14F-4D97-AF65-F5344CB8AC3E}">
        <p14:creationId xmlns:p14="http://schemas.microsoft.com/office/powerpoint/2010/main" val="2987833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81AD54-B583-4DB0-8090-547A92078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Regresjon = modell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8F4D1E-9E0A-49E8-904D-1485762AF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Når vi utfører regresjon, lager vi en </a:t>
            </a:r>
            <a:r>
              <a:rPr lang="nb-NO" sz="1800" i="1" dirty="0"/>
              <a:t>modell</a:t>
            </a:r>
            <a:r>
              <a:rPr lang="nb-NO" sz="1800" dirty="0"/>
              <a:t> for utviklingen i datasettene våre.</a:t>
            </a:r>
          </a:p>
          <a:p>
            <a:pPr algn="just"/>
            <a:r>
              <a:rPr lang="nb-NO" sz="1800" dirty="0"/>
              <a:t>Ofte benytter vi (eller datamaskinen) </a:t>
            </a:r>
            <a:r>
              <a:rPr lang="nb-NO" sz="1800" i="1" dirty="0"/>
              <a:t>minste kvadraters metode </a:t>
            </a:r>
            <a:r>
              <a:rPr lang="nb-NO" sz="1800" dirty="0"/>
              <a:t>til å estimere den modellen (funksjonen) som minimerer standardavviket.</a:t>
            </a:r>
          </a:p>
          <a:p>
            <a:r>
              <a:rPr lang="nb-NO" sz="1800" dirty="0"/>
              <a:t>Med en modell kan vi </a:t>
            </a:r>
            <a:r>
              <a:rPr lang="nb-NO" sz="1800" i="1" dirty="0"/>
              <a:t>ekstrapolere</a:t>
            </a:r>
            <a:r>
              <a:rPr lang="nb-NO" sz="1800" dirty="0"/>
              <a:t> (forutsi utvikling framover).</a:t>
            </a:r>
          </a:p>
          <a:p>
            <a:r>
              <a:rPr lang="nb-NO" sz="1800" dirty="0"/>
              <a:t>En må være </a:t>
            </a:r>
            <a:r>
              <a:rPr lang="nb-NO" sz="1800" i="1" dirty="0"/>
              <a:t>svært </a:t>
            </a:r>
            <a:r>
              <a:rPr lang="nb-NO" sz="1800" dirty="0"/>
              <a:t>forsiktig med ekstrapolering!</a:t>
            </a:r>
          </a:p>
          <a:p>
            <a:r>
              <a:rPr lang="nb-NO" sz="1800" dirty="0"/>
              <a:t>En R</a:t>
            </a:r>
            <a:r>
              <a:rPr lang="nb-NO" sz="1800" baseline="30000" dirty="0"/>
              <a:t>2</a:t>
            </a:r>
            <a:r>
              <a:rPr lang="nb-NO" sz="1800" dirty="0"/>
              <a:t>-verdi nær 1 er ikke ensbetydende med at modellen er god!</a:t>
            </a:r>
          </a:p>
        </p:txBody>
      </p:sp>
    </p:spTree>
    <p:extLst>
      <p:ext uri="{BB962C8B-B14F-4D97-AF65-F5344CB8AC3E}">
        <p14:creationId xmlns:p14="http://schemas.microsoft.com/office/powerpoint/2010/main" val="3119070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02A208-1884-40BD-A369-68832F99A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Gyldighetsområde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0441F0-D403-4292-A285-7DC5E50CF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07162E6-5F12-4C31-B1D9-408A35D7B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718" y="1407385"/>
            <a:ext cx="4385200" cy="3125974"/>
          </a:xfrm>
          <a:prstGeom prst="rect">
            <a:avLst/>
          </a:prstGeom>
        </p:spPr>
      </p:pic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2C894C7F-DD88-4B8C-A0B3-4B6E9A138C2F}"/>
              </a:ext>
            </a:extLst>
          </p:cNvPr>
          <p:cNvCxnSpPr/>
          <p:nvPr/>
        </p:nvCxnSpPr>
        <p:spPr>
          <a:xfrm>
            <a:off x="4309672" y="2418055"/>
            <a:ext cx="0" cy="66706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78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D11793-139E-4DB2-8F3E-47E397B9EA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Vi gjør en regresjon!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EBB36DB-638F-4054-B4B3-BDF1D4167F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5" name="Plassholder for innhold 3">
            <a:extLst>
              <a:ext uri="{FF2B5EF4-FFF2-40B4-BE49-F238E27FC236}">
                <a16:creationId xmlns:a16="http://schemas.microsoft.com/office/drawing/2014/main" id="{4FE5E26D-2AF5-493D-9859-975AC4ABBD8F}"/>
              </a:ext>
            </a:extLst>
          </p:cNvPr>
          <p:cNvGraphicFramePr>
            <a:graphicFrameLocks/>
          </p:cNvGraphicFramePr>
          <p:nvPr/>
        </p:nvGraphicFramePr>
        <p:xfrm>
          <a:off x="3047998" y="3133709"/>
          <a:ext cx="3048003" cy="1869725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016001">
                  <a:extLst>
                    <a:ext uri="{9D8B030D-6E8A-4147-A177-3AD203B41FA5}">
                      <a16:colId xmlns:a16="http://schemas.microsoft.com/office/drawing/2014/main" val="93759383"/>
                    </a:ext>
                  </a:extLst>
                </a:gridCol>
                <a:gridCol w="1016001">
                  <a:extLst>
                    <a:ext uri="{9D8B030D-6E8A-4147-A177-3AD203B41FA5}">
                      <a16:colId xmlns:a16="http://schemas.microsoft.com/office/drawing/2014/main" val="111029191"/>
                    </a:ext>
                  </a:extLst>
                </a:gridCol>
                <a:gridCol w="1016001">
                  <a:extLst>
                    <a:ext uri="{9D8B030D-6E8A-4147-A177-3AD203B41FA5}">
                      <a16:colId xmlns:a16="http://schemas.microsoft.com/office/drawing/2014/main" val="1095868321"/>
                    </a:ext>
                  </a:extLst>
                </a:gridCol>
              </a:tblGrid>
              <a:tr h="501677">
                <a:tc>
                  <a:txBody>
                    <a:bodyPr/>
                    <a:lstStyle/>
                    <a:p>
                      <a:r>
                        <a:rPr lang="nb-NO" sz="900" dirty="0"/>
                        <a:t>Temperatur (°C) </a:t>
                      </a:r>
                    </a:p>
                  </a:txBody>
                  <a:tcPr marL="69052" marR="69052" marT="34525" marB="34525" anchor="ctr"/>
                </a:tc>
                <a:tc>
                  <a:txBody>
                    <a:bodyPr/>
                    <a:lstStyle/>
                    <a:p>
                      <a:r>
                        <a:rPr lang="pl-PL" sz="900" dirty="0"/>
                        <a:t>NH</a:t>
                      </a:r>
                      <a:r>
                        <a:rPr lang="pl-PL" sz="900" baseline="-25000" dirty="0"/>
                        <a:t>3</a:t>
                      </a:r>
                      <a:r>
                        <a:rPr lang="nb-NO" sz="900" baseline="0" dirty="0"/>
                        <a:t>,</a:t>
                      </a:r>
                      <a:r>
                        <a:rPr lang="pl-PL" sz="900" dirty="0"/>
                        <a:t> </a:t>
                      </a:r>
                      <a:r>
                        <a:rPr lang="nb-NO" sz="900" dirty="0"/>
                        <a:t>løselighet</a:t>
                      </a:r>
                      <a:r>
                        <a:rPr lang="pl-PL" sz="900" dirty="0"/>
                        <a:t/>
                      </a:r>
                      <a:br>
                        <a:rPr lang="pl-PL" sz="900" dirty="0"/>
                      </a:br>
                      <a:r>
                        <a:rPr lang="pl-PL" sz="900" dirty="0"/>
                        <a:t>(g/100 mL H</a:t>
                      </a:r>
                      <a:r>
                        <a:rPr lang="pl-PL" sz="900" baseline="-25000" dirty="0"/>
                        <a:t>2</a:t>
                      </a:r>
                      <a:r>
                        <a:rPr lang="pl-PL" sz="900" dirty="0"/>
                        <a:t>O) </a:t>
                      </a:r>
                    </a:p>
                  </a:txBody>
                  <a:tcPr marL="69052" marR="69052" marT="34525" marB="34525" anchor="ctr"/>
                </a:tc>
                <a:tc>
                  <a:txBody>
                    <a:bodyPr/>
                    <a:lstStyle/>
                    <a:p>
                      <a:r>
                        <a:rPr lang="nb-NO" sz="900" dirty="0" err="1"/>
                        <a:t>NaCl</a:t>
                      </a:r>
                      <a:r>
                        <a:rPr lang="nb-NO" sz="900" dirty="0"/>
                        <a:t>, Løselighet</a:t>
                      </a:r>
                      <a:br>
                        <a:rPr lang="nb-NO" sz="900" dirty="0"/>
                      </a:br>
                      <a:r>
                        <a:rPr lang="nb-NO" sz="900" dirty="0"/>
                        <a:t>(g/100 </a:t>
                      </a:r>
                      <a:r>
                        <a:rPr lang="nb-NO" sz="900" dirty="0" err="1"/>
                        <a:t>mL</a:t>
                      </a:r>
                      <a:r>
                        <a:rPr lang="nb-NO" sz="900" dirty="0"/>
                        <a:t> H</a:t>
                      </a:r>
                      <a:r>
                        <a:rPr lang="nb-NO" sz="900" baseline="-25000" dirty="0"/>
                        <a:t>2</a:t>
                      </a:r>
                      <a:r>
                        <a:rPr lang="nb-NO" sz="900" dirty="0"/>
                        <a:t>O) </a:t>
                      </a:r>
                    </a:p>
                  </a:txBody>
                  <a:tcPr marL="69052" marR="69052" marT="34525" marB="34525" anchor="ctr"/>
                </a:tc>
                <a:extLst>
                  <a:ext uri="{0D108BD9-81ED-4DB2-BD59-A6C34878D82A}">
                    <a16:rowId xmlns:a16="http://schemas.microsoft.com/office/drawing/2014/main" val="3634871715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88.5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35.7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274462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20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56.0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35.9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038671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40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34.0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36.4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72729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60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20.0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/>
                        <a:t>37.1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418015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/>
                        <a:t>80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11.0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38.0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637049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r>
                        <a:rPr lang="nb-NO" sz="1000" dirty="0"/>
                        <a:t>100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7.0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/>
                        <a:t>39.2 </a:t>
                      </a:r>
                    </a:p>
                  </a:txBody>
                  <a:tcPr marL="69052" marR="69052" marT="34525" marB="3452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807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3749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161755-5630-4D81-93DF-E46848A3E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skal dere kunne?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D56827-558B-4667-A6FA-1AF99E8F3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Lese filer og sortere </a:t>
            </a:r>
            <a:r>
              <a:rPr lang="nb-NO" sz="2000" dirty="0" err="1"/>
              <a:t>fildata</a:t>
            </a:r>
            <a:r>
              <a:rPr lang="nb-NO" sz="2000" dirty="0"/>
              <a:t>.</a:t>
            </a:r>
          </a:p>
          <a:p>
            <a:r>
              <a:rPr lang="nb-NO" sz="2000" dirty="0"/>
              <a:t>Definere begrepet </a:t>
            </a:r>
            <a:r>
              <a:rPr lang="nb-NO" sz="2000" i="1" dirty="0"/>
              <a:t>regresjon</a:t>
            </a:r>
            <a:r>
              <a:rPr lang="nb-NO" sz="2000" dirty="0"/>
              <a:t>.</a:t>
            </a:r>
          </a:p>
          <a:p>
            <a:r>
              <a:rPr lang="nb-NO" sz="2000" dirty="0"/>
              <a:t>Utføre regresjon på datasett.</a:t>
            </a:r>
          </a:p>
          <a:p>
            <a:r>
              <a:rPr lang="nb-NO" sz="2000" dirty="0"/>
              <a:t>Kritisk vurdere regresjonsmodeller.</a:t>
            </a:r>
          </a:p>
          <a:p>
            <a:r>
              <a:rPr lang="nb-NO" sz="2000" dirty="0"/>
              <a:t>Lage egne funksjoner for gjennomsnitt og standardavvik, i tillegg til å bruke ferdige biblioteker for å regne ut </a:t>
            </a:r>
            <a:r>
              <a:rPr lang="nb-NO" sz="2000" dirty="0" smtClean="0"/>
              <a:t>dette</a:t>
            </a:r>
            <a:r>
              <a:rPr lang="nb-NO" sz="2000" dirty="0"/>
              <a:t>.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031551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F6C095784CFED4BB1C07E103D8EEA0F" ma:contentTypeVersion="6" ma:contentTypeDescription="Opprett et nytt dokument." ma:contentTypeScope="" ma:versionID="77327d7314a6ad529f7d4b93192fae12">
  <xsd:schema xmlns:xsd="http://www.w3.org/2001/XMLSchema" xmlns:xs="http://www.w3.org/2001/XMLSchema" xmlns:p="http://schemas.microsoft.com/office/2006/metadata/properties" xmlns:ns2="75c2ae53-6359-4aff-b918-757ab4059ae7" targetNamespace="http://schemas.microsoft.com/office/2006/metadata/properties" ma:root="true" ma:fieldsID="aa744480066a6b1ef2b98ae20a433397" ns2:_="">
    <xsd:import namespace="75c2ae53-6359-4aff-b918-757ab4059a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2ae53-6359-4aff-b918-757ab4059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5F3509-3F0F-427A-B152-60F12FAF90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0E950E-9910-4337-AEF4-E33FE1F697E5}">
  <ds:schemaRefs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75c2ae53-6359-4aff-b918-757ab4059ae7"/>
  </ds:schemaRefs>
</ds:datastoreItem>
</file>

<file path=customXml/itemProps3.xml><?xml version="1.0" encoding="utf-8"?>
<ds:datastoreItem xmlns:ds="http://schemas.openxmlformats.org/officeDocument/2006/customXml" ds:itemID="{2546A001-BE08-4B53-BA18-5BBFC28879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c2ae53-6359-4aff-b918-757ab4059a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1698</TotalTime>
  <Words>535</Words>
  <Application>Microsoft Office PowerPoint</Application>
  <PresentationFormat>Custom</PresentationFormat>
  <Paragraphs>104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Cambria Math</vt:lpstr>
      <vt:lpstr>Verdana</vt:lpstr>
      <vt:lpstr>Office-tema</vt:lpstr>
      <vt:lpstr>Programmering for kjemikere</vt:lpstr>
      <vt:lpstr>Før vi begynner…</vt:lpstr>
      <vt:lpstr>Statistikk</vt:lpstr>
      <vt:lpstr>Statistisk analyse</vt:lpstr>
      <vt:lpstr>PowerPoint Presentation</vt:lpstr>
      <vt:lpstr>Målinger på spredning av dataene</vt:lpstr>
      <vt:lpstr>Problem: For få datapunkter</vt:lpstr>
      <vt:lpstr>Regresjon</vt:lpstr>
      <vt:lpstr>Regresjon</vt:lpstr>
      <vt:lpstr>Regresjonsanalyse</vt:lpstr>
      <vt:lpstr>PowerPoint Presentation</vt:lpstr>
      <vt:lpstr>Regresjon = modell</vt:lpstr>
      <vt:lpstr>Gyldighetsområde</vt:lpstr>
      <vt:lpstr>Vi gjør en regresjon! </vt:lpstr>
      <vt:lpstr>Hva skal dere kunne?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og lese fra fil</dc:title>
  <dc:creator>Cathrine W. Tellefsen</dc:creator>
  <cp:lastModifiedBy>Andreas Haraldsrud</cp:lastModifiedBy>
  <cp:revision>147</cp:revision>
  <cp:lastPrinted>2018-06-11T15:07:54Z</cp:lastPrinted>
  <dcterms:created xsi:type="dcterms:W3CDTF">2018-05-25T08:42:12Z</dcterms:created>
  <dcterms:modified xsi:type="dcterms:W3CDTF">2021-10-21T18:31:05Z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0x0101002F6C095784CFED4BB1C07E103D8EEA0F</vt:lpwstr>
  </property>
</Properties>
</file>