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729AA-DA4D-DF4F-84F7-DAEE714E9471}" type="datetimeFigureOut">
              <a:rPr lang="nb-NO" smtClean="0"/>
              <a:t>23.08.2020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7CE7-E9DE-4047-B6EB-04E79BFD4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998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87CE7-E9DE-4047-B6EB-04E79BFD49E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34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6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7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8/23/20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8/23/20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gwendob@uio.n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info@ifi.uio.n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studier/emner/matnat/ifi/IN1000/h20/Obligatoriske-innlevering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620AD-5FBC-40CD-8D0C-D0965F188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96" b="6439"/>
          <a:stretch/>
        </p:blipFill>
        <p:spPr>
          <a:xfrm>
            <a:off x="0" y="0"/>
            <a:ext cx="12207220" cy="70959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F281A92-7068-FA45-8268-7A3154A4A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426" y="2322576"/>
            <a:ext cx="8009146" cy="2212848"/>
          </a:xfrm>
        </p:spPr>
        <p:txBody>
          <a:bodyPr>
            <a:normAutofit/>
          </a:bodyPr>
          <a:lstStyle/>
          <a:p>
            <a:r>
              <a:rPr lang="nb-NO" sz="4400" dirty="0"/>
              <a:t>IN1000 – Introduksjon til </a:t>
            </a:r>
            <a:r>
              <a:rPr lang="nb-NO" sz="4400" dirty="0" err="1"/>
              <a:t>objektorientert</a:t>
            </a:r>
            <a:r>
              <a:rPr lang="nb-NO" sz="4400" dirty="0"/>
              <a:t> programmering</a:t>
            </a:r>
            <a:br>
              <a:rPr lang="nb-NO" sz="4400" dirty="0"/>
            </a:br>
            <a:r>
              <a:rPr lang="nb-NO" sz="4400" dirty="0"/>
              <a:t>Gruppetime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72AA4AF-28AA-4A48-B96F-6FB4D9D6C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019" y="4580322"/>
            <a:ext cx="6409960" cy="118872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tx1">
                    <a:alpha val="80000"/>
                  </a:schemeClr>
                </a:solidFill>
              </a:rPr>
              <a:t>Gruppe 29/31</a:t>
            </a:r>
          </a:p>
        </p:txBody>
      </p:sp>
    </p:spTree>
    <p:extLst>
      <p:ext uri="{BB962C8B-B14F-4D97-AF65-F5344CB8AC3E}">
        <p14:creationId xmlns:p14="http://schemas.microsoft.com/office/powerpoint/2010/main" val="194138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9D30CC-8C7F-C04B-A333-AA4826F6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0695D4-0898-B54F-8B61-BF818E50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husnr</a:t>
            </a:r>
            <a:r>
              <a:rPr lang="nb-NO" dirty="0"/>
              <a:t> = 6</a:t>
            </a:r>
            <a:br>
              <a:rPr lang="nb-NO" dirty="0"/>
            </a:br>
            <a:r>
              <a:rPr lang="nb-NO" dirty="0"/>
              <a:t>adresse = ’’Gate veien’’</a:t>
            </a:r>
          </a:p>
          <a:p>
            <a:pPr marL="0" indent="0">
              <a:buNone/>
            </a:pPr>
            <a:r>
              <a:rPr lang="nb-NO" dirty="0"/>
              <a:t>by = ‘’Oslo’’</a:t>
            </a:r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(’’Adressen er ’’, adresse, </a:t>
            </a:r>
            <a:r>
              <a:rPr lang="nb-NO" dirty="0" err="1"/>
              <a:t>husnr</a:t>
            </a:r>
            <a:r>
              <a:rPr lang="nb-NO" dirty="0"/>
              <a:t>, ’’ og det ligger i ’’, by)</a:t>
            </a:r>
          </a:p>
          <a:p>
            <a:pPr marL="0" indent="0">
              <a:buNone/>
            </a:pPr>
            <a:r>
              <a:rPr lang="nb-NO" dirty="0"/>
              <a:t>Hva blir utskriften?</a:t>
            </a:r>
          </a:p>
        </p:txBody>
      </p:sp>
    </p:spTree>
    <p:extLst>
      <p:ext uri="{BB962C8B-B14F-4D97-AF65-F5344CB8AC3E}">
        <p14:creationId xmlns:p14="http://schemas.microsoft.com/office/powerpoint/2010/main" val="38615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8A552D-F6EA-3441-A5B5-2D04E196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5E6EF-635C-E744-AB33-9F04ECB7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int</a:t>
            </a:r>
            <a:r>
              <a:rPr lang="nb-NO" dirty="0"/>
              <a:t> - heltall</a:t>
            </a:r>
          </a:p>
          <a:p>
            <a:r>
              <a:rPr lang="nb-NO" dirty="0"/>
              <a:t>double - flyttall</a:t>
            </a:r>
          </a:p>
          <a:p>
            <a:r>
              <a:rPr lang="nb-NO" dirty="0" err="1"/>
              <a:t>str</a:t>
            </a:r>
            <a:r>
              <a:rPr lang="nb-NO" dirty="0"/>
              <a:t> - tekststreng</a:t>
            </a:r>
          </a:p>
          <a:p>
            <a:r>
              <a:rPr lang="nb-NO" dirty="0" err="1"/>
              <a:t>Boolean</a:t>
            </a:r>
            <a:r>
              <a:rPr lang="nb-NO" dirty="0"/>
              <a:t> – True/False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008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643FC5-8D6C-B043-8217-313752C0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6B837F-226A-4D40-AF87-823B0B05F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Oppgave 1</a:t>
            </a:r>
          </a:p>
          <a:p>
            <a:r>
              <a:rPr lang="nb-NO" dirty="0"/>
              <a:t>Hva tror du følgende program skriver ut til terminalen? Diskuter med gruppen.</a:t>
            </a:r>
          </a:p>
          <a:p>
            <a:pPr marL="0" indent="0">
              <a:buNone/>
            </a:pPr>
            <a:r>
              <a:rPr lang="nb-NO" dirty="0"/>
              <a:t>alder = 30</a:t>
            </a:r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(“Din alder er”, alder)</a:t>
            </a:r>
          </a:p>
          <a:p>
            <a:pPr marL="0" indent="0">
              <a:buNone/>
            </a:pPr>
            <a:r>
              <a:rPr lang="nb-NO" dirty="0"/>
              <a:t>alder = 15</a:t>
            </a:r>
          </a:p>
        </p:txBody>
      </p:sp>
    </p:spTree>
    <p:extLst>
      <p:ext uri="{BB962C8B-B14F-4D97-AF65-F5344CB8AC3E}">
        <p14:creationId xmlns:p14="http://schemas.microsoft.com/office/powerpoint/2010/main" val="214149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B44901-F3A0-424F-B1CB-0BEF16C4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185B47-BC45-7E4F-A147-018BCCCE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Oppgave 2</a:t>
            </a:r>
          </a:p>
          <a:p>
            <a:r>
              <a:rPr lang="nb-NO" dirty="0"/>
              <a:t>Skriv et program med penn og papir som gjør følgende</a:t>
            </a:r>
          </a:p>
          <a:p>
            <a:pPr lvl="1"/>
            <a:r>
              <a:rPr lang="nb-NO" dirty="0"/>
              <a:t>Lag to variabler med verdiene 4 og 5</a:t>
            </a:r>
          </a:p>
          <a:p>
            <a:pPr lvl="1"/>
            <a:r>
              <a:rPr lang="nb-NO" dirty="0"/>
              <a:t>Skriv ut summen av tallene til terminal</a:t>
            </a:r>
          </a:p>
        </p:txBody>
      </p:sp>
    </p:spTree>
    <p:extLst>
      <p:ext uri="{BB962C8B-B14F-4D97-AF65-F5344CB8AC3E}">
        <p14:creationId xmlns:p14="http://schemas.microsoft.com/office/powerpoint/2010/main" val="37000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7F80B5-3067-154F-99CA-7FF06E80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5B04A7-2C02-F243-ACFC-D960EAD7E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Oppgave 3</a:t>
            </a:r>
          </a:p>
          <a:p>
            <a:r>
              <a:rPr lang="nb-NO" dirty="0"/>
              <a:t>Hva tror du følgende program skriver ut til terminal? Diskuter med gruppen. Skriv det som skrives ut som kommentarer i programkode.</a:t>
            </a:r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(‘’39+3’’)</a:t>
            </a:r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(39+3)</a:t>
            </a:r>
          </a:p>
        </p:txBody>
      </p:sp>
    </p:spTree>
    <p:extLst>
      <p:ext uri="{BB962C8B-B14F-4D97-AF65-F5344CB8AC3E}">
        <p14:creationId xmlns:p14="http://schemas.microsoft.com/office/powerpoint/2010/main" val="58074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58C7A-C4C4-E14A-BEC3-1AF5E450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A9D7CC-7F69-9D4E-914E-F8B3710D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dirty="0"/>
              <a:t>Oppgave 4</a:t>
            </a:r>
          </a:p>
          <a:p>
            <a:r>
              <a:rPr lang="nb-NO" dirty="0"/>
              <a:t>Hva blir </a:t>
            </a:r>
            <a:r>
              <a:rPr lang="nb-NO" dirty="0" err="1"/>
              <a:t>variablen</a:t>
            </a:r>
            <a:r>
              <a:rPr lang="nb-NO" dirty="0"/>
              <a:t> a i de ulike utrykkene. Skriv svaret som kommentarer</a:t>
            </a:r>
          </a:p>
          <a:p>
            <a:pPr marL="514350" indent="-514350">
              <a:buAutoNum type="arabicPeriod"/>
            </a:pPr>
            <a:r>
              <a:rPr lang="nb-NO" dirty="0"/>
              <a:t>a = 4+5</a:t>
            </a:r>
          </a:p>
          <a:p>
            <a:pPr marL="514350" indent="-514350">
              <a:buAutoNum type="arabicPeriod"/>
            </a:pPr>
            <a:r>
              <a:rPr lang="nb-NO" dirty="0"/>
              <a:t>a = 6-2</a:t>
            </a:r>
          </a:p>
          <a:p>
            <a:pPr marL="514350" indent="-514350">
              <a:buAutoNum type="arabicPeriod"/>
            </a:pPr>
            <a:r>
              <a:rPr lang="nb-NO" dirty="0"/>
              <a:t>a = 4*2</a:t>
            </a:r>
          </a:p>
          <a:p>
            <a:pPr marL="514350" indent="-514350">
              <a:buAutoNum type="arabicPeriod"/>
            </a:pPr>
            <a:r>
              <a:rPr lang="nb-NO" dirty="0"/>
              <a:t>a = 11/2</a:t>
            </a:r>
          </a:p>
          <a:p>
            <a:pPr marL="514350" indent="-514350">
              <a:buAutoNum type="arabicPeriod"/>
            </a:pPr>
            <a:r>
              <a:rPr lang="nb-NO" dirty="0"/>
              <a:t>a = 11//2</a:t>
            </a:r>
          </a:p>
        </p:txBody>
      </p:sp>
    </p:spTree>
    <p:extLst>
      <p:ext uri="{BB962C8B-B14F-4D97-AF65-F5344CB8AC3E}">
        <p14:creationId xmlns:p14="http://schemas.microsoft.com/office/powerpoint/2010/main" val="361413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E71B96-7F58-3047-B7DA-AD6CF615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B97ADD-A4E5-384C-A8F7-1CDC8C1D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Oppgave 5</a:t>
            </a:r>
          </a:p>
          <a:p>
            <a:r>
              <a:rPr lang="nb-NO" dirty="0"/>
              <a:t>Hva tror du følgende program skriver ut til terminalen? Diskuter med gruppen, og skriv ned den nøyaktige teksten.</a:t>
            </a:r>
          </a:p>
          <a:p>
            <a:pPr marL="0" indent="0">
              <a:buNone/>
            </a:pPr>
            <a:r>
              <a:rPr lang="nb-NO" dirty="0"/>
              <a:t>tall1 = “120”</a:t>
            </a:r>
          </a:p>
          <a:p>
            <a:pPr marL="0" indent="0">
              <a:buNone/>
            </a:pPr>
            <a:r>
              <a:rPr lang="nb-NO" dirty="0"/>
              <a:t>tall2 = “3”</a:t>
            </a:r>
          </a:p>
          <a:p>
            <a:pPr marL="0" indent="0">
              <a:buNone/>
            </a:pPr>
            <a:r>
              <a:rPr lang="nb-NO" dirty="0"/>
              <a:t>tall3 = tall1 + tall2</a:t>
            </a:r>
          </a:p>
          <a:p>
            <a:pPr marL="0" indent="0">
              <a:buNone/>
            </a:pPr>
            <a:r>
              <a:rPr lang="nb-NO" dirty="0" err="1"/>
              <a:t>print</a:t>
            </a:r>
            <a:r>
              <a:rPr lang="nb-NO" dirty="0"/>
              <a:t>(“Tall 1:”, tall1, “og tall 2:”, tall2, “blir tilsammen:”, tall3)</a:t>
            </a:r>
          </a:p>
        </p:txBody>
      </p:sp>
    </p:spTree>
    <p:extLst>
      <p:ext uri="{BB962C8B-B14F-4D97-AF65-F5344CB8AC3E}">
        <p14:creationId xmlns:p14="http://schemas.microsoft.com/office/powerpoint/2010/main" val="123143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36FF4F-5BA8-A848-AAB1-B0478719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Keyboard input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31C339-B559-C247-B388-6CA4E537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Input, dvs. Det vi kan få fra “brukeren” via terminalen.</a:t>
            </a:r>
          </a:p>
          <a:p>
            <a:pPr marL="0" indent="0">
              <a:buNone/>
            </a:pPr>
            <a:r>
              <a:rPr lang="nb-NO" dirty="0"/>
              <a:t>  </a:t>
            </a:r>
            <a:r>
              <a:rPr lang="nb-NO" dirty="0" err="1"/>
              <a:t>skrevet_inn</a:t>
            </a:r>
            <a:r>
              <a:rPr lang="nb-NO" dirty="0"/>
              <a:t> = input()</a:t>
            </a:r>
          </a:p>
          <a:p>
            <a:r>
              <a:rPr lang="nb-NO" dirty="0"/>
              <a:t>Eksempel</a:t>
            </a:r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dirty="0" err="1"/>
              <a:t>print</a:t>
            </a:r>
            <a:r>
              <a:rPr lang="nb-NO" dirty="0"/>
              <a:t>(‘’hva heter du?’’)</a:t>
            </a:r>
          </a:p>
          <a:p>
            <a:pPr marL="0" indent="0">
              <a:buNone/>
            </a:pPr>
            <a:r>
              <a:rPr lang="nb-NO" dirty="0"/>
              <a:t>   navn = input()</a:t>
            </a:r>
          </a:p>
          <a:p>
            <a:pPr marL="0" indent="0">
              <a:buNone/>
            </a:pPr>
            <a:r>
              <a:rPr lang="nb-NO"/>
              <a:t>   print</a:t>
            </a:r>
            <a:r>
              <a:rPr lang="nb-NO" dirty="0"/>
              <a:t>(‘’hei’’, ‘navn, ‘’!’’)</a:t>
            </a:r>
          </a:p>
        </p:txBody>
      </p:sp>
    </p:spTree>
    <p:extLst>
      <p:ext uri="{BB962C8B-B14F-4D97-AF65-F5344CB8AC3E}">
        <p14:creationId xmlns:p14="http://schemas.microsoft.com/office/powerpoint/2010/main" val="387234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C8B50-AD48-6240-92BA-893D29D7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3449EA-3CFE-7C41-B4EF-FCF23EE63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Oppgave 6</a:t>
            </a:r>
          </a:p>
          <a:p>
            <a:r>
              <a:rPr lang="nb-NO" dirty="0"/>
              <a:t>Skriv et lite program som tar navn og alder til en person som input og deretter skriver ut “Hei &lt;navn&gt; , du er &lt;alder&gt; ar gammel!”. Husk å gi tydelige beskjeder om hva som forventes som input av brukeren.</a:t>
            </a:r>
          </a:p>
        </p:txBody>
      </p:sp>
    </p:spTree>
    <p:extLst>
      <p:ext uri="{BB962C8B-B14F-4D97-AF65-F5344CB8AC3E}">
        <p14:creationId xmlns:p14="http://schemas.microsoft.com/office/powerpoint/2010/main" val="260294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F3C30-9C21-5B42-A842-4FD23C2B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Beslutninger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C4839F-976E-FC45-97BF-13329FDC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If </a:t>
            </a:r>
            <a:r>
              <a:rPr lang="nb-NO" dirty="0" err="1"/>
              <a:t>else</a:t>
            </a:r>
            <a:r>
              <a:rPr lang="nb-NO" dirty="0"/>
              <a:t>, </a:t>
            </a:r>
            <a:r>
              <a:rPr lang="nb-NO" dirty="0" err="1"/>
              <a:t>elif</a:t>
            </a:r>
            <a:endParaRPr lang="nb-NO" dirty="0"/>
          </a:p>
          <a:p>
            <a:r>
              <a:rPr lang="nb-NO" dirty="0"/>
              <a:t>Syntaks</a:t>
            </a:r>
          </a:p>
          <a:p>
            <a:pPr marL="457200" lvl="1" indent="0">
              <a:buNone/>
            </a:pPr>
            <a:r>
              <a:rPr lang="nb-NO" dirty="0" err="1"/>
              <a:t>if</a:t>
            </a:r>
            <a:r>
              <a:rPr lang="nb-NO" dirty="0"/>
              <a:t> &lt;uttrykk&gt;: (hvis uttrykket evalueres til sant)</a:t>
            </a:r>
            <a:br>
              <a:rPr lang="nb-NO" dirty="0"/>
            </a:br>
            <a:r>
              <a:rPr lang="nb-NO" dirty="0"/>
              <a:t>	&lt;gjør dette&gt;</a:t>
            </a:r>
          </a:p>
          <a:p>
            <a:pPr marL="457200" lvl="1" indent="0">
              <a:buNone/>
            </a:pPr>
            <a:r>
              <a:rPr lang="nb-NO" dirty="0" err="1"/>
              <a:t>else</a:t>
            </a:r>
            <a:r>
              <a:rPr lang="nb-NO" dirty="0"/>
              <a:t>: (hvis utrykket evalueres til ikke sant)</a:t>
            </a:r>
            <a:br>
              <a:rPr lang="nb-NO" dirty="0"/>
            </a:br>
            <a:r>
              <a:rPr lang="nb-NO" dirty="0"/>
              <a:t>	&lt;gjør dette&gt;</a:t>
            </a:r>
          </a:p>
        </p:txBody>
      </p:sp>
    </p:spTree>
    <p:extLst>
      <p:ext uri="{BB962C8B-B14F-4D97-AF65-F5344CB8AC3E}">
        <p14:creationId xmlns:p14="http://schemas.microsoft.com/office/powerpoint/2010/main" val="401914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C6223F-AB2C-9245-8A05-DE82792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051A10-E330-8A4A-83CC-77FB1C58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Bli kjent</a:t>
            </a:r>
          </a:p>
          <a:p>
            <a:r>
              <a:rPr lang="nb-NO" dirty="0"/>
              <a:t>Introduksjon til faget</a:t>
            </a:r>
          </a:p>
          <a:p>
            <a:r>
              <a:rPr lang="nb-NO" dirty="0"/>
              <a:t>Øvelser</a:t>
            </a:r>
          </a:p>
          <a:p>
            <a:r>
              <a:rPr lang="nb-NO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236834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8E16F5-087A-CD41-93BD-4024AC49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Beslutninger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4AD1DE-A430-F740-A0E6-987310F8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Eksempel</a:t>
            </a:r>
          </a:p>
          <a:p>
            <a:pPr marL="0" indent="0">
              <a:buNone/>
            </a:pPr>
            <a:r>
              <a:rPr lang="nb-NO" dirty="0"/>
              <a:t>tall = 5  #tilordning/deklarering av variabel</a:t>
            </a:r>
          </a:p>
          <a:p>
            <a:pPr marL="0" indent="0">
              <a:buNone/>
            </a:pPr>
            <a:r>
              <a:rPr lang="nb-NO" dirty="0" err="1"/>
              <a:t>if</a:t>
            </a:r>
            <a:r>
              <a:rPr lang="nb-NO" dirty="0"/>
              <a:t> tall == 5 :  #evaluering av uttrykk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(“tall er 5!”)</a:t>
            </a:r>
          </a:p>
          <a:p>
            <a:pPr marL="0" indent="0">
              <a:buNone/>
            </a:pPr>
            <a:r>
              <a:rPr lang="nb-NO" dirty="0" err="1"/>
              <a:t>else</a:t>
            </a:r>
            <a:r>
              <a:rPr lang="nb-NO" dirty="0"/>
              <a:t> 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(“tall er ikke 5!”)</a:t>
            </a:r>
          </a:p>
        </p:txBody>
      </p:sp>
    </p:spTree>
    <p:extLst>
      <p:ext uri="{BB962C8B-B14F-4D97-AF65-F5344CB8AC3E}">
        <p14:creationId xmlns:p14="http://schemas.microsoft.com/office/powerpoint/2010/main" val="387017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59DB31-85DE-974A-988D-0EB5B06F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Beslutninger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9AD9D6-A420-F34E-AE1A-DE0848640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Eksempel</a:t>
            </a:r>
          </a:p>
          <a:p>
            <a:pPr marL="0" indent="0">
              <a:buNone/>
            </a:pPr>
            <a:r>
              <a:rPr lang="nb-NO" dirty="0"/>
              <a:t>a = 4</a:t>
            </a:r>
          </a:p>
          <a:p>
            <a:pPr marL="0" indent="0">
              <a:buNone/>
            </a:pPr>
            <a:r>
              <a:rPr lang="nb-NO" dirty="0"/>
              <a:t>b = 6</a:t>
            </a:r>
          </a:p>
          <a:p>
            <a:pPr marL="0" indent="0">
              <a:buNone/>
            </a:pPr>
            <a:r>
              <a:rPr lang="nb-NO" dirty="0" err="1"/>
              <a:t>if</a:t>
            </a:r>
            <a:r>
              <a:rPr lang="nb-NO" dirty="0"/>
              <a:t> a &gt; b: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(a, ‘’ er </a:t>
            </a:r>
            <a:r>
              <a:rPr lang="nb-NO" dirty="0" err="1"/>
              <a:t>storre</a:t>
            </a:r>
            <a:r>
              <a:rPr lang="nb-NO" dirty="0"/>
              <a:t> enn ’’, b)</a:t>
            </a:r>
          </a:p>
          <a:p>
            <a:pPr marL="0" indent="0">
              <a:buNone/>
            </a:pPr>
            <a:r>
              <a:rPr lang="nb-NO" dirty="0" err="1"/>
              <a:t>else</a:t>
            </a:r>
            <a:r>
              <a:rPr lang="nb-NO" dirty="0"/>
              <a:t> 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(b, ‘’ er </a:t>
            </a:r>
            <a:r>
              <a:rPr lang="nb-NO" dirty="0" err="1"/>
              <a:t>storre</a:t>
            </a:r>
            <a:r>
              <a:rPr lang="nb-NO" dirty="0"/>
              <a:t> enn ‘’,a)</a:t>
            </a:r>
          </a:p>
        </p:txBody>
      </p:sp>
    </p:spTree>
    <p:extLst>
      <p:ext uri="{BB962C8B-B14F-4D97-AF65-F5344CB8AC3E}">
        <p14:creationId xmlns:p14="http://schemas.microsoft.com/office/powerpoint/2010/main" val="271233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28EF0-E18B-0C49-8634-149B3079A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AEBE9B-FF69-D147-84C7-EA0AC36D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Oppgave 7</a:t>
            </a:r>
          </a:p>
          <a:p>
            <a:pPr marL="0" indent="0">
              <a:buNone/>
            </a:pPr>
            <a:r>
              <a:rPr lang="nb-NO" dirty="0"/>
              <a:t>Hva </a:t>
            </a:r>
            <a:r>
              <a:rPr lang="nb-NO" dirty="0" err="1"/>
              <a:t>printes</a:t>
            </a:r>
            <a:r>
              <a:rPr lang="nb-NO" dirty="0"/>
              <a:t> ut her?</a:t>
            </a:r>
          </a:p>
          <a:p>
            <a:pPr marL="0" indent="0">
              <a:buNone/>
            </a:pPr>
            <a:r>
              <a:rPr lang="nb-NO" dirty="0"/>
              <a:t>a = 4</a:t>
            </a:r>
          </a:p>
          <a:p>
            <a:pPr marL="0" indent="0">
              <a:buNone/>
            </a:pPr>
            <a:r>
              <a:rPr lang="nb-NO" dirty="0"/>
              <a:t>b = 6</a:t>
            </a:r>
          </a:p>
          <a:p>
            <a:pPr marL="0" indent="0">
              <a:buNone/>
            </a:pPr>
            <a:r>
              <a:rPr lang="nb-NO" dirty="0" err="1"/>
              <a:t>if</a:t>
            </a:r>
            <a:r>
              <a:rPr lang="nb-NO" dirty="0"/>
              <a:t> a &gt; b: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(a, ’’ er </a:t>
            </a:r>
            <a:r>
              <a:rPr lang="nb-NO" dirty="0" err="1"/>
              <a:t>storre</a:t>
            </a:r>
            <a:r>
              <a:rPr lang="nb-NO" dirty="0"/>
              <a:t> enn ’’, b)</a:t>
            </a:r>
          </a:p>
          <a:p>
            <a:pPr marL="0" indent="0">
              <a:buNone/>
            </a:pPr>
            <a:r>
              <a:rPr lang="nb-NO" dirty="0" err="1"/>
              <a:t>else</a:t>
            </a:r>
            <a:r>
              <a:rPr lang="nb-NO" dirty="0"/>
              <a:t> 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(b, ‘’ er </a:t>
            </a:r>
            <a:r>
              <a:rPr lang="nb-NO" dirty="0" err="1"/>
              <a:t>storre</a:t>
            </a:r>
            <a:r>
              <a:rPr lang="nb-NO" dirty="0"/>
              <a:t> enn ‘’, a)</a:t>
            </a:r>
          </a:p>
        </p:txBody>
      </p:sp>
    </p:spTree>
    <p:extLst>
      <p:ext uri="{BB962C8B-B14F-4D97-AF65-F5344CB8AC3E}">
        <p14:creationId xmlns:p14="http://schemas.microsoft.com/office/powerpoint/2010/main" val="115677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CE7750-7AFC-F048-9A82-1852E6B9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799E2-AE78-0440-B985-00C87768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85975"/>
            <a:ext cx="10668000" cy="1343025"/>
          </a:xfrm>
        </p:spPr>
        <p:txBody>
          <a:bodyPr/>
          <a:lstStyle/>
          <a:p>
            <a:r>
              <a:rPr lang="nb-NO" dirty="0"/>
              <a:t>Oppgave 8</a:t>
            </a:r>
          </a:p>
          <a:p>
            <a:pPr marL="0" indent="0">
              <a:buNone/>
            </a:pPr>
            <a:r>
              <a:rPr lang="nb-NO" dirty="0"/>
              <a:t>Diskuter forskjellen på disse to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92ADC4F-95F5-D649-925E-3E72ED53E77F}"/>
              </a:ext>
            </a:extLst>
          </p:cNvPr>
          <p:cNvSpPr txBox="1"/>
          <p:nvPr/>
        </p:nvSpPr>
        <p:spPr>
          <a:xfrm>
            <a:off x="862013" y="3729037"/>
            <a:ext cx="4552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if</a:t>
            </a:r>
            <a:r>
              <a:rPr lang="nb-NO" dirty="0"/>
              <a:t> a &gt; b: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(a, ’’ er større enn ’’, b)</a:t>
            </a:r>
          </a:p>
          <a:p>
            <a:r>
              <a:rPr lang="nb-NO" dirty="0" err="1"/>
              <a:t>elif</a:t>
            </a:r>
            <a:r>
              <a:rPr lang="nb-NO" dirty="0"/>
              <a:t> b &gt; a: 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(b, ’’ er større enn ’’, a)</a:t>
            </a:r>
          </a:p>
          <a:p>
            <a:r>
              <a:rPr lang="nb-NO" dirty="0" err="1"/>
              <a:t>else</a:t>
            </a:r>
            <a:r>
              <a:rPr lang="nb-NO" dirty="0"/>
              <a:t>: 	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 (a, ’’ er lik ‘’, b)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AF3E618-5340-584B-AA7A-926C955B0F5C}"/>
              </a:ext>
            </a:extLst>
          </p:cNvPr>
          <p:cNvSpPr txBox="1"/>
          <p:nvPr/>
        </p:nvSpPr>
        <p:spPr>
          <a:xfrm>
            <a:off x="6205538" y="3757612"/>
            <a:ext cx="5481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if</a:t>
            </a:r>
            <a:r>
              <a:rPr lang="nb-NO" dirty="0"/>
              <a:t> a &gt; b: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(a, ‘’er </a:t>
            </a:r>
            <a:r>
              <a:rPr lang="nb-NO" dirty="0" err="1"/>
              <a:t>storre</a:t>
            </a:r>
            <a:r>
              <a:rPr lang="nb-NO" dirty="0"/>
              <a:t> enn’’ , b)</a:t>
            </a:r>
          </a:p>
          <a:p>
            <a:r>
              <a:rPr lang="nb-NO" dirty="0" err="1"/>
              <a:t>if</a:t>
            </a:r>
            <a:r>
              <a:rPr lang="nb-NO" dirty="0"/>
              <a:t> b &gt; a: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(b, ‘’er </a:t>
            </a:r>
            <a:r>
              <a:rPr lang="nb-NO" dirty="0" err="1"/>
              <a:t>storre</a:t>
            </a:r>
            <a:r>
              <a:rPr lang="nb-NO" dirty="0"/>
              <a:t> enn’’, a)</a:t>
            </a:r>
          </a:p>
          <a:p>
            <a:r>
              <a:rPr lang="nb-NO" dirty="0" err="1"/>
              <a:t>else</a:t>
            </a:r>
            <a:r>
              <a:rPr lang="nb-NO" dirty="0"/>
              <a:t> :</a:t>
            </a:r>
          </a:p>
          <a:p>
            <a:r>
              <a:rPr lang="nb-NO" dirty="0"/>
              <a:t>	</a:t>
            </a:r>
            <a:r>
              <a:rPr lang="nb-NO" dirty="0" err="1"/>
              <a:t>print</a:t>
            </a:r>
            <a:r>
              <a:rPr lang="nb-NO" dirty="0"/>
              <a:t>(a, ‘’ er lik ’’, b)</a:t>
            </a:r>
          </a:p>
        </p:txBody>
      </p:sp>
    </p:spTree>
    <p:extLst>
      <p:ext uri="{BB962C8B-B14F-4D97-AF65-F5344CB8AC3E}">
        <p14:creationId xmlns:p14="http://schemas.microsoft.com/office/powerpoint/2010/main" val="150537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25E187-664A-4E43-8588-FD08171BC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meg</a:t>
            </a:r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922403C0-DB7C-1949-A4DB-553E147E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Gwendolyn Borchsenius (</a:t>
            </a:r>
            <a:r>
              <a:rPr lang="nb-NO" dirty="0">
                <a:hlinkClick r:id="rId2"/>
              </a:rPr>
              <a:t>gwendob@uio.no</a:t>
            </a:r>
            <a:r>
              <a:rPr lang="nb-NO" dirty="0"/>
              <a:t>)</a:t>
            </a:r>
          </a:p>
          <a:p>
            <a:r>
              <a:rPr lang="nb-NO" dirty="0"/>
              <a:t>Fra Tyskland, 23 år gammel</a:t>
            </a:r>
          </a:p>
          <a:p>
            <a:r>
              <a:rPr lang="nb-NO" dirty="0"/>
              <a:t>Masterstudent på design </a:t>
            </a:r>
          </a:p>
          <a:p>
            <a:r>
              <a:rPr lang="nb-NO" dirty="0"/>
              <a:t>Glad i å lage musikk, mat og surfing</a:t>
            </a:r>
          </a:p>
          <a:p>
            <a:r>
              <a:rPr lang="nb-NO" dirty="0"/>
              <a:t>Ønsker meg en aktiv zoom-gruppetime der vi kan interagere og lære av hverandre.</a:t>
            </a:r>
          </a:p>
          <a:p>
            <a:r>
              <a:rPr lang="nb-NO" dirty="0"/>
              <a:t>Alle spørsmål er lov.</a:t>
            </a:r>
          </a:p>
          <a:p>
            <a:endParaRPr lang="nb-NO" dirty="0"/>
          </a:p>
        </p:txBody>
      </p:sp>
      <p:pic>
        <p:nvPicPr>
          <p:cNvPr id="18" name="Bilde 17" descr="Et bilde som inneholder person, utendørs, kvinne, holder&#10;&#10;Automatisk generert beskrivelse">
            <a:extLst>
              <a:ext uri="{FF2B5EF4-FFF2-40B4-BE49-F238E27FC236}">
                <a16:creationId xmlns:a16="http://schemas.microsoft.com/office/drawing/2014/main" id="{514549CB-125B-074B-A0CE-66E7F5F5D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699" y="1080810"/>
            <a:ext cx="1904888" cy="2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643A0F-2CC3-0543-83E1-7791595A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 kjent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C6A571-03DE-D44D-A9D1-6736D3756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Navn</a:t>
            </a:r>
          </a:p>
          <a:p>
            <a:r>
              <a:rPr lang="nb-NO" dirty="0"/>
              <a:t>Alder</a:t>
            </a:r>
          </a:p>
          <a:p>
            <a:r>
              <a:rPr lang="nb-NO" dirty="0"/>
              <a:t>Hva dere studerer</a:t>
            </a:r>
          </a:p>
          <a:p>
            <a:r>
              <a:rPr lang="nb-NO" dirty="0"/>
              <a:t>Hva dere er glad i å gjøre i fritiden</a:t>
            </a:r>
          </a:p>
        </p:txBody>
      </p:sp>
    </p:spTree>
    <p:extLst>
      <p:ext uri="{BB962C8B-B14F-4D97-AF65-F5344CB8AC3E}">
        <p14:creationId xmlns:p14="http://schemas.microsoft.com/office/powerpoint/2010/main" val="351474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46F36A-0AF0-D24D-8D29-78C14768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Oppmøteregistrering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E28CA9-D198-174E-8C4D-C6C1C97B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047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9BD6D-6E54-654F-A7E4-DB40AB74E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Stikkord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764F52-7899-F045-9106-85296AB4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Kodeflyt</a:t>
            </a:r>
          </a:p>
          <a:p>
            <a:r>
              <a:rPr lang="nb-NO" dirty="0"/>
              <a:t>Utskrift</a:t>
            </a:r>
          </a:p>
          <a:p>
            <a:r>
              <a:rPr lang="nb-NO" dirty="0"/>
              <a:t>Variabler</a:t>
            </a:r>
          </a:p>
          <a:p>
            <a:r>
              <a:rPr lang="nb-NO" dirty="0"/>
              <a:t>Typer</a:t>
            </a:r>
          </a:p>
          <a:p>
            <a:r>
              <a:rPr lang="nb-NO" dirty="0"/>
              <a:t>Kommentarer</a:t>
            </a:r>
          </a:p>
          <a:p>
            <a:r>
              <a:rPr lang="nb-NO" dirty="0"/>
              <a:t>Input</a:t>
            </a:r>
          </a:p>
          <a:p>
            <a:r>
              <a:rPr lang="nb-NO" dirty="0"/>
              <a:t>Beslutninger</a:t>
            </a:r>
          </a:p>
        </p:txBody>
      </p:sp>
    </p:spTree>
    <p:extLst>
      <p:ext uri="{BB962C8B-B14F-4D97-AF65-F5344CB8AC3E}">
        <p14:creationId xmlns:p14="http://schemas.microsoft.com/office/powerpoint/2010/main" val="226227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E3D5B4-703A-7B43-A6BA-5940F328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Introduksjon til faget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A528C-23DE-1E4B-B7CA-C9DFF3790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Mattermost, </a:t>
            </a:r>
            <a:r>
              <a:rPr lang="nb-NO" dirty="0" err="1"/>
              <a:t>MineStudier</a:t>
            </a:r>
            <a:r>
              <a:rPr lang="nb-NO" dirty="0"/>
              <a:t>, </a:t>
            </a:r>
            <a:r>
              <a:rPr lang="nb-NO" dirty="0" err="1"/>
              <a:t>Devilry</a:t>
            </a:r>
            <a:r>
              <a:rPr lang="nb-NO" dirty="0"/>
              <a:t>, Trix</a:t>
            </a:r>
          </a:p>
          <a:p>
            <a:r>
              <a:rPr lang="nb-NO" dirty="0"/>
              <a:t>Sjekk UiO-e-posten deres og IN1000-emnesiden regelmessig</a:t>
            </a:r>
          </a:p>
          <a:p>
            <a:r>
              <a:rPr lang="nb-NO" dirty="0"/>
              <a:t>Ved utsettelser/sykemeldinger, tar kontakt med studieadministrasjonen (</a:t>
            </a:r>
            <a:r>
              <a:rPr lang="nb-NO" dirty="0">
                <a:hlinkClick r:id="rId2"/>
              </a:rPr>
              <a:t>studieinfo@ifi.uio.no</a:t>
            </a:r>
            <a:r>
              <a:rPr lang="nb-NO" dirty="0"/>
              <a:t>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977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72C775-DA71-BC4C-96AD-64AE9004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Obliger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72A421-6842-CE44-96F0-D11A4DBB2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8 totalt</a:t>
            </a:r>
          </a:p>
          <a:p>
            <a:r>
              <a:rPr lang="nb-NO" dirty="0">
                <a:hlinkClick r:id="rId2"/>
              </a:rPr>
              <a:t>https://www.uio.no/studier/emner/matnat/ifi/IN1000/h20/Obligatoriske-innleveringer/</a:t>
            </a:r>
            <a:r>
              <a:rPr lang="nb-NO" dirty="0"/>
              <a:t> </a:t>
            </a:r>
          </a:p>
          <a:p>
            <a:r>
              <a:rPr lang="nb-NO" dirty="0"/>
              <a:t>Leveres i </a:t>
            </a:r>
            <a:r>
              <a:rPr lang="nb-NO" dirty="0" err="1"/>
              <a:t>devilry</a:t>
            </a:r>
            <a:r>
              <a:rPr lang="nb-NO" dirty="0"/>
              <a:t> </a:t>
            </a:r>
            <a:r>
              <a:rPr lang="nb-NO" b="1" dirty="0"/>
              <a:t>f</a:t>
            </a:r>
            <a:r>
              <a:rPr lang="nb-NO" dirty="0"/>
              <a:t>ør fristen</a:t>
            </a:r>
          </a:p>
          <a:p>
            <a:r>
              <a:rPr lang="nb-NO" dirty="0"/>
              <a:t>Første </a:t>
            </a:r>
            <a:r>
              <a:rPr lang="nb-NO" dirty="0" err="1"/>
              <a:t>oblig</a:t>
            </a:r>
            <a:r>
              <a:rPr lang="nb-NO" dirty="0"/>
              <a:t> frist 25.09 kl. 23:59!</a:t>
            </a:r>
          </a:p>
          <a:p>
            <a:r>
              <a:rPr lang="nb-NO" dirty="0"/>
              <a:t>Plagiat! - Ikke lov å kopiere andres kode</a:t>
            </a:r>
          </a:p>
        </p:txBody>
      </p:sp>
    </p:spTree>
    <p:extLst>
      <p:ext uri="{BB962C8B-B14F-4D97-AF65-F5344CB8AC3E}">
        <p14:creationId xmlns:p14="http://schemas.microsoft.com/office/powerpoint/2010/main" val="4220005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186B0C-DD7F-4848-A35D-5FE4D085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E30CBB-C416-B34B-8C8B-517D9CAD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 Kodeflyt -  Programmet utføres alltid i rekkefølgen koden er skrevet</a:t>
            </a:r>
          </a:p>
          <a:p>
            <a:r>
              <a:rPr lang="nb-NO" dirty="0"/>
              <a:t>Utskrift til skjerm</a:t>
            </a:r>
          </a:p>
          <a:p>
            <a:pPr lvl="1"/>
            <a:r>
              <a:rPr lang="nb-NO" dirty="0" err="1"/>
              <a:t>print</a:t>
            </a:r>
            <a:r>
              <a:rPr lang="nb-NO" dirty="0"/>
              <a:t>()</a:t>
            </a:r>
          </a:p>
          <a:p>
            <a:r>
              <a:rPr lang="nb-NO" dirty="0"/>
              <a:t>Variabler</a:t>
            </a:r>
          </a:p>
          <a:p>
            <a:pPr lvl="1"/>
            <a:r>
              <a:rPr lang="nb-NO" dirty="0"/>
              <a:t>Tilordning av verdi</a:t>
            </a:r>
          </a:p>
          <a:p>
            <a:pPr lvl="1"/>
            <a:r>
              <a:rPr lang="nb-NO" dirty="0"/>
              <a:t>F.eks. 	a = 5</a:t>
            </a:r>
            <a:br>
              <a:rPr lang="nb-NO" dirty="0"/>
            </a:br>
            <a:r>
              <a:rPr lang="nb-NO" dirty="0"/>
              <a:t>		</a:t>
            </a:r>
            <a:r>
              <a:rPr lang="nb-NO" dirty="0" err="1"/>
              <a:t>print</a:t>
            </a:r>
            <a:r>
              <a:rPr lang="nb-NO" dirty="0"/>
              <a:t>(a)</a:t>
            </a:r>
          </a:p>
          <a:p>
            <a:pPr marL="457200" lvl="1" indent="0">
              <a:buNone/>
            </a:pPr>
            <a:r>
              <a:rPr lang="nb-NO" dirty="0"/>
              <a:t>		</a:t>
            </a:r>
            <a:r>
              <a:rPr lang="nb-NO" dirty="0" err="1"/>
              <a:t>print</a:t>
            </a:r>
            <a:r>
              <a:rPr lang="nb-NO" dirty="0"/>
              <a:t> (‘’Tallet er: ‘’ , a)</a:t>
            </a:r>
          </a:p>
        </p:txBody>
      </p:sp>
    </p:spTree>
    <p:extLst>
      <p:ext uri="{BB962C8B-B14F-4D97-AF65-F5344CB8AC3E}">
        <p14:creationId xmlns:p14="http://schemas.microsoft.com/office/powerpoint/2010/main" val="61138408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821</Words>
  <Application>Microsoft Macintosh PowerPoint</Application>
  <PresentationFormat>Widescreen</PresentationFormat>
  <Paragraphs>142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9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IN1000 – Introduksjon til objektorientert programmering Gruppetime</vt:lpstr>
      <vt:lpstr>Plan for i dag</vt:lpstr>
      <vt:lpstr>Om meg</vt:lpstr>
      <vt:lpstr>Bli kjent</vt:lpstr>
      <vt:lpstr>Oppmøteregistrering</vt:lpstr>
      <vt:lpstr>Stikkord</vt:lpstr>
      <vt:lpstr>Introduksjon til faget</vt:lpstr>
      <vt:lpstr>Obliger</vt:lpstr>
      <vt:lpstr>Øvelser</vt:lpstr>
      <vt:lpstr>Øvelser</vt:lpstr>
      <vt:lpstr>Typer</vt:lpstr>
      <vt:lpstr>Lab</vt:lpstr>
      <vt:lpstr>Lab</vt:lpstr>
      <vt:lpstr>Lab</vt:lpstr>
      <vt:lpstr>Lab</vt:lpstr>
      <vt:lpstr>Lab</vt:lpstr>
      <vt:lpstr>Keyboard input</vt:lpstr>
      <vt:lpstr>Lab</vt:lpstr>
      <vt:lpstr>Beslutninger</vt:lpstr>
      <vt:lpstr>Beslutninger</vt:lpstr>
      <vt:lpstr>Beslutninger</vt:lpstr>
      <vt:lpstr>Lab</vt:lpstr>
      <vt:lpstr>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IN1000 Gruppetime</dc:title>
  <dc:creator>Sofie Gwendolyn Borchsenius</dc:creator>
  <cp:lastModifiedBy>Sofie Gwendolyn Borchsenius</cp:lastModifiedBy>
  <cp:revision>18</cp:revision>
  <dcterms:created xsi:type="dcterms:W3CDTF">2020-08-22T14:13:32Z</dcterms:created>
  <dcterms:modified xsi:type="dcterms:W3CDTF">2020-08-24T07:41:19Z</dcterms:modified>
</cp:coreProperties>
</file>