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9" r:id="rId1"/>
  </p:sldMasterIdLst>
  <p:sldIdLst>
    <p:sldId id="256" r:id="rId2"/>
    <p:sldId id="257" r:id="rId3"/>
    <p:sldId id="267" r:id="rId4"/>
    <p:sldId id="258" r:id="rId5"/>
    <p:sldId id="259" r:id="rId6"/>
    <p:sldId id="260" r:id="rId7"/>
    <p:sldId id="261" r:id="rId8"/>
    <p:sldId id="262" r:id="rId9"/>
    <p:sldId id="263" r:id="rId10"/>
    <p:sldId id="264" r:id="rId11"/>
    <p:sldId id="268" r:id="rId12"/>
    <p:sldId id="265"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06774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16979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48642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5231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8700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0721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9876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52660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7656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4199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7510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10/29/20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2077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10/29/20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986722911"/>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27" r:id="rId5"/>
    <p:sldLayoutId id="2147483728" r:id="rId6"/>
    <p:sldLayoutId id="2147483734" r:id="rId7"/>
    <p:sldLayoutId id="2147483729" r:id="rId8"/>
    <p:sldLayoutId id="2147483730" r:id="rId9"/>
    <p:sldLayoutId id="2147483731" r:id="rId10"/>
    <p:sldLayoutId id="2147483732" r:id="rId11"/>
    <p:sldLayoutId id="2147483733"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64E0904-5ABD-4DC7-8562-C38580C95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6CF3FF4-BAB1-41F9-A918-202351F47240}"/>
              </a:ext>
            </a:extLst>
          </p:cNvPr>
          <p:cNvPicPr>
            <a:picLocks noChangeAspect="1"/>
          </p:cNvPicPr>
          <p:nvPr/>
        </p:nvPicPr>
        <p:blipFill rotWithShape="1">
          <a:blip r:embed="rId2"/>
          <a:srcRect/>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Tittel 1">
            <a:extLst>
              <a:ext uri="{FF2B5EF4-FFF2-40B4-BE49-F238E27FC236}">
                <a16:creationId xmlns:a16="http://schemas.microsoft.com/office/drawing/2014/main" id="{D68CE207-04C1-7C48-A4EB-E0699367F706}"/>
              </a:ext>
            </a:extLst>
          </p:cNvPr>
          <p:cNvSpPr>
            <a:spLocks noGrp="1"/>
          </p:cNvSpPr>
          <p:nvPr>
            <p:ph type="ctrTitle"/>
          </p:nvPr>
        </p:nvSpPr>
        <p:spPr>
          <a:xfrm>
            <a:off x="6095999" y="3834174"/>
            <a:ext cx="5257800" cy="1701570"/>
          </a:xfrm>
        </p:spPr>
        <p:txBody>
          <a:bodyPr anchor="b">
            <a:normAutofit/>
          </a:bodyPr>
          <a:lstStyle/>
          <a:p>
            <a:r>
              <a:rPr lang="nb-NO" sz="4400" dirty="0"/>
              <a:t>IN1000  Gruppetime</a:t>
            </a:r>
          </a:p>
        </p:txBody>
      </p:sp>
      <p:sp>
        <p:nvSpPr>
          <p:cNvPr id="3" name="Undertittel 2">
            <a:extLst>
              <a:ext uri="{FF2B5EF4-FFF2-40B4-BE49-F238E27FC236}">
                <a16:creationId xmlns:a16="http://schemas.microsoft.com/office/drawing/2014/main" id="{4009A37A-EF24-0141-9C9D-9FC5B1B6C368}"/>
              </a:ext>
            </a:extLst>
          </p:cNvPr>
          <p:cNvSpPr>
            <a:spLocks noGrp="1"/>
          </p:cNvSpPr>
          <p:nvPr>
            <p:ph type="subTitle" idx="1"/>
          </p:nvPr>
        </p:nvSpPr>
        <p:spPr>
          <a:xfrm>
            <a:off x="6096000" y="5592499"/>
            <a:ext cx="5147960" cy="646785"/>
          </a:xfrm>
        </p:spPr>
        <p:txBody>
          <a:bodyPr>
            <a:normAutofit/>
          </a:bodyPr>
          <a:lstStyle/>
          <a:p>
            <a:r>
              <a:rPr lang="nb-NO" sz="2000" dirty="0"/>
              <a:t>Gruppe 29/31</a:t>
            </a:r>
          </a:p>
        </p:txBody>
      </p:sp>
    </p:spTree>
    <p:extLst>
      <p:ext uri="{BB962C8B-B14F-4D97-AF65-F5344CB8AC3E}">
        <p14:creationId xmlns:p14="http://schemas.microsoft.com/office/powerpoint/2010/main" val="1546377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CE9904C2-5C2B-1F44-A87D-B12D0E603352}"/>
              </a:ext>
            </a:extLst>
          </p:cNvPr>
          <p:cNvSpPr>
            <a:spLocks noGrp="1"/>
          </p:cNvSpPr>
          <p:nvPr>
            <p:ph idx="1"/>
          </p:nvPr>
        </p:nvSpPr>
        <p:spPr>
          <a:xfrm>
            <a:off x="838200" y="712519"/>
            <a:ext cx="10515600" cy="5459681"/>
          </a:xfrm>
        </p:spPr>
        <p:txBody>
          <a:bodyPr>
            <a:normAutofit fontScale="62500" lnSpcReduction="20000"/>
          </a:bodyPr>
          <a:lstStyle/>
          <a:p>
            <a:pPr marL="0" indent="0">
              <a:buNone/>
            </a:pPr>
            <a:r>
              <a:rPr lang="nb-NO" dirty="0"/>
              <a:t>Programmet skal tilby følgende operasjoner:</a:t>
            </a:r>
          </a:p>
          <a:p>
            <a:pPr marL="0" indent="0">
              <a:lnSpc>
                <a:spcPct val="170000"/>
              </a:lnSpc>
              <a:buNone/>
            </a:pPr>
            <a:r>
              <a:rPr lang="nb-NO" dirty="0"/>
              <a:t>• Legge til ny student.</a:t>
            </a:r>
          </a:p>
          <a:p>
            <a:pPr marL="0" indent="0">
              <a:lnSpc>
                <a:spcPct val="170000"/>
              </a:lnSpc>
              <a:buNone/>
            </a:pPr>
            <a:r>
              <a:rPr lang="nb-NO" dirty="0"/>
              <a:t>• Legge til nytt fag.</a:t>
            </a:r>
          </a:p>
          <a:p>
            <a:pPr marL="0" indent="0">
              <a:lnSpc>
                <a:spcPct val="170000"/>
              </a:lnSpc>
              <a:buNone/>
            </a:pPr>
            <a:r>
              <a:rPr lang="nb-NO" dirty="0"/>
              <a:t>• Legge til et nytt fag til en student/legge til en ny student til et fag.</a:t>
            </a:r>
          </a:p>
          <a:p>
            <a:pPr marL="0" indent="0">
              <a:lnSpc>
                <a:spcPct val="170000"/>
              </a:lnSpc>
              <a:buNone/>
            </a:pPr>
            <a:r>
              <a:rPr lang="nb-NO" dirty="0"/>
              <a:t>• Skrive ut alle studenter som tar et fag.</a:t>
            </a:r>
          </a:p>
          <a:p>
            <a:pPr marL="0" indent="0">
              <a:lnSpc>
                <a:spcPct val="170000"/>
              </a:lnSpc>
              <a:buNone/>
            </a:pPr>
            <a:r>
              <a:rPr lang="nb-NO" dirty="0"/>
              <a:t>• Skrive ut alle fag en student tar.</a:t>
            </a:r>
          </a:p>
          <a:p>
            <a:pPr marL="0" indent="0">
              <a:lnSpc>
                <a:spcPct val="170000"/>
              </a:lnSpc>
              <a:buNone/>
            </a:pPr>
            <a:r>
              <a:rPr lang="nb-NO" dirty="0"/>
              <a:t>• Finne ut hvilket fag som blir tatt av flest studenter.</a:t>
            </a:r>
          </a:p>
          <a:p>
            <a:pPr marL="0" indent="0">
              <a:lnSpc>
                <a:spcPct val="170000"/>
              </a:lnSpc>
              <a:buNone/>
            </a:pPr>
            <a:r>
              <a:rPr lang="nb-NO" dirty="0"/>
              <a:t>• Finne ut hvilken student som tar flest fag.</a:t>
            </a:r>
          </a:p>
          <a:p>
            <a:pPr marL="0" indent="0">
              <a:lnSpc>
                <a:spcPct val="170000"/>
              </a:lnSpc>
              <a:buNone/>
            </a:pPr>
            <a:r>
              <a:rPr lang="nb-NO" dirty="0"/>
              <a:t>• Fjerne en student fra et fag/fjerne et fag fra en student. (Legg til metoder i Student og Fag)</a:t>
            </a:r>
          </a:p>
          <a:p>
            <a:pPr marL="0" indent="0">
              <a:lnSpc>
                <a:spcPct val="170000"/>
              </a:lnSpc>
              <a:buNone/>
            </a:pPr>
            <a:r>
              <a:rPr lang="nb-NO" dirty="0"/>
              <a:t>• Avslutt program.</a:t>
            </a:r>
          </a:p>
        </p:txBody>
      </p:sp>
    </p:spTree>
    <p:extLst>
      <p:ext uri="{BB962C8B-B14F-4D97-AF65-F5344CB8AC3E}">
        <p14:creationId xmlns:p14="http://schemas.microsoft.com/office/powerpoint/2010/main" val="2630123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CE9904C2-5C2B-1F44-A87D-B12D0E603352}"/>
              </a:ext>
            </a:extLst>
          </p:cNvPr>
          <p:cNvSpPr>
            <a:spLocks noGrp="1"/>
          </p:cNvSpPr>
          <p:nvPr>
            <p:ph idx="1"/>
          </p:nvPr>
        </p:nvSpPr>
        <p:spPr>
          <a:xfrm>
            <a:off x="838200" y="344384"/>
            <a:ext cx="10515600" cy="5827816"/>
          </a:xfrm>
        </p:spPr>
        <p:txBody>
          <a:bodyPr>
            <a:normAutofit fontScale="62500" lnSpcReduction="20000"/>
          </a:bodyPr>
          <a:lstStyle/>
          <a:p>
            <a:pPr marL="0" indent="0">
              <a:buNone/>
            </a:pPr>
            <a:r>
              <a:rPr lang="nb-NO" dirty="0"/>
              <a:t>Programmet skal lese inn fra en gitt fil; </a:t>
            </a:r>
            <a:r>
              <a:rPr lang="nb-NO" dirty="0" err="1"/>
              <a:t>emnestudenter.txt</a:t>
            </a:r>
            <a:r>
              <a:rPr lang="nb-NO" dirty="0"/>
              <a:t>. Filen er på følgende format (</a:t>
            </a:r>
            <a:r>
              <a:rPr lang="nb-NO" dirty="0" err="1"/>
              <a:t>filinnlesningen</a:t>
            </a:r>
            <a:r>
              <a:rPr lang="nb-NO" dirty="0"/>
              <a:t> skal løses i oppgave 1.2):</a:t>
            </a:r>
          </a:p>
          <a:p>
            <a:pPr marL="0" indent="0">
              <a:buNone/>
            </a:pPr>
            <a:r>
              <a:rPr lang="nb-NO" dirty="0"/>
              <a:t>*MAT1001</a:t>
            </a:r>
          </a:p>
          <a:p>
            <a:pPr marL="0" indent="0">
              <a:buNone/>
            </a:pPr>
            <a:r>
              <a:rPr lang="nb-NO" dirty="0"/>
              <a:t>Emilie</a:t>
            </a:r>
          </a:p>
          <a:p>
            <a:pPr marL="0" indent="0">
              <a:buNone/>
            </a:pPr>
            <a:r>
              <a:rPr lang="nb-NO" dirty="0"/>
              <a:t>Jonathan</a:t>
            </a:r>
          </a:p>
          <a:p>
            <a:pPr marL="0" indent="0">
              <a:buNone/>
            </a:pPr>
            <a:r>
              <a:rPr lang="nb-NO" dirty="0"/>
              <a:t>Henrik</a:t>
            </a:r>
          </a:p>
          <a:p>
            <a:pPr marL="0" indent="0">
              <a:buNone/>
            </a:pPr>
            <a:r>
              <a:rPr lang="nb-NO" dirty="0"/>
              <a:t>Mari</a:t>
            </a:r>
          </a:p>
          <a:p>
            <a:pPr marL="0" indent="0">
              <a:buNone/>
            </a:pPr>
            <a:r>
              <a:rPr lang="nb-NO" dirty="0"/>
              <a:t>Esben</a:t>
            </a:r>
          </a:p>
          <a:p>
            <a:pPr marL="0" indent="0">
              <a:buNone/>
            </a:pPr>
            <a:r>
              <a:rPr lang="nb-NO" dirty="0"/>
              <a:t>Gard</a:t>
            </a:r>
          </a:p>
          <a:p>
            <a:pPr marL="0" indent="0">
              <a:buNone/>
            </a:pPr>
            <a:r>
              <a:rPr lang="nb-NO" dirty="0"/>
              <a:t>Fridtjof</a:t>
            </a:r>
          </a:p>
          <a:p>
            <a:pPr marL="0" indent="0">
              <a:buNone/>
            </a:pPr>
            <a:r>
              <a:rPr lang="nb-NO" dirty="0"/>
              <a:t>*MAT1100</a:t>
            </a:r>
          </a:p>
          <a:p>
            <a:pPr marL="0" indent="0">
              <a:buNone/>
            </a:pPr>
            <a:r>
              <a:rPr lang="nb-NO" dirty="0"/>
              <a:t>Mathias</a:t>
            </a:r>
          </a:p>
          <a:p>
            <a:pPr marL="0" indent="0">
              <a:buNone/>
            </a:pPr>
            <a:r>
              <a:rPr lang="nb-NO" dirty="0"/>
              <a:t>Ole Petter</a:t>
            </a:r>
          </a:p>
          <a:p>
            <a:pPr marL="0" indent="0">
              <a:buNone/>
            </a:pPr>
            <a:r>
              <a:rPr lang="nb-NO" dirty="0"/>
              <a:t>Elsie</a:t>
            </a:r>
          </a:p>
          <a:p>
            <a:pPr marL="0" indent="0">
              <a:buNone/>
            </a:pPr>
            <a:r>
              <a:rPr lang="nb-NO" dirty="0"/>
              <a:t>Emilie</a:t>
            </a:r>
          </a:p>
          <a:p>
            <a:pPr marL="0" indent="0">
              <a:buNone/>
            </a:pPr>
            <a:r>
              <a:rPr lang="nb-NO" dirty="0"/>
              <a:t>Andreas</a:t>
            </a:r>
          </a:p>
          <a:p>
            <a:pPr marL="0" indent="0">
              <a:buNone/>
            </a:pPr>
            <a:r>
              <a:rPr lang="nb-NO" dirty="0"/>
              <a:t>Martin</a:t>
            </a:r>
          </a:p>
        </p:txBody>
      </p:sp>
    </p:spTree>
    <p:extLst>
      <p:ext uri="{BB962C8B-B14F-4D97-AF65-F5344CB8AC3E}">
        <p14:creationId xmlns:p14="http://schemas.microsoft.com/office/powerpoint/2010/main" val="1830126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37401D-33C9-AD4C-8048-5A09FCF84D6E}"/>
              </a:ext>
            </a:extLst>
          </p:cNvPr>
          <p:cNvSpPr>
            <a:spLocks noGrp="1"/>
          </p:cNvSpPr>
          <p:nvPr>
            <p:ph type="title"/>
          </p:nvPr>
        </p:nvSpPr>
        <p:spPr/>
        <p:txBody>
          <a:bodyPr/>
          <a:lstStyle/>
          <a:p>
            <a:r>
              <a:rPr lang="nb-NO" dirty="0"/>
              <a:t>Ukesoppgaver</a:t>
            </a:r>
          </a:p>
        </p:txBody>
      </p:sp>
      <p:sp>
        <p:nvSpPr>
          <p:cNvPr id="3" name="Plassholder for innhold 2">
            <a:extLst>
              <a:ext uri="{FF2B5EF4-FFF2-40B4-BE49-F238E27FC236}">
                <a16:creationId xmlns:a16="http://schemas.microsoft.com/office/drawing/2014/main" id="{CE9904C2-5C2B-1F44-A87D-B12D0E603352}"/>
              </a:ext>
            </a:extLst>
          </p:cNvPr>
          <p:cNvSpPr>
            <a:spLocks noGrp="1"/>
          </p:cNvSpPr>
          <p:nvPr>
            <p:ph idx="1"/>
          </p:nvPr>
        </p:nvSpPr>
        <p:spPr/>
        <p:txBody>
          <a:bodyPr/>
          <a:lstStyle/>
          <a:p>
            <a:pPr marL="0" indent="0">
              <a:buNone/>
            </a:pPr>
            <a:r>
              <a:rPr lang="nb-NO" dirty="0"/>
              <a:t>Filene Fag og Student og Ukesoppgavene til Uke 11 ligger ute i timeplanen under gruppe 29/31.</a:t>
            </a:r>
          </a:p>
        </p:txBody>
      </p:sp>
    </p:spTree>
    <p:extLst>
      <p:ext uri="{BB962C8B-B14F-4D97-AF65-F5344CB8AC3E}">
        <p14:creationId xmlns:p14="http://schemas.microsoft.com/office/powerpoint/2010/main" val="4202808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37401D-33C9-AD4C-8048-5A09FCF84D6E}"/>
              </a:ext>
            </a:extLst>
          </p:cNvPr>
          <p:cNvSpPr>
            <a:spLocks noGrp="1"/>
          </p:cNvSpPr>
          <p:nvPr>
            <p:ph type="title"/>
          </p:nvPr>
        </p:nvSpPr>
        <p:spPr/>
        <p:txBody>
          <a:bodyPr/>
          <a:lstStyle/>
          <a:p>
            <a:r>
              <a:rPr lang="nb-NO" dirty="0"/>
              <a:t>Stikkord</a:t>
            </a:r>
          </a:p>
        </p:txBody>
      </p:sp>
      <p:sp>
        <p:nvSpPr>
          <p:cNvPr id="3" name="Plassholder for innhold 2">
            <a:extLst>
              <a:ext uri="{FF2B5EF4-FFF2-40B4-BE49-F238E27FC236}">
                <a16:creationId xmlns:a16="http://schemas.microsoft.com/office/drawing/2014/main" id="{CE9904C2-5C2B-1F44-A87D-B12D0E603352}"/>
              </a:ext>
            </a:extLst>
          </p:cNvPr>
          <p:cNvSpPr>
            <a:spLocks noGrp="1"/>
          </p:cNvSpPr>
          <p:nvPr>
            <p:ph idx="1"/>
          </p:nvPr>
        </p:nvSpPr>
        <p:spPr/>
        <p:txBody>
          <a:bodyPr/>
          <a:lstStyle/>
          <a:p>
            <a:r>
              <a:rPr lang="nb-NO" dirty="0" err="1"/>
              <a:t>Objektorientert</a:t>
            </a:r>
            <a:r>
              <a:rPr lang="nb-NO" dirty="0"/>
              <a:t> programmering</a:t>
            </a:r>
          </a:p>
          <a:p>
            <a:r>
              <a:rPr lang="nb-NO" dirty="0"/>
              <a:t>Objekter med referanser til andre objekter</a:t>
            </a:r>
          </a:p>
          <a:p>
            <a:r>
              <a:rPr lang="nb-NO" dirty="0" err="1"/>
              <a:t>Prekode</a:t>
            </a:r>
            <a:r>
              <a:rPr lang="nb-NO" dirty="0"/>
              <a:t> </a:t>
            </a:r>
            <a:r>
              <a:rPr lang="nb-NO" dirty="0" err="1"/>
              <a:t>oblig</a:t>
            </a:r>
            <a:r>
              <a:rPr lang="nb-NO" dirty="0"/>
              <a:t> 8</a:t>
            </a:r>
          </a:p>
          <a:p>
            <a:endParaRPr lang="nb-NO" dirty="0"/>
          </a:p>
        </p:txBody>
      </p:sp>
    </p:spTree>
    <p:extLst>
      <p:ext uri="{BB962C8B-B14F-4D97-AF65-F5344CB8AC3E}">
        <p14:creationId xmlns:p14="http://schemas.microsoft.com/office/powerpoint/2010/main" val="1275837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343D1D-BCAA-ED45-9FC9-FE900B38CDB0}"/>
              </a:ext>
            </a:extLst>
          </p:cNvPr>
          <p:cNvSpPr>
            <a:spLocks noGrp="1"/>
          </p:cNvSpPr>
          <p:nvPr>
            <p:ph type="title"/>
          </p:nvPr>
        </p:nvSpPr>
        <p:spPr/>
        <p:txBody>
          <a:bodyPr/>
          <a:lstStyle/>
          <a:p>
            <a:r>
              <a:rPr lang="nb-NO" dirty="0"/>
              <a:t>Plan for i dag </a:t>
            </a:r>
          </a:p>
        </p:txBody>
      </p:sp>
      <p:sp>
        <p:nvSpPr>
          <p:cNvPr id="3" name="Plassholder for innhold 2">
            <a:extLst>
              <a:ext uri="{FF2B5EF4-FFF2-40B4-BE49-F238E27FC236}">
                <a16:creationId xmlns:a16="http://schemas.microsoft.com/office/drawing/2014/main" id="{6B442031-59D7-5B4A-BAD3-42B42551728C}"/>
              </a:ext>
            </a:extLst>
          </p:cNvPr>
          <p:cNvSpPr>
            <a:spLocks noGrp="1"/>
          </p:cNvSpPr>
          <p:nvPr>
            <p:ph idx="1"/>
          </p:nvPr>
        </p:nvSpPr>
        <p:spPr/>
        <p:txBody>
          <a:bodyPr/>
          <a:lstStyle/>
          <a:p>
            <a:r>
              <a:rPr lang="nb-NO" dirty="0"/>
              <a:t>Litt om problemløsning</a:t>
            </a:r>
          </a:p>
          <a:p>
            <a:r>
              <a:rPr lang="nb-NO" dirty="0"/>
              <a:t>Live koding av klassene Studenter og Fag</a:t>
            </a:r>
          </a:p>
          <a:p>
            <a:pPr lvl="1"/>
            <a:r>
              <a:rPr lang="nb-NO" dirty="0"/>
              <a:t>Dere vil i andre timen jobbe med å knytte dem sammen til et større system Studentsystem</a:t>
            </a:r>
          </a:p>
          <a:p>
            <a:r>
              <a:rPr lang="nb-NO" dirty="0"/>
              <a:t>Seminaroppgaver til Studentsystem klassen </a:t>
            </a:r>
          </a:p>
        </p:txBody>
      </p:sp>
    </p:spTree>
    <p:extLst>
      <p:ext uri="{BB962C8B-B14F-4D97-AF65-F5344CB8AC3E}">
        <p14:creationId xmlns:p14="http://schemas.microsoft.com/office/powerpoint/2010/main" val="173228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37401D-33C9-AD4C-8048-5A09FCF84D6E}"/>
              </a:ext>
            </a:extLst>
          </p:cNvPr>
          <p:cNvSpPr>
            <a:spLocks noGrp="1"/>
          </p:cNvSpPr>
          <p:nvPr>
            <p:ph type="title"/>
          </p:nvPr>
        </p:nvSpPr>
        <p:spPr/>
        <p:txBody>
          <a:bodyPr/>
          <a:lstStyle/>
          <a:p>
            <a:r>
              <a:rPr lang="nb-NO" dirty="0"/>
              <a:t>Problemløsning, feilretting</a:t>
            </a:r>
          </a:p>
        </p:txBody>
      </p:sp>
      <p:sp>
        <p:nvSpPr>
          <p:cNvPr id="3" name="Plassholder for innhold 2">
            <a:extLst>
              <a:ext uri="{FF2B5EF4-FFF2-40B4-BE49-F238E27FC236}">
                <a16:creationId xmlns:a16="http://schemas.microsoft.com/office/drawing/2014/main" id="{CE9904C2-5C2B-1F44-A87D-B12D0E603352}"/>
              </a:ext>
            </a:extLst>
          </p:cNvPr>
          <p:cNvSpPr>
            <a:spLocks noGrp="1"/>
          </p:cNvSpPr>
          <p:nvPr>
            <p:ph idx="1"/>
          </p:nvPr>
        </p:nvSpPr>
        <p:spPr/>
        <p:txBody>
          <a:bodyPr/>
          <a:lstStyle/>
          <a:p>
            <a:endParaRPr lang="nb-NO" dirty="0"/>
          </a:p>
        </p:txBody>
      </p:sp>
    </p:spTree>
    <p:extLst>
      <p:ext uri="{BB962C8B-B14F-4D97-AF65-F5344CB8AC3E}">
        <p14:creationId xmlns:p14="http://schemas.microsoft.com/office/powerpoint/2010/main" val="18226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37401D-33C9-AD4C-8048-5A09FCF84D6E}"/>
              </a:ext>
            </a:extLst>
          </p:cNvPr>
          <p:cNvSpPr>
            <a:spLocks noGrp="1"/>
          </p:cNvSpPr>
          <p:nvPr>
            <p:ph type="title"/>
          </p:nvPr>
        </p:nvSpPr>
        <p:spPr/>
        <p:txBody>
          <a:bodyPr/>
          <a:lstStyle/>
          <a:p>
            <a:r>
              <a:rPr lang="nb-NO" dirty="0"/>
              <a:t>Fokuser på</a:t>
            </a:r>
          </a:p>
        </p:txBody>
      </p:sp>
      <p:sp>
        <p:nvSpPr>
          <p:cNvPr id="3" name="Plassholder for innhold 2">
            <a:extLst>
              <a:ext uri="{FF2B5EF4-FFF2-40B4-BE49-F238E27FC236}">
                <a16:creationId xmlns:a16="http://schemas.microsoft.com/office/drawing/2014/main" id="{CE9904C2-5C2B-1F44-A87D-B12D0E603352}"/>
              </a:ext>
            </a:extLst>
          </p:cNvPr>
          <p:cNvSpPr>
            <a:spLocks noGrp="1"/>
          </p:cNvSpPr>
          <p:nvPr>
            <p:ph idx="1"/>
          </p:nvPr>
        </p:nvSpPr>
        <p:spPr/>
        <p:txBody>
          <a:bodyPr/>
          <a:lstStyle/>
          <a:p>
            <a:r>
              <a:rPr lang="nb-NO" dirty="0"/>
              <a:t>Oppdeling av større problemer i mindre problemer</a:t>
            </a:r>
          </a:p>
          <a:p>
            <a:r>
              <a:rPr lang="nb-NO" dirty="0"/>
              <a:t>Gode metoder</a:t>
            </a:r>
          </a:p>
          <a:p>
            <a:pPr lvl="2"/>
            <a:r>
              <a:rPr lang="nb-NO" dirty="0"/>
              <a:t>En metode som dekker en funksjonalitet</a:t>
            </a:r>
          </a:p>
          <a:p>
            <a:pPr lvl="2"/>
            <a:r>
              <a:rPr lang="nb-NO" dirty="0"/>
              <a:t>Unngå repetisjon av kode</a:t>
            </a:r>
          </a:p>
          <a:p>
            <a:pPr lvl="2"/>
            <a:r>
              <a:rPr lang="nb-NO" dirty="0"/>
              <a:t>Unngå for lange metoder</a:t>
            </a:r>
          </a:p>
          <a:p>
            <a:pPr lvl="2"/>
            <a:r>
              <a:rPr lang="nb-NO" dirty="0"/>
              <a:t>Forståelige utskrifter til brukere</a:t>
            </a:r>
          </a:p>
        </p:txBody>
      </p:sp>
    </p:spTree>
    <p:extLst>
      <p:ext uri="{BB962C8B-B14F-4D97-AF65-F5344CB8AC3E}">
        <p14:creationId xmlns:p14="http://schemas.microsoft.com/office/powerpoint/2010/main" val="355801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37401D-33C9-AD4C-8048-5A09FCF84D6E}"/>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CE9904C2-5C2B-1F44-A87D-B12D0E603352}"/>
              </a:ext>
            </a:extLst>
          </p:cNvPr>
          <p:cNvSpPr>
            <a:spLocks noGrp="1"/>
          </p:cNvSpPr>
          <p:nvPr>
            <p:ph idx="1"/>
          </p:nvPr>
        </p:nvSpPr>
        <p:spPr/>
        <p:txBody>
          <a:bodyPr>
            <a:noAutofit/>
          </a:bodyPr>
          <a:lstStyle/>
          <a:p>
            <a:pPr marL="0" indent="0">
              <a:lnSpc>
                <a:spcPct val="170000"/>
              </a:lnSpc>
              <a:buNone/>
            </a:pPr>
            <a:r>
              <a:rPr lang="nb-NO" sz="1400" b="1" dirty="0"/>
              <a:t>Oppgave 1</a:t>
            </a:r>
            <a:endParaRPr lang="nb-NO" sz="1400" dirty="0"/>
          </a:p>
          <a:p>
            <a:pPr>
              <a:lnSpc>
                <a:spcPct val="170000"/>
              </a:lnSpc>
            </a:pPr>
            <a:r>
              <a:rPr lang="nb-NO" sz="1400" dirty="0"/>
              <a:t>1.1 Lag en klasse “Fag”, som skal ha et navn og en liste som holder på alle studentene som tar det aktuelle faget. Ved opprettelsen av et fag vil denne studentlisten være tom. </a:t>
            </a:r>
          </a:p>
          <a:p>
            <a:pPr>
              <a:lnSpc>
                <a:spcPct val="170000"/>
              </a:lnSpc>
            </a:pPr>
            <a:r>
              <a:rPr lang="nb-NO" sz="1400" dirty="0"/>
              <a:t>1.2 Lag en metode i Fag-klassen som heter “</a:t>
            </a:r>
            <a:r>
              <a:rPr lang="nb-NO" sz="1400" dirty="0" err="1"/>
              <a:t>leggTilStudent</a:t>
            </a:r>
            <a:r>
              <a:rPr lang="nb-NO" sz="1400" dirty="0"/>
              <a:t>(student)” som tar imot en Student som parameter og legger den til i listen. Hvor i listen du legger den til spiller ingen rolle, så du må gjerne bruke .</a:t>
            </a:r>
            <a:r>
              <a:rPr lang="nb-NO" sz="1400" dirty="0" err="1"/>
              <a:t>append</a:t>
            </a:r>
            <a:r>
              <a:rPr lang="nb-NO" sz="1400" dirty="0"/>
              <a:t>(). </a:t>
            </a:r>
          </a:p>
          <a:p>
            <a:pPr>
              <a:lnSpc>
                <a:spcPct val="170000"/>
              </a:lnSpc>
            </a:pPr>
            <a:r>
              <a:rPr lang="nb-NO" sz="1400" dirty="0"/>
              <a:t>1.3 Lag en metode i Fag-klassen som </a:t>
            </a:r>
            <a:r>
              <a:rPr lang="nb-NO" sz="1400" b="1" dirty="0"/>
              <a:t>returnerer</a:t>
            </a:r>
            <a:r>
              <a:rPr lang="nb-NO" sz="1400" dirty="0"/>
              <a:t> antallet studenter som tar faget, kall denne “</a:t>
            </a:r>
            <a:r>
              <a:rPr lang="nb-NO" sz="1400" dirty="0" err="1"/>
              <a:t>hentAntallStudenter</a:t>
            </a:r>
            <a:r>
              <a:rPr lang="nb-NO" sz="1400" dirty="0"/>
              <a:t>()”.</a:t>
            </a:r>
          </a:p>
          <a:p>
            <a:pPr>
              <a:lnSpc>
                <a:spcPct val="170000"/>
              </a:lnSpc>
            </a:pPr>
            <a:r>
              <a:rPr lang="nb-NO" sz="1400" dirty="0"/>
              <a:t>1.4 Lag en metode som </a:t>
            </a:r>
            <a:r>
              <a:rPr lang="nb-NO" sz="1400" b="1" dirty="0"/>
              <a:t>returnerer</a:t>
            </a:r>
            <a:r>
              <a:rPr lang="nb-NO" sz="1400" dirty="0"/>
              <a:t> fagets navn, </a:t>
            </a:r>
            <a:r>
              <a:rPr lang="nb-NO" sz="1400" dirty="0" err="1"/>
              <a:t>hentFagNavn</a:t>
            </a:r>
            <a:r>
              <a:rPr lang="nb-NO" sz="1400" dirty="0"/>
              <a:t>(). </a:t>
            </a:r>
          </a:p>
          <a:p>
            <a:pPr>
              <a:lnSpc>
                <a:spcPct val="170000"/>
              </a:lnSpc>
            </a:pPr>
            <a:r>
              <a:rPr lang="nb-NO" sz="1400" dirty="0"/>
              <a:t>1.5 Lag en metode “</a:t>
            </a:r>
            <a:r>
              <a:rPr lang="nb-NO" sz="1400" dirty="0" err="1"/>
              <a:t>skrivStudenterVedFag</a:t>
            </a:r>
            <a:r>
              <a:rPr lang="nb-NO" sz="1400" dirty="0"/>
              <a:t>()” som skriver ut fagnavnet, og deretter alle studentene som tar faget. </a:t>
            </a:r>
          </a:p>
          <a:p>
            <a:pPr>
              <a:lnSpc>
                <a:spcPct val="170000"/>
              </a:lnSpc>
            </a:pPr>
            <a:r>
              <a:rPr lang="nb-NO" sz="1400" i="1" dirty="0"/>
              <a:t>Merk: Anta at metoden </a:t>
            </a:r>
            <a:r>
              <a:rPr lang="nb-NO" sz="1400" i="1" dirty="0" err="1"/>
              <a:t>hentStudentNavn</a:t>
            </a:r>
            <a:r>
              <a:rPr lang="nb-NO" sz="1400" i="1" dirty="0"/>
              <a:t>() er implementert Student-objektet. </a:t>
            </a:r>
            <a:endParaRPr lang="nb-NO" sz="1400" dirty="0"/>
          </a:p>
        </p:txBody>
      </p:sp>
    </p:spTree>
    <p:extLst>
      <p:ext uri="{BB962C8B-B14F-4D97-AF65-F5344CB8AC3E}">
        <p14:creationId xmlns:p14="http://schemas.microsoft.com/office/powerpoint/2010/main" val="852402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37401D-33C9-AD4C-8048-5A09FCF84D6E}"/>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CE9904C2-5C2B-1F44-A87D-B12D0E603352}"/>
              </a:ext>
            </a:extLst>
          </p:cNvPr>
          <p:cNvSpPr>
            <a:spLocks noGrp="1"/>
          </p:cNvSpPr>
          <p:nvPr>
            <p:ph idx="1"/>
          </p:nvPr>
        </p:nvSpPr>
        <p:spPr/>
        <p:txBody>
          <a:bodyPr>
            <a:normAutofit fontScale="62500" lnSpcReduction="20000"/>
          </a:bodyPr>
          <a:lstStyle/>
          <a:p>
            <a:pPr marL="0" indent="0">
              <a:buNone/>
            </a:pPr>
            <a:r>
              <a:rPr lang="nb-NO" b="1" dirty="0"/>
              <a:t>Oppgave 2</a:t>
            </a:r>
            <a:endParaRPr lang="nb-NO" dirty="0"/>
          </a:p>
          <a:p>
            <a:r>
              <a:rPr lang="nb-NO" dirty="0"/>
              <a:t>2.1 Lag en klasse “Student”. Studenten skal ha et navn og en liste som holder på fagene studentene tar. Ved opprettelsen av en student vil denne faglisten være tom. </a:t>
            </a:r>
          </a:p>
          <a:p>
            <a:r>
              <a:rPr lang="nb-NO" dirty="0"/>
              <a:t>2.2 Legg til en metode i Student-klassen som heter “</a:t>
            </a:r>
            <a:r>
              <a:rPr lang="nb-NO" dirty="0" err="1"/>
              <a:t>leggTilFag</a:t>
            </a:r>
            <a:r>
              <a:rPr lang="nb-NO" dirty="0"/>
              <a:t>(fag)” som tar imot et fag som parameter og legger det til i studentens liste over fag. </a:t>
            </a:r>
          </a:p>
          <a:p>
            <a:r>
              <a:rPr lang="nb-NO" dirty="0"/>
              <a:t>2.3 Lag en metode i Student-klassen som </a:t>
            </a:r>
            <a:r>
              <a:rPr lang="nb-NO" b="1" dirty="0"/>
              <a:t>returnerer </a:t>
            </a:r>
            <a:r>
              <a:rPr lang="nb-NO" dirty="0"/>
              <a:t>antallet fag studenten tar, kall denne “</a:t>
            </a:r>
            <a:r>
              <a:rPr lang="nb-NO" dirty="0" err="1"/>
              <a:t>hentAntallFag</a:t>
            </a:r>
            <a:r>
              <a:rPr lang="nb-NO" dirty="0"/>
              <a:t>()”. </a:t>
            </a:r>
          </a:p>
          <a:p>
            <a:r>
              <a:rPr lang="nb-NO" dirty="0"/>
              <a:t>2.4 Lag en metode i Student-klassen som </a:t>
            </a:r>
            <a:r>
              <a:rPr lang="nb-NO" b="1" dirty="0"/>
              <a:t>returnerer </a:t>
            </a:r>
            <a:r>
              <a:rPr lang="nb-NO" dirty="0"/>
              <a:t>studentens navn, </a:t>
            </a:r>
            <a:r>
              <a:rPr lang="nb-NO" dirty="0" err="1"/>
              <a:t>hentStudentNavn</a:t>
            </a:r>
            <a:r>
              <a:rPr lang="nb-NO" dirty="0"/>
              <a:t>(). </a:t>
            </a:r>
          </a:p>
          <a:p>
            <a:r>
              <a:rPr lang="nb-NO" dirty="0"/>
              <a:t>2.5 Lag en metode “</a:t>
            </a:r>
            <a:r>
              <a:rPr lang="nb-NO" dirty="0" err="1"/>
              <a:t>skrivFagPaaStudent</a:t>
            </a:r>
            <a:r>
              <a:rPr lang="nb-NO" dirty="0"/>
              <a:t>()” som skriver ut studentens navn, og deretter alle fagene som studenten tar. </a:t>
            </a:r>
          </a:p>
          <a:p>
            <a:r>
              <a:rPr lang="nb-NO" i="1" dirty="0"/>
              <a:t>Her må du bruke </a:t>
            </a:r>
            <a:r>
              <a:rPr lang="nb-NO" i="1" dirty="0" err="1"/>
              <a:t>hentFagNavn</a:t>
            </a:r>
            <a:r>
              <a:rPr lang="nb-NO" i="1" dirty="0"/>
              <a:t>() fra Fag-objektet. </a:t>
            </a:r>
            <a:endParaRPr lang="nb-NO" dirty="0"/>
          </a:p>
          <a:p>
            <a:pPr marL="0" indent="0">
              <a:buNone/>
            </a:pPr>
            <a:br>
              <a:rPr lang="nb-NO" dirty="0"/>
            </a:br>
            <a:br>
              <a:rPr lang="nb-NO" dirty="0"/>
            </a:br>
            <a:endParaRPr lang="nb-NO" dirty="0"/>
          </a:p>
        </p:txBody>
      </p:sp>
    </p:spTree>
    <p:extLst>
      <p:ext uri="{BB962C8B-B14F-4D97-AF65-F5344CB8AC3E}">
        <p14:creationId xmlns:p14="http://schemas.microsoft.com/office/powerpoint/2010/main" val="456116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37401D-33C9-AD4C-8048-5A09FCF84D6E}"/>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CE9904C2-5C2B-1F44-A87D-B12D0E603352}"/>
              </a:ext>
            </a:extLst>
          </p:cNvPr>
          <p:cNvSpPr>
            <a:spLocks noGrp="1"/>
          </p:cNvSpPr>
          <p:nvPr>
            <p:ph idx="1"/>
          </p:nvPr>
        </p:nvSpPr>
        <p:spPr/>
        <p:txBody>
          <a:bodyPr>
            <a:normAutofit fontScale="92500" lnSpcReduction="10000"/>
          </a:bodyPr>
          <a:lstStyle/>
          <a:p>
            <a:pPr marL="0" indent="0">
              <a:buNone/>
            </a:pPr>
            <a:r>
              <a:rPr lang="nb-NO" b="1" dirty="0"/>
              <a:t>Oppgave 3</a:t>
            </a:r>
            <a:endParaRPr lang="nb-NO" dirty="0"/>
          </a:p>
          <a:p>
            <a:pPr>
              <a:lnSpc>
                <a:spcPct val="160000"/>
              </a:lnSpc>
            </a:pPr>
            <a:r>
              <a:rPr lang="nb-NO" dirty="0"/>
              <a:t>Lag et lite testprogram hvor du lager noen studenter og noen fag. Legg til fagene i studentenes liste og studentene inn i fagene. Skriv ut hvor mange fag studentene dine tar, og hvor mange studenter hver av fagene dine tar. </a:t>
            </a:r>
          </a:p>
          <a:p>
            <a:pPr marL="0" indent="0">
              <a:buNone/>
            </a:pPr>
            <a:br>
              <a:rPr lang="nb-NO" dirty="0"/>
            </a:br>
            <a:br>
              <a:rPr lang="nb-NO" dirty="0"/>
            </a:br>
            <a:endParaRPr lang="nb-NO" dirty="0"/>
          </a:p>
        </p:txBody>
      </p:sp>
    </p:spTree>
    <p:extLst>
      <p:ext uri="{BB962C8B-B14F-4D97-AF65-F5344CB8AC3E}">
        <p14:creationId xmlns:p14="http://schemas.microsoft.com/office/powerpoint/2010/main" val="791633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37401D-33C9-AD4C-8048-5A09FCF84D6E}"/>
              </a:ext>
            </a:extLst>
          </p:cNvPr>
          <p:cNvSpPr>
            <a:spLocks noGrp="1"/>
          </p:cNvSpPr>
          <p:nvPr>
            <p:ph type="title"/>
          </p:nvPr>
        </p:nvSpPr>
        <p:spPr/>
        <p:txBody>
          <a:bodyPr/>
          <a:lstStyle/>
          <a:p>
            <a:r>
              <a:rPr lang="nb-NO" dirty="0"/>
              <a:t>Deres tur: Studentsystem</a:t>
            </a:r>
          </a:p>
        </p:txBody>
      </p:sp>
      <p:sp>
        <p:nvSpPr>
          <p:cNvPr id="3" name="Plassholder for innhold 2">
            <a:extLst>
              <a:ext uri="{FF2B5EF4-FFF2-40B4-BE49-F238E27FC236}">
                <a16:creationId xmlns:a16="http://schemas.microsoft.com/office/drawing/2014/main" id="{CE9904C2-5C2B-1F44-A87D-B12D0E603352}"/>
              </a:ext>
            </a:extLst>
          </p:cNvPr>
          <p:cNvSpPr>
            <a:spLocks noGrp="1"/>
          </p:cNvSpPr>
          <p:nvPr>
            <p:ph idx="1"/>
          </p:nvPr>
        </p:nvSpPr>
        <p:spPr/>
        <p:txBody>
          <a:bodyPr/>
          <a:lstStyle/>
          <a:p>
            <a:pPr marL="0" indent="0">
              <a:lnSpc>
                <a:spcPct val="150000"/>
              </a:lnSpc>
              <a:buNone/>
            </a:pPr>
            <a:r>
              <a:rPr lang="nb-NO" dirty="0"/>
              <a:t>Nå har vi laget Fag-objekter som holder oversikt over sine Studenter, og Student-objekter som holder oversikt over sine Fag. Nå skal dere lage et objekt “</a:t>
            </a:r>
            <a:r>
              <a:rPr lang="nb-NO" dirty="0" err="1"/>
              <a:t>StudentSystem</a:t>
            </a:r>
            <a:r>
              <a:rPr lang="nb-NO" dirty="0"/>
              <a:t>” som skal knytte alle fag sammen og holde oversikten over alle studenter og alle fag, samt å tilby en del operasjoner for brukeren.</a:t>
            </a:r>
          </a:p>
        </p:txBody>
      </p:sp>
    </p:spTree>
    <p:extLst>
      <p:ext uri="{BB962C8B-B14F-4D97-AF65-F5344CB8AC3E}">
        <p14:creationId xmlns:p14="http://schemas.microsoft.com/office/powerpoint/2010/main" val="10977436"/>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181A32"/>
      </a:dk2>
      <a:lt2>
        <a:srgbClr val="F0F3F3"/>
      </a:lt2>
      <a:accent1>
        <a:srgbClr val="C54F4B"/>
      </a:accent1>
      <a:accent2>
        <a:srgbClr val="B33967"/>
      </a:accent2>
      <a:accent3>
        <a:srgbClr val="C54BAC"/>
      </a:accent3>
      <a:accent4>
        <a:srgbClr val="9939B3"/>
      </a:accent4>
      <a:accent5>
        <a:srgbClr val="784BC5"/>
      </a:accent5>
      <a:accent6>
        <a:srgbClr val="3D42B5"/>
      </a:accent6>
      <a:hlink>
        <a:srgbClr val="843FBF"/>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190</TotalTime>
  <Words>635</Words>
  <Application>Microsoft Macintosh PowerPoint</Application>
  <PresentationFormat>Widescreen</PresentationFormat>
  <Paragraphs>70</Paragraphs>
  <Slides>12</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12</vt:i4>
      </vt:variant>
    </vt:vector>
  </HeadingPairs>
  <TitlesOfParts>
    <vt:vector size="15" baseType="lpstr">
      <vt:lpstr>Arial</vt:lpstr>
      <vt:lpstr>Century Gothic</vt:lpstr>
      <vt:lpstr>BrushVTI</vt:lpstr>
      <vt:lpstr>IN1000  Gruppetime</vt:lpstr>
      <vt:lpstr>Stikkord</vt:lpstr>
      <vt:lpstr>Plan for i dag </vt:lpstr>
      <vt:lpstr>Problemløsning, feilretting</vt:lpstr>
      <vt:lpstr>Fokuser på</vt:lpstr>
      <vt:lpstr>Livekoding</vt:lpstr>
      <vt:lpstr>Livekoding</vt:lpstr>
      <vt:lpstr>Livekoding</vt:lpstr>
      <vt:lpstr>Deres tur: Studentsystem</vt:lpstr>
      <vt:lpstr>PowerPoint-presentasjon</vt:lpstr>
      <vt:lpstr>PowerPoint-presentasjon</vt:lpstr>
      <vt:lpstr>Ukesoppgaver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IN1000  Gruppetime</dc:title>
  <dc:creator>Sofie Gwendolyn Borchsenius</dc:creator>
  <cp:lastModifiedBy>Sofie Gwendolyn Borchsenius</cp:lastModifiedBy>
  <cp:revision>6</cp:revision>
  <dcterms:created xsi:type="dcterms:W3CDTF">2020-10-28T18:47:56Z</dcterms:created>
  <dcterms:modified xsi:type="dcterms:W3CDTF">2020-10-29T08:46:13Z</dcterms:modified>
</cp:coreProperties>
</file>